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2"/>
  </p:notesMasterIdLst>
  <p:sldIdLst>
    <p:sldId id="257" r:id="rId2"/>
    <p:sldId id="489" r:id="rId3"/>
    <p:sldId id="490" r:id="rId4"/>
    <p:sldId id="488" r:id="rId5"/>
    <p:sldId id="482" r:id="rId6"/>
    <p:sldId id="478" r:id="rId7"/>
    <p:sldId id="491" r:id="rId8"/>
    <p:sldId id="493" r:id="rId9"/>
    <p:sldId id="492" r:id="rId10"/>
    <p:sldId id="262" r:id="rId11"/>
  </p:sldIdLst>
  <p:sldSz cx="9144000" cy="6858000" type="screen4x3"/>
  <p:notesSz cx="6858000" cy="9144000"/>
  <p:embeddedFontLst>
    <p:embeddedFont>
      <p:font typeface="Acumin Pro" panose="020B0604020202020204" charset="0"/>
      <p:regular r:id="rId13"/>
      <p:bold r:id="rId14"/>
      <p:italic r:id="rId15"/>
      <p:boldItalic r:id="rId16"/>
    </p:embeddedFont>
    <p:embeddedFont>
      <p:font typeface="Acumin Pro ExtraCondensed" panose="020B0604020202020204" charset="0"/>
      <p:regular r:id="rId17"/>
      <p:bold r:id="rId18"/>
      <p:italic r:id="rId19"/>
      <p:boldItalic r:id="rId20"/>
    </p:embeddedFont>
    <p:embeddedFont>
      <p:font typeface="Acumin Pro ExtraCondensed Smbd" panose="020B0604020202020204" charset="0"/>
      <p:regular r:id="rId21"/>
      <p:bold r:id="rId22"/>
      <p:italic r:id="rId23"/>
      <p:boldItalic r:id="rId24"/>
    </p:embeddedFont>
    <p:embeddedFont>
      <p:font typeface="Acumin Pro Medium" panose="020B0604020202020204" charset="0"/>
      <p:regular r:id="rId25"/>
      <p:italic r:id="rId26"/>
    </p:embeddedFont>
    <p:embeddedFont>
      <p:font typeface="Acumin Pro Semibold" panose="020B0604020202020204" charset="0"/>
      <p:regular r:id="rId27"/>
      <p:bold r:id="rId28"/>
      <p:italic r:id="rId29"/>
      <p:boldItalic r:id="rId30"/>
    </p:embeddedFont>
    <p:embeddedFont>
      <p:font typeface="Acumin Pro SemiCondensed"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United Sans Cd Md" charset="0"/>
      <p:regular r:id="rId39"/>
    </p:embeddedFont>
    <p:embeddedFont>
      <p:font typeface="United Sans Reg Medium" panose="020B0604020202020204"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CFDD8-239A-42E2-BB98-4ADB699CA58E}" v="2" dt="2023-11-17T13:19:58.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microsoft.com/office/2015/10/relationships/revisionInfo" Target="revisionInfo.xml"/><Relationship Id="rId20" Type="http://schemas.openxmlformats.org/officeDocument/2006/relationships/font" Target="fonts/font8.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CA9CFDD8-239A-42E2-BB98-4ADB699CA58E}"/>
    <pc:docChg chg="delSld modSld sldOrd">
      <pc:chgData name="Shubhra Bansal" userId="8a733231fab1e3e4" providerId="LiveId" clId="{CA9CFDD8-239A-42E2-BB98-4ADB699CA58E}" dt="2023-11-20T09:59:32.784" v="6" actId="47"/>
      <pc:docMkLst>
        <pc:docMk/>
      </pc:docMkLst>
      <pc:sldChg chg="addSp mod">
        <pc:chgData name="Shubhra Bansal" userId="8a733231fab1e3e4" providerId="LiveId" clId="{CA9CFDD8-239A-42E2-BB98-4ADB699CA58E}" dt="2023-11-17T12:30:00.312" v="1" actId="9405"/>
        <pc:sldMkLst>
          <pc:docMk/>
          <pc:sldMk cId="198113133" sldId="257"/>
        </pc:sldMkLst>
        <pc:inkChg chg="add">
          <ac:chgData name="Shubhra Bansal" userId="8a733231fab1e3e4" providerId="LiveId" clId="{CA9CFDD8-239A-42E2-BB98-4ADB699CA58E}" dt="2023-11-17T12:29:17.754" v="0" actId="9405"/>
          <ac:inkMkLst>
            <pc:docMk/>
            <pc:sldMk cId="198113133" sldId="257"/>
            <ac:inkMk id="6" creationId="{3D6DBD6A-1FC8-D885-B320-1B33C89F3422}"/>
          </ac:inkMkLst>
        </pc:inkChg>
        <pc:inkChg chg="add">
          <ac:chgData name="Shubhra Bansal" userId="8a733231fab1e3e4" providerId="LiveId" clId="{CA9CFDD8-239A-42E2-BB98-4ADB699CA58E}" dt="2023-11-17T12:30:00.312" v="1" actId="9405"/>
          <ac:inkMkLst>
            <pc:docMk/>
            <pc:sldMk cId="198113133" sldId="257"/>
            <ac:inkMk id="7" creationId="{A7D251BC-5439-6E02-59A3-554C056BF8BD}"/>
          </ac:inkMkLst>
        </pc:inkChg>
      </pc:sldChg>
      <pc:sldChg chg="addSp">
        <pc:chgData name="Shubhra Bansal" userId="8a733231fab1e3e4" providerId="LiveId" clId="{CA9CFDD8-239A-42E2-BB98-4ADB699CA58E}" dt="2023-11-17T13:13:21.338" v="2"/>
        <pc:sldMkLst>
          <pc:docMk/>
          <pc:sldMk cId="920106279" sldId="478"/>
        </pc:sldMkLst>
        <pc:inkChg chg="add">
          <ac:chgData name="Shubhra Bansal" userId="8a733231fab1e3e4" providerId="LiveId" clId="{CA9CFDD8-239A-42E2-BB98-4ADB699CA58E}" dt="2023-11-17T13:13:21.338" v="2"/>
          <ac:inkMkLst>
            <pc:docMk/>
            <pc:sldMk cId="920106279" sldId="478"/>
            <ac:inkMk id="2" creationId="{84E9C395-A9DC-CD55-4096-7103478F59D2}"/>
          </ac:inkMkLst>
        </pc:inkChg>
      </pc:sldChg>
      <pc:sldChg chg="addSp">
        <pc:chgData name="Shubhra Bansal" userId="8a733231fab1e3e4" providerId="LiveId" clId="{CA9CFDD8-239A-42E2-BB98-4ADB699CA58E}" dt="2023-11-17T13:13:21.338" v="2"/>
        <pc:sldMkLst>
          <pc:docMk/>
          <pc:sldMk cId="4103827442" sldId="482"/>
        </pc:sldMkLst>
        <pc:inkChg chg="add">
          <ac:chgData name="Shubhra Bansal" userId="8a733231fab1e3e4" providerId="LiveId" clId="{CA9CFDD8-239A-42E2-BB98-4ADB699CA58E}" dt="2023-11-17T13:13:21.338" v="2"/>
          <ac:inkMkLst>
            <pc:docMk/>
            <pc:sldMk cId="4103827442" sldId="482"/>
            <ac:inkMk id="2" creationId="{DC764E58-F3AC-527B-B6A5-7F7B8C8A14D1}"/>
          </ac:inkMkLst>
        </pc:inkChg>
      </pc:sldChg>
      <pc:sldChg chg="addSp">
        <pc:chgData name="Shubhra Bansal" userId="8a733231fab1e3e4" providerId="LiveId" clId="{CA9CFDD8-239A-42E2-BB98-4ADB699CA58E}" dt="2023-11-17T13:13:21.338" v="2"/>
        <pc:sldMkLst>
          <pc:docMk/>
          <pc:sldMk cId="2878277250" sldId="488"/>
        </pc:sldMkLst>
        <pc:inkChg chg="add">
          <ac:chgData name="Shubhra Bansal" userId="8a733231fab1e3e4" providerId="LiveId" clId="{CA9CFDD8-239A-42E2-BB98-4ADB699CA58E}" dt="2023-11-17T13:13:21.338" v="2"/>
          <ac:inkMkLst>
            <pc:docMk/>
            <pc:sldMk cId="2878277250" sldId="488"/>
            <ac:inkMk id="2" creationId="{45D46076-3F6E-5FF3-426A-B740B0D053F9}"/>
          </ac:inkMkLst>
        </pc:inkChg>
      </pc:sldChg>
      <pc:sldChg chg="addSp">
        <pc:chgData name="Shubhra Bansal" userId="8a733231fab1e3e4" providerId="LiveId" clId="{CA9CFDD8-239A-42E2-BB98-4ADB699CA58E}" dt="2023-11-17T13:13:21.338" v="2"/>
        <pc:sldMkLst>
          <pc:docMk/>
          <pc:sldMk cId="4092198583" sldId="489"/>
        </pc:sldMkLst>
        <pc:inkChg chg="add">
          <ac:chgData name="Shubhra Bansal" userId="8a733231fab1e3e4" providerId="LiveId" clId="{CA9CFDD8-239A-42E2-BB98-4ADB699CA58E}" dt="2023-11-17T13:13:21.338" v="2"/>
          <ac:inkMkLst>
            <pc:docMk/>
            <pc:sldMk cId="4092198583" sldId="489"/>
            <ac:inkMk id="2" creationId="{50003931-A44F-DC5E-3EA4-29CFB68A2889}"/>
          </ac:inkMkLst>
        </pc:inkChg>
      </pc:sldChg>
      <pc:sldChg chg="addSp">
        <pc:chgData name="Shubhra Bansal" userId="8a733231fab1e3e4" providerId="LiveId" clId="{CA9CFDD8-239A-42E2-BB98-4ADB699CA58E}" dt="2023-11-17T13:13:21.338" v="2"/>
        <pc:sldMkLst>
          <pc:docMk/>
          <pc:sldMk cId="4068415203" sldId="490"/>
        </pc:sldMkLst>
        <pc:inkChg chg="add">
          <ac:chgData name="Shubhra Bansal" userId="8a733231fab1e3e4" providerId="LiveId" clId="{CA9CFDD8-239A-42E2-BB98-4ADB699CA58E}" dt="2023-11-17T13:13:21.338" v="2"/>
          <ac:inkMkLst>
            <pc:docMk/>
            <pc:sldMk cId="4068415203" sldId="490"/>
            <ac:inkMk id="3" creationId="{7663F28C-571E-AB00-9670-3B0AD21ACA11}"/>
          </ac:inkMkLst>
        </pc:inkChg>
      </pc:sldChg>
      <pc:sldChg chg="addSp">
        <pc:chgData name="Shubhra Bansal" userId="8a733231fab1e3e4" providerId="LiveId" clId="{CA9CFDD8-239A-42E2-BB98-4ADB699CA58E}" dt="2023-11-17T13:13:21.338" v="2"/>
        <pc:sldMkLst>
          <pc:docMk/>
          <pc:sldMk cId="2800967753" sldId="491"/>
        </pc:sldMkLst>
        <pc:inkChg chg="add">
          <ac:chgData name="Shubhra Bansal" userId="8a733231fab1e3e4" providerId="LiveId" clId="{CA9CFDD8-239A-42E2-BB98-4ADB699CA58E}" dt="2023-11-17T13:13:21.338" v="2"/>
          <ac:inkMkLst>
            <pc:docMk/>
            <pc:sldMk cId="2800967753" sldId="491"/>
            <ac:inkMk id="3" creationId="{B2B74DE3-EA55-A645-ED07-C15ECEDE7B3F}"/>
          </ac:inkMkLst>
        </pc:inkChg>
      </pc:sldChg>
      <pc:sldChg chg="addSp ord">
        <pc:chgData name="Shubhra Bansal" userId="8a733231fab1e3e4" providerId="LiveId" clId="{CA9CFDD8-239A-42E2-BB98-4ADB699CA58E}" dt="2023-11-17T13:19:58.523" v="5"/>
        <pc:sldMkLst>
          <pc:docMk/>
          <pc:sldMk cId="3813135183" sldId="492"/>
        </pc:sldMkLst>
        <pc:inkChg chg="add">
          <ac:chgData name="Shubhra Bansal" userId="8a733231fab1e3e4" providerId="LiveId" clId="{CA9CFDD8-239A-42E2-BB98-4ADB699CA58E}" dt="2023-11-17T13:19:58.523" v="5"/>
          <ac:inkMkLst>
            <pc:docMk/>
            <pc:sldMk cId="3813135183" sldId="492"/>
            <ac:inkMk id="2" creationId="{10C501C3-E8DE-5736-146B-4F1F926D10B9}"/>
          </ac:inkMkLst>
        </pc:inkChg>
      </pc:sldChg>
      <pc:sldChg chg="addSp">
        <pc:chgData name="Shubhra Bansal" userId="8a733231fab1e3e4" providerId="LiveId" clId="{CA9CFDD8-239A-42E2-BB98-4ADB699CA58E}" dt="2023-11-17T13:13:21.338" v="2"/>
        <pc:sldMkLst>
          <pc:docMk/>
          <pc:sldMk cId="980312592" sldId="493"/>
        </pc:sldMkLst>
        <pc:inkChg chg="add">
          <ac:chgData name="Shubhra Bansal" userId="8a733231fab1e3e4" providerId="LiveId" clId="{CA9CFDD8-239A-42E2-BB98-4ADB699CA58E}" dt="2023-11-17T13:13:21.338" v="2"/>
          <ac:inkMkLst>
            <pc:docMk/>
            <pc:sldMk cId="980312592" sldId="493"/>
            <ac:inkMk id="2" creationId="{ECFF1356-F093-1702-5688-800EB8B6C96B}"/>
          </ac:inkMkLst>
        </pc:inkChg>
      </pc:sldChg>
      <pc:sldChg chg="addSp del">
        <pc:chgData name="Shubhra Bansal" userId="8a733231fab1e3e4" providerId="LiveId" clId="{CA9CFDD8-239A-42E2-BB98-4ADB699CA58E}" dt="2023-11-20T09:59:32.784" v="6" actId="47"/>
        <pc:sldMkLst>
          <pc:docMk/>
          <pc:sldMk cId="1299463602" sldId="494"/>
        </pc:sldMkLst>
        <pc:inkChg chg="add">
          <ac:chgData name="Shubhra Bansal" userId="8a733231fab1e3e4" providerId="LiveId" clId="{CA9CFDD8-239A-42E2-BB98-4ADB699CA58E}" dt="2023-11-17T13:19:58.523" v="5"/>
          <ac:inkMkLst>
            <pc:docMk/>
            <pc:sldMk cId="1299463602" sldId="494"/>
            <ac:inkMk id="4" creationId="{745E13BF-6ED7-6F65-DDF6-E606E5C6843D}"/>
          </ac:inkMkLst>
        </pc:inkChg>
      </pc:sldChg>
      <pc:sldChg chg="del">
        <pc:chgData name="Shubhra Bansal" userId="8a733231fab1e3e4" providerId="LiveId" clId="{CA9CFDD8-239A-42E2-BB98-4ADB699CA58E}" dt="2023-11-20T09:59:32.784" v="6" actId="47"/>
        <pc:sldMkLst>
          <pc:docMk/>
          <pc:sldMk cId="1323902561" sldId="495"/>
        </pc:sldMkLst>
      </pc:sldChg>
      <pc:sldChg chg="del">
        <pc:chgData name="Shubhra Bansal" userId="8a733231fab1e3e4" providerId="LiveId" clId="{CA9CFDD8-239A-42E2-BB98-4ADB699CA58E}" dt="2023-11-20T09:59:32.784" v="6" actId="47"/>
        <pc:sldMkLst>
          <pc:docMk/>
          <pc:sldMk cId="1922615249" sldId="49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7T12:29:17.738"/>
    </inkml:context>
    <inkml:brush xml:id="br0">
      <inkml:brushProperty name="width" value="0.035" units="cm"/>
      <inkml:brushProperty name="height" value="0.035" units="cm"/>
    </inkml:brush>
  </inkml:definitions>
  <inkml:trace contextRef="#ctx0" brushRef="#br0">59 86 8807 0 0,'0'0'800'0'0,"0"2"-656"0"0,0 4-114 0 0,0-4 124 0 0,-1-1-80 0 0,-2 3-49 0 0,3-3 566 0 0,2-2-337 0 0,15-14 163 0 0,1 1-1 0 0,1 1 0 0 0,0 1 0 0 0,40-18 1 0 0,-51 27-398 0 0,1 0-1 0 0,-1 0 1 0 0,1 1 0 0 0,-1 0 0 0 0,1 1 0 0 0,0-1 0 0 0,-1 2 0 0 0,1-1 0 0 0,0 1-1 0 0,0 1 1 0 0,0 0 0 0 0,-1 0 0 0 0,1 1 0 0 0,0 0 0 0 0,-1 0 0 0 0,1 1 0 0 0,-1 0-1 0 0,14 7 1 0 0,-19-8-17 0 0,-1 0 0 0 0,1 0 0 0 0,-1 0 0 0 0,0 0 0 0 0,0 0 0 0 0,0 1 0 0 0,0-1 0 0 0,0 1 0 0 0,0-1 0 0 0,-1 1 0 0 0,1 0 0 0 0,-1-1 0 0 0,0 1 0 0 0,0 0 0 0 0,0 0 0 0 0,0 0-1 0 0,0 0 1 0 0,-1 0 0 0 0,1 0 0 0 0,-1 0 0 0 0,0 0 0 0 0,0 5 0 0 0,-1 6 18 0 0,0 0-1 0 0,-1 0 0 0 0,-6 21 0 0 0,5-22 17 0 0,1-5-23 0 0,-1 0 0 0 0,-1 0 0 0 0,1 0 0 0 0,-1 0 1 0 0,-1 0-1 0 0,1-1 0 0 0,-1 0 0 0 0,-1 0 0 0 0,-11 12 1 0 0,8-9 59 0 0,-1-1 0 0 0,-1 0 0 0 0,0-1 0 0 0,0 0 0 0 0,-20 10 0 0 0,20-12 63 0 0,-1-1-1 0 0,1-1 0 0 0,-1 0 1 0 0,0-1-1 0 0,-18 3 1 0 0,22-5 118 0 0,0 0 0 0 0,0 0 0 0 0,0-1-1 0 0,0-1 1 0 0,1 1 0 0 0,-1-1 0 0 0,0-1 0 0 0,0 1 0 0 0,-13-6 0 0 0,17 5-166 0 0,0 0 1 0 0,0-1-1 0 0,0 1 0 0 0,0-1 0 0 0,1 0 0 0 0,0 0 0 0 0,-1 0 1 0 0,1-1-1 0 0,0 1 0 0 0,0-1 0 0 0,1 0 0 0 0,-1 0 0 0 0,1 0 1 0 0,0 0-1 0 0,0 0 0 0 0,0 0 0 0 0,0 0 0 0 0,1-1 0 0 0,0 1 1 0 0,-1-7-1 0 0,-1-5-18 0 0,0-1 0 0 0,2 1 0 0 0,0-1 1 0 0,2-21-1 0 0,-1 30-67 0 0,1 0 0 0 0,0 0 0 0 0,1 0 0 0 0,0 0 0 0 0,0 0 1 0 0,1 0-1 0 0,0 0 0 0 0,0 1 0 0 0,0 0 0 0 0,1-1 0 0 0,6-6 0 0 0,-10 12-13 0 0,1 1 1 0 0,0 0-1 0 0,0 0 0 0 0,0 0 1 0 0,0 0-1 0 0,-1 0 0 0 0,1 0 0 0 0,0 1 1 0 0,1-1-1 0 0,-1 0 0 0 0,0 0 0 0 0,0 1 1 0 0,0-1-1 0 0,0 0 0 0 0,1 1 0 0 0,-1 0 1 0 0,2-1-1 0 0,1 0-19 0 0,-2 0-21 0 0,1 1 0 0 0,-1-1-1 0 0,0 1 1 0 0,1 0 0 0 0,-1 0 0 0 0,1 0-1 0 0,-1 0 1 0 0,1 0 0 0 0,-1 1 0 0 0,0-1-1 0 0,1 1 1 0 0,-1-1 0 0 0,1 1 0 0 0,-1 0-1 0 0,3 1 1 0 0,-3 0 30 0 0,1-1 0 0 0,-1 1-1 0 0,0-1 1 0 0,0 1 0 0 0,0 0-1 0 0,-1 0 1 0 0,1 0 0 0 0,0 0-1 0 0,-1 0 1 0 0,1 0 0 0 0,-1 1-1 0 0,0-1 1 0 0,1 0-1 0 0,-1 1 1 0 0,0-1 0 0 0,-1 1-1 0 0,1-1 1 0 0,0 1 0 0 0,-1-1-1 0 0,1 1 1 0 0,-1 3 0 0 0,0 1 29 0 0,-1 0 1 0 0,1 0-1 0 0,-1 0 0 0 0,-1 0 1 0 0,0 0-1 0 0,0 0 1 0 0,-3 8-1 0 0,-2 4 148 0 0,1 1 0 0 0,-6 37 0 0 0,8-15-5382 0 0,3-24-569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3:13:46.971"/>
    </inkml:context>
    <inkml:brush xml:id="br0">
      <inkml:brushProperty name="width" value="0.05292" units="cm"/>
      <inkml:brushProperty name="height" value="0.05292" units="cm"/>
      <inkml:brushProperty name="color" value="#FF0000"/>
    </inkml:brush>
  </inkml:definitions>
  <inkml:trace contextRef="#ctx0" brushRef="#br0">4205 527 10127 0,'0'0'896'0,"0"0"-704"16,-5 0-192-16,0 0 0 0,5 0 2432 0,-5 0 448 16,-1-1 80-16,6 1 32 0,0 0-944 0,0 0-176 15,0 0-32-15,0 0-16 0,-4-1-496 0,4 1-112 16,0 0 0-16,0 0-16 0,0 0-416 0,0 0-80 15,7 1 0-15,4 0-16 0,4 1-496 0,-1 0-192 0,1-1 128 0,3 1-128 16,2-1 128-16,1 0-128 16,1-1 128-16,2 0-128 0,1 0 128 0,2-1-128 15,-1 0 128-15,3-1-128 0,-2 1 320 0,1 1-32 16,-3-2 0-16,-2 2 0 0,-3 0-288 0,-3 0-256 0,-2 0 64 0,-3 0 0 16,-3 0 192-16,-3 0 240 0,-6 0-48 0,0 0-16 15,0 0 144-15,-5 0 48 0,-5 0 0 0,-3 0 0 16,-4 0 64-16,-4 1 16 0,-3 1 0 0,3 2 0 0,-3 0-256 0,-2 5-64 15,-3 0 0-15,-3 1 0 0,-4 1 64 16,-2 1 0-16,-2 0 0 0,-11 4 0 0,4 0-192 0,4 0 0 16,4 2 0-16,5-2 0 0,2 0 0 0,5 0 0 15,3 2 192-15,4 1-64 0,2-3-128 0,3 1 0 16,3-1 0-16,2-1 0 0,5 0 0 0,0-1 0 16,3 0-128-16,3 1 128 0,1-2-160 0,2 1 160 15,3-3-208-15,2 0 80 0,2 0 128 0,1-1-192 16,2-2 192-16,1-2-192 0,-1 0 32 0,2-3 0 15,0-2 0-15,0-2 0 0,1 0 160 0,-4-3 0 16,-1-3 0-16,-1-3 0 0,-2-1 240 0,-3-1-32 16,-1-2 0-16,-4-2 0 0,-3 1 32 0,-3 1 0 15,0 0 0-15,-3 3 0 0,-2 2 16 0,-1 1 0 16,0 1 0-16,0 4 0 0,-1 1-256 0,2 3 0 0,1 2-144 0,2 3 144 31,-1 1-2592-31,1 4-416 0</inkml:trace>
  <inkml:trace contextRef="#ctx0" brushRef="#br0" timeOffset="656.74">4570 1145 35935 0,'0'0'3200'0,"0"0"-2560"0,0 0-512 0,0 0-128 0,-4-4 464 0,-1-2 80 15,0 0 16-15,-1-1 0 0,1 0 16 0,-2 0 16 16,-1-1 0-16,-1 0 0 0,0 1 48 0,-1-1 16 15,-1 0 0-15,1 2 0 0,0 0-528 0,0 3-128 16,-2 2 0-16,0 3 0 0,-1 2 176 0,1 3 48 16,-1 3 16-16,-1 1 0 0,2 1-240 0,1 2 0 15,0 2 0-15,0 2 0 0,1 2-128 0,2 1 128 16,1-1-192-16,2 0 192 0,2-1-160 0,2-1 160 16,2-1-128-16,2-2 128 0,1 0-176 0,3-3 176 15,-1-2-208-15,2-1 80 0,0-2-144 0,0-3-32 0,0-3 0 0,2-2 0 16,0-2 304-16,0-4-128 15,1-3 128-15,0-3 0 0,-1-3 0 0,1-3 128 16,0-1 0-16,-1-1 16 0,-1 0-144 0,-1 3 0 16,-1-1 0-16,-2 5 0 0,-1 2 144 0,-1 3 0 0,-1 2 0 0,-1 3 0 15,-1 4 176-15,0 0 16 0,0 0 16 0,0 0 0 16,-2 6-176-16,1 3-48 16,-1 1 0-16,1 2 0 0,1 2-128 0,0 3 0 0,0-1 0 0,0 2 0 15,2 0 0-15,1-1 0 0,3 0-144 0,0-2 144 16,1-1-208-16,2 0 16 0,0-2 0 0,2-2 0 15,0-4-160-15,2-1-32 0,0-4 0 0,1-1 0 16,1-2 176-16,2-5 16 0,1-4 16 0,1-4 0 16,3-5 176-16,-1-2 0 0,2-4 0 0,-3 1 0 15,-2 1 0-15,-4 3-160 0,-2 2 160 0,-2 6 0 16,-3 3 0-16,-2 4 0 0,0 0 0 0,-5 6 0 16,0 0 0-16,0 0 0 0,3 9 176 0,-1 4-176 0,-1 3 176 0,0 1-176 15,0 2 160-15,2 1-160 0,0 2 0 0,1 0 0 16,2 0 0-16,0-1 0 0,0-2 0 0,2 0 0 15,0-2 0-15,2-2 0 0,-1-3 0 0,0-2 144 16,0-2-144-16,-1-4 128 0,0-3 112 0,2-2 16 16,0-2 0-16,0-4 0 0,1-3 160 0,0-3 32 15,0-3 16-15,0-3 0 0,-1-2-128 0,0-1-16 16,-2-1-16-16,0 1 0 0,-1 1-176 0,-2 2-128 16,0 3 144-16,-2 0-144 0,-1 3 0 0,0 2 0 15,-1 3-128-15,1 3 128 16,-2 5-2048-16,0 0-320 0,0 0-48 0</inkml:trace>
  <inkml:trace contextRef="#ctx0" brushRef="#br0" timeOffset="953.75">5269 1371 29487 0,'0'0'2624'0,"0"0"-2112"0,6-3-512 16,0-1 0-16,0 0 1280 0,2-2 160 0,0-4 32 0,1 1 0 15,-1 1 128-15,3-2 16 0,2-1 16 0,-4-2 0 16,1-2-960-16,0 1-192 0,1 0-32 0,-2-3-16 15,1 2-272-15,-1-1-160 16,-2 2 192-16,-2 1-192 0,-1 2 160 0,-2 2-160 16,-2 1 128-16,-1 4-128 0,-2 1 192 0,-1 0-64 0,-3 5 0 15,-2 2 0-15,-1 4-128 0,-3 3 0 0,-2 3 144 0,-1 2-144 16,1 3 0-16,0 3 0 0,1 0 0 0,0 1 0 0,1-1 0 0,1 1 0 16,2-2 0-16,1 0-128 0,2 0 128 0,5-1 0 15,0-1 0-15,3-2 0 0,2-4 0 0,2-1 0 16,1 1 0-16,3-2 176 0,1-3-176 0,3 0 160 15,3-2-160-15,0-2 160 0,5-2-160 0,-2-3 128 16,2-2-128-16,1-3 128 16,4-3-1312-16,4-3-272 0,3-3-48 0,2-3-10592 15,1-3-2128-15</inkml:trace>
  <inkml:trace contextRef="#ctx0" brushRef="#br0" timeOffset="1173.27">5879 948 27647 0,'-3'-11'1216'0,"3"11"256"0,0 0-1168 0,0 0-304 16,3-6 0-16,2-1 0 0,-1 0 2512 0,3 2 448 0,1-1 96 16,2 1 16-16,1-1-1936 0,3 4-384 0,2 1-80 0,2 0-16 15,1-1-496-15,2 0-160 0,1-1 0 0,1 3 0 31,2-1-720-31,-2 1-256 0,-3 0-48 0</inkml:trace>
  <inkml:trace contextRef="#ctx0" brushRef="#br0" timeOffset="1329.46">5911 1165 21183 0,'0'0'1888'0,"0"0"-1504"0,0 0-384 0,0 0 0 0,0 0 4688 0,0 0 880 15,0 0 160-15,0 0 32 0,10 1-3968 0,1-1-784 16,1 0-176-16,5 0-16 0,4 0-496 0,4-1-112 15,-1 0-16-15,5-1 0 0,-1-2-192 0,4 0 0 16,3-3 0-16,4 0 0 16,0-2-2016-16,5-1-448 0</inkml:trace>
  <inkml:trace contextRef="#ctx0" brushRef="#br0" timeOffset="5006.46">8158 527 1839 0,'0'0'160'0,"-3"-3"-160"0,3 3 0 0,-3-5 0 16,0 1 4592-16,3 4 880 0,-3-5 176 0,3 5 48 0,0-5-3152 0,1 1-624 15,-1 4-128-15,6-5-32 0,1 1-816 0,1 0-176 16,3 1-16-16,4 0-16 0,1 1-416 0,3-1-96 15,2 1-16-15,1 1 0 0,2 1-32 0,0-1-16 16,1-1 0-16,-1 0 0 0,-2-1-160 0,0 1 128 16,0 0-128-16,-2 0 128 0,1 1-128 0,-1 0 0 15,-2 0 0-15,-3-1 0 0,-1 1 144 0,-3 1-144 16,-2 0 160-16,-2 0-160 0,-7 0 256 0,0 0-32 16,0 0-16-16,0 0 0 0,-8-2 96 0,-2 1 16 15,-3 1 0-15,-3 0 0 0,-4 1-96 0,-1 0-16 16,-1 1 0-16,-3 0 0 0,-6-1 48 0,-2 0 0 15,-2 1 0-15,-2 0 0 0,-2 1 96 0,1 2 32 0,2 0 0 0,3 3 0 16,2 0-32-16,4 1 0 16,2 0 0-16,11 1 0 0,1-1-192 0,2 1-32 15,2 0-128-15,1 1 192 0,4 0-192 0,2 1 0 16,1 1 0-16,1 2 0 0,3-3 0 0,1 0 0 16,2-1 0-16,3-1-160 0,4-2 160 0,1-1 0 15,2-1-144-15,1-2 144 0,1-2 0 0,1-1 0 0,-1-2 0 0,1-1 0 16,-1-1 144-16,-2-3-144 0,-2 0 160 0,-2-3-160 15,-2-3 416-15,-2-2-16 16,-4 0 0-16,-2 2 0 0,-1 0 144 0,-2-1 32 0,-3-2 0 0,0 3 0 16,-3 0-192-16,-2 1-48 15,-2 2 0-15,-4 1 0 0,0 1-208 0,-1 3-128 0,0 4 128 0,1 2-128 16,1 3-896 0,4 3-240-16,0 3-48 0,3 3-16 0,0 4-2224 0,3 2-448 0</inkml:trace>
  <inkml:trace contextRef="#ctx0" brushRef="#br0" timeOffset="5362.26">7914 930 25567 0,'-18'2'1136'0,"9"-1"224"0,-1 1-1088 0,0 0-272 16,1-1 0-16,3 2 0 0,0-1 1232 0,6-2 192 16,-4 2 48-16,4-2 0 0,0 0 128 0,0 0 48 15,6 3 0-15,4-1 0 0,1 1-880 0,6-2-192 16,2-1-16-16,3 0-16 0,3-1-176 0,2-2-48 0,4 1 0 0,2-1 0 16,2-1-16-16,3 0-16 15,1 0 0-15,4-1 0 0,3 0-96 0,2-1-32 16,-2 0 0-16,-2-1 0 0,-4 1-160 0,-2-1 160 15,-4 2-160-15,-3 1 160 0,-5 0-160 0,-3 2 0 16,-4-2 144-16,-4 3-144 0,-1 1 0 0,-6 1 144 0,-1 0-144 0,-7-1 0 31,0 0-224-31,-3 7-160 0,-4 0-16 0,-2 0-16 0,-3 2-2272 16,-3 2-448-16,-5 1-80 0</inkml:trace>
  <inkml:trace contextRef="#ctx0" brushRef="#br0" timeOffset="5801">8121 1362 14735 0,'0'0'1312'0,"-5"-5"-1056"15,-4-1-256-15,0-1 0 0,2 0 5920 0,2-2 1120 16,-1 0 240-16,2 0 32 0,1-1-4992 0,3 0-992 16,0 2-208-16,3 0-32 0,4-2-640 0,1 1-128 15,1 0-32-15,2 2 0 0,3 1-288 0,2 2 0 16,1-1-128-16,2 2 128 15,0 3-128-15,0 1 128 0,-3 1 0 0,1 4-144 0,-4 2 144 0,-1 1 0 0,-1 2-144 0,-3 4 144 16,-5 1 0-16,-3 4 0 16,-3 2-144-16,-5 3 144 0,-3 5-128 0,-5 3 128 15,-2 3-192-15,-2 1 192 16,-3-3-480-16,2-1 16 0,1-2 0 0,1-4 0 0,2-2 304 0,0-2 160 16,2-3-160-16,3-2 160 0,0-3 256 0,3-3 128 15,1-3 48-15,3-2 0 0,1-2 240 0,4-5 48 0,0 0 16 0,0 0 0 16,0 0-320-16,6 0-64 15,2-1-16-15,4-1 0 0,2-1-336 0,4 0 0 0,3-1 0 0,4 0 128 16,3-2-128-16,3 1 0 0,2-2 0 0,4 0 0 16,1 2 0-16,1-1 0 15,-3 0 0-15,-1-1 128 0,-2 2-128 0,-2-1 0 0,-4 2 0 0,0 1 0 0,-4-1 0 0,-2 2 128 16,-4 0-128-16,-2 1 0 0,-3 1 0 0,-2 0 144 16,-3 0-144-16,-7 0 0 0,0 0 176 0,0 0-176 15,0 0 160-15,0 0-160 0,0 0 0 0,0 0 0 16,0 0 0-16,0 0 0 15,0 0-416-15,0 0-176 16,-4 2-48-16,4-2-13552 0,-4 0-2704 0</inkml:trace>
  <inkml:trace contextRef="#ctx0" brushRef="#br0" timeOffset="10996.16">4476 2847 21359 0,'0'0'944'0,"1"-5"208"0,-1-1-928 0,1 0-224 0,0 1 0 0,0-2 0 16,0 0 768-16,0 0 128 15,0 1 0-15,2 1 16 0,-3-2 176 0,0 7 16 0,1-5 16 0,-1 5 0 16,0 0-176-16,0 0-48 0,0 0 0 0,0 0 0 16,0 0-272-16,-1 10-64 0,1 3-16 0,-4 5 0 15,2 1-96-15,-1 4 0 0,1 5-16 0,-2 3 0 16,1 3-16-16,2 2 0 0,0 4 0 0,1-1 0 15,-2 2-288-15,0-1-128 0,2-2 128 0,2 0-128 16,-2-4 0-16,0-2 128 0,1-3-128 0,0-1 0 16,-1-3 128-16,1-2-128 0,-2-1 0 0,0-3 128 15,1-3-128-15,-1-1 128 0,-2-2-128 0,2-2 128 16,-1-5-496-16,2-6-96 0,0 0-32 0,0 0-10368 16,-5 0-2064-16</inkml:trace>
  <inkml:trace contextRef="#ctx0" brushRef="#br0" timeOffset="11419.23">4352 2971 23039 0,'-1'-10'2048'0,"1"-1"-1648"16,0-1-400-16,1-1 0 0,2-1 1296 0,0-2 176 16,1 0 48-16,2-2 0 0,0 1 112 0,3 0 32 15,0 1 0-15,3-1 0 0,4-1-688 0,0 4-128 16,1 1-16-16,1 2-16 0,1 1-400 0,0 2-80 15,2 3-16-15,-1 2 0 0,1 0-64 0,-1 2 0 16,-1 3-16-16,-2 4 0 0,0 1-240 0,-3 4 128 16,-2 2-128-16,-3 4 0 0,-2 3 0 0,-4 3 128 0,-3 4-128 0,-5 5 0 15,-5 4-208-15,-5 2-96 0,-3 3-16 0,-3 0 0 32,-2-2-448-32,-2 0-112 0,1-3-16 0,0-3 0 0,0-4 592 0,1-4 112 0,1-3 32 0,2-3 0 15,3-4 672-15,-1-2 128 0,1-4 16 0,3-2 16 16,1-4 160-16,2-1 16 0,2-2 16 0,2-2 0 15,7 2-256-15,-2-5-48 0,2-1-16 0,2-1 0 0,4 1-400 0,0-1-144 16,4 1 0-16,1 0 144 0,5 2-144 0,0 0 0 16,3 1-160-16,1 2 160 0,0 0 0 0,2 2 0 15,1 2-128-15,0 2 128 0,1 1 0 0,0 3 0 16,-1 1 144-16,1 1-144 0,0 1 0 16,-1 1 0-16,-1 3 0 0,-1-2 0 0,-2-1 0 0,-1 2 0 15,0-2 0-15,-4 1 144 0,-2-1-144 0,-2-1-144 16,-1-1 144-16,-2-1-208 15,0-1-480-15,0 0-80 0,0-3-32 0,0 1-11168 16,-1-1-2224-16</inkml:trace>
  <inkml:trace contextRef="#ctx0" brushRef="#br0" timeOffset="11607.48">5106 3192 37775 0,'0'-10'3360'0,"1"5"-2688"15,2-2-544-15,3 2-128 0,2-1 640 0,1 0 80 16,4-2 32-16,-2 0 0 0,2 1-624 0,3 1-128 16,1-1 0-16,-1 2 0 0,0 1 0 0,-1 0 0 0,0 1 0 0,1 2 0 31,-2 1-1184-31,-1 2-288 0,2 0-48 0,-4 4-14928 0</inkml:trace>
  <inkml:trace contextRef="#ctx0" brushRef="#br0" timeOffset="11764.22">5052 3491 43311 0,'0'0'3840'0,"0"0"-3072"0,0 0-608 0,2-5-160 0,4 2 0 0,0-2-224 16,2 1 48-16,3-1 16 0,3 1 160 0,3 0 176 15,2-1-48-15,1 1 0 0,4-1 48 0,0 1 0 16,0 1 0-16,1-1 0 0,3 1-176 0,-3 0 0 16,3 0 0-16,-1 0 0 15,2 1-2688-15,-1-1-576 0</inkml:trace>
  <inkml:trace contextRef="#ctx0" brushRef="#br0" timeOffset="13209.79">7104 2650 10127 0,'1'-13'448'0,"0"6"96"0,0-1-544 0,0-1 0 0,1-2 0 0,1-2 0 16,2 0 2784-16,-1 0 448 0,1-1 96 0,0 1 0 16,1-1-1792-16,-2 0-384 15,0 2-64-15,2 1 0 0,-1 0-240 0,1 2-32 0,-1 1-16 0,0 3 0 16,-1 1-192-16,-4 4-32 0,0 0-16 0,0 0 0 16,0 0-256-16,6 7-48 0,-1 4-16 0,0 4 0 15,-2 4-64-15,-1 7-16 0,0 3 0 0,-1 7 0 16,-1 4-16-16,-1 8 0 0,0 7 0 0,0 5 0 15,-3 6-144-15,-1 7 0 0,0 5 0 0,0 3 0 16,1 2 0-16,0 0 128 0,0 2-128 0,2 0 0 0,0-2 0 0,1-4 0 16,1-4 0-16,0-4 0 0,0-6 192 0,0-5-32 15,0-4-16-15,0-3 0 0,0-5 480 0,0-4 80 16,-3-4 32-16,0-5 0 0,1-5-80 0,-1-4-16 16,0-2 0-16,-2-4 0 0,0-3-176 0,-1-4-32 15,0-1-16-15,0-4 0 0,-2-4-96 0,0-2-32 16,-1-1 0-16,-9-5 0 0,-2-5-112 0,1-3-32 15,-1-2 0-15,-1-3 0 0,-6-1-368 0,2-3-80 16,1-3-16-16,2-4 0 16,-1-2-656-16,2-2-144 0,2-1-32 0,9 8-10128 15,0-3-2032-15</inkml:trace>
  <inkml:trace contextRef="#ctx0" brushRef="#br0" timeOffset="13774.46">7182 2365 17503 0,'-7'-5'1552'0,"-1"-2"-1232"15,1-1-320-15,-1-1 0 0,1 1 672 0,1-1 80 16,-2 1 16-16,1-1 0 0,1 2-224 0,1-1-32 15,0 1-16-15,1 2 0 0,0-2 752 0,4 7 160 16,0 0 16-16,0 0 16 0,0-6-112 0,0 6-32 16,0 0 0-16,4-5 0 0,1 2-608 0,3 1-128 15,2-3-32-15,3 2 0 0,1 1-208 0,4 0-64 16,3-1 0-16,3 1 0 0,3-1-256 0,7 0 160 16,5 0-160-16,5-2 128 0,4-2-128 0,4-1 0 15,3-3 0-15,6 0 0 0,6 1 0 0,5-1 0 16,5-1 0-16,5-1 0 0,2 0 0 0,7 0 0 15,5 1 0-15,3 0 0 0,1-1 0 0,6 1 0 16,4 1 0-16,2 0 0 0,-20 1 0 0,5 0 0 16,7 0 0-16,5-1 0 0,5-1 0 0,4 0 0 0,4 0 0 15,3-2 0-15,37-2 0 0,-7 2 0 16,-6-2 0-16,-2 2 0 0,2 2-128 0,-2 1 128 16,-2 1 0-16,-1 0 0 0,-4-1 0 0,1 2 0 0,-1 1 0 15,-4 1 0-15,-5-2 0 0,-26 2 0 0,4 2 0 0,1-1 0 16,1 1 0-16,1-1 0 0,-5 2 0 0,-2-2 0 15,-4 0 0-15,-3 1 0 0,-6 2 128 0,-4 0-128 32,-3-2 160-32,-6 1 0 0,-2 0 0 0,-9 0 0 0,-4 1-16 15,-5 1 0-15,-6 0 0 0,-5 1 0 0,6-1-144 0,-9 1 192 16,-8-1-192-16,-7 1 192 0,-8-1-64 0,-6 0-128 16,-4-2 192-16,-6 1-64 15,-6 3-464-15,-4-3-112 0,-5-2 0 16,-6 2-16-16,-3 0-2064 0,-4 1-416 0</inkml:trace>
  <inkml:trace contextRef="#ctx0" brushRef="#br0" timeOffset="15782.3">8398 2592 22111 0,'-5'-3'1968'0,"-1"1"-1584"0,2 0-384 0,4 2 0 16,-3-3 544-16,3 3 32 0,0 0 0 0,0 0 0 15,0-4 576-15,0 4 128 0,0 0 32 0,7-1 0 16,2 0-736-16,3 0-160 0,2-2-32 0,3 2 0 16,1-1-96-16,2-1-32 0,5 0 0 0,0 1 0 15,2 1-16-15,0 0-16 0,4-2 0 0,2 2 0 16,1 0 48-16,-1 1 16 0,-1 0 0 0,-2-1 0 16,0 0-96-16,-2-1 0 0,-5 0-16 0,-3 1 0 0,-4-1-176 15,-3 1 160-15,-2 0-160 0,-4 0 160 0,-7 1 32 0,0 0 16 16,0 0 0-16,0 0 0 0,-7 1-32 0,-3 1-16 15,-6 2 0-15,-5-1 0 0,-4 0-160 0,-4 1 0 16,-3 0 0-16,-2 0 128 0,-2 1-128 0,-1 0 192 16,1 2-192-16,1 2 192 0,0 1 0 0,2 0 0 15,1-1 0-15,2 1 0 0,0 0 96 0,4-1 32 16,3 0 0-16,3-1 0 0,4-2-16 0,2 1 0 0,5-1 0 16,2 1 0-16,3-2-304 0,4-5 0 15,1 8 0-15,3 0 0 0,4 0 0 0,3-2 0 0,2 0 0 16,3-1 0-16,3 0 0 0,1-3 0 15,0-1 0-15,1 0 0 0,1-1 0 0,-1-1 0 16,-2-2 0-16,0-3 0 0,-1 1 224 0,-3-1-64 16,-2-1-16-16,-3 0 0 0,-3-2 112 0,-2-1 0 15,-3 0 16-15,-2 0 0 0,-3-1 176 0,-2 0 16 16,-2 0 16-16,-5 1 0 0,-3 3-176 0,-2 0-48 16,-1 3 0-16,0 1 0 0,-1 3-256 0,0 2 0 0,1 0 0 0,0 2 0 15,2 3-320-15,2 0-32 0,3 3 0 0,1 2 0 31,3 3-2640-31,1 1-528 0</inkml:trace>
  <inkml:trace contextRef="#ctx0" brushRef="#br0" timeOffset="16110.43">8405 3122 35007 0,'-13'-2'3120'0,"-2"-2"-2496"15,2-1-496-15,0 0-128 0,0 0 0 0,2-1 0 16,3 1 0-16,4-1 0 0,0 2 672 0,4 4 160 16,1-5 48-16,5-1 0 0,2 1-608 0,4-1-112 15,3 1-32-15,2 0 0 0,2 1-128 0,0-1 0 16,2 1 0-16,2 0 0 0,1-2 0 0,2 2 0 16,-1-1 0-16,0 2 0 0,2 0 0 0,-1-1 0 15,0 2 0-15,0 0 0 0,0 0 0 0,-3 0 0 16,-1-2 0-16,0 1 0 0,-3-1 0 0,0 0 0 0,-3 0 0 0,0 1 0 15,-3-2 0-15,-1 1 160 0,-1-1-160 0,-2 3 160 16,-3-1-160-16,1 0 192 16,-1-1-192-16,-6 4 192 0,0 0-192 0,0 0 0 15,0 0 0-15,0 0 0 16,0 0-480-16,0 0-176 0,0 0-48 0,0 0-10496 0,-5 7-2112 0</inkml:trace>
  <inkml:trace contextRef="#ctx0" brushRef="#br0" timeOffset="16470.2">8537 3335 32255 0,'0'0'2864'0,"0"0"-2288"0,0 0-576 0,-2-4 0 0,2-3 704 0,2 1 48 16,3-1 0-16,2 0 0 15,0 2-48-15,1-1 0 0,2 1 0 0,3 1 0 0,3 0-288 0,3 2-64 16,-2 1-16-16,2 3 0 0,0 3-208 0,-3 1-128 15,-2 2 128-15,0 2-128 0,-2 2 0 0,-4 2 144 16,-3 3-144-16,-4 2 0 0,-4 3 128 0,-5 4-128 16,-4 1 0-16,-4 2 0 0,-3 1 0 0,-2 0 0 15,-1-1 0-15,1-2 0 0,1 0 0 16,1-4-192-16,3-4 192 0,2-4-192 0,1-2 624 0,4-3 128 16,2-1 16-16,3-4 16 0,4-5 288 0,0 0 48 15,0 0 16-15,0 0 0 0,0 0-528 0,8 0-96 0,3-1-32 16,4-1 0-16,2-1-64 0,4-2-16 15,6 0 0-15,-1-2 0 0,4 1-208 0,0-1 0 16,1 1 0-16,1-1 0 16,0 0-320-16,-1 1-96 0,-3-1-32 0,0 1 0 15,-2-3-2192-15,0 0-448 0,-3 0-96 0</inkml:trace>
  <inkml:trace contextRef="#ctx0" brushRef="#br0" timeOffset="16783.07">9236 2646 36975 0,'-9'-20'1632'0,"6"12"352"0,2-1-1600 16,1-1-384-16,-1 0 0 0,2 1 0 0,1 0 384 0,2 0-16 16,-1 1 0-16,1 3 0 0,2 0 336 0,-1 3 64 15,1 2 0-15,2 2 16 0,0 2-528 0,5 2-128 16,-2 3 0-16,1 3-128 0,0 2 0 0,1 5 0 15,0 4 0-15,-1 4 0 0,0 6 0 0,0 5 0 16,-4 6 0-16,-1 6 0 0,-2 6 0 0,-3 4 208 16,0 5-32-16,-6 3-16 0,-3 5-160 0,-3-2 192 15,-1 0-192-15,-4-4 192 0,-3-2-64 0,-2-6 0 16,-2-5 0-16,-2-5 0 0,-3-4 32 0,-1-5 0 16,-3-4 0-16,-1-5 0 0,-1-2-304 0,-2-3-64 15,-2 0-16-15,1-4 0 16,-2-4-1472-16,-4-1-288 0,-4-6-64 0,1-4-14784 0</inkml:trace>
  <inkml:trace contextRef="#ctx0" brushRef="#br0" timeOffset="17038.41">8186 2515 39679 0,'-3'-12'1760'0,"3"12"352"0,0 0-1680 0,0 0-432 0,0 0 0 0,0 0 0 15,0 0-560 1,0 11-192-16,-1 4-32 0,-2 5-16 0,0 4 992 0,-1 7 192 0,-1 6 32 0,0 8 16 16,-2 8-64-16,-1 5-16 0,0 6 0 0,0 7 0 15,1 4-224-15,4 4-128 0,-1-2 128 0,3-2-128 16,3 0 0-16,2-3 0 0,4-5 0 0,3-3 0 0,3-4 0 0,4-4 0 16,2-5 0-16,3-4 0 0,2-4 0 0,2-3 0 15,3-7 0-15,4-6 0 16,1-4-544-16,4-7-80 0,2-6-16 0,2-4-10752 15,2-7-2144-15</inkml:trace>
  <inkml:trace contextRef="#ctx0" brushRef="#br0" timeOffset="17363.77">9415 2388 38703 0,'3'-37'1712'0,"0"22"352"0,2 0-1648 0,2 0-416 16,4-1 0-16,3 3 0 0,0 2-192 0,1 1-128 0,1 1-32 16,0 4 0-16,1 3 768 0,-1 2 160 0,2 2 16 0,-2 3 16 15,1 3-240-15,-2 3-48 0,-2 3-16 0,-2 3 0 16,-2 2-304-16,-3 1 0 0,-3 2 128 0,-4 4-128 16,-5-2 0-16,-2 1 160 0,-2 2-160 0,-2-2 128 15,-2-1-128-15,1-3 128 0,0-2-128 0,0-2 128 16,1-1 48-16,2-3 0 15,1-3 0-15,2-2 0 0,1-2 368 0,1 1 80 0,5-7 16 0,0 0 0 0,0 0-320 0,0 0-48 16,0 0-16-16,6 3 0 0,0-1-256 0,3-2 0 16,2-1 128-16,4 0-128 0,2 1-208 0,5-1-112 15,3-1 0-15,3 0-16 16,1 0-2544-16,-1 1-496 0</inkml:trace>
  <inkml:trace contextRef="#ctx0" brushRef="#br0" timeOffset="17770.25">10019 2894 34095 0,'0'0'3024'0,"0"0"-2416"15,0 0-480-15,0 0-128 0,0 0 688 0,0 0 112 16,0 0 32-16,0 0 0 0,8 1-192 0,6-1-16 16,2 1-16-16,5-1 0 0,4-1-64 0,4 0-16 15,4 0 0-15,1 0 0 0,-1-1-240 0,1 0-48 16,-1-2-16-16,0 1 0 0,-1 0-480 0,-1-2-80 16,-2 1-32-16,-1-1 0 15,-4 1-2336-15,-2 0-480 0,-3-2-80 0</inkml:trace>
  <inkml:trace contextRef="#ctx0" brushRef="#br0" timeOffset="17942.99">10335 2691 31327 0,'-11'-3'2784'0,"0"2"-2224"0,0 1-560 0,0 1 0 15,0 1 1152-15,3 1 128 0,-2 1 32 0,3 4 0 16,2 2-384-16,1 4-80 16,4 4-16-16,2 4 0 0,3 3-512 0,-1 1-128 0,2 2 0 0,-1 2-16 15,2 0-176-15,-2 1 192 0,1 0-192 0,-1 1 192 16,0 0-192-16,-2 0 128 0,-1-4-128 0,-1 1 128 31,-1-2-688-31,0 0-144 0,-2-3-16 0,0-2-16432 0</inkml:trace>
  <inkml:trace contextRef="#ctx0" brushRef="#br0" timeOffset="18537.14">11554 2659 11807 0,'-18'0'512'0,"9"0"128"0,-3 0-512 0,-2-1-128 15,0 0 0-15,1-3 0 0,2 1 2272 0,-2-1 432 16,3-2 96-16,2-1 16 0,0 0 256 0,4-3 48 16,2 0 16-16,2-1 0 0,2-1-1456 0,2-1-272 15,4-2-64-15,2 0-16 0,4-4-464 0,5 2-96 16,2 0 0-16,3 2-16 0,3-1-560 0,0 2-192 16,1 1 0-16,-1 2 144 0,1 2-144 0,-2 1 160 15,-2 4-160-15,-1 2 160 0,-1 2-160 0,-2 2 128 16,-1 1-128-16,-2 2 128 0,-1 1-128 0,-3 1 0 0,-2 1 0 0,-1 1 0 15,-2 4-384-15,-3 0-16 0,-2 0 0 0,-2 2 0 32,-2 4-1664-32,-1 0-336 0,-1-1-64 0,1 0-16 15,-2-3-1152-15,1-1-224 0,-2-4-48 0,-1-3-16 16,1-1 2192-16,-1-3 432 0,1-3 80 0,-1-1 32 16,1 0-208-16,-2-2-32 0,0-4-16 0,1 0 0 0,-2 0 2768 0,0-2 544 0,1-2 112 0,0 1 32 15,0 0 544-15,0 2 96 0,-2 2 32 0,0 1 0 0,1 2-176 0,2 2-16 16,-3 1-16-16,1 2 0 0,1 3-1280 0,0 3-256 15,-1 2-48-15,1 3-16 0,-1 3-432 0,1 4-64 16,1 2-32-16,-1 2 0 0,2 1-96 0,-1 3-32 16,2 1 0-16,-1 2 0 0,2 0-80 0,2 0-16 15,1-3 0-15,2 0 0 0,1-2 0 0,3 0-128 16,1-2 192-16,0-2-64 0,2-2 0 0,1-3-128 16,2-3 192-16,1 0-64 0,2-3 16 0,1-3 0 15,2-1 0-15,0-4 0 16,2-2-592-16,1-3-112 0,1-3-16 0,2-4-11008 15,3-4-2176-15</inkml:trace>
  <inkml:trace contextRef="#ctx0" brushRef="#br0" timeOffset="18897.9">12020 2269 33167 0,'-11'-21'2944'0,"7"12"-2352"0,2-5-464 16,1 2-128-16,1 1 576 0,3 0 112 0,2 0 16 0,1 1 0 16,3 2-16-16,1 1 0 0,0 0 0 0,1 2 0 15,1 0-208-15,1 3-32 0,-1 2-16 0,1 1 0 32,2 2-224-32,-2 3-32 0,-2 1-16 0,-1 2 0 0,-1 2-160 0,-3 2 0 0,-1 1 0 0,-3 1 128 15,-3 2-128-15,-3 1 128 0,1 1-128 0,-3 1 128 0,-3-2 0 0,1-2 0 16,0 0 0-16,1-3 0 15,-1-2 432-15,1-1 80 0,2 0 0 0,-1-3 16 0,2-1 176 0,1-2 16 16,3-4 16-16,0 0 0 0,0 0-384 0,0 0-80 16,0 0-16-16,5 1 0 0,3-2-208 0,4 0-48 15,1-1-128-15,4-1 192 0,4-1-192 0,1 0 0 16,1 0 128-16,2-3-128 0,2 1 0 0,1 2 0 16,-1 0 0-16,3 0 0 0,2 1 0 0,-2 1-208 15,-5 0 32-15,-1 3 16 16,-2 0-1712-16,-3 2-352 0,-3 2-64 0</inkml:trace>
  <inkml:trace contextRef="#ctx0" brushRef="#br0" timeOffset="25608.35">3662 5554 9215 0,'0'0'400'16,"-1"-3"96"-16,-2-2-496 0,3 5 0 0,0 0 0 0,6-4 0 0,2 1 4160 0,3-1 720 15,3 1 160-15,3 1 16 0,3 0-3856 0,4-1-784 16,4 1-160-16,2 0-16 0,-1 0 96 0,3 0 32 15,2-1 0-15,0 2 0 0,1 0-144 0,-1 0-32 16,-1 1 0-16,0 0 0 0,0 1-192 0,-1 0 128 16,-3 0-128-16,-2 0 0 0,-4-1 128 0,-3 2-128 15,-5-2 0-15,-3 0 144 0,-4 0 64 0,-8 0 16 0,0 0 0 0,0 0 0 16,-8 0-48-16,-5 0-16 0,-6 0 0 16,-3 0 0-16,-5 0-160 0,-2 0 0 0,-3 0 0 15,-1 0 0-15,-2 1 128 0,-1 1 80 0,-1 0 32 0,-2 1 0 16,-4 1 208-16,-2 0 64 0,-1 0 0 0,0 2 0 15,2 1-16-15,3 0 0 0,1 2 0 0,3 2 0 16,3 1-240-16,3 2-32 0,5 3-16 0,3-1 0 16,1 2-48-16,5 0-16 0,2-1 0 0,6 2 0 15,2-1-144-15,4-1-192 0,2 1 32 0,4-2 16 16,3 0 0-16,5-1 0 0,2-3 0 0,3 0 0 16,6-1 144-16,0-2 0 0,1-5-144 0,2 0 144 0,4-3 0 0,1-1 0 15,1-2 0-15,-1-2 0 0,0 0 0 16,-4-3 0-16,-2-1 160 0,-5-2-160 0,-1-1 544 0,-6 0 0 15,-3-4 0-15,-5 1 0 0,-4 0 160 0,-3 1 16 16,-5-1 16-16,-3 3 0 0,-3 0-256 0,-3 4-48 16,-1 1-16-16,-1 4 0 0,-1 2-208 0,0 2-32 15,0 4-16-15,0 2 0 16,1 5-1744-16,1 1-336 0,4 7-80 0,1 2-9680 16,0 0-1936-16</inkml:trace>
  <inkml:trace contextRef="#ctx0" brushRef="#br0" timeOffset="25874.1">4157 5936 39039 0,'-10'-7'1728'0,"10"7"368"0,-6-2-1680 0,2 1-416 15,-1 1 0-15,1 1 0 0,0 1 0 0,-1 2 0 0,1 3-224 0,-1 3 80 16,2 2 384-16,1 2 80 0,1 2 0 0,1 2 16 15,0 6-192-15,1 0-144 0,1 2 192 0,0 2-192 16,1 0 192-16,0 2-192 0,1-1 192 0,-2-1-192 16,2 0 144-16,-1-1-144 0,-1 0 0 0,0-2 144 0,2 0-144 15,-2-2 0-15,0-2 144 0,0-1-144 16,1-1-768-16,0-2-208 0,0 0-48 0,2-3-10448 16,-2-3-2096-16</inkml:trace>
  <inkml:trace contextRef="#ctx0" brushRef="#br0" timeOffset="26140.49">4102 6067 38703 0,'-8'-19'1712'0,"6"10"352"0,0 0-1648 0,3-1-416 16,2-1 0-16,2 1 0 0,3-1 288 0,4 2-32 16,0-1 0-16,4 1 0 0,2 1 80 0,3 3 16 15,2 1 0-15,2 2 0 0,0 1-144 0,0 3-16 16,-2 0-16-16,-2 3 0 0,-1 0-176 0,-1 2 160 0,-4 2-160 15,-2 1 160-15,-3 0-32 0,-3 1-128 16,-4-2 192-16,-2 5-64 0,-2 0-128 0,-4 1 0 16,-4 3 0-16,-3 0 0 0,-3-2 0 0,-1 1-320 0,-4-3 48 0,-2-2 16 15,-2-1 256-15,1-1-160 16,0-2 160-16,2-2-128 0,2 0 128 0,4-2 0 0,2-2 0 0,2-1 0 31,2 0-448-31,2-1-128 0,7 0 0 0,0 0-16 0,0 0-2928 16,0 0-576-16</inkml:trace>
  <inkml:trace contextRef="#ctx0" brushRef="#br0" timeOffset="26391.43">4651 5920 36735 0,'0'0'1632'0,"0"0"336"0,-5-3-1584 15,5 3-384-15,0 0 0 0,0 0 0 16,0 0 848-16,0 0 96 0,0 0 16 0,0 0 0 0,0 0-256 0,0 7-64 15,2 1 0-15,1 3 0 0,-1 4-272 0,1 0-64 16,1 3-16-16,2 0 0 0,-2 3-80 0,2 1-16 16,-3 2 0-16,2 0 0 0,-1 1-192 0,1-2 128 15,-1-1-128-15,-1 0 0 0,-1 1 128 0,2-3-128 16,-2-3 0-16,0 0 144 0,0-2-144 0,0 1 0 16,2-3 0-16,-3-1-176 15,0-2-1504-15,1-1-304 0,-1-3-64 0,-1-6-15616 0</inkml:trace>
  <inkml:trace contextRef="#ctx0" brushRef="#br0" timeOffset="26923.63">5602 5716 23951 0,'0'0'2128'0,"0"0"-1696"0,0 0-432 0,0 0 0 15,0 0 2320-15,9 0 384 0,12-1 80 0,-5 1 16 16,-8 0-1168-16,0 0-224 0,-1 0-64 0,1 1 0 16,0-1-960-16,-1-1-208 0,3-2-48 0,2 0 0 15,2-1 64-15,2 0 16 0,3 1 0 0,1 0 0 31,1 1-496-31,-3 0-96 0,3 0-32 0,0 1-11216 0,-4 1-2240 0</inkml:trace>
  <inkml:trace contextRef="#ctx0" brushRef="#br0" timeOffset="27064.08">5561 5943 41295 0,'0'0'896'0,"0"0"192"0,0 0 48 0,7-1 32 0,-2-1-928 0,3 0-240 16,2 0 0-16,2-1 0 0,4 1 272 0,2 0 16 15,4 0 0-15,2 0 0 0,2-1-288 0,1 0 160 16,2 0-160-16,2-2 128 16,1 0-1616-16,2-2-336 0,1 1-64 0</inkml:trace>
  <inkml:trace contextRef="#ctx0" brushRef="#br0" timeOffset="27721.79">7578 5419 28559 0,'0'0'2544'0,"0"0"-2032"15,0 0-512-15,10 0 0 0,-1-1 1104 0,4-1 128 16,1 2 32-16,3 0 0 0,4-1-1024 0,4 1-240 15,1-1 0-15,5 1 0 0,3-1 272 0,1 0 48 32,1 0 16-32,0 0 0 0,-3 0-112 0,-3 0-32 0,-2 1 0 0,-2-3 0 0,1 1-192 0,-5-1 176 15,-4 0-176-15,-2-1 160 0,-3 1-160 0,-3 0 192 16,-4-1-192-16,-6 4 192 0,0 0 0 0,0 0 0 16,-6-3 0-16,-5 0 0 0,-5 1-64 0,-3 2 0 15,-4 2 0-15,-7 1 0 0,-6 2-128 0,-6 1 0 16,-4 2 0-16,-3 3 0 0,1 1 0 0,0 1 160 0,2 1-16 0,3 1 0 15,3 0 320-15,1-1 64 0,4 1 16 0,3-2 0 16,5-1-32-16,3 0 0 0,5-1 0 0,3 0 0 16,4-2-304-16,4 1-64 0,4 1-16 0,4-1 0 15,4 0-128-15,5 0 0 0,2 1-192 0,5-2 192 0,1 0-176 16,3-1 176-16,1-3-128 0,3 0 128 0,-1-3 0 0,1-1-160 16,2-2 160-16,-3-2 0 0,-3-3 0 0,-2 0 0 15,-3-2 0-15,-2-1 0 0,-3-1 208 0,-4-1 0 16,-2 0 0-16,-3 0 0 0,-5-1 176 0,-1 0 48 15,-3 2 0-15,-3 1 0 0,-3 2-144 0,-1 1-32 16,-2 2 0-16,-1 2 0 0,0 3-256 0,-1 1 0 16,0 2 0-16,2 3-144 15,-1 1-1712-15,3 3-352 0,3 2-64 0,2 3-14928 0</inkml:trace>
  <inkml:trace contextRef="#ctx0" brushRef="#br0" timeOffset="28255.67">8048 5852 30399 0,'0'0'2704'0,"4"-4"-2160"16,-4 4-544-16,4-6 0 0,-1 0 1552 0,1-1 208 15,-1 0 32-15,-1-1 16 0,-2-2-448 0,0-1-80 16,0 0-32-16,-1 0 0 0,-2 0-352 0,-2 0-80 16,0 1-16-16,-1 1 0 0,0 1-368 0,-3 2-80 0,-1 0-16 0,-1 3 0 15,-1 2-336-15,-3 3 144 16,-4 2-144-16,-1 4 0 0,0 3 0 0,-1 2 0 15,-1 3-160-15,2 1 160 0,1 2-192 0,2 1 192 0,1-2-192 0,3 3 192 16,2 1-192-16,3 0 192 16,2-2-192-16,4-1 192 0,3-2-304 0,3-1 64 15,0-3 16-15,4-2 0 0,2-1-64 0,4-2-16 0,2-4 0 0,2-2 0 32,1-3-256-32,-1-1-48 0,2-4-16 0,-1-2 0 0,0-4 336 0,-1-4 64 0,0-3 16 0,0-1 0 15,-3-4 208-15,-1 2 0 0,-3 2 192 0,0 1-192 0,-2 2 224 0,-1 3-64 16,-5 3-16-16,-1 2 0 0,-1 3 320 0,-1 6 64 15,0 0 16-15,0 0 0 0,0 0-224 0,-4 7-64 16,-2 4 0-16,1 3 0 0,-2 0-256 0,2 3 0 16,-1 4-208-16,2 1 80 0,1 0 128 0,0 0 0 15,2-1 0-15,2-1-128 0,2 0 128 0,1-3 0 16,2-1-144-16,1-3 144 0,3-1 0 0,0-3-176 16,2-2 176-16,0-3-128 0,-2-3 128 0,2-2 0 15,0-3 0-15,0-4-128 0,2-1 128 0,1-3 224 16,2-3-48-16,-1-5-16 0,1-6 96 0,-1 0 32 15,4-4 0-15,-3 1 0 0,-2-1 48 0,-3 2 16 16,-2 2 0-16,-4 4 0 0,-2 3 208 0,-4 3 32 31,-3 2 16-31,0 3 0 0,-1 3-224 0,-2 2-64 0,-1 2 0 0,1 3 0 0,-2 2-464 0,3 2-112 0,-1 2 0 0,1 2-16 32,-2 3-1568-32,1 3-304 0,-1 4-64 0,0 2-16736 0</inkml:trace>
  <inkml:trace contextRef="#ctx0" brushRef="#br0" timeOffset="28506.28">8501 6004 34095 0,'0'0'3024'0,"0"0"-2416"0,0 0-480 0,3-6-128 0,1 2 768 0,2-3 144 16,0 0 32-16,1-1 0 0,1 0 208 0,-1-2 32 16,1 2 16-16,2-2 0 0,0-1-688 0,0 0-144 15,0-1-32-15,0-3 0 0,-1 1-336 0,0 1 144 16,-1-2-144-16,-1 2 0 0,-3 1 176 0,-1 1-176 15,-1 0 160-15,-2 2-160 0,0 3 0 0,-2 0 0 16,-1 2 0-16,-3 2 0 0,0 1 0 0,-2 2-128 16,-1 2 128-16,1 2-208 0,-3 1 208 0,0 2-176 15,1 0 176-15,-1 2-160 0,0 0 160 0,1 1 0 16,2 0-144-16,0 1 144 16,1 0-1424-1,1 1-224-15,3 0-32 0,1-1-9904 0,2 0-1984 0</inkml:trace>
  <inkml:trace contextRef="#ctx0" brushRef="#br0" timeOffset="28850.14">8168 5809 20271 0,'0'0'1792'0,"0"0"-1424"0,0 0-368 0,0 0 0 16,0 0 2752-16,0 0 496 0,0 0 80 0,0 0 32 15,0 0-1632-15,0 0-336 0,4 7-64 0,0 2-16 16,3 2-608-16,-1 2-128 0,1 3-32 0,2 1 0 16,-2 1-128-16,1 1-32 0,1 1 0 0,2 4 0 0,0-1-80 0,1 0-32 15,-2-2 0-15,0 0 0 0,0-2-80 16,0-2 0-16,-1-1-16 0,2-4 0 0,0-2 0 0,-2-5 0 16,-1 0 0-16,0-3 0 0,-1-1 208 0,2-2 32 15,3-2 16-15,-1-4 0 0,-1-3 128 0,4-6 16 16,1-4 16-16,0-2 0 0,1-5-320 0,-1-1-64 15,1-4-16-15,1 0 0 0,-3-1-192 0,-1 2 0 16,0 3 0-16,-4 2 0 0,-1 4 0 0,-2 5-128 16,0 0-16-16,-2 6 0 15,-2 2-464-15,-1 3-96 0,-1 6 0 0,0 0-16 16,0 0-2192-16,0 0-432 0,-3 8-96 0</inkml:trace>
  <inkml:trace contextRef="#ctx0" brushRef="#br0" timeOffset="29117.62">8589 5955 9215 0,'0'0'816'0,"0"0"-656"16,6-3-160-16,3-1 0 0,1-2 4928 0,2 1 944 16,2-2 192-16,3-2 32 0,0-2-3760 0,2 0-752 0,2 0-160 0,0 0-16 15,0 0-544-15,0-1-96 16,0 0-32-16,-2 1 0 0,-4-2-416 0,-2 1-64 16,0 1-32-16,-4 2 0 0,-3 1 32 0,-1 4 16 0,-3-2 0 0,-2 6 0 15,0 0 144-15,-8-1 32 0,-3 2 0 0,-2 4 0 16,-1 3-320-16,-3 1-128 0,-4 4 0 0,2 1 128 31,0 1-128-31,0 3 0 0,2 2 0 0,0-2 0 0,4 2 0 0,2-1 128 0,2-2-128 0,3 1 128 0,2-1-128 0,3-1 0 31,2-2 0-31,3 1 0 0,0-3 0 16,4-1 0-16,0-1 0 0,5-2 0 0,1-1 0 0,3-1 0 16,3-3 128-16,2-1-128 15,2-3-1216-15,4-5-288 0,2-3-48 0</inkml:trace>
  <inkml:trace contextRef="#ctx0" brushRef="#br0" timeOffset="29493.02">9911 5249 21183 0,'0'0'1888'0,"-4"-3"-1504"0,-1-1-384 0,-1-1 0 15,2 1 3328-15,-5 0 608 0,-4 2 112 0,1 2 32 16,4-1-1872-16,2 2-368 0,0 1-80 0,3 4-16 15,1 1-896-15,-1 2-176 0,2 4-32 0,0 2-16 16,0 4-368-16,1 3-80 0,0 2-16 0,0 1 0 16,1 2-160-16,0 1 0 0,0 1 0 0,1-1 0 15,-2 0 0-15,1-1 128 0,0 0-128 0,-1-1 0 0,1-2-224 0,0-1-128 16,0-2-32-16,0-1 0 16,0-3-2512-16,0-4-512 0,-1-3-112 0</inkml:trace>
  <inkml:trace contextRef="#ctx0" brushRef="#br0" timeOffset="29664.92">9685 5507 43311 0,'0'0'3840'0,"0"0"-3072"0,0-7-608 0,1 2-160 16,3 0-768-16,2 1-192 0,3-1-48 0,3 1 0 0,4 1 1168 0,3 0 224 16,6-1 64-16,3 1 0 0,3-1-128 0,2 1 0 15,1-1-16-15,2 0 0 0,2 0-304 0,1 1 0 16,5-1 0-16,4 1-144 15,-2-1-2144-15,1 0-416 0,0 1-96 0</inkml:trace>
  <inkml:trace contextRef="#ctx0" brushRef="#br0" timeOffset="30260.35">10845 5064 30399 0,'-5'-2'2704'0,"0"-1"-2160"0,-1 1-544 0,6 2 0 0,-5 0 2032 0,5 0 288 16,-5 4 64-16,2 4 16 0,0 2-1568 0,1 3-304 15,0 2-64-15,2 4-16 0,2 4-144 0,0 2-48 16,1 2 0-16,0 3 0 0,3 3-128 0,-3 0-128 16,-1 1 192-16,2 1-192 15,-3 1 192-15,0-1-192 0,-1-2 192 0,1-2-192 0,0-2 160 0,1-3-160 16,-1-3 128-16,3-2-128 0,-3-3 0 0,0-4 0 16,0-4 0-16,-1-3 0 15,0-7 0-15,0 0 0 0,0 0 0 0,-4-6 0 0,-1-4 0 0,0-3-176 16,-1-4 176-16,1-2-192 0,-2-7 48 0,3-2 0 15,0-5 0-15,2-4 0 0,1-2 144 16,1-3 0-16,1-2-144 0,0 0 144 0,4 0 0 0,1 2 0 16,3 2 0-16,0 0 0 0,0 1 192 0,1 4 96 15,1 2 32-15,2 4 0 0,2 0-160 0,2 5-32 16,0 3 0-16,2 3 0 0,2 4-128 0,1 3 0 0,2 3 0 0,1 4 0 16,2 1 0-16,-2 1 0 0,-1 5 0 0,-1 3 0 15,-2 3 0-15,-2 2 0 16,-4 1 0-16,-1 4 0 0,-4 3 0 0,-5 3-192 15,-5 1 64-15,-4 4 128 0,-6 3-320 0,-9 4 48 0,-6 3 16 0,-10 2 0 32,-6 0-304-32,0-1-48 0,0-3-16 0,4-4 0 0,4-5 80 0,2-3 16 15,4-3 0-15,2-5 0 0,3-4 1184 0,5-1 240 0,1-2 64 0,4-2 0 16,4-2 0-16,1-1 0 0,7-3 0 0,0 0 0 16,0 0-448-16,0 0-64 0,8 2-32 0,4 0 0 15,3 1-240-15,5 0-48 0,3 0-128 0,5 2 192 16,2-1-48-16,6 0-16 0,1 5 0 0,3 1 0 0,-1 1 0 0,0 1 0 15,-2 1 0-15,-1 1 0 0,0-1 0 0,-2 1-128 16,-2-1 192-16,-4 1-64 0,0-1-128 0,-5-1 0 16,-2-1 144-16,-4 0-144 0,-2-1 176 0,-4 0-48 15,-3 0 0-15,0-2 0 0,-3 0 16 0,-3 1 0 16,-2-1 0-16,-1-2 0 0,-3 0-272 0,0-1-64 16,-3 2-16-16,0-2 0 15,-2 0-2240-15,-1 0-448 0,-1 1-96 0</inkml:trace>
  <inkml:trace contextRef="#ctx0" brushRef="#br0" timeOffset="31199.12">4065 7537 26719 0,'-10'-10'1184'0,"7"6"240"0,3 4-1136 0,-5-6-288 0,1 2 0 0,4 4 0 15,-1-5 1584-15,1 5 256 0,4-5 48 0,2 2 16 16,1 0-1072-16,4 0-224 0,2 2-32 0,5 1-16 16,4 2-192-16,3 1-48 0,3-1 0 0,3 0 0 15,2 0-128-15,1 0-48 0,-1 0 0 0,0-1 0 16,-1 0-144-16,-1 0 128 0,0 0-128 0,-3 1 128 15,0 0-128-15,-4 1 0 0,-2-1 144 0,-2 0-144 16,-4 0 0-16,-2 0 0 0,-6-1 0 0,-2 1 0 0,-6-2-320 0,0 0 32 16,-4-3 0-16,-4 2 0 0,-3-1 144 0,-5 1 144 15,-1-1-208-15,-5 1 80 0,-3 1 128 0,-3 2 0 16,-3 0 0-16,-3 2 0 0,-3 4 176 0,-3 0 64 16,-3 0 16-16,-3 0 0 0,1 1 64 0,0 3 0 15,1 0 16-15,3 3 0 0,2-1-96 0,1 2-32 16,3 2 0-16,2 0 0 0,3 0-208 0,4 1 0 15,3-1 128-15,4-1-128 0,4 0 0 0,4-2 0 0,4-1-144 16,4 1 144-16,3-1-192 0,5-1 48 16,2-2 16-16,6-1 0 0,4-1 128 0,1-1 0 15,2-3 0-15,3-2-128 0,0-1 128 0,4-4 0 16,0-2-144-16,2-4 144 0,-1-2 0 0,-1-1 0 16,-2-4 128-16,-3 0-128 0,-3-2 336 0,-4 0-16 0,-3-2 0 0,-4-1 0 15,-4-1 272-15,-1 2 48 0,-8 2 16 16,-1 1 0-16,-5 3 48 0,-4 3 0 0,-1 2 0 0,-2 2 0 15,-1 3-512-15,0 3-192 0,-3 1 176 16,1 3-176-16,0 3 0 0,1 3-336 0,1 3 48 0,2 2 16 31,0 3-1312-31,3 3-256 0,2 1-48 0,4 2-9904 0,3 1-1984 0</inkml:trace>
  <inkml:trace contextRef="#ctx0" brushRef="#br0" timeOffset="31449.36">4389 7946 40543 0,'-5'-11'1792'0,"5"11"384"0,-2-4-1744 0,2 4-432 15,-2-5 0-15,0 0 0 0,2 5 624 0,0 0 32 16,0 0 16-16,0 0 0 0,0 0-32 0,0 0-16 16,-4 9 0-16,2 2 0 0,0 3-464 0,1 4-160 15,0 2 0-15,1 3 144 0,0 1-144 0,0 3 0 16,1 4 0-16,1 1 0 0,-1-1 0 0,1 0 0 15,1 0 0-15,-1 0 0 0,0 1 0 0,-1-1 0 16,0-1 0-16,0-3 0 16,0 0-704-16,2-2-32 0,-2-3 0 0,0-3 0 15,-1-3-2672-15,0-3-544 0</inkml:trace>
  <inkml:trace contextRef="#ctx0" brushRef="#br0" timeOffset="31716.36">4337 8065 15663 0,'-4'-10'1392'0,"-1"-2"-1120"16,3 0-272-16,3-1 0 0,2-1 5120 0,4-2 976 16,1 1 192-16,2-1 48 0,2 1-4848 0,2 1-960 15,4 1-192-15,1 3-32 0,0 1 16 0,2 3 0 0,-1 3 0 0,0 1 0 0,-2 4-128 0,0 2 0 16,-3 3-16-16,0 1 0 0,-4 2-48 0,-3 2-128 16,-1 2 192-16,-5 1-64 0,-1 3-128 0,-4 2 0 15,-4 1 0-15,-2 3 0 0,-6 2 0 0,-1 2-256 16,-3-1 64-16,-1 0 16 15,-2-3-464-15,1-2-112 16,2-2-16-16,0-3 0 0,2-2 320 0,3-3 64 0,2-3 16 0,3-3 0 16,3-1-1936-16,2-2-384 0,4-3-64 15,0 0-32-15</inkml:trace>
  <inkml:trace contextRef="#ctx0" brushRef="#br0" timeOffset="31966.3">4737 8020 32255 0,'5'-10'2864'0,"-5"10"-2288"0,4-3-576 0,1-1 0 15,0-2 1152-15,2 2 112 16,0-1 16-16,1 2 16 0,-1 1-112 0,-1 2-32 16,1 2 0-16,1 1 0 0,-2 3-432 0,1 1-80 15,-2 3-32-15,1 2 0 0,-3 2-336 0,-1 1-64 16,-1 2-16-16,-1 1 0 0,-2 2-192 0,0 1 128 16,-2 1-128-16,-1-1 0 0,0-2 128 0,-1-2-128 15,2-1 0-15,-2-2 0 0,1-1 0 0,0-2 128 0,2-2-128 0,1-1 0 16,0-2 0-16,2-6 0 15,0 0 128-15,0 0-128 0,0 0 0 0,6 3 0 16,3-1 0-16,1-4 0 0,1-1-256 0,3-2-32 16,4-2-16-16,3-2 0 15,2-2-1744-15,2-2-336 0,5-2-80 0</inkml:trace>
  <inkml:trace contextRef="#ctx0" brushRef="#br0" timeOffset="32123.7">5498 7737 18431 0,'-3'-4'1632'0,"1"0"-1312"16,2 4-320-16,1-6 0 0,1 1 4480 0,3 0 832 15,0 1 176-15,3-1 16 0,1 1-4528 0,3 1-976 16,2 1 0-16,4 0-192 16,3 2-240-16,1 2-48 0,1 0-16 0,-1 0-15776 15</inkml:trace>
  <inkml:trace contextRef="#ctx0" brushRef="#br0" timeOffset="32282.02">5495 7987 25791 0,'-4'-1'2304'0,"0"-2"-1856"0,4 3-448 0,0 0 0 16,0 0 3504-16,0 0 592 0,0 0 128 0,0 0 32 16,0 0-3344-16,6-4-656 0,4 2-256 0,4 0 176 15,6 0-176-15,3 0 0 0,4-1 0 0,2 0 0 16,2-1-1792-16,1-2-384 0</inkml:trace>
  <inkml:trace contextRef="#ctx0" brushRef="#br0" timeOffset="33017.66">7612 7410 31327 0,'0'0'2784'0,"0"0"-2224"0,7-3-560 0,3 2 0 0,2-1 272 0,4 0-48 16,0 0-16-16,5 0 0 0,3-2 544 0,5 1 96 16,2-1 32-16,3 0 0 0,1 1-496 0,0 0-80 15,-1-1-32-15,-1 2 0 0,0 0-272 0,-2 0 128 16,-1 0-128-16,-3-1 0 0,0 2 128 0,-3 0-128 16,-4 0 0-16,-3 0 0 0,-2 0 0 0,-4 1 0 15,-5-1 0-15,-6 1 0 0,0 0-336 0,0 0 16 16,0 0 16-16,-5-2 0 0,-5-2 160 0,-2 2 144 15,-2 0-208-15,-4 2 80 0,-2-1 128 0,-3 1 0 16,-1 0 0-16,-4 1 0 0,-2 2 176 0,-5 2 64 0,-1-1 16 0,-1 3 0 16,-2 0 128-16,1 2 48 15,-1 2 0-15,3 3 0 0,2 2-112 0,2 0-32 16,2 0 0-16,4 0 0 0,3 2-288 0,5 0 160 16,3-1-160-16,3-2 128 0,2 1-128 0,3-1 0 15,4 1 0-15,3-3-176 0,3 0 176 0,5-1-192 16,2 0 192-16,4-1-192 0,4 0 192 0,3-2-160 0,2-2 160 0,2-4-160 15,1-1 160-15,2-3-192 0,-1-3 192 0,0-2-192 16,-2-2 192-16,-2-2 0 16,-2-1 0-16,-6 0 0 0,-2-2 208 0,-6-2 128 0,-3-3 32 0,-7 1 0 15,-3-1 352-15,-5 2 80 0,-4 0 16 0,-2 2 0 16,-3 1-320-16,-2 2-64 0,-2 3-16 0,1 4 0 16,1 2-416-16,1 4-176 0,1 2 16 0,2 4 0 31,3 2-1584-31,4 3-320 0,1 4-64 0,5 3-14592 0</inkml:trace>
  <inkml:trace contextRef="#ctx0" brushRef="#br0" timeOffset="34004.21">8147 7730 23951 0,'0'0'2128'0,"0"0"-1696"16,0 0-432-16,0 0 0 0,0 0 2240 0,0 0 384 15,-2 6 64-15,0 2 0 0,1 2-1792 0,0 1-352 0,1 1-80 0,0 2-16 16,1 2-256-16,0 0-64 0,0 2-128 0,0 1 192 15,0-2-192-15,0 0 0 0,2-1 0 0,-2 0 0 16,-1-2 128-16,1 0-128 0,0-3 0 0,0-2 144 16,0-2 32-16,-1-7 0 0,0 0 0 0,0 0 0 15,0 0 208-15,0 0 64 0,0 0 0 0,0 0 0 16,6-7 96-16,-1-1 32 0,0-2 0 0,-1 2 0 16,0-3-384-16,1-2-64 0,-1 0 0 0,1 0-128 15,-2-1 0-15,-1 2 0 0,0 1 0 0,0 1 0 0,0 2-176 0,-2 0 176 16,-3 2-192-16,1 0 192 0,-2 2-256 0,-1-1 64 15,0 1 16-15,-1 1 0 0,-1-1 176 0,-1 1 0 16,-1 0 0-16,0 0-128 0,1-1 128 0,-2 2 128 16,-1 1-128-16,0 0 176 0,-3 1-48 0,1 1 0 15,1 1 0-15,-1 1 0 0,0 2 80 0,1 1 16 16,1 2 0-16,-1 2 0 0,-2 1-48 0,3 2-16 16,3 2 0-16,-1 0 0 0,1 0-160 0,1 2 0 15,2-2 0-15,3 1 0 0,2-1 0 0,3-1-176 16,1 2 176-16,3-4-128 0,1-2 128 0,1-1 0 15,-1-2 0-15,3 0 0 0,1-2 0 0,2-1 0 16,-2-4 0-16,1-3 0 0,0 0 0 0,0-3-160 16,1-3 160-16,-1-2-160 0,-1-2 160 0,-1-2 0 0,1-1 0 0,0-3 128 15,-1-4-128-15,0 0 176 0,-2-1-176 0,0 1 192 16,-1 1-192-16,-1 3 160 16,-1 1-160-16,-4 4 160 0,0 1-16 0,0 4 0 0,-1 2 0 15,-1 3 0-15,0 4 224 0,0 0 32 16,0 0 16-16,-3 5 0 0,0 3-416 0,-2 3 0 15,1 2 128-15,1 3-128 0,0 1 0 0,1 3 0 0,0 1 0 0,4 0 0 16,-2 0 0-16,2 0 0 0,2 0-144 16,0 0 144-16,2-4 0 0,0 0 0 0,3-2 0 0,-1-2 0 15,0-2 0-15,2-1 0 0,2-3 0 0,1-2 0 0,-1-1-144 0,-1-3 144 16,0-1 0-16,0-4-144 0,1 0 144 16,0-4 0-16,-1-3 0 0,1-3 0 0,3-4 0 15,0-3 0-15,-1-3 0 0,0-1 128 0,-3-4-128 16,0 2 0-16,1 0 128 0,-1 3-128 15,-2 2 0-15,-1 5 0 0,-2 2 0 0,0 3 0 16,-3 3 176-16,1 4-48 0,-4 5 0 0,0 0 0 0,0 0 160 0,0 0 32 16,-2 7 0-16,1 1 0 0,0 3-320 0,0 1 0 15,1 3 0-15,0-1 0 0,0 1 0 0,0 2 0 16,1 1 0-16,1-1 0 0,2-1 0 0,0-3 0 16,1-1 0-16,1-1-144 0,3-1 144 0,0-1 0 15,1-3 0-15,-2 0 0 0,1-4 0 0,0-1 0 16,0-2 0-16,1-2 0 0,0-3 0 0,1-2 256 15,0 0-64-15,1-5-16 0,0-3 64 0,1-4 16 16,1-2 0-16,1-1 0 0,-2-1-64 0,0 1 0 0,-1 0 0 0,-2 1 0 16,-3 0-64-16,-1 4-128 0,0 3 176 0,-4 1-176 15,-1 3 128-15,-1 4-128 16,-2 0 0-16,0 3 0 16,-3-1-480-16,1 4-160 0,-2 2-16 0,1 2-16 15,-1 1-2144-15,0 4-416 0,-2 0-96 0</inkml:trace>
  <inkml:trace contextRef="#ctx0" brushRef="#br0" timeOffset="34286.03">8804 7919 16575 0,'0'0'736'0,"7"-2"160"0,0 0-720 0,4-2-176 0,4 1 0 0,0-1 0 0,1-3 3792 0,-1 0 736 16,0-1 144-16,1-2 16 0,-1-1-2512 0,2 0-512 16,-1-1-112-16,0-1-16 0,-3-1-560 0,-2 1-112 15,-1-1-32-15,-3-1 0 0,0 0-224 0,-2 0-48 16,-1 1-16-16,-2 2 0 0,-2 1-256 0,-1 1-48 15,-1 2-16-15,-2 1 0 0,0 3-32 0,-3 1 0 16,-3 3 0-16,-1 3 0 0,-1 1-192 0,-1 4 0 16,-1 0 0-16,1 3 0 0,1 4-176 0,-2 0 176 15,2 1-160-15,1-3 160 0,1 1-128 16,3 1 128-16,0 1 0 0,3 0-144 0,-1 1 144 0,3-1 0 16,2 0-144-16,1 0 144 0,2 2 0 0,4-3-144 15,1 0 144-15,1-3 0 0,2-2-272 0,2-2 48 16,2-1 16-16,4-3 0 15,2-1-1328-15,2-3-256 0,3-4-48 0</inkml:trace>
  <inkml:trace contextRef="#ctx0" brushRef="#br0" timeOffset="34535.98">9376 7539 37775 0,'0'0'3360'16,"0"0"-2688"-16,0 0-544 0,0 0-128 0,0 0 896 0,0 0 160 0,0 0 32 0,7-3 0 15,2 1-336-15,2 0-64 0,2 0-16 0,3-1 0 16,3 1-384-16,3 1-80 0,3 0-16 0,3 1 0 0,0 0-336 0,3-1-80 16,1 0-16-16,1 0 0 15,0 0-2256-15,-1-2-448 0,-1 0-80 16</inkml:trace>
  <inkml:trace contextRef="#ctx0" brushRef="#br0" timeOffset="34990.9">10478 7145 21183 0,'0'0'1888'0,"-1"-7"-1504"0,-1-1-384 0,0 3 0 15,2 0 3408-15,0 5 624 0,-5-3 112 0,5 3 16 0,0 0-2624 0,0 0-544 16,0 0-96-16,0 0-32 0,3 7-240 0,-1 3-48 15,0 5-16-15,-1 3 0 0,1 2-320 0,-1 2-64 16,-1 3-16-16,0 1 0 0,0 0-160 0,0 2 192 16,-1 1-192-16,1-1 192 0,-1 1-192 0,1-1 0 15,0 0 0-15,0-7 0 0,0 1-272 0,1-1-48 16,-1-3 0-16,1 0 0 16,1-2-1808-16,0 0-368 0,1-3-80 0</inkml:trace>
  <inkml:trace contextRef="#ctx0" brushRef="#br0" timeOffset="35447.17">10631 7068 39615 0,'-2'-10'3520'0,"1"-4"-2816"16,3-3-560-16,1-1-144 0,2 2 0 0,3 0-144 0,3 1 144 0,3 2-208 15,0 1 352-15,2 1 80 0,-1 2 16 0,3 2 0 16,0 3-112-16,2 2 0 0,1 2-128 0,-1 2 192 15,-2 0-192-15,0 4 0 0,-1 0 0 0,-3 3 0 16,-2 2 0-16,-2 2-128 0,-2 1 128 0,-3 3-208 0,-2-1-48 0,-3 3-16 16,-2 0 0-16,-6 2 0 0,-2 1 128 0,-6 1 144 15,-3-1-208-15,0-1 80 0,-2-4-32 0,-1-1 0 16,0-2 0-16,-1-2 0 0,-1-2 384 0,2-1 80 16,0-3 16-16,3 0 0 0,-2-2 384 0,4 0 96 15,3-2 16-15,2 0 0 0,0 0-304 0,3-1-64 16,2 0-16-16,7-1 0 0,0 0-240 0,0 0-64 15,0 0 0-15,7 8 0 0,3 1-128 0,4 1 0 16,2 1 0-16,2 0 0 0,4 0 0 0,0 1 0 16,1 1-176-16,4 3 176 0,0 0 0 0,1 2 0 15,-2 0 0-15,2 3 0 0,-2 0 0 0,2 1 176 16,-1 1-16-16,-1 0 0 0,1-1-160 0,-3-1 192 16,-2-2-192-16,-2-1 192 0,-2-3-64 0,-4-1-128 0,-3-3 192 15,-2 0-64-15,-4-1 48 0,-2 0 0 16,1-2 0-16,-3-1 0 0,-1 0-16 0,0-7 0 15,-2 6 0-15,-3-1 0 0,-4-1-160 0,1 0-256 16,-3-4 64-16,0 1 16 16,-1-1-1680-16,-2-1-320 0,1-1-80 0,0-2-15856 0</inkml:trace>
  <inkml:trace contextRef="#ctx0" brushRef="#br0" timeOffset="35730.22">10420 7186 6447 0,'0'0'576'0,"-7"-3"-576"16,1-1 0-16,0 0 0 0,6 4 2896 0,-3-7 480 15,0-2 80-15,1 0 32 0,-1-2-864 0,4 0-192 0,4 0-16 0,1 0-16 16,4-3-736-16,4 1-160 16,3-2-32-16,4 1 0 0,4 1-1104 0,5-2-240 15,2 1-128-15,2 1 160 16,0 2-640-16,-1 2-128 0,-1 1-32 0</inkml:trace>
  <inkml:trace contextRef="#ctx0" brushRef="#br0" timeOffset="37272.85">3936 10119 5519 0,'0'0'496'0,"-5"-1"-496"0,0-1 0 0,-1 0 0 16,0-1 4368-16,1 1 784 15,5 2 160-15,0 0 16 0,-4-4-2960 0,0-1-608 0,2 1-112 0,2 4-32 0,0-7-400 0,2 0-64 16,2-2-32-16,0-1 0 0,3-1-80 0,3-1-16 15,2-2 0-15,4-3 0 0,2-3-512 0,5 0-128 16,3-2 0-16,5-1-16 0,3-1-368 0,5 1 128 16,1 2-128-16,1 2 0 0,-3 2 0 0,-3 3 0 15,-3 3 0-15,-3 3 0 0,-2 1 0 0,-4 4 0 16,-3 3 0-16,-3 2 128 0,-1 4-256 0,-3 1-64 16,-3 2 0-16,0 2 0 15,-5 3-480-15,1 2-96 0,-4 3-32 0,-2 1 0 16,-2 4-2144-16,-2-1-448 0</inkml:trace>
  <inkml:trace contextRef="#ctx0" brushRef="#br0" timeOffset="37507.78">4274 9922 30399 0,'-7'-2'2704'16,"-2"1"-2160"-16,-1 1-544 0,-1 1 0 0,1 1 976 0,0 3 96 15,-3 1 16-15,3 2 0 16,0 4-288-16,0 2-48 0,0 3-16 0,2 3 0 0,-1 2-160 0,2 3-16 0,2 2-16 31,-1 2 0-31,1 1-96 0,1 0 0 0,3 1-16 0,-1 0 0 16,1-1-208-16,1-1-32 0,1 0-16 0,2-1 0 15,2-2-176-15,0-2 0 0,2-2 144 0,2-1-144 16,1-1 0-16,-1-4 0 0,5 0 0 0,1-3 128 16,3-3-1408-16,3-2-256 0,1-2-64 0,1-3-16 0,1-3-1200 15,0-4-256-15</inkml:trace>
  <inkml:trace contextRef="#ctx0" brushRef="#br0" timeOffset="37946.01">4501 10364 27647 0,'-7'4'2448'0,"1"1"-1952"31,-1 3-496-31,2 2 0 0,0 3 1024 0,1-1 96 16,-2 0 32-16,1 1 0 0,-1 1-528 0,2-1-112 16,1 0 0-16,-1 0-16 0,3 0-16 0,0-1 0 15,0-2 0-15,2-1 0 0,0-2-128 0,1-2-32 16,3 0 0-16,-5-5 0 0,0 0 48 0,6 0 0 0,1-3 0 0,1 0 0 15,-1-2 176-15,1-3 32 16,1-3 16-16,0-1 0 0,1-1-336 0,0-3-80 0,-1 0-16 0,1-1 0 16,0 1-160-16,0 1 192 15,-1 4-192-15,-1 3 192 0,-2 0-64 0,1 4 0 16,-7 4 0-16,0 0 0 0,0 0 128 0,6 5 0 0,0 3 16 0,-2 2 0 16,0 2-96-16,-1 1-32 0,0 1 0 0,-2 2 0 15,2-1-144-15,-1 0 0 0,1 0 0 0,0-1 0 16,2 1 0-16,0-1 0 0,0-3 0 0,0-3 128 15,1-2-128-15,0-2 0 0,1 1 0 16,2-4 128-16,-2-2 80 0,0-1 16 0,2-3 0 0,0-1 0 16,0-3 64-16,2-1 16 0,2-3 0 0,0-2 0 15,0-1-176-15,2-2-128 0,-1 0 144 0,-1 0-144 16,0 3 320-16,-1 1-16 0,-2 4-16 0,-1 3 0 0,-2 0-432 16,-1 4-96-16,-6 3-16 0,7 1 0 0,-2 1 256 0,2 4 0 15,-5 0 0-15,1 3 160 0,0 0-160 0,1 2 0 16,-2 1 0-16,0 0 128 0,1 0-128 0,1 1-192 15,-1 1 32-15,-1-1 16 16,0-1-576-16,0-1-112 0,2-1-32 0,1-3 0 16,2 0-2720-16,2-3-560 0,2-2-96 0</inkml:trace>
  <inkml:trace contextRef="#ctx0" brushRef="#br0" timeOffset="38258.51">5230 10282 11967 0,'0'0'1072'0,"-7"1"-864"16,-3-2-208-16,-1 2 0 0,-3 1 4304 0,2 3 816 15,-3 0 176-15,0 3 16 0,-2-1-3456 0,1 4-688 16,-1 3-144-16,1 0-16 0,0-1-240 0,1 3-32 16,0 0-16-16,2 1 0 0,3-2-288 0,0-1-64 15,4-1-16-15,0 1 0 0,3-2-224 0,2-1-128 16,2-1 160-16,1-2-160 0,3-1 128 0,0-1-128 16,2-3 0-16,0-1 144 0,0-2-144 0,2-1-272 15,1-2 64-15,0-3 16 0,1 0-48 0,1-3 0 0,0-2 0 0,1-2 0 16,1-3 112-16,0 0 128 15,-2-2-208-15,0 2 80 0,-1 0 128 0,-1 3 0 0,-3 2 0 0,0 2 0 16,0 4 128-16,-2 0 48 0,1 3 16 0,-6 2 0 0,0 0 272 16,5 3 64-16,-1 3 16 0,1 2 0 15,-1 0-304-15,0 2-64 0,-1 2-16 0,0 0 0 0,2 1-160 0,-1 0 0 16,1 0 0-16,-1 0 0 0,1 0-192 16,1-1 0-16,-1 1-16 0,2-4 0 15,1 0-1488-15,-1-1-288 0,2-3-64 16,1-1-13456-16</inkml:trace>
  <inkml:trace contextRef="#ctx0" brushRef="#br0" timeOffset="38556.46">5428 10379 27359 0,'0'0'1216'0,"0"0"240"0,0 0-1168 0,1 7-288 16,2 2 0-16,0 0 0 0,0 0 224 0,4 1-16 16,-3-2 0-16,3 2 0 0,0 0 448 0,2 0 96 15,1-1 16-15,1 0 0 0,1 0-64 0,1-2-16 16,1 0 0-16,0-1 0 0,0-1-192 0,2-2-48 15,-2-2 0-15,1 0 0 0,-1-2-208 0,-1-1-48 16,-1 0-16-16,0-3 0 0,-2-1-32 0,-1-2 0 16,-2-2 0-16,0-1 0 0,-3-1 0 0,0 0 0 15,-2 0 0-15,-1 0 0 0,-2 1 240 0,-1 3 32 0,-2 0 16 0,-1 3 0 16,-2-1 544-16,0 4 112 16,-2 2 32-16,-2 2 0 0,0 4-736 0,0 2-128 0,-2 2-48 0,-1 1 0 15,1 1-208-15,0 2 128 0,1 2-128 0,1 2 0 16,-1 2 0-16,1 0 0 0,1 2 0 0,1-1 0 15,1-1-144-15,2 0-32 0,0-1 0 0,3-1 0 32,1-3-1616-32,1-2-336 0,1-2-64 0,2-2-14448 0</inkml:trace>
  <inkml:trace contextRef="#ctx0" brushRef="#br0" timeOffset="38885.12">5964 9547 35935 0,'-2'-10'3200'0,"1"1"-2560"0,0-3-512 0,1 3-128 0,0 2 0 0,1 0 0 16,-1 7 0-16,0 0 0 0,3-4 640 0,-3 4 96 16,0 0 32-16,7 3 0 0,-1 5-320 0,1 5-48 15,-1 4-16-15,1 8 0 0,0 6-128 0,0 6-48 0,-1 4 0 0,-1 5 0 16,0 6 192-16,-2 5 48 15,-2 5 0-15,-2 8 0 0,-2 3 128 0,-3 4 16 16,-2 2 16-16,2 0 0 0,-2 0-272 0,3-3-48 16,-1-4-16-16,2-2 0 0,-1-4-64 0,2-5-16 0,1-1 0 0,1-5 0 15,1-5-16-15,0-2-16 0,0-7 0 0,0-1 0 16,0-6-160-16,0-4 192 0,0-5-192 16,0-3 192-16,0-4-336 0,0-4-64 15,-1-3-16-15,0-3 0 16,1-8-2048-16,0 0-416 0,0 0-64 0</inkml:trace>
  <inkml:trace contextRef="#ctx0" brushRef="#br0" timeOffset="39513.69">6385 10889 18431 0,'0'0'816'0,"0"0"160"0,-4 1-784 0,-1 0-192 16,1 0 0-16,0 3 0 0,-1 1 2800 0,1 2 512 16,-3 2 96-16,3 2 32 0,-2 6-1984 0,2 2-400 0,0 0-80 0,1 0-16 15,2 1-384-15,2 0-96 0,0 1-16 0,4-1 0 16,-2-2-208-16,3-1-32 0,1-1-16 0,2-1 0 16,0-3-64-16,1-3-16 0,1-3 0 0,1 0 0 15,2-4 0-15,3-2 0 0,-4-2 0 0,2-3 0 16,2 0 32-16,-1-5 0 0,0-3 0 15,1-2 0-15,0-3-160 0,-1-3 0 0,1-2-192 0,-4 1 192 16,-2 2-144-16,-1 3 144 0,-2 3 0 0,-3 3 0 16,0 3-192-16,-2 2 64 0,-3 6 128 0,0 0-208 15,0 0 208-15,2 7 0 0,-4 2 192 0,1 2-192 16,0 2 0-16,-2 3 0 0,0 0 0 0,0 1 0 16,-2 0 0-16,1 0 0 0,0-2 0 0,1 0 0 0,1-3 0 0,1-2 0 15,-1-3 0-15,2-1 0 0,0-6 0 0,0 0 0 16,0 0 192-16,0 0-192 0,0 0 592 0,7-5 16 15,-1 0 0-15,1-3 0 0,0-1-224 0,1-2-64 16,1-1 0-16,1 0 0 0,1 0-96 0,-2 2-32 16,2 1 0-16,0 3 0 0,0 1-192 0,0 3-160 15,-1 1 32-15,1 2 0 0,0 3 128 0,0 1 0 0,0 2 0 0,0 1 0 16,-2 2 0-16,1 0 0 0,-2 0 0 0,0 0 0 31,-2-1-432-31,0-1-48 0,-5-2-16 0,-1-6-11472 16,0 0-2304-16</inkml:trace>
  <inkml:trace contextRef="#ctx0" brushRef="#br0" timeOffset="39669.33">6394 10738 40543 0,'-9'-5'3600'0,"9"5"-2880"0,0 0-576 0,0 0-144 15,0 0-720-15,0 0-176 0,0 0-48 0,0 0 0 16,9 3 32-16,2 2 0 0,2 0 0 0,5 2-14704 15</inkml:trace>
  <inkml:trace contextRef="#ctx0" brushRef="#br0" timeOffset="39826.94">6895 11145 35935 0,'0'0'3200'0,"0"0"-2560"0,0 0-512 0,7 1-128 16,5 2 592-16,-1-2 112 15,1 0 0-15,1-1 16 0,-1 0-560 0,1-1-160 16,1 0 0-16,2-2 0 16,0 1-960-16,3 0-256 0,-2-1-48 0,2-2-14608 0</inkml:trace>
  <inkml:trace contextRef="#ctx0" brushRef="#br0" timeOffset="40234.26">7249 10946 29487 0,'0'0'2624'0,"-5"-2"-2112"0,5 2-512 0,0 0 0 15,0 0 1952-15,0 0 288 0,0 0 48 0,0 0 16 16,-4 6-1056-16,1 1-208 0,0 3-32 0,2 3-16 16,1 2-448-16,1 3-96 0,3 1 0 0,-1 3-16 15,1 2-112-15,1 3-32 0,-1 1 0 0,1 1 0 16,-1 1-160-16,0-1-128 0,2 1 144 0,-2-1-144 16,0-2 128-16,-1-1-128 0,-1 0 0 0,0-3 144 15,1-1-144-15,-2-3 0 0,-2-4 144 0,-1-2-144 16,1-3 0-16,0-2-208 0,-2-3 16 0,3-5 16 15,0 0-288-15,-7-3-64 0,1-4-16 0,0-4 0 16,-1-1-528-16,1-5-96 0,2-5-32 0,1-6 0 16,2-4-272-16,2-3-64 0,1-3-16 0,1-3 0 15,1-1 688-15,2-1 144 0,-1 0 16 0,1 3 16 0,-1 2 688 0,1 5 320 16,-2 5-16-16,1 3-16 0,-3 4 528 0,1 6 96 16,0 3 32-16,2 3 0 0,-1 3 0 0,2 2 0 15,0 3 0-15,2 3 0 0,2 3-400 0,2 1-80 16,1 2-16-16,1 2 0 0,1 1-112 0,-1 2-16 15,0 1-16-15,-2 2 0 0,-2 1-32 0,-2 1 0 16,-5 0 0-16,0-1 0 0,-5 1-64 0,-1-1-16 16,-2 0 0-16,-3-1 0 0,-3-1-192 0,-1-2 0 15,-2-1 0-15,-1-1 0 16,1-1-752-16,1-2-80 0,-2-2-32 0,2-1-10976 0,1-3-2176 0</inkml:trace>
  <inkml:trace contextRef="#ctx0" brushRef="#br0" timeOffset="40437.58">7643 10601 41343 0,'0'0'1840'0,"0"0"368"0,0 0-1760 0,0 0-448 0,3 5 0 0,0 2 0 16,0 2 192-16,0 2-64 16,-1 2 0-16,0 3 0 0,1 3 608 0,-2 3 112 0,1 2 32 0,-1 2 0 15,0 0-496-15,0 3-80 0,0 0-32 0,0 2 0 0,0 1-272 0,0 0 0 16,0-1 0-16,0 0 0 15,2-2-1136-15,-1 0-176 0,1-3-32 0,2-3-16 16,1-2-2256-16,3-4-448 0</inkml:trace>
  <inkml:trace contextRef="#ctx0" brushRef="#br0" timeOffset="40798.14">8061 10870 33167 0,'-11'-12'1472'0,"6"8"304"0,0-2-1424 0,-2 2-352 16,-2 0 0-16,-1 0 0 0,-2 1 1424 0,-1 2 224 15,-1 1 32-15,-2 2 16 0,0 1-480 0,-2 3-80 16,1 2-32-16,-1 1 0 0,-1 1-592 0,3 2-112 16,0 2-16-16,2 0-16 0,2 1-368 0,2 2 128 0,2-1-128 0,4 2 0 15,0 0 0-15,3-2 0 0,2 1 0 0,3-1 0 16,0-2-208-16,4-2 32 16,0-1 16-16,3-2 0 15,2-2-544-15,1-3-96 0,2-2-32 0,-1-3 0 16,1-3 128-16,0-4 32 0,1-2 0 0,-1-3 0 0,1-2 528 0,-2-5 144 0,0-3 0 0,-3 0 0 15,1 0 0-15,-2 0 0 0,-3 1 0 0,0 2 0 16,-4 2 448-16,2 3 64 0,-4 5 16 0,1 1 0 16,-3 2 256-16,2 2 48 0,-2 5 16 0,0 0 0 15,0 0-272-15,0 0-48 0,-2 7-16 0,0 2 0 16,0 2-512-16,1 3 0 0,1 0 0 0,-2 1 0 16,1 2 0-16,1 0 0 0,0 1 0 0,0 0 0 15,0-1-352-15,1 1 32 0,1-2 0 0,-1 0 0 16,1-1-1520-1,0-1-288-15,2-4-64 0,0-1-9520 0,2-1-1920 0</inkml:trace>
  <inkml:trace contextRef="#ctx0" brushRef="#br0" timeOffset="41063.75">8245 11046 20271 0,'0'0'1792'0,"-5"-1"-1424"16,0-1-368-16,1 0 0 0,0-1 2240 0,-1-2 368 15,2 0 80-15,-1-1 0 0,1 0-768 0,2-1-144 16,1-2-48-16,2 1 0 0,2 0-592 0,1-2-128 16,4-1-32-16,2 0 0 0,2-1-560 0,2 1-112 15,1 0-32-15,2 1 0 0,0-1-80 0,1 3-32 16,-1 3 0-16,-2 0 0 0,1 3 176 0,-3 2 48 16,-2 2 0-16,-1 3 0 0,-1 0 128 0,-1 3 48 0,-2 1 0 0,0 2 0 15,-3 1-176-15,1 1-48 16,-2 1 0-16,-1 2 0 0,-1-1-336 0,1 0 144 0,-1 1-144 0,-1-1 0 15,0 1 0-15,0-2-272 0,0-2 16 0,0-1 16 16,1-2-1488-16,0-2-320 0,-1-7-48 16,0 0-10032-16,3 5-2016 0</inkml:trace>
  <inkml:trace contextRef="#ctx0" brushRef="#br0" timeOffset="41393.65">8619 10952 9215 0,'0'0'816'0,"0"0"-656"16,0 0-160-16,0 0 0 0,0 0 4560 0,0 0 880 15,0 0 192-15,0 0 16 0,7 3-3200 0,0-1-640 16,-1 0-128-16,2 0-16 0,1-1-512 0,1 0-80 16,-1-2-32-16,2 0 0 15,2-3-544-15,1 0-112 0,0-2-32 0,2 0 0 0,-2-2-192 0,0-2-32 16,-1-1-128-16,-1-2 192 0,1-1-192 0,-2-3 0 0,-2 2 0 0,-1-2 0 16,-2 1-144-16,-3 1 144 0,-1 3-208 0,-4 2 80 15,2 3 128-15,-3 0 0 0,-3 2 0 0,-2 1 0 16,0 3 192-16,-3 3-16 15,-3 3-16-15,0 3 0 0,-1 3-32 0,-2 1 0 16,1 1 0-16,1 2 0 0,-1 3 144 0,2-1 32 0,0 1 0 0,3 1 0 16,2-1-112-16,1 2 0 15,1 0-16-15,3-1 0 0,2-2-176 0,3 1 192 0,0-3-192 0,2 0 192 16,3-2-192-16,1-1 160 16,2-1-160-16,3-2 160 0,3-2-160 0,2-1-256 0,4-2 64 0,3-3 16 15,0-1-1360 1,4-4-256-16,2-5-64 0,2-4-15536 0</inkml:trace>
  <inkml:trace contextRef="#ctx0" brushRef="#br0" timeOffset="41612.37">8959 10153 41471 0,'0'0'1840'0,"0"-4"368"0,0 4-1760 0,5-6-448 16,1 2 0-16,3 1 0 16,2-1-496-16,3 1-176 0,3 0-32 0,2 0-16 0,1 1 576 0,4 1 144 15,0 0 0-15,2 0 0 16,2 0-1488-16,0 1-272 0,0-1-48 0</inkml:trace>
  <inkml:trace contextRef="#ctx0" brushRef="#br0" timeOffset="41784.87">8952 10361 35935 0,'0'0'1600'0,"0"0"320"0,0 0-1536 0,0 0-384 0,0 0 0 0,0 0 0 15,0 0 592-15,0 0 48 16,0 0 16-16,7 2 0 0,2 0 240 0,3 1 64 0,4-2 0 0,2 0 0 16,3 0-544-16,4-1-96 0,2 0-32 0,3-1 0 15,0 0-448-15,2 0-96 0,3-2 0 0,2 1-12272 16,-2-1-2448-1</inkml:trace>
  <inkml:trace contextRef="#ctx0" brushRef="#br0" timeOffset="42238.54">11390 9703 38703 0,'-4'-6'3440'0,"-2"-3"-2752"0,2-2-560 0,-3 1-128 31,1 1-448-31,-1 1-112 0,3 2-16 0,-2-1-16 0,1 3 1296 0,2 3 256 0,3 1 48 0,-6 1 16 16,3 2-320-16,-3 5-48 0,3 2-16 0,-1 7 0 15,-1 5-384-15,2 3-64 0,1 2-32 0,-2 4 0 16,2 2-32-16,0 2-128 0,0 2 192 0,1 2-64 15,0-1-128-15,2 1 0 0,-1-1 144 0,0-1-144 16,-1-2 0-16,-1-2 128 0,2-2-128 0,0 0 0 16,0-5 0-16,2-2 0 0,-1-2 0 0,0-2-192 31,1-4-1264-31,-1-1-256 0,1-4-48 0,0-4-16 0,-2-7-1376 0,0 0-288 0</inkml:trace>
  <inkml:trace contextRef="#ctx0" brushRef="#br0" timeOffset="42632.21">11340 9707 29487 0,'-2'-20'2624'0,"2"-2"-2112"16,1-1-512-16,2-3 0 0,2 0 1504 0,3 0 192 16,2-1 32-16,2 3 16 0,1 1-448 0,2 3-80 15,1 2-32-15,3 3 0 16,0 3-384-16,0 3-80 0,2 4-16 0,-1 2 0 0,2 3-400 0,-1 4-96 0,-1 1-16 0,0 4 0 16,-3 4-64-16,0 3 0 15,-3 1-128-15,-2 3 192 0,-1 1-192 0,-2 2 128 16,-3 0-128-16,-1 2 0 0,-3 3 0 0,-2 1 0 15,-3 0 0-15,-3 2 0 0,-3-1-224 0,-3-2 16 0,-2-1 0 0,-2-3 0 0,-2-3 208 16,-2-1 0-16,-1-3 0 0,-1-1-144 16,-1-5 144-16,1-3 176 0,1-1-48 0,1-3 0 15,2-1 0-15,0-2-128 0,3 0 192 0,2-1-64 16,2-1 96-16,2 0 16 0,2 0 0 0,7 1 0 0,0 0-112 0,0 0-128 16,0 0 176-16,0 0-176 15,10 2 0-15,2 1 0 0,4 3-192 0,2 0 48 16,4 3 144-16,2 2 0 0,2 2 0 0,0 0 0 0,1 2 0 0,0 1 0 15,-2 1 0-15,1 0 128 0,-1 3-128 0,-1-1 0 16,-1 1 0-16,1-1 128 0,0 2-128 0,-4-1 0 16,0 0 128-16,-2 0-128 0,-3-3 0 0,0 0 128 15,-2-2-128-15,-1-2 0 32,-1-2-320-32,-2 0-128 0,-2-2-16 0,1 0-16 0,-1-1-2848 0,-1-3-576 0</inkml:trace>
  <inkml:trace contextRef="#ctx0" brushRef="#br0" timeOffset="42788.73">12183 10242 40543 0,'0'0'3600'0,"0"0"-2880"16,0 0-576-16,-3-3-144 0,0-1 880 0,-2 0 144 16,5 4 16-16,0 0 16 0,0 0-848 0,0 0-208 15,0 0 0-15,0 0 0 16,0 0-960-16,0 0-224 0,0 0-48 0,0 0-17232 0</inkml:trace>
  <inkml:trace contextRef="#ctx0" brushRef="#br0" timeOffset="75011.44">13206 4721 23375 0,'2'-12'1024'0,"0"7"240"0,1-1-1008 0,1 0-256 15,1-1 0-15,1 0 0 0,2 1 160 0,3-1-16 16,-1 1 0-16,3 0 0 0,4 1 144 0,-2 0 32 15,1 2 0-15,0 0 0 0,1 0-320 0,-1 2 160 0,1 1-160 0,-2 1 128 16,-1 3-128-16,-1-1 0 0,0 1 0 0,-4 3 0 16,-1 1 0-16,-1 2 0 0,-3 3 0 0,-2 4 0 15,-3 5 128-15,-3 3-128 0,-2 2 192 0,-4 3-64 16,-4 2-128-16,-1 4 128 0,-3 4-128 0,1 0 128 16,-1 3-128-16,3 0 0 0,-2 0 0 0,4 0 128 0,1 0 0 0,3-1-128 15,1-2 192-15,4 0-64 16,1-4 176-16,3 3 16 0,2-1 16 0,2-2 0 0,3-1 32 15,0-2 0-15,2 2 0 0,1-3 0 0,2-4-16 0,0-1 0 16,2-3 0-16,-1-2 0 0,1-1-32 0,0-4-16 16,2-1 0-16,-2-3 0 0,1-1 32 0,-2-3 16 15,-1-3 0-15,-1-1 0 0,-1-3-112 0,-2-1-32 16,-1-2 0-16,-7 1 0 0,4-4 368 0,0-2 64 16,-3 1 0-16,-2 0 16 0,-3 1 192 0,-1 1 48 15,-3 0 0-15,-3 2 0 0,-2 2-448 0,-4 3-96 16,-3 2-16-16,-1 2 0 0,0 1-336 0,-1 2 0 15,0 1 0-15,1 4 0 0,1 3 0 0,2 3-192 16,3 3 192-16,1 3-192 0,1 0 64 0,3 4 0 16,1 2 0-16,2 3 0 0,3 1 128 0,2 4-192 15,1 1 192-15,2 3-192 0,0 3 192 0,2 2-192 0,3 4 192 0,0 4-192 16,2 2 192-16,0 3 0 16,0 1-144-16,1 1 144 0,1 2 0 0,0 1 0 0,-1 3 0 0,0 2 0 15,-2-3 0-15,0-1 0 0,-2 1 0 0,0-4 0 16,-3-1 0-16,-1-4 0 0,-1-4 0 0,-2-5 0 15,-1-4 0-15,-3-3 0 0,-3-2 0 0,-1-3 0 16,-2-5 320-16,-1-4 0 0,-2-3-16 0,-2-4 0 16,0-3 208-16,-2-1 64 0,0-4 0 0,2-4 0 15,0-3-176-15,1-4-16 0,-1 0-16 0,2-4 0 16,1-3-128-16,3-4-32 0,2-1 0 0,-2-7 0 16,3-4-1808-1,5-3-352-15,1-3-80 0,2 1-16 0</inkml:trace>
  <inkml:trace contextRef="#ctx0" brushRef="#br0" timeOffset="75856.28">14358 5407 7359 0,'7'-10'656'0,"-3"4"-528"16,1-3-128-16,0 2 0 0,1 0 2768 0,-1-1 528 15,1 1 96-15,-2 1 32 0,-1 2-368 0,-3 4-80 16,0 0-16-16,5-5 0 0,-5 5-1168 0,0 0-224 15,0 0-48-15,0 0-16 0,0 0-432 0,0 10-96 16,1 3-16-16,-1 6 0 0,-1 5-512 0,-2 5-128 16,2 3 0-16,-1 3-16 0,-1 4-128 0,0 3-32 15,-1 6 0-15,0 0 0 0,-2 2-144 0,3-1 160 16,0 1-160-16,1-3 160 0,0-4-160 0,2-2 0 0,0-3 0 0,0-4 0 16,2-4 128-16,-2-5-128 0,0-5 0 0,1-4 128 15,0-1 0-15,-1-5-128 0,0-4 192 0,0-6-64 16,0 0 64-16,0 0 0 0,-1-10 0 0,-2-5 0 15,2-7-192-15,-2-7 0 0,1-6 0 0,0-6 128 32,1-6-432-32,-1-5-80 0,2-5-32 0,0-1 0 0,0 0 128 0,2 0 32 0,0 2 0 0,0 4 0 15,2 4 256-15,0 5 192 0,1 6-16 0,1 4-16 16,-1 4 48-16,3 5 16 0,1 4 0 0,-1 4 0 16,5 4-224-16,-1 3 128 0,0 3-128 0,-1 3 0 15,2 1 0-15,0 4 0 0,0 1 0 0,1 4 0 0,-2 4 128 16,-4 2-128-16,0 2 0 0,-2 1 0 15,-4 3 192-15,-2 2-64 0,-3 2-128 0,-3 0 192 0,-4 1-48 0,-1-1-16 16,-2-1 0-16,0-1 0 0,0-2 0 0,-2-2 0 16,0-1 0-16,1-3 0 0,-1-2-128 0,3-1 0 15,1-2 0-15,1-3 0 16,1-2-1824-16,4 0-240 0,5-3-48 0,0 0-14864 0</inkml:trace>
  <inkml:trace contextRef="#ctx0" brushRef="#br0" timeOffset="76138.13">14707 5372 34095 0,'0'0'1504'0,"0"0"320"0,5 3-1456 0,3-1-368 16,1 0 0-16,0 4 0 0,1-2 672 0,-2 1 64 15,0 2 16-15,0 2 0 0,-1 1 320 0,0 1 64 16,-3 1 16-16,1 2 0 0,-2 2-640 0,-1 0-128 0,1 2-32 0,-1-1 0 16,-2 1-160-16,-2-1-16 0,-1 1-16 0,1-3 0 15,0 0-160-15,0-2 0 0,0-2 0 0,-1-2 0 16,0-3 0-16,3-6 0 0,0 0 144 0,0 0-144 15,0 0 192-15,-1-7-16 0,2-4-16 0,1-5 0 16,2-4-32-16,1-5 0 0,3-6 0 0,-2-2 0 16,3-1-128-16,1 0 0 0,1 2 0 0,1 3 0 15,0 3 0-15,0 4 0 0,-1 5-128 0,-1 3 128 0,-1 3 0 16,0 4-176-16,0 1 176 0,-1 3-128 16,0 3 128-16,1 2-208 0,-1 3 80 0,0 1 128 31,0 3-1680-31,0 2-224 0,0 1-32 0,-2 1-9680 0,2 3-1936 0</inkml:trace>
  <inkml:trace contextRef="#ctx0" brushRef="#br0" timeOffset="76310">15125 5260 32879 0,'-9'-10'1456'0,"6"7"304"0,-2 0-1408 0,1-1-352 16,1 2 0-16,3 2 0 0,0 0 1440 0,0 0 224 16,0 0 32-16,-3 6 16 0,0 1-1056 0,2 3-208 15,0 2-32-15,2 3-16 0,0 0-400 0,2 2 0 16,0 0 128-16,0 2-128 0,1 1 0 0,2 1 0 15,-1 0 0-15,2-2 0 16,2 1-336-16,0-2-112 0,-1-3 0 0,1-3-11296 0,1-3-2256 16</inkml:trace>
  <inkml:trace contextRef="#ctx0" brushRef="#br0" timeOffset="76466.78">15182 4917 40543 0,'-25'-14'1792'0,"15"9"384"0,-1 1-1744 0,1 1-432 0,0 0 0 0,1 2 0 0,2 1 0 15,1 0 128-15,2 1-128 0,4-1 0 16,-3 7 0-16,3 1-320 0,3 2 48 0,2 2 16 31,4 0-1824-31,1 3-352 0,2 3-80 0,1 3-12624 0</inkml:trace>
  <inkml:trace contextRef="#ctx0" brushRef="#br0" timeOffset="76720.06">15327 5418 32591 0,'0'0'704'0,"-4"5"160"0,-1 3 32 0,1 1 32 0,1-1-736 0,1 1-192 15,0 0 0-15,1-1 0 0,-1-2 1024 0,2-6 192 16,0 7 16-16,0-7 16 0,0 0-160 0,0 0-48 16,0 0 0-16,0 0 0 0,0 0-144 0,6-7-48 15,0-4 0-15,2-2 0 0,1-2-624 0,1-3-224 16,1-5 144-16,0-1-144 0,0-3 0 0,1 1 128 16,0 0-128-16,1 2 0 0,0 4 0 0,-1 1 0 15,0 5 0-15,-2 4 0 0,0 2 0 0,0 2-144 16,0 3 144-16,1 3-160 0,-2 2 160 0,1 4 0 0,0 3 0 0,0 1-128 15,-2 1 128-15,2 1 0 0,0 1 0 16,1 0 0-16,-1 1-288 0,2 1 32 0,1-1 0 0,1-2 0 31,0-1-1136-31,2-1-208 0,2-3-64 0,0-4 0 0,0-3-688 16,1-3-144-16,1-4-16 0,0-3-6864 0,-1-2-1376 0</inkml:trace>
  <inkml:trace contextRef="#ctx0" brushRef="#br0" timeOffset="77067">15955 5050 2751 0,'-1'-12'128'0,"0"7"16"0,-1-3-144 0,-1 2 0 0,-3 2 0 0,0 2 0 15,0 1 7392-15,-1 2 1440 0,0 1 304 0,-1 2 48 0,-1 3-6416 0,-1 3-1280 16,0 1-256-16,1 4-48 0,-1 3-608 0,1 3-128 16,-1 1-32-16,0 1 0 0,0 1 80 0,1 0 16 15,3 0 0-15,0 1 0 0,3-1-272 0,1 0-48 16,2 0-16-16,1-3 0 16,1-2-176-16,4-3 0 0,2 0 0 0,3-3 0 0,0-3 0 0,3-2 0 15,1-4-224-15,4-3 80 0,2-3-48 0,1-4-16 16,0-2 0-16,3-6 0 0,2-2-96 0,1-6-16 15,3-5 0-15,-5-4 0 16,0-6-384-16,-1 0-64 0,-3-1-32 0,-3 4 0 0,-1 4 448 0,-4 2 96 16,-3 3 0-16,-2 5 16 0,-4 5 928 0,-1 2 176 15,-1 4 32-15,-1 2 16 0,-2 7 80 0,0 0 16 16,0 0 0-16,0 0 0 0,-3 7-416 0,-1 2-80 16,-1 5 0-16,0 1-16 0,0 3-160 0,1 0-16 0,1 2-16 0,-1 1 0 15,2 1-496-15,1 1-112 0,1-1-16 0,2-1 0 16,-1-1 320-16,3-1 0 0,0-1 0 0,2-1 0 15,0-2-352-15,2-2 32 0,1-2 16 0,4-3 0 32,-2-4-720-32,2-2-160 0,1-6-32 0,3-2-11520 0,1-5-2320 0</inkml:trace>
  <inkml:trace contextRef="#ctx0" brushRef="#br0" timeOffset="77208.37">16350 4773 32255 0,'-24'-20'2864'0,"13"12"-2288"15,-2 0-576-15,1 0 0 0,-1 1 1488 0,2 2 192 16,1 0 48-16,1 2 0 0,0 0-1536 0,2 2-192 15,7 1-272-15,0 0 64 16,0 0-1392-16,0 6-288 0,4 2-48 0,2 2-12912 16</inkml:trace>
  <inkml:trace contextRef="#ctx0" brushRef="#br0" timeOffset="77568.89">16515 4924 26719 0,'0'0'2368'0,"-1"10"-1888"15,0 3-480-15,1 4 0 0,0 4 1120 0,3 5 128 16,1 1 32-16,0 3 0 0,0 1 192 0,2 3 32 0,-1 1 16 0,1 1 0 15,-1 2-304-15,3 0-48 0,-1-1-16 0,-1 2 0 16,1-1-416-16,0 1-96 16,-1-3 0-16,1-1-16 0,-2-2-336 0,2-2-64 0,-2-3-16 0,0-5 0 15,0-4-64-15,-3-5-16 0,2-4 0 0,-2-1 0 32,0-4 96-32,-2-5 16 0,0 0 0 0,-1-8 0 0,-1-5 96 0,-3-6 32 0,-1-5 0 0,-1-7 0 15,2-6-368-15,-1-7 0 0,0-4 0 0,1-6 0 0,3-5-144 0,1 1-112 16,-1 0 0-16,2 4-16 15,2 3 272-15,-1 5-192 0,2 4 192 0,3 6-160 0,2 5 160 16,0 4 0-16,2 4 160 0,1 3-160 0,0 2 0 0,2 4 0 16,3 3-128-16,0 2 128 0,2 4-192 0,1 2 192 15,-1 3-192-15,2 3 192 0,0 0-128 0,-1 5 128 16,-2 0 0-16,0 3 0 0,-4 3 0 0,-2 0 0 16,-4 0 0-16,-5 3 0 0,-4-1-144 0,-6 2 144 15,-5 2 0-15,-3-2-144 0,-2 2 144 0,-3-1 0 16,-1-2 0-16,0-1 0 0,2-3-192 0,2-2-64 15,3-2-16-15,4-3 0 16,0 0-1392-16,4-3-288 0,7-3-48 0,0 0-9744 16,4-4-1952-16</inkml:trace>
  <inkml:trace contextRef="#ctx0" brushRef="#br0" timeOffset="78069.92">17212 4761 29487 0,'0'0'1296'0,"-7"-2"288"0,-2-1-1264 0,0 2-320 0,-2 1 0 0,-1 4 0 16,0 1 2272-16,-2 3 400 0,-3 1 80 0,-1 1 0 15,-1 1-1536-15,-3 1-304 16,2 1-64-16,0 2-16 0,2 2-288 0,1 0-64 16,2 1-16-16,2 0 0 0,2-2-320 0,3 2-144 15,2 0 128-15,4-1-128 0,1-1 0 0,4-1 0 0,4-2 0 0,2-2 0 16,2-3 0-16,2-3-192 16,1-3 32-16,3-3 16 0,0-3-80 0,2-5-16 0,0-4 0 15,-1-4 0-15,1-4 240 0,0-4-144 0,0-5 144 0,-2 0-128 16,-1-1 128-16,-2 2-160 0,-2 2 160 0,-3 2-160 15,-3 6 160-15,-1 1 128 0,-3 6-128 0,0 3 176 16,-2 3 336-16,0 6 64 0,0 0 0 0,0 0 16 16,-4 7-368-16,0 3-80 0,2 4-16 0,0 3 0 15,1-2-128-15,2 3 0 0,1 0-160 0,3 0 160 0,0 2-128 16,4 0 128-16,2-1 0 0,2-2-144 0,1-3 144 0,3 1-160 16,1-3 160-16,1-3-160 0,0-3 160 0,2-2 0 15,0-6 0-15,0-2 0 0,0-3 0 0,0-4 0 16,-2-5 0-16,1-6 0 0,0-7 0 0,-2-6 144 15,-3-6-144-15,-1-5 160 0,-1-5-160 0,0-4 0 0,-2-7 0 0,-2-2-176 16,-1-1 48-16,-3 4 0 31,-3 2 0-31,-2 5 0 0,-2 8 480 0,-4 7 96 0,1 6 32 0,-2 6 0 0,1 6 208 0,-1 7 32 16,0 5 16-16,1 4 0 0,-2 5-592 0,0 6-144 16,-2 8 0-16,1 5 0 0,2 7 0 0,-1 4-144 15,1 7 144-15,3 2-208 0,-1 4 208 0,-1 5-192 0,1 3 192 16,0 4-192-16,1 4 192 0,3 0 0 0,2-2 0 0,2 0 0 31,4 1-480-31,-2-1 0 0,0-2 0 0,0-2 0 16,3-3-2016-16,-2-1-416 0,0-3-80 0</inkml:trace>
  <inkml:trace contextRef="#ctx0" brushRef="#br0" timeOffset="78476.58">15617 6433 42159 0,'-27'-13'1856'0,"18"7"400"0,1-2-1808 0,-1 1-448 16,-1-1 0-16,2-1 0 15,2-1-272-15,0 0-160 0,1 2-16 0,-2-1-16 0,0 1 464 0,0 2 0 16,0-1-128-16,-2 4 128 0,-1 0 0 0,-1 5 0 15,-2 1 0-15,0 3 0 0,-1 3 0 0,-1 2 0 16,0 1 0-16,0 3 0 0,-1 0 0 0,3 2-144 16,2-2 144-16,1 1-128 0,1 1 128 0,4-2-192 15,4 1 192-15,1-3-192 0,3-2 192 0,4 0 0 16,1-1-144-16,4-1 144 0,4-2 144 0,-1 0 112 16,5-2 0-16,3 1 16 0,2-2-272 0,3 1 128 0,-1-2-128 15,2 1 0-15,0 2 176 0,-5 1-176 16,-2-1 160-16,-1 1-160 0,-5 0 384 0,-1 0-32 15,-6 1 0-15,-2-1 0 0,-4 1 224 0,-3 1 64 16,-3 0 0-16,-4 1 0 0,-1 0-208 0,-6-1-48 16,-2 1 0-16,-3 0 0 0,-2 0-384 0,0-1-256 0,-1-1 48 0,0-2 0 31,3-2-496-31,1-3-80 0,3-2-32 0,1-3 0 16,5-2-1744-16,2-4-336 0,4-5-80 0</inkml:trace>
  <inkml:trace contextRef="#ctx0" brushRef="#br0" timeOffset="78649.22">15854 6130 37951 0,'0'0'1680'0,"0"0"352"0,0 0-1632 0,0 0-400 16,0 0 0-16,8 8 0 0,-2 2 1024 0,1 3 112 16,0 4 16-16,-1 1 16 0,-1 3-224 0,0 3-48 15,1 4-16-15,-1 2 0 0,0 0-448 0,0 3-96 16,-2-1-16-16,2 2 0 0,-2 2-320 0,0-1 144 16,0-1-144-16,0 0 0 0,0-1 128 0,0-1-128 15,2-2 0-15,-1-4 0 16,2-2-400-16,-3-3-144 0,1-2-32 0,0-5 0 15,0-3-2144-15,1-4-432 0,-5-7-96 0</inkml:trace>
  <inkml:trace contextRef="#ctx0" brushRef="#br0" timeOffset="78805.52">15860 6553 21183 0,'-11'-10'1888'0,"4"5"-1504"16,-2 0-384-16,2-1 0 0,1 0 3776 0,2-1 672 16,0 1 144-16,3-1 16 0,2 2-2800 0,4-1-560 0,0 1-112 0,4-1-32 15,3-1-784-15,4 2-176 0,3-1-16 0,4 1-128 16,3 1 0-16,2 0 0 15,2 0 0-15,0 1 0 16,-2 0-1088-16,2 2-288 0,0 0-48 0,-2 2-10208 16,-2-1-2032-16</inkml:trace>
  <inkml:trace contextRef="#ctx0" brushRef="#br0" timeOffset="79103.83">16226 6287 34095 0,'-2'-6'3024'16,"1"-1"-2416"-16,-2 1-480 0,2 0-128 15,1 6 1216-15,0 0 208 0,5-4 48 0,2 3 16 16,1 0-640-16,2 3-128 0,3 2-16 0,0 4-16 16,2 2-304-16,-2 3-64 0,1 3-16 0,2 1 0 0,-2 2-128 0,-1 2-32 15,-2 0 0-15,0 0 0 0,-2-2 16 16,-1 2 0-16,-2 0 0 0,-1 1 0 0,-2 0-32 0,-1-2-128 16,-1 0 192-16,-1-5-64 0,0-3-128 0,0-3 192 15,-1-2-192-15,1-7 192 0,0 0 16 0,0 0 16 16,0 0 0-16,-2-6 0 0,1-4 96 0,1-3 0 15,1-3 16-15,1-4 0 0,4-3-176 0,1-4-32 16,2-4-128-16,3 1 192 0,4 0-192 0,1 1-128 16,1 3 128-16,2 1-208 15,3 2-192-15,-1 2-48 0,-1 2 0 0,-2 5 0 16,1 2-1440-16,-1 3-288 0,-3 2-64 0,0 4-16 0,-2 2-720 16,0 2-144-16,0 2-16 0,-3 2-10240 0</inkml:trace>
  <inkml:trace contextRef="#ctx0" brushRef="#br0" timeOffset="79714.47">16838 6274 10127 0,'3'-8'896'0,"-2"2"-704"16,0 0-192-16,1-2 0 0,0-1 3488 0,3-1 672 0,-3-2 128 0,1 0 16 16,0 0-1344-16,-2 1-272 0,-1 0-48 0,-1 1-16 15,-1 0-608-15,1 1-128 0,-1 3-32 0,0 1 0 16,2 5-704-16,0 0-160 0,-8 2-32 0,1 3 0 0,-2 0-432 16,1 4-80-16,-3 3-32 0,1 4 0 0,0 1-416 15,0 4 0-15,2 1 0 0,-1 1 0 0,0 1 0 0,2 1 0 16,3-2 0-16,2-1 0 0,0-2 0 15,2-2 0-15,2-2-128 0,1-3 128 0,0-3 0 0,2-3-144 16,-1-1 144-16,2-3 0 0,0-2-272 0,2-2 48 16,1-3 16-16,2-5 0 0,-1-3 208 0,3-5 0 15,1-2 0-15,2-7 0 0,1-1 0 0,5-4 0 16,1-2 0-16,3-2 0 0,0-1 0 0,-1 3 0 16,-2 2-144-16,-1 3 144 0,-1 4 0 0,-1 4 0 15,-1 4 0-15,-2 3-128 0,1 3 128 0,-2 4 0 0,0 3 0 0,-1 2 0 16,0 3 0-16,-2 3 0 15,-1 3 0-15,-2 2 0 0,-1 2 0 0,-3 4 0 16,-1 0 0-16,-4 3 0 0,-2 1 144 0,-4 3 16 16,-3 2 0-16,0 2 0 0,-2 3-160 0,1-1 0 15,1-2 0-15,1-3 128 0,0-4-128 0,3-3 0 16,0-5-192-16,4-3 192 0,0-9-160 0,0 0 160 16,0 0 0-16,7-4-144 0,-1-4 144 0,4-6 0 15,2-3 0-15,3-6 0 0,2-6 0 0,3-3 0 16,3-4 0-16,0-3 0 0,3-1 0 0,-1-1 0 0,-1 0 0 0,-3 4 0 15,-3 3 0-15,-4 6 0 0,-3 5-144 16,-2 6 144-16,-3 3 0 0,-1 4 240 0,-3 4-48 0,-2 6 0 16,0 0-16-16,0 0-16 0,0 0 0 0,0 9 0 15,0 4-160-15,0 4 0 0,0 3 0 0,1 2 0 16,1 1 0-16,3 0 0 0,-1 2 0 0,2-1 0 0,-1 1-144 0,1-1 144 16,0-2 0-16,1-1 0 0,-1-1 0 0,2-3 0 15,-1-2 0-15,-2-2 0 0,0-1 0 0,-1-2 0 16,-1-1 0-16,-1-2 0 0,-2-7 272 0,0 6-32 15,-2 0-16-15,-1-1 0 0,-3 0 32 0,-1-1 0 16,-5 0 0-16,-2 1 0 0,-1 0-256 0,-3 1 0 16,-2 0 0-16,-2 4 0 15,-2 2-1920-15,-1 3-496 0,-3 0-80 0</inkml:trace>
  <inkml:trace contextRef="#ctx0" brushRef="#br0" timeOffset="80544.7">13354 9911 17503 0,'-2'-4'1552'0,"1"-2"-1232"0,1 1-320 0,0 5 0 15,1-7 2304-15,0 2 384 0,-1 5 96 0,0 0 16 16,0 0-1712-16,0 0-320 0,0 0-80 0,0 0-16 15,0 0 352-15,0 0 80 0,0 0 16 0,4 6 0 16,-1 4-176-16,0 2-48 0,-1 3 0 0,-1 1 0 16,-1 2-384-16,0 0-96 0,-1 2-16 0,0 0 0 15,1 1-224-15,0 0-48 0,-1-1-128 0,1-2 192 16,1 1-64-16,2-4 0 0,-1-1-128 0,0-3 192 0,1-3 416 0,0-1 80 16,4-2 16-16,0-1 0 0,2-2 0 0,3-5 0 15,4-4 0-15,4-4 0 0,2-4-384 0,8-7-80 16,5-6-16-16,8-8 0 0,7-7 48 0,8-7 16 15,8-7 0-15,6-7 0 0,3-8-160 0,11-5-128 16,8-5 144-16,3 1-144 0,-4-1 128 0,-1 6-128 16,-2 6 0-16,-9 9 0 0,-7 6 0 0,-9 7 128 15,-15 8-128-15,-3 8 0 0,-10 6 0 0,-6 7 144 16,-9 3-144-16,-5 5 128 0,-4 2-128 0,-5 4 0 16,-4 1 0-16,-4 4 0 0,0 0-192 0,-6 8-112 15,-4 4-16-15,-2 3-16 16,-2 1-96-16,-1 2-16 0,1-2 0 0,0 3 0 15,-2 0-384-15,1-1-96 0,1 1-16 0,-1 0-11632 16,-1 1-2336-16</inkml:trace>
  <inkml:trace contextRef="#ctx0" brushRef="#br0" timeOffset="80685.31">14652 9461 34095 0,'-12'-11'3024'0,"6"7"-2416"0,2-1-480 0,1 2-128 32,3 3-1008-32,0 0-208 0,0 0-64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7T12:30:00.310"/>
    </inkml:context>
    <inkml:brush xml:id="br0">
      <inkml:brushProperty name="width" value="0.035" units="cm"/>
      <inkml:brushProperty name="height" value="0.035" units="cm"/>
    </inkml:brush>
  </inkml:definitions>
  <inkml:trace contextRef="#ctx0" brushRef="#br0">1 0 24575,'0'0'0,"0"0"0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2:31:24.4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10165 9886 9951 0,'0'0'448'0,"0"0"80"0,0 0-528 0,0 0 0 15,2-6 0-15,-2 6 0 0,0 0 848 0,1-5 64 16,-1 5 16-16,2-5 0 0,2 0-32 0,-4 5 0 16,0 0 0-16,0-6 0 0,2 1 0 0,-2 5 0 15,0 0 0-15,1-6 0 0,-1 6 0 0,0 0 0 0,0 0 0 0,0 0 0 16,0 0-192-16,0 0-64 0,0 0 0 0,0 0 0 16,0 0-160-16,0 0-32 15,0 0-16-15,0 0 0 0,0 0-64 0,0 0-16 0,-3 5 0 0,-1 4 0 16,1 3 64-16,-1 3 16 15,-2 4 0-15,1 2 0 0,-1 2-80 0,3 1-16 0,-3 2 0 0,3 2 0 16,1 1-208-16,2-2-128 0,0-1 160 0,0 0-160 16,0-2 0-16,-1-2 128 0,0-1-128 0,1-2 0 15,0-2 128-15,-1-1-128 0,-1-3 176 16,2-1-176-16,-1-2 272 0,1-1-48 0,0-2-16 16,0-1 0-16,0-6 112 0,0 0 32 0,-3 5 0 0,3-5 0 0,0 0-32 0,0 0 0 15,-7-1 0-15,2-1 0 0,1-1 0 0,-3-3 0 16,1 0 0-16,1-2 0 0,-1-2-48 0,1-2-16 15,1-1 0-15,-1-3 0 0,1-1-48 0,-1-3-16 16,1-2 0-16,1-1 0 0,0-1-32 0,3-1-16 16,2 1 0-16,0 0 0 0,1-1-144 0,1 2 0 15,1 1 0-15,1 1 128 0,3 0-128 0,1 2 0 16,1 1 0-16,1 3 0 0,3 0 0 0,0 1 0 16,0 3 0-16,3-1 0 0,-3 1 0 0,1 1 0 15,-2 2-224-15,0 1 80 0,-2 2 144 0,-1 0 0 31,2 2 0-31,-5 1-128 0,1 1 128 0,-1 2 0 0,1 0 0 0,-3 1-128 16,-6-2-288-16,6 5-48 0,-3 2-16 0,-1 1 0 16,-1 1-672-16,-2 0-128 0,0 2-16 0,0 0-8512 0,-1-1-1712 0</inkml:trace>
  <inkml:trace contextRef="#ctx0" brushRef="#br0" timeOffset="219.53">10082 10097 21359 0,'0'0'944'0,"0"0"208"0,0 0-928 0,0 0-224 0,0 0 0 0,0 0 0 16,0 0 1104-16,0 0 176 0,7 1 48 0,0-1 0 16,-1-1 48-16,3 0 16 0,1-1 0 0,1 1 0 0,1-2-688 0,0 2-128 15,1-1-16-15,2 0-16 0,1 0-384 0,-1 0-160 16,0 0 128-16,-1 1-128 0,-2 0-224 0,0 0-128 15,-1 0-32-15,-2 3-14048 16</inkml:trace>
  <inkml:trace contextRef="#ctx0" brushRef="#br0" timeOffset="798.87">10377 10220 20895 0,'0'0'928'0,"0"0"192"0,0 0-896 0,0-4-224 0,-1-3 0 16,1 2 0-16,1-1 448 0,1 1 32 16,2-2 16-16,0 1 0 0,2-1 240 0,1 0 48 0,1 2 16 0,0-1 0 15,2 1-304-15,1 0-64 0,-2 1-16 0,2 1 0 16,0 1 112-16,0 0 32 0,-1 2 0 0,0 2 0 15,-1 0 48-15,0 2 16 0,-1 2 0 0,-2 1 0 16,0 2-112-16,-2 3 0 0,-2 1-16 0,-1 3 0 16,-2-1-144-16,-2 2-32 0,-3 0 0 0,1 1 0 15,-2-2-144-15,1 2-48 0,-2-1 0 0,0-1 0 16,0-2-128-16,1 0 128 0,0-3-128 0,2-2 128 0,-1 0-128 0,2-1 0 16,1-3 144-16,3-5-144 0,0 0 128 0,0 0-128 15,0 0 160-15,0 0-160 0,0 0 368 0,4-5-32 16,3-3 0-16,0-3 0 0,2-3-160 0,1-3-48 15,2 0 0-15,2-3 0 0,3-1-128 0,-3 0 0 16,3-1 0-16,-5 1 0 0,0 2-160 0,-2 0 160 16,-1 1 0-16,-3 3-144 0,0 3 144 0,-3 2 0 15,-1 2 0-15,-2 2 0 0,0 6 0 0,0 0 176 16,0 0-176-16,-6 0 192 0,-1 2 32 0,-1 2 16 16,1 4 0-16,-2 1 0 0,0 1-240 0,0 1 128 15,-1 1-128-15,3 1 0 0,0 0 0 0,2 0 0 16,0-1 0-16,3 2 0 0,-2-1 128 0,2 0-128 15,2-1 0-15,2-1 0 0,0 0 192 0,1 0-64 0,1-1-128 0,3 0 192 16,1-1 32-16,3-2 0 0,-1 1 0 0,3-1 0 16,1-2 48-16,2 0 16 15,0-3 0-15,1-1 0 0,0-1-144 0,0 0-16 16,-3-2-128-16,0-1 192 0,-2 0-192 0,-1 0 0 16,-1 0 0-16,-1-1 0 15,-3 0-720-15,-2-1-96 0,-4 5-16 0,0 0-16480 0</inkml:trace>
  <inkml:trace contextRef="#ctx0" brushRef="#br0" timeOffset="3534.03">12252 9935 12543 0,'0'0'560'0,"0"0"112"0,0 0-544 0,0 0-128 0,0 0 0 0,0 0 0 16,-5-1 1216-16,5 1 192 0,0 0 64 0,0 0 0 15,0 0-384-15,0 0-64 0,0 0 0 0,0 0-16 16,0 0-272-16,0 0-48 0,8-2-16 0,2 1 0 16,1-1-32-16,2 1 0 0,1 0 0 0,3-1 0 15,2 0-256-15,-1 1-48 0,1 0-16 0,0 0 0 16,-1 0-64-16,0 0-32 0,0 1 0 0,-2 0 0 15,-1 0-96-15,0-1-128 0,-3 1 176 0,-1 0-176 16,-2 0 144-16,-2 0-144 0,0 0 0 0,-7 0 144 0,0 0-144 0,0 0 160 16,0 0-160-16,0 0 160 0,0 0 32 0,0 0 0 15,0 0 0-15,0 0 0 0,0 0-16 0,-6 2 0 16,-1-1 0-16,-3 0 0 0,-2 0-48 0,-1 0 0 16,-2-1 0-16,-1 0 0 0,-4 0 0 0,0 1-128 15,-2 0 192-15,-1 1-64 0,1-1 0 0,0-1-128 16,0 1 192-16,1 1-64 0,1 0 0 0,2 1 0 15,-1 2 0-15,2-1 0 0,2 2 32 0,2 0 0 16,-1 3 0-16,0 0 0 0,3 1-160 0,1 0 192 16,2 0-192-16,1 0 192 0,2 1-192 0,1-2 0 15,2 1 0-15,2 0 0 0,2-1 0 0,2 1 0 16,0-2 0-16,3-2 0 0,0 1 0 0,2-2 160 16,1-1-160-16,1-1 160 0,-1-1-32 0,1-1 0 0,0-1 0 0,0-1 0 15,0-1 48-15,-3-1 0 0,-2-2 0 0,-1 0 0 16,-1-2 144-16,-2 1 16 0,-1-3 16 0,-2 1 0 15,-1 0 64-15,-2 2 16 0,-2-1 0 0,1 1 0 16,-2 0-32-16,-1 2 0 0,-3 0 0 0,0 2 0 16,0 0-208-16,0 2-64 0,0 2 0 0,-2 0 0 15,3 2-304-15,0 1-64 0,0 2-16 0,2 0 0 32,0 3-1712-32,2 1-336 0,1 0-80 0,2 0-12160 0</inkml:trace>
  <inkml:trace contextRef="#ctx0" brushRef="#br0" timeOffset="4081.63">12334 10213 1839 0,'0'0'160'0,"0"0"-160"15,0 0 0-15,0 0 0 0,3-5 2960 0,-3 5 560 0,4-5 128 0,-1 0 0 16,-3 5-1536-16,4-5-304 0,1 1-64 0,0 0-16 16,0 1-512-16,-1-1-96 15,2 1-32-15,-1 1 0 0,2 0-176 0,-1 2-32 0,-1 2-16 0,0 0 0 16,-5-2-336-16,6 6-64 15,-3 0-16-15,-1 3 0 0,-1 0-128 0,-1 2-16 0,-1 1-16 0,1 1 0 16,0 0-144-16,-1 1-16 0,-1-2-128 0,0 0 192 16,-3 0-192-16,3 0 0 0,0 0 128 0,0-2-128 15,0-2 0-15,0-2 128 0,2-6-128 0,0 0 0 16,0 0 160-16,0 0-160 0,0 0 160 0,0 0-160 16,0 0 256-16,0 0-64 0,7-1 0 0,1-2 0 0,1-3-64 0,0-1-128 15,1-2 176-15,1-3-176 0,1-3 128 0,-1 1-128 16,0-1 0-16,-1-1 0 0,-1 1 0 0,-1 2 0 15,-3 2 0-15,0 1 0 0,-2 1 208 0,-2 2-64 16,-1 7-16-16,0 0 0 0,0 0 304 0,0 0 48 16,-5 0 16-16,-1 4 0 0,1 1-144 0,-1 3-32 15,0 1 0-15,0 1 0 0,2 1-320 0,-1 0 144 16,1 0-144-16,2 0 0 0,1 0 0 0,2-1 0 16,0-2 0-16,1 1 0 0,1 0 128 0,2-1-128 15,1-2 0-15,0 1 0 0,0-2 224 0,2-2-64 16,1 0-16-16,0-1 0 0,1-2-144 0,-1-1 0 0,2-1 0 0,2-2 0 31,-1 1-1504-31,1-1-176 0,-1-1-48 0</inkml:trace>
  <inkml:trace contextRef="#ctx0" brushRef="#br0" timeOffset="6198.46">16159 9935 8399 0,'0'0'368'0,"0"0"80"0,0 0-448 0,0 0 0 0,0 0 0 0,0 0 0 0,0 0 752 0,-5-2 48 16,0 0 16-16,5 2 0 0,-6-2 240 0,2 1 48 16,4 1 16-16,0 0 0 0,0 0-32 0,0 0-16 15,0 0 0-15,0 0 0 0,-4-3-256 0,4 3-48 16,0 0-16-16,0 0 0 0,0 0-192 0,0 0-48 15,0 0 0-15,6-1 0 16,3-1 32-16,2 1 0 0,-1 1 0 0,2-1 0 0,1 0-112 0,3 0-32 16,1 0 0-16,2 1 0 0,0-3-144 0,0 2-16 15,1 0-16-15,0 1 0 0,-2 0-224 0,-1 0 0 16,-2 0 128-16,-2 0-128 0,-1 0 0 0,-2 1 128 0,-3 0-128 16,-7-1 0-16,0 0 208 0,0 0-48 15,0 0-16-15,0 0 0 0,0 0 16 0,0 0 0 0,-6 4 0 0,-3-1 0 16,-3 0-16-16,-2 1 0 15,-2-2 0-15,0 0 0 0,-3 0-16 0,0 0-128 16,0 1 192-16,-1 0-64 0,-1-1 0 0,0 0 0 16,-1 2 0-16,0-2 0 0,-1 0 32 0,0 1 0 0,0 1 0 0,0-1 0 15,1 0 96-15,3 1 0 0,1 0 16 0,3 0 0 0,2 1-48 0,2 0-16 16,1 1 0-16,2-1 0 0,3 2-208 0,2-1 128 16,2 0-128-16,1 1 0 0,4 0 0 0,1 2 0 15,3-1 0-15,2-1 0 0,4 1 128 0,0 0-128 16,3-2 0-16,0 1 0 0,1-3 208 0,1 0-48 15,0-1-16-15,-1 0 0 0,-1-2 16 0,-3-1 0 16,-2-1 0-16,-2-1 0 0,-1-1-16 0,-3 1 0 16,-6 2 0-16,2-7 0 0,0 0 240 0,-4 0 64 15,-1-1 0-15,0 0 0 0,-5 0 64 0,0 0 0 16,-3 0 16-16,-1 2 0 0,-1 0-240 0,0 2-48 16,1-1-16-16,0 3 0 0,0 0-224 0,2 2 0 15,1 1 0-15,1 1 0 16,-1 0-896-16,3 2-64 0,0 1 0 0,2 2-10048 15,1 2-1984-15</inkml:trace>
  <inkml:trace contextRef="#ctx0" brushRef="#br0" timeOffset="6715.2">16257 10220 22047 0,'0'0'976'0,"2"-5"208"0,0-1-944 0,1 1-240 0,2-1 0 0,0 1 0 16,1-1 624-16,-1 1 80 0,1 0 0 0,-1 2 16 16,1 0 320-16,-6 3 64 0,8 0 16 0,-2 1 0 0,1 1-496 0,-2 2-112 15,1 3 0-15,-2 1-16 0,1 1-272 0,-3 0-48 16,0 2-16-16,-1 2 0 0,-1-1-32 0,-1 0-128 15,-1 0 192-15,-2 0-64 0,0-1-128 0,0 0 192 16,-2-1-192-16,2-1 192 0,-1-2-192 0,2 1 160 16,0-1-160-16,-1-2 160 0,0-2-160 0,4-3 160 15,0 0-160-15,0 0 160 16,0 0-160-16,0 0 128 0,0 0-128 0,4-5 128 0,2-2-128 0,3-1 0 16,2-3-160-16,2-3 160 0,1-1-192 0,3-3 192 15,-1 3-208-15,1-2 80 0,-2 1 0 0,-2 2 0 16,-2 0 0-16,-1 3 0 0,-1 2 128 0,-2 2 0 15,-3 1 160-15,-4 6-160 0,0 0 672 0,0 0 32 16,0 0 16-16,-5 5 0 0,-2 0 0 0,-1 4 0 16,-2 2 0-16,0 2 0 0,1 2-384 0,-1 0-80 15,0 0 0-15,2 1-16 0,0-3-48 0,3 1 0 16,-1 1 0-16,3-2 0 0,1-2-192 0,1-1 176 16,2-3-176-16,2 1 160 0,2-2-160 0,1-2 192 0,3-2-192 0,2-1 192 15,2-2-192-15,1-1 0 16,3-1 0-16,1-3 0 15,0-3-1072-15,3 0-240 0,1-2-48 0,0-2-14640 0</inkml:trace>
  <inkml:trace contextRef="#ctx0" brushRef="#br0" timeOffset="11046.18">12157 11107 11567 0,'0'0'512'0,"0"0"112"0,0 0-496 0,0 0-128 0,0 0 0 0,0 0 0 0,0 0 1024 0,0 0 176 15,0 0 32-15,0 0 16 0,0 0-224 0,0 0-32 16,0 0-16-16,0 0 0 0,-5 2-304 0,5-2-64 15,0 0-16-15,0 0 0 0,-6 2 48 0,6-2 0 0,0 0 0 0,0 0 0 16,0 0-64-16,0 0-16 16,-4-1 0-16,4 1 0 0,0 0-96 0,-3-4-16 0,3 4 0 0,-1-6 0 15,1 0 128-15,3-1 0 0,0 0 16 0,1 0 0 16,3-2-64-16,1-1-16 0,1 0 0 0,2 0 0 16,2-1-240-16,1-1-48 0,2 1-16 0,0 1 0 15,1 1-48-15,1 1-16 0,-2-1 0 0,3 1 0 0,1 2-16 0,0 0 0 16,0 2 0-16,-3-1 0 0,0 2 0 0,-1 1 0 15,-4 0 0-15,1 0 0 0,0 2-128 0,-2 2 0 16,-2-1 0-16,0 1 0 0,-1 1 128 0,-1 2-128 16,-2-1 0-16,-1 1 128 0,1 1-128 0,-1-1-176 15,-2 1 48-15,1-1 0 16,-1 1-240-16,-1 1-32 0,-1-2-16 0,0 2 0 16,0-2-304-16,0 2-64 0,0-7-16 0,-2 6 0 15,0 1-560-15,0-2-112 0,-2 1-32 0</inkml:trace>
  <inkml:trace contextRef="#ctx0" brushRef="#br0" timeOffset="11358.66">12370 10972 7359 0,'-3'-3'656'16,"-1"1"-528"-16,-1-1-128 0,2-2 0 0,0 2 2560 0,3 3 496 16,0 0 80-16,0 0 32 0,-4-2-1312 0,4 2-256 15,0 0-48-15,0 0-16 0,0 0-432 0,-3 4-80 16,0 2-32-16,0 2 0 0,-2 1-160 0,1 4-16 0,-1 1-16 0,0 1 0 15,-1 3-128-15,1 1-32 0,-2 1 0 0,2 2 0 16,-1-1-256-16,3 0-64 0,-3 0-16 0,4 0 0 16,0 0-176-16,3-2-128 0,0-2 144 0,3 0-144 15,0-3 288-15,1-1-32 0,2-2-16 0,2-2 0 16,1-1 208-16,2-3 32 0,1 0 16 0,2-2 0 16,1-2-240-16,0-2-32 0,0-1-16 0,0-3 0 15,0 0-400-15,-1-2-96 0,0 1-16 0,1-2 0 0,-4 0 96 16,-1 2 16-16,-1-1 0 0,-2 2 0 15,-3 0-2048-15,-1 2-416 16,-4 3-80-16,0 0-10528 0</inkml:trace>
  <inkml:trace contextRef="#ctx0" brushRef="#br0" timeOffset="18748.41">12594 11361 11567 0,'0'0'512'0,"0"0"112"0,0 0-496 0,0 0-128 16,0 0 0-16,0 0 0 0,0 0 1264 0,0-4 224 15,-1-2 48-15,1 6 16 0,1-5-128 0,0-1-16 16,-1 1-16-16,2-1 0 16,1 1-368-16,1-1-80 0,-1 1-16 0,0 0 0 0,2 0-272 0,0 0-48 15,0 1-16-15,0-1 0 0,2 2-144 0,-1 1-16 16,-6 2-16-16,7-2 0 0,-1 0-416 0,-6 2 128 0,0 0-128 0,7 4 0 15,-1 1 320-15,-2 2-32 16,-1 1 0-16,-1 1 0 0,0 0-64 0,-1 2-16 16,-1 0 0-16,-1 2 0 0,-2 0-208 0,1 0 176 15,-1-1-176-15,0-1 160 0,-1 0-160 0,2-2 160 0,1-1-160 16,0-2 160-16,0 0-160 0,1-6 0 0,-1 5 0 16,1-5 128-16,0 0-128 0,0 0 192 15,0 0-192-15,0 0 192 0,0 0 16 0,0 0 16 16,3-6 0-16,0-2 0 0,2-2 80 0,0-1 16 0,1-1 0 15,-1-1 0-15,2-1-192 0,-2 0-128 0,1 0 144 0,-1 1-144 0,1-1 0 0,-2 3 0 16,-1 2 0-16,0 1 0 0,-1 2 256 0,-2 6-32 16,0 0-16-16,0 0 0 0,0 0 224 0,0 0 32 15,-3 6 16-15,0 3 0 0,-3 1-192 0,1 1-32 16,1 0-16-16,1 2 0 0,-2 1-240 16,2 0 176-16,1 1-176 0,2-2 160 0,-1 0-160 0,2-1 0 15,1-1 0-15,1-1 0 0,1 0 0 0,0-2 0 16,3-3 0-16,1 1 0 0,-1-3-192 0,2 0 192 15,1-1-192-15,0 0 192 16,1-5-528-16,0 1 16 0,1-1 0 0,1 0 0 16,0-5-2048-16,0-1-416 0,-1-1-80 0</inkml:trace>
  <inkml:trace contextRef="#ctx0" brushRef="#br0" timeOffset="19108.29">12917 11335 18303 0,'0'0'816'0,"2"-7"160"0,2 1-784 0,-1 0-192 0,0-1 0 0,2 1 0 16,0-2 1536-16,2 0 256 0,-2 2 48 0,3-1 16 31,0 2-656-31,-1 0-128 0,1 1-32 0,-1 0 0 0,-1 1-288 0,1 0-64 16,-1 1-16-16,1 2 0 0,-7 0-272 0,6 2-48 15,-6-2-16-15,0 0 0 16,4 5-80-16,-2 2 0 0,0 1-16 0,-2 0 0 16,-1 3 16-16,-1 0 0 0,-1 2 0 0,-2-1 0 15,0 0-80-15,-1 0-16 0,1 0 0 0,-1 0 0 0,0-2-16 0,1-1 0 0,1-2 0 0,0 1 0 16,-1-1 144-16,2-2 32 0,0 0 0 0,3-5 0 0,0 0-16 16,0 0 0-16,0 0 0 0,3 4 0 0,1-1-64 0,3 1-16 15,-1-1 0-15,1-2 0 0,1-1-224 0,-1 0 0 16,2 0 0-16,1 0 0 0,0 0 0 0,0 0-192 15,1 0 48-15,1 0 0 16,0 0-720-16,-1 0-144 0,-1 0-16 0,0 1-9552 16,0-1-1904-16</inkml:trace>
  <inkml:trace contextRef="#ctx0" brushRef="#br0" timeOffset="19296.06">12917 11376 30351 0,'0'0'1344'0,"0"0"272"0,0 0-1296 0,0 0-320 16,0 0 0-16,10-2 0 0,1 0 448 0,2 0 32 0,0 0 0 0,3-1 0 15,0 1 80-15,3 0 16 0,1 0 0 0,1 0 0 16,-1-1-336-16,0 1-64 0,2 0-16 0,0-1 0 31,2-2-2112-31,-2 1-416 0</inkml:trace>
  <inkml:trace contextRef="#ctx0" brushRef="#br0" timeOffset="20516.34">16208 11122 13823 0,'0'0'1216'0,"0"0"-960"0,0 0-256 0,0 0 0 16,0 0 1328-16,-3-4 208 16,0-1 64-16,3 5 0 0,-2-5 32 0,0-1 16 0,1 1 0 0,2-2 0 15,1 1-416-15,1-1-80 0,0-1 0 0,3 0-16 16,0-1-400-16,2-1-80 0,1 0-16 0,2-1 0 16,2 1-144-16,-1 0-48 0,1 1 0 0,2 2 0 15,0-2-48-15,0 3-16 0,0 1 0 0,-2 2 0 16,0-1-160-16,0 3-32 0,-1 0-16 0,-1 2 0 15,-1 1-176-15,-1 1 0 16,-2 0 144-16,-1 1-144 0,1 1 0 0,-2 0 144 0,1 2-144 0,-1 1 0 16,1 0-304-16,-2 1-160 0,1 0-48 0,-2 0 0 15,0-2-1744-15,-1 1-368 0,-2-1-64 0</inkml:trace>
  <inkml:trace contextRef="#ctx0" brushRef="#br0" timeOffset="20735.83">16363 11044 25279 0,'0'0'1120'0,"0"0"224"0,0 0-1072 0,-5 5-272 16,1-1 0-16,-1 1 0 0,1 1 608 0,-1 2 64 15,0 3 16-15,-1 2 0 0,1 1 272 0,-1 4 48 16,1 0 16-16,0 3 0 0,1 0-560 0,0 1-96 0,0 0-32 0,1 0 0 16,2-1-144-16,1-1-16 15,1-2-16-15,1-2 0 0,3-1-32 0,1 0 0 0,2-2 0 0,2-2 0 16,1-2 64-16,1-3 16 15,0 0 0-15,2-4 0 0,2-2-208 0,0-2 0 16,3-3 0-16,-3-2 0 16,2-3-832-16,0-2-48 0,-2-1-16 0,1-3-8704 0,-3 0-1760 15</inkml:trace>
  <inkml:trace contextRef="#ctx0" brushRef="#br0" timeOffset="22218.89">16544 11326 4479 0,'0'0'192'0,"0"0"64"0,0 0-256 0,0 0 0 16,0 0 0-16,0 0 0 0,0 0 480 0,0 0 48 16,0 0 16-16,6 3 0 0,0 0-256 0,-6-3-48 15,0 0-16-15,7 3 0 0,0-2-224 0,-7-1 0 16,0 0 0-16,7 1 0 0,-7-1 0 0,0 0 0 15,0 0 0-15</inkml:trace>
  <inkml:trace contextRef="#ctx0" brushRef="#br0" timeOffset="22641.39">16609 11335 8287 0,'0'0'736'0,"0"0"-592"0,0 0-144 0,0 0 0 0,0 0 2048 0,4-5 384 31,1 1 80-31,-1 0 16 0,0 0-848 0,1 0-160 0,0-1-48 0,1 1 0 16,-2-1-384-16,1 2-96 0,0 0-16 0,-2 0 0 15,3-1-80-15,-6 4 0 0,5-2-16 0,-5 2 0 16,7 0-176-16,-7 0-48 0,0 0 0 0,5 6 0 16,0 0-80-16,-4 3-32 0,0 1 0 0,0 1 0 0,-1 0-192 0,0 2-32 15,-2 0-16-15,1 2 0 16,-4 0-176-16,2-1-128 0,0 1 192 0,1-1-192 16,1-1 144-16,-2-2-144 0,2-1 0 0,0-1 144 15,0-3-144-15,1 0 0 0,0-6 0 0,0 0 128 16,0 0-128-16,0 0 192 0,0 0-192 0,6-3 192 15,-1-3-64-15,2-3 0 0,0-3 0 0,1-2 0 0,1-4-128 0,1 0 0 16,1-2 144-16,-1 0-144 0,-3 0 0 0,1 1 0 16,0 3 0-16,-2 3 128 0,-1 2-128 0,-2 2 0 15,-1 1 0-15,-2 3 0 0,0 5 192 0,0 0 32 16,0 0 0-16,0 0 0 0,-5 1 32 0,-1 3 0 16,2 3 0-16,-2 1 0 0,0 1-256 0,-1 2 128 15,1-1-128-15,0 1 0 0,1 1 0 0,0 2 0 16,2-2 0-16,1-1 0 0,-1 0 0 0,2-1 0 15,1-2 0-15,1 1 0 0,1-1 0 0,1-1 0 16,1-2 0-16,1-1 0 0,-5-4 128 0,6 5-128 16,0-2 0-16,0-1 144 0,1-1-144 0,1-1-144 15,-1-2 144-15,1 1-208 16,0 0-560-16,-1 0-96 0,0 0-32 0,0 0-9856 0,-7 1-1984 0</inkml:trace>
  <inkml:trace contextRef="#ctx0" brushRef="#br0" timeOffset="22985.72">17018 11297 10127 0,'-6'-11'448'0,"5"7"96"0,0-2-544 0,1 6 0 0,1-6 0 0,-1 0 0 0,0 1 4208 0,1 0 720 16,4 1 160-16,-5 4 32 15,2-5-3264-15,-2 5-640 0,7-2-128 0,0 1-16 0,0 1-608 16,0 1-112-16,-1 1-32 0,0 2 0 0,-6-4-176 0,4 6-144 15,-2 2 192-15,-1 1-192 16,-2 1 208-16,-1 2-64 0,-2 0-16 0,-2 1 0 0,-2 1 0 0,1 2-128 16,-1-1 192-16,0 2-64 0,1-3-128 0,0 0 0 15,-1 0 0-15,2-2 0 0,0-2 224 0,2-1-32 16,-1 1-16-16,3-2 0 0,0-1 224 0,1-2 48 16,1-5 16-16,1 6 0 0,3-2-208 0,1 0-32 15,0 0-16-15,2-2 0 0,1 0-208 0,0-1 0 16,3-1 128-16,2-1-128 0,-1 0 0 0,1-1 0 0,0 1 0 15,-1-1 0 1,0-2-736-16,0 1-32 0,0 0-16 0,1-1 0 16,-1 1-2288-16,-2 0-464 0</inkml:trace>
  <inkml:trace contextRef="#ctx0" brushRef="#br0" timeOffset="23142">17009 11437 25791 0,'0'0'1152'0,"0"0"224"0,0 0-1104 0,0 0-272 0,-1-5 0 0,1 5 0 15,0 0 1952-15,0 0 336 0,4-4 64 0,2 0 16 16,1 0-1328-16,1 1-256 0,3 0-48 0,1-1-16 16,2 0-480-16,0 0-112 0,1-1 0 0,1 1-128 15,0-3 0-15,2 2-272 0,-1-1 16 0,2 1-10656 16,0-1-2144-16</inkml:trace>
  <inkml:trace contextRef="#ctx0" brushRef="#br0" timeOffset="24816.35">12995 11304 4607 0,'0'0'192'0,"0"0"64"0,0 0-256 0,0 0 0 0,5-5 0 0,-5 5 0 0,3-4 2784 0,-3 4 512 16,0 0 96-16,1-4 32 16,-1 4-1808-16,0 0-352 0,1-6-80 0,-1 6-16 15,0 0-288-15,0 0-64 0,0 0-16 0,0 0 0 0,0 0-224 0,0 0-32 16,0 0-16-16,0 0 0 0,0 0-32 0,0 0-16 15,0 0 0-15,-1 7 0 0,0 0 64 0,0 1 16 16,0 0 0-16,0-1 0 0,1 1-240 0,0 1-64 16,0 0 0-16,1-2 0 0,1 1-64 0,0 1 0 15,1-2-16-15,1-1 0 0,-1 1 48 0,3-1 16 0,-1 0 0 0,2-2 0 16,-1 0-48-16,2-2 0 16,1-1 0-16,0 0 0 0,0-2-192 0,0 0 128 15,1-1-128-15,0-1 0 0,0-1 160 0,0 0-160 0,-1-2 160 0,-1 1-160 16,1-2 176-16,-3 0-176 15,0 1 192-15,0-2-192 0,-2-2 192 0,1 1-64 16,-1-1 0-16,-4 1-128 0,2-2 192 0,-1 1-192 0,2 0 192 0,-3 1-192 16,0 0 320-16,-3 1-64 0,2 0 0 0,0 0 0 15,0 0 64-15,1 3 0 16,-2-1 0-16,2 6 0 0,0 0-112 0,0 0-16 16,0 0 0-16,0 0 0 0,0 0-192 0,0 0 144 0,0 0-144 0,0 0 128 15,0 7-128-15,-1 2 0 0,0 1 144 0,0 1-144 16,-2 2 224-16,2 1-32 0,-1 3 0 0,1 1 0 15,0 2-192-15,1 2 128 0,0 2-128 0,0 3 0 16,1-1 128-16,0 2-128 0,0 0 0 0,1 3 0 16,1 0 0-16,0 0 0 0,0-2 0 0,2 1 0 0,-3 0 0 0,1-3 0 15,0-3 0-15,0-1 0 0,-2-1 0 0,0-2 128 16,-1-2-128-16,-1-3 0 0,-2 0 128 0,0-3-128 16,-1-1 176-16,-1-1-176 0,0-3 240 0,-2 0-64 15,1-3-16-15,-2 1 0 0,0-3 0 16,1-1 0-16,-2-2 0 0,-1 0 0 0,-1-5-32 0,-1 1 0 15,0-4 0-15,0-1 0 16,-1-2 80-16,4 0 16 0,0-2 0 0,2-2 0 0,2 0-224 0,2-2 0 16,3-1 128-16,4 1-128 0,1-3 0 0,3 1 0 15,3 0 0-15,1 0 0 0,2 2-128 0,2 0 128 16,2 3-192-16,0 0 192 0,1 2-128 0,-1 1 128 16,0 1 0-16,1 2 0 0,-1 2-272 0,1 1 48 15,-3 2 16-15,0 1 0 16,1 1-1904-16,-2 1-384 0,-1 0-80 0</inkml:trace>
  <inkml:trace contextRef="#ctx0" brushRef="#br0" timeOffset="36372.6">10349 13646 12207 0,'-3'-11'528'0,"3"11"128"0,0-7-528 15,0-1-128-15,-1 1 0 0,0-1 0 0,0 0 1184 0,1 1 208 16,0-1 32-16,-1-2 16 16,1 1-48-16,0 4-16 0,1-1 0 0,-1 1 0 0,0 5-128 0,1-6-32 0,0 1 0 0,-1 5 0 15,0 0-320-15,0 0-64 16,0 0 0-16,0 0-16 0,0 0-368 0,0 0-80 15,2 6-16-15,1 3 0 0,-2 3-128 0,0 2-32 16,-1 4 0-16,-1 3 0 0,0 1 16 0,0 2 0 0,-1 1 0 0,1 1 0 16,0 0-80-16,0 1 0 15,0-2-128-15,0-1 192 0,0-2-192 0,0 0 0 16,0-3 128-16,1-2-128 0,-3-1 0 0,2-3 0 0,0-1 0 0,0-2 0 16,0-1 160-16,0-2-160 0,0-1 160 0,1-6-160 15,0 0 192-15,0 0-48 0,0 0-16 0,0 0 0 16,0 0 64-16,-2-6 16 0,-1-1 0 0,2-3 0 15,0-1-80-15,1-2-128 0,-1-3 176 16,1-1-176-16,0-3 176 0,0-3-176 0,0-3 160 0,1 0-160 16,0-1 192-16,0-2-48 0,2-1-16 0,-1 1 0 15,1 0 32-15,0 3 0 0,1 1 0 0,0 2 0 16,3 2 32-16,0 3 0 0,2 0 0 0,0 3 0 0,-1 0-192 0,1 3 0 16,0-1 0-16,2 2 128 0,2 1-128 0,0 1 0 15,0 3 0-15,0 0 0 0,3 2 0 0,-1-1-144 16,1 3 144-16,1 1 0 0,1 1 0 0,0 2-128 15,0 2 128-15,-2 0 0 0,-1 2-352 0,-2 1-16 16,-1 4 0-16,-1 2 0 16,-1 2-2128-16,-4 0-448 0,1 17-64 15,-8-4-9616-15</inkml:trace>
  <inkml:trace contextRef="#ctx0" brushRef="#br0" timeOffset="36560.08">10371 13832 26831 0,'0'0'1184'0,"0"0"256"0,0 0-1152 0,0 0-288 16,0 0 0-16,0 0 0 0,0 0 192 0,0 0 0 15,0 0-16-15,7-2 0 0,1 0 96 0,1 1 32 16,2-1 0-16,1 1 0 0,1 0-176 0,1 0-128 16,2 0 192-16,7-1-192 15,0 1-640-15,1 1-224 0,3-1-48 0,-8 1-7088 0,3 0-1424 0</inkml:trace>
  <inkml:trace contextRef="#ctx0" brushRef="#br0" timeOffset="37013.69">10749 13829 10127 0,'0'0'896'0,"0"0"-704"0,-4 5-192 0,-1-1 0 16,1 2 2368-16,-1 0 448 0,1 3 96 0,0 1 16 0,-1 1-1632 0,1 1-320 15,0 0-64-15,1 1-16 0,1 1-224 0,2-1-48 16,0-1-16-16,0 0 0 16,2-2-96-16,1 0 0 0,1-1-16 0,1-2 0 0,0 0 304 0,0-3 64 15,2 0 16-15,-2-2 0 0,2 0 32 0,-1-3 16 16,2-1 0-1,0-2 0-15,1-1-432 0,-1-2-96 0,1-2-16 0,1 0 0 0,1-2-144 0,-1 0-48 16,-1 0 0-16,0 0 0 0,-2 0 0 16,0 1 0-16,-2-1 0 0,1 3 0 0,-4 0 256 15,0 2 32-15,-1 0 16 0,-1 6 0 0,0 0 16 0,0 0 16 16,0 0 0-16,0 0 0 0,0 0-304 0,-3 6-64 0,1 1-16 16,-2 3 0-16,1 1-144 0,1 4 0 0,0 0 0 15,0 3 0-15,0 0 0 0,-1 5 0 16,0 4 0-16,0-1 0 0,-1 2-128 0,1 1 128 15,2 2 0-15,-1 1 0 0,0 1 0 0,2 0 0 16,-3 0 0-16,3 2 0 0,0-2 0 0,0-2 0 31,3-2 0-31,-3-2 0 0,0 0 0 0,0-3 0 0,0-1 0 0,0-1 0 0,-4-3 0 0,1-3 0 16,-1-2 0-16,-1-2 0 0,0-1 0 0,-2-1 208 16,-1-2-48-16,1-2-16 0,-3-3 16 0,0-1 0 0,-1-3 0 0,-1-2 0 15,0-3-16-15,-1-2 0 0,-1-1 0 0,4-5 0 16,-1-1 112-16,4-3 0 0,1 0 16 0,3-2 0 15,3-2 96-15,3-1 16 0,3-3 0 0,3 0 0 16,3 1-384-16,1 2 128 16,1 2-128-16,2 1 0 0,-1 1 0 0,1 4 0 0,1-1-160 0,4 1 160 31,-4 3-752-31,0 4-32 0,-3 4-16 0,-3 3-12032 0,1 1-2400 0</inkml:trace>
  <inkml:trace contextRef="#ctx0" brushRef="#br0" timeOffset="40212.35">12639 13546 12319 0,'0'0'544'0,"0"0"112"0,0 0-528 0,0 0-128 0,0 0 0 0,0 0 0 15,0 0 832-15,0 0 144 0,0 0 32 0,0 0 0 16,0 0-32-16,0 0 0 0,0 0 0 0,0 0 0 16,0 0-256-16,8 0-48 0,0-2-16 0,3 1 0 15,3 1-16-15,2 0 0 0,1-1 0 0,3 1 0 16,4-2-80-16,2 1-32 0,3 1 0 0,1 1 0 15,1-2 16-15,0 1 0 0,-1 0 0 0,-2 0 0 16,-1 0-256-16,-3 0-48 0,-2 0-16 0,-1 0 0 0,-1 1-224 0,-3 0 128 16,-1 0-128-16,-3 0 0 0,-2-1 160 0,-2 0-160 15,-2 0 160-15,-7 0-160 0,0 0 240 0,0 0-48 16,0 0-16-16,0 0 0 0,0 0 16 0,0 0 0 16,0 0 0-16,-5-2 0 0,-1-1-32 0,-1 0 0 15,-3-1 0-15,0 1 0 0,0 0 64 0,-1-1 16 16,-1 1 0-16,-1 0 0 0,-1-1 48 0,-2 1 16 15,-2 0 0-15,0 1 0 0,-3-1-48 0,0 2-16 16,0 1 0-16,-1 1 0 0,0 1-240 0,0 0 128 16,2 1-128-16,-2 1 0 0,2 3 0 0,2 1 0 15,-1 1 0-15,0 0 0 0,0 2 0 0,2 2 0 16,1-1 0-16,1 2 0 0,0 1 0 0,1 2 0 16,3 0-128-16,2 1 128 0,1-1 0 0,1-1 0 15,2-1 0-15,0 1 0 0,3 0-160 0,1-1 160 16,2-2-128-16,1-2 128 0,3-1 0 0,0-1 0 15,2-2 0-15,3 0 0 0,2-2 256 0,0 0 48 0,0-3 0 0,1-1 0 16,2-2 0-16,-2-1 0 16,2-4 0-16,-1 0 0 0,-1-2 32 0,-1-1 16 0,-1 0 0 0,-3-2 0 15,-1-1 96-15,-3-2 32 0,0-1 0 0,-3-1 0 16,-2 0-80-16,-3 0-16 0,-1 1 0 0,-1 1 0 16,-1 0-192-16,-1 3-64 0,-1 1 0 0,0 3 0 15,0 0-128-15,-1 3 0 0,0 0 0 0,0 2 0 16,1 1-512-1,0 2 0-15,-2 3 16 0,1 0 0 0,0 1-2544 16,2 3-512-16</inkml:trace>
  <inkml:trace contextRef="#ctx0" brushRef="#br0" timeOffset="46424.4">12945 13990 8287 0,'0'0'736'0,"2"-6"-592"0,-1 1-144 0,0-1 0 15,0 0 2080-15,2-1 384 0,-1 1 80 0,1-1 16 16,0 2-976-16,3-1-192 0,0 2-48 0,1-1 0 16,1 0-224-16,-1 0-48 0,2 2-16 0,0 1 0 15,0-1-224-15,1 3-32 0,-1 1-16 0,1 1 0 16,-3 0-336-16,1 2-64 0,-2 2 0 0,0 2-16 0,-2 0-192 0,-1 2-48 15,-1 0 0-15,-1 1 0 0,-1 0-128 0,-1 0 160 16,-1 0-160-16,1 0 160 0,-1-1-160 0,2-1 160 16,-3 0-160-16,2-4 160 0,1-5-160 0,0 0 160 15,0 0-160-15,0 0 160 0,0 0 128 0,0 0 32 16,5-4 0-16,3-3 0 0,2-2 128 0,0-2 16 16,0-2 16-16,1-1 0 0,1-3-320 0,0 0-160 15,0-3 160-15,0 2-160 0,-3 2 128 0,0 2-128 0,-3 2 0 0,0 3 0 16,-3 2 256-16,-2 3-64 0,-1 4 0 0,0 0 0 15,0 0 160-15,-4 3 32 16,-2 4 0-16,0 1 0 0,-2 2-384 0,0 2 0 16,2 1 0-16,-1 0 0 0,2 1 0 0,0 0 0 0,2 0 0 0,2-1 0 15,1-1 0-15,2-1 0 0,1-2 0 0,3-1-128 16,0-1 128-16,3-1 0 16,1-2 0-16,1-2 0 0,1-1 0 0,2-1 176 0,3-1-176 15,1-2 192 1,2 0-624-16,-1-2-112 0,0 1-32 0,0-2-15360 0</inkml:trace>
  <inkml:trace contextRef="#ctx0" brushRef="#br0" timeOffset="47364.6">16522 13475 13823 0,'0'0'1216'15,"0"0"-960"-15,0 0-256 0,0 0 0 0,0 0 992 0,0 0 160 16,0 0 16-16,0 0 16 0,0 0 32 0,0 0 0 16,5-2 0-16,3 1 0 0,2 1-304 0,3 1-48 15,5 0-16-15,0 0 0 0,3-1 48 0,1-1 16 16,1 1 0-16,2 0 0 0,0 0-336 0,0 0-64 16,-1 0 0-16,2-1-16 0,-4 0-336 0,-1 0-160 15,-2 0 160-15,0 0-160 0,-2-2 128 0,-3 1-128 0,-1 0 0 0,-2 0 144 16,-3 1-16-16,-3-2-128 15,-5 3 192-15,0 0-64 0,0 0 64 0,-3-4 16 0,-2 0 0 0,-2-1 0 16,-5 1-208-16,0-1 176 0,-3 0-176 0,-1 1 160 16,-2 0-160-16,-1 1 0 0,-3 0 0 15,-2-1 128-15,0 2-128 0,0 2 160 0,0 1-160 0,-5 3 160 16,-3-2-16-16,0 1 0 0,1 3 0 16,-1 1 0-16,1 3 16 0,2 2 0 0,3 1 0 0,2 2 0 15,2 0-160-15,3 1 160 0,2-1-160 0,3 1 160 16,2 1-160-16,3-1 0 0,3 0 0 0,2-1 0 0,2 0 0 15,3-1 0-15,3-1 0 0,2-2 0 0,4-1 0 16,3-2 0-16,3-2 144 0,1 1-144 16,3-2 320-16,1 0-16 0,-1-4 0 0,0-1 0 0,0-1-96 15,-2-3-16-15,-4 0 0 0,-2-3 0 0,-1-1 80 0,-3 0 16 16,-2-2 0-16,-4 1 0 0,-2 0 144 0,-3 1 16 16,-3-1 16-16,-2 0 0 0,-2 1-208 0,-3 2-32 15,-2 1-16-15,-3 0 0 0,0 2-208 0,-1 1 0 16,0 2 0-16,0 2 0 0,2 0-304 0,0 1-48 15,1 3-16-15,2 0 0 16,0 2-1968-16,3 1-400 0,3 1-80 0,2-1-11376 0</inkml:trace>
  <inkml:trace contextRef="#ctx0" brushRef="#br0" timeOffset="47851.36">16746 13736 25791 0,'0'0'2304'0,"2"-5"-1856"0,1 0-448 0,0 1 0 16,1-2 320-16,1 3-16 0,-1-1-16 0,2 2 0 15,0 1 288-15,1 1 64 0,-1 1 16 0,2 1 0 16,-1 3-432-16,-1 0-96 0,2 2 0 0,-4 1-128 15,1-1 144-15,-1 3-144 0,0 1 0 0,-2 1 144 16,-2 0-144-16,0 1 128 0,-1-1-128 0,-2 0 128 16,0 0-128-16,-1-1 160 0,-1 0-160 0,2-2 160 15,-4-4-160-15,3 1 160 0,0-2-160 0,4-4 160 16,-6 3-32-16,6-3 0 0,0 0 0 0,0 0 0 0,0 0 0 0,0 0-128 16,-2-4 192-16,2-2-64 15,2-1 128-15,4-1 0 0,1-2 16 0,3 0 0 16,1-1-272-16,2-1 0 0,1-2 0 0,0 1-144 15,-1-1 144-15,0 2 0 0,2 1 0 0,-4 1 0 0,-3 3 0 16,0 0 0-16,-2 3 0 0,-6 4 0 0,0 0 0 0,0 0 176 16,0 0-48-16,-5 3 0 0,0 3-128 0,-2 1 160 15,-3 2-160-15,0 2 160 0,2 1-160 0,0 1 0 16,1 1 0-16,2-2 0 0,0 0 0 0,2-1 0 16,2 0 0-16,1-1 128 0,1 0 64 0,2-2 16 15,3 0 0-15,2-1 0 0,0-2 432 0,3-2 64 0,4-1 32 0,0-2 0 16,0-2-400-16,2-1-80 0,2-1 0 0,-1-2-16 15,0 1-240-15,-2-1-192 0,-1 0 48 0,-3 0-10832 16,-3 1-2160 0</inkml:trace>
  <inkml:trace contextRef="#ctx0" brushRef="#br0" timeOffset="50411.43">12350 15038 10879 0,'0'0'480'0,"0"0"96"0,0 0-448 0,0 0-128 0,0 0 0 0,-8-2 0 0,8 2 1280 0,-7-3 224 15,7 3 48-15,0 0 16 0,-4-6-128 0,4 6-32 16,-2-9 0-16,3 2 0 0,2-1-384 0,3 0-64 16,1 0-32-16,4-1 0 0,5 0-144 0,2-2-16 15,0-1-16-15,2 1 0 0,1-1-240 0,1 1-64 16,1 2 0-16,0 0 0 0,-2 1-128 0,-1 2-16 15,-2-1-16-15,1 3 0 0,-3 2 0 0,0 2 0 16,-3 1 0-16,0 1 0 0,-3 1 640 0,0 2 128 16,-1-1 32-16,0 3 0 15,-1-1-1680-15,-2 2-336 0,1-1-64 0,-2 1-16 16,1 2 432-16,-2 1 64 0,-2 0 32 0,0 0 0 16,-1 0-896-16,-1-1-176 0,0-10-48 0,-1 10-10080 0</inkml:trace>
  <inkml:trace contextRef="#ctx0" brushRef="#br0" timeOffset="50614.54">12589 14955 19807 0,'-7'-6'880'0,"1"2"176"0,0-2-848 0,0 2-208 0,6 4 0 0,-7-5 0 15,7 5 1264-15,-7-2 208 0,7 2 32 0,0 0 16 16,0 0-704-16,-7 7-144 0,2 2-32 0,0 4 0 16,1 0-448-16,-1 5-192 0,1 3 176 0,0 1-176 15,0 1 240-15,2 2-48 0,0 1-16 0,2 0 0 16,1-3-176-16,2 1 0 0,3-1 144 0,2 0-144 15,0-1 0-15,2-1 128 0,2-1-128 0,-2-4 0 16,2-1 0-16,2-3 144 0,0-3-144 0,1-2 0 16,1 0 0-16,-1-3 0 0,0-2-160 0,1-2-12624 15</inkml:trace>
  <inkml:trace contextRef="#ctx0" brushRef="#br0" timeOffset="52101.95">16505 14901 11055 0,'0'0'976'0,"0"0"-784"0,0 0-192 0,0 0 0 16,1-8 2048-16,2-1 352 0,-2 2 80 0,2-1 16 15,1 0-320-15,3-1-64 0,2-1-16 0,2-1 0 16,0-1-752-16,4 0-160 0,4-1-32 0,-1 1 0 16,0 1-480-16,3 0-96 0,0 0-32 0,0 2 0 15,1 1-160-15,-1 3-48 0,0 1 0 0,-1 0 0 16,-2 2-160-16,-2 3-48 0,-1 1 0 0,-2 2 0 16,-1 0-128-16,-1 2 0 0,-1 1 0 0,-1 2-176 15,-1-1 176-15,-2 2 0 0,0 2 0 0,-2 0 0 31,1 0-480-31,-2 1-160 0,-2 0-48 0,-1-1 0 0,0-1-1680 0,-2-1-352 16,0-1-64-16,2-9-8992 0</inkml:trace>
  <inkml:trace contextRef="#ctx0" brushRef="#br0" timeOffset="52321.6">16874 14829 4607 0,'0'-10'192'0,"0"10"64"0,-3-8-256 0,0-1 0 16,1 0 0-16,-1 2 0 0,-2 2 4736 0,5 5 896 15,-6-5 176-15,-1 2 32 0,0 4-3392 0,-2 3-672 16,-1 2-144-16,-1 1-32 0,0 2-928 0,-1 2-192 15,0 2-32-15,0 3-16 0,-1 2-304 0,2 3-128 16,3 0 128-16,-1 3-128 0,2 3 144 0,2 1-144 16,1-2 160-16,2 1-160 15,1-2 192-15,2 1-48 0,1-1-16 0,2-2 0 0,-1-1-128 0,1-1 160 0,1-3-160 0,0-1 160 16,2-3-160-16,2-2 128 0,0-3-128 0,0-2 128 16,0-2-128-16,1-1 0 0,0 0 0 0,2-2 0 31,0-3-1536-31,4-1-304 0,-1-2-48 0,2 0-11520 0</inkml:trace>
  <inkml:trace contextRef="#ctx0" brushRef="#br0" timeOffset="52805.65">17051 15159 18431 0,'0'0'816'0,"3"-9"160"0,1 0-784 0,0-1-192 0,3 1 0 0,-1 1 0 0,0 2 2192 0,0 0 400 16,1 1 80-16,-1 0 16 0,2 1-1472 0,-8 4-304 16,9-2-48-16,-1 2-16 0,-8 0-480 0,7 6-112 15,-7-6 0-15,7 11-16 0,-3 1-240 0,-1 1 128 16,-2 0-128-16,-1 1 0 0,-3 1 128 0,0 2-128 16,-1-2 0-16,-2 3 0 15,0 0 128-15,-1 1-128 0,0-1 0 0,1-2 144 16,-1-1-144-16,2-3 0 0,-1-1 144 0,1-4-144 15,-1-1 128-15,6-6-128 0,0 0 160 0,0 0-160 0,0 0 368 0,0 0-32 16,0 0 0-16,8-7 0 0,0-3-16 0,2-3 0 0,2-4 0 16,1-2 0-16,1-3-320 0,2 1 128 0,-2-1-128 0,0 1 0 15,0 0 0-15,-1 2 128 0,-4 2-128 0,0 4 0 16,-2 2 192-16,-3 2-48 0,0 1 0 0,-4 8 0 16,0 0 320-16,0 0 64 0,0 0 16 0,0 0 0 15,-8 2-272-15,0 3-48 0,0 1-16 0,1 4 0 16,-2 1-208-16,0 1 0 0,1 0 0 0,2 2 0 15,-2 0 0-15,3 0 0 0,-1 2 0 0,2-2 0 16,0 0 0-16,2-1 0 0,1 0 0 0,1-2 0 16,1-2 0-16,3 2-128 0,-1-1 128 0,1-1 0 15,1-1 0-15,1-2-128 0,-6-6 128 0,12 6 0 32,-2-2-544-32,2 0 0 0,-1-2 0 0,0-2 0 0,0 0-2208 0,1-1-432 15,-1-1-80-15,2-2-32 0</inkml:trace>
  <inkml:trace contextRef="#ctx0" brushRef="#br0" timeOffset="53150.65">17463 15132 24879 0,'-2'-12'2208'0,"3"5"-1760"16,2-1-448-16,0 1 0 0,1 0 1344 0,-4 7 192 15,7-8 48-15,-1 4 0 0,-6 4-848 0,10-6-160 16,0 2-48-16,2 1 0 15,-2 1-16-15,1 0-16 0,-1 2 0 0,0 3 0 0,-1-1-288 0,-9-2-48 16,9 6-16-16,-3 1 0 0,-1 1-144 0,-3 1 160 16,-2 2-160-16,-1 0 160 0,-3 0-32 0,-1 0 0 0,-4 2 0 0,-2 2 0 15,-2 1 0-15,-2 0-128 0,-4 2 192 16,2-2-64-16,3 0 0 0,1-2-128 0,1-3 192 16,2 0-64-16,2-1 320 0,3-1 48 0,0-3 16 0,5-6 0 15,0 0 0-15,0 8 16 0,0-8 0 0,0 0 0 16,10 5-224-16,2 0-48 0,3-3-16 0,2-2 0 15,2-1-240-15,2 0 0 0,-1-1 0 0,0 0 0 16,0 0 0-16,-1 0-128 0,-1-1 128 0,-2 1-208 31,-1-3-448-31,0 2-96 0,-3 0-16 0,-2 0 0 16,-10 3-2128-16,0 0-432 0,0 0-96 0,0 0-16 0</inkml:trace>
  <inkml:trace contextRef="#ctx0" brushRef="#br0" timeOffset="53322.51">17521 15189 28559 0,'0'0'2544'0,"-4"-6"-2032"16,4 6-512-16,0 0 0 0,0 0 1584 0,-6-4 208 15,6 4 64-15,0 0 0 0,0 0-1296 0,0 0-256 16,0 0-48-16,0 0-16 0,0 0-240 0,11-1 176 16,-1 0-176-16,1 1 160 0,1 0-160 0,1 2 0 15,1 0 0-15,2 0 0 16,1 0-1344-16,1-1-128 0,3-1-48 0</inkml:trace>
  <inkml:trace contextRef="#ctx0" brushRef="#br0" timeOffset="61787.13">13039 618 17503 0,'0'0'1552'0,"-1"-4"-1232"16,0-1-320-16,1 5 0 0,0-4 784 0,0 4 112 16,-1-4 0-16,1 4 16 0,0 0 320 0,0 0 64 0,0 0 16 0,0 0 0 15,0 0-192-15,-1 7-32 0,0 2-16 0,1 3 0 16,0 3-368-16,1 1-80 0,0 2-16 0,1 1 0 15,0 3-176-15,1 0-48 0,-1 0 0 0,2 2 0 16,-2-2-176-16,1 1-32 0,-1-2-16 0,-1-2 0 16,0-1-160-16,0-2 160 0,-1 0-160 0,0-2 160 15,-1-1-160-15,0-1 0 0,0-1 144 0,0 0-144 16,0-3-288-16,-1-1-128 0,2-7-32 16,0 0 0-16,0 0-2448 0,0 0-496 0</inkml:trace>
  <inkml:trace contextRef="#ctx0" brushRef="#br0" timeOffset="62194.35">12984 481 20271 0,'-11'-12'1792'0,"6"7"-1424"16,-2 1-368-16,-1-1 0 0,-3 0 1616 0,2 1 256 16,-1 0 48-16,-1 2 16 0,-1 0-448 0,-1 1-80 15,1 3-32-15,0 1 0 0,-1 2-416 0,0 2-96 0,1 3-16 0,-1 5 0 16,0 4-336-16,2 2-80 0,-1 6-16 0,-1 2 0 15,2 5 16-15,1 2 0 0,1 1 0 0,2 0 0 16,0 1-48-16,2 9-16 0,1-4 0 0,3-1 0 16,2-3-112-16,3-1 0 15,1-3-16-15,4-2 0 0,1-3-112 0,4-3-128 0,-1 0 176 0,5-4-176 16,3-1 128-16,2-4-128 0,2 0 0 16,3-5 0-16,-1-4 144 0,1-3-144 0,-2-6 0 0,2-5 144 15,0-3-144-15,1-4 0 0,-1-5 0 0,1-5 0 16,1-7 0-16,-2-5 0 0,1-6 0 0,0-2-176 15,-1-6 176-15,-3-3 0 0,-1-9 0 0,-9 12 0 16,-2-5 0-16,-2 1 0 0,-3 4 0 0,-6 4 0 16,-5 3 320-16,-5 5 112 0,-4 3 16 0,-9-5 0 0,-4 9 224 15,-4 5 48-15,-4 5 16 0,-1 6 0 0,-2 5-544 0,1 4-192 16,-1 4 144-16,3 4-144 0,1 4 0 0,1 0-224 16,-2 1 32-16,3 2 0 15,2 2-1280-15,4 3-240 0,2 0-48 0</inkml:trace>
  <inkml:trace contextRef="#ctx0" brushRef="#br0" timeOffset="62350.95">14388 806 11967 0</inkml:trace>
  <inkml:trace contextRef="#ctx0" brushRef="#br0" timeOffset="62804.99">14108 615 22111 0,'2'-6'1968'0,"-1"1"-1584"0,0-1-384 0,1 1 0 0,-2 5 1152 0,4-4 160 16,4 0 32-16,-8 4 0 0,0 0-128 0,0 0-32 31,6 5 0-31,-2 2 0 0,-1 3-224 0,-2 3-32 0,0 3-16 0,1 3 0 0,0 0-80 0,-2 4 0 15,-2 5-16-15,-1-2 0 0,2 2-368 0,-2-1-80 16,1 1-16-16,0-2 0 0,-1 0-208 0,1-1-144 16,1-2 192-16,0-2-192 0,0-2 144 0,0-3-144 15,1-3 0-15,0-2 144 0,-1-2 80 0,1-2 16 16,0-7 0-16,0 0 0 0,0 0-112 0,0 0 0 0,0 0-128 0,-1-10 192 16,-2-3 0-16,1-4 0 15,0-1 0-15,-1-5 0 0,0-3-64 0,-1-4-128 16,1-2 176-16,1-1-176 0,-1-1 224 0,2 0-64 15,1 0-16-15,2 8 0 0,2-3 160 0,0 2 16 16,2 0 16-16,0 3 0 0,2 1-208 0,1 3-128 0,2 1 160 0,2-2-160 16,2 4 0-16,1 1 0 0,1 4 0 0,-1 2 0 15,0 3 0-15,1-1 0 16,-1 1-160-16,1 2 160 16,-2 1-480-16,1 0-16 0,-1 2 0 0,-1 2 0 0,-1 2-1424 15,1 2-272-15,-2 0-64 0</inkml:trace>
  <inkml:trace contextRef="#ctx0" brushRef="#br0" timeOffset="62977.2">14199 713 24879 0,'-8'1'2208'15,"1"-1"-1760"-15,2 1-448 0,5-1 0 16,-3 3 1664-16,3-3 256 0,-5 5 64 0,5-5 0 0,0 0-992 0,2 5-192 16,3 0-32-16,2-1-16 15,3 2-176-15,4-2-48 0,1-1 0 0,4-1 0 0,2 0-272 0,1-1-48 16,0-2-16-16,1-2 0 0,0 0-192 0,1-1 0 15,0-3-192-15,1 0 192 16,2 1-2944-16,-2-1-496 0</inkml:trace>
  <inkml:trace contextRef="#ctx0" brushRef="#br0" timeOffset="63196.03">14744 502 30399 0,'0'0'1344'0,"0"0"288"0,0-6-1312 0,0 0-320 15,1-1 0-15,-1 7 0 0,0 0 976 0,0-6 128 0,0 6 32 0,0 0 0 16,0 0 96-16,0 0 32 0,0 0 0 0,0 0 0 16,0 0-448-16,-4 7-96 0,1 3-16 0,-2 1 0 15,1 3-288-15,-1 5-64 0,1 1-16 0,1 1 0 16,1 1-336-16,-1 1 144 0,2 0-144 16,0 5 0-16,0 0 0 0,1-3 0 0,0-2 0 0,1-2 0 15,2-2-176-15,0 0-144 0,-1-4-16 0,1-1-16 31,2-2-2112-31,-1-1-416 0,1-4-96 0</inkml:trace>
  <inkml:trace contextRef="#ctx0" brushRef="#br0" timeOffset="63619.24">14716 565 33167 0,'-6'-23'2944'0,"5"13"-2352"0,1-1-464 0,1-1-128 0,1 0 368 0,3 0 48 15,0-1 16-15,2 1 0 0,-1 2-112 0,4 0-32 16,-1 0 0-16,2 1 0 0,1 3 160 0,1 1 16 15,2 1 16-15,0 0 0 0,1 0-240 0,0 2-48 16,-1 2-16-16,0 0 0 0,-3 0-176 0,-2 1 128 16,-3 1-128-16,-1 3 128 0,-3 0-128 0,-2 4 128 15,-3 2-128-15,-4 2 128 0,-4 3 0 0,-2 1 0 16,-2 2 0-16,3-3 0 0,-1 1-128 0,-1-1 128 16,0 1-128-16,0-2 128 0,-1 0 176 0,2-3 16 15,0-2 16-15,-1 1 0 0,3-3 128 0,4-1 32 16,0-1 0-16,6-6 0 0,0 0-336 0,0 0-160 0,7 4 160 0,3-1-160 15,3-1 0-15,2 1 0 0,1-2 0 0,1 0-160 16,3 0 160-16,1-1-128 16,0 0 128-16,0 1-128 0,-3 0 128 0,0 1 0 0,-2 2 0 0,-1-1 0 15,-6 1 0-15,-1 1 0 0,-1-1 0 0,-3 2 0 16,-4-6 128-16,0 7 48 16,-2 1 16-16,-2-1 0 0,-3-1 112 0,-2 1 16 0,-1 2 16 0,-1-3 0 0,-1 1-64 0,-1-1-16 15,-1 1 0-15,1 0 0 0,-4-1-64 16,3-1 0-16,-2-1-16 0,2 0 0 0,0 1-176 0,0-1 0 15,-1-2 0-15,3 0 0 16,2-2-368-16,1-2-144 16,2-1-48-16,2 0 0 0,5 3-2640 0,3-7-512 0</inkml:trace>
  <inkml:trace contextRef="#ctx0" brushRef="#br0" timeOffset="63838.24">15304 373 37311 0,'0'0'1664'0,"0"0"320"0,0 0-1584 0,0 0-400 16,0 0 0-16,0 0 0 0,0 0 432 0,0 0 0 16,0 0 0-16,0 0 0 0,-2 5 464 0,0 2 112 15,-3 1 16-15,2 2 0 0,-1 3-256 0,-1 3-32 16,1 0-16-16,-1 4 0 0,1 3-368 0,3-2-80 16,-1 2-16-16,2 1 0 0,0 0 32 0,0 1 0 15,0-2 0-15,2 1 0 0,-2-1-480 0,2 5-80 0,0-4-32 0,1-2 0 31,-1-3-240-31,2-1-48 0,1-5-16 0,-1-2 0 16,-1-2-2320-16,3-3-464 0,-3-1-80 0</inkml:trace>
  <inkml:trace contextRef="#ctx0" brushRef="#br0" timeOffset="64135.05">15224 442 38703 0,'-14'-17'1712'0,"9"10"352"0,2 0-1648 0,-3-1-416 0,2-2 0 0,1 0 0 15,0 1 192-15,3-1-32 0,2-1-16 0,2 1 0 16,3 3 368-16,1 0 80 0,3 0 16 0,4 2 0 16,3 2-416-16,4 1-64 0,3 2-128 0,2 2 176 15,3 0-176-15,2 3 0 0,0 3 0 0,-1 2 0 16,1 0 0-16,-1 2 0 0,-1 1 0 0,-4 0 0 16,-3 0 0-16,-3 3 0 0,-4 0 0 0,-4 2 0 0,-2 0 0 0,-6-2 0 15,-3 2 0-15,-2 1 0 0,-6 0 288 0,-1 1-32 16,-6 0 0-16,-2-2 0 0,-4 0 16 0,-10 4 0 15,-3-3 0-15,-1-2 0 0,-2 1 32 0,0 0 0 16,-1-2 0-16,3 1 0 0,0 0-160 0,2-1-16 16,3-2-128-16,2-1 192 0,3 0-192 0,2 0-192 0,2 1 48 15,5-1 0 1,2 0-2256-16,3-1-448 0,3-1-96 0</inkml:trace>
  <inkml:trace contextRef="#ctx0" brushRef="#br0" timeOffset="81132.39">12930 10006 11055 0,'0'0'480'0,"0"0"112"0,0 0-464 0,-1-5-128 0,1 5 0 0,0 0 0 0,0 0 2608 0,1-5 496 16,-1 5 96-16,5-5 32 0,0 1-1488 0,3 1-288 15,1 1-64-15,1-2-16 0,1 2-656 0,1 0-128 16,1 0-16-16,1 1-16 0,1-1-208 0,1 1-32 0,1 0-16 0,0 1 0 15,-3 0-160-15,2 0-16 0,-2 1-128 0,-1 0 192 16,-1 1-192-16,-1-1 128 16,-1 1-128-16,-2 0 0 0,-1 0 0 0,-7-2-240 15,5 5 32-15,-5-5-8944 0,0 6-1792 0</inkml:trace>
  <inkml:trace contextRef="#ctx0" brushRef="#br0" timeOffset="81304.52">12933 10161 23663 0,'0'0'1040'0,"0"0"240"0,0 0-1024 0,0 0-256 0,0 0 0 0,0 0 0 16,0 0 1216-16,0 0 192 0,0 0 32 0,0 0 16 16,6 1-688-16,3-1-144 0,2 0-32 0,1 0 0 15,1 0-272-15,-1 0-64 0,3 0-16 0,0 0 0 16,0 0-240-16,2 0 128 0,1 0-128 0,-1-1 0 16,1 0-176-16,-1 1-128 0,0 0-16 0,0-2-16 15</inkml:trace>
  <inkml:trace contextRef="#ctx0" brushRef="#br0" timeOffset="82274.06">13957 9698 18191 0,'0'0'800'0,"1"-6"176"0,2 2-784 0,0-3-192 0,-2 0 0 0,1 1 0 16,-2 6 1088-16,2-4 192 0,-2 4 16 0,0 0 16 15,0 0-384-15,0 0-80 0,0 0-16 0,0 0 0 16,0 0-448-16,1 7-112 0,0 3-16 0,-1 2 0 16,0 3-32-16,-1 1-16 0,0 2 0 0,0 0 0 15,0 0-16-15,-1 2 0 0,0 0 0 0,1-1 0 16,-1 0-192-16,1 0 144 0,0-2-144 0,1 0 128 15,-1-3-128-15,1-1 0 0,0-3 0 0,0-1 0 16,0-1 240-16,0-2-48 0,0-6 0 0,0 0 0 0,0 0 64 0,0 0 0 16,0 0 0-16,0 0 0 0,0 0 0 0,-3-5 16 15,0-5 0-15,1 0 0 0,0-1-16 0,0-1-16 16,-2-6 0-16,1 1 0 0,-1-1-96 0,0 0-16 16,2-3 0-16,0-1 0 0,0 0 96 0,1 0 16 15,1-1 0-15,1 1 0 0,0 1 112 0,2 1 32 16,0 0 0-16,2 2 0 0,0 2-192 0,2 1-48 15,2 1 0-15,-1 2 0 0,1 0-144 0,1 3 0 16,0 2 0-16,0 0 0 0,0 2-160 0,0 1 160 0,-1 2 0 0,-1 1-144 16,0 1 144-16,0 1 0 0,-2 2-144 0,1 2 144 31,-2 1-976-31,0 1-128 0,-1 3-32 0,0 2-8464 0,-2 2-1712 0</inkml:trace>
  <inkml:trace contextRef="#ctx0" brushRef="#br0" timeOffset="82461.53">13919 9830 16575 0,'0'0'736'0,"0"0"160"0,0 0-720 0,0 0-176 0,0 0 0 0,0 0 0 16,0 0 2496-16,4-6 448 0,-1 2 112 0,2-1 16 16,2 2-1968-16,1 0-384 0,2 0-80 0,2-1 0 0,1 1-384 0,1 1-80 15,2 1-16-15,-1 0 0 0,0 1-160 0,1 1 0 16,-1 0 0-16,1 1 0 15,-2-1-2800-15,0 1-480 0</inkml:trace>
  <inkml:trace contextRef="#ctx0" brushRef="#br0" timeOffset="82909.38">14158 9800 22799 0,'0'0'1008'0,"0"-5"208"0,0-1-960 0,2 1-256 16,1-1 0-16,2 1 0 0,-1-1 624 0,2 2 80 15,-1-1 0-15,3 2 16 0,2 1 160 0,0 2 16 16,-1 0 16-16,-1 2 0 0,2 1-432 0,-1 2-96 16,-1 0 0-16,-1 3-16 0,0 2-368 0,-1-1 0 0,-3 0 0 0,-1 1 0 15,-1 1 128-15,-2 0-128 16,-1 0 160-16,-1 3-160 0,-3-1 0 0,-1 0 0 16,0-2 0-16,0-1 0 0,3-1 0 0,-1-3 0 15,2 1 0-15,3-7 0 0,-4 3 0 0,4-3 176 0,0 0-48 0,0 0-128 16,0 0 304-16,0 0-48 0,3-8-16 0,1 0 0 15,3-3-64-15,1-1-16 0,0-1 0 0,3 0 0 16,-1-2-160-16,2-1 0 0,-1 1 144 0,0-1-144 16,-1-1 0-16,-1 2 128 0,-1 0-128 0,-2 4 0 15,0 1 0-15,-3 5 144 0,-1-1-144 0,-2 6 0 16,0 0 608-16,0 0 16 0,0 0 0 0,0 0 0 16,-4 6-304-16,-1 1-64 0,-3-1-16 0,1 4 0 15,2 2-96-15,-1 0-16 0,2 0 0 0,2 0 0 0,1 1-128 0,1-1 0 16,2-1 0-16,2-1 0 0,2 1 0 0,0-2 0 15,2 0 0-15,1-1 0 0,1-3 0 0,2 0 0 16,1-2 144-16,1-1-144 0,1-2-144 0,2-2-112 16,1-2 0-16,0-3-16 31,1 1-2544-31,0-2-512 0</inkml:trace>
  <inkml:trace contextRef="#ctx0" brushRef="#br0" timeOffset="83186.89">14821 9604 15663 0,'1'-16'688'0,"0"9"144"0,1-1-656 0,-1 0-176 0,1-1 0 0,0 0 0 0,-1 0 2544 0,1 0 464 16,1 2 112-16,-2 0 16 0,-1 2-1344 0,0 5-272 15,0 0-48-15,0 0-16 0,0 0-768 0,0 0-160 16,0 0-16-16,-1 7-16 0,-4 3-240 0,1 1-32 0,-2 5-16 0,-1 2 0 0,-2 4 16 0,-2 5 0 15,-2 1 0-15,-3 5 0 0,-1 3 96 0,-5 2 0 16,-2 2 16-16,0 0 0 0,0 2-176 0,0 0-32 16,1-1-128-16,1-3 192 0,1 0-192 0,2-4 0 15,3-4 128-15,0-1-128 0,2-3 0 0,2-2 128 16,1-4-128-16,2-1 0 0,2-3-128 0,2-2-128 16,2-3-32-16,0-2 0 15,3-3-1952-15,0-6-400 0,0 0-80 0</inkml:trace>
  <inkml:trace contextRef="#ctx0" brushRef="#br0" timeOffset="83641.39">14875 9814 23039 0,'0'0'2048'0,"0"0"-1648"16,2-5-400-16,-2 5 0 0,0 0 1760 0,0 0 272 0,0 0 48 0,0 0 16 16,0 0-928-16,0 0-176 15,0 0-32-15,-3 9-16 0,-2 2-576 0,-1 3-112 0,-1 4-32 0,0 1 0 16,-3 3-64-16,-1 1-16 0,0 3 0 0,-1 0 0 15,-1 3-144-15,-1-1 128 0,1 0-128 0,1-2 128 16,0 0-128-16,0-3 0 0,3-2 144 0,0-4-144 31,0-1 0-31,3-3 0 0,-1-2 0 0,3-2 128 0,1-3 0 0,3-6 16 0,0 0 0 0,0 0 0 16,0 0 80-16,2-6 16 16,2-4 0-16,3-4 0 0,2-3-112 0,0-4-128 15,1-5 176-15,2-3-176 16,4-1 0-16,-2-1 0 0,0 0-240 0,0 0 80 0,-2 2 160 0,-1 3 0 15,-2 3-144-15,-1 3 144 0,1 2 0 0,-2 4 0 16,-2 1 160-16,0 3-160 0,-2 2 496 0,0 2-16 16,1 1 0-16,-4 5 0 0,0 0-80 0,0 0-16 15,0 0 0-15,0 0 0 0,0 0-208 0,5 6-48 16,-1 0-128-16,1 4 192 0,-2 2-192 0,-1 3 0 16,1 0 0-16,-1 3 0 0,-1 0 128 0,0 2-128 15,1 0 0-15,-1 2 144 0,-1 0-144 0,1 1 0 0,0 1 0 0,2-1 0 16,-2-1 0-16,0 0 0 0,0-2 0 0,1 0 0 15,1-1 0-15,0-2 128 16,-1-1-128-16,0-2 0 0,0-2 0 0,0-1 128 16,2-1-128-16,-1-1 0 0,1-3-176 0,0 0-112 15,-4-6-32-15,0 0 0 16,0 0-1856-16,0 0-384 0,0 0-80 0,6-2-12496 0</inkml:trace>
  <inkml:trace contextRef="#ctx0" brushRef="#br0" timeOffset="83828.89">14783 10132 10127 0,'-15'-6'448'0,"9"3"96"0,-1 0-544 0,1 0 0 0,0 0 0 0,6 3 0 16,0 0 4688-16,0 0 832 0,0 0 176 0,0 0 16 15,0 0-3856-15,7-2-768 0,2 2-144 0,2 0-48 16,2 0-576-16,1 0-112 0,1-1-16 0,2-1-16 16,1 0 32-16,0 0 16 0,2 0 0 0,0-1 0 0,-1 1-224 0,-1 0 176 15,0-1-176-15,-2 0 160 16,0 0-1888-16,-2 1-384 0</inkml:trace>
  <inkml:trace contextRef="#ctx0" brushRef="#br0" timeOffset="85885.5">5813 679 19295 0,'0'0'848'0,"0"0"176"0,2-6-816 0,-2 6-208 16,0-4 0-16,0 4 0 0,0 0 1152 0,0 0 192 15,0 0 48-15,0 0 0 0,-4 2-240 0,-1 4-32 0,-4 2-16 0,0 6 0 16,-1 3-576-16,0 5-112 16,-1 2-32-16,0 6 0 0,0 2-144 0,-1 2-48 15,-2 2 0-15,1 2 0 0,-2 0-192 0,4 1 144 16,0-4-144-16,1-3 128 0,2-4-128 0,1-2 0 16,1-5 0-16,4-2 0 0,0-3 128 0,1-4 0 0,1-4 0 15,0-8 0-15,0 0 192 0,0 0 16 16,7-4 16-16,1-2 0 0,2-6-176 0,1-5-48 15,1-5 0-15,0-5 0 0,2-7-128 0,0-4 0 0,-1-3 0 0,3-4 128 16,-1-4-128-16,-1-1-224 16,-1 1 48-16,-2 3 16 0,-2 3 160 0,-2 13 0 15,-2 3 0-15,-1 3 0 0,0 4 448 0,-1 4 128 16,0 5 32-16,-2 3 0 0,0 3 96 0,-1 5 32 0,0 0 0 0,1 10 0 16,-1 3-512-16,0 4-96 0,-1 1-128 0,0 4 176 0,0 4-176 0,-1 1 0 15,2 3 0-15,0 8 0 0,0 0 0 0,2-2 0 16,0-1 0-16,1-1 0 0,0-1 0 0,3-2 0 15,-3-2 0-15,3-4 0 0,-1-2 0 0,1-3 0 16,-2 0 0-16,0-5 0 0,1-2 0 0,-2-2 0 16,-1-2 0-16,1-2 0 15,-1-2-1872-15,-2-5-256 16,0 0-48-16</inkml:trace>
  <inkml:trace contextRef="#ctx0" brushRef="#br0" timeOffset="86058.3">5690 1071 35423 0,'-11'-4'1568'0,"11"4"320"0,-4-2-1504 0,-1 0-384 16,5 2 0-16,0 0 0 0,0 0 0 0,0 0-128 0,0 0 0 0,4-5 0 15,1 1 304-15,4 1 64 16,1-1 16-16,2 1 0 0,1 0-256 0,2 0 128 16,2 1-128-16,-1 0 0 15,3 0-1120-15,1-1-320 0,0 0-64 0</inkml:trace>
  <inkml:trace contextRef="#ctx0" brushRef="#br0" timeOffset="86450.2">6128 1010 28559 0,'0'0'1264'0,"-6"1"272"16,1-1-1232-16,5 0-304 0,-5-1 0 0,5 1 0 0,0 0 1056 0,0 0 160 15,0 0 16-15,0 0 16 0,9-1-608 0,1-1-128 16,2-1-32-16,4 0 0 0,1-1-288 0,2-1-48 16,1 1-16-16,0-1 0 0,-3 0-128 0,3 1 0 15,0-3 0-15,-2 1 0 16,-1 1-416-16,-3 1-160 0,-2-1-48 0,-2 0 0 16,-2-1-560-16,-3 1-112 0,-2-1-32 0,-4 2 0 15,-1-2 592-15,-1 2 112 0,-1-1 32 0,-2 1 0 0,0 0 768 0,-2-1 144 16,0 2 48-16,-1 0 0 0,1-1 880 0,-1 2 176 15,0 0 48-15,1 0 0 0,3 0-320 0,0 0-48 16,5 2-16-16,0 0 0 0,0 0-320 0,0 0-80 16,0 0-16-16,0 0 0 0,0 0-544 0,-1 8-128 15,2 0 0-15,3 2 0 0,0 2 0 0,2 1 128 16,0 0-128-16,0 3 128 0,-1 1 64 0,1 2 16 0,-1-1 0 0,0 0 0 16,-2 1-16-16,-1-1 0 0,-1-2 0 0,-2-1 0 15,-1 1-192-15,-2-2 0 16,-3-1 0-16,-1-1 0 15,-1-1-1264-15,1 0-240 0,-3-1-48 0,0-1-14976 0</inkml:trace>
  <inkml:trace contextRef="#ctx0" brushRef="#br0" timeOffset="87217.11">7134 926 23039 0,'0'0'1024'0,"1"-6"192"0,1-2-960 0,0-1-256 0,-1-2 0 0,0 0 0 15,-1 1 912-15,-1-1 144 16,0 0 32-16,-3 0 0 0,0 0 160 0,-1 1 32 0,-2 0 16 0,0 2 0 16,0-1-16-16,-2 2 0 15,0 3 0-15,-1 2 0 0,-2 2-480 0,0 2-96 0,0 2-32 0,-1 3 0 16,-1 2-512-16,1 2-160 0,0 1 0 0,1 1 0 15,0 2 0-15,1 1 0 0,0 0 0 0,2 2 0 16,2-1-144-16,2 1 144 16,2 0-128-16,2-2 128 0,2-2 0 0,1 0-160 0,0-3 160 0,2-1 0 0,2-3-176 0,2-1 176 15,0-3-160-15,3-2 160 0,2-2 0 0,1-2 0 16,1-2-128-16,2-2 128 0,-1-4 0 16,0-3 0-16,-1-2 0 0,0-2-144 0,0-1 144 15,-1-1 0-15,0 0 0 0,0 0 0 0,-2 1 0 0,-4 2 0 16,-1 3 0-16,-4 1 0 15,1 5 128-15,-1 1-128 0,-3 7 128 0,0 0-128 0,0 0 384 0,0 0 16 16,0 0 0-16,0 7 0 0,-1 1-224 0,0 5-48 16,-1 1-128-16,-1 1 192 0,1 1-192 0,1-1 0 15,-1 2 0-15,2-2 0 0,2-1 0 0,0-2 0 16,0 0 0-16,1-1 0 0,0 0 0 0,1-3 0 16,2-1 0-16,2-4 0 0,-1-2 0 0,3-3-128 15,2-2 128-15,1-3 0 0,2-2 0 0,-1-2 0 16,1-2-128-16,3-2 128 0,-3-4 0 0,3-1-128 0,0-1 128 0,-2-1 0 15,-3-1 0-15,-2 2 0 16,-1 2 0-16,-2 3 0 0,-3 2 144 0,0 3-144 16,-2 2 128-16,-1 3-128 0,-2 6 208 0,0 0-32 0,0 0-16 0,0 0 0 15,-2 9-16-15,-1 3 0 16,-2 3 0-16,1 1 0 0,0 2-144 0,-1 0 0 0,2 2 0 0,0 0 0 16,-1-2 0-16,3-1 0 0,1 0 0 0,1-1 0 15,2 0 0-15,1-3 0 0,-2-1 0 0,3-2 0 16,0-1 0-16,2-3 0 0,-1 0 0 0,3-4 0 15,3-1-784 1,0-3-48-16,1-3 0 0</inkml:trace>
  <inkml:trace contextRef="#ctx0" brushRef="#br0" timeOffset="88109.76">7563 923 17503 0,'0'0'1552'16,"0"0"-1232"-16,0 0-320 0,0 0 0 0,0 0 1264 0,0 0 192 0,0 0 32 0,0 0 16 0,0 0 80 0,7-1 16 16,0 0 0-16,-1-3 0 15,2 0-608-15,1-1-112 0,1-2-32 0,-1-1 0 16,-1-2-304-16,0-1-64 0,1 0-16 0,-1-2 0 16,2 0-208-16,-3-1-32 0,0-1-16 0,-2 2 0 15,-2 0-16-15,0 2-16 0,-2 0 0 0,-2 2 0 16,-2 3 336-16,0 1 80 0,-2 1 16 0,-1 3 0 0,-2 2-16 0,1 2 0 15,-3 4 0-15,0 3 0 16,-1 3-448-16,0 2-144 0,-1 2 0 0,2 1 0 0,-1 2 0 0,2 0 0 16,1 1 0-16,2-1 0 0,1-2 0 0,1 1 0 15,2-1 0-15,2-3-144 0,0-2 144 0,3-1-128 0,1-2 128 16,3-2-128 0,1-4 128-16,3 0-208 15,5-3 80-15,0-2 128 0,1-3-192 0,4-1 192 16,3-3-192-16,3-3 192 0,0-2-160 0,3-2 160 0,2-3 0 0,-1-1-144 0,-1-2 144 0,-1-1 0 15,-5-2 0-15,-2 1 128 0,-5 2-128 0,-3 2 128 16,-3 4-128-16,-3 2 128 0,-4 2 96 0,-1 2 32 0,-1 1 0 16,-4 4 0-16,2 4 272 0,-6-1 64 15,-2 1 16-15,-2 2 0 0,-2 2-368 0,-1 3-80 0,-1 2-16 0,-1 2 0 32,1 1-144-32,-1 1 0 0,-1 1 0 0,2 2 0 0,1-1 0 0,1 1 0 0,2-1-128 0,1-1 128 31,2-2 0-31,2 1-176 0,2-4 176 0,1 0-128 0,2-1-16 0,0-8 0 0,4 5 0 0,2 0 0 31,3-3-48-31,2-2-16 0,2-2 0 0,3-3 0 0,2 0-32 0,3-4 0 0,0-2 0 0,-1-1 0 0,-1-1 240 0,-3 0 0 31,-1 1 0-31,-2 1-144 0,-2 2 144 0,-2 2 0 0,-4 3 0 0,-5 4 0 16,6 0 368-16,-6 0 0 0,0 0 0 0,2 7 0 0,0 4-80 16,-2 2-16-16,-1-1 0 0,0 1 0 0,0 0-272 0,1-1 0 15,0 0 0-15,1 0 0 0,0-3 0 0,2 0 0 16,3-2 0-16,1-3-144 15,2-2-1472-15,3-2-304 0,4-3-48 0,2-3-16 16,3-2-1728-16,2-3-336 0</inkml:trace>
  <inkml:trace contextRef="#ctx0" brushRef="#br0" timeOffset="88392.67">8449 619 26031 0,'-10'5'1152'0,"6"-2"240"0,-2 3-1120 0,-1 0-272 16,-1 2 0-16,-2 3 0 0,0 2 1072 0,0 2 144 0,0 2 48 0,0 1 0 15,1 1-320-15,2 0-64 0,0-1-16 0,3-1 0 16,3 0-288-16,2-1-48 16,1-1-16-16,2-2 0 0,2-1-128 0,1-1-16 15,2-2-16-15,2-3 0 0,2-1-48 0,0-1-16 16,1-3 0-16,0-2 0 0,-1-3 128 0,2-2 32 0,-1-2 0 0,-1-1 0 16,-1-5-144-16,0-1-32 15,0-3 0-15,-2 1 0 0,-4-3-48 0,-2 0-16 16,-2 0 0-16,-3 3 0 0,-2 1 240 0,-2 2 32 0,-3 3 16 0,0 2 0 15,-3 2 208-15,1 1 32 0,0 3 16 0,-2 2 0 0,1 1-624 0,-1 2-128 16,-1 1 0-16,1 3 0 16,1 0-416-16,1 3-80 15,1 0-16-15,4 1 0 0,2 0-1984 0,3-2-416 0,3-1-80 0</inkml:trace>
  <inkml:trace contextRef="#ctx0" brushRef="#br0" timeOffset="88626.99">8850 432 21183 0,'0'0'944'0,"1"-6"192"16,-2-2-912-16,-1 1-224 0,0 2 0 0,-2 1 0 0,-2-1 3856 0,-1 3 736 0,-1 1 144 0,0 1 16 16,-3 1-3184-16,0 1-640 15,0 0-128-15,0 3-32 0,0 1-368 0,0 3-80 16,0 1 0-16,1 2-16 0,3 5-304 0,0-1 0 16,0 5 0-16,1 3 0 0,-2 5 128 0,2 3-128 15,1 2 0-15,0 2 0 0,1 0 128 0,-1 11-128 16,-1-2 0-16,2-2 0 0,0-2 0 0,-1-1 0 15,2-1 0-15,0-3 0 0,1-3 0 0,1-2 0 0,1-3 128 0,0-2-128 16,1-4 0-16,0-4 0 0,1-1 0 0,1-3 0 31,0-3-1600-31,1-3-384 0,0-3-80 0</inkml:trace>
  <inkml:trace contextRef="#ctx0" brushRef="#br0" timeOffset="88753.05">8609 934 39615 0,'0'0'3520'0,"0"0"-2816"0,0 0-560 0,3-6-144 0,-3 6-176 0,4-5-64 16,4-3-16-16,2 2 0 0,3-2 256 0,3 1 0 16,5 1 0-16,6-1 0 0,0 1 0 0,3-1 0 15,1-1 0-15</inkml:trace>
  <inkml:trace contextRef="#ctx0" brushRef="#br0" timeOffset="89208.02">9547 452 23951 0,'0'0'2128'0,"0"0"-1696"0,0 0-432 0,6-1 0 0,1-2 1632 0,6 1 240 16,4 2 48-16,-1 1 16 0,-2 1-576 0,2 1-112 15,0 2-32-15,-1 2 0 0,-1 1-128 0,0 2-16 16,0 2-16-16,0 2 0 0,-1 3-496 0,0 3-112 16,1 0 0-16,0 1-16 0,-2 0-288 0,-1-1-144 15,0 0 160-15,1 4-160 0,-1-1 0 0,-1-2 0 16,0-4 0-16,-2-4 0 15,1-1-1424-15,1-3-336 0,-1-3-64 0</inkml:trace>
  <inkml:trace contextRef="#ctx0" brushRef="#br0" timeOffset="89380.01">10022 366 34095 0,'-17'-3'1504'0,"11"3"320"15,-3 1-1456-15,-1 2-368 0,0 2 0 0,0 1 0 0,-1 2 400 0,-1 2 16 0,-1 1 0 16,0 2 0-16,-3 3 80 0,2 2 16 0,-1 4 0 0,3-1 0 15,-1 5-192-15,0 1-16 0,-3 3-16 0,-2 2 0 16,1 2-288-16,-4 0 0 0,1-1 0 0,-3 5 0 31,2-4-992-31,3-3-96 0,3-4-32 0</inkml:trace>
  <inkml:trace contextRef="#ctx0" brushRef="#br0" timeOffset="89537.16">9980 666 32255 0,'0'0'2864'0,"0"0"-2288"0,0 0-576 0,6-5 0 0,-1 0 736 0,2-1 32 0,-1 1 16 0,3-1 0 0,0 1-608 0,1 0-176 16,0 1 0-16,3-1 0 16,2 1-880-16,3 0-240 0,1 0-48 0</inkml:trace>
  <inkml:trace contextRef="#ctx0" brushRef="#br0" timeOffset="89818.39">10518 448 29487 0,'-11'-6'2624'0,"5"5"-2112"0,-1 0-512 0,-2 0 0 0,-1 1 1008 0,-1 0 80 0,0 1 32 0,-2 1 0 16,-1 3-144-16,-1 0-16 16,1 2-16-16,1 2 0 0,1 2-368 0,2 1-64 0,1 1 0 0,5-1-16 15,1 1-496-15,3 4 0 0,3-2 0 0,0 2 0 16,2-2 0-16,2 0-208 0,2-1 64 0,4 2 16 15,1-3 128-15,3-1 0 0,-1-2-144 0,1-1 144 16,-1 0 0-16,1-1 0 0,-2-2 0 0,-1 1 0 16,-1-1 0-16,-4-1 0 0,-1-1 0 0,-1 1 0 15,-7-5 0-15,0 0 192 0,0 6-64 0,-4 0 0 0,-1-1 128 0,-5 2 0 16,-1-1 16-16,-2 1 0 0,-3 0-112 0,1-1-32 16,-1 1 0-16,0-1 0 15,1 0-448 1,3-2-112-16,2 0-16 0,0-2 0 0,3 0-3024 15,7-2-624-15</inkml:trace>
  <inkml:trace contextRef="#ctx0" brushRef="#br0" timeOffset="90836.23">10631 650 16575 0,'10'-3'1472'0,"0"-3"-1168"15,1 0-304-15,0-2 0 0,2-1 2192 0,-2 2 384 16,0-2 80-16,0-1 16 0,-1-1-768 0,1 1-160 16,0-1-16-16,0 0-16 0,0 1-576 0,2-2-112 15,-2 0-32-15,-1 1 0 0,-2 1-480 0,-1 1-112 16,-3 0-16-16,-1 3 0 0,-2 0 304 0,-1 6 48 15,0 0 16-15,-3-3 0 0,-2 0 64 0,-1 2 16 0,-2 1 0 0,1 2 0 16,-2 2-512-16,-1 2-112 16,0 1-16-16,0 3 0 0,1 2-192 0,3-1 0 15,0 3 0-15,2 0 0 0,1 1 0 0,-1 2 0 16,2-1 0-16,1 1 0 0,1-2 0 0,1 4 0 16,1-3 0-16,2-1-160 0,1-2 0 0,2-2 0 0,1-3 0 0,5-2 0 31,-2-1-752-31,4-3-160 0,1-3-16 0,2-3-16 15,3-2-1072-15,1-4-192 0,2-2-64 0,2-4 0 0,0-2-704 0,-4 1-160 0,3-3-32 0,-1 1 0 16,-2-1 1744-16,-3 1 352 0,-2 3 64 0,-3 1 16 0,-3 2 2096 16,0-1 416-16,-4 2 96 0,-4 4 16 0,-1 1 1216 0,-2 2 256 15,-3 0 64-15,-2 3 0 0,5 2-992 0,-8 0-192 16,-2 1-32-16,-4 2-16 0,2 1-640 0,-1 1-128 16,-1 3-32-16,1 1 0 0,1 2-272 0,1-1-48 15,2 3-16-15,-2 2 0 0,2 2-320 0,2 1-64 16,1 0 0-16,1 1-16 0,3-1-240 0,2 2 128 15,1 0-128-15,4-2 0 0,1-3 0 0,3-2 0 16,2 0 0-16,2-5 0 0,3-1 0 0,2-4-192 16,2-1 16-16,1-3 0 0,2-3-128 0,-2-4-16 15,1-3-16-15,0-4 0 0,0-4 80 0,-3 0 0 16,-2-5 16-16,3-4 0 0,2-2-128 0,-2 0-16 0,1 1-16 0,0-2 0 16,-5-1 400-16,4-8 0 15,-5 3 0-15,-2 3-128 16,-5 4 432-16,-1 5 80 0,-3 4 32 0,-1 3 0 0,-2 4 320 0,-1 3 64 15,-3 2 16-15,1 4 0 0,-1 2-176 0,-1 3-16 16,-2 3-16-16,1 3 0 0,-2 3-432 0,0 5-176 0,0 3 128 0,0 3-128 16,0 3 0-16,1 2 0 15,-1 0 0-15,1 1 0 0,0-2 0 0,2 3 0 16,0 2 0-16,3-5 0 0,0 3-144 0,1-1 144 16,1-1 0-16,2-1 0 0,0-3 0 0,1-1-128 15,2-1 128-15,3 1 0 0,-1-5-144 0,2-3 144 0,0-3-208 0,1-4 80 16,1-2-336-1,3-3-64-15,-1-4-16 0,2-2 0 0,3-4 400 0,0-3 144 0,-2-3 0 0,-2 2-144 16,0-4 144-16,-1 0-192 0,0-1 192 0,-2 1-192 16,-1 2 192-16,-1 2 0 0,-2 1 0 0,1 0 0 0,-2 3 0 15,-3 4 0-15,-3 0 0 0,-1 6 128 0,0 0 240 16,0 0 48-16,0 0 16 0,-3 7 0 16,-1 3-288-16,0 0-144 0,1 2 160 0,0 1-160 0,-1 1 0 15,2 1 0-15,-1-1 0 0,1 1 0 16,1-2 0-16,1 3 0 0,1-3 0 0,1-1 0 0,1-1-144 0,3-2 144 15,0-2 0-15,2-2-144 0,1-2-144 0,1-2-32 16,0-1 0-16,1-2 0 0,0-1-16 0,1-3-16 16,3-1 0-16,-2-3 0 0,0-3 352 0,2-2 0 15,-1-1 0-15,-4 2 0 0,1 0 0 0,-1 2 0 0,-1 1 0 16,-1 1 0-16,0 3 0 0,-1 0 0 16,-2 3 0-16,0-1 0 0,-5 5 0 0,0 0 0 15,0 0 128-15,0 0-128 0,0 0 0 0,2 6 0 16,0 1 144-16,0 1-144 0,-1 0 0 0,2 1 0 0,-1-1 0 0,0 1 0 15,1-2 0-15,3 1 0 16,0-2 0-16,2 0-128 0,1-3-80 0,1-1-16 16,2-1 0-16,-1-2 0 0,1-1-96 0,1-1 0 15,-2-3-16-15,0 0 0 0,0-3 336 0,-3 1 0 0,-2-2 0 0,1-1 0 16,-3-1 0-16,0 0 192 16,-3-1-32-16,-2 1 0 0,-3 1 96 0,-3-1 0 0,-3 1 16 0,0 3 0 15,-1 2-96-15,-1 3-32 0,0 1 0 0,0 2 0 16,0 2-352-16,-1 2-80 0,2 1-16 0,0 1 0 15,0 3-1328 1,2 0-272-16,0 2-48 0</inkml:trace>
  <inkml:trace contextRef="#ctx0" brushRef="#br0" timeOffset="91087.27">12025 568 26207 0,'0'0'1152'0,"0"0"256"0,0 0-1136 15,0 0-272-15,0 0 0 0,7 3 0 16,-7-3 1472-16,0 0 256 0,6 1 32 0,1 0 16 0,-1-1-176 0,0-1-48 15,-1 0 0-15,2-1 0 0,1 0-720 16,-1-2-160-16,2-1-32 0,1-1 0 16,1 1-320-16,1-1-80 0,0-1-16 0,2 1 0 0,-1 1-80 0,0 0-16 15,-1 1 0-15,2 0 0 0,0 2 16 0,-5 1 0 16,0 2 0-16,-1 3 0 0,-1 0 96 0,-1 3 16 16,-4 0 0-16,1 2 0 0,-2 1-80 0,0 2-16 15,-1 0 0-15,0 0 0 0,-1-1-160 0,0 0-192 0,-1-1 32 0,1 0 16 31,0-3-560-31,1-7-96 0,0 0-32 0,0 0 0 16,-4 0-2512-16,-1-5-512 0</inkml:trace>
  <inkml:trace contextRef="#ctx0" brushRef="#br0" timeOffset="91243.43">11669 228 36863 0,'-39'-18'3264'0,"27"14"-2608"0,1 0-528 0,1 2-128 15,0 0-128-15,0 2-64 0,0 0-16 0,2 1 0 16,0 1-896-16,1 2-176 0,2 0-48 0</inkml:trace>
  <inkml:trace contextRef="#ctx0" brushRef="#br0" timeOffset="91399.75">11224 371 39615 0,'0'0'3520'16,"0"0"-2816"-16,0 0-560 0,2-6-144 0,-2 6 320 0,8-4 16 15,-1-3 16-15,4 1 0 0,4 1 64 0,3 1 16 16,5-1 0-16,4 1 0 0,3-1-432 0,3 0 0 16,2 0 0-16,0-1 0 15,0-2-384-15,0 2-96 0,0-2-32 0</inkml:trace>
  <inkml:trace contextRef="#ctx0" brushRef="#br0" timeOffset="97919.79">17050 9906 5519 0,'0'0'496'0,"0"0"-496"15,0 0 0-15,0 0 0 0,0 0 2896 0,0 0 496 16,0 0 80-16,0 0 32 0,-6 1-1456 0,6-1-304 16,0 0-48-16,0 0-16 0,0 0-368 0,0 0-80 15,0 0-16-15,0 0 0 0,0 0-640 0,0 0-128 16,0 0-16-16,9 1-16 0,-2-1 176 0,3 1 48 15,1 0 0-15,1-1 0 0,1 0-128 0,1 0 0 16,2-1-16-16,3 0 0 0,1-1-320 0,0 1-176 16,-2-2 192-16,1 2-192 0,1-1 128 0,-1 1-128 15,-1 0 0-15,-2-1 0 0,1 2-176 0,-3 0-144 16,-3 0-16-16,1 0-16 16,-2 0-768-16,-2 0-160 0,-8 0-16 0,0 0-12208 0</inkml:trace>
  <inkml:trace contextRef="#ctx0" brushRef="#br0" timeOffset="98122.88">17053 10107 24879 0,'0'0'1088'15,"0"0"256"-15,0 0-1088 0,0 0-256 0,0 0 0 0,0 0 0 0,7 0 960 0,-1-1 144 16,1 1 32-16,2 0 0 0,1 0-544 0,2 0-96 16,0-1-32-16,2 0 0 0,3 0 0 0,1-1 0 15,2 0 0-15,1 0 0 0,2 0-96 0,1 0-32 16,-1-2 0-16,1 2 0 0,-2-1-336 0,-2 1 144 15,0-1-144-15,-2 1 0 0,-3 0 0 0,-4 1 0 16,-1 0 0-16,-3 0 0 16,-7 1-912-16,0 0-144 0,0 0-32 0,0 0-12720 0</inkml:trace>
  <inkml:trace contextRef="#ctx0" brushRef="#br0" timeOffset="99092.97">18048 9707 21247 0,'0'0'944'0,"2"-6"192"0,-2-3-912 0,1 3-224 0,0-1 0 0,0 2 0 0,0-1 1792 0,-1 2 304 16,0 4 64-16,0 0 16 0,0 0-704 0,0 0-128 15,0 0-16-15,0 0-16 0,-1 10-672 0,0 1-128 16,1 1-16-16,-1 3-16 0,0 5-224 0,0 0-32 16,0 1-16-16,-1 2 0 0,1 0-16 0,0 1-16 15,1-1 0-15,0 1 0 0,-1-1-176 0,1-2 128 16,0-1-128-16,0-2 128 0,0-4-128 0,0-1 0 16,0-2 144-16,0-1-144 0,-2-1 176 0,1-3-48 15,1-6 0-15,0 0 0 0,0 0 64 0,0 0 0 16,0 0 0-16,0 0 0 0,-2-5-32 0,-1-3 0 15,1-3 0-15,0-3 0 0,1-3-160 0,0-2 128 0,0-3-128 16,1-1 128-16,-1-2-128 0,0-1 192 16,-1-3-192-16,1 2 192 0,1-2 64 0,1 2 32 15,2 0 0-15,0 2 0 0,1 1-80 0,1 4-16 0,0 1 0 0,2 4 0 16,1 2-192-16,0 2 0 16,4 1 0-16,-3 2 0 0,2 2 0 0,0 0-160 0,1-1 160 0,2 4-192 15,-2 1 192-15,0 1 0 0,0 1 0 0,-2 1-128 31,1 0-256-31,0 3-64 0,-1 2 0 0,-2 1 0 0,1 0-1360 0,-1 3-288 0,-3 2-48 0,0 1-13136 16</inkml:trace>
  <inkml:trace contextRef="#ctx0" brushRef="#br0" timeOffset="99280.58">18056 9855 25791 0,'0'0'1152'0,"0"0"224"0,-4 0-1104 0,4 0-272 0,0 0 0 0,0 0 0 0,0 0 1136 0,0 0 160 15,0 0 48-15,0 0 0 0,0 0-400 0,7 0-80 16,1 0-16-16,2 0 0 0,2-1-464 0,3 1-112 16,0 0-16-16,3 0 0 0,0-1-256 0,2 1 0 15,0 0 0-15,0 0 0 16,-2 0-2960-16,2 1-560 0</inkml:trace>
  <inkml:trace contextRef="#ctx0" brushRef="#br0" timeOffset="99687.11">18326 9867 3679 0,'0'0'320'0,"0"0"-320"15,0-5 0-15,1-1 0 0,1 1 5680 0,1 0 1056 0,2 1 224 0,0 1 32 16,1 0-5264-16,0 1-1072 0,2 1-208 16,-1 2-32-16,0 1 32 0,1 2 16 15,0 2 0-15,0 1 0 0,-1 2-304 0,0 2-160 0,-2 1 160 0,0 1-160 31,-2 0 208-31,-1 1-48 0,-2 2-16 0,-1-1 0 0,-1 0-144 0,-1-2 0 0,-1-1 0 0,0-1-176 16,1-2 176-16,-2-2 0 0,1-1 0 0,4-6 0 16,0 0 0-16,0 0 176 0,0 0-48 0,0 0 0 15,0 0-128-15,0 0 192 0,3-7-192 0,3-2 192 16,0-2-192-16,3-2 0 0,0-2 0 0,1-3 128 0,0-2-128 0,1 2 0 16,-1 0 0-16,-1 2 0 0,0 1 0 0,-1 4 0 15,-1 0 0-15,-3 3 0 0,-1 1 384 0,-3 7 0 16,0 0 0-16,0 0 0 0,0 0 144 0,0 0 32 15,-4 5 0-15,-1 3 0 0,0 2-368 0,-1 1-192 16,2 1 192-16,1 0-192 0,-1 1 0 0,2 0 0 16,0 0 0-16,2-1 0 0,1 0 0 0,2-1 0 15,2-2 0-15,1-2 0 0,2 0 0 0,1-1-192 16,1-3 192-16,2-2-192 16,2-1-576-16,4-3-128 0,1-2 0 0,1-1-9472 15,2-3-1872-15</inkml:trace>
  <inkml:trace contextRef="#ctx0" brushRef="#br0" timeOffset="99953.96">19017 9556 26719 0,'0'-12'1184'0,"0"6"240"0,0 0-1136 0,0-1-288 0,-1 0 0 0,-1 3 0 15,2 4 1744-15,-1-6 304 0,0 3 48 0,1 3 16 16,0 0-768-16,0 0-128 0,0 0-48 0,-7 7 0 15,-1 2-576-15,0 3-112 0,0 2-32 0,-1 5 0 16,-2 3-128-16,0 4-16 0,-3 4-16 0,-1 4 0 0,-2 4-16 0,-2 4 0 31,-2-2 0-31,-1 3 0 16,-2 1-272-16,0 0 160 0,2-2-160 0,2-2 128 16,-1 0-128-16,3-3 0 0,-1-3 0 0,3-2 0 0,0-3 0 15,2-3 128-15,2-3-128 0,2-2 0 0,2-3-192 0,3-4-128 16,1-3-32-16,1-2 0 15,3-2-2000-15,0-7-400 0,7 4-64 0</inkml:trace>
  <inkml:trace contextRef="#ctx0" brushRef="#br0" timeOffset="100361.02">19152 9802 15663 0,'0'0'1392'0,"3"-5"-1120"0,-1-1-272 0,-2 6 0 0,3-5 3984 0,-3 5 752 16,0 0 128-16,0 0 48 0,0 0-3312 0,0 0-672 0,-3 5-128 0,0 4-32 15,-1 2-192-15,-2 3-64 16,-1 3 0-16,-2 3 0 0,0 2-192 0,-1 3-32 16,-2 1-16-16,1 2 0 0,-1 0-128 0,1 1-16 0,0 0-128 0,1-1 192 15,0-1-192-15,2-3 128 0,1-2-128 16,0-2 0-16,2-3 128 0,0-2-128 0,2-4 0 0,3-3 144 16,-1-1-144-16,1-7 192 0,0 0-192 0,0 0 192 15,4-6-192-15,2-2 0 0,1-6 0 0,2-2 0 16,0-6-400-16,2-3 32 0,1-4 16 0,1-3 0 15,2-1 32-15,-2-1 0 0,1 1 0 16,-1 2 0-16,2 2 320 0,-6 2 0 0,1 4-144 0,-2 3 144 16,-1 4 256-16,-2 3 96 0,0 3 32 0,-1 2 0 0,-1 2 128 0,-3 6 48 15,0 0 0-15,0 0 0 0,0 0-224 0,0 0-32 16,0 0-16-16,6 7 0 0,-1 1-160 0,0 2-128 16,-2 2 144-16,0 0-144 0,1 3 144 0,-1 2-144 15,-2 0 128-15,0 3-128 0,1 1 176 0,-1 0-48 16,0-1-128-16,2 0 192 0,-1-1-192 0,1 1 144 15,0 0-144-15,-1-1 128 0,1-2-128 0,1 0 0 16,2-2 0-16,-1-2 0 16,0-2-272-16,1-1-144 0,0-1-32 0,-2-2 0 15,2-3-3088-15,0-1-624 0</inkml:trace>
  <inkml:trace contextRef="#ctx0" brushRef="#br0" timeOffset="100548.64">19045 10103 33167 0,'-9'-8'1472'0,"9"8"304"0,-3-5-1424 0,-1 1-352 0,-1 0 0 0,3-1 0 16,1 0 1776-16,2 0 272 15,-1 5 64-15,5-4 16 0,1 1-1584 0,3-1-320 0,4 2-64 0,5 0-16 16,3 0-144-16,4 0 0 0,4-2 0 0,0 1 0 31,2 0-1024-31,1-2-224 0,1 1-48 0,-2-2-15776 0</inkml:trace>
  <inkml:trace contextRef="#ctx0" brushRef="#br0" timeOffset="104230.81">4072 8369 1839 0,'0'0'160'0,"0"0"-160"15,0 0 0-15,0 0 0 0,0 0 0 0,0 0 192 0,0 0-192 0,0 0 192 16,0 0 0-16,0 0 0 0,0 0 0 0,0 0 0 15,0 0 352-15,0 0 80 16,0 0 16-16,0 0 0 0,0 0 0 0,0 0 16 0,0 0 0 0,0 0 0 16,0 0 64-16,0 0 16 0,0 0 0 0,0 0 0 0,-7 2-224 0,2-1-64 15,5-1 0-15,-6 1 0 0,6-1-288 0,0 0-160 16,-5 1 160-16,5-1-160 0,0 0 288 0,-6 3-32 16,6-3-16-16,0 0 0 0,0 0 240 0,0 0 48 15,0 0 16-15,0 0 0 0,-5 1 16 0,5-1 0 16,0 0 0-16,0 0 0 0,0 0-96 0,-6 1-16 15,6-1 0-15,0 0 0 0,0 0 0 0,-5 1 0 16,5-1 0-16,0 0 0 0,0 0 0 0,0 0-16 16,0 0 0-16,0 0 0 0,0 0-128 0,0 0-32 15,0 0 0-15,0 0 0 0,-6 1-64 0,6-1-16 16,0 0 0-16,0 0 0 0,0 0 16 0,0 0 0 16,0 0 0-16,0 0 0 0,0 0 16 0,0 0 0 0,0 0 0 0,0 0 0 31,0 0 160-31,0 0 16 0,0 0 16 0,0 0 0 0,0 0-96 0,0 0-32 15,0 0 0-15,0 0 0 0,0 0-288 0,0 0 0 16,0 0 128-16,0 0-128 0,0 0 0 0,0 0 0 16,8-1 0-16,-1 0 0 0,-2 0 0 0,2 0 0 15,-2-1 0-15,2 2 0 0,1 0 0 0,0 0 0 0,1-1 0 0,1 1-144 16,0 0 144-16,1 0 0 0,1 0-144 0,1 0 144 16,2 0 0-16,0 0 0 0,1 0-144 0,2 3 144 15,2-2 0-15,0 0-160 0,2-1 160 0,-3 0-128 16,0 0 128-16,1 0 0 0,0 0-144 0,1 1 144 0,1-1 0 15,-3 0 0-15,2 0-144 0,0-1 144 16,1 1 0-16,0 0 0 0,1 0 0 0,-2 1 0 16,2 0 0-16,0 1 0 0,1-1 0 0,-1 0 0 15,-2 0 0-15,-1 1 0 0,-1-1 0 0,-1 0 0 0,-2 1 0 0,-1-2 0 16,-1 0 0-16,-1-1 0 0,-2 0 144 0,-1 0-144 16,-2 0 128-16,-2-1-128 0,1 2 128 0,1 0-128 15,-8 0 128-15,0 0-128 0,0 0 128 0,0 0-128 31,0 0 0-31,0 0 128 0,0 0-128 0,0 0 128 0,0 0-128 0,0 0 128 0,0 0-288 0,0 0-64 16,0 0-16-16,0 0 0 0,0 0-96 0,0 0-32 0,0 0 0 0,-7-1 0 31,0 0-64-31,1 0-16 0,-1 0 0 0,1-1 0 0,0 0 128 0,-2-1 0 16,1 1 16-16,-1 0 0 0,2 0 304 0,-2 0-160 16,-1-2 160-16,0 2-128 0,1 0 272 0,2-1 64 15,-1-1 16-15,1 0 0 0,-1 0 384 0,0-2 80 0,2 2 16 0,0 0 0 16,1 0 32-16,0 0 16 15,0-1 0-15,2 1 0 0,2 4-256 0,0 0-48 0,0 0-16 0,0-6 0 16,0 6-192-16,0 0-48 16,0 0 0-16,0 0 0 0,6-2-192 0,0 1 128 0,1 0-128 0,1 2 0 15,0 1 0-15,2 3 0 0,0-1 0 0,0 1 0 16,0 3 0-16,0 0 0 0,1 0 0 0,0 0 0 16,-1 0 0-16,1 1 192 0,-2 0-16 0,0-1-16 15,-1-1-32-15,-1 1 0 0,-2-1 0 0,0 0 0 16,-3-1 96-16,-2-1 16 0,-1 2 0 0,-4-1 0 15,-2 1-48-15,-4-1 0 0,-4 2 0 0,-2 1 0 16,-6-1-1216 0,-3 0-256-16,-1 1-64 0</inkml:trace>
  <inkml:trace contextRef="#ctx0" brushRef="#br0" timeOffset="105012.11">4143 8751 18431 0,'-5'-2'1632'0,"-1"1"-1312"15,0 0-320-15,0 1 0 0,2-1 960 0,0 1 128 16,4 0 32-16,0 0 0 0,0 0-32 0,0 0-16 16,0 0 0-16,0 0 0 0,0 0-624 0,0 0-128 15,8-1-32-15,6 1 0 0,1 0-112 0,4 0-32 16,3 0 0-16,3-1 0 0,4 1 128 0,-1-1 32 15,1-1 0-15,0-1 0 0,3 1-64 0,0-1-16 16,-1 0 0-16,1 0 0 0,-1 1-96 0,0 1 0 16,-1 0-128-16,2 1 192 0,1 0-192 0,-2 0 0 15,-2-1 128-15,-3 0-128 0,-2 0 0 0,-2 0 0 16,-3 1 0-16,-4 0 0 0,-1 0 0 0,-3 0-288 16,-3 0 32-16,-1 0 16 0,-7 0-112 0,0 0-32 0,0 0 0 0,0 0 0 15,0 0 128-15,0 0 0 16,0 0 16-16,-7-1 0 0,0-1 64 0,-2 1 16 15,-2 0 0-15,0 0 0 0,-2 0 32 0,-1-1 0 0,-2 0 0 0,2-1 0 16,-1 1 128-16,2-1 0 0,0 0 0 0,2-1 0 16,2 0 416-16,3 1 16 0,0-1 0 0,2 1 0 15,0 0 128-15,4 3 16 0,0 0 16 0,0 0 0 16,0 0-336-16,6-4-80 0,2 1-16 0,-2 0 0 16,3 1-160-16,0 1 192 0,-2-1-192 0,2 2 192 15,1 0-192-15,0 2 160 0,1-1-160 0,0 1 160 16,0 1-16-16,1 0 0 0,-2 1 0 0,-1 0 0 15,-1 1 96-15,-2 0 16 0,0-1 0 0,-3 1 0 16,-2 0 0-16,-1-5 0 0,0 6 0 0,-3-1 0 0,-4 1 0 16,-2 0 0-16,-3 0 0 0,-1 2 0 15,-3 0-640-15,-3 2-112 0,-2 1-16 0,0 0-9408 16,-1-1-1856-16</inkml:trace>
  <inkml:trace contextRef="#ctx0" brushRef="#br0" timeOffset="105904.96">4231 9072 15023 0,'0'0'656'0,"0"0"160"0,0 0-656 0,0 0-160 0,0 0 0 16,0 0 0-16,0 0 1312 0,0 0 224 16,-1-5 64-16,1 5 0 0,0 0-480 0,3-4-96 15,-3 4 0-15,5-4-16 0,2 0-432 0,-1 2-64 16,2 0-32-16,2 1 0 0,1 0-176 0,1 1-48 0,2 0 0 0,1 0 0 15,0 0-112-15,1 0-16 0,1-1-128 0,2 1 192 16,-2-2-64-16,4 1 0 0,2 0-128 0,-2 0 192 16,2 0-192-16,1 0 144 0,0 0-144 0,0 1 128 15,0-1-128-15,1 1 0 0,-2 0 144 0,0 0-144 0,-2-1 128 16,-2 0-128-16,-1-1 128 0,-5 2-128 0,-1 0 0 0,-1 0 0 16,-3 0-192-16,-8 0 64 0,0 0-128 0,0 0-32 15,0 0 0-15,0 0 0 0,-6-3-32 0,0 1 0 16,-3-1 0-16,-1-1 0 0,-1 1 128 0,0 0 0 15,0-1 16-15,0 0 0 0,-1 0 176 0,1-1 0 16,1 1 128-16,1-1-128 0,1 0 384 0,2 1 16 16,0-1 0-16,2 0 0 0,4 5 160 0,0 0 16 15,-1-6 16-15,1 6 0 0,0 0-256 0,0 0-48 16,5-3-16-16,3 0 0 0,1 0-128 0,1 3-16 16,1 0-128-16,0 1 192 0,0 2-192 0,0-1 0 15,1 1 0-15,0 2 0 0,-1-1 0 0,1 1 128 16,-1 2-128-16,0 2 0 0,0 0 256 0,-2 1-64 15,-2-2 0-15,0 1 0 0,0 0-48 0,-4 0-16 16,0-2 0-16,-2 1 0 0,-2 0 96 0,-2 0 16 31,-1-1 0-31,-4 0 0 0,-4-1-240 0,-4 2 144 16,-2 0-144-16,-3 1 128 0,-3-2-2304 0,-1 2-480 0</inkml:trace>
  <inkml:trace contextRef="#ctx0" brushRef="#br0" timeOffset="106563.93">4219 9394 1839 0,'-13'0'0'0,"7"0"160"0,-2-1-160 0,-1 1 0 16,0 0 0-16,2 0 0 0,0 1 4496 0,0 0 880 15,2-1 160-15,0 1 32 0,1-1-3328 0,4 0-688 0,0 0-128 0,0 0-16 31,0 0-704-31,0 0-128 0,0 0-16 0,8 2-16 0,2 1-352 0,2-1-192 0,1 0 192 0,3-1-192 16,4 0 128-16,2 0-128 0,1-1 0 0,2 1 0 16,-1-1 320-16,1 0-32 31,0-1-16-31,2 0 0 0,-1 0-32 0,2-1-16 16,1 2 0-16,1-1 0 0,-1 0-224 0,1 1 176 15,2 0-176-15,0 0 160 0,-2 0-160 0,-1 0 0 0,-2 1 0 0,-3 0 128 16,-3-1-128-16,-3 0 0 0,-3 0 0 0,-2 0-176 15,-3 0-112-15,-2 0-32 0,-1 0 0 0,-7 0 0 16,0 0 80-16,0 0 16 0,0 0 0 0,0 0 0 16,0 0-160-16,0 0-16 15,-9 1-16-15,0 1 0 0,-2 0-80 0,-1 0-16 0,-1-1 0 16,-1 0 0-16,1-1 336 0,0 0 176 0,-1-1-192 0,1 0 192 16,0-1 0-16,2 0 272 0,2-1-16 0,0 1-16 0,1-2 304 0,3 0 64 15,-3 0 16-15,2-2 0 0,1 1-160 0,2 0-16 16,1 1-16-16,2-1 0 0,0 5-176 0,3-4-16 15,0 0-16-15,1 0 0 0,3 1-96 0,0 1 0 16,-1 1-128-16,2 0 192 0,1-2 0 0,-1 3-16 16,2 2 0-16,0 0 0 0,0 0-48 0,0 1 0 15,0 2 0-15,1 1 0 0,-2 0 64 0,0 0 16 16,-3 1 0-16,1 1 0 0,-2-1-64 0,1 2-16 16,-4 0 0-16,0 0 0 0,-2-2 32 0,-2 3 0 15,-2 0 0-15,-2 0 0 0,-2-1-416 0,-2 1-96 16,-3 1-16-16,-1 0-9616 15,0 0-1920-15</inkml:trace>
  <inkml:trace contextRef="#ctx0" brushRef="#br0" timeOffset="107236.81">4218 9796 12895 0,'0'0'1152'0,"0"0"-928"15,0 0-224-15,0 0 0 0,-5-3 2144 0,5 3 384 16,-5-2 80-16,5 2 16 0,-4-3-512 0,4 3-112 16,-4-4-16-16,4 4 0 0,0 0-752 0,0 0-144 15,0 0-48-15,0 0 0 0,0 0-592 0,5-2-112 16,3 1-16-16,3 1-16 0,1 1-160 0,2 1-16 16,4-2-128-16,0 0 192 0,2-2-192 0,2 2 0 0,1 0 0 0,2-1 0 15,0 0 128-15,0 0-128 16,3 0 0-16,0-1 144 0,1 1-144 0,1 1 0 0,0 0 0 0,1 0 128 15,-1-1-128-15,-2 0 0 0,1-1 0 0,-3 1 0 16,-2 1 0-16,-4-1 0 0,-1-1 0 0,-2 0 0 16,-3 0-272-16,-2-1-96 0,-2 1-16 15,-2 1 0 1,-8 1-256-16,0 0-48 0,0 0-16 0,0 0 0 16,0 0-256-16,0 0-48 0,0 0-16 0,0 0 0 15,0 0-512-15,-6 1-96 0,1-1-32 0,0 1 0 16,-1 2-320-16,0-1-64 0,0-2 0 0,0 0-16 0,1 0 1120 15,-1 0 240-15,-1-1 32 0,2 0 16 0,-1-1 656 0,6 2 304 0,-6-2-32 0,0 0 0 0,1 0 784 16,0-1 160-16,2-1 16 0,3 4 16 16,0 0 176-16,0 0 48 0,0 0 0 0,-1-5 0 0,1 5-256 0,0-6-32 15,0 6-16-15,4-4 0 0,-1-1-304 0,-3 5-64 16,5-3-16-16,2 1 0 0,-1 0-128 0,1 0-16 16,0 0-16-16,-1 1 0 0,-6 1-240 0,8 1-32 15,-2 1-16-15,0 1 0 0,1 1 32 0,-7-4 0 16,2 7 0-16,0 2 0 0,-1-1-144 0,-1 2-32 15,-2-1 0-15,-1 1 0 0,-3 1-192 0,-2 0 176 16,-2 0-176-16,-1 0 160 16,-2 0-800-16,-1 0-176 0,0-2-16 0,-2 1-9104 15,0-1-1824-15</inkml:trace>
  <inkml:trace contextRef="#ctx0" brushRef="#br0" timeOffset="107957.82">4082 9986 6447 0,'0'0'272'0,"0"0"80"0,0 0-352 0,0 0 0 16,0 0 0-16,0 0 0 0,0 0 3440 0,0 0 608 16,0 0 128-16,0 0 32 0,6-3-2240 0,-1-1-448 15,1 2-96-15,3 0-16 0,2 0-496 0,1 1-96 16,2 0-32-16,2-1 0 0,3 1-304 0,2 1-64 16,1 0-16-16,2 0 0 0,0 0-144 0,-1-1-48 15,0 0 0-15,1 0 0 0,1 0-80 0,-2 0-128 16,0-1 176-16,0-1-176 0,0 0 144 0,0 2-144 15,-1-1 0-15,0 1 144 0,-2-1-144 0,0 0-176 0,-2 1 48 16,1 0 0 0,-3 0-384-16,-2 0-64 0,-2 1 0 0,-1 0-16 15,-2 0 112-15,-3 0 32 0,-6 0 0 0,0 0 0 0,0 0 144 0,0 0 48 0,0 0 0 0,0 0 0 16,-5 1 0-16,-2 0 16 0,0 0 0 0,-1 0 0 16,-1 1 240-16,0-2 0 0,-1 0 0 15,0 0 0-15,1 0 0 0,-1 0 0 0,0-2 176 0,1 1-48 16,0-1 240-16,1 0 48 0,1 0 16 0,1 0 0 0,1-1 176 0,0 1 32 15,5 2 16-15,0 0 0 0,0 0-240 0,-1-5-48 16,1 5-16-16,0 0 0 0,4-5-96 0,-4 5 0 16,5-3-16-16,1 1 0 0,-1 1-240 0,2 2 176 15,-1 1-176-15,2 0 160 0,-1 0-32 0,-1 2 0 16,0-1 0-16,-1 2 0 0,1 1 160 0,-2 1 32 16,0-1 0-16,0 1 0 0,-3 0-16 0,-1 1 0 15,-1-1 0-15,-1 0 0 0,-2 1-112 0,0 0 0 16,-3 0-16-16,0 0 0 15,-2 1-480-15,-1 0-80 0,-1 0-32 0</inkml:trace>
  <inkml:trace contextRef="#ctx0" brushRef="#br0" timeOffset="108928.78">5152 7847 23775 0,'0'0'1056'0,"0"0"224"0,-3-3-1024 0,3 3-256 0,0 0 0 0,0 0 0 15,1-5 1024-15,-1 5 144 0,3-6 48 0,2 3 0 16,-5 3-336-16,7-3-64 0,4 0-16 0,0 1 0 15,3 1-288-15,0 0-64 0,2 0-16 0,0 1 0 16,0-1-288-16,2 1-144 0,1 0 160 0,-1 0-160 0,-1 0 0 0,0 0 128 16,1 0-128-16,-2 0 0 0,1 0 0 0,-2 0 0 15,-1 0 128-15,-3-1-128 0,-2 1 0 0,-1 0 176 16,-8 0-176-16,0 0 160 0,0 0-32 0,0 0 0 16,0 0 0-16,0 0 0 0,0 0-128 0,-5 0 128 15,-4 0-128-15,-1 1 128 0,-2 0-128 0,-1 0 128 16,-3 1-128-16,0 0 128 0,-3 2-128 0,-1-1 192 15,0 0-192-15,0 2 192 0,-4-1 16 0,0 2 16 16,0 0 0-16,1 2 0 0,0 0-64 0,2-1-16 16,0 0 0-16,1 1 0 0,2-1-144 0,1 1 0 0,3 0 0 0,2-1 128 15,1 1-128-15,2 0 0 16,2-1 0-16,3 1 0 0,1 0 0 0,1 1-144 16,4-1 144-16,0 1 0 0,2-1-192 0,3 0 192 0,0-2-192 15,2 0 192-15,2-1-144 0,2 0 144 0,0-2 0 16,1 0-144-16,0-2 144 0,0-1 0 0,-1-1 0 0,-1-1 0 15,0 0 0-15,-3-1 192 0,-3-3-64 0,-1 1 0 16,-2-2 368-16,-2 0 80 0,-2 0 0 0,-2-1 16 16,-2 1 48-16,0 2 0 0,-3-2 0 0,-1 1 0 15,-1 0-256-15,-1 2-32 0,-1 0-16 0,0 2 0 0,0 0-336 0,0 2 0 16,-1 2 0-16,2 2 0 16,1-1-624-16,1 2-32 0,0 2-16 15,3 2 0-15,0 1-2656 0,3 1-512 0</inkml:trace>
  <inkml:trace contextRef="#ctx0" brushRef="#br0" timeOffset="109383.98">5361 8069 19343 0,'0'0'848'0,"2"-5"192"0,-2-1-832 0,1 0-208 0,2-1 0 0,-1 2 0 16,0-1 1792-16,-2 6 320 15,0 0 64-15,4-3 16 0,-4 3-1040 0,7-1-192 16,-7 1-64-16,8 2 0 0,-1 2-496 0,0 1-96 16,-1 2-32-16,-1 1 0 0,-1 2-80 0,0 1-32 15,-1-1 0-15,-1 2 0 0,-2 0-32 0,-2 1 0 0,0-1 0 0,0 0 0 16,-2 0 48-16,1-1 0 16,-1 0 0-16,1-1 0 0,-2-3-176 0,2 0 0 15,-1-1 0-15,4-6 128 0,0 0-128 0,0 0 0 16,0 0 144-16,0 0-144 0,0 0 0 0,0 0 0 0,0 0 0 0,0 0 0 15,6-7 0-15,0-2 0 0,2-2-160 0,0-1 160 16,1-2-192-16,-2-2 64 0,2 1 128 0,0 1-208 16,0 0 208-16,-3 2 0 0,-1 2 0 0,-2 2 0 15,0 1 144-15,0 2 128 16,-3-1 32-16,0 6 0 0,0 0 256 0,0 0 48 0,0 0 16 0,0 0 0 16,-6 3-272-16,1 3-48 0,-2 2-16 0,0 0 0 15,2 2-160-15,0 1-128 0,1 0 144 0,1 0-144 16,-1 0 0-16,2 0 0 0,1-1 0 0,1 0 0 0,1-1 0 0,1-1 0 15,3-2 0-15,0 0 0 0,2-2 144 0,1-1-144 16,2 0 128-16,-2-2-128 16,3-1 160-16,1-1-160 0,2-3 192 0,0-1-192 15,1-2-208-15,3-1-160 0,1 0-16 0,0-2-10592 16,0 0-2112-16</inkml:trace>
  <inkml:trace contextRef="#ctx0" brushRef="#br0" timeOffset="130823.61">13849 11047 9215 0,'-7'0'816'0,"1"0"-656"0,-1 0-160 0,0 0 0 0,2 3 2912 0,1-3 544 32,4 0 128-32,0 0 0 0,0 0-1472 0,0 0-320 0,0 0-48 0,7 1-16 0,4 0-912 0,4-1-192 15,-1 1-48-15,2-1 0 0,3 0-32 0,1 0-16 16,0-1 0-16,1 1 0 0,1 0-144 0,-2 0-48 16,1 0 0-16,1 0 0 0,-3-1-336 0,0 1 0 15,-2 0 0-15,-1 0 0 16,-3 0-2624-16,-3 0-448 0</inkml:trace>
  <inkml:trace contextRef="#ctx0" brushRef="#br0" timeOffset="130964.06">13807 11251 30639 0,'0'0'1344'0,"0"0"304"0,0 0-1328 0,0 0-320 0,0 0 0 0,0 0 0 16,0 0 288-16,9 2-16 15,2-1 0-15,3 0 0 0,3 0 48 0,1 1 16 16,1-2 0-16,2 0 0 0,2-3-336 0,2 0 0 0,3-1 0 0,0-2-9632 15,3 1-2032 1</inkml:trace>
  <inkml:trace contextRef="#ctx0" brushRef="#br0" timeOffset="131230.23">14476 11082 26719 0,'0'0'2368'0,"-7"5"-1888"0,1-1-480 0,-2 3 0 0,0 1 656 0,1 2 48 15,-2 1 0-15,0 1 0 0,0 1-128 0,1 0-32 16,1 1 0-16,1 2 0 0,3 0-176 0,0 0-48 15,0-1 0-15,5-1 0 0,1 0 144 0,2-1 32 16,2-2 0-16,3-1 0 0,2-3-160 0,4-1-16 16,0-3-16-16,3-3 0 0,1-2 80 0,4-2 32 15,1-4 0-15,-2-3 0 0,1-3 176 0,0-3 48 16,1-2 0-16,-3-1 0 0,-4-4-48 0,-3 1 0 16,-4 1 0-16,-5 1 0 0,-4 2 368 0,-3 1 64 0,-5 3 0 15,-4 1 16-15,-3 2-32 0,-3 4-16 16,-1 0 0-16,-2 3 0 0,-2 4-992 0,-1 2 0 15,-1 3 0-15,1 1-208 16,-1 3-1456-16,1 3-304 0,0 3-48 0,2 1-17312 0</inkml:trace>
  <inkml:trace contextRef="#ctx0" brushRef="#br0" timeOffset="131841.07">17700 11171 29487 0,'0'0'2624'0,"0"0"-2112"15,0 0-512-15,0 0 0 0,0 0 1024 0,0 0 80 16,0 0 32-16,0 0 0 0,7-3-496 0,1 1-112 0,3 1-16 0,4 1 0 16,1 0-176-16,4 1-32 0,2 0-16 0,2 0 0 15,0 2-128-15,-1-3-32 0,3 0 0 0,-2 0 0 16,-1-1-640-16,-2-1-128 0,-2 2-16 0,-3-1-9888 15,-3 0-1968-15</inkml:trace>
  <inkml:trace contextRef="#ctx0" brushRef="#br0" timeOffset="131981.82">17740 11299 34143 0,'0'0'752'0,"0"0"144"0,0 0 48 0,0 0 16 0,0 0-768 0,6 0-192 15,1-1 0-15,2 1 0 0,2 0 576 0,3 0 64 31,2 0 0-31,3 0 16 0,2 0-384 0,2 1-80 0,2-2 0 0,1-1-16 16,-1-1-528-16,1-1-96 0,3 0-32 0,1-1-15552 0</inkml:trace>
  <inkml:trace contextRef="#ctx0" brushRef="#br0" timeOffset="132263.78">18668 11120 29487 0,'-13'1'2624'0,"6"0"-2112"0,1 1-512 0,-4 3 0 15,-1 0 320-15,0 2-32 0,-1 1-16 0,-2 0 0 16,1 2 256-16,1 1 48 0,1 1 16 0,1 2 0 16,2 1 16-16,3-1 0 0,2 0 0 0,3-1 0 15,1-1-288-15,4 0-48 0,3-1-16 0,3-1 0 0,3-2-128 0,4-3-128 16,4-2 192-16,3-3-192 0,3-2 384 0,2-3-48 16,3-3 0-16,0-3 0 0,0-3 80 0,-1-3 16 15,-1-3 0-15,-3-1 0 0,-5 1-48 0,-3-1-16 16,-5 0 0-16,-4 1 0 0,-3 2 624 0,-5 2 128 31,-3 0 32-31,-2 3 0 0,-5 1-64 0,-2 2 0 0,-3 1 0 0,-3 3 0 0,-4 0-848 0,-3 4-240 16,-3 1 0-16,-5 2 0 15,-2 2-944-15,-1 3-272 0,-1 3-48 0,0 3-18896 0</inkml:trace>
  <inkml:trace contextRef="#ctx0" brushRef="#br0" timeOffset="152738.1">4103 10805 911 0,'0'0'0'0,"0"0"0"16,0 0 0-16,0 0 0 0,0 0 768 0,0 0 64 16,0 0 0-16,0 0 16 0,0 0-560 0,0 0-112 15,0 0-32-15,0 0 0 0,0 0 112 0,0 0 32 16,0 0 0-16,0 0 0 0,0 0-48 0,0 0-16 15,0 0 0-15,0 0 0 0,0 0 48 0,0 0 16 16,0 0 0-16,0 0 0 0,0-5 288 0,0 5 48 16,0 0 16-16,0 0 0 0,0-6 0 0,0 6 0 15,0-5 0-15,0 5 0 0,0 0-368 0,0 0-64 16,0 0-16-16,0 0 0 0,2-7 0 0,-2 7-16 16,0 0 0-16,0 0 0 0,1-5-32 0,-1 5 0 15,0 0 0-15,0 0 0 0,0 0-16 0,2-6 0 0,-2 6 0 0,0 0 0 16,0 0 96-16,0 0 16 0,0 0 0 0,0 0 0 15,0 0 16-15,0 0 0 0,0 0 0 0,0 0 0 16,0 0-256-16,0 0 144 16,0 0-144-16,0 0 128 0,0 0-128 0,0 0 0 15,0 0 0-15,0 0 128 0,0 0-128 0,0 0 0 16,0 0 0-16,0 0 0 0,0 0 0 0,0 0 0 0,0 0 0 0,0 0 0 16,0 0 0-16,0 0 0 0,0 0 0 0,0 0 0 15,0 0 0-15,0 0 0 0,0 0 0 0,0 0 0 16,0 0 0-16,0 0 0 0,0 0 0 15,0 0 0-15,0 0 0 0,-2 6 0 0,2-6 0 0,0 0 128 0,-3 4-304 0,3-4-64 16,-4 5-16-16,4-5-6832 16</inkml:trace>
  <inkml:trace contextRef="#ctx0" brushRef="#br0" timeOffset="155636.15">4229 10860 911 0,'0'0'0'0,"0"0"0"0,0 0 0 0,0 0 0 16,0-4 2208-16,0 4 352 0,1-5 80 0,-1 5 16 16,1-6-1376-16,1 2-288 0,-2 4-48 0,0 0-16 15,2-6-448-15,-2 6-96 0,0 0 0 0,1-4-16 0,-1 4 96 0,0 0 32 16,0 0 0-16,2-5 0 0,-2 5-96 0,3-4-16 15,-3 4 0-15,0 0 0 0,0 0-64 0,0 0-32 16,0 0 0-16,0 0 0 0,5-4 144 0,-5 4 16 16,0 0 16-16,0 0 0 15,0 0-144-15,0 0-16 0,0 0-16 0,0 0 0 16,0 0-64-16,0 0-16 0,0 0 0 0,0 0 0 16,0 0-16-16,0 0-16 0,0 0 0 0,4 4 0 15,-4-4-16-15,5 7 0 0,-2 0 0 0,0 1 0 16,-1 1-32-16,1 0-128 0,-2-1 192 0,0 3-64 15,1 0 0-15,0 1 0 0,-1 2 0 0,0 1 0 16,0 2 64-16,-1 0 0 0,-1 1 0 0,2 0 0 16,-1 2-16-16,0 2 0 0,2-1 0 0,-2 9 0 0,0-4-48 0,0-4 0 0,0 0 0 0,1 0 0 15,1 0-128-15,2-1 0 0,0-1 144 0,-1 0-144 16,0-2 0-16,0 0 128 0,2-3-128 0,-2 0 0 16,2-2 0-16,-2-1 128 0,-1-1-128 15,0 0 0-15,-1-1 128 0,2-1-128 0,-3-9 160 0,0 10-160 16,-3-3 304-16,3-7-48 0,-1 9 0 0,1-9 0 15,-2 9-16-15,2-9-16 16,0 0 0-16,-2 8 0 0,2-8-224 0,0 0 176 0,-5 5-176 0,5-5 160 16,-5 5-160-16,5-5 0 0,0 0 0 0,0 0 0 15,0 0-1072-15,0 0-80 0,0 0-32 0</inkml:trace>
  <inkml:trace contextRef="#ctx0" brushRef="#br0" timeOffset="156089.48">4282 10863 11679 0,'0'0'512'0,"0"0"128"0,0 0-512 0,0 0-128 0,0 0 0 0,0 0 0 16,0 0 784-16,0 0 144 0,-4 5 32 0,-1 3 0 16,1 1 32-16,-1 1 16 0,0 1 0 0,-1 1 0 15,0 1-288-15,0 1-48 0,2 0-16 0,0 1 0 16,-1-2-272-16,2-1-48 0,1-1-16 0,-1-1 0 16,1-2 112-16,1-3 16 0,1-5 0 0,0 0 0 15,0 0 512-15,0 0 128 0,0 0 0 0,3-5 16 16,1-3-272-16,0-2-48 0,1-3-16 0,0 0 0 15,2-4-448-15,1 0-112 0,-1-1-16 0,2 0 0 16,1 0-192-16,0 1 0 0,-2 3 128 0,1 3-128 0,0 2 0 0,-1 2 0 16,-3 4-144-16,-5 3 144 0,0 0-144 0,7 6 144 15,-2 2-128-15,1 3 128 0,-1 3 0 0,0 0 0 16,-1 1 0-16,1 2 0 0,-1 0 0 0,0 1 0 16,2 0 0-16,-1-2 0 0,2 0 0 0,1-3 0 15,-1-1 0-15,2-4 128 0,1-3-128 0,1-2 0 16,0-2 0-16,2-3-9216 15,3-2-1856-15</inkml:trace>
  <inkml:trace contextRef="#ctx0" brushRef="#br0" timeOffset="156746.48">4380 11814 13823 0,'0'0'608'0,"0"0"128"0,-1-6-592 0,0 0-144 16,0 1 0-16,1 5 0 0,-1-6 1360 0,1 6 240 16,-2-4 64-16,2 4 0 0,0 0-576 0,0 0-96 15,0 0-32-15,0 0 0 0,0 0-288 0,0 0-64 16,0 0-16-16,-4 6 0 0,2 2-272 0,-1 3-48 0,-1 1-16 0,1 2 0 15,1 3 32-15,-2 0 0 16,0 2 0-16,0 1 0 0,-1 0-64 0,2 1-16 0,0 0 0 0,-1-2 0 16,2 1-208-16,1-1 128 0,1 0-128 0,1-1 0 15,1 1 144-15,1 0-144 0,-1-2 128 0,1 2-128 16,1-3 128-16,1 0-128 0,-2-2 0 0,2-1 128 16,-2-1 32-16,0-2 0 0,-1-1 0 0,1-1 0 15,-1-2-16-15,-2-6 0 0,1 7 0 0,0 0 0 16,-1-7-144-16,-1 5 160 0,1-5-160 0,-2 6 160 15,-1-1-416-15,1 1-64 16,-1-2-32-16,0 3 0 0,-3-1-752 16,1-1-160-16,-2-1-16 0,7-4-16 0,-7 3-432 0,7-3-96 0,0 0-16 0</inkml:trace>
  <inkml:trace contextRef="#ctx0" brushRef="#br0" timeOffset="157153.18">4338 11838 9215 0,'0'0'816'0,"-3"-5"-656"16,0-1-160-16,-1 2 0 0,1 1 1232 0,3 3 224 15,-4-3 32-15,4 3 16 0,0 0-560 0,0 0-112 16,0 0-32-16,-7 3 0 0,0 0-352 0,1 1-80 15,-1 2-16-15,3 0 0 0,0 1-32 0,2 1 0 0,-2-2 0 0,1 1 0 16,0 0-80-16,2-2-32 16,1-5 0-16,0 0 0 0,0 0 416 0,0 0 80 15,0 0 0-15,0 0 16 16,0 0 192-16,0 0 48 0,4-5 0 0,0-2 0 0,1-1-320 0,1-1-48 16,1 0-16-16,-1-2 0 15,1-2-144-15,2 1-48 0,-3 1 0 0,2 1 0 16,0 1-144-16,-2 0-48 0,1 1 0 0,-2 3 0 0,1 0-16 0,-1 3-16 15,-5 2 0-15,0 0 0 0,7 4-32 0,-3 3 0 0,2 1 0 0,-2 2 0 16,-1 1-128-16,1 1 0 0,-1 1 0 0,0 1 128 16,1 0-128-16,0 1 0 0,0-2 0 0,-1-1 0 15,0-2-1264-15,1-1-272 16,1-3-64-16,0 0-16 0</inkml:trace>
  <inkml:trace contextRef="#ctx0" brushRef="#br0" timeOffset="157730.57">4268 12619 12671 0,'0'0'560'0,"0"0"112"0,3-4-544 0,-3 4-128 0,3-6 0 0,0 1 0 16,-3 5 1728-16,0 0 304 15,2-4 64-15,-2 4 16 0,0 0-672 0,0 0-128 16,0 0-32-16,0 0 0 0,0 0-576 0,0 0-128 15,0 0-32-15,3 5 0 0,-1 3-160 0,0 2-16 16,-2 2-16-16,2 8 0 0,0 0 32 0,0 4 0 16,-2-1 0-16,0 3 0 0,-1 3-96 0,0 0-16 0,-1 2 0 0,0-1 0 15,1-2-112-15,0 0-32 0,-2-1 0 16,2 0 0-16,0-2-128 0,1-1 0 0,0-1 0 0,1-1 128 16,1-2-128-16,0-2 0 0,0-2 0 0,0 0 128 15,-1-3-128-15,-1 0 0 16,0-2 144-16,1-1-144 0,1-1 128 0,-1-1-128 0,-1-8 160 0,0 6-160 15,0-6 0-15,0 0 0 0,0 0 0 0,0 0 0 32,0 0-800-32,0 0-96 0,0 0-32 0,-8 0-12128 0</inkml:trace>
  <inkml:trace contextRef="#ctx0" brushRef="#br0" timeOffset="158119.22">4248 12700 12895 0,'-6'-9'1152'0,"6"9"-928"16,-4-7-224-16,4 7 0 0,-3-3 1072 0,3 3 160 0,-5-2 48 0,5 2 0 15,-5 1-832-15,-1 2-144 16,1 2-48-16,0 1 0 0,2 2 208 0,0 2 48 0,0 1 0 16,-2 2 0-16,1 0-272 0,0 1-48 0,1 0-16 0,1-1 0 0,0 0-48 0,1-2 0 15,0-1 0-15,1 2 0 16,0-1 256-16,0-11 32 0,0 0 16 0,0 0 0 0,0 0 544 0,0 0 112 15,0 0 32-15,6-8 0 0,0-2-208 0,0-3-32 16,2-4-16-16,-4 2 0 0,1-2-480 0,-1-2-80 16,2-1-32-16,-1 0 0 0,1 1-128 0,-2 0-16 15,0 2-128-15,1 3 192 0,-1 2-192 0,1 3 128 16,-2 2-128-16,0 2 0 0,-3 5 320 0,0 0-16 16,0 0-16-16,6 5 0 0,-1 1-160 0,1 3-128 15,-1 1 144-15,1 1-144 0,-1 0 0 0,1 0 0 16,0 0 0-16,1 0 0 0,0-1 0 0,-1 0 0 15,3-3 0-15,-1 0 0 0,-1-3 128 0,0 0-128 16,2-3 0-16,1-2 0 16,2-4-384-16,1 0-160 0,3-3-32 0,-1-3-13536 0</inkml:trace>
  <inkml:trace contextRef="#ctx0" brushRef="#br0" timeOffset="159794.79">4468 10455 10079 0,'0'0'448'0,"0"0"80"0,0 0-528 0,1-5 0 16,-1 0 0-16,0 5 0 0,1-6 1360 0,0 1 176 15,0 0 16-15,-1 5 16 0,0 0-672 0,0-4-144 16,0 4-32-16,0 0 0 0,0 0-112 0,0 0-32 16,0 0 0-16,0 0 0 0,0 0 16 0,0 0 0 15,0 0 0-15,-1 9 0 0,-1 1-240 0,1 2-48 16,3 1-16-16,-2 2 0 0,-1 2 32 0,0 0 16 16,0 0 0-16,1 2 0 0,1-2-208 0,-1 0-128 15,0-2 160-15,0-1-160 0,-1 0 144 0,1-2-144 16,1-1 128-16,0-3-128 0,0 0 128 0,0-1-128 15,-1-7 128-15,0 0-128 0,0 0 224 0,0 0-32 16,0 0-16-16,0 0 0 0,0 0 128 0,0 0 16 16,0 0 16-16,0 0 0 0,-4-7 80 0,-1-1 16 15,1 0 0-15,0-3 0 0,-1-3-96 0,1-1-16 16,-1-3 0-16,3-1 0 0,-1-3 80 0,1 0 16 0,0 0 0 0,0 0 0 16,1 0-64-16,2 1-16 0,1 1 0 0,0 2 0 15,1 2-192-15,1 0-144 16,3 2 192-16,0 1-192 0,-1 0 128 0,1 2-128 0,1 1 0 0,0 2 0 15,1 0 128-15,1 3-128 0,0-1 0 0,0 2 0 16,0 1 0-16,-3-1 0 0,2 2 0 0,-1 2 0 16,0 0 0-16,-2 2 0 0,-6-2 0 0,7 6 0 31,-1 2-320-31,-3 2-160 0,-1 2-32 0,-1 1-16 0,-1 1-1456 16,-1 0-304-16,-1 3-48 0,-1-2-16 0</inkml:trace>
  <inkml:trace contextRef="#ctx0" brushRef="#br0" timeOffset="159966.64">4435 10529 21247 0,'0'0'944'0,"0"0"192"0,0 0-912 0,0 0-224 16,0 0 0-16,0 0 0 0,0 0 640 0,0 0 64 16,5-2 32-16,1-1 0 0,-1 0-96 0,3-1 0 15,1 1-16-15,1 1 0 0,1 0-416 0,1-2-80 16,1 1 0-16,0 0-128 15,2-1-448-15,0 1-208 0,0-1-48 0,1 0 0 16,-1 1-2816-16,0 0-560 0</inkml:trace>
  <inkml:trace contextRef="#ctx0" brushRef="#br0" timeOffset="160435.54">4701 10469 8287 0,'0'0'368'0,"0"0"80"0,0 0-448 0,0 0 0 0,-3 5 0 0,0 2 0 16,-2 1 2112-16,1-1 352 0,-1 2 64 0,0 0 16 16,2 1-1328-16,0 0-272 0,1 0-48 0,1 0-16 15,0-1-304-15,0 0-48 0,1 0-16 0,1-1 0 16,1-2 192-16,1 1 48 0,1-2 0 0,-4-5 0 15,6 5-64-15,-1-2-16 0,0-2 0 0,3 0 0 16,0-1-176-16,-1-2-48 0,1-1 0 0,0-2 0 16,-1 0-64-16,1-2-32 0,-1 0 0 0,-1 0 0 15,1-2-128-15,0 0-32 0,-3 0 0 0,-1 0 0 16,-1 1-16-16,2 1-16 0,-3 2 0 0,1-1 0 0,-2 6 128 0,1-4 32 16,-1 4 0-16,0 0 0 0,0 0 16 0,0 0 16 15,0 0 0-15,0 0 0 0,0 0-224 0,0 0-128 16,-3 7 160-16,2 0-160 0,-1 2 0 0,0 1 0 15,2 1 0-15,0 1 0 0,0 1 0 0,0 2 0 16,0 1 0-16,2 2 0 0,0 0 0 0,0 2-160 16,-1 1 160-16,0 0-128 0,0 1 128 0,0 0 0 15,0-1 0-15,1 0 0 0,0-1 0 0,0-1 0 16,-1 0 0-16,1-1 0 0,-2-3 0 0,0-1 0 16,0 0 0-16,0-2 0 0,-1-2 144 0,-1-2-144 15,0 0 192-15,-4 2-192 0,1-2 240 0,-3-4-64 0,8-4-16 0,-7 2 0 16,0-2 16-16,-1-2 0 0,1-2 0 0,-5-5 0 15,1-3 64-15,4-1 16 16,-2-2 0-16,4 4 0 0,2-3 176 0,1-2 32 0,1-3 16 0,2-1 0 16,1-1-144-16,4 1-16 15,0 2-16-15,3 0 0 0,1 2-304 0,1 0 0 0,1 1 0 0,0 2 0 16,1 3 0-16,-1 1-176 0,-1 1 176 0,2 3-160 16,-2 1-144-16,0 2-16 0,0 1-16 0,0 2-11040 15,-2 2-2192-15</inkml:trace>
  <inkml:trace contextRef="#ctx0" brushRef="#br0" timeOffset="163570.34">4074 11390 3679 0,'0'0'320'0,"0"0"-320"15,0 0 0-15,0 0 0 0,0 0 720 0,0 0 80 16,7 2 16-16,-2 0 0 0,-5-2-816 0,7 3 0 15</inkml:trace>
  <inkml:trace contextRef="#ctx0" brushRef="#br0" timeOffset="163840.28">4070 11380 3679 0,'0'0'320'0,"0"0"-320"0,0 0 0 0,0 0 0 15,0 0 2048-15,0 0 320 0,5-1 80 0,1-1 16 0,1 1-1664 0,-7 1-336 16,5-1-64-16,1 0-16 0,0 2-384 0,-1 0 128 15,-5-1-128-15,7 1 0 0,0 1-192 0,-2 0-112 16,-5-2-16-16</inkml:trace>
  <inkml:trace contextRef="#ctx0" brushRef="#br0" timeOffset="164087.59">4032 11392 8511 0,'0'0'384'0,"0"0"64"0,0 0-448 16,0 0 0-16,0 0 0 0,0 0 0 0,0 0 1344 0,0 0 192 0,0 0 16 0,0 0 16 16,4-5-560-16,-4 5-112 0,4-4-32 0,0 1 0 15,2 0-416-15,-6 3-64 0,8-1-32 0,-3 1 0 16,1 0-352-16,-1 1 128 0,-5-1-128 0,7 3 0 31,0-1-368-31,-1 0-144 0</inkml:trace>
  <inkml:trace contextRef="#ctx0" brushRef="#br0" timeOffset="164244.12">4217 11406 12543 0,'0'0'560'0,"0"0"112"0,0 0-544 0,0 0-128 16,0 0 0-16,0 0 0 0,-2-4 704 0,2 4 128 15,0 0 0-15,0 0 16 0,0 0-592 0,0 0-128 16,5-1-128-16,2 1 176 0,0 0-368 0,-2 0-80 16,-5 0-16-16,8 0 0 0</inkml:trace>
  <inkml:trace contextRef="#ctx0" brushRef="#br0" timeOffset="164541.26">4074 11398 3679 0,'0'0'320'0,"0"0"-320"16,0 0 0-16,0 0 0 0,0 0 1680 0,0 0 272 15,0 0 48-15,0 0 16 0,0 0-368 0,0 0-80 16,0 0-16-16,0 0 0 0,0 0-432 0,2-4-96 16,1-2 0-16,-3 6-16 0,4-3-624 0,1 1-112 15,1 0-16-15,1 1-16 0,0 1-240 0,1 0 0 16,0 0 0-16,0 1 0 16,1 0-656-1,2 0-80-15,1 0-16 0</inkml:trace>
  <inkml:trace contextRef="#ctx0" brushRef="#br0" timeOffset="164701.79">4362 11387 9215 0,'0'0'816'0,"0"0"-656"16,0 0-160-16,5-3 0 0,-2-1 2032 0,1 0 368 15,2 1 80-15,2 1 16 0,-4-1-1168 0,2 0-240 16,0 1-32-16,1 0-16 0,0 1-720 0,-1 0-128 16,2 0-48-16,-1 1 0 0,1 0-144 0,0 0 0 15,-8 0 0-15,6 1 0 16,1 0-320-16,0 0-80 0,-1 0-32 0,-6-1 0 15,7 3-2320-15,-1 0-448 0</inkml:trace>
  <inkml:trace contextRef="#ctx0" brushRef="#br0" timeOffset="164854.44">4560 11396 12671 0,'0'0'560'0,"0"0"112"0,0 0-544 16,0 0-128-16,0 0 0 0,0 0 0 0,0 0 768 0,0 0 112 0,5 6 16 0,-5-6 16 16,4 5-496-16,1 1-96 0,-5-6-32 0,5 5 0 0,1-2-288 0,-1 2 0 15,2-2 0-15,0 0 0 0,1 1 0 0,0 0 0 16,-1-1 0-16,2 1 0 15,0-1-896-15,1-1-256 0,-1 0-32 0,0 1-16 0</inkml:trace>
  <inkml:trace contextRef="#ctx0" brushRef="#br0" timeOffset="165027.57">4761 11495 6447 0,'0'0'576'0,"0"0"-576"0,0 0 0 0,3 3 0 0,-3-3 1296 0,4 6 160 16,-4-6 16-16,5 5 16 0,-1 1-688 0,2-2-144 15,-2 1-16-15,0-1-16 0,1 2-304 0,0-1-64 16,2 0-16-16,-2 0 0 0,0 1-64 0,0-1-16 15,1 1 0-15,-1-2 0 0,0 0-160 0,-1 0 128 16,-4-4-128-16,6 5 128 0,-2 0-128 0,0-1 0 16,-4-4 0-16,5 5 128 0,-2 1-128 0,-3-6 0 15,4 5 0-15,2 1 128 16,-1-1-576-16,0 0-112 0</inkml:trace>
  <inkml:trace contextRef="#ctx0" brushRef="#br0" timeOffset="165372.25">5078 11798 11055 0,'0'0'480'0,"0"0"112"0,0 0-464 0,0 0-128 15,0 0 0-15,0 0 0 0,0 0 1152 0,0 0 224 16,0 0 32-16,0 0 16 0,2 7-816 0,-1-1-160 15,0-1-48-15,1 2 0 0,-1 0-272 0,1 0-128 16,2 1 128-16,-1 1-128 16,0 0-256-16,0-1-144 0</inkml:trace>
  <inkml:trace contextRef="#ctx0" brushRef="#br0" timeOffset="165512.84">5194 11989 14047 0,'0'0'624'0,"0"0"128"0,0 0-608 15,0 0-144-15,0 0 0 0,0 0 0 0,0 0 768 0,0 0 128 0,-2 6 32 0,1-1 0 16,1-5 16-16,-1 8 0 0,-1-2 0 16,1 1 0-16,1-7-576 0,-2 7-112 15,0-1-32-15,2-6 0 0,0 0-224 0,1 8 0 0,0-2 128 0,1 1-6528 16,2-1-1312-16</inkml:trace>
  <inkml:trace contextRef="#ctx0" brushRef="#br0" timeOffset="165654.28">5256 12141 11967 0,'0'0'528'0,"0"0"112"0,0 0-512 0,-4 5-128 16,0 1 0-16,1-1 0 0,-2 1 1024 0,1-1 160 16,-1 1 32-16,2-1 16 0,0 1-560 0,-1-1-112 15,2 1-32-15,0 0 0 0,-1 0-400 0,3-6-128 16,-1 5 0-16,-3 1 0 0,2-1-192 0,2-5-160 16</inkml:trace>
  <inkml:trace contextRef="#ctx0" brushRef="#br0" timeOffset="165810.59">5264 12311 8287 0,'0'0'368'0,"0"0"80"0,-1 6-448 0,-1-1 0 16,2-5 0-16,-2 6 0 0,0-1 2592 0,-2 2 432 15,0-2 96-15,1 1 16 0,0-1-2016 0,0 1-400 16,0-1-80-16,1 2 0 0,-1-1-464 0,1 0-176 0,1 0 128 0,0 0-128 31,1 1 0-31,0-2-272 0,0 1 32 0,0-1-6160 0,0-5-1248 0</inkml:trace>
  <inkml:trace contextRef="#ctx0" brushRef="#br0" timeOffset="165951.16">5243 12482 5519 0,'0'0'240'0,"0"0"64"16,-3 4-304-16,3-4 0 0,-3 6 0 0,0-1 0 0,-2 1 2640 15,2-1 480-15,-2 0 80 0,2-1 32 16,0 0-1968-16,-2 1-400 0,3 0-80 0,2-5-16 16,-3 6-448-16,1 0-112 0,0 0-16 0,0-1 0 15,2-5-192-15,-1 7 0 0,1-7 0 0,0 8 0 16,0-2-1920-16,0 1-416 0</inkml:trace>
  <inkml:trace contextRef="#ctx0" brushRef="#br0" timeOffset="166091.85">5129 12688 4607 0,'0'0'192'0,"-5"3"64"0,0 0-256 0,1 0 0 16,-4 1 0-16,3-1 0 0,-1 1 3008 0,2 1 576 16,-2-1 96-16,2 1 32 0,0-2-2464 0,-1 1-480 15,1 1-112-15,-1-1-16 0,0 1-448 0,0-1-192 0,1 1 128 0,-1 1-128 16,1-1 0-16,0 1 0 0,-1-1 0 15,1 1 0 1,-1 2-336-16,2-3-160 0,0 0-16 0</inkml:trace>
  <inkml:trace contextRef="#ctx0" brushRef="#br0" timeOffset="166279.38">4876 12905 1839 0,'0'0'160'0,"-7"4"-160"0,7-4 0 0,-5 2 0 0,-1 1 2576 0,1 0 496 0,1 0 80 0,-1 0 32 15,5-3-1712-15,-4 3-352 0,4-3-64 0,-5 4-16 16,0-1-576-16,0 0-112 0,1 0-32 0,0 1 0 16,-1-1-176-16,1-1-144 0,-1 0 192 0,1 1-192 0,0-1 0 0,-2 1-144 15,2-1-16-15,-5 2 0 16,2-2-992-16,1 0-192 0</inkml:trace>
  <inkml:trace contextRef="#ctx0" brushRef="#br0" timeOffset="166498.75">4446 13049 2751 0,'0'0'256'0,"-7"3"-256"16,1-1 0-16,0 0 0 0,6-2 1856 0,-6 3 336 0,-1 0 64 0,0 0 16 15,3-1-1696-15,-1 2-352 16,-1-1-64-16,6-3-16 16,-9 3-592-16,9-3-112 0,-9 4-16 0</inkml:trace>
  <inkml:trace contextRef="#ctx0" brushRef="#br0" timeOffset="166969.74">4014 13026 6447 0,'0'0'272'0,"0"0"80"0,0 0-352 0,0 0 0 0,0 0 0 0,0 0 0 16,0 0 2944-16,0 0 512 0,0 0 96 0,0 0 32 15,0 0-1856-15,0 0-384 0,0 0-64 0,0 0 0 16,0 0-752-16,0 0-144 0,0 0-16 0,8 0-16 16,-8 0-352-16,11 0 128 0,0 0-128 0,0 0 0 15,0 0-240-15,2 0-112 0,-2 0-32 0,-2 1 0 47,0 1-1984-47,2-1-416 0</inkml:trace>
  <inkml:trace contextRef="#ctx0" brushRef="#br0" timeOffset="167111.06">4281 13024 6447 0,'0'0'272'0,"0"0"80"0,7-1-352 0,0 0 0 15,-7 1 0-15,10-1 0 0,-1 0 1984 0,-1 0 320 16,-2 0 64-16,2 1 0 0,-8 0-1408 0,9-3-304 15,-2 1-48-15,1 0-16 0,0-2-400 0,1 1-64 16,-1 1-128-16,0 0 176 0,-8 2-176 0,10-2 0 16,-1-2-192-16,0 2-4960 15,-1 0-992-15</inkml:trace>
  <inkml:trace contextRef="#ctx0" brushRef="#br0" timeOffset="167251.79">4576 12954 6447 0,'0'0'576'0,"0"0"-576"15,0 0 0-15,9-2 0 0,-3-1 1248 0,-6 3 144 16,0 0 16-16,8-2 16 0,-8 2-912 0,9-2-192 16,-2 0-48-16,1 0 0 0,0-1-272 0,1 1 0 0,-9 2 128 0,11-2-128 15,-3 0-192-15,2 0-80 0</inkml:trace>
  <inkml:trace contextRef="#ctx0" brushRef="#br0" timeOffset="167564.6">4820 12853 2751 0,'0'0'256'0,"0"0"-256"0,0 0 0 0,4-7 0 0,1 1 2464 0,0 1 448 16,2-2 96-16,-2 2 0 0,1-1-1792 0,-1 1-352 15,1 0-80-15,0 0-16 0,1-1-368 0,0 1-80 16,-1-1 0-16,0 2-16 0,-2 0-304 0,2-2 0 16,-1 2 128-16,1-1-128 0,0 1 0 0,1 0 0 15,-2-1 0-15,2 1 0 0,0-2 0 0,-1 1 0 16,0-1 0-16,0 0 0 0,0 1 0 0,0 1 0 15,1-2 0-15,-2 1 0 0,1-1 0 0,-1 1 0 16,0-1 0-16,0 1 0 0,1-1 0 0,-2 0 0 0,1 0 128 0,-1 1-128 16,0-1 0-16,1 1 0 0,-2-1 0 0,0 1 0 15,1-1 0-15,-1 1 0 16,0-2 0-16,2 2 0 0,-2-2 0 0,1 0 0 16,2 0 0-16,-1-2-144 0,0 0 144 0,-1 0-128 15,1 2 128-15,0-1-128 0,1 0-176 0,-2 2-16 16,-1-1-16-16,2 0 0 15,-1 2-544-15,-1-1-96 0</inkml:trace>
  <inkml:trace contextRef="#ctx0" brushRef="#br0" timeOffset="167689.57">5190 12378 9951 0,'0'0'448'0,"0"0"80"0,0 0-528 0,0 0 0 0,0 0 0 0,0 0 0 15,0 0 896-15,0 0 80 0,0 0 16 0,0 0 0 16,0 0-656-16,0 0-128 0,0 0-16 0,0 0-6400 15</inkml:trace>
  <inkml:trace contextRef="#ctx0" brushRef="#br0" timeOffset="168268">4112 12990 13071 0,'0'0'576'0,"0"0"128"0,0 0-576 0,0 0-128 15,8 1 0-15,1 0 0 0,-1 0 448 0,1 0 48 16,1 1 16-16,-2-1 0 0,2-1-384 0,2 0-128 15,2 0 0-15,-1 0 0 0,0 1 0 0,1-1 0 16,2-1 0-16,-1 0 0 0,-2-3 0 0,2 1 0 16,-1 0 0-16,0 0 0 0,-1 0 0 0,1-1 0 15,1-1 0-15,-1 1-6592 16</inkml:trace>
  <inkml:trace contextRef="#ctx0" brushRef="#br0" timeOffset="168408.88">4813 12759 3679 0,'0'0'320'0,"6"-2"-320"0,-1 0 0 0,5-2 0 16,-2 0 320-16,-1 0-16 0,-7 4 0 0,6-4 0 16</inkml:trace>
  <inkml:trace contextRef="#ctx0" brushRef="#br0" timeOffset="168754.27">5199 12421 9839 0,'0'0'432'0,"0"0"96"0,3-5-528 0,-2-1 0 16,0 1 0-16,1-1 0 0,-2 1 1120 0,0 5 112 0,0-6 32 0,0 1 0 16,1-2-720-16,1 1-144 15,-2-1-16-15,1 0-16 0,2 1-368 0,-2-1 128 16,1 1-128-16,0-1 0 0,0 0 0 0,1 1 0 16,0-1 0-16,-1 1 0 0,-2-1 0 0,1 0 0 0,0 1 0 0,0-1 0 15,0 1 176-15,1-1-48 0,-1 0 0 0,0 1 0 16,0-1 96-16,0 2 16 15,1-1 0-15,-1 1 0 0,1-1-240 0,1 1 0 16,-1-1 128-16,0 1-128 0,0-1 0 0,0 1-288 16,0 0 64-16,-2 5 16 15,2-4-576-15,0-2-112 0,-2 6-32 0</inkml:trace>
  <inkml:trace contextRef="#ctx0" brushRef="#br0" timeOffset="168893.82">5218 12165 4607 0,'0'0'192'0,"0"0"64"0,0 0-256 0,-1 9 0 0,0-1 0 0,-1 0 0 0,1 1 1648 0,-2 1 272 15,1 1 64-15,-1 1 16 16,-3 0-1408-16,2 3-272 0,-4 0-64 0,0 0-16 0,-1 2-240 0</inkml:trace>
  <inkml:trace contextRef="#ctx0" brushRef="#br0" timeOffset="169065.7">5131 12382 11967 0,'0'0'528'0,"0"0"112"0,0 0-512 0,0 0-128 16,0 0 0-16,0 0 0 0,0 0 1872 0,0 0 352 0,0 0 64 0,-1 9 16 15,-1 0-1728-15,-1 4-352 0,-3 0-64 0</inkml:trace>
  <inkml:trace contextRef="#ctx0" brushRef="#br0" timeOffset="171702.95">5213 12249 1839 0,'0'0'160'0,"0"0"-160"0,0 0 0 0,0 0 0 16,0 0 2000-16,0 0 368 0,0 0 80 0,0 0 16 15,0 0-1392-15,0 0-288 16,0 0-48-16,0 0-16 0,0 0-272 0,0 6-64 16,-3 2-16-16,3 0 0 0,0-1-32 0,-1 0 0 0,0 0 0 0,0-1 0 15,0 1-144-15,0-2-16 0,1-5-16 0,0 0 0 16,-1 6 240-16,1-6 48 0,0 0 16 0,0 0 0 0,0 0 256 0,0 0 48 16,0 0 16-16,0 0 0 0,0 0-176 0,0 0-32 15,-2-7-16-15,1 1 0 0,-1-2-16 0,2 0 0 16,2 0 0-16,-1 0 0 0,1-1-176 0,-1 1-48 15,0 0 0-15,0 2 0 0,0 0-320 0,-1 6 144 16,0 0-144-16,0 0 0 0,0 0 128 0,0 0-128 16,0 0 0-16,0 0 0 0,0 0 160 0,-4 7-160 15,-1 0 128-15,2 0-128 0,-1 2 0 0,0 1 0 16,1 0 0-16,1 0 0 0,1 0 0 0,-2-2 0 16,0 0 0-16,3-1 0 0,-2-2 0 15,2-5 0-15,0 0 0 0,0 0 0 0,0 0 144 0,0 0-144 16,0 0 160-16,0 0-160 0,0 0 352 0,6-5-32 15,-1-3 0-15,0-1 0 0,-1 0-32 0,0 0-16 0,1-4 0 0,-2 2 0 16,-1-1-112-16,3 1-32 0,-4 0 0 0,-1 1 0 16,-1 1-128-16,1 1 0 0,-3 1 0 0,2 2 0 15,-1 0 0-15,2 5 0 0,-4-1 0 0,-1 2 0 16,0 2-160-16,-1 1 160 0,1 1 0 0,-1 2-144 16,2 0 144-16,0 0 0 0,-2 1-144 0,1 0 144 15,1 1 0-15,2-1 0 0,0 0-144 0,1 0 144 16,1-2 0-16,1 1 0 0,-1-7-128 0,2 7 128 15,-2-7 0-15,3 5 0 0,-3-5 0 0,5 6 0 16,-5-6 0-16,5 3 0 0,-5-3 128 0,7 0-128 0,-7 0 0 0,6-2 128 16,0-2-128-16,-1 1 0 0,0-2 160 0,-1-1-160 15,0-1 160-15,-1 1-160 0,-1-2 160 0,0 0-160 16,0 1 160-16,1-1-160 0,-1 0 176 0,-1 2-176 16,0-1 192-16,0 2-192 0,-1 0 128 0,0 5-128 15,-1-4 0-15,1 4 0 0,0 0 128 0,0 0-128 16,0 0 144-16,0 0-144 0,-4 2 144 0,-3 1-144 15,2 2 128-15,-2 0-128 0,0 3 0 0,2 1 0 0,-1 0 0 0,1-1 0 16,-1 1 0-16,2 0 0 16,0 0 0-16,0 0 0 0,2-1 0 0,1 1 0 0,-1-1 0 0,1 0 0 15,1-3 0-15,0-5 0 16,2 6 0-16,-2-6 0 0,4 4 0 0,-4-4 0 16,7 1 192-16,-1-1-64 0,-6 0-128 0,8-2 0 0,0-3 0 15,-3 1 0-15,1 0 208 0,-1-2-32 16,1 0-16-16,-2-2 0 0,1-1 16 0,-3-1 0 0,-1 0 0 0,0 0 0 15,-1 0-48-15,0 1-128 0,0-1 192 0,-1 1-64 16,-1 0-128-16,-2 1 0 0,0 2 0 0,1 0 128 16,1 1-128-16,-1 1 0 15,0 1 0-15,3 3 0 0,0 0 0 0,-5 0 0 0,-1 1 0 0,2 1 0 0,-2 2 0 0,2 0 0 16,-1 1 0-16,1-1 0 0,1 3 0 16,-1-1-144-16,1 2 144 0,0 0 0 0,1 0-128 15,2 1 128-15,-3 0 0 0,3 0 0 0,0 0 0 0,3-2 0 16,-3 1 0-16,2 1 0 0,0-2-128 0,1 0 128 15,1-1 0-15,-4-6 0 0,5 4 0 0,2-1 0 16,0-2 0-16,0 0 0 0,1-1 0 0,-2-1 0 16,1-2 0-16,2-1 0 0,-3-2 0 0,2 0 192 15,-1-2-48-15,-1 0-16 0,0-2-128 0,-1 0 128 16,-2-1-128-16,1 0 128 0,-2 0-128 0,0-1 128 16,-1-1-128-16,-1 1 128 0,-1 0-128 0,0 1 128 15,-1 1-128-15,0 2 128 0,-2 2-128 0,1 0 128 16,0 3-128-16,-1 1 128 0,-1-1-128 0,-1 2-176 15,-1 2 48-15,0 2 0 0,-1 0 0 0,1 4 0 16,-2 1 0-16,1 1 0 0,2 1 128 0,0 0-128 0,2 1 128 0,0 0-128 16,1 0 128-16,2 0-128 0,1-1 128 0,0 0-128 15,1-1 128-15,0-2 0 16,1 0 0-16,0-1 0 0,0 1 0 0,1 0 0 0,-3-7 0 0,6 3 0 16,-1-1 0-16,-5-2 0 0,7 1 128 0,-1-1-128 15,2-1 128-15,0-2-128 0,-4-2 128 0,3 0-128 16,-1-1 128-16,1 0-128 0,-3-2 128 0,1-1-128 0,-1-1 224 15,0-1-32-15,0 0 0 0,-2-1 0 16,-1-1-192-16,-1 0 0 0,0 0 0 0,-1 0 0 0,0 0 0 0,-1 2 0 16,-1 2 0-16,0 0 0 0,-1 1 0 0,0 1 0 15,0 3 0-15,0 2 0 0,-2 1 0 0,0 2-128 16,0 3 128-16,2 2-160 0,-4 0 160 0,1 3 0 16,1 1 0-16,-1 2-128 0,1 1 0 0,0 1 0 15,1-2 0-15,-1 1 0 0,2-1 128 0,0 0 0 16,2 0 0-16,1-1 0 0,0-1 0 0,1 0 0 15,0-1 0-15,1-2 0 0,1 0 0 0,2-1 0 16,0-2 0-16,1-1 0 0,-5-3 0 0,7 2 0 16,0 0 0-16,0-2 0 0,2-2 144 0,-1 0-144 15,-2 0 192-15,2-2-192 0,0-2 208 0,0 0-64 16,-3-2-16-16,1-1 0 0,-2-1 0 0,-1 0 0 16,-1-1 0-16,1-1 0 0,-2-1 0 0,0 0-128 0,-1 0 192 0,-1-1-64 15,-1 1-128-15,-1 1 0 16,0 0 144-16,-1 1-144 0,-2 0 128 0,2 3-128 15,-1 2 128-15,1 0-128 0,-2 2 0 0,1 2 0 16,-1 2-160-16,0 1 160 16,-1 0-192-16,0 2 192 0,0 3-192 0,1 0 192 0,1 2-192 0,-1 2 192 0,2-1-192 15,1 2 192-15,-1 1 0 0,2 0 0 16,0-1 0-16,1 0 0 0,1-2 0 0,1-1-160 0,0 0 160 0,1 0-192 16,3-1 192-16,-1-1 128 0,-4-6-128 0,6 3 176 15,-1 1-176-15,-5-4 0 0,8 1 0 0,-3-2 0 16,1-2 0-16,-1 0 0 0,0-1 0 0,-1-3 0 15,2-1 160-15,-4-2 0 0,1-1 0 0,-1-1 0 16,1 0-160-16,-2 0 160 0,-1 0-160 0,-1 1 160 0,-3 1-160 0,1 1 0 16,0 3 0-16,-1 0 128 0,1 3-128 15,3 3 0-15,-5 0 0 0,0 3 0 0,1 2 0 0,-1 1 0 16,1 1 0-16,1 2 0 0,-1 1 0 0,2 2-176 16,0 0 176-16,1 0-192 15,1-1-1104-15,1 0-240 0,0-1-32 0,2-1-12192 16</inkml:trace>
  <inkml:trace contextRef="#ctx0" brushRef="#br0" timeOffset="175622.32">18119 14961 18431 0,'0'0'1632'0,"0"0"-1312"16,0 0-320-16,0 0 0 0,0 0 1424 0,0 0 224 16,0 0 32-16,0 0 16 15,0 0-736-15,9-4-128 0,2 1-48 0,1 0 0 0,2 1-336 0,3 0-64 16,0 0 0-16,3 0-16 0,1-1-128 0,1 1-32 15,1-1 0-15,-1 0 0 0,0-1-208 0,-2 2 0 16,-2 0 0-16,-4 1 0 16,-2 0-384-16,-4 2-128 0,-8-1-32 0,0 0-7840 15,0 0-1584-15</inkml:trace>
  <inkml:trace contextRef="#ctx0" brushRef="#br0" timeOffset="175778.55">18073 15142 26543 0,'0'0'1168'0,"0"0"256"0,0 0-1136 0,0 0-288 0,0 0 0 0,9-3 0 15,-1-1 768-15,2 2 112 0,4 1 16 0,-1 0 0 16,1 0-448-16,1 1-64 0,4-2-32 0,1 2 0 16,1 0-96-16,1 2 0 0,0-1-16 0,2-1 0 15,0 0-112-15,0 0 0 0,0-1-128 0,-1-2 192 16,-1 1-192-16,-3-1-256 0,-2 0 48 0,-2-1-9264 16,-1 2-1840-16</inkml:trace>
  <inkml:trace contextRef="#ctx0" brushRef="#br0" timeOffset="176780.16">19061 14595 14735 0,'0'0'640'0,"0"-7"160"0,-3 1-640 0,2-1-160 0,0 2 0 0,0-1 0 15,0 2 1952-15,1 4 352 0,-1-5 80 0,1 5 16 16,0 0-1520-16,0 0-304 0,0 0-64 0,0 0-16 16,0 0-304-16,0 0-64 0,-3 7-128 0,-1 2 192 0,1 1-64 0,0 2-128 15,-2 2 176-15,0 3-176 0,-2 0 224 0,0 2-64 16,-2 0-16-16,0-1 0 0,0 0-16 0,0-1-128 16,2 0 192-16,0-3-64 0,2-1 48 0,0-2 0 15,3-2 0-15,1-1 0 0,0-1 608 0,1-7 128 16,3 6 32-16,-3-6 0 0,8 5-176 0,1-2-16 15,0-1-16-15,4 0 0 0,1-2-416 0,1 0-96 32,2 0-16-32,0 0 0 0,2-2-208 0,0 1 144 0,-2 0-144 0,1 1 128 0,-2 0-128 0,1 0 0 15,-2 0 0-15,1 0 128 0,-2 0-320 0,-1-1-80 16,0 0-16-16,2-3 0 16,-3 1-2640-16,-1-1-528 0</inkml:trace>
  <inkml:trace contextRef="#ctx0" brushRef="#br0" timeOffset="177009.02">19305 14676 1839 0,'0'0'160'0,"-3"-5"-160"0,-1-1 0 0,1 1 0 16,0-1 5056-16,-1 1 960 16,4 5 208-16,0 0 48 0,-3-5-3712 0,3 5-720 15,-4-3-160-15,4 3-16 0,0 0-1024 0,0 0-192 0,-6 3-32 0,2 2-16 32,0 0-256-32,2 3-144 0,-1 1 160 0,1 1-160 0,1 1 160 0,1 0-160 15,0 1 160-15,1 1-160 0,0 1 320 0,0 2-48 16,0 0 0-16,1 1 0 0,-1-1-32 0,2 2-16 0,-1-2 0 0,-1 0 0 15,0-2-224-15,1-1 128 0,0-2-128 0,-1 0 0 16,-1 0 160-16,0-2-160 0,0-1 160 0,-1 2-160 47,1-3-1008-47,0-7-288 0,-1 9-64 0</inkml:trace>
  <inkml:trace contextRef="#ctx0" brushRef="#br0" timeOffset="177310.57">18969 15119 30287 0,'0'0'1344'0,"0"0"272"0,-6-4-1296 16,6 4-320-16,0 0 0 0,0 0 0 0,0 0 576 0,0 0 64 16,0 0 0-16,0 0 0 0,6-1-144 0,4 0-32 0,3 0 0 0,4 0 0 15,3-1-272-15,4 1-48 16,3-1-16-16,5 1 0 0,5 0 80 0,1 0 16 0,2-1 0 0,14-4 0 15,-8 0-224-15,-4 0 144 16,-8 2-144-16,-1 0 128 0,-6-1-128 0,0 2 0 16,-5 1 0-16,-4-1 128 0,-3 1-128 0,-4 2 128 0,-11 0-128 0,0 0 128 31,0 0-512-31,0 0-96 0,0 0-32 0,0 0 0 16,-8 7-832-16,-1 2-160 15,-2-1-32-15,-1 2-12160 0</inkml:trace>
  <inkml:trace contextRef="#ctx0" brushRef="#br0" timeOffset="177734.34">19144 15332 26719 0,'0'0'2368'0,"0"0"-1888"16,1-11-480-16,2 2 0 0,0 0 1408 0,1 2 176 15,3-2 32-15,3 0 16 0,2 1-720 0,3 0-144 0,2-1-16 0,-1 1-16 16,2 0-96-16,-2 3 0 0,0 2-16 0,-2-1 0 15,-1 1-400-15,-1 2-80 0,0 2-16 0,-3 1 0 16,-9-2-128-16,7 7 0 0,-2 2 0 0,-1 0 0 0,-2 0 0 0,-1 2 0 0,-2 2 0 0,0 3 0 16,-4-1 0-16,0 1 0 0,-1-1 0 0,0 0 0 15,-2 1 128-15,1-3-128 0,1 0 0 0,0-1 128 16,2-1-128-16,1-2 0 0,2-2 0 0,1-7 128 16,2 6-128-16,-2-6 128 0,7 5-128 0,3 0 128 15,2 0-128-15,1-3 192 0,-2-3-192 0,1 1 192 16,1-1-192-16,1 2 0 15,-1 0 144-15,-1 1-144 0,-1 1 128 0,0 2-128 0,-1-1 128 0,-1 2-128 16,-2-1 144-16,-3 2-144 0,-4-7 192 0,2 10-192 16,-3-2 208-16,-1 1-64 0,-1 0-16 0,-2 0 0 15,-1 0 80-15,-1-1 16 0,-2 1 0 0,-1 0 0 0,-2-1 96 0,0-2 32 16,-1 1 0-16,-1-2 0 0,-3-1 176 0,0-2 48 16,-3-1 0-16,-1-1 0 0,-2-2 64 15,0-1 32-15,0-2 0 0,1 1 0 0,1-1-304 0,4 1-64 16,3 0-16-16,3 0 0 0,1 2-288 0,10 2-176 15,-8-1 32-15,8 1 0 16,0 0-1904-16,0 0-368 0,0 0-80 0</inkml:trace>
  <inkml:trace contextRef="#ctx0" brushRef="#br0" timeOffset="178673.07">20046 14549 9215 0,'0'0'400'0,"0"-7"96"0,0 3-496 0,0-2 0 0,0 0 0 0,0-1 0 15,0 7 2976-15,0 0 496 0,0-5 112 0,0 5 0 16,0 0-2368-16,0 0-464 0,0 0-112 0,0 0 0 16,0 0-272-16,0 0-48 0,-1 9-16 0,0 4 0 15,0 2-16-15,1 0 0 0,0 2 0 0,0 2 0 16,-1 0-112-16,1 2-32 0,0 0 0 0,1 1 0 15,0-1-144-15,0 0 0 0,0 1 0 0,1-1 0 16,2-4 0-16,-1 0 0 0,-1-2 0 0,0-1 128 16,1-3-128-16,0-2 160 0,-3-1-160 0,0-8 160 15,0 0 256-15,0 0 48 0,0 0 16 0,0 0 0 16,0 0 192-16,-4-4 32 0,-1-4 16 0,1-1 0 0,-1-2-80 0,0-2 0 16,0-1-16-16,1-3 0 0,0 0-240 0,-2-3-32 15,2-1-16-15,-1-1 0 0,0-2-16 0,0 0 0 16,1-1 0-16,2 2 0 0,0 0 64 0,1 1 16 15,1 1 0-15,1 3 0 0,1 2-144 0,2 2-48 16,2 1 0-16,0 2 0 0,2 0-208 0,2 1 0 16,0 1 0-16,2 2 0 0,1 2 0 0,1 0-192 15,2 2 192-15,6 1-208 0,-2 2 208 0,-2 1-176 16,-1 1 176-16,-2 4-160 0,0-2 160 0,-2 2 0 0,-2-1-144 0,-1 3 144 31,0 1-784-31,-2 1-96 0,0 2-16 0,-2 2-9728 16,-3 1-1936-16</inkml:trace>
  <inkml:trace contextRef="#ctx0" brushRef="#br0" timeOffset="179283.69">20056 14652 26895 0,'0'0'1184'0,"0"0"256"0,0 0-1152 0,0 0-288 0,9-2 0 0,0 0 0 15,1 1 0-15,2 0 0 0,-2 1 0 0,4 0 0 16,2 1 0-16,1-1 0 0,-1-1 128 0,1-1-128 15,-2 2 176-15,2-1-176 0,-1 0 160 0,-5 0-160 16,0-1 0-16,0 0-320 0,2 1 64 0,2-2 0 16,-1 1-752-16,-2 1-144 0,-2 0-16 0,-1 0-16 15,-9 1 416-15,0 0 96 0,9 2 16 0,-9-2 0 0,0 0 656 0,4 6 128 16,-4-6 16-16,3 10 16 0,-3-10 288 0,3 13 64 16,-3-1 16-16,0-1 0 0,0 0-256 0,0-1-48 15,0-10-16-15,1 11 0 0,-1-1 176 0,0-10 16 16,3 11 16-16,-3-11 0 0,0 0 384 0,6 10 80 15,-6-10 16-15,8 5 0 0,-8-5-224 0,9 3-32 16,-9-3-16-16,9-2 0 0,-1-1-160 0,-1-4-16 0,0 1-16 0,0-2 0 16,-1-1 16-16,1-1 16 15,-2 0 0-15,1 0 0 0,-2-1 48 0,1 2 16 16,0-1 0-16,-3 2 0 0,-2 8-96 0,4-7-32 16,-4 7 0-16,0 0 0 0,0 0-80 0,0 0 0 15,0 0-16-15,0 0 0 0,0 0-128 0,2 9-32 16,-2 1 0-16,0 3 0 0,-1 3-144 0,0 0 0 15,0 2 0-15,-1 4 0 0,1 1 0 0,0 1 0 0,0 0-192 0,1 3 192 16,0 0 0-16,0 1 0 16,0-1 0-16,0 2 0 0,0-1 0 0,1 0 0 15,-1-2 0-15,0-2-176 0,1 0 176 0,-1-4 0 0,0-1 128 16,0-2-128-16,-1-4 0 0,0-1 144 16,1-2-144-16,-3-1 0 0,3-9 192 0,-5 7-64 0,1-1 0 15,4-6-128-15,-8 3 400 0,0-3-16 0,0-1-16 0,-1-2 0 0,1-3 80 0,-2-1 0 16,-2-2 16-16,1 0 0 0,1-3-112 0,0-2-32 15,2-2 0-15,0 2 0 0,4 0-128 0,0-1-48 16,1 1 0-16,3 0 0 0,3 2-144 0,3-3 0 16,0 0 0-16,3-1 0 0,3 1 0 0,1 2-176 15,2 0 48-15,1 2 0 16,2 0-592-16,1 1-112 16,-1 2-32-16,1 1 0 0,0 3-1760 0,-1 2-336 0,-1 1-80 0</inkml:trace>
  <inkml:trace contextRef="#ctx0" brushRef="#br0" timeOffset="179550.06">20163 15179 24879 0,'-19'0'1088'0,"9"0"256"0,0-1-1088 0,2 1-256 16,0 1 0-16,8-1 0 0,0 0 768 0,0 0 112 0,0 0 16 0,0 0 0 15,8 4-256-15,4 1-64 0,4-2 0 0,5-1 0 16,2 1-320-16,4-1-80 16,0-2-16-16,2-1 0 0,0 0 288 0,4-2 48 15,2 0 16-15,0 0 0 0,1-2 144 0,0 2 48 0,0 0 0 0,-3-1 0 16,-2 1-448-16,-1 0-64 0,-6 0-32 0,-3 0 0 31,-3 0-512-31,-5 0-96 0,-3-1-32 0,-10 4 0 0,0 0-2400 16,0 0-464-16</inkml:trace>
  <inkml:trace contextRef="#ctx0" brushRef="#br0" timeOffset="179706.7">20387 15606 5519 0,'0'0'496'0</inkml:trace>
  <inkml:trace contextRef="#ctx0" brushRef="#br0" timeOffset="180131.58">20403 15519 5519 0,'0'-11'496'0,"0"11"-496"0,0-9 0 0,0 1 0 16,1 0 4128-16,-1 8 736 0,0 0 128 0,0 0 48 15,0-8-2592-15,0 8-512 0,0 0-96 0,0 0-32 16,0 0-784-16,-6 8-176 0,0 2-16 0,-2 4-16 15,-2 2-560-15,1 4-128 0,-1 2 0 0,2 2-128 0,-1 1 128 16,0 0-128-16,0 2 0 0,1 0 0 16,2-1 0-16,-1-3 0 0,1-2 0 0,1-1 0 0,1-2 0 15,1-2 0-15,-1-3 0 0,2-2 0 0,1-3 320 16,1-8 16-16,0 0 0 0,0 0 0 0,0 0 144 0,0 0 32 16,0 0 0-16,7-8 0 0,-2-2-144 0,3-4-32 15,2-6 0-15,2-4 0 0,1-7 16 0,4-3 0 16,0-2 0-16,0-2 0 0,-2-1-208 0,-1 1-144 15,3 2 192-15,-4 3-192 0,-1 2 176 0,-1 5-176 16,-2 4 160-16,-1 3-160 0,-2 5 496 0,-1 4 0 16,-2 2 0-16,-3 8 0 0,0 0-80 0,0 0-16 0,0 0 0 15,0 0 0-15,0 0-400 0,3 10 0 0,1 2 0 0,-2 4 0 16,-1 0 0-16,0 4 0 0,0 2 0 0,-1 1 0 16,0 1 0-16,1 3 0 0,0-2 0 0,0 0 0 15,0 1 0-15,2-1 0 0,-1 0 0 0,1-1 0 16,2-3 0-16,-1 0 0 0,-1 0 0 0,2-3 0 15,0-3 0-15,1-2 0 0,-1-1 0 0,1-2 0 16,-1-2 0-16,1-1 0 0,-6-7 0 0,0 0 0 16,0 0-272-16,0 0-96 0,0 0-16 0,0 0 0 31,0 0-1664-31,0 0-320 0,3-10-80 0,-3-1-13552 0</inkml:trace>
  <inkml:trace contextRef="#ctx0" brushRef="#br0" timeOffset="180319.06">20368 15652 9215 0,'-16'-2'816'0,"6"1"-656"0,-1 0-160 0,0-2 0 0,0 2 4160 0,2 0 784 16,9 1 176-16,-7 0 16 0,7 0-3472 0,0 0-704 16,0 0-144-16,0 0-32 0,0 0-160 0,12 1-48 15,3 0 0-15,4-2 0 0,2-1-192 0,3 0-32 16,2-1-16-16,3 0 0 0,2 0 256 0,1 0 48 16,0 0 16-16,-3-1 0 0,0 1-432 0,-4 1-96 15,-2 0 0-15,-3-1-128 0,-4 3 0 0,-3-1 0 16,-6 1 0-16,-7 0-10816 15,0 0-2176-15</inkml:trace>
  <inkml:trace contextRef="#ctx0" brushRef="#br0" timeOffset="183506.42">4063 11402 2751 0,'0'0'256'0,"0"0"-256"16,0 0 0-16,0 0 0 0,0 0 1280 0,0 0 192 15,0 0 64-15,-1 6 0 0,-1 2-704 0,1-1-128 16,1-1-16-16,1 2-16 0,1 0-400 0,0-2-80 15,2 0 0-15,0-1-16 0,1 0 272 0,1-2 48 16,-6-3 16-16,7 1 0 0,-1 0 448 0,1-2 80 0,-2-1 32 0,2 0 0 16,-1-2-96-16,1 1-16 15,-3-1 0-15,1-2 0 0,-3-2-176 0,0 0-32 16,0 0-16-16,0 0 0 0,-1 0 0 0,-1 1 0 0,-3-1 0 0,1 1 0 16,-1 2-32-16,0 1-16 0,-1-1 0 0,0 2 0 15,0 1-352-15,-2 1-64 0,1 1-16 0,-2 1 0 16,0 1-256-16,0 1 0 0,-2 3 0 0,1 0-144 15,0 2 144-15,1 1-160 0,0 1 160 0,-1 1-160 16,3 0 160-16,-1 0 0 0,1-1-144 0,2-1 144 16,-1 0 0-16,4-1 0 0,0 0-144 0,0-2 144 0,0-6 0 0,4 7-160 15,-1-3 160-15,2 0-128 0,-5-4 128 0,8 2 0 16,0-2 0-16,1-1 0 0,-2 0 0 0,2-2 0 16,0-1 128-16,-1 1-128 0,-1-3 192 0,1 0-16 15,0-1-16-15,-2-1 0 0,0-1 16 0,-1 0 0 16,0-2 0-16,-2 0 0 0,0 0 16 0,-3-2 16 15,0 2 0-15,0 2 0 0,-1-1 144 0,-1 1 32 16,-1 1 0-16,-1 2 0 0,0 0-80 0,0 2-16 16,-1 0 0-16,1 2 0 0,-2 1-160 0,0 2-128 15,-1 0 144-15,-1 3-144 0,1-1 0 0,-1 2 0 16,0 1 0-16,2 2 0 0,-1 0 0 0,2 2-192 0,-1 0 192 0,2 0-160 16,-1 0 160-16,2 1-208 15,1-1 80-15,2 0 128 0,0-1-192 0,1-2 192 16,2 1-160-16,1-1 160 0,-1-1-176 0,1 0 176 0,2-3-192 15,0-1 192-15,1 0-128 0,1-1 128 16,0-1 0-16,1-1 0 0,0-1-128 0,0 0 128 0,0-2 0 16,-2-1 0-16,1 0 0 0,0-2 0 0,-3-2 0 0,1 0 144 15,-1 0-144-15,-1-1 160 0,-2 0-160 0,-1 0 160 16,-1-1-160-16,-1 1 160 0,-1 0-160 0,-3 1 160 16,1 2-160-16,-1 1 0 0,1 1 0 0,-2 1 0 15,0 2 0-15,-1 1 0 0,0 2-160 0,-1 1 160 16,0 0-144-16,0 2 144 0,-1 0-128 0,0 3 128 15,0 0-192-15,1 2 32 0,1 0 16 0,0 0 0 0,0 1 144 16,3 0-128-16,0-2 128 0,1 1-128 0,1-1 128 16,2-1 0-16,0-7-144 0,2 5 144 15,2 1 0-15,1-2-144 0,-5-4 144 0,7 2 0 16,0 0 0-16,1-1 0 0,0-1 0 0,0 0 0 0,0-1 0 0,0-2 0 16,-1-1 0-16,-1-2 144 0,1 1-144 0,-2-2 192 15,-1 0-192-15,-1 1 192 0,0-2 16 0,-3 2 16 16,0-2 0-16,0 1 0 0,-2 2 64 0,0 0 16 15,-1 1 0-15,3 4 0 0,-6-1-144 0,1 1-32 16,-2 0 0-16,-1 2 0 0,1 1-304 0,-2 2-64 16,0 1-16-16,0 2 0 15,-1 1-624-15,1 1-128 0,3 0-16 0,0-2-12464 0</inkml:trace>
  <inkml:trace contextRef="#ctx0" brushRef="#br0" timeOffset="183647.67">4091 11428 22511 0,'0'0'992'0,"0"0"224"0,0 0-976 0,0 0-240 0,0 0 0 0,-6 1 0 15,2 0 0-15,4-1 128 0,-6 5-128 0,6-5-6656 32,-4 4-1376-32</inkml:trace>
  <inkml:trace contextRef="#ctx0" brushRef="#br0" timeOffset="184524.25">13723 15248 24879 0,'0'0'2208'0,"0"0"-1760"15,0 0-448-15,0 0 0 0,0 0 816 0,0 0 80 16,0 0 0-16,0 0 16 0,0 0-320 0,10 5-64 15,2-4-16-15,4-1 0 0,4 0-240 0,2 0-48 16,1 0-16-16,0 0 0 0,0-1 48 0,-1 0 16 16,-1-2 0-16,-2 3 0 0,-2-2-144 0,1 0-128 15,-2 0 144-15,-3 1-144 16,0 0-1728-16,-6 1-448 0,-7 0-96 0,0 0-16 0</inkml:trace>
  <inkml:trace contextRef="#ctx0" brushRef="#br0" timeOffset="184696.54">13806 15366 28799 0,'0'0'1280'0,"0"0"256"0,0 0-1232 0,0 0-304 0,0 0 0 0,10 2 0 15,0 0 0-15,0 1 0 0,0-1 128 0,1-1-128 16,2-1 0-16,1 1 128 0,-1 0-128 0,3-1 0 16,-1 0 0-16,2 0 0 0,0-1 0 0,3-1 0 31,1-1-1984-31,2-2-496 0,12-4-96 0,0-1-32 0</inkml:trace>
  <inkml:trace contextRef="#ctx0" brushRef="#br0" timeOffset="184993.91">14424 15142 26319 0,'0'0'1152'0,"0"0"256"16,0 0-1120-16,-5-4-288 0,5 4 0 0,-8-1 0 0,8 1 496 0,-8 5 32 15,2 0 16-15,1 3 0 0,1 1-288 0,1 2-48 16,-1 1-16-16,1 1 0 0,1 1-192 0,2 2 0 15,1-1 0-15,1 0 0 0,0 2 0 0,3-2 176 16,1-1-176-16,3-2 160 16,0-2 224-16,3-3 32 0,2-1 16 0,2-3 0 0,-1-1 144 0,4-3 48 15,1-1 0-15,0-2 0 0,1-4 256 0,-1-2 48 16,0-2 16-16,-1-1 0 0,-2-3 0 0,0-2 0 0,-3-4 0 16,-3 1 0-16,-1 0-160 0,-5-1-16 0,-1-1-16 0,-5 1 0 15,-3 0-96-15,-3 1-16 0,-4 1 0 0,-3 3 0 16,0 3-192-16,-2 2-32 0,-2 1-16 0,-2 4 0 15,-1 3-400-15,0 4-144 0,-1 3 0 0,-1 5 0 32,-1 3-624-32,1 6-112 0,0 2-16 0,1 6-12128 0,-1 2-2416 0</inkml:trace>
  <inkml:trace contextRef="#ctx0" brushRef="#br0" timeOffset="187589.69">13906 13854 13823 0,'0'0'608'0,"0"0"128"0,-2-4-592 0,2 4-144 15,0 0 0-15,0 0 0 0,0 0 2384 0,0 0 448 16,3-5 96-16,3 0 16 0,0 2-2000 0,2 1-400 16,1 0-80-16,2 1-16 0,1-1-240 0,3 1-48 15,1 0-16-15,-1 1 0 0,0 0-16 0,1 0-128 16,-2 0 192-16,0 1-64 0,0 0-128 0,-2 1 0 15,-1-1 0-15,-1 0-8000 16,-3 0-1568-16</inkml:trace>
  <inkml:trace contextRef="#ctx0" brushRef="#br0" timeOffset="187747.77">13821 14030 11055 0,'0'0'976'0,"0"0"-784"0,0 0-192 0,0 0 0 16,6-5 4208-16,-1 1 784 0,1-1 176 0,2 1 16 15,1 0-3920-15,4 0-800 0,0 1-144 0,2-1-48 16,3-1-128-16,0 1-16 16,2-2-128-16,2 2 192 0,0-2-192 0,2 2-256 0,2-2 48 0</inkml:trace>
  <inkml:trace contextRef="#ctx0" brushRef="#br0" timeOffset="193678.15">14389 13693 12831 0,'0'0'576'0,"0"0"112"16,0 0-560-16,0-6-128 0,-1 0 0 0,1 0 0 0,0 1 1664 0,0-1 288 15,-1 1 64-15,0-1 16 0,1 6-432 0,0 0-64 16,-1-4-32-16,1 4 0 0,0 0-512 0,0 0-96 16,0 0-32-16,0 0 0 0,-6 4-480 0,1 4-80 15,-1 2-32-15,1 2 0 0,-2 1-144 0,1 3-128 16,2-1 192-16,1 2-192 0,1 0 128 0,-2 1-128 16,3-2 0-16,2 0 0 0,3-1 0 0,-1 0 0 15,2 1 0-15,2-2 0 0,1-1 320 0,0-2 16 16,1-2 0-16,1-1 0 0,2-3 336 0,0 0 64 0,2-3 16 0,0-3 0 15,0-4-96-15,2-2-16 16,-2-5 0-16,0-3 0 0,0-2 32 0,0-3 0 0,-1-2 0 0,-4-2 0 16,-1-2-16-16,-1 0 0 0,-4-3 0 0,-3 2 0 15,-2 2 64-15,-2 3 16 0,-3 2 0 0,-1 3 0 16,-1 2-224-16,-1 4-64 0,0 2 0 0,-1 4 0 0,-2 1-448 0,-1 3 0 16,2 3 0-16,-1 3 0 15,-1 3-1152 1,1 3-336-16,-1 5-64 0,2 3-17024 0</inkml:trace>
  <inkml:trace contextRef="#ctx0" brushRef="#br0" timeOffset="194571.26">17628 13532 16575 0,'0'0'1472'0,"0"0"-1168"16,-3-3-304-16,3 3 0 0,-3-3 2384 0,3 3 432 15,0 0 64-15,0 0 32 0,0-5-1296 0,0 5-256 16,3-4-48-16,2 0-16 0,1 0-528 0,4 1-96 16,0 0-32-16,3-1 0 15,1 0-336-15,2 1-80 0,0 0-16 0,2 1 0 0,0 0-208 0,-1 0 128 16,2 0-128-16,-2 1 0 0,0-1 0 0,-2 2 0 16,0 0 0-16,-2 3 0 15,-2 0-2256-15,-3 1-400 0,-3 1-80 0,-5-5-9968 0</inkml:trace>
  <inkml:trace contextRef="#ctx0" brushRef="#br0" timeOffset="194696.25">17606 13691 13823 0,'0'0'608'0,"0"0"128"0,-4 1-592 0,4-1-144 15,0 0 0-15,0 0 0 0,0 0 3008 0,0 0 560 0,0 0 112 0,8 1 32 16,1 0-2496-16,2 0-480 16,3-2-96-16,2 2-32 0,3 0-368 0,3-1-80 15,0 0-16-15,2-1 0 0,3 0-144 0,0 0 0 16,3-2 0-16,1-2-8768 0,1 0-1872 0</inkml:trace>
  <inkml:trace contextRef="#ctx0" brushRef="#br0" timeOffset="195009.2">18367 13409 23551 0,'0'0'1040'0,"0"0"224"0,0 0-1008 0,0 0-256 0,-7 1 0 0,0 1 0 16,1 3 256-16,-2 1 16 0,-1 2 0 0,2 2 0 15,-2 2-272-15,1 2 0 0,0 2-208 0,2 0 80 0,1 1 832 0,2 0 192 16,1 2 16-16,2 0 16 16,2-2-448-16,2 1-96 0,1 0 0 0,3-1-16 0,3-2 272 0,1-3 48 15,1-1 16-15,2-4 0 16,2-1 16-16,1-3 16 0,2-1 0 0,1-4 0 0,0-2-32 0,0-4-16 16,0-3 0-16,0-2 0 0,0-4 80 0,-2 0 32 15,0-4 0-15,-1-2 0 0,-2-3 64 0,-4 0 16 16,-1 0 0-16,-3-1 0 0,-2 2-80 0,-4 2-16 0,-2 2 0 0,-2 1 0 15,-6 1 0-15,-1 4 0 16,-2 1 0-16,-2 4 0 0,-3 2-400 0,0 4-96 16,-2 2-16-16,0 3 0 0,-3 2-512 0,-1 2-96 15,-4 3-32-15,2 2 0 16,-2 2-1680-16,1 2-352 0,-2 3-64 0,4 1-16304 0</inkml:trace>
  <inkml:trace contextRef="#ctx0" brushRef="#br0" timeOffset="210231.29">10065 17176 3679 0,'0'0'160'0,"0"0"32"0,3-8-192 0,-1 0 0 0,0 2 0 0,-2 6 0 0,2-9 2480 0,0 1 448 16,0 0 80-16,0 2 32 0,-1-1-1360 0,-1 7-272 16,4-9-48-16,-1 2-16 0,0 0-320 15,-3 7-80-15,3-7-16 0,-3 7 0 0,3-5-336 0,-3 5-64 16,0 0-16-16,0 0 0 0,0 0-64 0,0 0 0 15,0 0-16-15,0 0 0 0,0 0-96 0,0 10-16 16,-3 1 0-16,1 1 0 0,-1 4-128 0,0 3-48 16,-3 3 0-16,2 1 0 0,0 1-144 0,0 1 128 15,1-2-128-15,-3 0 128 0,1 0-128 0,0-1 0 16,1-3 0-16,1-2 0 0,0-1 0 0,1-3 128 0,0-3-128 0,0-1 0 16,2-9 240-16,-2 8-48 0,2-8 0 15,0 0 0-15,0 0 288 0,0 0 48 0,0 0 16 0,0 0 0 16,2-7 160-16,0-3 16 0,-1-3 16 0,2-2 0 15,0-5-208-15,0 0-32 0,0-4-16 0,2-1 0 16,-1-2-144-16,0-2-16 0,0-2-16 0,0 3 0 16,1 1-160-16,0 2-16 0,-1 3-128 0,3 3 192 15,-1 4-192-15,-1 4 176 0,1 4-176 0,-6 7 160 16,5-5-160-16,-5 5 0 0,0 0 144 0,9-2-144 16,-9 2 0-16,10 2 0 0,-10-2 0 0,10 10 0 15,-2 1-192-15,1 2 64 0,-1 2 0 0,0 3 0 16,-2 1 128-16,1 1 0 0,-1 2-144 0,0 2 144 15,2-1 0-15,-3-1 0 0,0-1 0 0,1-3 0 0,0 1 0 16,-1-3 0-16,2-1 0 0,-3-3 0 0,2-1 0 0,-1-1 0 16,1-3 0-16,-6-7 0 0,6 7 0 0,-6-7 0 15,9 3 144-15,-9-3-144 0,8-1 192 0,-1-1-48 16,0-2 0-16,0-4 0 0,-1-4 176 0,3-5 48 16,0-2 0-16,1-5 0 0,1-2-112 0,-1-1 0 15,0-3-16-15,-2 1 0 0,0 1-64 0,0-1-16 16,-1 4 0-16,0 5 0 0,-3 6 32 0,1 3 0 15,-2 3 0-15,-3 8 0 0,0 0 64 0,0 0 0 16,0 0 16-16,0 0 0 16,3 12-272-16,0 5 0 0,-3 3 0 0,1 4 0 0,0 0 0 0,1 2 0 15,0 2 0-15,2-1 0 0,-2 0 0 0,1 0 0 16,1 1 0-16,1-2 0 0,0-2 0 0,2-2 0 16,0-3 0-16,-1-2 0 0,1-2 0 0,-1-3 0 15,1-2 0-15,1-4 0 0,-1-1 0 0,-7-5 0 0,9 0 0 0,-1-4 0 16,-2-3-288-16,3-2-16 0,1-1 0 0,0-2 0 31,0-1-2960-31,1 0-608 0</inkml:trace>
  <inkml:trace contextRef="#ctx0" brushRef="#br0" timeOffset="211181.73">10736 17465 14623 0,'0'0'640'0,"0"0"144"0,0 0-624 0,-5-6-160 0,5 6 0 0,-2-6 0 15,2 6 1632-15,-3-7 288 0,0 1 64 0,3 6 16 16,-3-9-464-16,2 1-80 0,0 0-32 0,2 1 0 16,1-2-192-16,1 0-32 0,0 0-16 0,1 0 0 15,2 1-288-15,2-1-64 0,-1 0-16 0,3 2 0 16,0 1-352-16,1 0-64 0,0 1-16 0,0 2 0 15,0 1-64-15,-1 4-32 0,-10-2 0 0,10 5 0 16,-2 3-160-16,-2 1-128 0,-1 0 192 0,-2 4-192 16,-1 0 160-16,-2 2-160 0,-1 2 128 0,-2 1-128 15,-1 3 144-15,0 0-144 0,-2 0 160 0,0 0-160 16,-4-1 0-16,1-3 128 0,0-1-128 0,2-3 0 16,-2-2 176-16,1 0-16 0,0-3 0 0,3-2 0 15,1 0-160-15,4-6 0 0,0 0 0 0,0 0 0 0,0 0 0 16,0 0 0-1,0 0 0-15,0 0 0 0,0 0 0 0,0 0 0 0,3 6 0 0,3-1 0 0,-6-5 0 0,11 3-144 16,0-1 144-16,0-1 0 0,0-1 0 0,3 0 0 16,-3 1 0-16,1 1 0 0,1-1 0 0,-2 0 0 15,1 0 0-15,-1 0 0 0,0 0 0 0,-1 0 0 16,0 0 0-16,-2 1 0 16,-8-2-512-16,11 3 0 0,-3-2 0 0,-8-1 0 15,10 3-1904 1,-10-3-368-16,0 0-80 0</inkml:trace>
  <inkml:trace contextRef="#ctx0" brushRef="#br0" timeOffset="211546.76">10734 17515 14911 0,'0'0'656'0,"0"0"144"0,-6-4-640 0,6 4-160 0,-7-3 0 0,1 1 0 16,-2-1 0-16,0 2 0 0,8 1-160 0,-6-1 160 31,6 1 0-31,0 0-144 0,0 0 144 0,0 0 0 0,0 0 208 0,0 0 128 0,0 0 32 0,0 0 0 16,0 0 736-16,0 0 160 0,12-1 16 0,-1 0 16 15,2-2 96-15,3 0 16 0,1 0 0 0,2-2 0 16,3-2-384-16,0-1-80 0,1 1-16 0,-1 0 0 0,1 2-112 15,-2 1-32-15,-2 1 0 0,-3 1 0 0,-1 0-432 0,-3 2-96 16,-2 0 0-16,-10 0-16 0,8 1-80 0,-8-1-16 16,0 0 0-16,0 0 0 0,0 0-16 0,0 0 0 15,0 0 0-15,0 8 0 0,0-8-336 0,-3 7-80 16,3-7-16-16,-4 7 0 16,4-7-928-16,-6 4-192 0,-2-1-48 0,8-3-11488 0</inkml:trace>
  <inkml:trace contextRef="#ctx0" brushRef="#br0" timeOffset="-211689.41">11715 16700 1839 0,'0'0'0'0,"0"0"160"0,0 0-160 0,0 0 0 0,0 0 0 0,4-5 0 15,-4 5 1984-15,4-6 352 0,-4 6 80 0,0 0 16 16,0 0-1280-16,1-7-240 0,-1 7-48 0,0-7-16 16,0 2 16-16,0 5 0 0,0 0 0 0,0 0 0 0,0-8-352 0,0 8-64 15,0 0 0-15,0 0-16 0,0 0-96 0,0 0-16 16,3-7 0-16,-3 7 0 0,0 0-96 0,0 0-32 16,0 0 0-16,0 0 0 0,0 0 16 0,0 0 0 15,0 0 0-15,0 0 0 0,0 0-64 0,0 0-16 16,0 0 0-16,0 0 0 0,3 10-128 0,-1 1 128 15,1 0-128-15,-1 1 128 0,-1 1-128 0,0 3 0 16,-1-1 0-16,0 3 0 0,0 2 0 0,0 1 128 16,0-1 0-16,-1 2 0 0,0 0 64 0,0 2 16 0,0-1 0 15,0 1 0-15,-2 1-80 0,2-1-128 0,0-1 176 0,0 3-176 16,-1 1 160-16,2 1-160 0,0-2 128 0,0 3-128 16,0-2 176-16,1 1-48 0,0-1-128 0,1 0 192 15,-1 0 128-15,2-2 0 0,-1 1 16 0,0-1 0 16,-1 0 80-16,0 2 16 0,0-1 0 0,0 2 0 15,-1 0-96-15,1 1-16 0,-1-2 0 0,2 3 0 16,-2-1-96-16,1-1-32 0,-1 2 0 0,0 0 0 16,1-2 0-16,1 3 0 0,0-1 0 0,0-1 0 15,1-1-64-15,-1 2 0 0,-1 0-128 0,2 1 192 16,-3-2 128-16,2-1 0 16,1 0 16-16,-1-2 0 0,0 0-48 0,-1-1-16 0,0 0 0 0,-1 2 0 15,0 0 16-15,0 2 0 0,0-1 0 0,-1 1 0 16,0-2-16-16,1-10 0 0,-1 2 0 0,0 2 0 0,0 1-80 15,0 1-32-15,-1 0 0 0,2 0 0 0,-1-1-160 0,-1 15 160 16,2-7-160-16,-2-6 160 0,0-3-16 0,0-4 0 16,-1-3 0-16,1-3 0 0,0-2 48 0,0-2 16 15,2-7 0-15,-4 8 0 0,4-8-80 0,0 0-128 16,0 0 176-16,0 0-176 16,0 0-144-16,0 0-144 0,0 0-32 0,0 0 0 15,0 0-2048-15,0 0-400 0,0 0-96 0</inkml:trace>
  <inkml:trace contextRef="#ctx0" brushRef="#br0" timeOffset="-210296.33">15697 16401 6447 0,'0'0'576'0,"0"0"-576"15,0 0 0-15,0 0 0 0,9-3 1360 0,-3-2 176 16,-6 5 16-16,0 0 16 15,7-4-416-15,-7 4-96 0,5-7-16 0,-5 7 0 0,0 0-352 0,0 0-80 16,0 0-16-16,0 0 0 0,0 0 112 0,0 0 32 16,0 0 0-16,0 0 0 0,0 0-80 0,0 0-16 15,0 0 0-15,0 0 0 16,0 0-256-16,0 0-64 0,0 0-16 0,0 0 0 0,0 0-160 0,0 0-16 16,0 0-128-16,0 0 192 0,0 0-48 0,1 13-16 15,-1-1 0-15,0 0 0 0,0 0-128 0,-1 1 0 16,0 0 144-16,-1 0-144 0,0 1 144 0,0-1-144 15,-1 1 192-15,0 3-192 0,0 0 256 0,-2 2-64 16,1 2-16-16,2 0 0 0,-3 1-48 0,3 2-128 0,0 2 192 0,1 2-64 16,0 2-128-16,0-2 128 0,-1 0-128 0,0-2 128 15,1 0-128-15,1-1 160 0,0-1-160 0,0 0 160 16,-1 0-160-16,1 0 128 0,0 2-128 0,0-1 128 16,0-1 0-16,1 2-128 0,2-1 192 0,-2 0-64 15,-1 0 16-15,1 1 0 0,0-1 0 0,1-1 0 16,1 0-144-16,0 2 160 0,-2-3-160 0,1-1 160 15,-2-1-32-15,2 1-128 0,0-2 192 0,0-1-64 16,0 2 96-16,0 1 16 0,0 0 0 0,0 2 0 16,0 1 80-16,1-1 32 0,-1 0 0 0,0-1 0 15,1 0-144-15,2 3-16 16,-4-2-16-16,1-1 0 0,0 0-176 0,0-1 192 0,-1 0-192 0,2 0 192 0,-2-1-192 0,0-1 0 16,0-2 144-16,0 2-144 0,1-1 0 0,0 2 128 15,0 1-128-15,0 0 0 0,-1 1 176 0,0-2-48 16,1-3 0-16,0 1 0 15,1 0 112-15,-1-2 16 0,0 1 0 0,-1 1 0 0,0 1-112 0,0-1-16 16,1-1 0-16,0 0 0 0,-2-1-128 0,2 2 128 16,0 1-128-16,0-2 128 0,0 1-128 0,1 0 0 15,-1-2 144-15,0 0-144 0,0-2 176 0,-1-6-48 16,0 1 0-16,0 1 0 0,-1 1 48 0,0 0 0 16,0 1 0-16,0 1 0 0,0 0-176 0,0 11 128 15,-1-3-128-15,0-2 128 0,0-2-128 0,-1-1 0 16,0 0 144-16,0-2-144 0,0 0 0 0,1 1 144 15,0-1-144-15,0 0 0 0,0-2 256 0,0-1-48 0,0-1-16 16,0 0 0-16,0 0 32 0,1 0 0 0,0-1 0 0,0 0 0 31,-1 0-32-31,-1-1 0 0,2-9 0 0,-1 11 0 0,0-1-192 0,1 0 176 0,0-10-176 0,-1 10 160 16,1-10-160-16,-1 9 192 0,1-9-192 0,0 0 192 16,-1 9-192-16,1-9 160 0,0 0-160 0,0 0 160 15,0 0-32-15,0 0-128 0,0 0 192 0,-2 9-64 16,2-9 0-16,0 0-128 0,-2 7 192 0,2-7-64 15,0 0-128-15,-2 6 0 0,1-1 0 0,1 1 0 16,0-6 0-16,0 5 0 0,0 0 0 0,0-5 0 16,0 5 0-16,0 4 0 0,0-9 0 0,0 0 0 15,0 0 0-15,0 9 0 0,0-9 0 0,0 0 0 16,0 0 0-16,0 0 0 0,0 0 0 0,0 0 0 0,0 0-208 16,0 0-80-16,0 0-16 0,0 0 0 15,0 0-1376 1,0 0-288-16,0 0-48 0</inkml:trace>
  <inkml:trace contextRef="#ctx0" brushRef="#br0" timeOffset="-206662.79">13962 6938 6207 0,'0'0'272'0,"0"0"64"0,0 0-336 0,0 0 0 0,0 0 0 0,-4-4 0 0,4 4 128 0,-6-5-128 16,1 2 128-16,5 3-128 0</inkml:trace>
  <inkml:trace contextRef="#ctx0" brushRef="#br0" timeOffset="-206396.21">13819 6919 4607 0,'0'0'400'0,"-9"2"-400"16,2-1 0-16,-1 0 0 0,1-1 1856 0,7 0 272 16,-8 2 64-16,8-2 16 0,-7 0-880 0,7 0-176 0,0 0-48 15,0 0 0-15,0 0-480 0,0 0-112 0,0 0 0 16,0 0-16-16,0 0-352 0,10 4-144 0,1-2 128 15,2-1-128-15,4-2 0 0,1 0 0 0,3 0 0 0,0-1 0 16,0-2 336-16,1 0 96 0,0 0 16 0,3-2 0 16,-1 1-64-16,2 0-16 0,-1 0 0 0,0 0 0 15,0 1-48-15,-1 1-16 0,-1-1 0 0,1 1 0 16,-1 1-64-16,-1 0-16 0,-3-2 0 0,-2 2 0 16,-1 1-224-16,-4 0 0 0,-1-1 128 0,-1 1-128 15,-10 1-256-15,10-1-80 0,-10 1-32 0,0 0 0 31,0 0-512-31,0 0-96 0,0 0-32 0,0 0 0 16,0 0-352-16,0 0-80 0,0 0-16 0,-10 4 0 16,0 0-208-16,-2 1-32 0</inkml:trace>
  <inkml:trace contextRef="#ctx0" brushRef="#br0" timeOffset="-206114.62">13932 7016 13935 0,'0'0'608'0,"-8"3"144"0,-1 2-608 0,0 0-144 0,1-2 0 0,2 2 0 0,6-5 1136 0,-6 5 192 15,6-5 32-15,0 0 16 0,0 0-720 0,0 0-144 16,0 0-16-16,0 0-16 0,0 0-144 0,9 7-16 16,-1-3-16-16,2 0 0 0,-3-4 240 0,3 0 48 15,1-3 16-15,1 1 0 16,2-1-96-16,1-2 0 0,1 1-16 0,3 0 0 16,1-2-144-16,1 2-32 0,1-1 0 0,0 1 0 15,1 0-80-15,1 0-32 0,3 1 0 0,-1 1 0 0,0-2-208 0,0 0 0 0,-3 0 0 0,-2 0 0 16,-4 1 0-16,-1 0 0 0,-4-1 0 0,-2 1 0 15,-10 3 0-15,7-3 0 0,-7 3-192 0,0 0 192 16,0 0-192-16,0 0 64 0,0 0 128 0,0 0-208 31,0 0-176-31,0 0-48 0,0 0 0 0,3 9-7248 0,-3-9-1472 0</inkml:trace>
  <inkml:trace contextRef="#ctx0" brushRef="#br0" timeOffset="-205973.83">14398 7028 9215 0,'0'0'816'0,"0"0"-656"0,0 0-160 0,0 0 0 16,1-8 3792-16,-1 8 736 0,0 0 144 0,0 0 16 15,0 0-3184-15,0 0-640 0,0 0-128 0,0 0-13056 16</inkml:trace>
  <inkml:trace contextRef="#ctx0" brushRef="#br0" timeOffset="-188576.53">3970 14519 6447 0,'0'0'272'0,"0"0"80"0,0 0-352 0,0 0 0 0,0 0 0 0,0 0 0 15,0 0 896-15,0 0 128 0,0 0 0 0,0 0 16 16,0 0-768-16,10 0-144 0,-10 0-128 0,11 0 144 16,-3 0-144-16,-8 0 192 0,9-1-192 0,-9 1 192 15,10 3-192-15,-10-3 0 0,10 2 0 0,-1 2 128 16,-2 0-400-16,-7-4-96 0,11 1-16 0</inkml:trace>
  <inkml:trace contextRef="#ctx0" brushRef="#br0" timeOffset="-183394.96">3401 14585 2751 0,'0'0'128'0,"0"0"16"0,0 0-144 0,0 0 0 15,0 0 0-15,0 0 0 0,0 0 848 0,0 0 144 16,0 0 32-16,0 0 0 0,0 0-736 0,0 0-144 0,0 0-16 0,0 0-128 15,0 0 256-15,0 0-48 0,0 0-16 0,0 0 0 16,0 0 16-16,-3-5 0 0,3 5 0 0,0 0 0 16,0 0 96-16,0 0 16 0,0 0 0 0,0 0 0 15,0 0-176-15,0 0-16 0,-5-5-128 0,5 5 192 16,0 0-192-16,0 0 144 0,0 0-144 0,-6 2 128 16,6-2 64-16,0 0 16 0,-7 1 0 0,7-1 0 15,0 0 224-15,0 0 32 0,-8 3 16 0,8-3 0 16,0 0 80-16,-6 2 16 0,6-2 0 0,0 0 0 15,0 0 16-15,0 0 16 0,0 0 0 0,-8 1 0 16,8-1-96-16,0 0-32 0,0 0 0 0,0 0 0 16,-7 1-224-16,7-1-64 0,0 0 0 0,0 0 0 15,0 0-192-15,0 0 144 0,0 0-144 0,0 0 128 0,-6 1-128 0,6-1 0 16,0 0 0-16,0 0 128 0,0 0-128 16,0 0 0-16,0 0 0 0,0 0 0 15,0 0 0-15,0 0 128 0,0 0-128 0,0 0 128 0,0 0 32 0,0 0 0 16,9 6 0-16,-1-2 0 0,1-1 16 0,1 0 0 15,1-3 0-15,1 1 0 0,0 0-16 0,3 0 0 16,0-1 0-16,0 0 0 0,1 0 64 0,3 0 16 16,-4 0 0-16,5-1 0 15,1 0-64-15,1 1-16 0,1 0 0 0,0 0 0 0,0 0-160 0,1 1 160 16,1-1-160-16,1 0 160 16,0 0-160-16,-1 0 0 0,0 0 0 0,-2-1 0 0,0 0 0 0,-1-2 0 15,-1 1 128-15,-3 0-128 0,0 0 0 0,-1 1 0 16,-2 0 0-16,-2-1 128 0,0 1-128 0,1 1 0 15,0-1 0-15,-2 0 128 0,-2 1-128 0,0 0 0 16,-1 0 0-16,-1 0 128 0,-8 0-128 0,10 0 128 16,-10 0-128-16,9 0 128 0,-9 0-128 0,0 0 192 15,0 0-192-15,0 0 192 0,0 0-192 0,0 0 0 16,0 0 144-16,0 0-144 0,0 0 0 0,0 0 0 16,0 0 0-16,-8 6 0 15,1-2-704-15,-3-1-48 0,1 1-16 0,-2-1 0 16,-3 0-64-16,0 2 0 0,1-1-16 0,0 0 0 15,-1 1-112-15,-1-3 0 0,-1-1-16 0,-1 1 0 16,0 1 16-16,-1-2 0 0,0-1 0 0,-1 0 0 0,0 0 16 0,0 0 16 0</inkml:trace>
  <inkml:trace contextRef="#ctx0" brushRef="#br0" timeOffset="-183064.84">3366 14572 10303 0,'0'0'448'0,"0"0"112"0,0 0-560 0,0 0 0 15,0 0 0-15,-5-6 0 0,5 6 1360 0,0 0 176 16,0 0 16-16,0 0 16 0,0 0-624 0,0 0-128 15,0 0-32-15,0 0 0 0,12-1-336 0,1 2-80 16,-1 0-16-16,2 2 0 0,2 0 16 0,0 0 0 16,1 1 0-16,3-1 0 0,1-1 0 0,3 0 0 15,3 0 0-15,0 1 0 0,3-2-32 0,2 1 0 16,1 0 0-16,2 0 0 0,2 1-208 0,2-3-128 0,1-2 128 0,-5 0-128 16,-2-1 128-16,-4 0-128 0,-1-1 160 0,-4 2-160 15,-2 1-128-15,-2 0-128 0,-4 1-32 0,-2 0-10272 16</inkml:trace>
  <inkml:trace contextRef="#ctx0" brushRef="#br0" timeOffset="-182055.65">3368 14593 10191 0,'0'0'448'0,"0"0"96"0,0 0-544 0,0 0 0 16,0 0 0-16,0 0 0 0,0 0 656 0,0 0 32 15,0 0 0-15,0 0 0 0,0 0-112 0,0 0-32 16,0 0 0-16,0 0 0 0,0 0-64 0,0 0-16 15,0 0 0-15,0 0 0 0,0 0 112 0,0 0 0 16,0 0 16-16,10 0 0 0,0 0-192 0,0 0-32 16,0 1-16-16,-1 1 0 0,2 1 32 0,-1 1 16 15,1-1 0-15,1 0 0 0,1 3-64 0,0 1-16 16,-1 2 0-16,1 2 0 0,1 2-320 0,0 3 0 16,-2-1 0-16,1 3 128 0,0 1-128 0,-1 0 0 0,0 2 0 0,0 1-6544 15,0 0-1408-15</inkml:trace>
  <inkml:trace contextRef="#ctx0" brushRef="#br0" timeOffset="-180671.2">3317 14564 5519 0,'0'0'496'0,"0"0"-496"0,0 0 0 0,0 0 0 16,0 0 1056-16,0 0 112 0,0 0 32 0,0 0 0 15,0 0-432-15,0 0-96 0,5 10-16 0,-5-10 0 16,0 0 160-16,0 0 16 0,5 8 16 0,-5-8 0 15,8 7-80-15,-1 0 0 0,-7-7-16 0,7 8 0 0,1-2-320 0,-1 1-64 16,-1-2-16-16,1 2 0 0,-1-1-208 0,1-1-144 16,1 1 192-16,0-1-192 0,1 1 208 0,-1 0-64 15,-1 1-16-15,-1-1 0 0,1 1 64 0,-1 1 16 16,1-2 0-16,0 2 0 0,-2 0 48 0,1-1 0 16,-1 2 0-16,2 0 0 0,-1 0-48 0,1 0 0 15,-3 0 0-15,3 1 0 0,-1 0-64 0,1 0-16 16,0-1 0-16,0 0 0 0,1 0 0 0,0-2 0 15,-2 1 0-15,1 1 0 0,0 0 128 0,0-2 32 16,2 0 0-16,0-1 0 0,0 2 160 0,1-1 16 16,-1-1 16-16,1 1 0 0,0 1-272 0,0-2-48 0,-1 1-16 0,1-1 0 15,0 1-144-15,-1 1 0 0,-1-1 0 0,2 1 0 16,0 0 0 0,0 1 0-16,0-2 0 0,0 1 0 0,0 1 0 0,0 0 128 0,0-1-128 0,1 2 0 15,0-2 0-15,0 0 128 0,0-2-128 0,0 1 0 16,1 1 192-16,-1-1-32 0,0 1-16 0,-1 0 0 15,-2-2-16-15,0 1-128 0,-1-2 192 0,-1 2-64 16,1 0 16-16,-1-1 0 0,-6-6 0 0,9 9 0 16,-2-1 0-16,-1-1 0 0,1 0 0 0,0 0 0 15,-7-7-144-15,8 7 0 0,1 2 144 0,-1 0-144 16,-1-1 0-16,-1 0 0 0,3 0 0 0,-2 0 0 16,-7-8 0-16,6 10 128 0,1-1-128 0,-2-2 0 15,-5-7 0-15,8 9 144 0,-1-1-144 0,-1-2 0 16,-6-6 192-16,9 8-64 0,-9-8 0 0,9 9-128 15,-3-4 224-15,1 2-64 0,-7-7-16 0,9 8 0 16,-3-2-16-16,1 1 0 0,-7-7 0 0,8 6 0 0,-2 0-128 0,1-1 160 16,-7-5-160-16,9 8 160 0,-2-1-160 0,0-2 0 15,-7-5 144-15,8 8-144 0,-2-1 0 0,1-1 128 16,-1 1-128-16,2-1 0 0,-1 1 0 0,0 0 128 16,0-1-128-16,0 2 0 0,-2 0 0 0,2-1 0 15,0 1 0-15,1 0 0 0,-1-2 0 0,0 1 128 16,1-1-128-16,0 1 0 0,0 1 0 0,0-2 0 15,2 1 0-15,1-2 0 0,-2 1 0 0,0 1 0 16,-1 0 0-16,0 0 128 0,0-1-128 0,0 1 0 16,-2 0 0-16,1-1 0 0,0 1 0 0,0 1 0 0,0-2 0 0,-1 2 128 15,1 1-128-15,0-1 0 0,-1 0 0 16,2 0 0-16,1 0 0 0,0 0 0 0,-1 2 0 0,0 0 0 16,-1-1 0-16,-2 0 0 0,2 0 0 0,-1-2 0 15,2 1 0-15,0 1 0 0,-2-2 0 0,1 1 0 16,0 0 0-16,-1 1 0 0,1-1 0 0,-1 1 0 15,1 0 0-15,1 0 0 0,-4 0 0 0,3-1 0 16,-1 2 0-16,1 0 0 0,1 0 0 0,0 0 0 16,1 0 0-16,1 0 0 0,0 0 0 0,0 1 0 15,0 0 0-15,0 0 0 0,0-1 0 0,1 0 0 16,0-1 0-16,0 1 0 0,-2 0 0 0,2 0 0 16,0 1 0-16,0-1 0 0,0 0 0 0,0 0 0 15,-1 0 0-15,0 0 0 0,0 0 0 0,0-1 0 16,-1 1 0-16,0-1 0 0,-1 0 0 0,1 0 0 15,-1 0 0-15,1 0 0 0,0-1 0 0,-2 2 0 0,0-1 0 0,2 1 128 16,1-1-128-16,-1-1 0 0,0 0 0 0,-2-1 144 16,-7-7-144-16,5 8 0 0,-5-8 320 0,6 9-32 31,-6-9-16-31,5 9 0 0,-5-9 128 0,4 9 32 0,-4-9 0 0,0 0 0 0,0 0-96 0,0 0-16 16,1 9 0-16,-1-9 0 0,0 0-128 0,0 0-48 15,0 0 0-15,0 0 0 16,0 0-976-16,0 0-208 0,0 0-48 0,0 0 0 0</inkml:trace>
  <inkml:trace contextRef="#ctx0" brushRef="#br0" timeOffset="-179654.08">3564 16193 1839 0,'0'0'160'0,"0"0"-160"0,0 0 0 0,0 0 0 15,0 0 2432-15,0 0 464 16,0 0 96-16,0 0 16 0,0 0-1792 0,0 0-336 0,0 0-80 0,0 0-16 16,-7 5-208-16,7-5-32 0,0 0-16 0,0 0 0 15,0 0-80-15,0 0-32 0,0 0 0 0,0 0 0 0,0 0-48 0,0 0-16 16,0 0 0-16,0 0 0 0,0 0 32 0,0 0 16 15,0 0 0-15,0 0 0 0,0 0-80 0,0 0 0 16,0 0-16-16,10 0 0 0,-10 0-48 0,10 1-16 16,-10-1 0-16,11 2 0 0,-1-1-64 0,0 0-16 15,-1 1 0-15,0 1 0 0,1-1-16 0,0 0 0 16,0 0 0-16,2 0 0 0,0 1-144 0,4-1 128 16,0-1-128-16,2 0 128 0,1 0 16 0,1-1 0 15,4 0 0-15,-1 1 0 0,1-1 0 0,0 1 0 16,0 0 0-16,0-1 0 0,0-1 32 0,0 0 0 15,0 1 0-15,0 0 0 0,0 0-176 0,-1-1 160 16,-1 1-160 0,2 0 160-16,-1 0-160 0,1 1 128 0,0 0-128 0,0 0 128 0,0-1-128 0,1 1 0 0,0 2 0 0,-1-2 0 15,0 0 0-15,-1-1 0 0,-1 1 0 0,-1-1 128 16,0 0-128-16,1 0 0 0,0 0 0 0,1 0 0 16,2 0 128-16,-1 0-128 0,0 0 128 0,3-1-128 15,2 0 128-15,1 0-128 0,1 0 0 0,0-1 128 16,1 1-128-16,-2-1 128 0,-2 0-128 0,-3 0 128 15,-2 0 176-15,0 0 16 0,-2 0 16 0,-2 0 0 16,-4 0 176-16,-1 1 16 0,-2-1 16 0,-1 0 0 16,-1 1-192-16,-1 0-32 0,-9 1-16 0,10-2 0 15,-10 2-128-15,8-2-32 0,-8 2 0 0,0 0 0 16,6-3 48-16,-6 3 0 0,0 0 0 0,0 0 0 16,0 0 0-16,0 0 0 0,5-6 0 0,-5 6 0 0,0 0-192 15,0 0 192-15,4-5-192 0,-4 5 192 0,0 0-192 0,0 0 0 16,0 0 0-16,0 0 0 15,0 0-2000-15,0 0-336 0</inkml:trace>
  <inkml:trace contextRef="#ctx0" brushRef="#br0" timeOffset="-177690.63">3598 14470 3679 0,'0'0'320'0,"0"0"-320"0,0 0 0 0,4-4 0 16,-4 4 2720-16,6-3 480 0,-2 0 80 0,-4 3 32 16,5-5-1328-16,-1 2-256 0,-4 3-48 0,4-4-16 15,-4 4-512-15,4-5-96 0,-4 5-32 0,0 0 0 16,0 0-288-16,0 0-64 0,0 0-16 0,0 0 0 15,0 0-80-15,0 0-32 0,0 0 0 0,0 0 0 0,-5 0-336 0,-2 2-64 16,0 2-16-16,-1 0 0 0,1 3-128 0,-2 0 0 16,-2 2 0-16,0 1 128 0,1 0-128 0,-1 1 0 15,0 1 0-15,0-1 0 0,1 0 0 0,1-1 0 16,0-1 144-16,1-2-144 0,-1 1 320 0,1-1-16 16,1-1 0-16,2 0 0 0,-1-2 48 0,2 1 16 15,1-2 0-15,3-3 0 0,-5 4-48 0,5-4-16 16,0 0 0-16,0 0 0 0,0 0-176 0,-1 6-128 15,1-6 144-15,2 6-144 0,-2-6 144 0,5 7-144 16,-1-1 128-16,2-1-128 0,0-1 0 0,2 1 128 16,0-1-128-16,1 1 0 0,2-1 224 0,-3 0-32 0,3 1-16 0,0-1 0 15,0 1 80-15,0-1 0 16,0 0 16-16,0 1 0 0,0-1-272 0,-1 1 128 0,-1 0-128 0,0 1 0 16,0-2 0-16,-1 2 0 0,1-1 0 0,2 3 0 15,-1-2-2624 1,1 0-464-16</inkml:trace>
  <inkml:trace contextRef="#ctx0" brushRef="#br0" timeOffset="-177252.01">3563 14881 17391 0,'0'0'768'0,"0"0"160"0,0 0-736 0,0 0-192 0,-6 0 0 0,6 0 0 16,0 0 1424-16,0 0 256 16,0 0 48-16,0 0 16 0,0 0-528 0,0 0-96 0,0 0-32 0,0 0 0 15,0 0-512-15,10 3-96 0,2-3-32 0,4 1 0 16,1-1 112-16,3 0 16 0,3 0 0 0,11-1 0 16,2 0-96-16,0-1-16 0,-3 0 0 0,0 0 0 15,-4-1-272-15,-1 0-48 0,-4 0-16 0,-2-1 0 16,-2 1-128-16,-1 0 0 0,-1 1 0 0,-1-1 128 15,-4 2-128-15,-2 0 0 0,-1 0 0 0,-10 1 0 16,9-1-720 0,-9 1-32-16,0 0 0 0,0 0-8672 0,0 0-1744 0</inkml:trace>
  <inkml:trace contextRef="#ctx0" brushRef="#br0" timeOffset="-176938.65">3798 14842 17503 0,'0'0'768'0,"-3"-5"176"0,-1-1-752 0,4 6-192 0,-2-6 0 0,-1 3 0 0,-1-1 1664 0,-1 1 320 16,0 0 48-16,-4-1 16 0,0 1-1040 0,0 2-208 0,-1 1-32 15,4 1-16-15,-1 1-368 0,-2 0-64 16,1 1 0-16,-1 0-16 0,1-1-160 0,0 3-16 15,0 0-128-15,0 2 192 0,1-1-32 0,2 1-16 16,0-1 0-16,1 4 0 0,1-1 176 0,2 0 48 16,1-9 0-16,2 9 0 0,1-2-112 0,1 0 0 0,-4-7-16 0,8 6 0 15,0-1 16-15,1 1 16 0,1-2 0 0,6 1 0 16,1 0-144-16,0-1-128 0,2 0 192 0,-2 0-192 16,0-2 0-16,-1-1-352 0,1 0 48 0,1-1-9344 15,1-1-1872-15</inkml:trace>
  <inkml:trace contextRef="#ctx0" brushRef="#br0" timeOffset="-176657.04">3793 15084 11967 0,'-9'-1'1072'0,"9"1"-864"16,0 0-208-16,0 0 0 0,0 0 2720 0,0 0 496 15,0 0 112-15,0 0 0 0,0 0-2096 0,0 0-416 0,0 0-96 0,12 0-16 16,2 0-64-16,2-1 0 0,0-1-16 0,1-1 0 16,-1-1-112-16,2 1 0 0,-2-1-16 0,1 0 0 15,-2 1-496-15,0 0 128 0,1-2-128 0,-3 3 0 31,-1 1-512-15,-1 0-160-16,-1-1-32 0,-10 2 0 0,0 0-2032 0,0 0-400 0</inkml:trace>
  <inkml:trace contextRef="#ctx0" brushRef="#br0" timeOffset="-176252.05">3970 15078 17503 0,'0'0'768'0,"0"0"176"0,0 0-752 15,0 0-192-15,-5-7 0 0,5 7 0 0,0 0 816 0,-6-4 128 0,6 4 16 0,-8-1 16 16,0 0-80-16,1 2 0 0,-1 1-16 0,1 1 0 16,1 2-272-16,-1 1-48 0,0 1-16 0,1 1 0 15,-2-1-112-15,3 2-32 0,1-1 0 0,4-8 0 0,-3 10-80 0,3-10 0 16,-2 10-16-16,2-10 0 0,0 8-64 0,0-8-16 15,0 0 0-15,8 9 0 0,-8-9-32 0,11 7 0 16,0-3 0-16,1-2 0 0,1-3-192 0,1 0 176 16,3-1-176-16,0-1-13424 15</inkml:trace>
  <inkml:trace contextRef="#ctx0" brushRef="#br0" timeOffset="-175401.48">4129 15607 6447 0,'0'0'576'0,"0"0"-576"0,0 0 0 0,-8-4 0 16,2 0 2592-16,6 4 416 0,0 0 64 0,-8-2 32 16,0 0-1392-16,8 2-288 0,-7-1-48 0,7 1-16 15,0 0-448-15,0 0-80 0,0 0-32 0,0 0 0 16,0 0-288-16,0 0-64 0,0 0-16 0,0 0 0 15,0 0-80-15,10 6-16 0,1 0 0 0,2-2 0 0,3-2 48 0,3 2 16 16,2-2 0-16,1 0 0 16,1-1-32-16,-1-1-16 0,0 0 0 0,-1 0 0 15,-2 0-224-15,-3 0-128 0,-3 1 160 0,-1-2-160 16,-1 0 160-16,-2 0-160 0,-9 1 160 0,0 0-160 16,0 0 0-16,0 0 0 0,0 0 0 0,0 0 0 0,0 0 0 0,0 0-128 15,0 0-16-15,0 0 0 0,0 0-112 0,0 0-32 16,-6-5 0-16,-2 0 0 0,-1 2 288 0,0 0-160 15,2 1 160-15,-1 0-128 0,0 0 128 0,8 2 0 16,0 0 0-16,0 0 0 0,-6-3 0 0,6 3 256 16,0 0-64-16,0 0-16 0,0 0 48 0,0 0 16 15,0 0 0-15,0 0 0 0,0 0-96 0,10 1-16 16,-4 0 0-16,-6-1 0 0,10 4 32 0,-1 2 0 16,-3-1 0-16,2 2 0 0,-8-7 32 0,7 9 16 15,-2 0 0-15,0-1 0 0,-2 1-208 0,-3-9 0 16,1 10 128-16,0 0-128 0,-1-1 0 0,-1 0 0 0,1-9 0 0,-3 8 0 31,-1 0-1856-31,0-1-480 0,-3-1-96 0</inkml:trace>
  <inkml:trace contextRef="#ctx0" brushRef="#br0" timeOffset="-174853.27">4096 15868 13823 0,'0'0'608'0,"0"0"128"15,0 0-592-15,0 0-144 0,-6-4 0 0,6 4 0 16,0 0 2192-16,0 0 416 0,0 0 80 0,0 0 0 15,0 0-1392-15,0 0-272 0,0 0-64 0,12 0-16 0,3 1-176 0,2 2-16 16,1-2-16-16,5 0 0 0,4-1 48 0,1 1 16 16,3 0 0-16,1-1 0 0,-1-2-400 0,2 0-80 15,-2-1 0-15,-1 1-16 0,1 0-304 0,0 0 160 16,-1 0-160-16,-2 1 128 0,-1 1-128 0,-1 0 0 16,-1 0 0-16,-1 0 0 0,-5 0 0 0,-1 1 128 15,-5-1-128-15,-1 0 0 0,-3 0 0 0,-9 0 0 16,0 0 128-16,0 0-128 0,0 0 0 0,0 0 0 15,0 0-192-15,0 0 192 0,-3-6-256 0,-2 1 64 16,-1-1 0-16,-2 2 16 0,0-2-80 0,-2 2-32 0,3-1 0 0,-1 1 0 16,0-1 288-16,2 0-160 0,1 1 160 0,5 4-128 15,-7-7 128-15,7 7 0 0,0 0 0 0,0 0 0 16,0 0 0-16,0 0 224 0,0 0-48 0,0 0-16 16,0 0 0-16,0 0 0 0,0 0 0 0,0 0 0 15,0 0-32-15,0 0-128 0,8 7 192 0,-1-1-64 16,-1 1 16-16,-2 1 0 0,-1 0 0 0,-1 1 0 15,-2 0-144-15,0 1 0 0,-1 0 144 0,-1 1-144 16,-2 0 0-16,-2 1 128 0,1 0-128 0,-1-1 0 16,-1 0-160-16,0 0-96 0,0-1-32 0,0 0 0 31,-1-1-912-31,0-1-176 0,1-1-32 0,-1 0-11904 0</inkml:trace>
  <inkml:trace contextRef="#ctx0" brushRef="#br0" timeOffset="-174306.08">4125 16116 13823 0,'0'0'608'0,"-9"-2"128"0,1-1-592 0,8 3-144 15,-7-1 0-15,7 1 0 0,-8-3 1920 0,8 3 336 16,0 0 80-16,0 0 16 0,0 0-1072 0,0 0-224 16,0 0-32-16,0 0-16 0,0 0-432 0,14-1-96 15,3 0-16-15,2 1 0 0,5 0-16 0,3 0 0 0,5 0 0 0,2-1 0 16,2 0-32-16,2 0-16 0,-2 0 0 0,3-1 0 16,-2-2-112-16,0 1-32 0,2-1 0 0,-1 0 0 15,1 1-256-15,0 0 128 0,1 2-128 0,-4-2 0 16,-2 1 0-16,-6 0 0 0,-4 0 0 0,-2 0 0 15,-5-1-176-15,-4 1-144 0,-3 2-16 0,-10 0-16 32,0 0-112-32,0 0-32 0,0 0 0 0,0 0 0 15,0 0-80-15,0 0 0 0,0 0-16 0,-11-2 0 0,0 0 160 0,0 1 48 0,-1 0 0 0,-2 0 0 16,-1-1 256-16,0 1 128 0,-1 1-128 0,2-1 128 16,0 0 0-16,0-1 0 0,1 0 0 0,2 0 0 15,1-1 208-15,2 1 32 0,0-1 0 0,1 0 0 16,1-2 400-16,6 5 64 0,-6-3 32 0,6 3 0 0,0 0-208 15,0 0-32-15,0 0-16 0,0 0 0 0,0 0-48 0,0 0-16 16,0 0 0-16,9-1 0 0,-9 1-16 0,10 2 0 16,-1 1 0-16,-1 2 0 0,1 0-144 0,0 2-48 15,-1 0 0-15,-1 2 0 0,2 0-16 0,0 0-16 16,-1 1 0-16,-1 1 0 0,-2 0-48 0,-1 1 0 16,0 1 0-16,-2-1 0 0,-2-1-128 0,-2 0 192 15,-2 0-192-15,0 1 192 16,-4-2-1440-16,-4 0-288 0,-3-1-48 0</inkml:trace>
  <inkml:trace contextRef="#ctx0" brushRef="#br0" timeOffset="-172027.05">4513 13608 7359 0,'0'0'320'0,"0"0"80"0,0 0-400 0,0 0 0 0,0 0 0 0,0 0 0 15,0 0 3168-15,0 0 544 0,0 0 128 0,0 0 0 16,0 0-2112-16,0 0-416 0,0 0-96 0,0 0 0 15,0 0-400-15,0 0-80 0,0 0-16 0,6 1 0 16,0-1-80-16,3 0-32 0,1 0 0 0,3 0 0 16,2 0-80-16,2 0-16 0,2 0 0 0,0 1 0 0,5 1-240 0,-4-1-48 15,1 0-16-15,1 0 0 0,0 0-208 0,-2 0 0 16,-2 0 128 0,-2 0-128-16,-1 0 0 0,-2 0 0 0,-2-1 0 15,-1 0 0-15,-2 0 160 0,0 2-160 0,-8-2 160 0,0 0-160 0,0 0 256 16,0 0-32-16,0 0-16 0,0 0 0 0,0 0-64 0,-4-2-16 15,-3 0 0-15,-1 0 0 0,-1 0-128 0,-2 1 160 16,-4 0-160-16,-1 1 160 0,-4 0 64 0,-1 1 16 16,-1 1 0-16,0 1 0 0,-1 2-112 0,0 0-128 15,-1 2 176-15,-1 0-176 0,1 2 0 0,2 2 0 16,-1 0 0-16,1 2 0 0,1 2 144 0,3 0-144 0,0 1 0 0,3 1 144 16,0 0-144-16,3-2 160 15,1-1-160-15,3 1 160 0,3-1-160 0,2-2-256 16,3 0 64-16,0 0 16 0,3-1 176 0,2-1 0 15,2 0 0-15,2-2 0 0,2-3 0 0,1 0 0 16,2-2 144-16,-1 0-144 0,2-1 304 0,-1-2-48 0,1-2-16 16,0-1 0-16,-2-3 208 0,-1 0 64 15,-2-2 0-15,-1-1 0 0,-3-1 64 0,-1-1 0 16,-3 0 16-16,-1-1 0 0,-2 0-16 0,-2 0 0 0,-3 1 0 0,0 0 0 16,-2 1-320-16,-1 1-64 15,-1 3 0-15,-1 1-16 0,0 2-176 0,1 2 0 0,0 1-160 0,2 3 160 31,-3 3-608-31,2 2-32 16,0 0 0-16,1 3 0 0,2 1-2176 0,0 3-432 16,1 1-80-16,1 2-32 0</inkml:trace>
  <inkml:trace contextRef="#ctx0" brushRef="#br0" timeOffset="-171483.87">4620 13982 19007 0,'0'0'832'0,"1"-6"192"0,1-2-832 0,1 0-192 15,1-1 0-15,0 2 0 0,2-1 1328 0,0 1 208 16,2 2 64-16,1 1 0 0,-2-2-304 0,2 2-48 16,1 0-16-16,0 2 0 0,1 1-352 0,1 2-80 0,0 2-16 0,-1 2 0 15,0 1-336-15,-1 1-64 0,-2 1 0 0,-1 2-16 16,-1 2-160-16,-2 1-16 0,0 0-16 0,-2 1 0 16,-1 1-176-16,-1 0 160 0,-1 2-160 0,0-1 160 15,-4 1-160-15,1-1 0 0,-2-2 0 0,2-1 0 16,2-2 0-16,-1-4 128 0,-1-1-128 0,4-6 0 0,0 0 160 15,0 0-160-15,0 0 192 0,0 0-192 0,0 0 272 0,2-6-48 16,2-3-16-16,0-3 0 0,3-2 80 0,-1-2 16 16,3-3 0-16,0-1 0 0,1-2-176 0,0 1-128 15,0 1 144-15,-2 3-144 0,1 2 0 0,-1 4 0 16,-3 2 0-16,0 2 0 0,-5 7 288 0,0 0 64 16,0 0 16-16,0 0 0 0,0 0-96 0,0 0-16 15,-5 8 0-15,0 2 0 0,-2 3-256 0,2 0 0 16,0 0 0-16,2 1 0 0,1 0 0 0,1-1 0 15,0-1 0-15,3-1 0 0,0-2 0 0,3-2 0 16,-1 0 0-16,3-3 0 0,0-1 144 0,3-2-144 16,2-3 0-16,1-3 144 0,3-1-400 0,1-3-64 15,3-1-32-15,2-3 0 0</inkml:trace>
  <inkml:trace contextRef="#ctx0" brushRef="#br0" timeOffset="-169133.29">5184 13839 18431 0,'0'0'1632'0,"0"0"-1312"16,-5 0-320-16,5 0 0 0,-6-1 1232 0,1 1 176 15,5 0 48-15,0 0 0 0,0 0 192 0,0 0 32 16,0 0 16-16,0 0 0 0,0 0-752 0,0 0-160 16,0 0-16-16,0 0-16 0,6 1-112 0,3-1 0 15,3 0-16-15,1 0 0 0,2-1-112 0,0 0-32 16,0 0 0-16,1 0 0 0,-1 0-288 0,1 0-48 15,0 0-16-15,-1-1 0 0,-1 1-128 0,-1 2 0 16,-1-1-160-16,-1 0 160 16,-1 0-2192-16,-2 2-352 0,-2 0-64 0</inkml:trace>
  <inkml:trace contextRef="#ctx0" brushRef="#br0" timeOffset="-168945.23">5223 13969 31327 0,'0'0'2784'0,"-6"0"-2224"0,2 0-560 0,4 0 0 15,0 0 448-15,0 0 0 0,0 0-16 0,-3 6 0 0,3-6-176 0,3 6-16 16,0 1-16-16,4-2 0 0,1 0 160 0,4-2 16 16,-1 0 16-16,4-1 0 0,1 0-128 0,3-1-32 15,1-1 0-15,1-1 0 0,1-2-384 16,1 0-96-16,2-1-16 0,0-2-15568 16</inkml:trace>
  <inkml:trace contextRef="#ctx0" brushRef="#br0" timeOffset="-167520">5877 13800 8687 0,'0'0'384'0,"0"0"80"0,-4 1-464 0,-2 0 0 16,6-1 0-16,-5 1 0 0,5-1 1152 0,0 0 128 16,0 0 16-16,0 0 16 0,0 0 224 0,0 0 32 0,0 0 16 0,0 0 0 15,0 0-288-15,0 0-48 16,0 0-16-16,0 0 0 0,0 0-288 0,0 0-64 15,0 0-16-15,0 0 0 0,0 0-112 0,0 0-32 0,7 3 0 16,3-1 0-16,2 0-64 0,3-1-16 16,1-1 0-16,4 0 0 0,2 0 0 0,2-1 0 15,0-1 0-15,2 1 0 0,-3-1-192 0,0 0-64 0,-1 0 0 0,-2 0 0 16,-2 0-240-16,-3 1-144 0,-2 0 160 16,-3 0-160-16,0 0 144 0,-3 1-144 0,0 0 128 15,-7 0-128-15,0 0 192 0,0 0-64 0,0 0 0 0,0 0 0 0,0 0-128 0,0 0 0 16,0 0 144-16,0 0-144 15,0 0-400-15,0 0-160 0,0 0-16 16,0 0-9856-16,0 6-1984 0</inkml:trace>
  <inkml:trace contextRef="#ctx0" brushRef="#br0" timeOffset="-166155.37">6631 13646 3679 0,'0'0'160'0,"2"-5"32"0,-2-2-192 0,0-1 0 0,0-1 0 0,0-1 0 0,0 1 3328 0,0 1 608 0,1-1 128 0,1 0 32 16,-2 1-2096-16,0 1-400 0,1-1-96 0,0 0-16 15,0 0-224-15,2 2-48 0,-1-1-16 0,0 2 0 16,-2 0-272-16,0 5-48 16,0 0-16-16,0 0 0 0,0 0-368 0,0 0-80 0,0 0-16 15,-1 7 0-15,1 1-256 0,-2 2-144 16,-2 1 160-16,2 2-160 0,-1 2 0 0,1 3 0 0,-2 2 0 0,2 0 0 16,-1 1 0-16,1 0 0 0,-1-1 0 0,2 0 0 0,0-3 0 0,1 0 0 15,1-1 0-15,0-2 0 0,-1-3 128 16,2-1-128-16,0-3 0 0,0 0 144 0,-2-7 288 15,0 0 48-15,0 0 16 0,0 0 0 0,0 0 160 0,0 0 48 16,3-6 0-16,1-2 0 0,-2-3-64 0,1-3-16 16,-1-2 0-16,0-4 0 0,1-2-240 0,-1-1-32 15,0-2-16-15,1-1 0 0,1 2-160 0,0 1-48 16,0 1 0-16,1 2 0 0,-2 3-128 0,0 2 0 16,1 3 0-16,-2 2 0 0,-1 4 0 0,-1 6 0 15,0 0 0-15,0 0 0 0,0 0-176 0,0 0 176 16,2 7-128-16,0 4 128 0,0 2-192 0,0 1 32 15,0 1 16-15,0 4 0 0,0 2 144 0,2 0 0 0,-1 0 0 0,1-2-128 16,2 0 128-16,0-1 0 16,2-2 0-16,1 0 0 0,-2-3 0 0,0-1 0 15,2-2 0-15,0-2 0 0,0-2 0 0,-2-1 0 16,1-3 0-16,0-2 128 0,-1-1-128 0,2-3 176 16,-1-1-176-16,0-3 192 0,-1-3-32 0,1-1 0 15,-1-3 0-15,-1-3 0 0,1-2-32 0,-2-1-128 0,1 0 192 16,-1 2-64-16,1-1-128 0,-1 1 0 0,0 2 144 15,-1 1-144-15,1 2 0 0,-2 2 0 0,-1 2 0 0,0 3 0 16,-1 3 0-16,-1 4 0 0,0 0 0 0,0 0 128 16,0 0-128-16,0 8 0 0,0 0-176 0,0 3 176 15,-1 3-144-15,1 0 144 0,1 0-128 0,2 3 128 16,-1-1 144-16,1 3 112 0,0 0 32 0,2-2 0 16,-1 0-496-16,1-1-112 0,-1 1 0 0,1-3-16 15,2-1 336-15,0-2 0 0,-2 1 0 0,2-2 0 16,-1-1 0-16,2-1 0 0,-1-2 0 0,0 0 0 15,2-3-1808-15,1-1-304 0,0-1-48 16</inkml:trace>
  <inkml:trace contextRef="#ctx0" brushRef="#br0" timeOffset="-165560.83">7166 13678 14735 0,'0'0'1312'16,"0"0"-1056"-16,0 0-256 0,0 0 0 0,-1-5 1984 0,1 5 352 15,0 0 64-15,0 0 16 0,0 0-832 0,0 0-176 16,0 0-16-16,-2 6-16 0,-1 0-864 0,0 2-160 0,1 1-32 0,1 1-16 16,1 1-64-1,1 0-16-15,-1 0 0 0,2 0 0 0,1 0 80 0,0-1 16 16,0-2 0-16,2 1 0 0,0-2 64 0,2-2 0 15,-1 0 16-15,1-2 0 0,-7-3-16 0,8 2 0 16,-1-2 0-16,2-2 0 0,0-1 112 0,-2-3 16 16,0 0 0-16,1-3 0 0,0-1 80 0,-1-2 32 0,0-3 0 0,0 1 0 15,-2-1-240-15,1-1-64 0,-1-1 0 0,-2 1 0 16,1-1-128-16,-1 2-16 0,-1 1-16 0,0 2 0 16,-1 2 160-16,1 1 16 0,-2 3 16 0,1 0 0 0,-1 6-48 15,0 0-16-15,0 0 0 0,0 0 0 16,0 0-288-16,0 0 0 0,-1 6 0 0,-1 4 0 0,1 2 0 0,1 4 0 15,0 3-160-15,0 3 160 0,0 2-192 0,1 3 192 16,1 1-160-16,-1 2 160 0,0 2-128 0,0 0 128 16,0 1 0-16,-1-1-144 0,0-1 144 0,0 0 0 15,0-2 0-15,0-1 0 0,0 1 0 0,-1-5 0 16,0-3 0-16,-1-2 0 0,-1-3 128 0,2-1-128 16,-2-3 128-16,0-1-128 0,-2-4 176 0,1 0-48 15,-1-3 0-15,0-1 0 0,-2-2 112 0,1-2 16 16,-2-3 0-16,-1 1 0 0,-1-4 160 0,0 0 32 15,1-2 16-15,-1-2 0 0,0-1-208 0,1-1-64 16,0-2 0-16,3 0 0 0,0 0-192 0,2-2 128 16,0 1-128-16,3-1 0 0,1 1 0 0,2 0 0 15,3 1 0-15,1 0 0 0,3 3 0 0,1 0-128 16,0 1-16-16,2 1 0 16,2-1-352-16,2 3-64 0,-1 0-16 0,3 1 0 15,-2 2-1856-15,4 1-384 0,1 1-80 0,-1 2-13424 0</inkml:trace>
  <inkml:trace contextRef="#ctx0" brushRef="#br0" timeOffset="-165199.15">6637 14137 19455 0,'0'0'864'0,"0"0"176"0,0 0-832 0,0 0-208 0,-5-2 0 0,5 2 0 0,0 0 1536 0,0 0 256 16,0 0 48-16,0 0 16 0,0 0-416 0,0 0-80 15,2-4-16-15,2-1 0 0,4 2-576 0,4 1-112 16,3-1-16-16,4 0-16 0,4 1 16 0,5 0 0 15,4 0 0-15,4 0 0 0,5-1-400 0,3 1-80 16,3-1-16-16,0-2 0 0,-1 1-144 0,1 0 0 16,1 0 144-16,-3 1-144 0,-2 0 0 0,0-2 144 0,0 2-144 0,-4 0 0 31,-1-1 128-31,-5 1-128 0,-3 0 0 0,-5 0 0 0,-5-1 0 0,-4 2-192 16,-2 0 16-1,-3 1 16 1,-3 0-1808-16,-8 1-352 0</inkml:trace>
  <inkml:trace contextRef="#ctx0" brushRef="#br0" timeOffset="-164729.17">6923 14408 29887 0,'0'0'1328'0,"-4"-6"272"0,4 6-1280 0,0 0-320 16,-4-4 0-16,4 4 0 0,0 0 1184 0,0 0 176 0,0 0 48 16,0 0 0-16,0 0-800 0,-4 6-160 0,1 0-16 0,-1 3-16 15,1 2-176-15,1 1-48 0,0 2 0 0,1 4 0 16,0 2-48-16,-1 1-16 0,2 0 0 0,0 1 0 15,0 1-128-15,0-1 128 0,0-1-128 0,0-2 128 16,0 0-128-16,2-2 0 0,-1-2 144 0,0-1-144 16,-1-1 144-16,0 0-144 0,0-2 192 0,2 2-192 0,-2-3 160 15,1-2-160-15,-1-8 128 0,0 0-128 16,0 0-1744-16,0 0-432 0,0 0-96 16</inkml:trace>
  <inkml:trace contextRef="#ctx0" brushRef="#br0" timeOffset="-164478.37">6693 14504 31551 0,'-7'-10'1408'0,"7"10"272"0,-3-6-1344 0,2 1-336 16,0-1 0-16,1 6 0 0,1-5 400 0,3-1 16 16,1 1 0-16,3-1 0 0,3 1 224 0,3-1 32 0,3 0 16 0,1-1 0 15,3 0-240-15,1 2-32 16,1-1-16-16,1 2 0 0,1 0-160 0,0-2-48 15,-3 2 0-15,0 0 0 0,1 2-192 0,-3 1 0 16,0 0 128-16,-3 2-128 0,-1 1-144 0,-2 2-80 16,-2 0-16-16,-1 2 0 15,-1 0-688-15,-1 3-144 0,-4 1-16 0,-1 2-9200 0,-1 2-1824 0</inkml:trace>
  <inkml:trace contextRef="#ctx0" brushRef="#br0" timeOffset="-164290.42">6775 14764 21183 0,'-14'4'1888'0,"14"-4"-1504"0,-6 2-384 0,0 0 0 16,1-1 1936-16,5-1 320 0,-3 5 64 0,3-5 16 0,0 0-736 0,0 0-128 16,0 0-48-16,0 0 0 0,3 5-528 0,3-1-96 15,3-1-32-15,3-1 0 0,4-1-224 0,4-1-48 16,2-2-16-16,3 0 0 0,3-1-96 0,3 0-32 16,1 0 0-16,0-1 0 0,0 0-352 0,-3 0 144 15,-3 0-144-15,-1 0 0 0,-1 0-160 0,-3 0-144 16,-2 1-16-16,-4 0-16 15,-1 0-1136-15,0 2-240 0,-4 0-32 0,-10 1-14032 16</inkml:trace>
  <inkml:trace contextRef="#ctx0" brushRef="#br0" timeOffset="-160211.08">12541 17090 1839 0,'0'0'0'0,"0"0"160"0,-7 0-160 0,7 0 0 0,0 0 0 0,-7 1 0 0,0-2 3072 16,7 1 576-16,0 0 112 0,-9-1 16 16,9 1-1952-16,0 0-400 0,-6-3-80 0,6 3 0 0,0 0-256 0,0 0-32 15,0 0-16-15,0 0 0 0,0 0-320 0,0 0-64 16,0 0-16-16,0 0 0 16,0 0-224-16,0 0-48 0,0 0-16 0,10 5 0 0,1-3 80 0,1-1 16 15,1 0 0-15,2-1 0 0,2 0 16 0,1-1 16 16,4 0 0-16,-2 1 0 0,1-1-32 0,0 1-16 15,-1 1 0-15,1 0 0 0,-3 0-304 0,1 0-128 16,-2-1 0-16,-2 1 128 0,-1 1-128 0,0 0 128 16,-3-1-128-16,0 1 128 0,-11-2-128 0,9 2 0 15,-9-2 144-15,0 0-144 0,9 2 176 0,-9-2-48 16,0 0 0-16,0 0 0 0,0 0 16 0,0 0 0 0,0 0 0 0,0 0 0 16,-7-1 80-16,-3-1 16 0,-2 0 0 0,-3 0 0 15,-1 0-112-15,-2-1 0 0,-2 0-128 0,-1 2 192 16,-2 1-192-16,0 2 144 0,-2 1-144 0,0 2 128 15,0 0-128-15,0 2 0 0,1 2 0 0,0 1-176 16,-2 1 176-16,2 2-128 0,2 1 128 0,2 0-128 16,2 1 128-16,1 0-160 0,2 1 160 0,3-1-160 15,3 0 160-15,2-1-192 0,3-1 192 0,3-1-192 16,2-1 192-16,3 0-208 0,4-1 80 0,2-1 128 16,1-2-128-16,3 0 128 0,3 1 0 0,1-3 0 15,-1-2 0-15,2 0 208 0,0-3-16 0,-1-2-16 16,-3 0 176-16,0-1 32 0,-3 0 16 0,-2-3 0 15,-1 0 144-15,-3-1 32 0,-1-1 0 0,-3 1 0 0,-1-3 112 16,-2 0 16-16,-3 0 16 0,0 2 0 0,-4 0-240 16,0 1-48-16,-3 0-16 0,-3 2 0 0,-1 0-416 0,-2 3 0 15,-1 0 0-15,-2 2 0 16,0 1-432-16,-1 2-160 0,0 1-48 16,2 1 0-16,1 3-1920 0,3 1-384 0,1 0-64 0,3 1-11696 0</inkml:trace>
  <inkml:trace contextRef="#ctx0" brushRef="#br0" timeOffset="-159723.48">12729 17449 27647 0,'0'0'2448'0,"-2"-7"-1952"0,3 0-496 0,-1 7 0 16,2-8 480-16,-2 8 0 0,5-7 0 0,0 1 0 15,-5 6 176-15,10-4 48 0,-1 2 0 0,0 1 0 16,-9 1-400-16,11 3-80 0,-2 1-16 0,-1 4 0 16,1 2-208-16,-1 1 0 0,-2 2 0 0,-1 2 0 15,-2 2 0-15,-1 1 0 0,-2-1 0 0,0 1 0 16,-2-2 0-16,-1 2 0 0,-2-1 0 0,2 0 0 16,1-2 0-16,-2 1 176 0,0-2-176 0,0-3 160 15,0-2-160-15,1-3 160 0,3-6-160 0,0 0 160 16,0 0-32-16,0 0 0 0,0 0 0 0,0 0 0 15,0 0 80-15,0 0 16 0,4-8 0 0,2-2 0 0,1-3 32 16,2-3 0-16,2-1 0 0,3-2 0 0,0-2-128 0,-1 0-128 16,0-1 176-16,-3 2-176 0,0 3 192 0,-1 0-192 15,-2 4 192-15,-3 3-192 0,-3 2 560 0,-1 8 0 16,0 0 0-16,0 0 0 0,-7-2-32 0,1 3 0 16,-2 3 0-16,-1 2 0 0,-1 3-528 0,-1 3 0 15,0 1 0-15,2 3 0 0,-1 0 0 0,1 1 0 16,1-2 0-16,3 0 0 0,1 1 0 0,3-1 0 15,1-2 0-15,2 1 0 0,3-1 0 0,1-2 0 16,4-1-160-16,1-3 160 0,3-1 0 0,1-1-176 16,3-2 176-16,2-3-128 0,5-1-160 0,0-2-32 0,-1-2 0 0,3-2 0 31,-2-2-1872-31,1 1-384 0,1-3-80 0</inkml:trace>
  <inkml:trace contextRef="#ctx0" brushRef="#br0" timeOffset="-159381">13226 17237 23039 0,'0'0'1024'0,"0"0"192"0,0 0-960 0,0 0-256 15,0 0 0-15,0-6 0 0,0 6 2240 0,0 0 384 16,8-6 96-16,2 3 16 0,1-1-2096 0,1 3-400 15,4 1-96-15,0-1-16 0,1 0-128 0,1 0 0 16,1 0 0-16,1 1-176 16,-1 0-2384-16,1 0-496 0</inkml:trace>
  <inkml:trace contextRef="#ctx0" brushRef="#br0" timeOffset="-159207.11">13226 17398 34095 0,'0'0'3024'0,"0"0"-2416"0,0 0-480 0,0 0-128 16,0 0 448-16,6-6 80 0,0 2 16 0,4 2 0 16,2-1-544-16,4 2 0 0,2 1 0 0,3-1 0 15,1 0 0-15,3-1 0 0,-1-1 0 0,2-2 0 16,-3-1-896 0,3-1-128-16,-1-1-16 0,-1 2-8960 0,1 0-1792 0</inkml:trace>
  <inkml:trace contextRef="#ctx0" brushRef="#br0" timeOffset="-154137.14">13974 17036 18879 0,'0'0'832'0,"0"0"192"0,-6 2-832 0,6-2-192 15,-8 0 0-15,8 0 0 0,-8-1 1088 0,8 1 160 16,-7 0 32-16,7 0 16 0,0 0-144 0,0 0-16 16,0 0-16-16,0 0 0 0,0 0-432 0,0 0-96 15,0 0-16-15,0 0 0 0,0 0-64 0,9 2 0 31,2-1-16-31,4-1 0 0,1 0 272 0,3-1 64 0,0 0 16 0,2 0 0 0,2 0-80 0,-1 0-32 16,2 0 0-16,-1 0 0 0,-1 1-400 0,-1 0-80 16,-1-2 0-16,-3 2-16 0,-1-1-240 0,-4 1 176 0,-1 0-176 15,-2 1 160-15,-9-1-32 0,8 0-128 0,-8 0 192 16,0 0-64-16,0 0 0 0,0 0-128 0,0 0 192 0,0 0-64 16,0 0-128-16,0 0 0 0,0 0 0 0,0 0-176 46,-6 2-624-46,6-2-128 0,-8 2-32 0,0 0 0 0,2-2-2272 0,6 0-464 0</inkml:trace>
  <inkml:trace contextRef="#ctx0" brushRef="#br0" timeOffset="-153479.64">14491 16813 18431 0,'-1'-8'1632'0,"2"-1"-1312"15,1-1-320-15,2 1 0 0,-1 1 2832 0,0 1 496 16,-3 7 112-16,0 0 16 0,4-7-2064 0,-4 7-416 16,0 0-80-16,0 0 0 0,0 0-592 0,0 0-112 15,3 12-32-15,-1 3 0 0,-2 1-160 0,0 2 128 16,-1 1-128-16,-1 0 128 0,0 2-128 0,1 0 0 15,-3-1 0-15,2 1 0 0,0 1 0 0,0-2 0 16,1-3 0-16,-1-1 0 0,1-4 0 0,0-1 0 16,-1-1 0-16,-1-3 128 0,3-7-128 0,-4 7 192 15,4-7-192-15,0 0 192 0,0 0 288 0,0 0 64 0,0 0 16 0,0 0 0 16,-5-4 0-16,3-4 0 0,-2-3 0 0,4-5 0 16,4-1-48-16,-2-4-16 0,2-1 0 0,2-3 0 15,-1-3-240-15,2 0-64 0,0 0 0 0,0 1 0 16,0-1-192-16,-2 4 0 0,0 3 128 0,-1 4-128 15,1 5 144-15,-2 2-16 0,-1 3 0 0,-2 7 0 16,0 0 16-16,0 0 0 0,0 0 0 0,0 0 0 16,6 12-144-16,-2 2 0 0,-1 2-192 0,1 1 192 15,-1 4-192-15,0 1 192 0,-1 0-160 0,2 0 160 16,-3 0 0-16,1 0 0 0,1 0-128 0,1-1 128 16,-1 0 0-16,1-1 0 0,2-3 0 0,1-4 0 15,-1-5 0-15,1 0 0 0,-7-8 0 0,9 6 0 0,2-1 0 16,0-3 0-16,-1-2 128 0,1-1-128 0,0-1 128 15,1-5-128-15,1-4 192 0,0-2-192 0,1-1 192 16,3-3-64-16,-2 0 0 0,0-4-128 0,0 0 176 0,-3-1-176 16,-1-1 160-16,0 2-160 0,-1 2 144 0,-3 3-144 15,-1 1 128-15,-2 4-128 0,1 2 208 0,-5 9-32 16,2-6-16-16,-2 6 0 0,0 0-32 0,0 0-128 16,0 0 192-16,0 0-64 0,4 12-128 0,-2 0 0 15,1-1 0-15,-1 2 0 0,-2 3 0 0,2-1-144 16,-1 2 144-16,1 1 0 0,-1 0 0 0,2 1-128 15,-1-1 128-15,0 2 0 0,0 0 0 0,0-1-160 16,2-3 160-16,-1-2-128 0,-1-3-112 0,3 0-16 0,-1-1 0 16,2-1 0-1,-1-1-496-15,2-3-96 0,-7-5-32 0,12 1 0 16,1-4-3184-16,1-4-640 0,8-8-128 0,0 0-32 0</inkml:trace>
  <inkml:trace contextRef="#ctx0" brushRef="#br0" timeOffset="-152931.02">15205 16835 26831 0,'-6'-9'1184'0,"6"9"256"0,-7-5-1152 0,7 5-288 0,-9-3 0 0,1 2 0 16,1 2 1088-16,-1 2 144 0,0 2 48 0,2 1 0 16,-2 3-832-16,1 1-144 0,1 3-48 0,-1 3 0 15,1 0-256-15,-2 2 160 0,2 0-160 0,2 1 128 16,1 1-128-16,-1 0 192 0,2-2-192 0,0 1 192 16,0 0-192-16,1 0 0 0,0-3 144 0,1-2-144 15,0-2 160-15,0-2-32 0,0-10-128 0,0 0 192 16,0 0 320-16,0 0 48 0,0 0 16 0,0 0 0 15,0 0 304-15,3-7 64 0,-1-5 16 0,1-3 0 0,0 0-128 0,0-4-32 16,2-4 0-16,1-1 0 0,-2-1-480 0,2-3-80 16,-1-3-32-16,3-1 0 0,0 0-208 0,1-1 0 15,-1-2 0-15,1 3 0 0,-1 3 0 0,1 1 0 16,1 4 0-16,1 1 0 0,0 2 0 0,1 3 0 16,1 3 0-16,-1 2 0 0,0 2 0 0,-1 1 0 15,0 4 0-15,-2 3 0 0,1 1 0 0,-10 2 0 16,9 0 0-16,-1 2 0 0,-8-2 0 0,8 6 0 15,-1 0 0-15,-7-6 0 0,3 11-144 0,-3 1 144 16,-3 3-208-16,-4 2 80 0,-2 3-192 0,-2 2-48 0,-2 1 0 16,-2 2 0-16,-3 1 48 0,-1-3 0 0,0-3 0 0,0-3 0 15,-1-1 320-15,4-3-144 0,-4-3 144 0,3-3 0 16,2 0 0-16,2-2 0 0,1 0 0 0,1-1 0 16,1-2 128-16,2 1-128 0,8-3 0 0,0 0 144 15,0 0-144-15,0 0 0 0,0 0 0 0,0 0 0 16,3 10 0-16,4-2 0 0,3 1 144 0,3 0-144 15,3-1 304-15,3 0-16 0,1 2 0 0,0 1 0 16,-2 0-96-16,2 4 0 0,0 0-16 0,-2 0 0 16,-4 0-48-16,-2 0-128 0,-1 1 192 0,-1 1-64 15,-1 0-128-15,-5-1 192 0,2-2-192 0,-1 0 192 16,-3-3-64-16,-1 1-128 0,1-2 192 0,-2-2-64 16,0 0-128-16,0-8 192 0,0 8-192 0,0-8 192 0,0 0-192 0,0 0-224 15,0 0 48-15,0 0 16 16,0 0-1568-16,0 0-304 15,0 0-64-15,0 0-9280 0,5-10-1856 0</inkml:trace>
  <inkml:trace contextRef="#ctx0" brushRef="#br0" timeOffset="-152508.2">14415 17388 19343 0,'0'0'1728'0,"0"0"-1392"0,0 0-336 0,0 0 0 16,0 0 1280-16,0 0 176 0,0 0 32 0,0 0 16 15,0 0-272-15,0 0-48 0,0 0-16 0,0 0 0 16,10-2 16-16,5-2 0 0,2 2 0 0,6 0 0 16,5 0-160-16,6 0-16 0,3 0-16 0,9 1 0 15,6 0-352-15,2 0-80 0,2-1-16 0,2 0 0 16,3 1-224-16,3 0-32 0,3 1-16 0,0 1 0 16,-1-1-144-16,-3 0-128 0,-9 0 144 0,-4-1-144 15,-4-1 128-15,-5 2-128 0,-5 2 0 0,-4 0 0 16,-4 0 192-16,-5 0-64 0,-6-1-128 0,-4 0 192 0,-13-1-192 0,0 0 128 15,0 0-128-15,0 0 0 16,0 0-432-16,-8 3-176 0,-2-3-32 0,-4 1-16 16,-4 0-1808-16,-4 1-352 0,-4 0-80 0,-2 1-11248 0</inkml:trace>
  <inkml:trace contextRef="#ctx0" brushRef="#br0" timeOffset="-152148.75">14671 17720 7359 0,'0'0'656'0,"0"0"-528"0,0 0-128 0,5-8 0 16,2 3 1056-16,0-2 176 0,2 0 48 0,1-1 0 16,1 0 1056-16,-1 0 224 0,1 0 32 0,-1 0 16 15,0 0-400-15,0 1-80 0,-3-1-16 0,0 1 0 16,-7 7-352-16,7-5-80 0,-7 5-16 0,0 0 0 15,0 0-576-15,0 0-112 0,0 0-16 0,0 0-16 16,5 6-480-16,-1 4-80 0,0 3-32 0,-2 4 0 16,-1 2-192-16,1 2-32 0,-2 2-128 0,0 1 192 15,-1 2-192-15,-1 2 0 0,0-4 0 0,-2 2 0 16,0 1 0-16,1-1 0 0,1-2 128 0,-1-1-128 0,1-1 0 0,0-3 176 16,1-2-176-1,0-3 160-15,1-2-160 0,0-1 0 0,1-1 0 0,-1-10 128 0,0 10-128 0,0-10 0 16,0 0 0-16,0 0-176 15,0 0-1456-15,0 0-288 0,0 0-64 0</inkml:trace>
  <inkml:trace contextRef="#ctx0" brushRef="#br0" timeOffset="-151944.77">14590 17707 35711 0,'-5'-17'1584'0,"4"9"320"0,1-1-1520 15,2 0-384-15,1 1 0 0,3 2 0 0,0-1 144 0,4 2-144 0,2-1 192 0,5 2-192 16,1-1 240-16,3 2-64 0,1 0-16 0,0 0 0 16,0 2-160-16,-1 1 0 0,0 0 144 0,-2 1-144 15,-2 2 0-15,0 0 0 0,-2 0 0 0,2 3 0 16,-3-1 0-16,-1 3 0 0,1 1 0 0,-5 1 0 31,-2 1-320-31,-1 1-128 0,-2 1-16 0,0 2-16 16,-1 2-2224-16,-3 2-448 0</inkml:trace>
  <inkml:trace contextRef="#ctx0" brushRef="#br0" timeOffset="-151694.9">14613 18144 24879 0,'-10'2'1088'0,"10"-2"256"0,0 0-1088 0,-7 3-256 0,7-3 0 0,0 0 0 0,0 0 2048 0,0 0 336 15,0 9 80-15,0-9 16 0,7 8-1728 0,2-2-352 16,3-1-64-16,5-1-16 0,3-1 352 0,3-2 64 15,4-1 16-15,5-1 0 0,1-2-160 0,0-1-16 16,0-2-16-16,0 1 0 0,0-1-352 0,-2-1-64 16,0 1-16-16,-5-1 0 0,1 1-128 0,-4 1 0 15,-4 1 144-15,-2 1-144 0,-3 0 144 0,-3 1-144 16,-11 2 192-16,9-2-192 0,-9 2 176 0,0 0-176 16,0 0 160-16,0 0-160 15,0 0-976-15,0 0-304 0,0 0-48 0</inkml:trace>
  <inkml:trace contextRef="#ctx0" brushRef="#br0" timeOffset="-142967.31">17102 17061 1839 0,'0'0'0'0,"0"0"160"0,0 0-160 0,0 0 0 0,0 0 0 0,0 0 0 15,0 0 3568-15,0 0 672 0,0 0 144 0,0 0 32 16,0 0-2704-16,0 0-544 0,0 0-96 0,0 0-32 16,0 0-320-16,0 0-64 0,0 0-16 0,0 0 0 15,0 0-32-15,0 0-16 0,0 0 0 0,0 0 0 16,0 0-16-16,0 0 0 0,0 0 0 0,11 0 0 31,2 0-80-31,0-1-32 0,2-1 0 0,4 0 0 0,2-1 48 0,3 0 16 16,-2 0 0-16,1 1 0 0,3-1 0 0,-1 1 0 0,1 0 0 0,0 1 0 15,-2 0-368-15,0 1-160 0,-4 0 128 0,-2 0-128 16,-2 0 0-16,-3 0 128 0,-3 0-128 0,-10 0 0 16,0 0 224-16,0 0-32 0,0 0-16 0,0 0 0 15,0 0 80-15,0 0 0 0,-8 0 16 0,-2 0 0 16,-3-1-80-16,-2 1 0 0,-3 0-16 0,-3 0 0 0,-2 0-176 16,-4 1 128-16,-1 1-128 0,0 1 128 0,-1 2-128 0,-1 0 0 15,1 2 0-15,0 2 128 0,1-1-128 0,1 2 0 16,-1 1 0-16,3 0 0 0,0 1-144 0,2 1 144 15,2 1 0-15,2-1 0 0,3-1 0 0,1 0 0 16,3-1 0-16,3 0 0 0,3 1 0 0,1-2-192 16,3 0 16-16,4-1 0 0,3 0 176 0,1-3-208 15,2 0 80-15,4-2 128 0,0 1 0 0,5-2 0 16,0 0 0-16,4-3 0 0,-1-1 0 0,0-1 128 16,-1-2 32-16,-2-2 0 0,-2-1 176 0,-2-1 48 15,0-2 0-15,-3-1 0 0,-4 0 192 0,-1 0 32 0,-3-1 16 16,-2 0 0-16,-1 1 64 0,-2 0 16 0,-3 0 0 15,-2 2 0-15,0 2-368 0,-2 3-64 0,-2 0-16 0,-2 3 0 16,0 2-256-16,-1 3 0 0,-3 2 0 0,2 4-144 31,-1 1-432-31,1 4-64 0,-1-1-32 0,3 2 0 16,1 3-1984-16,2 0-400 0,2-2-80 0,4 0-11632 0</inkml:trace>
  <inkml:trace contextRef="#ctx0" brushRef="#br0" timeOffset="-142481.55">17439 17389 28559 0,'0'0'2544'0,"0"0"-2032"0,-4-7-512 0,2 0 0 0,2 7 688 0,2-8 32 16,-2 8 16-16,5-8 0 0,2 2-64 0,0 0-16 15,-1 2 0-15,2 0 0 0,0 3-320 0,-8 1-64 16,8-1-16-16,1 2 0 0,0 3-256 0,1-1 0 15,-1 1 0-15,-3 3 0 0,-6-7 0 0,6 9 0 32,-2-2-128-32,-1 2 128 0,-3-9 0 0,0 12 0 15,-1-1 0-15,-1 0 0 0,-2 1 0 0,-1 1 0 0,0-1 0 0,-1-2 0 16,-1-2 176-16,0-1-176 0,0-2 160 0,7-5-160 16,-6 5 176-16,6-5-176 0,0 0 192 0,0 0-192 15,0 0 304-15,0 0-48 0,0 0-16 0,2-8 0 0,5-1-16 0,1-1 0 0,2-2 0 0,0-1 0 16,3-2-32-16,2-3 0 0,-2-2 0 0,0 1 0 15,-1-2-16-15,0 1-16 0,-1 2 0 0,-1 4 0 16,-3 1 64-16,-2 2 16 0,0 1 0 0,-5 10 0 16,3-7 240-16,-3 7 48 0,0 0 16 0,0 0 0 15,0 0-272-15,-7 9-48 0,1 2-16 0,-1 1 0 16,0 1-208-16,0 3 0 0,0-1 0 0,1 3-160 16,-1-2 160-16,3 1 0 0,0-3 0 0,0-1 0 15,1-2 0-15,2 1 0 0,1-1 0 0,1-1 0 16,2-1 0-1,-3-9-128-15,6 8 128 0,0-3 0 0,3 0-144 0,2-3 144 0,0-2-160 0,3-2 160 16,4-3-704 0,3 0-32-16,2-3-16 0,2 0 0 0,3 0-1712 0,0-1-352 15,0 0-64-15,-1 0-11200 0</inkml:trace>
  <inkml:trace contextRef="#ctx0" brushRef="#br0" timeOffset="-142293.71">18068 17150 36223 0,'-4'-9'1600'0,"4"9"336"0,0 0-1552 0,1-7-384 15,-1 7 0-15,0 0 0 0,6-7 0 0,-6 7 0 16,0 0 0-16,8-4 0 0,1 0 0 0,1 2 0 16,2 0 0-16,-1 0 0 0,-1 0-320 0,0-1 0 0,1 2 0 15,0 0 0 1,-1 0-1536-16,0 1-320 0,-10 0-48 0,9 1-11040 0</inkml:trace>
  <inkml:trace contextRef="#ctx0" brushRef="#br0" timeOffset="-142121.87">18057 17278 16575 0,'0'0'1472'0,"0"0"-1168"0,0 0-304 0,0 0 0 16,0 0 2928-16,0 0 528 0,0 0 96 0,0 0 32 15,0 0-2528-15,0 0-496 0,0 0-112 0,0 0 0 16,9 1-80-16,4-1-16 0,2-1 0 0,1 0 0 15,2-1-160-15,2-1-16 0,3 0-16 0,2-2 0 16,3-3-752 0,3-1-160-16,4-1-16 0,0-1-16 0,0-2-2416 0,-1 0-464 0,-3-2-112 15</inkml:trace>
  <inkml:trace contextRef="#ctx0" brushRef="#br0" timeOffset="-141824.15">18643 17063 9215 0,'8'-5'816'0,"-8"5"-656"0,8-5-160 0,-8 5 0 0,0 0 2176 0,8-3 384 15,-8 3 96-15,0 0 16 0,0 0-784 0,0 0-160 16,0 0-16-16,0 0-16 0,0 0-304 0,0 0-64 15,0 0-16-15,0 0 0 0,-9 10-352 0,0 2-80 16,-1 1-16-16,-1 3 0 0,0-1-256 0,1 1-48 16,2 0-16-16,-1 1 0 0,0 0-96 0,2 0 0 15,3-1-16-15,1 0 0 0,2-2-192 0,3-2-48 32,2-1 0-32,2-2 0 0,1-3 48 0,6 0 0 0,0-3 0 0,3-1 0 15,3-2 592-15,2-2 128 0,1-1 32 0,2-3 0 0,2-2-160 0,-1-3-16 0,0-5-16 0,-2-1 0 31,0-4-32-31,-2 0 0 0,-3-1 0 0,-4-2 0 16,-3 0-112-16,-3 2-16 0,-4 3-16 0,-2 0 0 16,-2 0-64-16,-3 2-16 0,-5 1 0 0,-2 2 0 15,-3 1-160-15,-2 2-16 0,-2 1-16 0,0 1 0 16,-5 2-352-16,1 2 0 0,-1 2 0 0,2 0 0 31,0 1-368-31,1 2-80 0,0 4-32 0,0 2 0 16,1 3-2016-16,1 3-416 0,-2 5-80 0,-1 1-16544 0</inkml:trace>
  <inkml:trace contextRef="#ctx0" brushRef="#br0" timeOffset="-135434.24">9238 17353 2751 0,'0'0'256'0,"0"0"-256"0,1-8 0 0,-1 8 0 0,4-8 2576 0,0 2 480 0,-4 6 80 0,7-7 32 15,-7 7-2528-15,8-5-512 0,-1 0-128 0,0 1 0 16,-7 4 192-16,8-7 0 0,-2 2 16 0,1-1 0 15,-7 6 384-15,7-6 80 0,-2 0 16 0,-5 6 0 16,7-5 144-16,-7 5 16 0,6-6 16 0,-6 6 0 16,6-5-160-16,-6 5-16 0,0 0-16 0,0 0 0 15,0 0-320-15,0 0-64 0,0 0-16 0,5 7 0 16,-1 2-80-16,-1 3 0 0,-1 1-16 0,-1 4 0 16,0 2-176-16,-1 1 128 0,0 2-128 0,1 2 128 15,0 1-128-15,2 1 0 0,-3 0 144 0,2-2-144 16,1-1 0-16,0-1 0 0,1-2 0 0,0-3 0 15,1 0 0-15,-1-2 128 0,-1-3-128 0,2-1 0 16,-1-2 320-16,-4-9-16 0,7 7 0 0,-7-7 0 16,0 0 432-16,11 0 96 0,-1-3 0 0,1-2 16 0,1-4-32 15,2-3-16-15,2-3 0 0,4-6 0 16,1-5-208-16,4-4-32 0,4-7-16 0,3-1 0 0,3-2-96 0,4-4-32 16,2-2 0-16,-3-5 0 0,-3 0-224 0,0 0-32 15,-2 4-16-15,1 3 0 0,-2 2-16 0,-1 5 0 16,-1 3 0-16,-2 5 0 0,0 3-128 0,-2 2 0 15,-3 2 0-15,-2 4 128 0,-2 2-128 0,-4 3 0 16,-1 0 144-16,-3 3-144 0,-4 2 128 0,0 4-128 16,-7 4 160-16,0 0-160 0,0 0 128 0,0 0-128 15,0 0 0 1,3 8 144-16,-3 0-144 0,-1 2-176 0,-1 0 48 0,0 1 0 16,-5-1-352-16,0 2-64 0,0 0-16 0,1-1 0 15,2-1-272-15,-1 0-48 0,1 0-16 0,4-10-13664 0</inkml:trace>
  <inkml:trace contextRef="#ctx0" brushRef="#br0" timeOffset="-130312.04">9349 13816 11055 0,'0'0'976'0,"0"0"-784"0,0 0-192 0,-5-5 0 15,5 5 688-15,-4-6 80 0,4 6 32 0,0 0 0 16,-5-6-608-16,5 6-192 0,0 0 0 0,0 0 0 15,-3-8 320-15,3 8-32 0,0 0-16 0,0 0 0 16,0 0 16-16,0 0 0 0,1-5 0 0,-1 5 0 16,0 0-32-16,0 0-16 0,0 0 0 0,0 0 0 15,0 0 64-15,6 2 16 0,4 2 0 0,-2 1 0 16,-1 2-320-16,0 1 0 0,-2-1 128 0,1 2-128 16,-2 0 0-16,2 0 160 0,-2 0-160 0,0-2 128 15,-4-7-128-15,0 0 0 0,5 10 0 0,-5-10 0 0,0 0 0 0,0 0 160 16,7 9-160-16,-7-9 160 15,0 0 288-15,9 7 48 0,0-3 16 0,-9-4 0 0,0 0 192 0,9 2 32 16,-9-2 16-16,12 0 0 0,-1-1-320 0,0 0-64 16,0-2-16-16,1-2 0 0,0 0-96 0,1-3 0 15,2-2-16-15,0-1 0 0,0-1 32 0,3-2 16 16,2-3 0-16,2-1 0 0,4-4-48 0,2-4-16 16,-1-3 0-16,3-4 0 0,0-3 16 0,-1 0 0 15,1-1 0-15,0-2 0 0,1-1 16 0,2 0 16 16,0 0 0-16,2 1 0 0,0 0-16 0,2 1 0 15,1 0 0-15,-1 4 0 0,-3 3 0 0,-3 2 0 16,-5 1 0-16,-1 4 0 0,-3 2-16 0,-3 2-16 0,-2 2 0 0,-2 2 0 16,-3 3-80-16,-2 3-16 0,-3 1 0 0,-3 3 0 15,-4 6 64-15,0 0 0 0,0 0 0 0,0 0 0 16,-3-6-192-16,3 6 192 0,-8-2-192 0,1 2 192 16,7 0-432-16,-9 3-80 0,1 1 0 0,0 2-16 31,2 3-1840-31,-2 1-352 0</inkml:trace>
  <inkml:trace contextRef="#ctx0" brushRef="#br0" timeOffset="-130186.58">10527 13086 22111 0,'0'0'976'0</inkml:trace>
  <inkml:trace contextRef="#ctx0" brushRef="#br0" timeOffset="-111733.58">14371 4611 5519 0,'0'0'496'0,"0"0"-496"0,0 0 0 0,0 0 0 0,0 0 1248 0,0 0 160 16,0 0 16-16,0 0 16 0,0-5-304 0,3-1-64 15,-1 0-16-15,0-1 0 0,0 2-336 0,1-2-64 16,1-1-16-16,-1 1 0 0,0-1-256 0,2 1-48 31,-1 1-16-31,2 0 0 0,-4 1-144 0,-2 5-48 0,0 0 0 0,0 0 0 0,0 0 128 0,0 0 32 16,0 0 0-16,3 6 0 0,-3 2-128 0,0 1-32 16,-1 4 0-16,-2 0 0 0,-3 0-128 0,1 1 128 15,-2-1-128-15,1-1 128 0,-2-1-128 0,0-2 192 16,-1-3-192-16,2 0 192 0,0-2 496 0,2-1 96 15,-3-1 32-15,1-2 0 0,1-3 96 0,0 0 32 16,2-1 0-16,-2-2 0 0,3 0-256 0,1-3-48 16,1-2-16-16,1 0 0 0,2-1-240 0,0-2-64 15,1-1 0-15,2 1 0 0,0-1-320 0,0 3 0 0,1 1 0 16,1 3-128-16,-2 1 128 0,1 3-208 16,-1 1 80-16,-5 3 128 0,0 0-208 0,0 0 80 0,0 0 128 15,5 7-208-15,-3 2 208 0,0 1-176 0,-1 0 176 0,-1-1-160 16,-1 0 160-16,0 0 0 0,0-1 0 0,-1-3 0 15,2-5 0-15,0 0 176 0,0 0-48 16,0 0 0-16,-6-1 624 0,3-2 112 0,0-3 32 0,2-1 0 16,1-3-480-16,2-1-96 0,2 0 0 0,4 0-10176 15,2 1-2016-15</inkml:trace>
  <inkml:trace contextRef="#ctx0" brushRef="#br0" timeOffset="-109388.79">17566 15101 3679 0,'0'0'320'0,"0"0"-320"0,3-7 0 0,-3 7 0 15,3-6 1584-15,-3 6 240 0,0 0 48 0,3-8 16 16,-3 8-592-16,0 0-112 0,0 0-32 0,0 0 0 31,0 0-176-31,0 0-32 0,0 0-16 0,0 0 0 16,0 0-384-16,-2 9-80 0,0 2-16 0,0 1 0 15,1 2-224-15,-1 2-48 0,-2-1-16 0,1 0 0 16,0 0-160-16,0 0 0 0,0-2 0 0,1 1 0 16,0-3 0-16,0-2 128 0,2-9-128 0,-1 10 128 15,1-10 320-15,0 0 64 0,0 0 16 0,0 0 0 0,0 0 336 16,0 0 64-16,0 0 16 0,0 0 0 0,0 0-32 0,3-11 0 15,0-2 0-15,1-1 0 0,-2 0-224 0,0-2-48 16,0-1-16-16,0-2 0 0,-1-1-352 0,1 1-64 16,-1-2-16-16,1 3 0 0,-1 0-192 0,0 3 128 15,-2 0-128-15,1 3 0 0,0 4 192 0,0 0-64 16,0 8-128-16,0 0 192 0,0 0 0 0,0 0-16 16,0 0 0-16,0 0 0 0,0 0-176 0,-6 10 0 15,2 1 0-15,0 1-176 0,-1 1 176 0,2 0-208 16,1 2 80-16,-2 0 128 0,1 1-160 0,0 1 160 15,1-3 0-15,-1-1-144 0,1 0 144 0,1-4 0 16,0 0 0-16,1-9 0 0,0 0 0 0,0 10 0 0,0-10 0 0,0 0 128 16,0 0-128-16,0 0 0 0,0 0 128 0,0 0-128 15,0 0 224-15,0 0-32 0,0 0 0 0,0 0 0 16,9-3 112-16,-4-3 16 0,-1-1 0 0,-1-3 0 16,0-1-64-16,-1-1 0 0,0-2 0 0,0 1 0 15,0 0-128-15,-1 0-128 0,-1 0 192 0,0 2-192 16,0 1 144-16,0 0-144 0,0 1 0 0,0 9 144 15,-2-8-144-15,2 8 0 0,0 0 0 0,0 0 0 16,0 0 0-16,0 0 192 0,0 0-192 0,0 0 192 16,0 0-192-16,-6 7 0 0,2 0 0 0,0-1-176 15,-1 2 176-15,2 2-160 0,0 0 160 0,0 1-160 16,1 1 160-16,1 1-128 0,-1 2 128 0,1 1-128 0,0-2 128 0,0 0 0 16,1 0 0-16,0 0-128 0,2 1 128 0,0 0 0 15,0-3 0-15,1 0 0 0,2 0 0 0,-1 0 0 16,1-2 0-16,0 0 0 0,1-1 0 0,-1-3 0 15,-5-6 0-15,9 7 0 0,-1-3 144 0,-8-4 64 16,11 1 16-16,0-2 0 0,-1-1 32 0,1-2 0 16,0-3 0-16,0-1 0 0,0-2-256 0,0 0 176 15,-2-3-176-15,4-1 160 0,-1-3-16 0,-1 1 0 16,-3-1 0-16,1 1 0 0,-1-1-16 0,-3 1-128 16,1-1 192-16,-4 3-64 0,1 1 0 0,0 1-128 15,-1 1 192-15,-1 1-64 0,-1 2 64 0,0 8 16 0,0 0 0 16,0 0 0-16,0-9-80 0,0 9-128 0,0 0 176 0,0 0-176 15,0 0 192-15,0 0-64 0,0 0 0 0,0 0-128 16,0 0 144-16,0 0-144 0,0 0 0 0,0 0 144 16,0 0-144-16,0 0 0 0,0 0 0 0,0 0 0 15,-6 6 0-15,6-6 0 0,-4 5 128 0,4-5-128 16,-3 7 0-16,3-7 0 0,-2 8 144 0,2-8-144 16,-3 10 160-16,2-2-32 0,-1 1-128 0,2-9 192 15,0 10-192-15,0 0 128 0,0-1-128 0,1 1 0 16,0 1 0-16,1 2 0 0,1 2 0 0,-2 2 0 15,1 0 0-15,-1 3 0 0,1 0 0 0,0 3 0 16,1 1 0-16,-1 4 0 0,0 2 0 0,0 0 0 16,-1 1 0-16,0 2 0 0,-1 0 0 0,2 0 0 15,-1-1 0-15,-1 1 0 0,0 0 0 0,-1-1 0 0,-1-2 0 16,1-2 0-16,-1 0 0 0,0-4 0 0,0-2 0 0,0-1 0 16,-3 0 144-16,1-1-144 0,-2-5 160 0,1-1-160 15,-2-2 192-15,-1-2-192 0,1-1 224 0,-2-1-64 16,0-3-16-16,0 0 0 0,1-1 0 0,-1-2 0 15,-2-3 0-15,1-1 0 0,-1-2 96 0,1-2 16 16,-1-4 0-16,2-2 0 0,-1-3 192 0,3-3 32 16,1-3 16-16,2 0 0 0,0-3-192 0,3-2-48 15,2-4 0-15,4-2 0 0,2-1-256 0,1-2 0 16,3 0 0-16,3 1 0 0,3 1 0 0,-1 2-176 16,1 2 176-16,1 3-160 0,1-1 160 0,1 4 0 15,1 3 0-15,0 3 0 0,-1 1 0 0,0 5-208 0,-2 2 80 16,0 2 128-16,-3 3-256 0,-2 1 80 15,-2 3 16-15,-1 3 0 16,-1 1-480-16,-1 3-112 0,-2-1-16 0,0 4 0 16,-3 1-2064-16,-1 2-432 0</inkml:trace>
  <inkml:trace contextRef="#ctx0" brushRef="#br0" timeOffset="-97792.53">12846 15442 11967 0,'0'0'528'0,"0"0"112"0,-8-2-512 0,2 0-128 0,1-2 0 0,5 4 0 16,-6-5 1536-16,2-2 288 16,1-1 48-16,2 2 16 15,1 6-416-15,1-9-96 0,1 0-16 0,1 3 0 16,-3 6-496-16,8-8-96 0,1 0-32 0,1 2 0 15,0 0-352-15,-1 2-80 0,0 0-16 0,0 2 0 16,0 2-64-16,-9 0-16 0,8 5 0 0,-2 1 0 0,1 2-208 0,-2 3 0 16,-1 2 0-16,-2 3 0 0,-1 0 0 0,-1 3 128 15,0-2-128-15,-2 3 0 0,-2 1 144 0,2-1-144 16,-2-1 128-16,0-2-128 0,1-1 0 0,1-4 0 16,0-2 128-16,2-10-128 0,0 0 0 0,0 0 192 15,0 0-192-15,0 0 192 0,0 0 384 0,0 0 64 16,7-6 32-16,2-4 0 0,1-3-144 0,2-4-16 15,1-2-16-15,2-3 0 0,-1-5-272 0,-1 0-48 16,-1-2-16-16,-1 4 0 0,-1 1-160 0,-1 4 0 16,-1 3 0-16,-2 5 128 0,-2 2 0 0,-4 10 0 0,0 0 0 0,0 0 0 15,0 0 96-15,0 0 16 0,0 0 0 0,0 11 0 16,-1 1-240-16,-2 4 0 0,0 0 0 0,0 2 0 16,1 1 0-16,-2-1 0 0,2 0 0 0,0 0 0 15,1-2 0-15,1-2 0 0,0-2 0 0,2-1 0 16,0-1 0-16,3-2-128 0,-1-1 128 0,-4-7 0 31,8 5-448-31,0 0-48 0,1-3 0 0,2-1-9552 0,2-2-1904 0</inkml:trace>
  <inkml:trace contextRef="#ctx0" brushRef="#br0" timeOffset="-97433.2">13183 15265 26207 0,'0'0'1152'0,"0"0"256"0,0 0-1136 0,0 0-272 0,0 0 0 0,6-7 0 0,-6 7 336 0,9-3 16 15,-9 3 0-15,10 0 0 0,-1 0 16 0,0 2 0 16,-9-2 0-16,10 6 0 0,-1 0-368 0,-2 3 128 16,-2 1-128-16,-1 1 0 0,-1 1 0 0,-2 1 0 15,-2 2 0-15,-2 1 128 0,0 2-128 0,-1-1 0 16,-3 0 0-16,2-1 128 0,-1-1-128 0,2-3 0 15,-1-2 0-15,1-2 128 0,0-1 0 0,4-7 0 16,0 0 0-16,-2 9 0 0,2-9 384 0,0 0 96 16,0 0 16-16,0 0 0 0,4 7-208 0,-4-7-32 15,6 7-16-15,2-3 0 0,0 0-192 0,1-2-48 0,2 0 0 16,1-1 0-16,0 0-128 0,1 0 0 16,1 1 0-16,-1-2 128 0,1 1-128 0,0-1 0 0,0 0 144 0,-1 1-144 31,0-1-672-31,-1 0-208 0,-1-1-32 0,-1 1-13264 0</inkml:trace>
  <inkml:trace contextRef="#ctx0" brushRef="#br0" timeOffset="-97276.77">13190 15466 28911 0,'-8'-6'1280'0,"8"6"256"0,0 0-1216 0,0 0-320 0,0 0 0 0,0 0 0 15,0 0 208-15,0 0-16 0,1-8 0 0,-1 8 0 16,7-5-64-16,2 2 0 0,1 0-128 0,1 0 192 15,1 0-192-15,3 1 0 0,4-1 0 0,3 1-8848 16,2-2-1824-16</inkml:trace>
  <inkml:trace contextRef="#ctx0" brushRef="#br0" timeOffset="-95853.22">12571 15951 1839 0,'0'0'160'0,"-4"-9"-160"15,1 3 0-15,0-2 0 0,1 2 4080 0,2 6 784 16,-5-8 144-16,1 2 48 0,4 6-3200 0,0 0-624 15,-9 0-128-15,0 4-16 0,-1 2-544 0,-1 4-96 16,0 1-32-16,0 3 0 0,0 3-288 0,0 2-128 16,2-1 0-16,-2 2 128 0,3 0-128 0,1 0 0 15,3-2 0-15,1 2 0 0,3-2 0 0,3-1 0 0,1 0 0 16,2-3 128-16,1-2 192 0,3-2 16 0,1-2 16 0,1-3 0 16,1-2 432-16,3-4 96 0,-1-3 16 0,1-3 0 15,-2-3 288-15,0-2 64 0,1-3 16 0,-1-1 0 16,-2-4-320-16,0-1-64 0,-1-2-16 0,0-1 0 15,-1 0-416-15,-3 0-64 0,-4 1-32 0,-2 2 0 16,-1 3-112-16,-1 1-32 0,-4 2 0 0,0 3 0 16,-2 1-80-16,0 3 0 0,-2 3-128 0,-1 1 192 15,-1 3-384-15,-1 3-64 0,-1 4-32 0,-1 4 0 32,0 0-1104-32,-1 2-208 0,-2 2-64 0,0 1-8960 0,-2 2-1792 0</inkml:trace>
  <inkml:trace contextRef="#ctx0" brushRef="#br0" timeOffset="-95539.84">12659 15983 4607 0,'6'-9'400'0,"0"4"-400"0,0-3 0 0,3 0 0 0,0 1 3312 0,0 0 576 15,2 2 112-15,0 0 32 0,-1 1-2144 0,0 1-416 16,-2 0-96-16,-8 3-16 0,10 1-544 0,-1 3-112 16,-9-4-32-16,10 7 0 0,-5 2-192 0,1 1-32 15,-1 2-16-15,0 3 0 0,-2 0-192 0,-1 1-48 16,-2 1 0-16,-2 1 0 0,0-2-64 0,0-1 0 15,1-1-128-15,1-1 192 0,0 0-192 0,0-2 0 16,0-11 128-16,0 0-128 0,0 0 352 0,0 0 32 16,0 0 0-16,0 0 0 0,0 0 512 0,0 0 96 0,6-9 32 0,1-1 0 15,1-2 48-15,0-2 16 0,1-3 0 0,1-2 0 16,-1-3-464-16,2 0-96 0,0 0-16 0,1 2 0 16,0-1-352-16,0 2-160 0,0 2 128 0,0 2-128 15,-2 4 0-15,-1 4 0 0,-2 2 0 0,-7 5 0 16,0 0-208-16,0 0 16 0,7 5 16 0,-1 2 0 31,-2 3-1984-31,2 3-400 0,0 3-64 0</inkml:trace>
  <inkml:trace contextRef="#ctx0" brushRef="#br0" timeOffset="-94945.5">13457 15878 23375 0,'0'0'1024'0,"0"-10"240"0,0 0-1008 0,0 1-256 16,0 0 0-16,0 0 0 0,1 1 1344 0,2-1 208 0,0 0 48 15,1 0 16-15,1 0-656 0,1 2-144 0,2-1-32 16,2 0 0-16,2 1-176 0,2 1-32 0,2 1-16 0,0 1 0 16,0 2-256-16,0 2-48 0,1 2-16 0,-2 3 0 15,0 0-240-15,-1 2 0 0,-2 0 0 0,0 1 0 16,-2 0 0-16,0-2 0 0,-2 3 0 0,1 0 0 31,-2 0-464-31,-2 0 16 0,-5-9 0 0,5 8 0 16,-5-8-512-16,0 0-80 0,0 0-32 0,0 0 0 0,0 0 560 0,0 0 128 0,0 0 0 0,0 0 16 15,0 0 368-15,-5-5-176 0,0-2 176 0,-3 1-128 16,0-2 128-16,1 3 0 0,-2-1 0 0,0 2 128 16,-2 0 96-16,1 1 32 0,0 2 0 0,0 2 0 15,0 1 128-15,1 4 48 0,-1 0 0 0,0 4 0 0,0 3 656 0,0 4 128 16,-1 4 16-16,1 0 16 15,0 1-1680-15,1 2-336 16,2 2-64-16,0 1 0 0,3-3 832 0,3 0 0 0,-2-1 0 0,6-1 0 0,-2-1 0 0,2-2 192 16,0-2-192-16,4 0 192 0,1-3 0 0,1-1 16 15,1-2 0-15,1-2 0 0,1-2-64 0,2-2-16 16,1-1 0-16,3-2 0 0,0-3 0 0,4-1 0 16,3-3 0-16,1 0 0 15,1-2-1968-15,1-2-400 0,9-5-64 0,-1 2-32 0</inkml:trace>
  <inkml:trace contextRef="#ctx0" brushRef="#br0" timeOffset="-94490.71">13902 16090 24879 0,'0'0'2208'0,"1"-8"-1760"0,0 2-448 0,1-2 0 16,-2 8 896-16,4-8 80 0,-4 8 32 0,6-8 0 15,-2 2 16-15,-4 6 0 0,0 0 0 0,9-5 0 16,-9 5-528-16,10-1-112 0,-10 1 0 0,11 3-16 16,-2 1-368-16,-3 3 0 0,0 1 0 0,-2 2 0 15,-1 0 0-15,-1 3 0 0,-2 3 0 0,0-1 128 16,0 1-128-16,-4 0 0 0,2 1 0 0,-3-2 0 16,0-2 0-16,1-1 0 0,0-1 0 0,0-1 128 0,0-1-128 15,-1-1 0-15,2-2 0 0,3-6 128 16,-4 7-128-16,4-7 128 0,-5 6-128 0,5-6 128 0,0 0 48 0,0 0 16 15,0 0 0-15,0 0 0 0,0 0-64 0,0 0-128 16,0 0 192-16,0 0-64 0,0 0-128 0,0 0 0 16,0 0 0-16,0 0 0 0,0 0 0 0,0 0 0 15,0 0-128-15,8 5 128 0,-8-5 0 0,9 4 0 16,-9-4-144-16,0 0 144 0,0 0 0 0,10 4 0 16,-10-4 0-16,0 0 0 0,0 0 0 0,9 3 0 15,-9-3 0-15,0 0 0 0,0 0 0 0,0 0 0 0,0 0 0 16,0 0 0-16,8 2 0 0,-8-2 0 0,0 0 0 0,10 0 0 15,-10 0 128-15,11-1-128 0,-1-1 0 0,-1-2 0 16,-9 4 0-16,10-5 128 0,0-1-128 0,1 2 0 16,-1 0 0-16,1 0-288 0,1 1 64 0,0 0 16 15,0-2 208-15,0 1 0 0,0 2 192 0,0 0-10432 16,-1-1-2064-16</inkml:trace>
  <inkml:trace contextRef="#ctx0" brushRef="#br0" timeOffset="-94003.72">14173 16065 23039 0,'0'0'2048'0,"-2"-9"-1648"0,1 1-400 0,1 8 0 0,0-9 1136 0,0 9 144 15,6-9 16-15,-6 9 16 0,4-6-480 0,-4 6-80 16,11-5-32-16,-1 3 0 0,0 3-304 0,1 2-64 15,1-1-16-15,-1 1 0 0,-1 1-208 0,-1 3-128 16,0 1 128-16,-2 1-128 0,0-1 0 0,-2 2 128 16,0 0-128-16,-2 1 0 0,-1 1 0 0,-3 1 144 15,-2 3-144-15,-1-1 0 0,1 1 176 0,0-3-176 16,-2-2 160-16,0-1-160 0,0-1 160 0,5-9-160 16,-4 6 160-16,4-6-160 0,0 0 192 0,0 0-64 15,0 0-128-15,0 0 192 0,0 0 160 0,0 0 32 16,0 0 0-16,0 0 0 0,0 0-160 0,0 0-32 0,0 0 0 15,0 0 0-15,0 0-192 0,0 0 128 0,0 0-128 0,0 0 0 16,0 0 0-16,0 0 0 0,0 0 0 0,0 0 0 16,0 0 0-16,0 0 0 0,0 0 0 0,0 0 0 15,0 0-128-15,0 0 128 0,0 0 0 0,0 0 0 16,0 0 0-16,0 0 0 16,0 0 0-16,0 0 0 0,0 0 0 0,0 0-128 0,0 0 128 0,0 0 0 15,0 0-160-15,0 0 32 0,0 0 0 0,0 0 0 31,0 0-272-31,0 0-48 0,0 0-16 0,0 0 0 0,0 0-1104 0,0 0-224 0,0 0-32 0,0 0-16 16,0 0-336-16,0 0-80 0,0 0-16 0,0 0 0 16,0 0 480-16,0 0 112 0</inkml:trace>
  <inkml:trace contextRef="#ctx0" brushRef="#br0" timeOffset="-93424.01">14246 16112 3679 0,'0'0'160'0,"-1"-7"32"0,1 7-192 0,-1-7 0 0,1 7 0 0,-1-9 0 15,1 1 3088-15,0 8 576 0,0-8 112 0,0 8 32 16,0-6-1920-16,0 6-384 16,0 0-80-16,0 0-16 0,1-8-304 0,-1 8-64 0,0 0-16 0,0 0 0 15,6-7-448-15,-6 7-112 0,9-3-16 0,-9 3 0 16,10-2-32-16,0 2-16 0,-1 1 0 0,0 1 0 16,-9-2-112-16,9 5-32 0,0 0 0 0,-2 3 0 15,-7-8-256-15,6 11 0 0,0 2 128 0,1 0-128 16,-4 3 0-16,-1-1 0 0,-2 2 0 0,-1-1 0 15,0-1 128-15,-1 0-128 0,-2-2 192 0,1-1-192 0,1 1 176 0,-1-2-176 16,-1-2 160-16,0 0-160 0,1-1 128 0,3-8-128 16,-5 5 0-16,5-5 144 0,-4 6-144 0,4-6 160 15,0 0-160-15,0 0 160 0,0 0-32 0,0 0 0 16,-8-6 0-16,5 1 0 0,3 5 160 0,0-11 32 16,2-2 0-16,1 0 0 0,3-1 80 0,0-3 32 15,4-1 0-15,1-2 0 0,-1-2-144 0,1 0-32 16,-1 3 0-16,0 2 0 0,-1-1-48 0,-3 4-16 15,0 1 0-15,-2 2 0 0,1 1 320 0,-4 2 48 16,-1 8 16-16,0 0 0 0,0 0-80 0,0 0-16 16,0 0 0-16,0 0 0 0,0 0-480 15,-7 9 0-15,1 0 0 0,0 2 0 0,2 1 0 0,0 0 0 0,2 0 0 0,2 1 0 16,1 1 0-16,3 0 0 0,-1-2-128 0,3-1 128 16,2-1 0-16,1-3 0 0,0 0 0 0,2-2 0 15,2 0 0-15,1-3 0 0,3-3 0 0,-1 0 0 16,3-1-256-16,2-3-64 0,0 0 0 0,1-2-11248 15,1-1-2256-15</inkml:trace>
  <inkml:trace contextRef="#ctx0" brushRef="#br0" timeOffset="-92547.4">17017 15905 4607 0,'0'0'400'0,"0"0"-400"15,0 0 0-15,0 0 0 0</inkml:trace>
  <inkml:trace contextRef="#ctx0" brushRef="#br0" timeOffset="-92046.42">16612 15911 11055 0,'0'0'976'0,"-8"-6"-784"0,1 1-192 0,-1-1 0 0,0 1 2336 0,3-1 416 15,1 1 96-15,4 5 16 0,-3-8-1328 0,1 1-272 16,2 1-48-16,0 6-16 0,3-9-416 0,3 1-80 15,1-1 0-15,4 2-16 0,3-3-80 0,1 1-16 16,2 0 0-16,0 0 0 0,2 1 112 0,3 0 32 16,1 1 0-16,-1 3 0 0,-1 2-192 0,-2 2-32 15,0 0-16-15,0 3 0 0,-2 1-368 0,-1 2-128 16,-2 0 0-16,0 3 144 0,-2 1-144 0,-1 1 0 31,0 1 144-31,-1 0-144 0,-3 0-176 0,0 1-96 0,-1 0-32 0,0 0 0 16,-3-1-816-16,1-1-160 0,-1-2-48 0,-3-9 0 15,0 0-2224-15,0 0-448 0</inkml:trace>
  <inkml:trace contextRef="#ctx0" brushRef="#br0" timeOffset="-91811.33">16821 15777 21359 0,'-11'-2'944'0,"11"2"208"0,-9 1-928 0,2 3-224 0,-1 1 0 0,1 1 0 15,2-1 224-15,-2 3 0 0,-2 2 0 0,2 1 0 16,-2 0-224-16,1 3 128 0,3 1-128 0,-1 3 0 15,-2 0 256-15,4 1-64 0,1 2 0 0,2 1 0 16,-2 0 128-16,3 0 32 0,2-1 0 0,0-1 0 16,1-1-96-16,1-1 0 0,2 1-16 0,3-1 0 15,1-3-112-15,-2-2 0 0,-1-2-128 0,2-1 192 16,1-2-48-16,1-1-16 0,0-2 0 0,1-1 0 16,1-1-512-16,-1-4-96 15,1-2-32-15</inkml:trace>
  <inkml:trace contextRef="#ctx0" brushRef="#br0" timeOffset="-91232.07">17038 16050 17503 0,'0'0'1552'0,"0"0"-1232"16,-4-6-320-16,4 6 0 0,-4-5 1664 0,4 5 288 0,-8-2 48 0,8 2 16 15,0 0-784-15,-7 1-144 0,7-1-48 0,-6 6 0 16,6-6-736-16,-4 10-160 0,-1-2-16 0,4 3-128 16,1 0 0-16,1 1 0 0,0 2 0 0,3-1 0 15,0 0 0-15,2-1 0 0,-1-1 0 0,2-1 0 16,0-1 176-16,2-1-176 0,1-3 160 0,-1-1-160 16,0-1 288-16,1-3-32 0,0-1-16 0,-1-3 0 15,0 0 240-15,0-3 48 0,0 0 16 0,-1-2 0 16,-1-1 144-16,0-2 16 0,-2-3 16 0,1 2 0 15,-2 0-128-15,0 0-16 0,-1 0-16 0,-1 2 0 16,0 1-160-16,0 0-16 16,0 1-16-16,-1 2 0 0,-1 7-80 0,0 0-16 0,0 0 0 0,0 0 0 15,0 0-80-15,0 0-32 0,0 0 0 0,0 0 0 0,0 0-160 0,0 0 0 16,-1 11 0-16,1 3 0 0,0 0-192 0,0 4 192 16,-2 1-160-16,2 3 160 0,0 3-128 0,0 1 128 15,0 1 0-15,2 3-144 0,-1 3 144 0,1 1 0 16,0 3-144-16,1 0 144 0,2-3 0 0,0 0 0 15,2-1-144-15,-2-1 144 0,-1-2 0 0,1-3 0 16,-2-4 0-16,2-1 0 0,-1-1 0 0,0-3 0 16,-2-4 0-16,0-1 0 0,-2-4 160 0,0-9-160 15,0 0 160-15,-3 7-160 0,3-7 288 0,0 0-32 16,-9-2-16-16,-1-3 0 0,0-3 128 0,0-1 16 16,-1-6 16-16,1 1 0 0,0-3-128 0,2 0-16 0,-1-2-16 15,2 0 0-15,1 1-240 0,1-1 128 0,2-1-128 16,1 0 0-16,-1 2 0 0,3-2 0 0,2-1-128 0,1 2 128 31,0 3-464-31,3 0 16 0,0 1 0 0,3 1 0 16,0 2-384-16,2 0-64 0,1 1 0 0,1 0-16 15,0 2-1712-15,2 1-320 0,-1 0-80 0,1 2-10448 0</inkml:trace>
  <inkml:trace contextRef="#ctx0" brushRef="#br0" timeOffset="-90711.07">17341 16139 20495 0,'-3'-11'896'0,"2"5"208"0,2-4-880 0,1 2-224 16,2 0 0-16,0 2 0 15,0-2 720-15,1 0 112 0,1 2 0 0,3-1 16 0,2 2 352 0,0-1 64 16,0 1 16-16,0 1 0 0,1 2-368 0,-1 2-64 16,0 0-16-16,-2 2 0 0,1 3-464 0,-1 0-112 15,-3 1 0-15,2 3-16 0,-1 1-240 0,-3 2 0 16,-2 1 0-16,-2 3 0 0,0 2 128 0,-2 2-128 16,-2 0 0-16,-2 0 0 0,-2 1 128 0,2-1-128 15,1-1 0-15,1-3 144 0,0-2-144 0,0-3 128 0,3-3-128 0,1-8 128 16,0 0-128-16,0 0 192 0,0 0-192 0,0 0 192 15,0 0 192-15,8-5 32 0,0-4 16 0,2-3 0 16,1-3 80-16,0-3 32 0,1-3 0 0,0-2 0 16,1-5-288-16,-2 1-64 0,-2 1-16 0,0 1 0 15,-2 3-176-15,0 4 0 0,-3 2 144 0,0 4-144 16,-2 2 224-16,-2 10-32 0,0 0 0 0,0 0 0 16,0 0 112-16,0 0 16 0,-7 6 0 0,2 4 0 15,-2 2-320-15,3 2 0 0,-2 1-176 0,2 2 176 16,-1 1-160-16,2 0 160 0,1 0-128 0,2-2 128 15,1 1 0-15,1-3 0 0,3-2 0 0,0-1-128 16,1-2 128-16,3-2 0 0,0-2 0 0,2-2 0 0,1 0 0 16,4-3 0-16,0 0 0 0,4-1 0 31,3-4-1328-31,2 1-224 0,3-3-48 0</inkml:trace>
  <inkml:trace contextRef="#ctx0" brushRef="#br0" timeOffset="-82906.25">23344 16331 2751 0,'0'0'256'0,"0"0"-256"16,0 0 0-16,0 0 0 0,0 0 1792 0,0 0 304 15,0 0 64-15,0 0 16 16,0 0-1360-16,0 0-272 0,0 0-48 0,0 0-16 16,0 0-112-16,-6 4-32 0,6-4 0 0,0 0 0 0,0 0 96 0,0 0 16 15,0 0 0-15,0 0 0 0,0 0 128 0,0 0 48 16,0 0 0-16,0 0 0 0,0 0-80 0,0 0-16 15,0 0 0-15,0 0 0 0,-6 8-32 0,6-8-16 16,0 0 0-16,0 0 0 0,0 0 48 0,-8 2 16 16,8-2 0-16,-6 2 0 0,6-2-224 0,0 0-64 15,0 0 0-15,-7 2 0 0,1 0 16 0,6-2 0 16,0 0 0-16,0 0 0 16,0 0-16-16,0 0 0 0,0 0 0 0,0 0 0 0,0 0 0 0,0 0-16 15,0 0 0-15,0 0 0 0,0 0-80 0,0 0-16 16,0 0 0-16,0 0 0 0,0 0-144 0,0 0 160 0,0 0-160 0,0 0 160 15,8 4-160-15,-8-4 0 0,0 0 0 0,0 0 128 16,10 4-128-16,-1-1 0 0,-9-3 0 16,11 3 0-16,0-2 0 0,0-1 0 0,0-1 0 0,2 1 0 15,3 0 224-15,0 0-32 0,2-2-16 0,0-1 0 16,2 1 0-16,2-1 0 0,1 0 0 0,5-1 0 16,3 0-16-16,2 1 0 0,3 0 0 0,5 2 0 15,4 0 0-15,2 1 0 0,1-1 0 0,-1-1 0 16,-3-4-32-16,1 3-128 0,0 1 192 0,2 0-64 15,0 1-128-15,3 0 160 0,-1-1-160 0,1 0 160 16,-2-1-160-16,-3 0 0 0,-4-1 144 0,-2 1-144 16,-1 0 0-16,-2 1 128 0,-1-1-128 0,-4 2 0 0,0 1 160 15,-1 0-32-15,-6-1-128 0,-1 1 192 0,-2 0-48 0,-2 0-16 16,-3 0 0-16,0 0 0 0,-3 0 32 0,-2-1 0 16,0-1 0-16,-2 1 0 0,0 0-32 0,-9 1 0 15,0 0 0-15,0 0 0 0,6-5 128 0,-6 5 32 16,0 0 0-16,0 0 0 0,2-6-96 0,-2 6 0 15,0 0-16-15,-1-8 0 0,1 8-176 0,-4-6 160 16,4 6-160-16,0 0 160 0,-8-5-160 0,8 5 0 16,-5-3 0-16,5 3 0 0,0 0-272 0,-8-4 16 15,8 4 0-15,-8-3 0 16,8 3-432-16,-7-2-80 0,0 0 0 0,7 2-16 16,-7-3-464-16,0 1-96 0,-2 0 0 0,1 0-16 15,8 2-144-15,-10-2-32 0,-2-1 0 0,1 1 0 16,0-1 128-16,0 0 0 0,0-1 16 0,0 1 0 0,-1 0 928 0,1-1 176 0,-1 0 32 0,-2 0 16 15,-1-1 96-15,1 0 16 0,1-1 0 0,-3 1 0 16,2-1 128-16,1 0 0 0,-1-1 0 0,2 0 128 16,1 1 512-16,0-1 128 0,0-2 0 0,1 3 16 15,1 0 496-15,0 1 112 0,1-3 16 0,3 3 0 16,5 5-80-16,-6-6-16 0,2 0 0 0,4 6 0 16,0 0-416-16,0 0-96 0,-4-6-16 0,4 6 0 15,0 0-336-15,0 0-64 0,0 0 0 0,0 0-16 16,0 0-144-16,11-1-32 0,1 0 0 0,1 2 0 15,0 0-48-15,4 2-16 0,1 2 0 0,3-1 0 16,0-1 64-16,0 4 16 0,0 2 0 0,-1 1 0 16,-3 0-208-16,0 1 144 0,-2 1-144 0,-1 2 128 15,0 0-128-15,-2 1 0 0,-2 1 0 0,-2 0 0 0,-1-1 0 0,0 1 0 16,-1 2 144-16,-1 0-144 0,-3-2 144 16,-2 1-144-16,-3-2 192 0,-2-1-192 0,0-2 272 0,-5 1-48 15,-3-1-16-15,-5 0 0 0,-2-1 48 0,-3 0 0 16,-3 0 0-16,-2 1 0 15,-3 0-640-15,1 1-128 0,-1 1-32 0,0 1-14704 0</inkml:trace>
  <inkml:trace contextRef="#ctx0" brushRef="#br0" timeOffset="-82108.79">21050 16534 6447 0,'0'0'576'0,"0"0"-576"0,-5-4 0 0,5 4 0 16,0 0 1600-16,0 0 224 0,-5-6 32 0,5 6 16 16,0 0-1088-16,-6-3-208 0,6 3-64 0,-5-2 0 15,5 2 144-15,0 0 32 0,-7-3 0 0,7 3 0 16,0 0 208-16,0 0 32 0,0 0 16 0,0 0 0 16,0 0-64-16,0 0-16 0,0 0 0 0,0 0 0 15,0 0-224-15,0 0-32 0,0 0-16 0,0 0 0 16,8-5-208-16,3 3-32 0,3 1-16 0,1 1 0 15,5 0-32-15,4 0-16 0,4 0 0 0,2 0 0 16,2-1 96-16,4 0 32 0,5-2 0 0,6 2 0 16,6 0 0-16,7 0 0 0,5 0 0 0,-1-1 0 0,-3-1-176 15,3-1-48-15,2 1 0 0,4 1 0 0,1 1-64 0,-2-2-128 16,-3 0 176-16,-4 0-176 0,-5-2 144 0,-3 2-144 16,-7 0 0-16,-2 3 144 0,-2 0-144 0,-5 2 0 15,-6-2 0-15,-5 2 0 0,-8 0 144 0,-2 0-144 16,-4-2 160-16,-4 0-160 0,-9 0 192 0,0 0-48 15,0 0-16-15,0 0 0 0,0 0-128 0,0 0 0 16,-9 2-160-16,-4 0 160 16,-4 0-816-16,-2 0-64 0,-6 1-16 0,-2-1 0 15,0 0-240-15,-2 0-48 0,-1 1-16 0,-1 1 0 0</inkml:trace>
  <inkml:trace contextRef="#ctx0" brushRef="#br0" timeOffset="-81764.22">21370 16369 20271 0,'-1'-7'1792'0,"1"-1"-1424"0,0 8-368 0,2-9 0 16,0 1 768-16,-2 8 64 0,2-8 32 0,-2 8 0 15,2-8 128-15,-2 8 32 0,0 0 0 0,0 0 0 16,0 0-256-16,-3-7-32 0,3 7-16 0,-10 0 0 15,-2 2-400-15,-3 4-64 0,-4 4-32 0,-1 2 0 16,-1 2-224-16,-2 3 128 0,-2 1-128 0,-4 2 0 16,-2 1 0-16,-3-1 0 0,-2-1 0 0,2-1 0 15,4-1 0-15,4-1 0 0,3 1 0 0,5-3 0 0,5-2 0 16,4-2 0-16,4-1 0 0,4 0 0 0,3 0 224 0,3-2-48 16,3 0-16-16,4 1 0 0,2-2 160 0,8 1 16 15,6-2 16-15,3 1 0 0,2 0 16 0,3-1 0 16,0-2 0-16,3 0 0 0,0 2-176 0,3-2-48 15,-2-1 0-15,0 2 0 0,0-1-144 0,-1 0 0 16,-1-2 0-16,-5 1 0 16,-4 0-2048-16,-4 1-272 0,-4-1-64 0</inkml:trace>
  <inkml:trace contextRef="#ctx0" brushRef="#br0" timeOffset="-80873.41">20756 17026 11967 0,'0'0'1072'0,"-8"-7"-864"0,3 2-208 0,5 5 0 16,0 0 2240-16,0 0 384 0,0 0 96 15,0 0 16-15,0 0-1760 0,0 0-336 0,13 0-80 0,2 1-16 16,3 1-352-16,4-1-64 0,4-1 0 0,6 0-128 16,4 0 640-16,3-1 0 0,2 0 16 0,-2 1 0 15,-2 0 48-15,-2 0 0 0,-2 0 0 0,-6 0 0 16,-5-1-448-16,-3-1-96 0,-4-2-16 0,-3 1 0 15,-2 0 48-15,-2 0 0 0,-8 3 0 0,6-6 0 16,-6 6 64-16,0-8 32 0,0 8 0 0,-5-7 0 16,0 1 112-16,-3 2 32 0,-2-1 0 0,-3 2 0 15,-4 0-240-15,-2 1-32 0,-6-2-16 0,-2 2 0 0,-3 1-144 0,-2 0 0 16,-3 0 0-16,2 2 0 0,1 1 0 0,-1 2 0 16,3 1 0-16,3 1 0 0,2 2-160 0,2 1 160 15,1 0 0-15,2 2-144 0,1 1 144 0,1 2 0 16,3 2-144-16,-1 0 144 0,2 1-160 0,3 1 160 15,1 2-208-15,3 0 80 0,2 0 0 0,3-2 0 16,2 0 0-16,2-2 0 0,3 0 0 0,1-2 0 16,3-3 0-16,1-1 0 0,1-3 128 0,1-2 0 15,1 1 0-15,1-3-128 0,-2-2 128 0,1-2 224 16,0-2-48-16,-1-1-16 0,0 0 144 0,-1-2 16 16,-1-1 16-16,0-3 0 0,-1-1 112 0,-4 1 0 15,0-3 16-15,-5 2 0 0,0 0-16 0,-4 1-16 0,1 0 0 0,-2 2 0 16,-3 2-192-16,-1 0-48 0,0 2 0 0,-1 2 0 15,-3 2-192-15,1 2-288 0,-2 1 64 0,-2 3 16 32,0 1-1504-32,-1 3-288 0,1 1-64 0,1 1-7472 0,0 1-1504 0</inkml:trace>
  <inkml:trace contextRef="#ctx0" brushRef="#br0" timeOffset="-80401.79">21131 17288 22111 0,'-9'-9'976'0,"5"3"208"0,-1 0-944 0,2-1-240 0,0 1 0 0,3 6 0 0,-2-9 816 0,0 2 112 16,2 7 32-16,3-6 0 16,-3 6-240-16,5-6-32 0,-5 6-16 0,8-4 0 0,-8 4-336 0,10 0-64 15,-1 3-16-15,-2 3 0 0,-1 0-256 0,-1 3 0 16,1 1-176-16,-3 0 176 0,-1 1 0 0,0 0-128 15,0 0 128-15,-4 1 0 0,0 0 0 0,0 0 0 16,0 0 0-16,0-1 0 0,-1-1 0 0,1-1 0 16,2-9 0-16,-2 9 0 0,2-9 144 0,0 0-144 31,0 0 128-31,0 0-128 0,0 0 192 0,0 0-64 0,0 0 0 0,0 0 0 16,10 0 304-16,0-4 48 0,0-2 16 0,-1-3 0 0,3-3-128 0,1-2-32 15,1-4 0-15,0-1 0 0,1-1-144 0,-1 1-48 16,-1-3 0-16,-1 3 0 0,0 4-144 0,-2 2 128 0,-3 2-128 0,-2 3 128 15,-5 8 256-15,0 0 64 0,0 0 0 0,0 0 0 16,0 0-16-16,-4 7 0 0,-1 4 0 0,-4 4 0 16,-2 2-304-16,0 2-128 0,0 2 0 0,1 0 128 15,1-1-128-15,2-2 0 0,1 0 0 0,3-2 128 16,0 0-128-16,3-3 0 0,1-2 0 0,4-1 0 16,-2 0 0-16,4-3 0 0,-7-7 0 0,13 5 0 15,2-3 0-15,3-2 0 0,4-2 128 0,3-4-128 31,3-2 0-31,6-1-304 0,2-2 48 0,5-2-10496 16,1-3-2096-16</inkml:trace>
  <inkml:trace contextRef="#ctx0" brushRef="#br0" timeOffset="-67497.73">22368 15774 3679 0,'0'0'320'0,"0"0"-320"16,0 0 0-16,0 0 0 0,0 0 1088 0,0 0 160 16,0 0 32-16,0 0 0 0,0 0-720 0,0 0-144 15,0 0-32-15,0 0 0 0,0 0-208 0,0 0-48 16,0 0-128-16,0 0 192 0,0 0-192 0,0 0 144 15,0 0-144-15,0 0 128 0,0 0 160 0,0 0 32 16,0 0 0-16,0 0 0 0,0 0 256 0,-6 2 64 0,6-2 16 0,0 0 0 16,0 0-96-16,0 0-32 0,-8 0 0 0,8 0 0 15,0 0-128-15,0 0-16 0,-9 3-16 0,9-3 0 16,0 0-112-16,-7 1-32 0,7-1 0 0,0 0 0 16,0 0-96-16,-7 1-128 0,7-1 176 0,-8 1-176 15,8-1 208-15,0 0-64 0,0 0-16 0,0 0 0 16,0 0 144-16,0 0 32 0,0 0 0 0,0 0 0 15,-7 0-128-15,7 0-32 0,0 0 0 0,0 0 0 16,0 0 176-16,0 0 48 0,0 0 0 0,0 0 0 16,-8-2-32-16,8 2 0 0,0 0 0 0,0 0 0 15,-8-1 0-15,8 1 0 0,0 0 0 0,0 0 0 16,-7-2-32-16,7 2-16 0,0 0 0 0,0 0 0 16,-8-1 16-16,8 1 0 0,0 0 0 0,0 0 0 15,0 0-112-15,0 0-32 0,0 0 0 0,0 0 0 16,0 0-160-16,0 0 0 0,0 0 0 0,0 0 128 0,0 0-128 0,0 0 0 15,0 0 0-15,0 0 128 0,0 0-128 0,0 0 0 16,0 0 144-16,0 0-144 0,0 0 144 0,0 0-144 16,0 0 192-16,0 0-192 0,9 0 256 0,-9 0-64 15,10 0-16-15,-1 0 0 0,-9 0 16 0,10 0 16 16,0 0 0-16,1 0 0 0,-2 1-208 0,3 1 0 16,4-1 128-16,1 1-128 0,1-1 192 0,2 0-16 15,0 0 0-15,4 0 0 0,0 0-48 0,0 0 0 16,-1 1 0-16,0-1 0 0,1 0-128 0,2 0 160 15,1 0-160-15,2 0 160 0,-1-1-16 0,1 1 0 0,0 0 0 0,-1 0 0 16,2 0-144-16,-3 1 0 0,-2-1 0 0,-2 1 0 16,-1-1 0-16,-4 0 128 0,0-1-128 0,-2 0 0 15,-2 0 128-15,-2 0-128 0,-1 0 0 0,-2 0 128 16,-2-1-128-16,-7 1 192 0,9-1-192 0,-9 1 192 16,0 0-64-16,0 0 0 0,0 0 0 0,0 0 0 15,0 0-128-15,0 0 192 0,0 0-192 0,0 0 192 16,0 0-192-16,0 0 160 0,0 0-160 0,0 0 160 15,0 0-160-15,0 0 0 0,0 0 0 0,0 0 128 16,0 0-128-16,0 0 0 0,0 0 0 0,0 0 0 16,0 0-240-16,-1-8 80 0,1 8 16 0,0 0 0 15,-3-8-32-15,3 8 0 0,-5-7 0 0,5 7 0 16,-4-6 176-16,4 6-128 0,-8-6 128 0,2 0-128 16,-1 1 128-16,0 0 0 0,0 1 0 0,-2-1 0 0,0 1 0 0,1 0 0 15,0-1 0-15,0 1 0 0,-2-2 0 0,0 2 0 16,0-2 0-16,1 2 0 0,-1 1 0 0,4-2 0 15,0 1 0-15,6 4 0 0,-4-4 0 0,4 4 224 16,0 0-48-16,0 0-16 0,0 0 0 0,0 0 0 16,5-6 0-16,4 4 0 0,3 1-16 0,-2 1 0 15,2 1 0-15,3 2 0 16,-1 0 64-16,2 2 16 0,-2-1 0 0,-1 2 0 0,-2 0-48 0,-1 2-16 16,-1 1 0-16,-3 0 0 0,0 1-160 0,-1-2 0 15,-2 0 0-15,-1 1 0 0,-2-9 144 0,-4 11-144 16,0-1 160-16,-2 0-160 0,-2-2 0 0,-2 1 0 0,-2 1 0 0,-3-1 0 47,-2 0-912-47,-1 1-128 0,-2 0-32 0,2-2-13168 0</inkml:trace>
  <inkml:trace contextRef="#ctx0" brushRef="#br0" timeOffset="-66714.6">23274 16082 13295 0,'0'0'576'0,"0"0"144"0,0 0-576 0,0 0-144 0,0 0 0 0,0 0 0 16,0 0 704-16,0 0 96 0,0-6 32 0,0 6 0 31,0 0 304-31,0-8 64 0,0 8 16 0,0-9 0 16,0 9-96-16,0-8-16 0,0 8 0 0,0 0 0 0,0-7-224 0,0 7-48 0,0 0-16 0,0 0 0 15,0 0-192-15,0 0-48 0,0 0 0 0,0 0 0 16,0 0-272-16,0 0-64 0,0 0-16 0,0 0 0 0,0 0-48 0,0 0-16 16,0 0 0-16,0 0 0 0,0 0 32 0,0 0 0 15,6 4 0-15,-6-4 0 0,6 9-64 0,-2 0 0 16,0 1 0-16,-1 2 0 0,1 1 0 0,1 3-128 15,-2 3 192-15,1 1-64 0,0 1 16 0,0 1 0 32,-1-1 0-32,2 2 0 0,0 3-144 0,1 2 0 15,-2-1 0-15,1 2 0 0,0-2 0 0,1 1 0 16,-1-1 0-16,1-1 128 0,-2-3-128 0,1 0 0 16,1 1 0-16,-2-1 128 0,1 1-128 0,-2-1 0 15,0 0 0-15,2-1 0 0,0-1 128 0,-1 2-128 0,-2-3 0 0,0-2 128 16,-1-2 0-16,-1 0-128 0,0-2 192 0,0-1-64 15,0-3-128-15,0-1 192 0,0 0-192 0,0-3 192 16,0 1-64-16,0-7-128 0,0 0 192 0,0 0-64 16,-1 7 0-16,1-7-128 0,0 0 192 0,0 0-64 31,0 0-560-31,0 0-112 0,0 0-32 0,0 0 0 16,0 0-800-16,0 0-160 0,0 0-48 0,-2-9-11536 0</inkml:trace>
  <inkml:trace contextRef="#ctx0" brushRef="#br0" timeOffset="-66290.28">23259 16133 18831 0,'0'0'832'0,"0"0"176"0,-6-5-816 0,6 5-192 16,0 0 0-16,0 0 0 0,-8 1 256 0,8-1 16 16,-9 5 0-16,2-1 0 0,0 2 80 0,0-1 16 15,1 1 0-15,0 0 0 0,1 1-192 0,-1 0-48 16,1-2 0-16,-1 1 0 0,6-6 320 0,-5 6 48 16,5-6 16-16,0 0 0 0,-6 5 400 0,6-5 96 15,0 0 16-15,0 0 0 0,0 0 144 0,0 0 48 16,-4-8 0-16,3-2 0 0,1 0-320 0,1-1-48 0,2-1-16 0,-1-2 0 15,3-2-144-15,0 0-48 0,1-1 0 16,0 2 0-16,1 1-240 0,0 1-48 0,-1 4-16 0,0 1 0 16,-1 1-336-16,-5 7 128 0,0 0-128 0,0 0 0 15,0 0 0-15,9 5 0 0,-2 0 0 0,-1 2 0 16,0 2 0-16,-1 0 0 0,1 1 0 0,0 0-192 16,1-1 192-16,2 0 0 0,0 0 128 0,0-1-128 15,1-1 0-15,1-1 0 0,1-3 0 0,2-1-192 31,-1-3-464-31,3-3-112 0,4-5 0 0,1-1-16 0,1-1-1968 0,0-1-384 0,1-3-64 0,-2 0-32 0</inkml:trace>
  <inkml:trace contextRef="#ctx0" brushRef="#br0" timeOffset="-65522.39">23748 15953 20207 0,'-9'-4'896'0,"2"1"192"0,0-2-880 0,1 1-208 16,6 4 0-16,-6-6 0 0,-1 1 1264 0,4-1 208 16,3 6 32-16,-1-8 16 0,1 8-464 0,2-10-96 15,1 0 0-15,2 1-16 0,1 1-480 0,4 1-80 16,2 0-32-16,4 0 0 0,2 1-96 0,2 3 0 15,0-1-16-15,1 1 0 0,1 0-80 0,-1 2-16 16,-3 2 0-16,-2 1 0 0,-2 1-144 0,-1 2 0 16,-1 0 0-16,0 2 0 0,-4 1 0 0,1 2 0 0,-1 0 0 15,-2 0 0 1,0 0-464-16,-4 0-128 0,0 0-32 0,-1 0 0 16,-1-10-976-16,-1 10-208 0,1-10-48 0,-2 8 0 15,2-8-64-15,0 0 0 0,-8 4-16 0,1-3 0 0,7-1 1248 0,-10-1 256 0,0-3 48 0,1 0 16 16,0-1 672-16,0-1 128 0,2 1 16 0,-4-2 16 15,1 0 544-15,0 1 96 0,-1 0 32 0,2 1 0 16,1 0-16-16,1 2 0 0,-2 1 0 0,1 2 0 16,8 0-416-16,-10 5-96 0,0 2-16 0,3 2 0 15,1 1-448-15,1 2-144 0,-3 1 0 0,2 2 0 16,2 2 0-16,0 0 0 0,-3 1 0 0,3 0 0 16,0-1 0-16,3 0 0 0,2-1 0 0,3 0 0 0,0 0 144 0,3 1-144 15,1-2 0-15,1-1 144 0,1 0-16 0,2-2 0 16,0-2 0-16,3-2 0 0,0-1 0 15,0-2-128-15,1-1 192 0,-1-2-64 0,1 0-384 0,-1 0-64 16,0-1-32-16,-1-1-7616 16,-1 0-1520-16</inkml:trace>
  <inkml:trace contextRef="#ctx0" brushRef="#br0" timeOffset="-64646.28">24062 16098 18543 0,'2'-13'816'0,"-1"5"176"0,2-3-800 0,-1 1-192 15,1 1 0-15,2 1 0 0,0 1 1072 0,2 1 160 16,1 1 48-16,-2 0 0 0,3 2-320 0,0 2-64 16,1 2-16-16,-1 1 0 0,-9-2-336 0,11 4-64 0,-2 1-16 0,-1 0 0 15,-8-5-336-15,7 10-128 0,-2 1 0 0,-1 1 144 16,-4 0-144-16,-2 4 128 0,-1 0-128 0,-1 2 128 16,-2-2-128-16,1 0 0 0,0-1 0 0,1-2 128 15,1-2-128-15,-1-1 0 0,1 0 0 0,3-10 0 16,0 0 160-16,0 0-160 0,0 0 192 0,0 0-192 15,0 0 416-15,0 0-32 0,9 0 0 0,2-2 0 16,1-2 224-16,1-4 32 0,3-2 16 0,0-2 0 16,2-2-368-16,-1-2-80 0,1-2-16 0,-1 0 0 15,0 1-192-15,-2 3 144 0,0 1-144 0,-5 2 128 16,-4 1 64-16,0 2 0 0,-2 2 0 0,-4 6 0 16,0 0 352-16,0 0 80 0,0 0 16 0,0 0 0 0,0 0-352 15,0 0-64-15,-5 10-16 0,-3 1 0 0,1 1-208 0,2 1 0 16,-1 0 0-16,1 1-160 0,-1 0 160 0,3-1 0 15,1-1 0-15,2 0-128 0,0-2 128 0,2-1 0 16,-2-9 0-16,4 7 0 0,-4-7 0 0,9 6 0 16,0-4 0-16,0-2 0 0,0-1 0 0,0-1 0 15,1-3 0-15,-1 0 128 0,0-4-128 0,1 0 0 16,1-1 128-16,0-1-128 0,-1-1 192 0,-1-2-48 16,0 0 0-16,-2-1 0 0,0 2 0 0,-1 2 0 15,-1 1 0-15,-1 4 0 0,-4 6-144 0,0 0 192 16,0 0-192-16,0 0 192 0,0 0-192 0,0 0 128 15,0 0-128-15,0 0 128 0,0 0-128 0,0 0 0 16,-4 11-192-16,1 1 192 0,1 0-176 0,0-1 176 0,0 0-128 0,1-1 128 16,1-1 0-16,0-9 0 0,1 10 0 0,-1-10-128 15,0 0 128-15,5 7 0 0,-5-7 0 0,7 5 0 16,-7-5 0-16,0 0 0 0,9-1 0 0,-2-3 0 16,0-1 0-16,0-1 192 0,-1 0-64 0,1-2 0 15,-1-2 48-15,0-1 16 0,-1 1 0 0,0 0 0 16,-1-1 64-16,1 1 0 0,-1 2 16 0,-1 0 0 15,0 0-64-15,-3 8-16 0,2-9 0 0,-2 9 0 16,0 0 0-16,0 0-16 0,0 0 0 0,0 0 0 16,0 0-176-16,0 0 0 0,0 0 0 0,1 11-176 15,0 3 48-15,-1 1 0 0,0 3 0 0,0 2 0 16,-1 4 128-16,-1 3-192 0,-2 3 192 0,0 2-192 16,-3 1 192-16,0 4-128 0,-2 3 128 0,1 0-128 0,-2 2 128 0,1 0 0 15,1 0 0-15,-1-4 0 0,-1-3 0 0,2-2 0 16,2-1 0-16,-1-3 0 0,0 0 0 0,3-6 0 15,0-2 0-15,-2-3 128 0,1 0-128 0,-1-4 128 16,1-5-128-16,-3-1 128 0,2-4 0 0,-1-1 0 16,-1-2 0-16,0-3 0 0,-3-5 128 0,1-4 16 15,1-3 16-15,-4-2 0 0,0-4 176 0,1-2 48 16,1-4 0-16,2-3 0 0,2-2-112 0,4 2-16 16,3 0 0-16,4 0 0 0,2 1-128 0,4 1-16 15,3 2-16-15,2 2 0 0,0 0-224 0,2 2-128 16,1 2 128-16,-1 3-208 15,0-1-208-15,0 3-32 0,1 2-16 0,-1 2 0 16,1 1-2928-16,-4 1-592 0</inkml:trace>
  <inkml:trace contextRef="#ctx0" brushRef="#br0" timeOffset="-64005.09">22960 15146 23439 0,'0'0'1024'0,"-2"-8"240"0,3-2-1008 0,1 1-256 0,2-1 0 0,0 0 0 15,2-1 512-15,0 0 64 0,3 0 16 0,2-1 0 16,1 0 112-16,2-2 0 0,2 1 16 0,-1 1 0 0,1 1-256 0,0 1-48 16,2 1-16-16,-1 3 0 15,0 1-176-15,-1 3-32 0,-1 1-16 0,-2 2 0 16,-2 2-176-16,-2 2 0 0,0 0 0 0,0 4 128 15,-2 1-464-15,-2 0-112 0,1 2 0 0,-2 0-16 16,1 1-1760-16,-2-1-336 0,-1 1-80 16,0-4-16-16,-2-9 160 0,0 0 48 0</inkml:trace>
  <inkml:trace contextRef="#ctx0" brushRef="#br0" timeOffset="-63392.69">23167 15048 6447 0,'-10'-8'576'0,"10"8"-576"15,-6-6 0-15,0 0 0 0,1 1 2656 0,-1 0 416 16,6 5 96-16,0 0 16 0,-7-3-1392 0,7 3-256 0,0 0-64 0,-7 0-16 15,7 0-496-15,-7 6-80 0,2 0-32 0,-1 4 0 16,1 0-512-16,-1 3-96 0,1 3-32 0,0 1 0 16,0 2-208-16,0 0 144 0,0-1-144 0,0-1 128 15,2 0-128-15,1 2 0 0,1 0 0 0,1 0 0 16,0-3 0-16,2-1 0 0,1 0 0 0,2-3 0 16,-1 0 0-16,2-3 0 0,0-3 128 0,3-1-128 15,0-2 128-15,2-1-128 0,1-3 128 0,1-2-128 16,3-2 0-16,0-1 0 0,2-3 0 0,0-2 0 31,1-1-576-31,0-3 0 0,-1-2 0 0,1-1 0 0,-1 1 256 0,-2 1 64 0,-1 1 16 0,-3 2 0 0,-1 2 368 16,-3 2 64-16,-1 0 0 0,-1 3 16 0,-6 6 416 15,0 0 80-15,0 0 0 0,0 0 16 0,0 0-64 0,0 0-16 16,0 0 0-16,0 0 0 0,-7 3-384 0,0 1-96 16,1 3-16-16,-1 1 0 0,1-1-144 0,-1 3 0 15,-2 0-160-15,5 1 160 0,0 1-144 0,2 0 144 16,1 0-128-16,2-1 128 0,3-2 0 0,0-1 0 15,-4-8 0-15,8 7 176 0,0-2 32 0,1-2 16 16,0-2 0-16,1-2 0 0,0-2 112 0,1-2 32 16,0-3 0-16,2-2 0 0,0-3 48 0,0-2 16 15,0 1 0-15,-2 0 0 0,-2-2 80 0,-1 3 0 16,1-1 16-16,-2 1 0 0,-3 1-64 0,0 2-16 16,1 1 0-16,-5 9 0 0,0 0-208 0,0 0-48 0,0 0-16 0,0 0 0 15,0 0-176-15,0 0 0 0,0 0 144 0,0 0-144 16,0 11 0-16,0 1 0 0,-2 2 0 0,0 2-192 15,1 0 16-15,0 4 0 16,-1 2 0-16,0 2 0 0,0 0 176 0,-1 2 0 0,1-1-144 0,0 0 144 16,1 0 0-16,0-2 0 0,2 1-144 0,-1-3 144 15,-1-3 0-15,1 0 0 0,0-4 0 0,0-2 0 16,0-1 128-16,0-1 0 0,0-10-128 0,-2 9 192 16,2-9 64-16,0 0 0 0,-5 7 0 0,5-7 0 15,-9 4 32-15,2-1 16 16,-1 0 0-16,-1-2 0 0,-1-2-160 0,0 1-16 0,1 0-128 0,0 0 192 15,-1-3-496 1,1 1-96-16,0 1-32 0,2-2 0 0,0-2-2576 16,3 1-512-16,4 4-96 0</inkml:trace>
  <inkml:trace contextRef="#ctx0" brushRef="#br0" timeOffset="-62939.84">23647 15158 17503 0,'0'0'1552'0,"0"0"-1232"15,-1-9-320-15,1 2 0 0,0 7 2432 0,4-8 416 16,-1 0 96-16,-3 8 0 16,5-6-1344-16,-5 6-288 0,0 0-48 0,8-4-16 0,-8 4-688 0,0 0-144 15,10 0-32-15,-2 4 0 0,-8-4-384 0,6 10 0 16,-2-1 0-16,-1 2 0 0,1 2 0 0,-4 0 0 16,0 2 0-16,-3 3 0 0,1 0 0 0,0 2 0 15,-1 1 0-15,-2-2 0 0,1-2 128 0,-1-1-128 0,1-4 192 0,1-1-64 16,-1-1-128-16,2-2 0 0,2-8 0 0,0 0 0 15,0 0 144-15,0 0 0 0,0 0 0 0,0 0 0 16,0 0 64-16,0 0 16 0,0 0 0 0,0 0 0 16,4-13 48-16,1-1 16 0,4-2 0 0,1-3 0 15,2-3-80-15,2-2-16 0,2-2 0 0,0 2 0 16,2 1-192-16,-4 2 128 0,0 3-128 0,-3 1 0 16,-2 4 384-16,-2 2-32 0,-4 2 0 0,-3 9 0 15,0 0 160-15,0 0 16 0,0 0 16 0,0 0 0 16,0 0-288-16,0 0-48 0,-9 7-16 0,1 3 0 15,1 2-192-15,-1 0 0 0,0 1 0 0,2 0 0 16,0 0-144-16,3 1 144 0,0-1 0 0,3 0-144 16,2 2 144-16,2-1 0 0,2-2 0 0,1-1 0 15,4-1 0-15,-1-2 0 0,1-2 0 0,1-2 0 16,1 0 0-16,2-3 0 0,1-1 0 0,1-3-128 16,-3 0-256-16,2-1-64 0,-2-2 0 15,0 2 0-15,1-1-2672 0,-2 1-528 0</inkml:trace>
  <inkml:trace contextRef="#ctx0" brushRef="#br0" timeOffset="-60619.11">23325 10867 7247 0,'0'0'320'0,"0"0"64"0,0 0-384 0,-4-2 0 16,4 2 0-16,0 0 0 0,0 0 1088 0,0 0 144 15,-4-3 32-15,4 3 0 0,0 0-384 0,0 0-80 16,0 0-16-16,0 0 0 0,0 0 192 0,0 0 48 15,0 0 0-15,0 0 0 0,0 0-192 0,0 0-48 16,0 0 0-16,0 0 0 0,0 0-208 0,0 0-32 16,6 3-16-16,2 0 0 0,0 0-176 0,2 1-32 15,1 1-16-15,2 0 0 0,2-1 80 0,4-1 0 16,2 0 16-16,3-1 0 0,1 0 48 0,5-1 16 16,3 0 0-16,4 0 0 0,4 0 16 0,5 0 0 15,5-1 0-15,2-1 0 0,-3 0-96 0,1 0 0 16,-3 0-16-16,-2 1 0 0,-6 0-240 0,-1-1-128 15,-4 2 160-15,-2 0-160 0,-2 0 128 0,-3 0-128 0,-1 0 0 0,-7-1 144 16,-1 0-16-16,-2 0-128 16,-4 0 192-16,-3 0-64 0,-3 0 0 0,-7 0 0 15,0 0 0-15,0 0 0 0,0 0 0 0,0 0-128 0,0 0 192 0,0 0-64 16,0 0-128-16,0 0 0 0,-6-2 0 0,-1 0 0 16,1 1 0-16,-1 0 0 0,-1 0-160 0,1 0 160 15,-1 0-448 1,1-1 16-16,-3 0 0 0,2 0 0 0,-1 1-48 0,0-1-16 15,1-2 0-15,1 1 0 0,-2 0 352 0,1-2 144 0,0 1-128 0,1 0 128 0,0-2 0 16,1 1 0-16,-1-2 0 0,1 0 0 0,2 1 0 0,0-1 0 16,-1 1 192-16,2-1-64 0,1 2 256 0,1-1 48 15,1 2 16-15,0-1 0 0,1 0 48 0,1-1 16 16,-2 6 0-16,4-3 0 0,2-1-320 0,0 1-48 16,1 2-16-16,1 0 0 0,1 0-128 0,-1 1 0 15,2 2 0-15,1 2 128 0,1 0-128 0,2 1 0 16,-3 3 0-16,2 1 0 0,-1 1 0 0,0 2 0 15,-3 0 0-15,1 1 0 0,-4 0 0 0,0 1 0 0,-3-1-144 0,-1 1 144 16,-1 2 0-16,-2-2 0 16,-3-1 0-16,-3 0 144 0,-2-1-144 0,0-1 160 15,-2-1-160-15,-2-1 160 0,0-1-416 0,0-1-96 0,0 0-16 16,0 0-9152-16,-1-2-1824 0</inkml:trace>
  <inkml:trace contextRef="#ctx0" brushRef="#br0" timeOffset="-59771.85">24450 10704 22911 0,'0'0'512'0,"-5"-4"96"0,5 4 32 0,-3-3 0 0,0-2-512 0,3 5-128 0,0 0 0 0,0 0 0 0,0 0 288 0,0 0 32 16,6-2 16-16,2 0 0 0,1 1-16 0,3 0 0 15,3-1 0-15,4 2 0 0,1 0 0 0,1 0 0 16,1 2 0-16,0-1 0 0,1 0-48 0,-1 1-16 16,0 0 0-16,-5-1 0 0,1 0-112 0,-3 0-16 15,-3 1-128-15,-2-1 192 0,-1 0-32 0,-2 0-16 16,-7-1 0-16,0 0 0 0,0 0 112 0,0 0 0 15,0 0 16-15,0 0 0 0,0 0-48 0,0 0-16 16,0 0 0-16,0 0 0 0,0 0-208 0,0 0 128 0,0 0-128 0,-6 0 0 16,1-1 128-16,5 1-128 0,0 0 0 0,0 0 144 15,0 0-144-15,-5-1 0 16,1-2 0-16,4 3 0 0,-6-3 0 0,6 3 0 0,0 0 0 0,0 0 128 16,-4-4-128-16,4 4 0 15,-4-4 0-15,4 4 128 0,-3-4-128 0,3 4 0 0,-4-4 0 0,4 4 0 16,-3-5 0-16,3 5 0 15,-4-4 0-15,4 4 0 0,0 0 0 0,-3-5 0 16,0 2 0-16,3 3 0 0,0 0 0 0,0 0 0 0,0 0-144 0,0 0 144 16,0 0 0-16,0 0 0 0,0 0 0 0,0 0 0 15,0 0-128-15,0 0 128 0,0 0 0 0,10 0 0 16,-1 0 0-16,2 1 0 0,2 1 160 0,1 1-32 16,1-1-128-16,2-1 144 0,2 0-144 0,-1 0 160 15,0 0-160-15,0-1 0 0,-1 0 0 0,2 1 0 0,-3 0 0 0,1-1 128 16,-3 0-128-16,-1 0 0 0,-2 0 176 0,-2 0-48 15,-2 0-128-15,-7 0 192 0,0 0-192 0,0 0 176 16,0 0-176-16,0 0 160 0,-7-2-160 0,-2 0-192 16,-2 1 32-16,-3 0 16 0,-1 1-48 0,-5 0-16 15,-3 0 0-15,-1 0 0 0,-6 0 208 0,-2 1 0 16,-3-1 0-16,1 0-144 0,1 0 144 0,7 0 0 16,0 1-144-16,1 0 144 0,0 1 0 0,3 3 0 15,2-1 0-15,1 2 0 0,1 0 0 0,3 2 0 16,2 1 0-16,2 1 0 0,3 1 0 0,0 0 0 0,4-1 0 0,2 1 0 15,1 0 0-15,2 3 0 16,3-1 0-16,3 0 0 0,0-1 0 0,3-1 0 16,2-1 0-16,2-1 0 0,-1-1 0 0,1-2 192 0,1-1-192 0,2-2 192 15,1-1-32-15,-2-1 0 0,-1-1 0 0,0-2 0 16,-2-2 128-16,-2-2 32 0,-2 0 0 16,-5-3 0-16,1-1 352 0,-3-1 80 0,-4-2 16 0,-3 1 0 15,1 0-304-15,-5 1-48 0,0 1-16 0,-2 1 0 16,-1 2-400-16,-1 2 0 0,0 1 0 0,-3 3 0 31,2 4-384-31,0 0-64 0,-2 1-16 0,2 3 0 16,1 1-1696-16,2 1-336 0,1 2-64 0</inkml:trace>
  <inkml:trace contextRef="#ctx0" brushRef="#br0" timeOffset="-59395.87">24812 10898 22111 0,'6'-12'1968'0,"-3"6"-1584"15,1 1-384-15,0-2 0 0,2 1 1568 0,-1 0 224 16,2 1 64-16,-1 0 0 0,1 2-640 0,0 1-112 16,-7 2-16-16,6 2-16 0,0 1-768 0,-1 2-160 15,0 1-16-15,-2 2-128 0,-2 2 0 0,0 1 0 16,-1 1 0-16,-1 1 0 0,0 1 0 0,-2 2 0 0,-1 0 0 0,1 0 0 16,-1-2 0-16,-1-1 0 15,2-1 0-15,1-1 0 0,-1-3 0 0,1-3 0 16,2-5 0-16,0 0 0 0,0 0 128 0,0 0 32 15,0 0 0-15,7-6 0 0,1-2 144 0,1-3 16 0,4-3 16 0,1-2 0 16,2-1-80-16,2-1 0 16,0 2-16-16,-1 0 0 0,0 2-240 0,-3 1 176 0,-2 2-176 15,-4 2 160-15,-2 1 112 0,-1 3 32 0,-5 5 0 0,0 0 0 16,0 0-48-16,-7 4-16 0,-3 3 0 16,-1 3 0-16,-2 1-240 0,0 3 0 15,-1 3 0-15,0 0 0 0,2 3 0 0,2-2 0 0,2-2 0 0,1-1 0 16,1 1 0-16,4-3 0 0,2-3 0 0,2 0 0 15,2-1-144-15,3-2 144 0,6-1 0 0,2-3-144 16,5-1-1760-16,0-2-336 0,5-1-80 0</inkml:trace>
  <inkml:trace contextRef="#ctx0" brushRef="#br0" timeOffset="-58691.84">21321 11113 8287 0,'-11'-7'736'0,"7"5"-592"15,-2-2-144-15,1 1 0 0,-1 0 2512 0,2-1 480 16,4 4 80-16,-4-2 32 0,-2 1-1616 0,1 0-320 0,5 1-64 0,0 0-16 16,-6 0-512-16,6 0-128 15,0 0 0-15,0 0-16 0,0 0 96 0,0 0 32 16,6 3 0-16,3 1 0 0,4 0-224 0,3-1-32 16,3 2-16-16,4-2 0 0,4 0-32 0,7 1 0 0,7-2 0 0,1-1 0 15,4-1 80-15,1-1 16 0,2-1 0 0,0-1 0 16,2 1 176-16,2 1 48 15,0 0 0-15,-2 0 0 0,0-1-576 0,-4-1 0 0,-5 0-192 0,-5 0 48 16,-4 0 144-16,-3-1 0 0,-4 0 160 0,-4 1-160 16,-4-1 224-16,-4 2-48 0,-3 0-16 0,-3 0 0 15,-8 2-32-15,0 0-128 0,0 0 192 0,0 0-64 32,0 0-640-32,-9-1-128 0,-1 1-16 0,-2 1-16 15,-2 1-416-15,-3 2-96 0,-1 1-16 0,-4 0-7152 0,-2 1-1440 0</inkml:trace>
  <inkml:trace contextRef="#ctx0" brushRef="#br0" timeOffset="-58347.64">21333 11021 15663 0,'0'0'1392'0,"3"-4"-1120"15,-2-2-272-15,-1 6 0 0,1-5 1888 0,-1 5 320 16,0 0 64-16,0 0 16 0,0 0-1360 0,0 0-272 16,0 0-48-16,0 0-16 0,0 0-464 0,-8 3-128 15,-3 2 0-15,-1 3 0 0,-1 1 0 0,0 1 0 16,-2 2 0-16,0 1 128 0,-4 0-128 0,0 2 0 16,-1-2 128-16,-1 0-128 0,-1-1 144 0,1 0-144 15,1 0 192-15,2-1-192 0,3-2 256 0,3 0-48 16,3-1-16-16,2-1 0 0,4 0 640 0,3 0 112 15,3-1 16-15,5 0 16 0,3-1-448 0,2 1-80 0,1-1-32 16,2 1 0-16,5-2-272 0,1 0-144 0,0 1 160 0,0-2-160 16,1 0 144-16,-2 1-144 0,2-2 128 0,0 0-128 15,0 0-192-15,-1 2-128 0,0-1-32 0,-3 0 0 32,0 1-2576-32,-3-1-512 0</inkml:trace>
  <inkml:trace contextRef="#ctx0" brushRef="#br0" timeOffset="-57736.83">21001 11492 19343 0,'-11'-8'1728'0,"7"6"-1392"15,-1-1-336-15,1-1 0 0,0 0 592 0,4 4 48 0,-4-4 16 0,4 4 0 16,0 0 336-16,0 0 64 16,4-5 16-16,2 2 0 0,3 0-576 0,3 0-112 15,5 3-32-15,1-1 0 0,4-1-144 0,2 0-16 16,3 0-16-16,-1-1 0 0,2 0 96 0,-1 1 32 0,-3 0 0 0,2 0 0 16,-1 0-16-16,-1 1 0 15,-2 0 0-15,-1 1 0 0,-2 0-160 0,-3 1-128 16,-1-1 144-16,-4 0-144 0,-3 0 192 0,-1 0-48 15,-7 0-16-15,0 0 0 0,0 0 64 0,0 0 0 0,0 0 0 0,-5-3 0 16,-2 0-192-16,-2 1 0 0,-2-1 0 0,-1 1 0 16,0 0 0-16,-2 0 0 0,-2 0 0 0,1 0 0 15,-1 0 0-15,1 1 0 0,0 1 0 0,-1 0 0 0,0 0 0 16,-2 1 0-16,-1 3 0 0,1-2 0 16,-1 0 0-16,0 1 0 0,-2 1 0 0,1 1 0 0,0 2 0 0,1-1 0 15,-1 1 0-15,4 1 128 0,-2-1-128 0,3 2 0 16,0 1 0-16,3 1 0 0,2 1 0 0,2 0 0 15,1 0 0-15,2 0 0 0,1 0 0 0,2-1 0 16,2 2-144-16,2-1 144 0,3-1 0 0,1-1 0 16,2-2 0-16,2 0 0 0,1-2 0 0,2-2 224 15,2-1-32-15,3 1-16 0,0-3 64 0,-1-1 16 16,0-3 0-16,-2 1 0 0,-2-1 0 0,-1-1 0 16,-2-3 0-16,-1 0 0 15,-3 0 240-15,-3-2 48 0,-2-1 16 0,-1 0 0 0,-2-1-80 0,-3 1-16 16,-1 0 0-16,-2 1 0 0,-2 4-464 0,-2-1 128 15,-2 1-128-15,-3 2 0 0,0-1-240 0,0 3-80 16,0 1-32-16,0 2 0 16,1 1-624-16,0 2-128 0,2 3-32 0,2 0-8816 15,1 0-1760-15</inkml:trace>
  <inkml:trace contextRef="#ctx0" brushRef="#br0" timeOffset="-57345.32">21223 11605 18431 0,'0'0'1632'0,"3"-6"-1312"0,0 0-320 0,-1-1 0 16,0 0 1936-16,2 0 320 0,0 1 64 0,0 1 16 15,2 2-1152-15,-6 3-224 0,4 0-64 0,-4 0 0 16,0 0-720-16,7 4-176 0,-2 2 0 0,0 0 0 16,-2 1 0-16,0 2 0 0,0 1-160 0,-2 1 160 15,-1 1 0-15,0 0 0 0,-1 0 0 0,-2 0 0 16,0-1 0-16,0 0 0 0,-1-1 128 0,1 1-128 15,-1-2 128-15,0-3-128 0,1 0 160 0,3-6-160 16,0 0 208-16,0 0-48 0,0 0-16 0,0 0 0 16,0 0 304-16,0 0 64 0,5-5 16 0,1 0 0 0,3-2-176 0,2-1-32 15,0-3-16-15,2-3 0 0,1 0-144 0,2 0-32 16,-1-1 0-16,0 1 0 0,-2 1-128 0,-2 1 0 16,-1 1 144-16,-3 1-144 0,-1 3 304 0,-1 2-16 15,-5 5 0-15,0 0 0 0,0 0 96 0,0 0 0 16,0 0 16-16,-7 3 0 0,-1 2-272 0,-1 1-128 15,0 3 0-15,1 2 128 0,-1 1-128 0,1 0 0 16,1 0 0-16,2 1 0 0,1 0 0 0,0-2 0 16,2-3 0-16,2 1 0 0,1-1 0 0,2 0 0 0,3-3 0 0,2 1 0 15,2-2-160-15,3-1 160 16,2-2 0-16,4-1-144 16,3-1-1904-16,4-2-368 0</inkml:trace>
  <inkml:trace contextRef="#ctx0" brushRef="#br0" timeOffset="-55716.37">22115 11241 1839 0,'0'0'0'0,"0"0"160"0,0 0-160 0,0 0 0 0,0 0 0 0,0 0 0 16,0 0 2384-16,-6-1 448 0,-1 0 96 0,1 0 16 15,-2 0-1632-15,1 0-320 0,0 1-64 0,0-2-16 16,0 1 128-16,2 0 32 0,-1 0 0 0,2 0 0 15,-3 0 0-15,7 1 0 0,0 0 0 0,-5 0 0 16,1-1-256-16,4 1-48 0,0 0-16 0,0 0 0 16,0 0-336-16,0 0-64 0,0 0-16 0,0 0 0 15,0 0-144-15,0 0-48 0,0 0 0 0,0 0 0 16,5 5 32-16,4 1 0 0,2-2 0 0,2 1 0 16,2-2-16-16,3 0 0 0,2-1 0 0,3 1 0 0,0-2 0 0,5 0 0 15,1-1 0-15,4-1 0 0,2 0 96 0,3 0 0 16,1-2 16-16,2 2 0 0,1-1-80 0,-2 1-32 31,-3-1 0-31,-3 1 0 0,-2-2-160 0,-2 2 128 0,-3 0-128 0,-2 0 128 0,-3-1-128 0,-2 1 0 16,-3 0 144-16,-4 0-144 0,-2 0 192 0,-2-1-16 15,-3 1-16-15,-6 1 0 0,0 0-32 0,0 0 0 16,0 0 0-16,0 0 0 0,0 0-128 0,0 0 160 16,0 0-160-16,0 0 160 0,0 0-160 0,0 0 0 15,-6 0 0-15,-1 0 0 0,1 0 0 0,0 0 0 16,-1-1-192-16,1 0 192 0,-1 1-352 0,1-1 48 15,-1 0 16-15,2 0 0 0,-1 0 32 0,-1-1 0 16,0-3 0-16,0 2 0 0,1 0 256 0,0-1 0 0,-1 0 0 16,2-1 0-1,1 1 0-15,0 0 0 0,1-2 0 0,1 2 0 0,0-2 0 0,0 2 0 0,-1-1 0 16,1 1 0-16,0-1 0 0,2 5 256 16,0 0-64-16,-1-5 0 0,1 5 48 0,0 0 0 0,0 0 0 0,0 0 0 15,0 0-240-15,0 0 128 0,0 0-128 0,6 0 0 16,2 1 0-16,1 0 0 0,0 2 0 0,0 0 0 15,1 1 0-15,1 2 0 0,-2-1 0 16,0 2 0-16,-1 1 144 16,-2 0-144-16,0 0 128 0,-2 1-128 0,-1-1 0 0,1-1 0 0,-3 1 0 0,-1 1 0 0,-1 0 128 0,-1-1-128 15,-1 1 0-15,-2 0 128 0,-2-1-128 0,-2-1-224 16,0 1 48-16,-4 0 16 16,0-1-2176-16,-1 1-432 0</inkml:trace>
  <inkml:trace contextRef="#ctx0" brushRef="#br0" timeOffset="-55259.39">22168 11533 20783 0,'0'0'912'0,"-4"-5"208"0,1 0-896 0,0-1-224 0,1 0 0 0,1-1 0 0,1-1 1344 0,2 2 240 0,3-1 32 0,0-1 16 15,2-2-592-15,2 1-112 0,3-1-32 0,3 0 0 0,-1 0-256 0,3 1-64 16,2 1-16-16,0 2 0 0,1 1-80 0,-1 2-16 16,-2 1 0-16,1 1 0 0,0 1-304 0,-2 2-160 15,-2 1 160-15,0 3-160 0,-3 0 0 0,-3 2 0 16,0 0 0-16,-1 1 0 31,-2-1-400-31,0 2-128 0,-2 0-32 0,-1 1 0 0,-2 0-768 0,-1 0-144 0,-1-1-48 0,0 0 0 31,-2-1-2512-31,1-3-496 0</inkml:trace>
  <inkml:trace contextRef="#ctx0" brushRef="#br0" timeOffset="-55040.81">22359 11495 18655 0,'-8'-9'832'0,"5"6"160"0,-1-1-800 0,-1-1-192 16,0 0 0-16,2 0 0 0,0 1 1920 0,-1 1 352 0,4 3 64 0,0 0 16 15,-4-3-1040-15,4 3-208 0,0 0-32 0,-5 2-16 16,0 1-736-16,1 1-128 0,-1 3-48 0,1 2 0 16,0 2-144-16,0 2 0 0,1 1 0 0,1 2 0 15,0-1 0-15,-1 1 0 0,2 0-144 0,0 0 144 16,1 1 0-16,2-1 0 0,1-1 0 0,0-2 0 16,1-2 0-16,2-1 0 0,-1-1 192 0,3-2-48 15,-1 0 80-15,1-3 16 0,3 0 0 0,0-2 0 0,1-2-32 0,2-1 0 16,1-2 0-16,2 0 0 0,-1-1-208 0,-1-3-240 15,1-2 48-15,-1 1-9536 16,1-2-1920-16</inkml:trace>
  <inkml:trace contextRef="#ctx0" brushRef="#br0" timeOffset="-53721.47">22598 11713 5519 0,'0'0'496'0,"0"0"-496"15,0 0 0-15,0 0 0 0,-1-4 2432 0,1-2 400 16,0 6 80-16,2-7 16 0,1 1-1248 0,-1-1-240 16,1-2-48-16,2 3-16 0,-1 0-400 0,0 1-80 15,2-1 0-15,-1 2-16 0,2 0-64 0,0 0-16 16,-2 2 0-16,1 1 0 0,-6 1-352 0,6 2-64 16,-6-2 0-16,5 6-16 0,-1 0-368 0,-1 2 128 15,-3 1-128-15,0 1 0 0,-3 0 0 0,0 2 0 16,-2 2 0-16,0 1 0 0,-1 1 0 0,0-1 0 15,-2 1 0-15,0-1 0 0,1 0 0 0,-1 1 144 16,1-3-144-16,2-1 0 0,-1-2 224 0,2-2-64 16,1-2-16-16,-1 1 0 0,4-7 496 0,0 0 80 0,0 0 32 0,0 0 0 15,0 0-240-15,0 0-64 16,0 0 0-16,0 0 0 0,0 0-176 0,0 0-32 16,0 0-16-16,6-5 0 0,-2 2-224 0,-4 3 128 0,0 0-128 0,6-3 0 15,-6 3 0-15,0 0 0 16,5-3 0-16,-5 3 0 0,5-3 128 0,-5 3-128 15,0 0 0-15,0 0 0 0,5-1 0 0,-5 1 0 0,6-1 0 0,-6 1 0 16,6-1 0-16,1 0 0 0,0 0 0 0,-1 0 0 16,2-1 0-16,-1-1 0 0,1 1 0 0,0 1 0 15,1-1-192-15,-1 0-128 0,1-1-16 0,0 2-16 32,-1 0-2512-32,-2 0-496 0</inkml:trace>
  <inkml:trace contextRef="#ctx0" brushRef="#br0" timeOffset="-53350.54">22768 11714 6447 0,'-6'-11'576'0,"4"4"-576"16,0 0 0-16,1-2 0 0,0 0 4992 0,1 0 880 16,1 2 176-16,1 0 32 0,1 2-4368 0,2 0-880 15,0 2-192-15,0 1-16 0,-5 2-400 0,7 0-80 16,1 0-16-16,-1 1 0 0,-2 2-128 0,1 3 0 15,-2 0-160-15,-1 3 160 0,1 0-128 0,-3 2 128 0,-1 1 0 0,-1 2-144 16,-2 0 144-16,0 2 0 0,-1 0 0 0,-1-1-128 16,1-2 128-16,-1-1 0 15,1-1 0-15,0-2 0 0,0-2 0 0,2 0 0 16,0-1 0-16,2-6 128 0,0 0 176 0,0 6 32 0,0-6 16 0,0 0 0 16,0 0-16-16,5 3 0 15,1 0 0-15,1-2 0 0,-1-1-144 0,2 0-16 0,0 0-16 0,-1 0 0 16,0 0-160-16,-1 1 0 0,1-2 144 0,0 1-144 15,-2-1 0-15,-5 1 128 0,6-1-128 0,-6 1 0 16,0 0 0-16,6 0 0 0,-6 0 0 0,6 0 0 31,-6 0-1744-31,5 0-272 0,-5 0-48 0,7-2-6704 0,-1 1-1344 16</inkml:trace>
  <inkml:trace contextRef="#ctx0" brushRef="#br0" timeOffset="-52671.73">22751 11690 14511 0,'0'0'640'0,"0"0"128"0,0-6-608 0,0 1-160 0,1-1 0 0,-1 6 0 16,1-5 1392-16,2-1 240 0,-1 2 48 0,-2 4 16 16,4-3-624-16,-4 3-128 0,6-4-32 0,-1 2 0 15,1 0-208-15,0 1-64 0,0 1 0 0,0 1 0 0,1 1-192 0,0 3-64 16,-2 1 0-16,1 2 0 0,-3 1-384 0,0 3 0 16,-1 0 128-16,1 1-128 0,-2 0 0 0,-1 0 0 15,-1 1 0-15,-2-1 128 0,1 0-128 0,-1 0 128 16,-1-1-128-16,-1 0 128 0,3-2 0 0,-2-1-128 15,-1-1 192-15,2-3-64 0,0 0 0 0,3-5-128 16,0 0 192-16,0 0-64 0,-5 3 0 0,5-3 0 16,0 0 0-16,0 0 0 0,0 0 128 0,-1-5 32 15,1-2 0-15,2-1 0 0,2 1-64 0,1-3-16 16,3-2 0-16,1-2 0 0,2-1-80 0,1-3 0 0,1 0-128 0,0 0 192 31,-2 0-192-31,-1 1 0 0,-1 3 128 0,0 0-128 0,-3 3 384 0,-1 3 16 16,-2 0 16-16,-1 2 0 0,-2 6 128 0,0 0 32 15,0 0 0-15,0 0 0 0,0 0-368 0,0 0-64 16,-4 4-16-16,-1 1 0 0,1 2-128 0,1 2 0 16,0 0-160-16,0 4 160 0,2-1 0 0,0 1 0 0,1 0-128 0,1-1 128 15,3-1 0-15,-1-1 0 0,2-1 0 0,1-1 0 16,0-1 0-16,2-1 0 0,2-2 0 0,1 1 0 16,1-2 0-16,0-1 192 0,0-1-64 0,1-1-128 15,0 0 0-15,2-1 0 0,-1-1-192 16,0 0 48-1,2-1-2320-15,0 1-464 0</inkml:trace>
  <inkml:trace contextRef="#ctx0" brushRef="#br0" timeOffset="-50287.35">23398 10669 4607 0,'0'0'192'0,"0"0"64"0,0 0-256 0,0 0 0 15,6-2 0-15,-1 0 0 0,1-2 1232 0,-1 2 208 16,2 0 32-16,-7 2 16 0,5-3-592 0,-5 3-112 16,0 0-16-16,6-4-16 0,-6 4 128 0,5-3 16 15,-5 3 16-15,0 0 0 0,0 0-80 0,0 0 0 16,0 0-16-16,0 0 0 0,0 0-32 0,0 0 0 15,0 0 0-15,0 0 0 0,0 0-256 0,0 0-48 16,-4 3-16-16,-2 2 0 0,1-1-256 0,-2 3-48 0,-1 0-16 0,1 2 0 16,-2 0-144-16,0 2 128 15,-1 1-128-15,-1 2 128 0,0 2-128 0,-1-1 160 16,0 2-160-16,1-1 160 0,1 2-160 0,0-2 0 0,1-1 0 0,2-2 128 16,0-1 48-16,2-1 0 0,-3-1 0 0,2 0 0 15,1-1 16-15,-1-2 16 0,2 0 0 0,0-2 0 16,0 0 0-16,4-5 0 0,-4 4 0 0,4-4 0 15,0 0-48-15,0 0-16 0,0 0 0 0,0 0 0 16,0 0-16-16,0 0-128 0,0 0 192 0,0 0-64 16,0 0-128-16,0 0 160 0,0 0-160 0,0 0 160 15,4-6-160-15,0-1 128 0,-1-1-128 0,2 1 128 0,2-2-128 16,1-1 0-16,2-2 0 0,0-1 0 0,3-3 0 16,0 0 128-16,1-2-128 0,1-1 0 15,-1 2 0-15,0-1 128 0,-1 2-128 0,1 0 0 0,-2 1 0 16,-1 1 0-16,-1-1 0 0,-2 2 0 15,0 2 128-15,-1 1-128 0,-2 1 0 0,0 3 128 0,-2 0 64 16,-3 6 0-16,0 0 0 0,0 0 0 0,0 0 48 16,0 0 16-16,0 0 0 0,0 0 0 0,0 0-256 0,0 0 0 15,0 0 0-15,0 0 0 0,-5 5 0 0,0 0 0 16,-1 2 0-16,1 0 0 0,-1 2 0 0,0 0-128 16,-2 0 128-16,0 1 0 0,1 1 0 0,-2 0 0 15,-1 1 0-15,-1 1 0 0,-1 2 0 0,-1 2 0 16,-2-1 0-16,2 2 0 0,0 0 0 0,0-2 0 15,0 1 160-15,-1-2-32 0,1 0-128 0,1 1 176 16,0-2-176-16,0 0 192 0,1 2-64 0,0-2-128 0,1-1 192 0,1-1-64 16,0-1-128-16,3-1 0 15,0-2 144-15,2-1-144 0,0-1 192 0,0 0-48 16,2-1 0-16,2-5 0 0,-1 7-144 0,1-7 192 16,0 0-192-16,0 0 192 0,0 0-192 0,0 0 160 0,0 0-160 0,0 0 160 15,0 0-160-15,0 0 160 16,0 0-160-16,0 0 160 0,0 0-160 0,0 0 128 0,0 0-128 0,7-1 128 15,-1 0-128-15,0-3 0 0,0 0 144 0,0-2-144 16,0 0 0-16,1-2 0 0,0-2 0 16,0-1 128-16,1-1-128 0,1-1 128 0,-2-1-128 0,3-2 128 15,-1 0-128-15,1-2 0 0,0-2-128 0,1-2 128 16,1 1-160-16,0 1 160 0,-2 0-192 0,1 2 192 16,-1 3-128-16,-1 0 128 0,0 2 0 0,-1 1 0 15,-1 0 0-15,0 2-128 0,-1 0 128 0,1 1 0 16,-2 1 0-16,0 0 0 0,-1 1 0 0,0 2 0 0,1 0 0 0,-2 1 0 15,-3 4 0-15,0 0 0 0,3-4 0 0,-3 4 0 16,0 0 0-16,0 0 0 0,0 0 0 0,0 0 0 16,0 0 0-16,0 0 0 0,0 0 0 0,0 0 0 15,0 0 0-15,0 0 0 0,-4 4 0 0,0 2 0 16,-3 1-128-16,0 1 128 0,0-1 0 0,-1 0 0 16,-1 1 0-16,-1 2 0 0,-1 0 0 0,0 1 0 15,0 1 0-15,-1 1 0 0,0 1 0 0,0 2 0 16,1 0 0-16,1 1 0 0,-2 0 0 0,1 0 0 15,0-2 0-15,1 1 0 0,0-1 0 0,3-1 0 16,-3 1 0-16,2-2 0 0,0 0 0 0,2-1 0 16,1-1 0-16,0-2 0 0,0-1 0 0,2-1 128 0,1-1-128 0,0-1 0 15,2-5 160-15,0 0-160 16,0 0 160-16,0 0-160 0,0 0 160 0,0 0-160 16,0 0 160-16,0 0-160 0,0 0 144 0,0 0-144 15,0 0 128-15,0 0-128 0,0 0 0 0,0 0 128 16,0 0-128-16,0 0 0 15,0 0-384-15,0 0-176 0,0 0-16 0,0 0-9056 16,0 0-1808-16</inkml:trace>
  <inkml:trace contextRef="#ctx0" brushRef="#br0" timeOffset="-49488.36">23108 10892 13823 0,'0'0'1216'0,"0"0"-960"0,0 0-256 0,0 0 0 0,0-5 1568 0,0 5 272 15,0-6 48-15,0 6 16 16,0 0-816-16,0 0-144 0,1-4-48 0,-1 4 0 0,0 0-320 0,0 0-64 16,0 0 0-16,0 0-16 0,0 0-240 0,0 0-32 15,0 0-16-15,3 5 0 0,-1 1-48 0,-1 2-16 32,-1 0 0-32,-1 3 0 0,0 2 48 0,-1 0 0 0,0 0 0 0,1 2 0 0,-3 0 96 0,2-1 32 15,-1-1 0-15,1 0 0 0,-1-1-48 0,2-1 0 16,-1-1 0-16,1 0 0 0,0 0-16 0,1-1-16 15,0-1 0-15,0-2 0 0,0-6 16 0,1 7 16 16,-1-7 0-16,0 0 0 0,0 0-80 0,3 6-32 16,-3-6 0-16,6 5 0 0,-6-5-32 0,6 3-128 15,2-1 192-15,0-1-64 0,-2-1-128 0,2-1 160 16,0 0-160-16,1-1 160 0,-1-2-160 0,2 0 128 16,0 1-128-16,1-1 128 0,4-2-128 0,-3 1 128 0,0-1-128 0,2 0 128 15,1-1-128-15,1 0 128 16,0 0-128-16,0-1 128 0,-2 0-128 0,-1 2 128 0,0-1-128 0,-2 2 128 15,-2 0-128-15,-1 1 0 0,-1-1 0 0,-3 2 0 16,-4 3 128-16,0 0-128 0,0 0 0 0,0 0 128 16,0 0-128-16,0 0 128 0,0 0-128 0,0 0 128 15,-7 0-128-15,0 1 0 0,-2 2 0 0,-2 0 0 16,-1 0 0-16,0 0-144 0,-3 2 144 0,2 0 0 0,0 0-128 16,-1 0 128-16,-1 2 0 0,1-1 0 0,0 1 0 15,-1-1 0-15,1 0 0 0,1-1 0 0,1 1 0 16,1-1 0-16,1 1 0 0,0-2 0 0,1 1 0 0,2-2 0 15,0 0 0-15,1 0 0 0,1-2 0 0,2 0-256 16,3-1 48-16,0 0 16 16,-6-2-464-16,3-2-96 15,0 0-16-15,0-2 0 0,2 1-256 0,0-3-48 0,0-1-16 0,1-2 0 16,0-2 208-16,1-1 48 0,0-4 0 0,1 1 0 0,1-2 352 0,-1 1 80 16,1 2 16-16,-3 0 0 0,1 2 512 0,1 1 128 0,1 1 0 15,-3 1 16-15,0 0 368 0,1 2 80 16,0 0 16-16,-1 3 0 0,0 0-32 0,0 6-16 15,-1-4 0-15,1 4 0 0,0 0-288 0,0 0-48 16,0 0-16-16,0 0 0 0,0 0-336 0,-1 5 0 16,-3 2 0-16,2 2 0 0,-1-1 0 0,0 2 0 0,0 1 0 0,0 1-128 15,-1 2 128-15,-1 1 192 0,0 2-32 0,0 0-16 16,-1 0 144-16,1-2 32 16,1-1 0-16,1 0 0 0,-1-1 16 0,2-1 16 15,1-1 0-15,0 0 0 0,1-1 48 0,1-1 16 0,0-3 0 0,2 0 0 0,-3-6-16 16,6 4 0-16,1-2 0 0,-1-1 0 15,2-1-128-15,2-1-16 0,1-2-16 0,1-1 0 16,1-2-96-16,2-1-16 0,0 0 0 0,1 0 0 16,-1 1-416-16,-1-1-96 0,-2 1 0 0,-1 2-16 15,0 0-2256-15,-2 0-448 16</inkml:trace>
  <inkml:trace contextRef="#ctx0" brushRef="#br0" timeOffset="-48784.41">23676 10160 20271 0,'0'0'1792'0,"0"-5"-1424"0,1 0-368 0,1-1 0 15,-1 1 944-15,1-2 112 16,0 1 32-16,1-2 0 0,2 0 80 0,1-1 32 15,2 1 0-15,2-1 0 0,1-1-368 0,2 0-80 16,3 1-16-16,-1 0 0 0,1 2-304 0,0 0-64 0,-1 1-16 0,2 0 0 16,-3 3-352-16,3-1 0 0,-5 2 0 0,0 0 0 15,-2 3 0-15,-2 0 0 16,0 0 0-16,-2 2 0 0,-6-3 0 0,5 4 0 0,1 3 0 16,-4-1-128-16,0 2-32 0,0 1 0 0,0-1 0 0,0 2 0 31,-1 0-768-31,0-1-160 0,0 0-16 0,0-1-16 15,-1-8-640-15,1 5-128 0,-1-5-32 0,0 0-5104 0,0 0-1024 0</inkml:trace>
  <inkml:trace contextRef="#ctx0" brushRef="#br0" timeOffset="-48581.22">23922 10067 4607 0,'0'0'192'0,"-5"-5"64"0,2-1-256 0,-3 2 0 0,0 0 0 0,0-1 0 0,2 2 4304 0,0 1 816 16,-1-1 176-16,5 3 16 16,-6 2-3392-16,0 1-672 0,1 1-144 0,0 3-16 15,1 2-704-15,-1 2-144 0,1 2-32 0,0 1 0 16,-2 0-208-16,3 2 176 0,-2-1-176 0,2 2 160 15,1-2-160-15,1 1 128 0,1-1-128 0,1-1 128 16,1-1 64-16,0 0 0 0,2-2 0 0,0-2 0 0,1 0 0 0,2-1 0 16,1-1 0-16,2-2 0 0,1-1-16 0,1 0 0 15,0-3 0-15,1 0 0 0,0-1-176 0,2 0 0 16,-1-1 0-16,1-1-9152 16,2-2-1840-16</inkml:trace>
  <inkml:trace contextRef="#ctx0" brushRef="#br0" timeOffset="-48126.59">24051 10191 23039 0,'0'0'2048'0,"2"-7"-1648"15,-2 0-400-15,2 0 0 0,0 0 864 0,2 0 96 0,2 1 0 0,-1-1 16 16,2 1 112-16,1 0 32 0,0 2 0 0,1 2 0 15,0 0-608-15,0 2-112 0,0 3-16 0,-1-1-16 16,0 1-368-16,0 3 0 0,0 0 0 0,-2 1 0 16,0 3 0-16,-2 1-128 0,-1 1 128 0,0 0 0 15,-3 0 0-15,0-1 0 0,-2 0 0 0,0 0 0 16,-1-1 0-16,0 0 176 0,-2 0-176 0,2-1 192 16,-1-2-192-16,0 0 160 0,1-2-160 0,3-5 160 15,0 0-32-15,0 0-128 0,0 0 192 0,0 0-64 16,0 0 0-16,0 0 0 0,0 0 0 0,0 0 0 15,0-6-128-15,2-2 192 0,3-1-192 0,2-1 192 16,1-1-192-16,1-1 0 0,1 0 0 0,1-2 128 0,0 0-128 0,-1-1 0 16,-2 2 0-16,0 1 0 15,-1 1 0-15,-3 2 0 0,-1 0 0 0,1 4 0 0,-4-1 240 0,0 6 16 16,0 0 0-16,0 0 0 0,0 0-32 0,0 0 0 16,-8 3 0-16,0 1 0 15,1 1-224-15,-1 2 0 0,2 1 0 0,1 1 0 0,0 0 0 0,2 2 0 16,1 2 0-16,1-2 0 0,1-3-128 0,1 2 128 15,0 0 0-15,2-1 0 0,2-1 0 0,1-1 0 16,1 0 0-16,1 0 0 0,0-2 0 0,1 1 0 16,1-1 0-16,1 1 0 15,1-1-384-15,1-1-112 0,1 1-16 0,0-1-9632 0,-1 1-1920 0</inkml:trace>
  <inkml:trace contextRef="#ctx0" brushRef="#br0" timeOffset="-47766.97">24452 10128 15663 0,'-1'-6'1392'0,"1"0"-1120"15,0-2-272-15,1 0 0 0,0 1 3136 0,0 0 560 16,1 0 112-16,3 2 32 0,1-1-2640 0,3 2-528 16,1 0-96-16,1 1-32 0,-1 1-96 0,1 1-32 15,0 1 0-15,0 2 0 0,-1 2-288 0,-1 1-128 16,-2 2 0-16,0 0 128 0,-3 2-128 0,-2 2 0 15,0 0 0-15,-4 1 0 0,-1-1 0 0,-2 4 0 16,-3 0 0-16,-1 2 128 0,-1-2-128 0,-1 1 160 16,0 0-160-16,0-2 160 0,0-1-160 0,1-1 0 15,3-1 144-15,0-2-144 0,0-1 272 0,3 0-16 16,1-1 0-16,1 0 0 0,2-7 64 0,0 0 0 0,2 7 0 0,1-2 0 16,3-1-160-16,1 1-32 0,3-2 0 0,1 0 0 15,0-1-128-15,2-1 0 16,2-1 144-16,-1 0-144 0,0 0 0 0,1-1 0 15,-1-2 0-15,0 1 0 16,0 0-384-16,0 0-160 0,-2 0-32 0,0-1 0 16,-1 0-1984-16,-2 0-416 0,-4-2-80 0</inkml:trace>
  <inkml:trace contextRef="#ctx0" brushRef="#br0" timeOffset="-47579.15">24408 10237 28559 0,'0'0'2544'0,"0"0"-2032"0,2-5-512 0,1 0 0 0,1-1 880 0,1 2 80 15,2 1 0-15,2-1 16 16,2 1-592-16,4 1-112 0,3 0-16 0,4 1-16 16,3 1 144-16,2 0 48 0,2 1 0 0,2 0 0 15,2 0-432-15,0 0 0 16,0 0 0-16,-2 1-10144 0,-2-1-2112 0</inkml:trace>
  <inkml:trace contextRef="#ctx0" brushRef="#br0" timeOffset="-34226.19">6320 5757 13823 0,'0'0'608'0,"0"0"128"0,0 0-592 0,5-4-144 15,0 1 0-15,0-2 0 0,0 0 1312 0,1 0 224 16,-2 1 64-16,0 0 0 0,1-2-112 0,0 1-16 16,1-1 0-16,-1 1 0 0,1-1-416 0,-2 1-96 15,1 0 0-15,-1 0-16 0,-1-3-304 0,1 1-64 16,-1 0-16-16,0-1 0 0,-1 0-48 0,1 2-16 16,-3-1 0-16,1 2 0 0,0-1-112 0,-1 6 0 0,0-4-16 0,0 4 0 15,0 0-192-15,0 0-48 16,-2-5 0-16,2 5 0 0,0 0-128 0,-5-3 0 0,2 2 144 0,3 1-144 15,-7 2 0-15,2 0 0 16,-1 1-160-16,1-1 160 0,-1 0-144 0,6-2 144 0,-5 3 0 0,5-3-144 16,-6 2 144-16,6-2 0 0,-5 3 0 0,5-3 0 15,0 0 0-15,-6 2 0 0,6-2 0 0,-5 1 0 16,-1 0 0-16,6-1 0 0,-5 0 0 0,-2 0 128 16,7 0-128-16,-5 0 0 0,5 0 0 0,-6 1 0 15,2 0 0-15,4-1 0 0,-6 2 0 0,6-2 0 16,-5 3 0-16,5-3 0 0,0 0 0 0,0 0-128 15,-3 5 128-15,1 1 0 0,1 0-144 0,2 0 144 16,-1-6 0-16,4 7 0 0,-1 1 0 0,3 1 0 16,0 0 0-16,2 1 0 0,0 0 0 0,0 1 128 15,1 1-128-15,0-1 128 0,0 0-128 0,1-1 128 0,0-2 0 0,-1 2 0 16,0-1 0-16,1 0 0 0,-1-1 64 0,0-1 0 16,0 0 0-16,-2-2 0 0,0 0-32 0,-3 0 0 15,-4-5 0-15,1 7 0 0,-1-7-16 0,-3 6 0 16,-4 1 0-16,-1 1 0 0,-2-1 48 0,-3 1 16 15,-2-1 0-15,-1-2 0 0,-2-1-64 0,1-1-16 16,0 0 0-16,1 0 0 0,0 0-128 0,2-2 128 16,1-1-128-16,3 0 128 0,0-1-128 0,3 0 0 15,2-1 0-15,5 2 0 16,-4-5-1600-16,3-2-288 0,2 0-64 0,5-2-12720 0</inkml:trace>
  <inkml:trace contextRef="#ctx0" brushRef="#br0" timeOffset="-34007.14">6632 5546 25791 0,'0'0'2304'0,"1"-6"-1856"0,2-1-448 0,-2 0 0 16,0 1 1456-16,1 0 192 0,-2 6 32 0,0 0 16 15,0 0-240-15,0 0-48 0,0 0-16 0,0 0 0 16,0 0-752-16,3 6-128 0,-2 2-48 0,0 1 0 16,0 5-256-16,0 1-48 0,0 2-16 0,0 2 0 15,-1 2-144-15,0 2 0 0,1 2 0 0,-1-2 128 16,0 0-128-16,1-1 0 0,1-1 0 0,0-2 0 15,0-1 0-15,0-1-272 0,0-3 64 0,2-1 16 16,-1 0-544 0,0-2-96-16,1-1-32 0,-1-2-10032 0,0-3-2016 0</inkml:trace>
  <inkml:trace contextRef="#ctx0" brushRef="#br0" timeOffset="-33850.11">6551 5803 31439 0,'0'0'1392'0,"0"0"288"0,0-6-1344 0,3-1-336 15,1 1 0-15,1-1 0 0,2 1 384 0,2 0 16 0,1 1 0 0,1 0 0 16,1 0 112-16,2-1 0 16,0 1 16-16,3-1 0 0,2 2-256 0,-1 1-48 15,1 0-16-15,0 2 0 16,1 0-544-16,-1 1-112 0,1 1-32 0,-1 1-14832 0</inkml:trace>
  <inkml:trace contextRef="#ctx0" brushRef="#br0" timeOffset="-33537.62">6842 5701 20271 0,'-9'-15'896'0,"6"8"192"0,-2-1-880 0,2-1-208 0,1-1 0 0,1 0 0 16,0 1 2592-16,1 1 480 0,1 2 80 0,1 0 32 15,2 2-1776-15,3 1-336 0,-1 0-80 0,3 3-16 16,0 3-640-16,3 0-128 0,-1 2-16 0,2 3-16 16,1 2-176-16,-1 2 0 0,0 2 144 0,-1 2-144 15,-1 0 128-15,-2 3-128 0,-3 2 128 0,-1-1-128 16,-2 0 144-16,-2-2-144 0,-1 0 192 0,-1-2-192 15,-1-1 128-15,0-2-128 0,-2-2 0 0,1-2 0 16,-1-4 192-16,0 0-192 0,4-5 192 0,0 0-192 0,-5 0 512 16,1-3-16-16,0-1 0 0,2-3 0 0,0-1 96 0,1-3 32 15,2-3 0-15,1-1 0 0,2-3-304 0,2 0-48 16,1-4-16-16,1 0 0 0,1 0-256 0,0 1 0 16,1 2 128-16,0 3-128 0,0 1 0 0,1 3 0 15,0 0-208-15,-1 2 80 16,-2 4-640-16,0 1-112 0,-1 2-16 0,0 2-16 15,0 2-2608-15,0 2-528 0</inkml:trace>
  <inkml:trace contextRef="#ctx0" brushRef="#br0" timeOffset="-32926.64">7210 5704 25391 0,'0'0'1120'0,"0"0"240"0,0 0-1088 0,0-6-272 16,0-1 0-16,0 1 0 0,1-1 1152 0,0 1 192 0,2-3 16 0,-1 0 16 15,0 0-32-15,0 0-16 0,0-2 0 0,1 2 0 16,-2 0-464-16,-1 0-96 0,2 1 0 15,-2 3-16-15,0 5-304 0,0 0-48 0,0 0-16 0,0 0 0 16,-6 0-112-16,1 4-16 16,-3 3-16-16,1 4 0 0,-2 2-240 0,0 2 0 15,1 3 0-15,1 2 0 0,0 0 0 0,0-1 0 16,2 1 0-16,2-2 0 0,0-3 0 0,2-1 0 0,1 0 0 0,2-2 0 16,1-2 0-16,0-3 0 0,2 0 0 0,1-3 0 0,1-1 0 0,0-3 0 15,2-3 0-15,1-1 0 0,1-4 304 0,1-1-48 16,0-3 0-16,1-2 0 0,2-2-96 0,0-2-32 15,0 0 0-15,1-1 0 0,-1-2-128 0,0 1 128 16,1 2-128-16,-1 3 128 0,0 2-128 0,-2 2 0 16,0 2 0-16,-2 2 0 0,-2 3-192 0,-2 2 192 15,-7 2-160-15,0 0 160 0,0 0-176 0,3 7 176 16,-1 3-192-16,-2 2 192 0,-2 3-352 0,-3 0 32 16,0 2 16-16,-3 0 0 0,-1 1 64 0,2-2 16 15,0 0 0-15,3-3 0 0,2-1 224 0,2-2-192 16,0-2 192-16,0-8-192 0,5 5 192 0,3-2 0 15,1-2 0-15,2-2 160 0,0-3 112 0,2-2 32 16,2-1 0-16,1-3 0 0,-1-3-48 0,0-3 0 16,1-2 0-16,-1-2 0 0,-1-2-64 0,1 1 0 15,-3 1-16-15,-2 1 0 0,-1 3-176 0,-1 0 0 16,0 1 144-16,-1 3-144 0,-3 2 0 0,-3 2 0 0,0 2 0 0,-1 6 128 16,0 0-128-16,0 0 128 0,0 0-128 0,-5 3 128 15,-1 1-128-15,1 3 0 0,-2 2 0 16,1 1 0-16,0 1 0 0,1 1-128 0,0 1 128 0,3 1-192 15,2 2 32-15,1-2 0 0,1-1 0 0,2 0 0 16,-1 0 0-16,1-4 0 0,1 0 0 0,0-1 0 16,2 0 32-16,0-1 0 0,1 1 0 0,-1-2 0 15,-2-2 128-15,-5-4 0 0,5 4 0 0,-5-4 0 16,0 0 0-16,-4 7 144 0,-3-2-16 0,-3 1-128 16,-2 1 304-16,-3-1-48 0,-1 1-16 0,-2-1 0 15,-2 1-240-15,0 0-192 0,0-1 48 0,0 1 0 16,1-2-2672-16,5 1-544 0</inkml:trace>
  <inkml:trace contextRef="#ctx0" brushRef="#br0" timeOffset="-32097.85">8013 5732 12895 0,'0'0'1152'0,"0"0"-928"0,0 0-224 0,0 0 0 16,6-3 2512-16,-1-2 464 0,1 0 96 0,0-2 0 0,1 0-1056 0,2-2-224 15,1-1-32-15,1-1-16 16,1-3-784-16,0-1-144 0,-1 1-48 0,0 0 0 0,-2-2-336 0,-1 3-80 16,0 0-16-16,-1 0 0 15,-3 0-16-15,-1 2 0 0,-3 0 0 0,-1 2 0 16,-1 2 80-16,-1 2 16 0,-2 1 0 0,-1 3 0 15,-2 2-32-15,-2 4 0 0,-3 2 0 0,-1 3 0 0,-2 2-384 0,2 3 0 16,0 1 0-16,1 4 0 0,-1 2 0 0,3 0-144 16,0 0 144-16,3 0 0 0,1-1-176 0,3 0 176 15,1-2-160-15,4-2 160 0,2 0-128 0,1-4 128 16,2-3 0-16,1-3-144 0,2-1 144 0,3-4 0 16,1 0 0-16,5-4 0 0,0-2 0 0,2-3 256 15,2-3-64-15,3-3-16 0,0-3-48 0,2-4 0 16,3-3 0-16,-1-3 0 0,-2-3 16 0,1-1 0 15,-3-2 0-15,-1 0 0 0,-1-1-144 0,-3 2 192 16,-6 1-192-16,-1 4 192 0,-4 4 0 0,-1 4 0 16,-3 1 0-16,-3 4 0 0,-1 2 208 0,-2 2 48 0,-4 2 16 0,0 4 0 15,-2 4-208-15,-2 3-64 0,-2 2 0 0,0 3 0 16,0 1-192-16,-3 5 0 0,0 4 0 0,0 4 0 16,-1 2 0-16,3 2-128 0,1-1 128 0,1 2-160 15,1 0 160-15,3 0 0 16,1-3 0-16,3-1-128 0,2-2 128 0,2-1 0 15,3-2 0-15,1-2-128 0,3 0 128 0,3-4 0 0,2-2-144 0,1-2 144 16,1-2-208-16,3-4 16 0,1-2 16 0,1-1 0 0,0-3 0 0,-1-4 0 16,-1-3 0-16,1-2 0 0,0-2-80 0,-1-2 0 15,-3 0-16-15,1-3 0 0,-3-2 128 16,-1 0 144-16,-2 0-208 0,-1 3 80 0,-3 0 128 0,-2 2 0 16,-2 1 0-16,-1 2 0 0,-2 2 0 0,-3 1 0 15,0 4 0-15,-2 1 176 0,-1 3 64 0,-2 2 16 16,0 3 0-16,-2 4 0 0,-1 2-256 0,0 2 0 15,-1 2 0-15,1 2 0 0,0 3 0 0,1 1 0 16,2 2 0-16,1-2-160 0,2 1-80 0,2 0-16 16,3-1 0-16,1-2 0 15,1 1-496-15,2-2-96 0,2-4-32 0,3-1 0 16,2-1-1232-16,2-3-240 0,0-2-48 0,2-1-11168 0</inkml:trace>
  <inkml:trace contextRef="#ctx0" brushRef="#br0" timeOffset="-31221.4">8829 5673 5519 0,'0'0'496'0,"0"0"-496"15,0 0 0-15,0 0 0 0,0 0 3376 0,-4 3 576 0,-1 0 112 0,-2 2 32 16,-1-1-1856-16,-1 2-352 16,1 0-80-16,0 1-16 0,0-1-992 0,2 1-208 15,-1 0-32-15,0-1-16 16,2 0 240-16,1-2 48 0,4-4 16 0,0 0 0 0,0 0 224 0,0 0 32 0,0 0 16 0,0 0 0 16,0 0-368-16,5-4-80 15,2-2-16-15,0 0 0 0,3-3-400 0,1-1-64 0,2-2-32 0,2-1 0 16,-1-2-160-16,0 3 192 0,0 1-192 15,-2 2 192-15,-1 3-192 0,-3 1 0 0,-1 2 0 0,0 3 0 16,-7 0 0-16,4 6-176 0,-2 0 176 0,-1 4-128 16,2 2 128-16,-3 0 144 0,-2 0-16 0,0 2-128 15,0-1 192-15,0 0-192 0,1-1 192 16,0-1-192-16,0-2 144 0,1 0-144 0,1-3 0 0,-1-6 144 16,0 0-144-16,0 0 128 0,6 4-128 0,2-3 128 15,-1-2 144-15,0-4 32 0,3-2 0 0,1-2 0 0,0-2-112 0,2-1 0 16,3-3-16-16,-1 0 0 0,-1-2-176 0,2 2 0 15,-1-1 0-15,1 2 0 0,-1 3-192 0,-1 3 192 16,-3 0-192-16,0 1 192 0,-1 4-192 0,-1 2 192 16,-1 2-192-16,-1 2 192 0,-1 2-256 0,-2 1 80 15,-1 3 16-15,-2 1 0 0,-1 1-32 0,0 0 0 16,1 0 0-16,0 0 0 0,0-1 192 0,1-1-192 16,0-2 192-16,3 0-192 0,1-3 192 0,2 0 0 15,1-3 0-15,-1-1 0 0,-2-1-256 0,3-3 48 16,2 0 0-16,0-3 0 0,0-1-32 0,-1-3 0 15,1-3 0-15,-1-1 0 0,-1 0 80 0,-2-1 16 16,-1 1 0-16,0 0 0 0,-1 2 144 0,-2 1 0 16,-2 2 0-16,-1 4 0 0,0 0 0 0,0 6 192 15,-3-2-32-15,3 2-16 0,-6 1 48 0,-2 3 0 16,-1 2 0-16,1 2 0 0,0 0-192 0,1 2 0 0,-1 1 0 16,1 1 0-16,3 1 0 0,0 0-144 0,0 0 144 0,1-1 0 15,3-1-256-15,3-1 48 0,1-1 16 0,1-2 0 16,3 0-128-16,1-3 0 15,2 0-16-15,0-4 0 0,1-1 80 0,1-3 32 0,0 0 0 16,0-3 0-16,0-3 224 0,1-1 0 16,-1-1 0-16,0-1 0 0,0-1 0 0,-2 2 0 0,2 1 0 0,0 2 0 15,-6 2 160-15,1 2-32 0,-3 0 0 0,-5 5 0 0,0 0 256 0,0 0 64 16,0 0 0-16,0 0 0 0,-1 8-224 0,-1 1-32 16,-1 1-16-16,1 1 0 0,-1 0-176 0,1 0 128 15,1-1-128-15,1-1 128 0,0-2-128 0,2-1 0 16,-2-6 0-16,6 5 0 0,-1-3 0 0,2 0 192 15,1-2-192-15,0 0 192 0,2-3 16 0,1 0 16 16,1-2 0-16,2-4 0 0,-1-1-96 0,1-1-128 16,0-2 176-16,2-2-176 0,0 0 0 0,2-2 0 15,0-2 0-15,-2 0 0 0,-1 1 0 0,-1 2 0 16,-4 2 0-16,-3 0 0 0,-1 2 0 0,-2 2 0 16,-1 2 0-16,0 0 160 0,-1 2 48 0,-2 6 16 15,0 0 0-15,0 0 0 0,0 0-32 0,0 0-16 16,0 0 0-16,-5 8 0 0,1 2-176 0,0 3 0 15,-3 3 0-15,3 0 128 0,-2 3-128 0,0 1 0 16,-1-1 0-16,0 1 0 0,1 0 0 0,0 1 0 16,2-1 0-16,2-2 0 0,-1-1-144 0,5-3 144 15,-1-1-192-15,2-1 192 16,1-1-1536-16,2-2-192 0,0-1-32 0,2-3-9264 0,0-1-1856 0</inkml:trace>
  <inkml:trace contextRef="#ctx0" brushRef="#br0" timeOffset="-31080.79">9636 5546 29487 0,'0'0'2624'0,"0"0"-2112"0,-5-3-512 0,5 3 0 16,0 0 1008-16,0 0 80 0,0 0 32 0,0 0 0 15,0 0-96-15,0 0-32 0,8-4 0 0,1 0 0 16,1 2-672-16,2 0-144 0,2 1-32 0,3 0 0 16,0 1-144-16,3 0-176 0,1-1 48 0</inkml:trace>
  <inkml:trace contextRef="#ctx0" brushRef="#br0" timeOffset="-30543.77">10430 5649 23039 0,'0'0'1024'0,"2"-7"192"0,3-2-960 0,-4 0-256 0,1-1 0 0,0-1 0 15,0 0 1392-15,-1-1 224 16,-3-1 48-16,-1 0 16 0,-3-1-336 0,0-1-80 0,-2 3-16 0,0 1 0 16,0 0-256-16,-1 5-48 0,-1 0-16 0,-1 4 0 15,-1 2-512-15,0 2-96 0,-2 1-32 0,1 4 0 0,0 2-288 0,-2 5-144 16,0 0 16-16,3 2 0 16,1 0 128-16,2 1 0 0,2 0-144 0,0 1 144 15,3 0 0-15,2-3-144 0,0-2 144 0,4-1 0 16,0-1-160-16,2-1 160 0,3-3-128 0,-2-2 128 0,3-1 0 0,2-3 0 15,1-2 0-15,1-2 128 0,0-1 112 0,-1 0 16 16,2-2 16-16,0 0 0 0,1-3-32 0,-1 0-16 16,0-1 0-16,0 1 0 0,0 0 32 0,2 0 0 15,-3 1 0-15,-1 2 0 0,-1 2-256 0,-1 2 176 16,-3 1-176-16,-6 1 160 0,8 4-160 0,-2 3 160 16,1 1-160-16,0 3 160 0,-1 2-160 0,2-1 0 0,1 0 0 15,0 0 0 1,0-1-448-16,2 0 0 0,3-1-16 0,1-1-11200 15,2-3-2240-15</inkml:trace>
  <inkml:trace contextRef="#ctx0" brushRef="#br0" timeOffset="-29874.48">7090 6204 24191 0,'0'0'1072'0,"-5"-1"208"0,-3-2-1024 0,0 0-256 15,3 1 0-15,-3 1 0 0,2 0 0 0,0 1 0 0,6 0 128 0,0 0-128 16,0 0 368-16,0 0 16 0,0 0 0 0,0 0 0 16,0 0 128-16,0 0 16 15,0 0 16-15,7 6 0 0,3-2-48 0,2-1-16 16,1 1 0-16,3-1 0 0,4-1-176 0,2-1-48 16,2-1 0-16,4-1 0 0,5 0 96 0,3 0 16 15,2 1 0-15,6-1 0 0,4-3-48 0,4 0 0 0,2-3 0 0,4 1 0 0,0 0-112 0,8 1-16 16,7 0-16-16,1 0 0 0,-1-2-176 0,3 2 0 15,-1 0 144-15,5 1-144 0,5 0 128 0,2-1-128 16,-4 1 128-16,3 1-128 0,2 1 0 16,1-1 144-16,2-2-144 0,-2 1 0 0,-2 2 128 0,1 0-128 15,1-2 0-15,-5-1 0 0,-6 3 0 0,-3 0 0 16,-2 0 128-16,-2 2-128 0,-4 1 0 0,-2-1 0 16,-5-3 0-16,-4 1 0 0,-4-1 128 0,-7 0-128 15,-2-1 192-15,-5 1-192 0,-3 1 192 0,-3 0-64 16,-3-1 0-16,-3 1-128 15,-1 0 480-15,-3 0-16 0,-3 0 0 0,-2-1 0 0,-2 1-208 0,-1 1-32 16,-3 0-16-16,-2 0 0 0,-2-1-208 0,-2 1 0 16,-5 1 0-16,0 0-11040 15,0 0-2208-15</inkml:trace>
  <inkml:trace contextRef="#ctx0" brushRef="#br0" timeOffset="-29090.82">6637 6725 21183 0,'0'0'1888'0,"0"0"-1504"16,0 0-384-16,8-2 0 15,2-1 432-15,2 1 16 0,2-2 0 0,3 2 0 0,-2 0 512 0,4 0 96 16,1 0 32-16,0-1 0 16,2 2-288-16,0-1-48 0,0 0-16 0,2 0 0 0,-1 1-448 0,-2 0-96 0,-3-1 0 0,-2 1-16 15,-3 0-176-15,0 0 192 0,-5 1-192 0,-1-1 192 16,-7 1 80-16,0 0 32 0,0 0 0 0,0 0 0 16,-4-4 272-16,-4 0 64 15,-3 1 16-15,-3 1 0 0,-2-3-304 0,-4 4-64 0,-1 1-16 0,-2 1 0 16,-4 2-144-16,0 1-128 0,-2 2 144 0,0 1-144 15,-1 2 0-15,-1 0 0 0,-1 1 0 0,0 1 0 0,1 1 0 0,1 1 0 16,2 0 0-16,3-2 0 16,4 1 0-16,4 0 128 0,3 1-128 0,3-1 0 0,3-1 0 15,4 0 0-15,3-1 0 0,2-1 0 0,2 0 0 0,5 0 192 16,3-1-48-16,2-2-16 0,3 1 0 0,1-2-128 16,3 0 192-16,0-1-64 0,0-3-128 0,-1-1 192 0,-1-2-192 15,-3 0 192-15,-1-1 0 0,-3-2 0 16,-3 0 0-16,-2-1 0 0,-3 1 144 0,-2-1 48 0,-2 0 0 15,-1-1 0 1,-2-1 144-16,-2 2 48 0,-3-1 0 0,-2 2 0 0,-2-1-224 0,-2 3-32 16,-2 1-16-16,-1-1 0 0,-2 5-304 0,1 0-256 0,1 1 64 0,2 3 0 31,2 0-528-31,0 2-112 0,5 0 0 0,1 0-10752 16,3 2-2160-16</inkml:trace>
  <inkml:trace contextRef="#ctx0" brushRef="#br0" timeOffset="-28699.9">6706 6959 30863 0,'0'0'1360'0,"2"-5"304"0,-1 0-1344 0,1-1-320 0,0 2 0 0,1-1 0 16,3 2 704-16,-1 1 64 0,2 1 0 0,0 2 16 16,-1 2-208-16,1 3-32 15,0 0-16-15,1 3 0 0,0 2-400 0,-2 1-128 16,1 0 0-16,-1 0 0 15,-1 2 144-15,-1 0-144 0,-1 2 0 0,-2 0 144 16,-1-2-144-16,0-2-224 0,-1 0 48 0,-2-1 16 0,1-1 160 0,0-2-208 0,0-3 80 0,2-5 128 0,0 0 0 0,0 0 0 16,0 0 0-16,0 0 0 0,0 0 336 0,-1-4-16 15,1-3 0-15,3-1 0 0,-1-3-32 0,4-3-16 16,0 0 0-16,1-1 0 0,1-2-272 0,0 2 160 16,0-1-160-16,1 1 128 0,0 0-128 0,-2 3 160 15,0 2-160-15,-1 2 160 0,-1 2 48 0,-1 2 16 16,-4 4 0-16,0 0 0 0,0 0 80 0,0 0 16 15,0 0 0-15,0 7 0 0,-1 0-16 0,-1 2 0 16,0 2 0-16,1 0 0 0,0 0-304 0,1 0 160 16,1-1-160-16,0 0 128 0,1-1-128 0,1 0 0 31,3-2 0-31,-1 0 0 0,3-1-176 0,1 0 176 0,2-3-128 0,1 1 128 16,3-2-688-16,2-2-48 0,2-2-16 0,0-3-10832 15,2 0-2176-15</inkml:trace>
  <inkml:trace contextRef="#ctx0" brushRef="#br0" timeOffset="-28527.01">7236 6742 33407 0,'0'0'1472'0,"0"0"320"0,0 0-1440 0,0 0-352 0,0 0 0 0,0 0 0 0,0 0 0 0,6-1-160 31,1 0 16-31,2 1 0 0,0 1 144 0,4 0 0 15,0 0 128-15,0 1-128 16,-1 2-1040-16,1-1-288 0,0 1-48 0,0 1-11952 16</inkml:trace>
  <inkml:trace contextRef="#ctx0" brushRef="#br0" timeOffset="-28369.55">7211 6899 33343 0,'-11'-1'1472'0,"11"1"320"0,0 0-1440 0,0 0-352 16,0 0 0-16,0 0 0 0,0 0 1232 0,0 0 176 15,0 0 48-15,0 0 0 0,0 0-624 0,8 1-112 16,2 0-16-16,4-1-16 0,4 1-384 0,6 1-80 0,4-2-16 0,2 0 0 16,3-2-80-16,1 0-128 0,2 0 176 0,-2 0-176 31,0-3-2208-31,1 0-544 0</inkml:trace>
  <inkml:trace contextRef="#ctx0" brushRef="#br0" timeOffset="-24173.45">8072 6467 6447 0,'0'0'576'0,"0"0"-576"16,1-6 0-16,0 2 0 0,0 0 1856 0,0-2 256 16,2 0 48-16,-2-1 16 0,0 0-384 0,1 1-80 31,1-1-16-31,-1-1 0 0,0 1-240 0,0 0-48 0,1 1-16 0,-1 0 0 0,0 2-304 0,-2 4-48 16,0 0-16-16,0 0 0 0,0 0-480 0,0 0-96 15,0 0-32-15,0 0 0 0,0 0-272 0,3 5-144 16,0 3 160-16,-2 3-160 0,0 1 0 0,-1 2 0 15,0 2 0-15,1 2 0 0,-1 3 0 0,0 0 0 16,0 0 0-16,1-1 0 0,0 0 0 0,1-1 0 0,0 1 0 16,1-1 0-16,-1-3 0 0,0 0 0 15,-2-3 0-15,1-1 0 0,0-2 160 0,0-1-160 16,0-3 160-16,-1-6-160 0,0 0 352 0,0 0-32 0,0 0 0 0,0 0 0 16,0 0-160-16,0 0-32 0,2-5-128 0,-1-2 192 15,-1-1-32-15,0-5-16 0,-1-1 0 0,-1-2 0 16,1-2-144-16,-1-1 192 0,-2-2-192 0,0-2 192 15,0-1-64-15,1 1 0 0,-1 0 0 0,2 0 0 16,1 0 368-16,1 1 64 0,1 1 16 0,3 2 0 16,0 0-160-16,0 2-32 0,1 0 0 15,0 1 0-15,2 3-256 0,1 1-128 0,0 2 0 0,3 0 128 16,1 1-128-16,2 1 0 0,0 2 0 0,1 1 0 16,1 3-128-16,0 1 128 0,1 1 0 0,-2 2 0 0,-2 1-192 0,-1 3 48 15,-1 1 0-15,-1-1 0 16,-1 2-1552-16,-3 2-304 15,-3 3-64-15,-3 2-12272 0</inkml:trace>
  <inkml:trace contextRef="#ctx0" brushRef="#br0" timeOffset="-23998.32">8140 6479 14735 0,'0'0'1312'0,"0"0"-1056"16,0 0-256-16,0 0 0 0,0 0 2288 0,0 0 400 15,0 0 64-15,0 0 32 0,0 0-1120 0,0 0-208 0,6-3-48 0,3 1-16 16,1-1-448-16,1 1-96 15,1 0-16-15,1 1 0 0,2 0-384 0,0 0-96 16,2 0-16-16,0 1 0 0,0 0-336 0,0 0 0 0,0-2 0 0,-2 1-9984 31,-1 1-2096-31</inkml:trace>
  <inkml:trace contextRef="#ctx0" brushRef="#br0" timeOffset="-23170.38">8354 6698 19119 0,'0'0'832'0,"2"-4"192"0,1-4-816 0,0 0-208 16,-1 0 0-16,1 2 0 0,2-1 1168 0,-1 2 192 16,1 0 48-16,1 2 0 0,3 0-256 0,-1 1-64 15,-2 0 0-15,1 2 0 0,0 3-560 0,-3 1-112 16,-1 3-32-16,-1 0 0 0,1 2-384 0,-2 0 128 31,0 1-128-31,-2 0 0 0,-1 0 0 0,-1 0 0 0,1-1 128 0,-1 1-128 0,-2 1 0 0,1-1 0 16,1-1 0-16,-1-1 128 0,0-3-128 0,4-5 128 15,0 0-128-15,0 0 128 0,0 0 32 0,0 0 0 16,0 0 0-16,2-4 0 0,2-3 256 0,0 1 48 16,3-2 16-16,-1-1 0 0,1-3-16 0,-1 0 0 15,2-1 0-15,-2-2 0 0,1 0-208 0,0 0-32 16,-2 0-16-16,1 3 0 0,-1 1-16 0,-1 2 0 15,-2 2 0-15,-1 1 0 0,-1 6 0 0,0 0 0 16,0 0 0-16,0 0 0 0,0 0-64 0,0 0-128 16,-6 8 176-16,2 2-176 0,-1 1 0 0,1 1 0 15,2-1 0-15,0 0 0 0,1 0 0 0,1 0 0 16,0 0 0-16,2-1 0 0,1-1 0 0,2-2 0 0,-1 0 0 0,2-2 0 16,0 0 0-16,3-2 0 0,1 0 0 0,1 0 0 31,0-3-496-31,1 0-48 0,0-3-16 0,0 2 0 15,0 0-2608-15,-2 0-528 0</inkml:trace>
  <inkml:trace contextRef="#ctx0" brushRef="#br0" timeOffset="-22856.72">7975 7022 25279 0,'-12'-2'1120'0,"12"2"224"0,0 0-1072 0,0 0-272 15,0 0 0-15,0 0 0 0,0 0 576 0,6 4 64 0,2-4 16 0,4 0 0 16,3 0 496-16,5-2 80 0,3 0 32 0,5-1 0 16,3 0-560-16,4-1-96 15,4 0-32-15,5-2 0 0,0 0-160 0,3-2-32 16,-2-1-16-16,-1 2 0 0,-1-1-160 0,-3 1-16 0,-4 2-16 0,-5-1 0 15,0 0-176-15,-7 1 0 0,-2 3 144 0,-4 1-144 32,-5 0-320-32,-2 2-144 0,-3 0-32 0,-8-1 0 15,0 0-1040-15,0 7-192 0,-3 0-64 0,-4 2-11792 0</inkml:trace>
  <inkml:trace contextRef="#ctx0" brushRef="#br0" timeOffset="-22466.04">8287 7194 3679 0,'-11'-7'160'0,"11"7"32"0,-4-2-192 0,4 2 0 15,-6 0 0-15,6 0 0 0,-5 4 5728 0,-1 2 1104 16,2 4 208-16,-2 2 64 0,1 1-5520 0,0 3-1104 31,1 1-224-31,1 3-32 0,-1 1-80 0,2 2-16 16,0 0 0-16,1 1 0 0,1 1-128 0,0-2 0 15,0-1 0-15,0-1 128 0,0 0-128 0,1-4 0 16,0-1 0-16,0-2 0 0,-1-2 256 0,0-2-16 0,0-2-16 0,0-3 0 0,0-5 192 0,0 0 32 16,0 0 16-16,0 0 0 0,0 0 32 0,0 0 0 15,-2-8 0-15,1 0 0 0,-3-1-112 0,1-3 0 0,2-3-16 0,-1-1 0 16,0-2-96-16,0-3-16 16,-1-2 0-16,2 0 0 0,0 0 32 0,0-1 0 0,1-1 0 0,1-2 0 15,0 2 16-15,2 1 0 16,0 1 0-16,1 2 0 0,1 1-32 0,0 2 0 15,1 3 0-15,0 2 0 0,1 1-128 0,1 1-16 0,0 3-128 0,2 1 192 16,1 2-192-16,1 0 0 0,-1 2 0 0,0 2 0 16,1 2-160-16,1 0 160 0,-1 1-128 0,0 2 128 31,-1 0-656-31,-2 2-48 0,-2-1-16 0,0 3 0 16,-1 1-2672-16,-1-1-544 0</inkml:trace>
  <inkml:trace contextRef="#ctx0" brushRef="#br0" timeOffset="-22246.76">8173 7323 25791 0,'0'0'2304'0,"0"0"-1856"16,0 0-448-16,0 0 0 0,0 0 896 0,0 0 64 16,0 0 32-16,5 4 0 0,2 1 96 0,3-2 0 15,3 0 16-15,1-1 0 16,3 1-224-16,3-2-48 0,2-1-16 0,1 0 0 0,1-3-368 0,1 1-64 15,0-1 0-15,1-1-16 16,-3-1-752-16,1 0-128 0,-4-1-48 0,0 1-15600 0</inkml:trace>
  <inkml:trace contextRef="#ctx0" brushRef="#br0" timeOffset="-21619.42">8326 7204 5519 0,'-8'-11'496'0,"5"7"-496"0,-1-2 0 0,1 1 0 0,-1 0 5376 0,-1 2 960 16,5 3 208-16,-4-2 48 0,-2 1-4912 0,3 3-976 15,-4 1-192-15,2 5-32 0,-2 2-224 0,1 4-64 31,-2 2 0-31,1 4 0 0,1 2-192 0,-2 1 0 0,0 2 128 0,0 2-128 16,-2 3 0-16,0-1 128 16,0 1-128-16,1-1 0 0,0-3 128 0,2-2-128 15,0-1 0-15,2-3 144 0,0-3 0 0,2-3 0 0,0-2 0 16,0-2 0-16,1-4 480 0,2-6 80 0,0 0 32 16,0 0 0-16,0 0 128 0,3-8 32 0,1-3 0 0,1-3 0 15,1-3-272-15,1-4-48 0,2-4-16 0,1-4 0 16,1-4-352-16,1-2-64 0,0-2-16 15,2-2 0-15,-1 1-128 0,0 2 0 0,0 3 0 16,0 4-176-16,-1 2 176 0,-1 4 0 0,-1 3-144 0,-1 4 144 16,-1 4 0-16,0 1 208 0,-1 1-16 0,0 3-16 15,-2 4 16-15,1 3 16 0,0 2 0 0,0 3 0 16,-2 2-208-16,2 3 0 0,0 3 0 0,-1 3 0 16,-1 0 0-16,2 5 0 0,-1 1 0 0,1 2 0 15,0 2 0-15,0-1 0 0,-1 0 0 0,1 1 0 16,-1-1 0-16,1-1 0 0,-1-1 0 0,1-1 0 15,-1-2 0-15,0-2 0 0,-1-4 0 0,1 0 0 16,-1-2 0-16,0-2 144 0,-1-2-144 0,-1-1 128 0,-2-7-128 0,0 0 0 16,0 0-192-16,0 0 192 15,0 0-1440-15,0 0-160 0,0 0-48 0,-4-6-9744 16,0-1-1968-16</inkml:trace>
  <inkml:trace contextRef="#ctx0" brushRef="#br0" timeOffset="-21447.55">8202 7421 20271 0,'0'0'896'0,"-3"-5"192"0,0 0-880 0,1 0-208 16,2 5 0-16,0 0 0 0,2-5 2800 0,-2 5 512 16,8-3 96-16,3 0 32 0,2 1-2160 0,4-1-448 15,6 0-64-15,3-1-32 0,2 1-352 0,1 0-64 16,2-2 0-16,0 1-16 0,-2-2-128 0,1 1-32 16,0-2 0-16,-1 1 0 15,0-1-1296-15,0 0-256 0,-2 0-48 0</inkml:trace>
  <inkml:trace contextRef="#ctx0" brushRef="#br0" timeOffset="-11240.72">9232 6883 24879 0,'-13'-4'2208'0,"8"3"-1760"15,-1 0-448-15,1 0 0 0,5 1 752 0,0 0 64 16,0 0 16-16,0 0 0 0,0 0-64 0,0 0 0 16,0 0 0-16,7 1 0 0,2 0-224 0,4 0-48 15,4 1-16-15,1-2 0 0,3 0-48 0,1-2-16 16,-1 1 0-16,0 1 0 0,-1-1-208 0,0 0-32 15,-1 0-16-15,-2 0 0 0,-3-1-160 0,-2 1 160 16,-1-2-160-16,-2 2 160 16,-1-1-464-16,-3 1-80 0,-5 1-32 0,0 0 0 15,0 0-2208-15,5-3-432 0</inkml:trace>
  <inkml:trace contextRef="#ctx0" brushRef="#br0" timeOffset="-10678.14">9851 6482 28559 0,'0'0'2544'0,"0"0"-2032"0,0 0-512 0,0 0 0 15,0 0 512-15,0 0 16 16,0 0 0-16,0 0 0 0,0 0-96 0,0 0-32 0,-2 10 0 0,0 1 0 16,0 2-224-16,-2 3-48 0,1 0-128 0,0 2 192 0,-2 2-64 0,2 1-128 15,-1 0 176-15,-1-1-176 16,1 0 160-16,0-2-160 0,-1-2 128 0,1-2-128 0,-1-2 192 0,2-2-64 15,1-3 0-15,0-1 0 0,2-6 512 0,0 0 80 16,0 0 32-16,0 0 0 0,-4-7-16 0,3-2 0 16,1-3 0-16,0-3 0 0,0-4-352 0,1-3-80 15,3-3-16-15,0-4 0 16,0-3-160-16,2 0-128 0,-2 2 192 0,2 0-192 0,-1 1 128 0,1 5-128 16,-1 4 0-16,1 4 0 0,-2 3 0 0,1 4 0 15,-2 2 0-15,-3 7 0 0,0 0 0 0,0 0 0 16,3 8 0-16,1 3-144 0,-1 2 144 0,0 4-160 15,-1 1 160-15,1 3-160 0,0 2 160 0,1 2 0 16,1-2-144-16,-1 1 144 0,0 1 0 0,3-2 0 16,0-1 0-16,0-3 0 0,2-3 0 0,-1-2 0 15,-2-3 0-15,1-3 0 0,0-2 0 0,-1-4 0 16,1-2 128-16,1-3-128 0,0-4 256 0,0-4-16 16,1-3-16-16,1-3 0 0,1-2-16 0,0-4 0 15,0-4 0-15,1 0 0 0,0-3-208 0,-1 0 144 0,0 1-144 0,0 2 128 16,0 3-128-16,-1 3 0 0,-2 0 0 0,-2 6 0 15,0 3 0-15,-2 3 0 0,-1 3 0 0,-3 6 0 16,0 0 0-16,0 0 0 0,1 8-192 0,2 3 192 16,-1 3-192-16,-1 2 192 0,-1 0-192 15,0 3 192-15,0 1-160 0,1 1 160 0,0 1 0 0,1 0-144 16,3-1 144-16,-1-2 0 0,-1-1 0 0,2 0 0 16,0-2-208-16,2-1-16 0,0-2 0 0,1-4 0 31,2-1-1632-31,1-2-320 0,1-3-64 0,2-2 0 15,-1-2-1072-15,1-5-208 0</inkml:trace>
  <inkml:trace contextRef="#ctx0" brushRef="#br0" timeOffset="-10203.17">10452 6381 5519 0,'2'-14'496'16,"-1"8"-496"-16,-1 0 0 0,-1-1 0 0,0 2 4320 0,-1 0 768 15,0 1 160-15,2 4 16 0,0 0-3024 0,0 0-592 16,-5 3-128-16,1 3-32 0,1 1-848 0,-2 3-160 16,2 2-32-16,0 3-16 0,0 0-96 0,1 2-16 15,-1 1 0-15,1 2 0 0,-1 1-48 0,1 0-16 16,1 0 0-16,0-1 0 15,1-2-80-15,0-1-32 0,-1-3 0 0,1-2 0 0,0-1 224 0,0-2 32 16,0-2 16-16,0-7 0 0,0 0 64 0,0 0 16 0,0 0 0 0,0 0 0 16,-1-7 32-16,1-3 16 15,0-1 0-15,0-3 0 0,1-5-208 0,0-2-32 16,0-2-16-16,0-2 0 0,0-3-32 0,2-1-16 16,-1-2 0-16,0-1 0 0,0-1-112 0,1 1 0 15,2 1-128-15,-1 4 192 0,1 2-192 0,0 5 128 0,2 0-128 0,0 3 0 16,1 4 0-16,2 2 0 15,1 1 0-15,1 4 0 0,0 1 0 0,1 3 0 16,4 2-192-16,-3 2 192 0,1 1-176 0,-2 3 176 0,-1 1-160 0,-2 1 160 0,-1 3-144 0,-3 3 144 16,-1 1-128-16,-4 1 128 15,-5 2-160-15,-1 3 160 16,-3 1-192-16,-3 0 192 0,-3 0-416 0,0-1 32 0,0-1 0 0,1-3 0 16,1-2 192-16,1-3 32 0,1-2 16 0,1-3 0 15,3 1 144-15,0-1 0 0,1-2 0 0,1-1 128 16,4-4 0-16,0 0 16 0,-2 5 0 0,2-5 0 0,0 6-144 15,1 1 128-15,2 0-128 0,0-1 128 0,2 1-128 0,2 1 0 16,1-2 144-16,2 2-144 0,1 1 0 0,2-2 0 16,2 0 0-16,3 0 0 0,-3-1 0 0,3 1 0 15,0-3 0-15,1 1 0 0,1-2 0 0,-2 0 0 16,-2 0 0-16,-1 0 128 16,0-1-1792-16,-2 0-336 0,-1 0-80 0,-3 2-13488 0</inkml:trace>
  <inkml:trace contextRef="#ctx0" brushRef="#br0" timeOffset="-9924.25">10031 6875 15663 0,'-22'-1'688'0,"11"1"144"0,-1 1-656 0,-1 0-176 0,2 1 0 0,0 1 0 16,2-1 3392-16,1 0 640 0,2 0 128 0,6-2 16 15,0 0-2560-15,0 0-512 0,0 0-96 0,8 5-32 16,3-2-464-16,4-1-80 0,4-1-32 0,5 0 0 16,6 0-80-16,6-2 0 0,5-1-16 0,3-1 0 15,2-2-64-15,2 1-16 0,-1-5 0 0,0 3 0 16,2-1-48-16,-1 1-16 0,1 1 0 0,-1 1 0 16,-2-1-160-16,-5 1 0 0,-4 0 144 0,-5 2-144 0,-6 2-240 0,-4 1-112 15,-4 2-32-15,-4 0 0 16,-4 1-2432-16,-3 2-480 0,-4 0-96 0</inkml:trace>
  <inkml:trace contextRef="#ctx0" brushRef="#br0" timeOffset="-9658.61">10285 7094 17503 0,'-8'-12'768'0,"6"6"176"0,0 0-752 0,1-1-192 15,-2 1 0-15,3 6 0 0,0 0 4080 0,0 0 784 16,0-6 144-16,0 6 48 0,0 0-3472 0,0 0-688 16,0 0-144-16,6 4-32 0,-1 5-480 0,1 1-112 15,-2 1 0-15,0 3-128 0,-2 3 128 0,1 2-128 16,-1 2 0-16,0-1 0 0,0 1 0 0,-1 1 128 0,-1 1-128 0,0-1 0 16,0-1 144-16,2-2-144 0,-2-1 0 0,1-2 144 15,0 0-144-15,0-2 192 0,1-1-192 0,-1-3 192 16,1-1-400-16,0-3-80 0,-2-6-16 0,0 0 0 15,0 0-2320 1,0 0-448-16,0 0-112 0</inkml:trace>
  <inkml:trace contextRef="#ctx0" brushRef="#br0" timeOffset="-9454.6">10155 7152 27647 0,'-18'-17'2448'0,"12"9"-1952"0,0-2-496 0,1 0 0 0,0 0 1680 0,2 1 240 16,2 1 64-16,3-1 0 15,3 0-768-15,1 0-160 0,2 2-32 0,3-1 0 16,3 0-416-16,6 2-96 0,1 0 0 0,1 1-16 0,-1-1-352 0,1 4-144 16,0 0 128-16,1 1-128 0,-2 1 0 0,0 1 0 15,-2 1 0-15,-1 2 0 16,-1 2-1536-16,-3 1-256 0,-2 2-32 0,-2 2-9008 16,-2 2-1808-16</inkml:trace>
  <inkml:trace contextRef="#ctx0" brushRef="#br0" timeOffset="-9313.99">10125 7399 33167 0,'-5'0'2944'0,"5"0"-2352"0,0 0-464 16,0 0-128-16,0 0 1024 0,0 0 176 0,0 0 32 0,7-1 16 15,3-1-416-15,1 2-96 0,4 0-16 0,1 0 0 16,3-1-368-16,3-1-80 0,2-1-16 0,4 0 0 16,1-1-256-16,2 0 160 0,1-1-160 0,1 0 128 31,1-2-1680-31,3 0-352 0</inkml:trace>
  <inkml:trace contextRef="#ctx0" brushRef="#br0" timeOffset="-4235.79">6614 8338 19343 0,'0'0'1728'0,"-2"-3"-1392"0,-1-4-336 0,-1 2 0 15,1-1 832-15,2 1 112 0,1-1 16 0,1 0 0 16,0-2 576-16,2-1 128 0,2 0 32 0,1-2 0 16,3-1-528-16,3-1-96 0,4-4-32 15,3 2 0-15,3-1-464 0,-2 5-80 0,1-2-32 0,2 4 0 0,1 0 16 0,0 2 0 16,-1 2 0-16,-1 2 0 15,0 2-480-15,3 2-192 0,-7 1 16 0,-2 2 0 0,-2 3 304 0,0 1 48 16,-2 2 16-16,-2 0 0 16,-3 1-992-16,0 1-192 0,-2 1-32 0,-1 1-16 15,-3 0-1520-15,-2-1-288 16,-2-1-64-16</inkml:trace>
  <inkml:trace contextRef="#ctx0" brushRef="#br0" timeOffset="-4032.35">6904 8276 3679 0,'-11'-9'160'0,"7"4"32"0,-1-1-192 0,-2-2 0 16,0-1 0-16,2 1 0 0,-2 0 4800 0,2 1 896 15,-1 0 192-15,1 3 48 0,0 1-3296 0,1 2-656 0,-2 2-128 0,1 1-16 16,-1 2-1088-16,0 4-224 16,-2 2-32-16,-1 4-16 0,-1 5-352 0,1 3-128 15,0 1 0-15,0 3 144 0,0 3 0 0,1 0 0 16,1-1 0-16,1 2 0 0,2 0-16 0,2-3 0 16,-1-2 0-16,3 0 0 0,2-3 0 0,1-3 0 15,2-1 0-15,3-4 0 0,0-2 272 0,3-2 48 0,3-3 16 0,4-4 0 16,3-2-80-16,5-3 0 0,6-3-16 15,6-5-11440 1,6-5-2304-16</inkml:trace>
  <inkml:trace contextRef="#ctx0" brushRef="#br0" timeOffset="-2007.24">13037 11355 7359 0,'0'0'656'0,"0"0"-528"16,0 0-128-16,0 0 0 0,0 0 1520 0,0 0 272 16,0 0 48-16,1-5 16 0,-1 5-368 0,0-4-64 15,1-2-16-15,-1 6 0 0,2-7-384 0,1 2-64 0,-1-1-32 0,1 1 0 16,2-1-96-16,-1 0 0 0,-1-1-16 0,2 2 0 15,0-1-112-15,3 1 0 0,1-1-16 0,1 2 0 16,-1-2-192-16,2 4-48 0,0 0 0 0,0 1 0 16,0 2-160-16,-1 1-32 0,0 3-16 0,0 2 0 15,-1 3-240-15,-1 1 144 0,-1 2-144 0,0 3 128 16,-2 1-128-16,-1 3 0 0,-2 3 144 0,-2 3-144 16,-2-1 128-16,-2 0-128 0,-2 3 160 0,-2-2-160 15,0-1 128-15,0 0-128 0,-1-2 0 0,0-2 144 0,0-2-144 0,0-1 192 16,0-2-192-16,-1-2 192 0,1-3-192 0,0-1 192 15,1-2-192-15,3 0 192 0,0 0 320 0,2-2 64 16,0 0 0-16,3-6 16 0,0 0-16 0,0 5-16 16,0-5 0-16,0 0 0 0,4 6 16 0,3-2 0 15,2 1 0-15,1-1 0 0,-1-2-160 0,4-1-32 16,1 0 0-16,2-1 0 0,3-1-208 0,2-1-48 16,2 0-128-16,2-1 192 0,1-2-64 0,0 1 0 15,2-2-128-15,-2 1 192 0,-1-2-192 0,-2 1 144 16,-1 0-144-16,-2 1 128 0,-3-1-128 0,-3 1 0 15,-2-1 0-15,-1 2 128 0,-2-1-320 0,-3 1-64 16,-1 0 0-16,-5 4-16 16,0 0-944-16,0 0-176 0,0 0-32 0,0 0-9472 15,-8-3-1904-15</inkml:trace>
  <inkml:trace contextRef="#ctx0" brushRef="#br0" timeOffset="-1819.77">13066 11647 30463 0,'-9'-8'1344'0,"9"8"288"0,-3-4-1312 0,3 4-320 16,-2-6 0-16,2 6 0 0,4-5 848 0,1 0 112 0,3 2 0 0,3 0 16 16,4 0-224-16,5-1-48 0,3 2-16 0,4 0 0 15,3 0-560-15,5 1-128 0,2-1 0 0,3 1 0 16,-2-1 0-16,-1 1 0 0,-1-1 0 0,-3 0 128 0,-3-1-128 0,-1 1 0 16,-4 1-160-16,-3 1 160 15,-4 0-2928 1,-4 0-480-16</inkml:trace>
  <inkml:trace contextRef="#ctx0" brushRef="#br0" timeOffset="-848.88">7211 8649 2751 0,'0'0'256'0,"-1"-6"-256"0,-1-4 0 0,1 1 0 16,1 0 5136-16,1 2 992 0,0-1 192 0,-1 1 32 15,0 0-4176-15,1 0-832 16,1 1-160-16,3 2-32 0,-1 1-512 0,2 1-112 16,-6 2-16-16,9 1 0 0,-1 1-336 0,-1 3-176 0,1 2 160 0,-2 2-160 15,1 4 0-15,-2 1 0 0,0 2 0 0,-3 1 0 16,-2 2 0-16,-2 2 0 0,-2 1 0 0,-1 1 0 16,-2 0 0-16,1-1 0 0,-1-1 144 0,1-2-144 15,-1-4 144-15,0-2-144 0,3-1 160 0,-2-3-160 0,2-3 224 16,4-6-48-16,0 0-16 0,0 0 0 0,0 0 416 0,1-7 64 15,2-3 32-15,3-2 0 0,1-2-96 0,1-4 0 16,3-3-16-16,1-1 0 0,2-2-416 0,-1 0-144 16,0-1 0-16,1-1 144 0,1 1-144 0,-2 1 0 15,1 2 0-15,-5 2 0 0,0 5 0 0,-3 2 0 16,1 4 0-16,-5 2 0 0,-2 7 0 0,0 0 128 16,0 0-128-16,0 0 192 0,-2 9-192 0,-4 3 0 15,2 2 0-15,-1 2 0 0,-1 0-144 0,2 2 144 16,-1-1-192-16,2 1 192 0,0-1 0 0,2 2 0 15,1-1 0-15,2-1 0 0,0-1 0 0,3-2 0 0,1 0 0 0,2-2 0 16,2 1 0-16,1-4-128 0,1 0 128 0,1-1 0 31,2-1-400-31,1-3-32 0,0-1 0 0,3-1 0 16,-3-2-1920-16,2 0-384 0,0-2-80 0</inkml:trace>
  <inkml:trace contextRef="#ctx0" brushRef="#br0" timeOffset="-582.11">7618 8594 10127 0,'-1'-8'896'0,"0"-2"-704"16,0-1-192-16,0 0 0 0,0 1 4240 0,1 1 816 0,2 0 176 0,0 3 16 16,0-1-3376-16,3 3-672 0,1 0-144 0,2 2-32 15,0 0-576-15,1 2-128 0,1 2-32 0,1 1 0 16,-2 4-288-16,1 2 128 0,-1 3-128 0,-1 1 0 0,-2 2 0 0,0 3 0 16,-5 1 0-16,-1 2 0 15,-3 2 128-15,-3 2-128 0,-3 4 0 0,1-3 0 0,-1-2 0 0,-1-1 160 16,0-2-160-16,0-1 128 0,2-2 16 0,2-3 0 15,-1-2 0-15,3-3 0 0,1-2 448 0,0-2 96 16,3-6 16-16,0 0 0 0,0 0-48 0,7 4 0 16,1-3 0-16,0-1 0 0,2-1-352 0,2-1-80 15,2-1-16-15,1 0 0 0,3 0-384 0,0-1-80 16,3 0 0-16,0 0-16 16,1-2-2096-16,-1 2-400 0,-2-1-96 0,-3 1-11792 0</inkml:trace>
  <inkml:trace contextRef="#ctx0" brushRef="#br0" timeOffset="-441.28">7585 8735 36047 0,'-8'-12'1600'0,"4"8"320"0,1-2-1536 0,2 2-384 0,1 4 0 0,1-5 0 15,-1 5 640-15,2-4 64 16,4-2 0-16,2 3 0 0,5 0-448 0,2 1-96 0,4-1-16 0,5 1 0 16,6 0-144-16,7 1 0 0,3-1-192 0,6 0-17120 15</inkml:trace>
  <inkml:trace contextRef="#ctx0" brushRef="#br0" timeOffset="2105.72">8107 8386 15663 0,'0'0'688'0,"0"0"144"0,-2-4-656 0,2-1-176 0,0 5 0 0,4-6 0 0,0 2 3520 0,1-1 656 16,-1 1 144-16,2-1 32 0,0 1-2992 0,3 1-592 15,2-1-112-15,2 2-16 0,2-1-432 0,0 1-80 16,0 0 0-16,3 0-128 0,0 2 0 0,-1 0 0 15,0 0 0-15,-2 2 0 16,0 0-1216-16,-2 2-368 0,-5 2-64 0,-1-1-7424 16,-4 1-1488-16</inkml:trace>
  <inkml:trace contextRef="#ctx0" brushRef="#br0" timeOffset="2259.89">8057 8512 13823 0,'-12'-1'608'0,"12"1"128"0,-6-2-592 0,0 0-144 15,6 2 0-15,-4-1 0 0,4 1 4304 0,0 0 832 16,0 0 176-16,0 0 16 0,4-5-3200 0,3-1-640 15,1 1-128-15,5 0-16 0,1 1-768 0,3 0-160 0,3-1-32 0,2 1 0 16,4-1-384-16,2 0 0 16,1-1 0-16,3 2 0 0,2 0 0 0,1-1-320 15,1 0 48-15,-1-2-11200 0,0-2-2240 0</inkml:trace>
  <inkml:trace contextRef="#ctx0" brushRef="#br0" timeOffset="2525.74">8813 8218 28095 0,'0'0'1248'0,"-6"-2"256"0,0 2-1200 0,-2 1-304 15,2 1 0-15,-5 3 0 0,0 1 256 0,-2 3-16 16,2 2 0-16,0 2 0 16,3 2 208-16,-1 1 32 0,1 1 16 0,2 1 0 15,0 2-112-15,3 0 0 0,2 0-16 0,2-2 0 0,2 0-64 16,3-2-16-16,2 0 0 0,4-3 0 16,4-2 544-16,3-2 128 0,0-4 0 0,4-1 16 0,2-3-192 0,0-3-32 15,-1-4-16-15,0-4 0 0,1-4 0 0,-1-4 0 16,0 0 0-16,-2-6 0 0,-2-2 96 0,-3-1 32 15,-2-2 0-15,-3 0 0 0,-5 1-224 0,-2 0-32 16,-4 3-16-16,-2 2 0 0,-4 2-48 0,-2 2-16 16,-3 4 0-16,-2 2 0 0,-3 1-320 0,-2 3-64 15,-2 4-16-15,-3 4 0 16,-2 3-1216-16,-4 5-240 0,-2 4-48 0,-2 4-12464 16,-2 4-2496-16</inkml:trace>
  <inkml:trace contextRef="#ctx0" brushRef="#br0" timeOffset="3767.7">6480 9657 17503 0,'0'0'1552'0,"0"0"-1232"16,0 0-320-16,0 0 0 0,0 0 240 0,0 0-16 16,0 0 0-16,0 0 0 0,0 0 1392 0,0 0 288 15,2-7 48-15,0 2 16 0,0-1-368 16,1 0-64-16,-2-1 0 0,-1 1-16 0,0-1-672 0,-2 0-128 16,-3 1-16-16,0 0-16 0,-2 1-336 0,-1 0-64 15,0 2-16-15,-2 0 0 0,0 3-272 0,-3 2 0 16,-2 1 128-16,1 3-128 0,-1 2 0 0,0 1 0 0,2 2-208 0,0 3 80 15,2-1 128-15,2 1-192 0,2-1 192 0,3 2-192 16,2-1 64-16,2-2 0 16,2 1 0-16,4 0 0 0,1 0-48 0,3-1 0 0,2-1 0 0,3 0 0 15,0-3 176-15,1 1-128 0,1 0 128 0,-2-1-128 16,3-1 128-16,-2 0 0 0,0 0 0 0,-3-1 0 16,-2 1 0-16,-1 1 128 0,-2 0-128 0,-3 1 0 15,-2 0 384-15,-1-1 16 0,-4-1 0 0,-1 1 0 0,-1 0 176 0,-4-1 16 31,-3 1 16-31,-1 0 0 0,-1-2-208 0,-2 1-32 0,0-1-16 0,0-1 0 0,-2 1-160 0,2-2-48 16,-1-1 0-16,2-1 0 0,1 0-144 0,2-2 0 16,2-3 0-16,2 0 128 15,3-1-2064-15,3-4-432 0,3-2-64 16</inkml:trace>
  <inkml:trace contextRef="#ctx0" brushRef="#br0" timeOffset="3955.16">6670 9647 26719 0,'0'0'1184'0,"3"-5"240"0,0-1-1136 0,0 1-288 0,0 0 0 0,-3 5 0 15,0 0 2048-15,0 0 368 16,0 0 64-16,0 0 16 0,6 5-1264 0,-2 2-240 16,-1 1-48-16,1 3-16 0,-2 2-480 0,0 3-80 15,0 0-32-15,-1 4 0 0,1 2-336 0,-1 1 144 16,-1 1-144-16,1 2 0 0,0 0 0 0,-1-1 0 16,0 1 0-16,1-2 0 15,1-2-256-15,1-2-176 0,1-3-16 0,0 0-16 16,1-2-2672-16,0-2-544 0</inkml:trace>
  <inkml:trace contextRef="#ctx0" brushRef="#br0" timeOffset="4095.84">6700 9899 31327 0,'-10'-15'1392'0,"7"9"272"0,-1 1-1328 0,1-1-336 0,1 0 0 0,1-1 0 16,1 1 1200-16,2 1 160 0,1-1 48 0,3 1 0 15,4-1-816-15,0 2-144 0,4 0-48 0,2 0 0 16,4 2-400-16,2 2 0 0,2 1 0 0,4 1 0 15,-1 2-2432-15,4 0-352 0</inkml:trace>
  <inkml:trace contextRef="#ctx0" brushRef="#br0" timeOffset="4472.5">7049 9759 32591 0,'-10'-15'1440'0,"6"9"304"0,0 2-1392 0,1-1-352 16,0-2 0-16,3 7 0 0,0 0 848 0,0 0 112 15,0 0 0-15,8-2 16 0,-1 2-448 0,2 2-80 16,0 1-32-16,1 4 0 0,0 3-416 0,0 2 0 16,0 1 0-16,-2 2 0 0,-1 2 0 0,0 2 0 15,-1 2 0-15,-1-1 0 0,-3 1 0 0,0 0 0 16,1-1 0-16,-2-2 0 16,-1-3 0-16,0-3 0 0,0-2 0 0,0-2 0 0,0-8 288 0,0 0 80 15,0 0 16 1,0 0 0-16,0 0-208 0,-2-6-48 0,-1-3 0 0,3-2 0 0,0-3 560 0,1-2 96 0,2-3 32 0,0-2 0 15,1-1-432-15,1-1-96 0,0-1-16 16,2 1 0-16,-2 1-272 0,2 2 0 0,1 2 0 16,-1 2 0-16,2 1 0 0,-2 3 0 15,0 1 0-15,1 1-144 0,-1 3 144 0,-1 0-128 0,0 2 128 0,-1 1-128 0,1 1 128 0,-6 3-128 32,0 0 128-32,6 1-128 0,-6-1 128 0,7 3-208 0,-7-3 80 0,6 6 128 15,-2-1-528-15,0 1 16 0,-4-6 0 0,0 0 0 16,3 7-320-16,-3-7-48 0,1 6-16 0,-1 2-10496 15,0 0-2112-15</inkml:trace>
  <inkml:trace contextRef="#ctx0" brushRef="#br0" timeOffset="5164.07">7250 9841 19343 0,'0'0'1728'0,"0"0"-1392"16,0 0-336-16,0 0 0 0,0 0 1392 0,5-2 208 0,1-1 32 15,-1 1 16-15,2 0 112 0,1 0 32 16,-1 0 0-16,1-2 0 0,1 0-880 0,0-1-160 0,2 1-48 0,-1-1 0 16,-1-1-448-16,1-1-80 15,0 1-32-15,-1-4 0 0,-1-1 48 0,-2 0 16 16,-1 1 0-16,-3 0 0 0,-1 1 0 0,-1 2 0 16,-1-1 0-16,-3 4 0 0,-1 0 144 0,0 3 32 0,-3 1 0 0,-1 3 0 15,-3 2-256-15,0 3-128 0,-2 1 160 0,-1 6-160 16,1 1 0-16,1 3 0 0,0 0 0 0,1 2-160 31,2 2 160-31,1 0 0 0,1-3 0 0,3-2 0 16,2 0 0-16,2-2 0 15,0-1 0-15,2-3 0 0,3-3 0 0,1-2 176 0,2-2-48 0,2-3 0 16,0-2 384-16,4-3 64 0,0-4 0 0,2-3 16 0,1-2-272 0,2-3-48 16,3-3-16-16,0-2 0 0,2-1-64 0,1-1 0 15,3-1-16-15,-3 0 0 0,-2 1-176 0,-1 3 0 16,-2 4 0-16,-2 2 128 0,0 2-128 0,-4 3 0 15,-2 3 0-15,-2 1 0 0,-3 4 0 0,-6 0 0 16,6 5 0-16,-3 2 0 0,-1 3 0 0,-2 2 0 16,-1 3 0-16,-2 1 0 0,-2 3 0 0,0 2 0 15,-2 1-192-15,0 0 192 0,0-1-448 0,0-2 48 16,1-1 0-16,0-4 0 0,2-2 160 0,1-3 48 16,-1-2 0-16,4-7 0 0,0 0 192 0,0 0 160 15,0 0-32-15,0 0 0 0,7-8 256 0,2-1 64 16,1-2 0-16,3-3 0 0,1-5-224 0,4-2-32 15,2-1-16-15,0-1 0 0,2 0-176 0,0 0 0 16,-1 0 0-16,-1 2 128 0,0 4-128 0,-2 1 0 16,-3 2 0-16,-3 3 0 0,-2 2 0 0,-3 4 0 0,-4 0 0 0,-3 5 0 15,0 0 0-15,0 0 0 0,0 0 0 0,-5 6 0 16,0 1-160-16,-2 2 160 16,2 1-208-16,-1 2 80 0,1 0-32 0,0 3 0 0,2-1 0 0,2 0 0 15,-1-1-96-15,4 1-32 16,-1-2 0-16,4-1 0 0,-1-1 48 0,4-1 16 0,0-1 0 0,3-1 0 15,0-2 224-15,0 0-176 16,0-1 176-16,-1 0-160 0,-2 0 160 0,0-2 0 0,-2-1 128 0,-6-1-128 0,0 0 480 0,0 0 32 16,0 0 0-16,0 0 0 0,-3 6-16 0,-2-1 0 15,-4 1 0-15,-2-1 0 0,-2 1-496 0,-1-1 0 16,1 2 0-16,0-1 0 16,0 2-1792-16,0-1-336 15,0-1-80-15</inkml:trace>
  <inkml:trace contextRef="#ctx0" brushRef="#br0" timeOffset="5710.43">8284 9522 7359 0,'-10'-9'656'0,"6"6"-528"0,-2 0-128 0,1 3 0 0,5 0 5744 0,-4 6 1104 0,-2 3 240 0,0 2 32 15,-2 2-5648-15,1 3-1152 0,-1 3-320 0,0 2 144 16,1 2 128-16,-1 1 32 0,1 2 0 0,1 0 0 16,0 2-112-16,2-2-32 0,-1-1 0 0,2-1 0 15,1 0-160-15,1-5 128 0,1-1-128 0,1-5 128 16,0-2 528-16,1-3 112 0,-2-8 0 0,5 4 16 16,-5-4 368-16,7-1 80 0,2-3 16 0,1-4 0 0,1-2-576 0,2-2-112 15,3-3-32-15,2-3 0 0,3-1-288 0,1 0-64 16,2 0-16-16,1 1 0 0,-1 2-160 0,-1 3 0 15,-3 4 0-15,-2 2 0 0,0 3 0 0,-5 2 0 16,0 2 0-16,-2 2-176 0,-2 1 176 0,-1 4 0 16,-1 0-144-16,-1 3 144 0,-4 2 0 0,-1 0-176 15,-1 2 176-15,-3-1-128 0,-2 1 128 0,-4 0 0 16,-3 1 0-16,-4-2 0 0,-3-3 0 0,-3 0 176 16,-4-1-176-16,0-2 192 0,-2 0-192 0,0-3 192 15,0-2-192-15,2 0 192 0,1-2-192 0,1-2 0 16,0 0 0-16,2-1 0 15,-1-1-640-15,2-2-128 0,3-1 0 0,1 0-16 16,2-1-2928-16,1-1-592 0</inkml:trace>
  <inkml:trace contextRef="#ctx0" brushRef="#br0" timeOffset="6507.78">8778 9297 28559 0,'0'0'2544'0,"4"-5"-2032"0,1 1-512 0,-3 0 0 0,1-1 880 0,-1-1 80 16,-2 6 0-16,1-7 16 0,-3 0 224 0,-1-1 32 15,-3 0 16-15,-2 1 0 0,-5-2-672 0,0 0-144 16,-5-1-32-16,-3 0 0 0,-4 0-240 0,-3 2-160 15,-4 0 192-15,-4 0-192 0,-5 2 128 0,-6-1-128 16,-7 1 0-16,-2 2 0 0,-2 0 128 0,-1 0-128 16,-3 2 0-16,-4 1 0 0,-3 1 128 0,-2-1-128 15,-2 0 0-15,2 1 0 0,1 0 0 0,1 0 0 16,-1 1 0-16,-1 0 0 0,1 0 128 0,0 2 0 16,3 1 16-16,0 1 0 0,1 2-144 0,0 2-144 15,0 2 144-15,4 1-208 0,1 1 208 0,3 3 0 16,1 1 0-16,3 1-144 0,2 1 144 0,1 1 0 0,2 0 0 0,0-1 0 15,1-1 0-15,5 2 0 16,4 1 0-16,2 0 0 0,4-1 0 0,4 1-160 0,1 0 160 0,4-1-160 16,2 1 160-16,3 2 0 0,2 3 0 0,0 0-128 15,2 3 128-15,1 1-208 0,2-2 80 0,1 1 128 16,0 0-160-16,3 0 160 0,0-1 0 0,2-1-144 16,3 1 144-16,1 0 0 0,2 1-144 0,2-1 144 15,4-1-128-15,1-1 128 0,3 1-160 0,2 0 160 0,3-2-128 16,2 1 128-16,3-2 0 0,4 0-144 15,4-1 144-15,4 0 0 0,3 0-144 0,7-1 144 16,5-2 0-16,2 0 0 0,2-1 0 0,4-1 0 0,2-2 224 0,4-2-32 16,2-2-16-16,2-1 0 0,1-1-176 0,1-2 192 15,1-2-192-15,-1 1 192 0,1 0-192 0,0-3 128 16,0-1-128-16,-2-1 128 0,-3-2-128 0,-1-1 160 16,-2-1-160-16,1-2 160 0,-1-1-160 0,2-1 128 15,-1-2-128-15,0-1 128 0,-2-2-128 0,-1-2 128 16,0-1-128-16,1-2 128 0,4 0 64 0,-1-3 16 15,1-2 0-15,-1-1 0 0,-2 0 96 0,0 1 16 16,-3 2 0-16,0-1 0 0,-2-1 96 0,-1 0 32 16,-3 0 0-16,-4-1 0 0,-3 1 0 0,-2-2 16 15,-3 0 0-15,-2-1 0 0,-3 0-32 0,-4-2-16 16,-2-1 0-16,-2-2 0 0,-3-1-64 0,-1 0-16 16,-2-2 0-16,-3-2 0 0,-4-2-32 0,-3 1-16 15,-4 0 0-15,-6 1 0 0,-3-1 32 0,-3-1 0 16,-4 2 0-16,-1 2 0 0,-7 2-192 0,-1 1-128 15,-2 2 192-15,-3 2-192 0,-3 3 0 0,-3 5 0 16,-2 2 0-16,-3 4 0 16,-6 2-1136-16,-3 2-128 0,-3 3-16 0,0 2-16 15,-1 4-1648-15,1 3-336 0,0 3-64 0</inkml:trace>
  <inkml:trace contextRef="#ctx0" brushRef="#br0" timeOffset="8820.29">6796 11009 17503 0,'-5'-2'1552'0,"1"0"-1232"16,-1-1-320-16,5 3 0 0,0 0 1248 0,0 0 192 15,0 0 32-15,0 0 16 0,0 0-704 0,9 0-144 0,2 0-16 0,2 0-16 16,4 0 0-16,3 0 0 16,4-1 0-16,2 0 0 0,3 1 224 0,2-2 64 0,1-2 0 0,-2-1 0 15,-2 1-432-15,-3-1-80 0,-2 0 0 0,-2 0-16 16,-3 0-240-16,-2 1-128 0,-1-1 160 0,-4 1-160 16,-5-1 288-16,-6 5-32 0,2-5-16 0,-3 0 0 15,-3 1 80-15,-3 1 0 0,-2-1 16 0,-2 2 0 16,-2 1-336-16,-3 1 144 0,-5 1-144 0,-3 0 0 15,-3 2 0-15,-1 0 0 0,-3 1 0 0,0 1 0 16,-1 1 0-16,1 3 0 0,1 2 0 0,-1 0 0 0,0 0 0 16,2 1 0-16,2 0 0 0,2 1-144 0,1 1 144 0,2 0 0 15,2 1 0-15,1 0 0 0,1-1 0 0,3 0 0 16,3-1 0-16,2 1 0 0,0-1 0 0,3-2 0 16,4 0 0-16,3 1 0 0,1 0-128 0,5 0 0 15,1-2 0-15,3 0 0 0,2-2 128 0,2-2 0 16,0 0 0-16,1-3 0 0,3-1 256 0,-2-2-32 15,4-2 0-15,-1 0 0 0,-3-1 288 0,-1-3 48 0,-2-2 16 0,-2 1 0 16,-3-2 96-16,-2 0 32 16,-3-1 0-16,-1 0 0 0,-4 0-64 0,-1 0 0 0,-2 2 0 0,-3 0 0 15,-2 0-336-15,-1 3-80 16,-1 0-16-16,-1 3 0 0,-2 2-208 0,1 2 0 0,-2 3-192 16,1 0 192-1,0 3-512-15,1 1 16 0,0 2 0 0,3 2 0 16,0 2-1552-16,5 2-304 0,3-1-64 0,3 2-7984 0,3 0-1600 0</inkml:trace>
  <inkml:trace contextRef="#ctx0" brushRef="#br0" timeOffset="9210.86">6967 11318 23951 0,'0'0'1056'16,"1"-7"224"-16,1-1-1024 0,2 0-256 0,-1 0 0 0,1 2 0 15,1 0 1664-15,0 2 288 0,1 0 48 0,0 3 16 16,0 4-960-16,1 0-192 0,-1 2-32 0,1 3-16 15,-1 2-656-15,0 1-160 0,-2 1 0 0,0 1 0 0,-2 3 0 0,-1 1 0 16,-2 3 0-16,-1 0 0 0,-2 0 0 0,1-2 0 16,0-1 0-16,-1-3 128 0,2-1-128 0,-1-2 0 15,1-3 0-15,1-1 0 0,1-7 144 0,0 0-144 16,0 0 160-16,0 0-160 0,0 0 192 0,6-1-48 16,3-2-16-16,-1-3 0 0,0-3 128 0,2-2 0 15,1-3 16-15,0-3 0 0,1-2-64 0,1 1-16 16,-2-1 0-16,0 1 0 0,1 1-192 0,-2 1 128 15,-3 2-128-15,0 2 0 0,-2 2 144 0,0 2-144 16,-2 3 128-16,-3 5-128 0,0 0 192 0,0 0-32 0,0 0-16 0,-3 8 0 16,-2 2-144-16,1 2 0 15,0 0 0-15,-1 2-176 0,2 1 176 0,1 1 0 16,-1-1-144-16,2 1 144 0,1-2 0 0,1-1 0 16,2 0 0-16,0-1 0 0,1-1 0 0,3-2 0 0,2-1 0 0,0-1 0 15,0-2-256-15,4-2 32 16,2 1 0-16,0-1 0 15,4-1-2272-15,3-2-464 0</inkml:trace>
  <inkml:trace contextRef="#ctx0" brushRef="#br0" timeOffset="9398.8">7676 11141 23039 0,'0'0'1024'0,"0"-6"192"0,1 2-960 0,2-1-256 0,1 0 0 0,5 1 0 0,-1-1 1696 0,3 2 288 16,1 0 64-16,2 1 16 0,2-1-1424 0,0 2-304 15,2 0-48-15,0 1-16 0,0 2-272 0,-1 2-176 16,-2 0 32-16,-2 0-9088 16,-2 2-1824-16</inkml:trace>
  <inkml:trace contextRef="#ctx0" brushRef="#br0" timeOffset="9570.63">7582 11363 30399 0,'0'0'2704'0,"-2"-4"-2160"16,2 4-544-16,0 0 0 0,0-6 1792 0,0 6 256 15,3-6 64-15,2 0 0 0,0 2-864 0,4 0-160 16,3 0-48-16,2 0 0 0,4-1-512 0,2 2-96 0,2 0-32 16,2-1 0-16,2 2-400 0,3 1 128 0,1 0-128 0,0 0 0 31,2 2-1856-31,-1-1-448 0,-1 1-80 0</inkml:trace>
  <inkml:trace contextRef="#ctx0" brushRef="#br0" timeOffset="11143.86">8416 10945 28735 0,'-6'-14'640'0,"5"7"128"0,0 0 16 0,1 0 16 0,1 1-640 0,0 1-160 16,-1 5 0-16,0 0 0 0,0 0 512 0,0 0 64 15,0 0 0-15,0 0 16 16,0 0-320-16,6 4-64 0,-2 3-16 0,1 4 0 16,-2 4-192-16,0 4 0 0,2 3 0 0,-2 1-160 15,-1 2 160-15,0 2 0 0,-1-1 0 0,1 1 0 16,-2-4 0-16,0 0 0 0,0-1 160 0,0-1-160 15,0-5 160-15,0-1-160 0,0-3 160 0,0-1-160 0,0-4 192 0,0-1-48 0,0-6-16 0,0 0 0 0,0 0 480 0,0 0 96 16,0 0 0-16,0-9 16 0,-2-3-96 0,1-2-32 16,0-2 0-16,0-2 0 0,0 0-272 0,0-4-48 15,-1-2-16-15,0-3 0 0,0-1 0 0,1-2 0 16,0-2 0-16,2 1 0 0,2 3-32 0,-1 0-16 16,0 1 0-16,1 0 0 0,2 2-80 0,0 2-128 15,2 3 176-15,0 3-176 0,1 0 0 0,2 3 0 16,1 2 0-16,0 2 0 0,1 1 0 0,-1 2 0 15,2 2 0-15,1 2 0 0,-2 0 0 0,-1 3-176 32,0 1 176-32,0 3-208 0,-1 1-608 0,1 2-112 0,-5 3-32 0,1 3 0 15,-2 2-2384-15,-1 4-496 0</inkml:trace>
  <inkml:trace contextRef="#ctx0" brushRef="#br0" timeOffset="11284.87">8427 11095 15663 0,'0'0'688'0,"-5"-1"144"0,1-2-656 0,4 3-176 0,0 0 0 0,0 0 0 16,0 0 2816-16,0 0 512 0,7-3 128 0,0 1 0 0,3-1-2336 0,2-1-480 0,3 1-80 0,1 0-32 15,3-1-176-15,1 2-32 16,1 1-16-16,1 0 0 0,0 1-1440 16,0 0-272-16,-2 1-64 0</inkml:trace>
  <inkml:trace contextRef="#ctx0" brushRef="#br0" timeOffset="11660.29">8743 11018 23039 0,'-4'-13'2048'0,"4"7"-1648"16,0-1-400-16,2 2 0 0,2 1 784 0,1 0 80 15,2 1 16-15,1 1 0 0,0 2-176 0,3 1-48 16,1 2 0-16,1 3 0 0,0 0-272 0,0 3-64 16,0 0-16-16,-2 1 0 0,-1 0-304 0,-1 2 160 15,-3 1-160-15,-1 1 128 0,-2 2 0 0,-2-1-128 16,-2 0 192-16,-1-1-64 0,-2-2-128 0,-2 0 160 15,-1-2-160-15,2-1 160 0,1-3-32 0,-1 0 0 16,5-6 0-16,0 0 0 0,0 0 32 0,0 0 0 16,0 0 0-16,0 0 0 0,0-6 64 0,2 0 16 15,2-3 0-15,2-2 0 0,2-2 16 0,1-2 0 0,0-1 0 0,-1 0 0 16,2 1-256-16,-2 1 176 16,0 2-176-16,-2 2 160 0,0 1-160 0,-2 2 0 0,-4 7 0 15,0 0 128-15,0 0 128 0,0 0 0 16,0 0 16-16,-1 8 0 0,-2 1-272 0,-1 2 0 0,1 0 0 0,0 2 0 15,0 0 0-15,0 1 0 0,2 0 0 0,1-1 0 16,0-1 0-16,2-1 0 0,2-1 0 0,1 0 0 16,1-1 0-16,3-3 0 0,-2-1 0 0,5-2 0 15,5 0-768 1,0-2-48-16,2-3-16 0,2-3-13712 0</inkml:trace>
  <inkml:trace contextRef="#ctx0" brushRef="#br0" timeOffset="11895.74">9447 10821 21183 0,'-3'-6'1888'0,"2"-1"-1504"16,1-2-384-16,-1 1 0 0,0 0 2656 0,0 2 464 15,0 1 80-15,1 5 32 0,-2-5-1760 0,2 5-368 16,0 0-64-16,0 0-16 0,0 0-640 0,-7 5-144 16,0 3-32-16,0 3 0 0,-1 3-208 0,-2 4 0 15,-1 2 0-15,-3 4 0 0,-4 6 0 0,0 4 0 16,-2 3 0-16,-1 3 0 0,-2 1 0 0,1 0 0 15,0 0 0-15,1 0 0 0,2-1 0 0,3-1 0 16,0-3 0-16,2-1 0 0,1 1 128 0,2-4-128 16,1-4 0-16,2-1 144 0,2-3-144 0,0-2 0 15,3-2 0-15,2-4 0 16,1-2-576-16,2-3-128 0,1-2-48 0,3-3-9904 0,2-3-1984 0</inkml:trace>
  <inkml:trace contextRef="#ctx0" brushRef="#br0" timeOffset="12287.63">9478 11172 10127 0,'6'-18'896'0,"-4"10"-704"0,0 0-192 0,1-1 0 16,0 1 4304-16,1 3 832 0,1-1 176 0,-1 2 16 16,-4 4-3072-16,0 0-608 0,0 0-128 0,0 0-32 15,0 0-624-15,3 6-128 0,1 2-32 0,-4 3 0 16,-3 2-368-16,0 4-80 0,-1 1 0 0,-3 2-16 16,-1 1-240-16,0 2 0 0,-2 1 0 0,0 1 0 15,-1-1 128-15,1-1-128 0,1 0 0 0,1-2 144 16,2-2-144-16,0-3 0 0,2-2 0 0,1-1 128 15,0-5-128-15,2-2 128 0,1-6-128 0,0 0 128 16,0 0 80-16,5-6 16 0,0-2 0 0,2-5 0 0,1-4 32 0,1-3 16 16,4-3 0-16,-1-2 0 0,1-5-144 0,1-2-128 15,-1-2 192-15,2 0-192 0,-3 2 128 0,0 1-128 16,-2 3 0-16,0 2 0 0,-3 4 0 0,1 2 0 16,0 4 0-16,-4 3 0 0,2 2 256 0,-2 3-16 15,0 1 0-15,-4 7 0 0,0 0-48 0,7 0-16 16,0 3 0-16,-2 1 0 0,1 3-176 0,0 1 0 15,1 5 0-15,-2 1 0 0,1 2 0 0,-1 3 0 16,2 2-144-16,-2 2 144 0,0 1 0 0,0 3 0 16,1-1-128-16,-2 0 128 0,0 0 0 0,-1-3 0 15,0-2 0-15,0 0 0 0,1-2-224 0,0-1-96 16,1-3 0-16,-2 0-16 16,-1-1-1584-16,0-2-320 0,2-4-64 0,-4-8-13584 0</inkml:trace>
  <inkml:trace contextRef="#ctx0" brushRef="#br0" timeOffset="12428.25">9522 11309 29487 0,'-14'-14'2624'0,"8"8"-2112"0,-3 0-512 16,1-1 0-16,1 1 1680 0,3 0 240 0,1 2 32 0,3 4 16 15,0 0-1056-15,3-6-208 0,5 2-32 0,1 1-16 0,2-2-352 0,5 2-80 16,4 0-16-16,6-1 0 0,5 0-208 0,3 1 0 16,4-1 0-16,1 1-11792 15,2 0-2288-15</inkml:trace>
  <inkml:trace contextRef="#ctx0" brushRef="#br0" timeOffset="13430.16">6741 12216 2751 0,'0'0'256'0,"-4"-7"-256"0,1-1 0 0,-1 0 0 16,1-2 4080-16,2 0 768 0,0 0 144 0,3 0 48 15,3-1-2672-15,0-1-512 0,1-1-128 0,3-1 0 16,2 1-544-16,4 1-96 0,4 0-32 0,3 2 0 16,1 1-400-16,3 2-80 0,3 1 0 0,-1 2-16 15,1 0-304-15,-4 3-64 0,-2 1-16 0,-2 3 0 0,-2 0-176 0,-3 2 0 16,-1 2 144-16,-3 1-144 0,-2 0 0 0,-3 2-256 15,0 1 32-15,-1 1 16 16,-2 1-288-16,-1-1-48 0,-1 0-16 0,0-1 0 16,-2-1-480-16,-2-2-112 0,1-1 0 0,1-7-16 15,-3 4-304-15,3-4-64 0,0 0-16 0,-7-1 0 16,0-2-720-16,-1-2-144 0,-2-2-16 0,0-2-16 16,0-1 1104-16,0 0 240 0,1-1 32 0,0 1 16 0,2 1 3120 0,-2 0 624 15,2 1 128-15,-1 1 32 0,-1 2-640 0,1 1-128 16,0 0-32-16,0 3 0 0,0 1-848 0,-1 2-176 0,0 3-48 0,-1 2 0 15,1 1-720-15,0 4-256 16,0 4 144-16,2 1-144 0,0 3 144 0,-1 1-144 16,3 1 160-16,1 0-160 0,1 1 128 0,2 0-128 0,2 0 0 15,1-2 144-15,1-1 16 0,1-1 0 0,4-2 0 16,0-1 0-16,2-2 32 0,1-1 0 0,3-1 0 0,0-1 0 16,2-1-32-16,3-2 0 0,1-3 0 0,1 0 0 31,0-3-1856-31,0-2-368 0,-1-2-80 0</inkml:trace>
  <inkml:trace contextRef="#ctx0" brushRef="#br0" timeOffset="14183.69">7237 12289 23951 0,'0'0'1056'16,"-1"-6"224"-16,1-1-1024 0,1 2-256 0,-1 5 0 0,5-4 0 16,2 0 1232-16,2 2 192 0,2 1 48 0,0 1 0 15,1 2-784-15,0 2-160 0,1 2-16 0,0 0-16 16,0 3-304-16,-1 1-64 0,-2 1-128 0,0 0 192 0,-2 1-192 0,-3 0 176 15,1 0-176-15,-5 0 160 0,-1 1-160 0,-1-1 0 16,-5 0 144-16,2-1-144 0,0-1 0 0,-1-2 144 16,1-2-144-16,-1-2 0 0,5-4 224 0,0 0-64 15,0 0-16-15,0 0 0 0,0 0 112 0,-2-6 0 16,1-2 16-16,3-1 0 0,2-2 192 0,1 0 48 16,2-1 0-16,0-1 0 0,1-1-320 0,1 0-48 15,1 2-16-15,0 2 0 0,-1 3-128 0,-1 0 0 16,0 2 0-16,-1 1 0 0,-7 4-208 0,6 1 80 15,1 3 128-15,-2 3-208 0,-2 1 80 0,-1 1 128 16,0 1-208-16,-1 1 80 0,0 1 128 0,1 0 0 16,1 0-144-16,0-1 144 0,-1-1 0 0,1 0 0 0,2 0 0 0,0-1 0 15,2-3 0-15,1 0 0 0,-1-2 176 0,1-2-176 16,1-1 384-16,1-1 0 0,0-2-16 0,1-1 0 16,0-1-144-16,1-1-32 0,0-3 0 0,-1 0 0 15,0-4-32-15,-1 1-16 0,0-2 0 0,-1 1 0 0,0-1 0 16,-1 0 0-16,-1 0 0 0,-1 2 0 0,-1 1-16 15,-1 1 0-15,-1 2 0 0,-1 2 0 0,-2 5 112 16,0 0 16-16,0 0 0 0,0 0 0 0,0 0-256 0,0 0 144 16,-1 7-144-16,1 0 128 0,0 2-128 15,1 0 0-15,2 0 0 0,-1-2-176 16,0 1 176-16,1 0 0 16,1-2 0-16,0 1 0 0,2-2 0 0,0 0 0 0,1-1 0 0,0 0 0 0,2-3 0 0,-2-1 0 15,2 0 0-15,-1-1 128 0,2-3-128 0,-1 0 176 16,0-1-176-16,0 0 192 0,-2-3-16 0,1-1 0 15,-1 0 0-15,-1-2 0 0,0-2 80 0,-2 1 32 16,0 0 0-16,-1 1 0 0,-1 0 16 0,0 1 0 16,-1 2 0-16,0 1 0 0,1 1 80 0,-2 6 32 15,0 0 0-15,0 0 0 0,0 0-240 0,0 0-48 16,0 0-128-16,0 0 192 0,2 11-192 0,0 4 0 0,0 1-144 0,1 3 144 16,3 1-160-16,-3 2 160 0,2 2-160 0,0 1 160 15,1 3 0-15,-3 0-144 16,0 2 144-16,1 1 0 0,-2 0 0 0,0-2 0 15,1 0 0-15,-2-2-128 0,0 0 128 0,1-3 0 0,-4-2 0 0,2-1 0 16,0-2 0-16,0-4 0 16,0-3 0-16,0-1 128 0,0-2 0 0,-1-2 0 0,1-7 0 0,0 0 0 15,0 0 224-15,0 0 48 0,-4 0 16 0,-2 0 0 16,1-4-96-16,-1 0 0 0,0-2-16 0,0 0 0 0,2-1-304 0,-3-1 160 16,2 1-160-16,-1-1 128 15,1-1-464 1,-1 0-112-16,1 0 0 0,0-1-16 0,2 0-2160 0,3 0-448 0,3-1-64 0</inkml:trace>
  <inkml:trace contextRef="#ctx0" brushRef="#br0" timeOffset="14372.05">8296 12133 34095 0,'2'-6'3024'0,"1"-1"-2416"16,2 0-480-16,0 1-128 0,3 0 320 0,0 2 32 15,-1-1 16-15,1 2 0 0,1 0 0 0,1 1 0 16,1 1 0-16,2-1 0 0,1 2-368 0,1 2 0 16,-1 0 0-16,-1 1 0 15,-1 1-1968-15,0 2-464 0,0 1-80 0</inkml:trace>
  <inkml:trace contextRef="#ctx0" brushRef="#br0" timeOffset="14543.8">8267 12331 35935 0,'-12'-8'3200'0,"6"5"-2560"0,-1 0-512 0,2 1-128 0,-1-1-176 0,6 3-48 16,0 0-16-16,0 0 0 0,0 0 1008 0,0 0 192 0,0 0 32 0,0 0 16 16,7 3-512-16,1-1-112 0,5-1 0 0,3 1-16 15,4 0-48-15,3 1-16 0,2-2 0 0,2-1 0 32,0-1-992-32,2-2-192 0,-2 1-32 0,2 0-16432 0</inkml:trace>
  <inkml:trace contextRef="#ctx0" brushRef="#br0" timeOffset="16310.57">17092 11346 17615 0,'0'0'768'0,"-1"-7"192"0,-2-2-768 0,1 0-192 0,0-1 0 0,2 1 0 16,-3-1 1024-16,2 1 160 0,-1 0 32 0,1 1 16 15,1 1-176-15,0 0-32 0,0 2-16 0,1 0 0 16,-1 5-144-16,0 0-32 16,0 0 0-16,0 0 0 0,0 0-448 0,-1 7-112 0,0 3-16 0,-1 2 0 15,0 2-256-15,0 1 0 16,-1 1 0-16,1 0 0 0,0 2 0 0,1 1 0 0,2 0 0 0,-1 0 0 15,0-1 128-15,1-3-128 0,2-1 0 0,2-1 0 16,-1-2 288-16,4-3-48 0,-1-1-16 0,1-2 0 16,0-1 512-16,1-2 96 0,1-2 32 0,1-2 0 15,-1-2-48-15,1-1-16 0,1-3 0 0,0-2 0 0,1-2-528 16,0-2-96-16,-1-4-32 0,-1 0 0 0,-1-2 208 0,0-1 32 16,-1 0 16-16,-1 1 0 0,-2 0-48 0,1 4-16 15,-2 2 0-15,0 2 0 0,-2 1-48 0,0 3-16 16,0 1 0-16,-3 7 0 0,0 0-80 0,0 0-32 15,0 0 0-15,1 8 0 0,0 6-160 0,1 3-176 16,-1 0 48-16,1 5 0 0,-1 5 128 0,0 2-208 16,-1 3 80-16,0 2 128 0,-1 4-160 0,0 3 160 15,0 0 0-15,0 2-144 16,-1-1 144-16,1-1 0 0,0-4 0 0,0-1 0 0,-1 0 0 0,1-4 0 16,0-5 0-16,-1-3 0 0,-1-3 0 0,-1-1 0 15,2-4 128-15,-3-2-128 0,0-4 208 0,0-3-16 16,-1-2-16-16,1-3 0 0,-2-3 64 0,1-3 16 15,-2-1 0-15,0-3 0 0,2-3 160 0,-2-3 32 16,1-5 16-16,2-5 0 0,0-3 112 0,3-4 32 16,2-3 0-16,4-3 0 0,3-2-192 0,3-1-32 15,2 1-16-15,4 2 0 0,3 4-368 0,5 5 0 16,3 2 0-16,5 4 0 0,4 1-224 0,4 4 32 16,3 1 16-16,3 5 0 15,1 4-672-15,4 3-144 0,2 4-32 0,4 5-18576 0</inkml:trace>
  <inkml:trace contextRef="#ctx0" brushRef="#br0" timeOffset="18396.12">9117 11926 4607 0,'-3'-6'400'0,"2"-2"-400"15,1-2 0-15,0 2 0 0,1 1 4672 0,2 0 864 16,-3 2 160-16,0 5 48 0,0 0-3792 0,0 0-752 16,0 0-160-16,0 0-16 0,0 0-704 0,1 6-128 15,-2 3-16-15,-2 1-16 0,-1 3-160 0,-2 0 0 16,-1 3 144-16,-2 0-144 0,-1 3 128 0,0 0-128 0,-1-2 128 15,0 2-128-15,-2 0 0 0,2-1 128 16,2 0-128-16,1-3 0 0,2-1 0 0,1-3 0 0,2-2 0 0,2 0 128 16,0-2 144-16,1-7 48 0,5 5 0 0,3 1 0 15,1-2 192-15,2 0 32 16,2-2 16-16,1-1 0 0,3-1-288 0,2 0-48 0,0-1-16 0,3-1 0 0,2-1-208 0,0 1 0 16,-1-1 0-16,-1 0 0 15,-1-1-272-15,-1 1-160 0,-4 0-16 16,-1-2-16-16,0 1-512 0,-3-2-112 0,-2 1 0 15,-3-2-16-15,-1 1 112 0,-2-1 32 0,0-1 0 0,-4 1 0 16,-3-2 336-16,2 0 80 0,0 0 16 0,-1-1 0 0,-1 0 528 0,1 1 0 16,-2-2 0-16,2 0 0 0,-1 0 896 0,-1 1 64 15,2 1 32-15,0 1 0 0,0 0 480 0,0 3 112 16,1-1 16-16,1 6 0 0,0 0-560 0,0 0-96 16,0 0-32-16,0 0 0 0,0 0-528 0,0 0-96 15,-3 7-32-15,1 2 0 0,0 2-96 0,0 1-32 16,0 0 0-16,-1 1 0 0,2 0-128 0,0 3 128 15,0 0-128-15,0 2 128 0,0 0-128 0,1 0 160 16,-1 2-160-16,1-1 160 0,1-2-160 0,0 0 0 16,0-1 144-16,1 0-144 0,0-1 128 0,1 1-128 15,-1-3 128-15,1 0-128 16,2 0-1104-16,-2-1-304 0,1-1-48 0,1-1-14032 0</inkml:trace>
  <inkml:trace contextRef="#ctx0" brushRef="#br0" timeOffset="18616.86">9027 12459 31615 0,'-13'-4'1408'0,"13"4"272"0,-4-2-1344 0,4 2-336 0,0 0 0 0,0 0 0 16,0 0 976-16,0 0 128 0,0 0 32 0,0 0 0 16,9-3-288-16,1 0-48 0,3-1-16 0,4 1 0 15,4-1-272-15,5 0-48 0,3 1-16 0,3-1 0 16,1-1-272-16,0 1-176 0,0-1 192 0,-1 1-192 15,-2 1 128-15,-3-1-128 0,-1 2 0 0,-3 1 0 16,-2 1-1024-16,-4 2-256 0,-3 2-48 0,-1 0-16 16,-5 3-1472-16,-1 1-320 0,-4 2-48 0</inkml:trace>
  <inkml:trace contextRef="#ctx0" brushRef="#br0" timeOffset="18995.56">9211 12657 6447 0,'-10'-4'272'0,"10"4"80"0,-5-4-352 0,0 0 0 16,2-2 0-16,2 0 0 0,2-1 5664 0,1 0 1056 15,0 1 224-15,3 0 32 0,0 1-4416 0,2-1-896 16,2 1-192-16,1-1-16 0,0 1-624 0,1 0-112 0,0 2-16 0,1 1-16 16,-1 2-368-16,1 1-80 0,1 1-16 0,-1 1 0 15,-1 1-224-15,-1 0 0 16,-1 2 0-16,-2 0 0 0,-1 2 0 0,-1 1 0 16,-1 1 0-16,-1-2 0 0,-1 1 0 0,0 0 0 0,0 0-192 0,-1 0 192 15,-1-1 0-15,1 1 0 0,0-1 0 0,0 1 0 16,1-2 0-16,1 2-128 0,1-1 128 0,0 0 0 15,3-3 0-15,-1 1 0 0,1-1 0 0,0 1 0 16,-1-1 0-16,2 1 0 0,0-2 0 0,-1 2 0 0,0-1 0 0,-1 1 0 16,0-1 0-16,-1 2 0 0,0-3 0 0,-2 0 0 15,-3-4 0-15,1 7 0 0,-1-7 0 0,-2 7 0 16,0-1 0-16,-3 0 144 0,0-3 176 0,-2 0 16 16,1 0 16-16,-2-1 0 0,-1 0 192 0,0-1 32 15,0 0 16-15,-1 0 0 0,-4-2-224 0,1 1-48 16,-1 0-16-16,-1 0 0 0,-2 0-304 0,1-1 160 15,0 0-160-15,2 0 128 0,1 0-128 0,1-1 0 16,2-1 0-16,2 1-176 16,4-1-1392-16,4 3-288 0,0-6-48 0,5-1-15904 0</inkml:trace>
  <inkml:trace contextRef="#ctx0" brushRef="#br0" timeOffset="19449.21">9998 12023 25791 0,'-3'-22'1152'0,"2"13"224"0,0-1-1104 0,0 1-272 0,0-1 0 0,0 2 0 16,1 1 1984-16,-1 2 320 0,-1 0 80 0,2 5 16 16,0 0-1440-16,0 0-304 0,-6 4-48 0,1 3-16 15,-1 3-464-15,2 4-128 0,0 1 0 0,1 4 0 16,0 3 0-16,1 2 0 0,-1 2 0 0,2 2 0 15,0 0 0-15,1 1 0 0,0 0 0 0,1-2 0 0,0-1 0 0,1 1-160 16,-1-4 160-16,0-2 0 0,0-4 0 0,0 0 0 16,0-3 0-16,0-2 144 0,0-1 48 0,0-2 0 15,0-2 0-15,-1-7 0 0,0 0 32 0,0 0 16 16,0 0 0-16,0 0 0 0,0 0 80 0,0-7 0 16,0-1 16-16,0-4 0 0,-1-2 48 0,1-4 0 15,-1-4 0-15,1-1 0 0,-1-1-128 0,1-2 0 16,0-4-16-16,0-1 0 0,0-1-48 0,0 0-16 15,1 1 0-15,0-1 0 0,0 1 176 0,2 3 32 16,0 3 16-16,1 2 0 0,1 1-128 0,1 1-16 16,2 0-16-16,1 5 0 0,1 1-240 0,1 3 0 15,1 1 0-15,2 4 0 0,0 0-192 0,2 3 64 16,0 0 128-16,0 3-208 0,-3 2-160 0,0 3-16 0,-2 0-16 0,-1 3 0 31,-1 2-944-31,-3 5-192 0,0 0-48 0,-2 4-10064 16,-1 0-2000-16</inkml:trace>
  <inkml:trace contextRef="#ctx0" brushRef="#br0" timeOffset="19621.94">9893 12201 23951 0,'0'0'1056'0,"-2"-3"224"0,-1 0-1024 0,3 3-256 0,0 0 0 0,0 0 0 16,0 0 1696-16,0 0 288 0,0 0 48 0,3-5 16 0,2 2-512 0,4 1-80 15,3 0-32-15,2 1 0 0,1-1-592 0,1 2-128 16,3 0-32-16,2 0 0 0,1 0-480 0,2 2-192 15,4 0 128-15,-3 0-128 32,-1 0-1664-32,2 1-432 0,-1 1-80 0,-1-1-13008 0</inkml:trace>
  <inkml:trace contextRef="#ctx0" brushRef="#br0" timeOffset="20045.4">10312 12252 25791 0,'0'0'2304'0,"0"0"-1856"0,0 0-448 0,-4 3 0 16,-2 2 672-16,2 0 32 15,0 2 16-15,-1 0 0 0,1 3-144 0,0 0-48 16,2 0 0-16,1 0 0 0,1 1-16 0,1 0-16 16,1-1 0-16,2 0 0 0,0-2-64 0,2-1-16 15,0 0 0-15,2-2 0 0,0-2 32 0,0-1 16 16,1-1 0-16,1-1 0 0,1-2 16 0,0-2 0 0,0-1 0 0,0-1 0 16,0-1-192-16,-1-2-32 15,-1-1-16-15,0-2 0 0,-2-1 144 0,0-1 16 0,-2 0 16 0,1 1 0 16,-3 2 64-16,1 1 16 0,-2 1 0 0,-1 3 0 15,0 0 64-15,-1 6 16 0,0 0 0 0,0 0 0 16,0 0-320-16,0 0-64 0,0 0-16 0,-4 7 0 16,-1 3-176-16,2 2 0 0,0 3-192 0,-1 3 192 15,1 0-176-15,0 3 176 0,-1 2-128 0,2 2 128 0,-1-1 0 0,1 1-128 16,-1 0 128-16,2 0 0 0,0-2 0 0,0-1 0 16,0-2 0-16,1-3 0 0,0 0 0 0,0-3 0 15,1-2 0-15,-1-1 0 0,0-2 0 0,0-1 128 16,0-3-128-16,0-5 128 0,0 0 16 0,0 0 16 15,0 0 0-15,0 0 0 0,0 0 224 0,0 0 32 16,0 0 16-16,-5-1 0 0,-2-1-192 0,-1-2-48 16,0 0 0-16,-1 0 0 0,0-1-192 0,0 1 0 15,-1-1 0-15,1 1 0 16,1 0-384-16,-2 0-112 0,1 1-16 0,1 1-16 16,4 0-1920-16,4 2-384 0,0 0-80 0,0 0-13904 0</inkml:trace>
  <inkml:trace contextRef="#ctx0" brushRef="#br0" timeOffset="20326.61">10894 12226 25791 0,'4'-10'2304'0,"0"-1"-1856"0,0-1-448 0,1-1 0 16,-1 1 2160-16,-1 1 336 0,-1 1 64 0,-1 2 0 15,-1-1-1024-15,0 2-224 0,-1 2-32 0,1 5-16 16,-3-5-640-16,3 5-128 0,-6 3-32 0,-2 2 0 15,-1 4-464-15,-2 3 0 0,-2 4 0 0,-5 4 0 16,0 6-144-16,-4 2 144 0,-3 5-208 0,-2 3 80 16,-6 3 128-16,-2 2 0 0,-4-1 0 0,3 2 0 15,0 1 0-15,2-2 0 0,1-4 0 0,3-2 0 16,2-2 128-16,4-1-128 0,3-2 128 0,3-4-128 16,2-4 0-16,3-2 128 0,2-2-128 0,3-3 0 15,3-2-208-15,4-2-112 0,1-3-32 0,2-1 0 16,3-3-3168-16,6-4-624 15</inkml:trace>
  <inkml:trace contextRef="#ctx0" brushRef="#br0" timeOffset="20767.71">10977 12427 26719 0,'2'-6'2368'0,"-1"1"-1888"16,1-1-480-16,-2 6 0 0,0 0 2336 0,0 0 368 15,0 0 80-15,0 0 16 0,0 0-1680 0,0 0-336 16,-2 6-64-16,-2 4-16 0,-2 2-384 0,-2 2-64 0,0 3-32 0,-1 1 0 15,-1 3-224-15,0 1 0 16,-1 1 0-16,0 0 0 0,1 2 0 0,-1-2 0 16,0-1 0-16,0 0 0 0,1-2 0 0,2-2 128 15,2-2-128-15,0-3 0 0,1-2 176 0,2-2-176 0,0-3 192 0,1 0-192 16,2-6 256-16,0 0-48 0,0 0-16 0,0 0 0 16,2-9 96-16,3-3 16 0,2-4 0 0,3-1 0 15,1-3-112-15,3-2-32 0,0-3 0 0,2-3 0 16,1-3-160-16,2 0 0 0,-2-1 0 0,3 0 0 15,1 0 0-15,-2 1 0 0,-3 1 0 0,0 4 0 16,-2 2 0-16,-1 3 160 0,-2 3-160 0,-2 4 160 16,0 2 144-16,-4 3 16 0,-2 2 16 0,2 3 0 15,-1 1-96-15,-4 3-32 0,0 0 0 0,6 4 0 0,-2 4-208 0,1 3 0 16,-1 3 0-16,-2 3 0 0,1 0 0 0,2 3 0 31,-1 2 0-31,1 1-160 0,-2 1 160 0,0 1 0 0,1-1 0 0,-1 1-128 0,0 0 128 0,0 1 0 16,1-1 0-16,-1-2 0 0,-1-2 0 0,2-1 0 15,-1-4 128-15,0 0-128 0,0 0 0 0,1-3-128 16,-1-2 0-16,1-1 0 16,0-1-512-16,-1-2-112 0,-1-2-16 0,-2-5 0 15,0 0-2640-15,0 0-544 0</inkml:trace>
  <inkml:trace contextRef="#ctx0" brushRef="#br0" timeOffset="20955.33">10957 12626 35007 0,'-5'-4'3120'0,"1"-2"-2496"0,1 2-496 0,3 4-128 16,-2-5 1200-16,2 5 208 0,0 0 64 0,0 0 0 16,4-5-560-16,4 1-96 0,3 1-32 0,5 1 0 15,5 0-368-15,4 0-80 0,4-1-16 0,3 1 0 16,3 0-320-16,1 0 0 0,1 1 0 0,-2-3 128 16,0 1-128-16,-1-1 0 0,-2-3 0 0,-2 2 0 15,-3 0-1472-15,-1 1-256 0,-4-1-48 0,-3 2-16112 16</inkml:trace>
  <inkml:trace contextRef="#ctx0" brushRef="#br1" timeOffset="28685.15">6084 5286 5519 0,'0'0'240'0,"-3"-7"64"0,-1 0-304 0,4 7 0 0,0 0 0 0,-6-4 0 15,-2 0 1712-15,1 0 272 0,2 2 64 0,5 2 16 16,-8 0-1248-16,8 0-256 0,-8-1-48 0,8 1-16 16,-6 0-128-16,6 0-32 0,0 0 0 0,0 0 0 15,0 0-144-15,0 0-16 0,-7 5-16 0,7-5 0 16,0 0-160-16,0 0 0 0,-3 9 144 0,3-9-144 15,0 0 0-15,0 0 128 0,0 11-128 0,0-11 0 16,0 0 192-16,0 11-16 0,0-1-16 0,0-10 0 0,2 11 176 0,-1-2 48 16,-1-9 0-16,0 11 0 0,0-1 0 0,0-10 0 15,0 12 0-15,0-1 0 0,0 0-208 16,0 0-48-16,1 0 0 0,-1 1 0 0,0-1-128 0,0 0 0 16,0 2 144-16,3 2-144 0,-1 0 0 0,-1 0 0 15,0 1 0-15,1-1 0 0,0-1 0 0,-1 3 128 16,-2-1-128-16,2 3 0 0,2 1 0 0,-3 2 128 15,2 1-128-15,-1 1 0 0,0-2 0 0,0 1 0 16,-1 0 0-16,0 1 0 0,0-1 0 0,0 0 128 16,0 0-128-16,1 1 0 0,1 0 0 0,2 2 128 15,-2-1-128-15,1 0 0 0,1-1 128 0,-2 3-128 0,-2-1 128 0,1 2-128 16,1-1 0-16,0 2 0 0,0-4 0 0,1 1-128 16,-2 0 128-16,1 0 0 0,-2-1 128 0,0 1-128 15,0-1 176-15,-2 1-48 0,2 2 0 0,0-1 0 16,-1 0-128-16,0 0 192 0,-1 2-192 0,1 1 192 15,-1 0-192-15,1 1 0 0,1-1 0 0,0 2 0 16,0-2 0-16,1 0 0 0,1 0 0 0,2 0 0 16,-1 1 0-16,1 0 0 0,0 1 0 0,1-1 0 15,1 0 0-15,0 1 0 0,1 0 0 0,-1 0 0 16,1 1 0-16,1 0 0 0,-3-1 0 0,0-1 0 16,-3-1 0-16,0-1 0 0,0 0 0 0,0 2 0 15,1 0 0-15,-2-1 0 0,-1-2 0 0,0 2 0 16,0 0 128-16,1 1-128 0,1 0 128 0,-2 0-128 15,-1-1 0-15,1-1 128 0,0-2-128 0,-1-1 0 0,0-1 160 16,1-1-160-16,1 0 192 0,0 2-192 0,-4 2 272 0,3-2-48 16,2 0-16-16,0 0 0 0,-2 2 32 15,1 0 0-15,1 2 0 0,-2 2 0 0,0-3-48 0,-1 1-16 16,-1 0 0-16,1 0 0 0,-1 0-48 0,1 0-128 16,0 0 192-16,1-1-64 0,-2 1-128 0,2 0 192 15,2 0-192-15,0-1 192 0,0 2-192 0,0 0 0 16,-1 1 0-16,0-3 128 0,-1 1-128 0,1-2 0 15,1-1 0-15,-2 1 0 0,0-1 128 0,0 2-128 16,-2-4 128-16,1 1-128 0,1 0 176 0,-1 0-48 16,0 2-128-16,-1 0 192 0,1 2-64 0,0 1 0 0,2 0-128 0,-1-2 192 15,-2 2-192-15,1-1 0 0,1-2 128 0,1 1-128 16,-1-2 0-16,2 2 0 0,0 1 0 0,0-2 0 16,-1 1 0-16,2 0 0 15,0 0 0-15,-1 2 0 0,-1-1 0 0,0-1 0 0,0 3 128 0,0-1-128 16,-1-1 0-16,0 1 0 0,0-1 0 0,-1 2 0 15,-1-2 0-15,1 0 0 0,1-1 128 0,0 3-128 16,-1 0 0-16,0-1 128 0,0 2-128 0,0-1 0 16,1-1 176-16,0 0-176 0,-1-2 192 0,1 1-192 15,0-1 176-15,0-1-176 0,0 1 160 0,1 1-160 16,-1-1 128-16,2 2-128 0,-1 1 0 0,1 0 0 0,-1 0 192 16,0 1-48-16,0 0-16 0,-1 1 0 0,0-1 144 15,-1 0 32-15,0-1 0 0,0 1 0 0,-1-1-96 16,0 1-16-16,0 1 0 0,-2 1 0 0,2-1-192 0,1 3 176 15,0 1-176-15,0 0 160 0,-3-1-160 0,2-2 0 16,0-2 0-16,0 0 0 0,0 0 0 0,1 1 0 16,-3 0 0-16,2 1 0 0,0-1 0 0,1 2 160 15,-1-1-160-15,-1-1 160 0,1 0 32 0,0-1 16 16,0 0 0-16,1-1 0 0,0 0-80 0,-2-1 0 16,0-1-128-16,1 2 192 0,1 0-192 0,1 1 128 15,0 1-128-15,0 0 0 0,0 2 128 0,-2-2-128 16,2-1 0-16,0-1 0 0,-2-1 0 0,1 1 0 0,1 0 0 0,-1-1 0 15,0 0 128-15,0 0-128 0,0 1 0 0,1-2 0 16,0 3 176-16,0 0-176 0,1-1 192 0,0 2-192 16,-1-1 240-16,1 1-64 0,1-2-16 0,2-1 0 15,-3 0-32-15,1 0 0 0,0-2 0 0,0 2 0 16,2-1 0-16,0 1 0 0,1 0 0 0,-1 0 0 16,0 0 0-16,1-1-128 0,0 0 192 0,0-3-64 15,-2 1-128-15,0-2 0 0,2-2 144 0,-1 0-144 16,-1 1 128-16,1 0-128 0,-1-2 128 0,0 0-128 15,2 1 224-15,-1-1-32 0,0-1 0 0,1 0 0 16,0 0 0-16,1-1 0 0,-1-2 0 0,1-1 0 16,-1-1-64-16,1 0-128 0,0-2 176 0,1-1-176 15,-3-1 144-15,2-2-144 0,-1-3 0 0,1 1 144 16,-2-1-144-16,-4-8 0 0,6 9 0 0,-2-3 0 16,-4-6-608-1,7 7-48-15,-2-1-16 0,1 1 0 0,-6-7-1696 16,9 8-320-16,2-1-80 0</inkml:trace>
  <inkml:trace contextRef="#ctx0" brushRef="#br1" timeOffset="29749.35">6204 12931 1839 0,'0'0'0'0,"-9"-1"160"0,-1-2-160 0,1 0 0 0,9 3 0 0,-9-3 0 0,9 3 2816 0,-6-6 544 16,6 6 96-16,-7-5 32 0,7 5-2400 0,0 0-464 15,0 0-112-15,0 0 0 0,0 0-64 0,-1-8-16 16,1 8 0-16,0 0 0 0,7-8-64 0,-7 8-16 15,9-5 0-15,-2 2 0 0,-7 3-32 0,11-3 0 16,0 2 0-16,0 0 0 0,0 0-128 0,1 2-48 16,2 1 0-16,-1 2 0 0,1-3 16 0,0 1 0 15,5 1 0-15,-1 1 0 0,1 0-32 0,2 0 0 16,2 2 0-16,2-1 0 0,-1 1-128 0,4-1 192 16,3 0-192-16,1-1 192 0,0 1-192 0,0-2 128 15,-3 0-128-15,-1 0 128 0,2 1 64 0,0-1 16 16,-1-1 0-16,3 2 0 0,0-1 0 0,1 1 0 0,2 1 0 0,4-1 0 15,0 0-48-15,2 1-16 0,0-1 0 16,-3 1 0-16,1-2-144 0,1 1 192 0,1 1-192 0,3-1 192 16,2-1-192-16,4 1 0 0,2-1 0 0,-1-1 128 15,0 0-128-15,-2 0 0 0,-2-1 0 0,0 0 0 16,2-1 0-16,0 2 192 0,0 0-192 0,2-1 192 16,1 0-192-16,-4 2 0 0,-3-2 0 0,-1 0 0 15,-1-1 0-15,0 1 128 0,2 0-128 0,1-1 0 16,0 0 0-16,3 0 0 0,2 0 0 0,-1-1 0 15,-4-1 160-15,-1 1-160 0,0-2 192 0,2 2-192 16,0-1 128-16,2 1-128 0,2 0 0 0,-2 0 0 16,0 0 0-16,-4 0 0 0,-5-1 0 0,-2 2 0 0,1 0 0 15,-2 0 160-15,1-1-32 0,-1 1 0 0,1 1 16 16,2-2 0-16,1 2 0 0,0-1 0 0,1-1 128 0,-1-1 32 16,-4 0 0-16,2 0 0 0,-1 0 32 0,2-1 16 15,-1 2 0-15,3 0 0 0,0 1-96 0,2 0 0 16,2-1-16-16,-2 1 0 0,-6-1-112 0,0 1 0 15,0-1-128-15,-1 1 192 16,0 0-192-16,2 1 128 0,-1 0-128 0,3 0 0 0,1 0 0 0,0-1 0 16,-1 0 0-16,-2 0 0 0,-4 0 0 0,-1-1 0 15,0 0 0-15,0 0 0 0,1 0 144 0,-1 0-144 16,0 0 128-16,0 1-128 0,2 0 0 0,0 0 0 16,1-1 128-16,0 1-128 0,-1 0 144 0,-3 0 0 0,-3 0 0 15,-1 0 0-15,-1 0 32 0,1 0 0 16,0 0 0-16,-1 1 0 0,1-1-48 0,-1 2-128 0,1 0 192 0,3 0-64 15,2-1-128-15,2 0 0 0,1 1 0 0,-4-2 0 16,-1 0 0-16,-2 1 0 0,0 0 0 0,0-1 0 16,-1-1 0-16,0 1 0 0,0 0 0 0,-3 0 0 15,-2 0 0-15,-1 0 0 0,-1 0 0 0,-1 0 128 16,-1-1-128-16,-1-1 192 0,-4 0-192 0,-1 0 192 16,0 0 192-16,-4 0 64 0,-2-1 0 0,-8 3 0 15,9-1 224-15,-9 1 48 0,0 0 16 0,9-1 0 16,-1 0-352-16,-8 1-80 0,0 0-16 0,8 0 0 15,0 0-288-15,-2 1 0 0,-6-1 0 0,10 4 0 32,-10-4-736-32,8 3-48 0,-8-3-16 0,9 3 0 15,-9-3-2768-15,0 0-544 0</inkml:trace>
  <inkml:trace contextRef="#ctx0" brushRef="#br1" timeOffset="30752.48">11619 12909 8287 0,'0'0'368'0,"-8"-6"80"0,0 0-448 0,0-1 0 16,0 0 0-16,1 2 0 0,0-1 3648 0,1 0 640 15,2-2 128-15,0 0 16 0,0 1-3040 0,1-2-624 16,-1 2-112-16,1 0-16 0,1-1-512 0,1 0-128 15,1 0 0-15,0-1 0 0,0-1 0 0,1 0-160 0,-1 0 160 0,1-1-208 16,-1-3 208-16,3-1 0 0,-1 1 0 0,0 0-144 16,0-3 144-16,0 1 256 0,-1-2-64 0,1-1-16 15,-1-2 272-15,-1-1 48 0,0 0 16 0,0 3 0 32,2-3 80-32,-2-1 32 0,-2-3 0 0,1 0 0 0,1-2-32 0,0-1 0 0,0 0 0 0,-2-1 0 15,2 1-192-15,0-2-32 0,2 0-16 0,-1 0 0 16,1 0-96-16,-2 0-32 0,2-2 0 0,-1-2 0 15,0 0-224-15,1-3 128 0,1-4-128 0,-1-1 0 16,-1-3 0-16,1 3 0 0,-1 1 0 0,1 0 0 16,1-1 0-16,-1 2 0 0,0-2 0 0,-1-1 0 15,-2-4 0-15,1 2 0 0,0 0 0 0,-1 1 0 16,0 0 192-16,-1 0-48 0,-1 0-16 0,1 0 0 0,0-1 16 0,0-2 0 16,0-3 0-16,1-1 0 0,-2 0 48 0,2 1 0 15,1 1 0-15,1 0 0 0,2 2-192 0,-2-2 0 16,-1 0 144-16,1-2-144 15,0-1 192-15,0 2-48 0,-1 0 0 0,1 0 0 0,0 2-144 0,1-2 192 16,-1-3-192-16,1-1 192 0,-2-1-192 0,1 0 0 16,0 0 0-16,1 2 128 0,-1 0-128 0,1 0 0 15,0-2 0-15,0-1 0 0,-1-2 0 0,-1 0 0 16,0 2 0-16,0 1 0 0,0 1 144 0,0-1-144 16,-1-6 160-16,-1 2-160 0,0-2 128 0,-1 2-128 0,0 0 0 0,-1 2 144 15,1 1-16-15,1-2-128 16,0-1 192-16,-1-1-64 0,1 2-128 0,0 0 0 0,0 0 144 0,0 1-144 15,1-1 0-15,-1-1 0 0,1-1 0 0,-1 0 0 16,0 2 0-16,0 0 0 0,0 2 0 0,-1-1 0 16,0-1 0-16,-1-2 0 0,-2-1 0 0,1 3 0 15,-1 2 0-15,0 2 0 0,0 1 0 0,2 1 0 16,-3-1 0-16,0 0 0 0,-1-1 0 0,2 3 0 16,2-1 0-16,-1 2 0 0,1 2 0 0,1-1 128 15,-1 1-128-15,2-3 0 0,0-1 0 0,0 3 0 16,-2 0 0-16,1-1 0 0,0 1 0 0,1-1 0 15,-1 2 0-15,1 0 0 0,1 1 0 0,-2 1 0 0,1-2 0 16,1 3 176-16,-2-1-176 0,2 2 192 0,0 1-32 0,0 1 0 16,2 1 0-16,-1 0 0 0,-1 1-160 0,0 1 160 15,0-2-160-15,1 2 160 0,0 2-160 0,0-1 0 16,-1-1 144-16,1 0-144 0,-1 2 0 0,0 0 0 16,-2 1 0-16,2-1 128 0,0 1-128 0,0 1 176 15,0-2-176-15,0 2 192 0,-1 2-64 0,1 0 0 16,-2-1 0-16,2 0 0 0,0 1-128 0,0 1 192 15,-1 3-192-15,2 0 192 0,-3 0-192 0,0 2 0 16,1-1 0-16,0 1 0 0,0 1 128 0,0 2 0 16,-2 0 0-16,1 3 0 0,0 2-128 0,-1 0 0 15,1 0 0-15,-2 2 128 0,0 2 0 0,1-2-128 0,-1 2 192 0,2 0-64 16,-1 3-128-16,-1 1 128 0,1 1-128 16,1 2 128-16,-2 2-128 0,1 0 0 0,4 7 0 0,-6-7 0 15,6 7-160-15,0 0 160 0,-9-3-208 0,9 3 80 16,0 0-192-16,-8-1-48 0,8 1 0 0,-9 2 0 31,9-2-320-31,-8 6-64 0,2 0-16 0,1 2 0 16,-3 0-1552-16,3 2-320 0,1 1-64 0,-1 0-11600 0</inkml:trace>
  <inkml:trace contextRef="#ctx0" brushRef="#br1" timeOffset="31487">11296 4958 24879 0,'-2'-7'2208'0,"-2"-1"-1760"16,1 1-448-16,0 0 0 0,-2 1 1584 0,5 6 224 16,0 0 48-16,-5-6 16 0,-1 2-1552 0,6 4-320 15,0 0 0-15,-6-1 0 0,6 1-240 0,-11 0 48 16,1 2 0-16,0 0 0 0,0 0-96 0,-1 0-16 15,-1 1 0-15,-1 0 0 0,-3 0 48 0,-1 0 0 16,-5 0 0-16,0 0 0 0,-1-1 64 0,-3-2 32 16,0 0 0-16,1 0 0 0,-1-1 160 0,1 0 0 15,0-1 0-15,-1 2 0 0,0-1 256 0,-1 1 16 0,1 0 16 0,-1 0 0 16,-1 0-96-16,-3 2-32 0,-4 0 0 0,-2 0 0 16,-4-1-160-16,1 2 160 0,2 0-160 0,0 0 160 15,1-1-160-15,-1 1 0 0,-1 0 0 0,-1 0 128 16,-1 2-128-16,-4-2 0 0,-5 0 0 0,2-2 128 15,-3 0-128-15,4 0 0 0,-2 1 0 0,3-1 0 16,0 1 0-16,-1 1 0 0,-3-2 144 0,-2 1-144 16,-1 1 176-16,0-1-48 0,2-1 0 0,1 1 0 15,0 0-128-15,1 2 0 0,0-1 0 0,-1 0 128 16,-4 1-128-16,0-1 0 0,0-1 0 0,2 0 0 16,2 0 0-16,0 2 0 0,2-1 0 0,-4 0 0 15,-2 0 0-15,0 0 0 0,-1-1 0 0,2 0 0 16,2 2 0-16,1-1 0 0,3-1 0 0,1 0 128 0,-2 3-128 0,-1-1 0 15,-3-1 0-15,3 2 0 16,0-1 0-16,2 2 0 0,1-1 0 0,1 1 0 0,0-1 0 0,1 1 0 16,0-2 0-16,-3 0 0 0,-1 0 0 0,0-1 0 15,-1 1 0-15,3 0 0 0,1-2 0 0,1 0 0 16,0-1 0-16,0 1 0 0,-1 0 0 0,-3 0 0 16,-1-2 0-16,1 1 0 0,0-1 0 0,1 1 0 15,4 0 0-15,-1 0 0 0,2-1 176 0,0 0-48 16,0 0-128-16,-2 1 192 0,-3 0 80 0,1 0 16 15,1 1 0-15,1-1 0 0,2-1-32 0,2 1-16 16,0 0 0-16,3 0 0 0,0 0 80 0,0-1 0 16,-3 0 16-16,1 0 0 0,-1 0 176 0,4 1 48 15,-1-1 0-15,4 0 0 0,3 0 32 0,1 0 16 0,0 0 0 0,3 2 0 16,0 1-240-16,1-1-48 0,2-1-16 0,1 1 0 16,1 0-160-16,1 0-16 0,-1 1-128 0,1-1 192 15,0 0-192-15,1 0 0 0,3 2 0 0,0-2 0 16,3-1 0-16,2 1 0 0,0-2-144 0,5 0 144 31,6 0-512-31,0 0 0 0,0 0 0 0,0 0 0 16,0 0-2048-16,0 0-400 0</inkml:trace>
  <inkml:trace contextRef="#ctx0" brushRef="#br1" timeOffset="46558.61">8136 9754 2751 0,'0'0'128'0,"0"0"16"0,0 0-144 0,0 0 0 16,0 0 0-16,0 0 0 0,0 0 2112 0,0 0 384 16,0 0 64-16,0 6 32 0,0-6-1120 0,0 0-208 15,0 0-48-15,0 0-16 16,0 0-176-16,7 3-48 0,0-2 0 0,0-1 0 0,-1-2-112 15,0-2-32-15,1 0 0 0,1-1 0 16,-2 0-304-16,1-2-64 0,0 1-16 0,-1-3 0 0,1-2-16 0,-2 0-16 16,0-1 0-16,-1 0 0 0,-1 1 80 0,1-1 16 15,-2-4 0-15,0 3 0 0,-1 0 64 0,-1 1 0 16,-1 0 16-16,0 1 0 0,-2 1 160 0,-1 1 16 16,0 1 16-16,0 2 0 0,-1-1-336 0,1 1-64 15,-2 4 0-15,1 0-16 0,-2-1-80 0,1 3-16 16,-2 3 0-16,-1 0 0 0,1 2-112 0,1 1-32 15,-2 2 0-15,0 2 0 0,0 2 0 0,0 2-128 16,2 3 192-16,-1 2-64 0,0-1-128 0,1 2 0 16,-2 0 0-16,1 0 0 0,3 0 0 0,0-1 0 15,1-1 0-15,2 0 0 0,1-2 0 0,2-1 0 0,2 0 128 0,1-2-128 16,3 0 208-16,1-2 16 16,-1-2 0-16,3-1 0 0,2-1 128 0,2-1 32 15,1-3 0-15,1-2 0 0,2-1-256 0,0-2-128 0,0-2 128 0,2-2-128 16,1-2 0-16,1-1 0 15,0-4 0-15,0-1 0 16,-1-5-352-16,1 0-144 0,-2-6-16 0,-3-2-16 16,-1-4-528-16,-3-1-96 0,-1 0-32 0,-1-1 0 15,-1 1 256-15,-2 1 48 0,-2 0 16 0,0 2 0 0,-3 3 672 0,0 1 192 0,-3 2 0 0,0 2 0 0,0 3 464 0,0 1 176 16,-3 2 16-16,2 2 16 0,0 2 192 0,1 1 32 16,-2 0 16-16,-1 1 0 0,2 2-160 0,0 2-48 15,1 5 0-15,0 0 0 0,0 0-256 0,0 0-64 16,0 0-16-16,0 0 0 0,-2 9-128 0,1 3-32 15,-1 4 0-15,0 3 0 0,-1 2-16 0,0 2-16 16,0 5 0-16,-1 1 0 0,1 2-32 0,0 0 0 16,1 0 0-16,-1 1 0 0,1 0-144 0,0-2 0 15,1 0 144-15,-1-2-144 16,0-2 0-16,0-1 128 0,1 1-128 0,2-4 0 0,-1-4 0 0,2 0 128 16,-1-3-128-16,0 0 0 15,0-3-1024-15,1-2-288 0,0-2-48 0,2-1-9984 16,-4-7-2000-16</inkml:trace>
  <inkml:trace contextRef="#ctx0" brushRef="#br1" timeOffset="46886.38">8534 9738 19343 0,'0'0'1728'0,"0"0"-1392"16,0 0-336-16,0 0 0 0,0 0 1536 0,0 0 224 15,0 0 48-15,0 0 16 0,0 0-416 0,0 0-64 0,0 0-32 0,6-2 0 16,0-1-416-16,0 0-64 0,1-1-32 0,1 0 0 15,-1-2-608-15,1 0-192 0,0-2 128 0,-1-1-128 16,0-2 128-16,0-1-128 0,-2-1 144 0,1 0-144 16,-2 0 176-16,-1 1-176 0,-1 1 192 0,0 2-192 15,-2 1 144-15,-2 3-144 0,1-1 0 0,-2 2 144 16,3 4 128-16,0 0 32 0,-5 1 0 0,-3 2 0 0,1 3-64 0,1 1-16 16,-1 3 0-16,0 1 0 0,1 1-224 0,0 1 0 15,3 1 0-15,0 1 0 0,-1-1-128 0,2 0 128 16,0-2 0-16,2 0 0 0,1-1-144 0,1 0 144 15,2-1 0-15,1-3-144 0,1 0-112 0,0-2-32 16,2-1 0-16,2-2 0 16,1-1-880-16,2-2-176 0,1-1-48 0,2-3-8112 15,-1 0-1632-15</inkml:trace>
  <inkml:trace contextRef="#ctx0" brushRef="#br1" timeOffset="47846.34">8812 9691 2751 0,'-6'10'256'0,"4"-6"-256"0,-2 2 0 0,-1 1 0 16,1-1 3424-16,0 1 640 0,0-1 128 0,0 1 32 15,-1 0-2288-15,2-1-448 0,0 0-80 0,0-1-32 16,3-5 32-16,0 0 0 0,0 0 0 0,0 0 0 16,0 0-192-16,0 0-48 0,0 0 0 0,0 0 0 0,3-5-400 15,1 0-64-15,1-1-32 0,0-2 0 0,1-2-432 0,1-1-96 16,2-1-16-16,1-1 0 0,-2 0-128 0,1-1 0 16,0 1 0-16,0 2 0 0,0 2 0 0,-2 3 0 15,-1 0 0-15,0 3 0 0,-6 3 0 0,0 0 0 16,7 4-160-16,-3 3 160 0,-1 1-160 0,-1 2 160 0,-1-1-160 0,0 4 160 15,1-1 0-15,-1 0 0 16,0-1 0-16,0-1 0 0,1 0 0 0,-1-3 208 0,0 0-64 0,1-2-16 16,-2-5 128-16,0 0 32 0,6 4 0 0,-1-3 0 0,2-2-16 15,1-2 0-15,-1 0 0 0,1-1 0 0,0-4-272 0,2-1 160 16,1-2-160-16,-1-1 128 0,0-2-128 0,-1-2 0 16,1 3 144-16,0 0-144 0,-2 1 0 0,1 2 128 31,-2 0-128-31,0 4 0 0,-1 1 0 0,-6 5 0 0,0 0 0 0,0 0 0 0,6 5-160 0,0 1 160 15,-2 3-192-15,-1 1 192 0,1 2-144 0,-1 1 144 16,0 0 0-16,1 1-144 0,-1-2 144 0,1-1 0 16,1-1 0-16,0-1 0 0,0 0 0 0,0-1 0 15,2-3 0-15,0-1 0 0,1-1 0 0,0-2 0 16,-1-2 0-16,2-1 128 0,1-1-128 0,0-3 128 0,0-2-128 0,1-2 128 16,-1-2-128-16,1-2 0 15,-1-2 0-15,0-2 0 0,-2-1 0 0,1 2-208 16,-1-1 48-16,-1 2 16 0,-4 0-16 0,0 3 0 0,-1 2 0 15,-1 3 0-15,-2 3 160 0,-1 1 0 0,2 4 0 0,0 0 128 16,-5 0-128-16,-1 4 0 0,1 0 128 0,-1 3-128 16,0 0 0-16,-2 3 0 0,1 1 0 0,-2 0 128 15,3 1-128-15,0 1 0 0,1-2 0 0,0 1 0 16,5 0 0-16,-2 0 0 0,2-1 0 0,2-2-128 16,-2-2-64-16,4 0 0 0,0-3 0 0,2 1 0 15,0 0-480-15,3-1-96 0,0-3-32 0,1-1 0 16,1 0-224-16,1-3-64 0,0-1 0 0,0 0 0 15,-1-2-112-15,0 1-16 0,0-2-16 0,-2 0 0 16,-1 2 432-16,-2-1 96 0,1 3 0 0,-2-1 16 0,0-2 560 0,-1 3 128 16,-4 3 0-16,0 0 0 0,0 0 352 0,0 0 96 15,0 0 32-15,0 0 0 0,3-4 272 0,-3 4 48 16,3-5 16-16,-3 5 0 16,0 0 16-16,0 0 16 0,1-5 0 0,0 0 0 0,-1 5-208 0,1-5-32 15,0 0-16-15,1 1 0 0,0-2-320 0,1 2-64 0,-1-1-16 0,0 0 0 16,1 1-192-16,-3 4 0 15,0 0 0-15,5-5 0 0,-5 5 0 0,0 0 0 16,0 0 0-16,0 0 0 0,6 1 0 0,-6-1 0 16,7 6 0-16,-2-1 0 0,0 2 192 0,-1 0-64 15,1-1-128-15,-1 1 192 0,0-1-192 0,1 0 0 0,-5-6 0 0,5 3 0 16,2-1 0-16,1-2 0 16,0-2 0-16,2-2 0 0,1-2-128 0,1-1-128 0,0-3-32 0,2-1 0 15,-1-1 96-15,2-3 0 0,-3-3 16 0,3-1 0 16,-1-1 352-16,0-3 64 0,1 1 16 0,-2 0 0 15,-2 1-256-15,-1 2 144 0,-3 2-144 0,0 1 128 16,-2 5 720-16,-1 1 144 0,-2 3 32 0,-1 1 0 16,-1 6-336-16,0 0-64 0,0 0-16 0,0 0 0 0,-4 7-208 15,-2 2-32-15,0 2-16 0,-2 3 0 16,-1 2-192-16,1 3-32 0,0 3-128 0,0 0 192 16,0 1-192-16,2 0 128 0,-1-2-128 0,1 0 0 0,2 0 128 0,1-1-128 15,1 0 0-15,2-3 0 0,0-1 0 0,0-3-240 16,2-1 32-16,2-1 0 15,2-3-2416-15,1-2-464 0,0 0-112 0</inkml:trace>
  <inkml:trace contextRef="#ctx0" brushRef="#br1" timeOffset="48002.61">9627 9597 23951 0,'0'0'1056'0,"0"0"224"0,0 0-1024 0,0 0-256 15,0 0 0-15,0 0 0 0,4-5 1824 0,1 0 304 16,1-1 64-16,-1 2 16 15,1 0-1056-15,3 1-192 0,2 0-64 0,2 1 0 16,1-1-576-16,0 0-128 0,1 1-32 0,2-1 0 16,0-1-1040-16,1 1-208 0,0-1-32 0,-1-1-13616 0</inkml:trace>
  <inkml:trace contextRef="#ctx0" brushRef="#br1" timeOffset="48455.84">10163 9296 35007 0,'0'0'3120'0,"-3"-5"-2496"0,2 0-496 0,1 5-128 0,0 0 0 16,0 0-208-16,0 0 48 0,0 0 16 0,-4-3 1008 0,4 3 208 16,0 0 32-16,-3 7 16 0,-2 1-416 0,1 4-96 15,-2 4-16-15,0 0 0 0,-1 3-352 0,1 2-80 16,-1 1-16-16,3 1 0 16,-3 1-144-16,3 1 0 0,0-1 144 0,2-2-144 15,1 1 0-15,0-3 0 0,0-2 0 0,0 0 0 16,1-2 0-16,0-1 0 0,0-3 0 0,1-2 128 15,1-3-128-15,-2-7-208 0,0 0 48 0,0 0 16 0,0 0-32 0,0 0 0 16,0 0 0-16,5-2 0 0,0-2 176 0,-1-3 0 16,1-2 0-16,-1 0-128 0,0-1 128 0,2 0 0 15,1-1 0-15,-1 0 0 0,2 0 0 0,-3 1 0 16,3 0 0-16,1 1-128 0,0 1 128 0,1 2 0 16,-1 1 128-16,2 1-128 0,2 1 128 0,-1 2-128 15,0 1 128-15,-1 1-128 0,1 0 0 0,0 2 0 16,1 0 0-16,0 1 128 0,-1 1-128 0,1 1 0 15,-1-2 0-15,-2 3 0 0,-1 0 0 0,-1 1 128 16,-3 0-128-16,-2 1 176 0,-2-2 48 0,-2 2 16 16,-2 0 0-16,-4 1 0 0,-2-1 160 0,-1-1 48 0,-4 0 0 0,-1-1 0 15,-2-2 0-15,-2 1 16 16,-2-2 0-16,1 1 0 0,-1-2-128 0,1 1-16 31,1 0-16-31,2-2 0 0,1 0-304 0,3 0 128 0,2-1-128 0,3 0 0 16,3 0-960-16,5-1-320 0,0 0-48 0,0 0-11568 0,0 0-2320 0</inkml:trace>
  <inkml:trace contextRef="#ctx0" brushRef="#br1" timeOffset="49662.17">8314 9158 7359 0,'0'0'656'0,"-6"1"-528"0,1-2-128 0,0 2 0 15,5-1 2016-15,0 0 368 0,-6 0 80 0,1 0 16 16,5 0-1488-16,0 0-288 0,0 0-64 0,0 0-16 15,0 0-224-15,0 0-32 0,0 0-16 0,2 6 0 16,-2-6-96-16,6 7 0 0,0-2-16 0,2 2 0 16,1-3 16-16,2 0 0 0,1-1 0 0,3-1 0 15,2-1 128-15,2 0 48 0,2-1 0 0,2 1 0 16,1-2-176-16,3-1-48 0,4 0 0 0,5 0 0 16,2 0 0-16,4-1 0 0,4 1 0 0,2 1 0 0,2 0-16 0,0 0-16 15,1 0 0-15,2 1 0 0,3 0-48 0,5 1-128 16,2 0 192-16,3 0-64 0,-3-2-128 0,3 1 128 15,0-1-128-15,2 1 128 0,2 1-128 0,0-1 128 16,-3-2-128-16,-3 0 128 0,-4-1-128 0,-3 1 0 16,-2 1 0-16,-3 0 0 0,-2 1 128 0,-4-1-128 15,-2 0 128-15,-4 0-128 0,-3 0 144 0,-4-1-144 16,-5 0 160-16,-1 0-160 0,-5-1 144 0,-1-1-144 16,-2 2 128-16,0 0-128 0,-2 0 128 0,-2 0-128 15,-2-2 128-15,-1 2-128 0,-2-1 0 0,0 1 0 16,-2-1 128-16,-2 2-128 0,-6 1 0 0,0 0 0 0,0 0 0 0,6-1 0 15,-6 1-304-15,0 0-32 0,0 0-16 0,0 0 0 32,0 0-240-32,0 0-48 0,0 0-16 0,5 1 0 0,-5-1 256 0,7 0 48 15,0 0 16-15,-1 0 0 0,1-1 336 0,-2 0-144 0,1-1 144 0,-6 2 0 16,5-1 176-16,-5 1 144 0,6-2 16 0,-6 2 16 16,5-3 816-16,-5 3 176 0,0 0 16 0,0 0 16 15,0 0-96-15,0 0-32 0,0 0 0 0,0 0 0 16,0 0-544-16,0 0-96 0,0 0-32 0,0 0 0 15,0 0-256-15,1 10-48 0,-1 2-16 0,2 3 0 16,0 1-256-16,-1 5 160 0,0 0-160 0,1 3 128 16,0 3-128-16,1 0 0 0,0 3 0 0,0 1 128 15,3 1-128-15,-3 1 0 0,1 1 0 0,2 0 0 0,-1-1 0 0,0 0 128 16,-1-1-128-16,1-3 0 0,-1 0 0 0,-1-3 0 16,-2-1 128-16,-2-3-128 15,-2-3-2240-15,-3-1-496 0</inkml:trace>
  <inkml:trace contextRef="#ctx0" brushRef="#br1" timeOffset="50240.25">8420 10193 8287 0,'-10'-7'368'0,"7"5"80"0,-1-1-448 16,-1 2 0-16,3-1 0 0,2 2 0 0,0 0 2512 0,0 0 432 16,0 0 64-16,0 0 32 0,0 0-1696 0,10-1-320 15,1 1-80-15,2 0-16 0,1-1-288 0,4-1-48 16,3 0-16-16,5-3 0 0,4 0-112 0,4-1-16 15,7-1-16-15,5-1 0 0,7-2-48 0,1-1 0 16,3-1 0-16,3 0 0 0,5-1-144 0,5-2-48 16,4 2 0-16,3-1 0 0,0-1-192 0,3-1 0 15,3-1 128-15,1 1-128 0,3 2 0 0,-5-2 128 16,-1 1-128-16,-1 2 0 0,-1 0 0 0,0 1 0 16,-3-1 0-16,-4 4 0 0,-6-1 0 0,-5 1 0 15,-5 0 0-15,-5 1 0 0,-7 3 128 0,-6-1-128 16,-3 0 0-16,-8 1 0 0,-5 1 304 0,-5 0-48 15,-5-1 0-15,-4 2 0 0,-2 1 320 0,-6 2 48 0,0 0 16 0,-4-3 0 16,-5 1-768-16,-1 1-160 16,0 1-32-16,-3 1-8944 0,0 1-1792 0</inkml:trace>
  <inkml:trace contextRef="#ctx0" brushRef="#br1" timeOffset="50349.76">10558 9807 29775 0,'0'0'1312'0,"0"0"288"0,0 0-1280 0,0 0-320 0,0 0 0 0,0 0 0 16,0 0 0-16,0 0 0 0,-5-3 128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2:39:59.01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10767 9714 1839 0,'0'0'160'0,"0"0"-160"15,0 0 0-15,0 0 0 0,0 0 2608 0,0 0 480 0,0 0 112 0,0-4 0 32,-3-3-1648-32,3 2-336 0,0 5-64 0,0 0 0 0,0 0-144 0,0-6-32 15,0 0 0-15,0 6 0 0,0 0-80 0,0 0-32 16,0 0 0-16,0 0 0 0,0 0-320 0,0 0-64 0,-2 4-16 0,-1 3 0 16,0 1-48-16,-1 3-16 15,0 4 0-15,-1 1 0 0,2 4-80 0,0 0-32 16,0 0 0-16,0 2 0 0,0 0-32 0,1 2-16 0,1 0 0 15,1 0 0-15,-1 0-240 0,1-2-160 0,0-1 32 0,1-2 0 32,0-1 128-32,0-3 0 0,-1-1 0 0,0-2 0 15,0-1 160-15,1-1-32 0,0-1-128 0,0-2 192 16,-1-7-48-16,0 0-16 0,0 0 0 0,0 0 0 16,0 0 272-16,0 0 48 0,0 0 16 0,0 0 0 15,-3-5-80-15,0-1 0 0,0-2-16 0,0-2 0 16,0-1-192-16,-2-2-48 0,0 0 0 0,1-3 0 15,-2-1 0-15,2-3-128 0,-1-1 192 0,2-1-64 0,0 0 144 0,-1 0 32 16,1-2 0-16,2 0 0 0,1-2 192 0,2 2 32 16,1 0 16-16,2 1 0 0,0-1-224 0,2 2-64 15,0 1 0-15,-1 2 0 0,2 0-128 0,0 4-128 16,0 1 144-16,2 2-144 0,2 2 0 0,2 1 0 16,0 1 0-16,0 3 0 0,0 0 0 0,1 3 0 15,-1 1 0-15,-1 1-160 0,-2 1 160 0,1 1 0 16,-2 4 0-16,0 0 0 0,-1 2-336 0,-1 1-48 15,-2 1 0-15,-1 2 0 16,-2 2-1744-16,-2 0-368 0,1 1-64 0</inkml:trace>
  <inkml:trace contextRef="#ctx0" brushRef="#br0" timeOffset="220.47">10691 9921 27647 0,'0'0'1216'0,"0"0"256"0,0 0-1168 0,0 0-304 0,0 0 0 0,0 0 0 16,6 1 816-16,2 0 96 0,0 0 32 0,0 2 0 15,2-5 80-15,2 2 0 0,2 0 16 0,0 0 0 16,1-2-656-16,2 0-128 0,-4-1-16 0,2-2-16 16,1 1-224-16,-2 0-256 0,-1-2 48 0,-1 2 16 15,0-1-2880-15,-4 2-576 16</inkml:trace>
  <inkml:trace contextRef="#ctx0" brushRef="#br0" timeOffset="1644.69">10924 10050 1839 0,'0'0'160'0,"0"0"-160"0,0 0 0 0,0 0 0 15,0 0 2224-15,0 0 400 16,0 0 96-16,0 0 16 0,0 0-672 0,0 0-128 16,0 0-16-16,0 0-16 0,0 0-432 0,0 0-96 15,0 0-16-15,1 7 0 0,-2 0-464 0,0 1-112 0,0-1-16 0,0 1 0 16,0 0-192-16,1 1-32 15,0-1-16-15,1 1 0 0,0 0-176 0,1-1-32 0,0-1-16 0,1 2 0 16,2-2-160-16,-1-1-16 0,3 0-128 0,-1-2 192 16,1 0-64-16,1-1 0 0,1-1-128 0,0-1 192 15,1 0-48-15,0 0-16 0,0-2 0 0,1-1 0 16,0-2 0-16,-1-2 0 0,0 2 0 0,-2-4 0 16,-1-1 16-16,0-2 0 0,0-2 0 0,-2 0 0 15,-1 1-16-15,0 0 0 0,-3 0 0 0,0 1 0 0,1 0 272 16,-2 2 48-16,-2 0 16 0,1 1 0 0,0 2 304 0,0 0 48 15,1 2 16-15,0 4 0 0,0 0-256 0,0 0-32 16,0 0-16-16,0 0 0 0,0 0-256 0,0 0-48 16,0 0-16-16,0 0 0 0,-4 6-208 0,2 3 0 15,2 2 0-15,-1 4 0 0,-1 1 0 0,1 4 0 16,0 3 0-16,0 3 0 0,-1 1 0 0,1 1 0 16,-1 2 0-16,0 1 0 0,0 1 0 0,1 0 0 15,1 0 0-15,1-1 0 0,0-1 0 0,1-1 0 16,0-1 0-16,2-1 0 0,-2-1 0 0,-1-2 0 15,0-3 0-15,0-2 0 0,-1-4 0 0,0 1 0 16,0-3 0-16,-2-1 0 0,-1-3 0 0,-1-1 0 0,-1-3 0 16,-2 1 144-16,-1-4 16 0,0-1 0 0,-2-2 0 0,-1-4 0 15,0-1 48-15,-1-3 16 0,0-2 0 0,1-2 0 16,0-3 144-16,1-2 16 0,2-2 16 0,2-1 0 16,2 0-80-16,3-1-32 0,2 0 0 0,6 1 0 15,3-1-288-15,4 2 0 0,3 1 0 0,4 0 0 16,2 1 0-16,4 3 0 0,1 1-208 0,1 0 80 15,-1 2-192-15,0 2-16 0,0 0-16 0,-1 3-12128 16,-2 1-2416-16</inkml:trace>
  <inkml:trace contextRef="#ctx0" brushRef="#br0" timeOffset="2692.73">10774 12311 9215 0,'0'0'816'0,"-2"-6"-656"0,0-2-160 0,0 1 0 0,1 1 3104 0,-2-1 592 16,3 1 112-16,0 1 32 0,0 5-1936 0,0 0-384 15,0 0-80-15,0 0-16 16,0 0-80-16,0 0 0 0,-1 7-16 0,1 3 0 0,-1 2-624 0,0 3-128 16,1 4-32-16,0 2 0 0,-1 2-320 0,0 1-64 15,0 1-16-15,0 2 0 0,0-1-144 0,1 1 192 16,-3-2-192-16,2-1 192 0,0-1-192 0,0-2 0 15,-1-2 0-15,1-3 128 0,0-1-128 0,0-2 0 16,-1-2 144-16,0-2-144 0,0-2 144 0,0 0-144 16,2-7 192-16,0 0-192 0,0 0 240 0,-6 0-64 15,6 0-16-15,-6-6 0 0,-1-1 16 0,2-4 0 16,-1-4 0-16,1-2 0 0,-1-4 16 0,2-2 16 16,-1-2 0-16,2-3 0 0,1-3 0 0,1-1 0 15,2-2 0-15,2 0 0 0,2 1-32 0,0 2-16 16,2 3 0-16,1 0 0 0,1 1-160 0,0 4 128 0,2 2-128 0,1 2 128 15,4 1-128-15,-3 3 0 0,2 3 0 0,1 2 0 16,-2 2 0-16,1 3 0 0,1 0-176 0,-2 3 176 16,0 1-160-16,0 2 160 0,-4 4-192 0,2 0 192 31,0 2-704-31,-5 3-48 0,1 0 0 0,-3 4 0 16,-1 3-2240-16,-3 4-448 0</inkml:trace>
  <inkml:trace contextRef="#ctx0" brushRef="#br0" timeOffset="2880.47">10769 12532 26831 0,'0'0'1184'0,"0"0"256"0,0 0-1152 0,0 0-288 0,0 0 0 0,0 0 0 16,0 0 1184-16,0 0 176 0,0 0 48 0,0 0 0 16,9-2-464-16,-1-1-96 0,2 1-16 0,0 0 0 0,0 0-464 0,0 1-112 15,2 1 0-15,1 1-16 0,2-1-240 0,-1 2-192 16,1-1 48-16,2 0-10368 15,0 1-2080-15</inkml:trace>
  <inkml:trace contextRef="#ctx0" brushRef="#br0" timeOffset="3382.29">11068 12690 15663 0,'0'0'1392'0,"-2"-6"-1120"0,-1 0-272 0,1-2 0 16,2-1 2224-16,2-1 384 0,1 0 80 0,-1 0 0 16,1 1-1216-16,3-1-240 0,2 0-48 0,0 1-16 0,1 0-384 0,2 3-80 15,1-1 0-15,1 1-16 0,-2 2-64 0,0 1-16 16,-1 1 0-16,-1 2 0 16,-1 1-208-16,0 2-32 0,-3 1-16 0,-1 3 0 0,0 2-160 0,-3 2-48 15,-1 2 0-15,-2 2 0 0,-2 2 0 0,-1 2 0 16,-3 0 0-16,-2 2 0 0,-2 1-144 0,-1 1 128 15,0 0-128-15,0-1 128 0,-2-3-128 0,3 0 0 16,-1-5 144-16,3-2-144 0,2-1 512 0,3-2 16 16,-2-2 16-16,4-2 0 0,3-5 32 0,0 0 16 15,3 6 0-15,4-2 0 0,-1 0-368 0,3-1-80 16,2-1-16-16,4-1 0 0,1-2-128 0,1 1 0 16,-1 0 0-16,1-1 0 0,-1-3-128 0,1 2 128 0,-1 1-160 0,-1 0 160 31,0-1-880-31,0 0-80 0,-2 1 0 0,1-1-16 15,-2 0-2128-15,-2 0-416 0</inkml:trace>
  <inkml:trace contextRef="#ctx0" brushRef="#br0" timeOffset="3538.53">11178 12776 32255 0,'0'0'2864'0,"0"0"-2288"0,-1-6-576 0,1 6 0 16,0-5 608-16,1-1 16 0,1 2 0 0,-2 4 0 0,4-6-80 0,0 2-16 15,0 0 0-15,2 1 0 16,-1-1-368-16,3 2-160 0,2 0 128 0,1 1-128 16,1 1-1344-16,1 0-368 0</inkml:trace>
  <inkml:trace contextRef="#ctx0" brushRef="#br0" timeOffset="5385.83">10671 14781 15839 0,'0'0'704'0,"0"0"128"0,3-5-656 0,-1 0-176 0,1-2 0 0,-1 2 0 16,0-1 1728-16,0 1 304 0,-2 5 64 0,0 0 16 0,0 0-592 0,0 0-112 15,0 0-32-15,0 0 0 16,0 0-384-16,0 0-80 0,0 0-16 0,0 0 0 16,-1 6-288-16,0 3-64 0,0 3-16 0,0 3 0 15,0 0-208-15,-2 3-64 0,1 0 0 0,0 2 0 16,-1-1-80-16,-1 0-32 0,1-1 0 0,1 0 0 15,-2-1-144-15,1 0 0 0,1-3 144 0,1 1-144 0,-2-4 176 0,-1-3-48 16,1-1 0-16,1-2 0 0,2-5 192 0,0 0 48 16,0 0 0-16,0 0 0 0,-3-4 16 0,2-3 16 15,1-2 0-15,1-5 0 0,2-3-80 0,1-4 0 16,4-3-16-16,2-4 0 0,-1-3-304 0,1 1 160 16,0-1-160-16,1 1 128 0,0 3-128 0,-3 1 0 15,1 3 0-15,-1 3 0 0,0 4 0 0,-2 4 128 0,1 2-128 0,-2 3 0 16,0 4 208-16,-5 3-32 15,0 0-16-15,5 4 0 0,0 4-160 0,-2 2 0 16,0 2 0-16,0 3 0 0,0 3 0 0,0 2 0 16,-1 1 0-16,0 1 0 0,1 1 0 0,0 1 0 0,-2 0 0 0,2-1 0 15,1-1 0-15,0-3 0 0,1 0 0 16,0-3 0-16,-1-1 0 0,1-3 0 0,0-4 0 0,1-1 0 16,-1-1 0-16,2-3 0 0,-1-3 0 15,2-2 128-15,0-3-128 0,1-2 192 16,-1-4-192-16,3-2 192 0,0-1-192 0,3-5 160 0,-3-3-160 0,2-1 160 15,-1-1-160-15,1 1 192 0,0 1-192 0,-2 2 192 16,-1 4-64-16,0 1-128 16,0 3 192-16,-3 4-64 0,0 0 32 0,-1 3 0 0,-6 5 0 0,0 0 0 15,0 0-160-15,4 5 160 0,-4-5-160 0,4 9 160 16,-1 1-160-16,-2 3 0 0,-1 1 0 0,0 3 0 0,0 0 0 16,0 2 0-16,0 0 0 0,0-1 0 0,-1 1-192 15,1 0 48-15,1-2 0 0,2 6 0 16,2-4-448-1,0-2-96-15,2-4-16 0,3-2 0 0,3 0-1808 0,3-4-368 0,1-1-80 0,-4-5-6992 16,1-3-1392-16</inkml:trace>
  <inkml:trace contextRef="#ctx0" brushRef="#br0" timeOffset="5839.93">11365 14880 11967 0,'0'0'1072'0,"0"0"-864"16,0-5-208-16,0 5 0 0,-3-3 2944 0,3 3 560 16,-5-2 96-16,1 1 32 0,0 3-1792 0,-2 1-368 15,1 3-64-15,-1 0 0 0,1 2-608 0,-1 2-112 16,1 0-32-16,0 2 0 0,1 1-112 0,0 3-32 0,2-1 0 0,0 0 0 15,1 1-32-15,1 0-16 16,0-1 0-16,1-2 0 0,1-1-208 0,2-1-64 16,0-1 0-16,1-1 0 0,2-3-48 0,1 0-16 15,-1-2 0-15,3-2 0 0,0-2 32 0,1-3 0 0,1-2 0 0,0-3 0 16,2-2 16-16,-1-3 0 0,1-4 0 0,-2 0 0 16,0-3 64-16,-1 0 16 0,-2 0 0 0,0 2 0 15,-2 0 192-15,-2 3 64 0,-3 0 0 0,-1 2 0 16,-2 2 288-16,1 1 64 0,-3 2 16 0,1 2 0 15,2 6-448-15,0 0-96 0,-5 0-16 0,1 3 0 16,0 3-320-16,0 4 144 0,-1 2-144 0,1 5 0 16,1 5 0-16,1 5 0 0,-4 3 0 0,3 6 0 0,-1 2 0 15,-1 4 0-15,0 3 0 0,-2 2 0 0,0 2 0 16,0-1 0-16,1 1-128 0,1 15 128 16,1-7 0-16,0-8 0 0,1-6 0 0,0-6 0 0,-1-5 0 15,1-4 0-15,-1-3 0 0,0-4 0 0,1-3 0 0,0-4 0 16,-1-4 0-16,1-3 0 0,3-7 256 15,0 0 0-15,-8 3 0 0,1-6 0 0,0-2 320 0,-1-4 48 16,1-5 16-16,-2-3 0 0,0 0-256 0,3-3-32 16,1-2-16-16,1-1 0 0,0-4-208 0,2 2-128 15,2 0 160-15,1 0-160 0,2 0 0 0,2 2-192 0,4 1 16 16,2 2 0 0,2 3-1360-16,5 3-288 0,0 0-48 0,3 6-11648 15,1 0-2336-15</inkml:trace>
  <inkml:trace contextRef="#ctx0" brushRef="#br0" timeOffset="6762.67">10485 17250 9215 0,'-1'-14'400'0,"1"4"96"0,1-2-496 0,0-1 0 0,1-1 0 0,0-1 0 16,0 2 2320-16,0 1 368 0,-1 0 80 0,0 1 16 15,1 1-160-15,0 2-48 0,-2 8 0 16,0 0 0-16,0 0-1168 0,0 0-256 0,0 0-32 0,0 0-16 16,0 0-432-16,4 13-96 0,-4 2 0 0,1 1-16 15,-1 3-224-15,0 1-32 0,-1 0-16 0,1 3 0 16,-3-1-288-16,2 0 160 0,-1 0-160 0,0-1 128 0,0-3-128 15,1 1 192-15,-2-4-192 0,2-1 192 16,1-2 64-16,-1-4 0 0,1-8 16 0,-2 7 0 0,2-7 224 0,0 0 32 16,0 0 16-16,0 0 0 0,0 0-32 0,6-10 0 15,0-2 0-15,2-3 0 0,1-6-192 0,2-5-64 16,1-3 0-16,2-3 0 0,1-3-256 0,1 1 0 16,-1 2 128-16,0 2-128 0,-2 2 128 0,-1 5-128 15,-1 5 144-15,-1 3-144 0,-4 4 144 0,1 4-144 16,-7 7 128-16,0 0-128 0,0 0 256 0,0 0-48 15,9 8 0-15,-4 3 0 0,-1 2-208 0,-2 3 0 16,0 4 0-16,-1 3 0 0,1 2 0 0,0 3 0 16,-2 3 0-16,0-1 0 15,0 2 0-15,2 0 0 0,0 0 0 0,1-1 0 0,1-5 0 0,1 0 0 0,-1-3 0 0,2-5 0 16,0-1 0-16,2-4 0 0,1-2 0 0,1-2 0 16,0-4 0-16,1-1 0 0,0-4 0 0,2-3 0 15,-3-2 144-15,3-5-144 0,1-5 128 0,3-4-128 16,0-4 128-16,1-4-128 0,0-2 0 0,-1-2 128 15,0 0-128-15,-2 0 0 0,1 1 144 0,-4 1-144 16,0 3 0-16,-2 4 144 0,-2 3-144 0,-1 7 0 16,-1 3 192-16,-6 9-64 0,0 0 0 0,0 0-128 15,0 0 272-15,0 0-48 0,0 0-16 0,0 0 0 16,-3 13-208-16,0 3 0 0,-2 1 128 0,0 4-128 16,2 1 0-16,-2 1 0 0,-1 0 0 0,-1 3 0 15,1 0 0-15,0 1 0 0,2 0-160 0,0 0 160 16,3 2-496-1,2-2-16-15,2-2 0 0,1-2 0 0,2-1-1472 0,2-2-320 16,4-2-48-16,4-1-9008 0,0-4-1808 0</inkml:trace>
  <inkml:trace contextRef="#ctx0" brushRef="#br0" timeOffset="7077.09">11286 17491 29487 0,'-3'-17'1296'0,"0"6"288"0,1 0-1264 0,1 0-320 16,0 1 0-16,1 0 0 0,2 0 960 0,0 1 144 15,1 0 32-15,-3 9 0 0,6-7-48 0,3 3 0 16,0 1 0-16,-2 3 0 0,-7 0-592 0,10 6-128 16,-2-1-32-16,-1 4 0 0,-3 2-208 0,-1 3-128 0,-3 3 128 0,-1 1-128 15,-1 3 128-15,-2 2-128 0,-3 4 160 0,-1-1-160 16,-2 1 0-16,1-2 128 0,0 0-128 0,0-2 0 16,-1-2 0-16,1-1 0 0,3-5 0 0,0-3 0 31,2-2 176-31,2-2-16 0,2-8 0 0,0 0 0 0,0 0 256 0,5 6 48 0,-5-6 16 0,12-2 0 15,-3 0-192-15,4-1-32 0,-1-3-16 0,3 1 0 16,0-2-240-16,1 0 0 0,2-2 0 0,-3 0 0 16,2 0 0-16,1 2 0 0,-1 0 0 0,1 1 0 31,-1 0-272-31,0 0-160 0,-2 2-16 0,-2 0-16 0,1-1-2480 16,-3 1-512-16</inkml:trace>
  <inkml:trace contextRef="#ctx0" brushRef="#br0" timeOffset="7250.37">11267 17587 35007 0,'-21'-6'1552'0,"9"3"320"0,-1-1-1488 0,3 0-384 15,2 1 0-15,8 3 0 0,0 0 1424 0,0 0 224 32,0 0 32-32,0 0 16 0,12 2-1360 0,5 1-336 0,4-2 0 0,5-1 0 0,4 0 0 0,3 0 0 31,3-1 0-31,3-3-128 15,1 1-1280-15,2-3-240 0,-1 0-48 0,-4-2-9392 16,-5 0-1888-16</inkml:trace>
  <inkml:trace contextRef="#ctx0" brushRef="#br0" timeOffset="9485.75">11979 694 3679 0,'0'0'320'0,"0"0"-320"16,3-4 0-16,-1-2 0 0,-1 1 1984 0,1-2 336 15,-2 2 64-15,-2-1 16 0,2 0-384 0,0-1-80 16,2-1-16-16,-2 1 0 0,-2 0-256 0,1-1-64 0,0 1-16 0,0 0 0 16,1 0-192-16,0 2-48 0,0-1 0 0,0 1 0 15,0 0-224-15,0 5-48 0,-1-4-16 0,1 4 0 16,0 0-288-16,0 0-48 0,0 0-16 0,-5 4 0 15,-1 4-208-15,2 2-48 0,0 3-16 0,1 4 0 16,2 3-144-16,-2 2-32 0,0 3 0 0,1 9 0 0,1 0-256 16,0 0 0-16,1 1 0 0,0-3 0 0,0-1 0 0,-1-2 0 15,0-2 0-15,0-2 0 0,-1 0 0 0,-1-3 0 16,0-3 0-16,1-1 0 0,0-5-336 0,1-2-32 16,-1-2 0-16,2-2 0 15,0-7-1456-15,0 0-288 0,0 0-64 0,0 0-12160 16</inkml:trace>
  <inkml:trace contextRef="#ctx0" brushRef="#br0" timeOffset="9892.85">11934 545 24879 0,'-15'-17'2208'0,"10"10"-1760"0,-2-1-448 0,0-1 0 16,-1 0 480-16,0 0 16 0,1 2 0 0,-1 0 0 15,0 0 576-15,0 2 112 16,1 0 32-16,-2 3 0 0,1 1-48 0,-2 1 0 0,0 1 0 0,1 3 0 15,-2 1-560-15,0 4-112 16,-2 2-32-16,0 3 0 0,0 5-240 0,3-2-48 0,0 7-16 0,-1 2 0 16,0 4-160-16,1 3 192 15,-1 3-192-15,1 2 192 0,3 4-192 0,-5 10 0 0,3-3 0 16,2 0 128-16,4-3-128 0,1 0 0 0,2-2 0 0,2-3 0 16,5-3 0-16,0-1 0 0,3-4 128 0,2-4-128 15,4 0 304-15,0-3-32 0,4-2 0 0,3-5 0 16,3-2 0-16,3-4 0 0,2-2 0 0,4-3 0 15,1-6-80-15,2-4 0 0,0-5-16 0,1-5 0 0,-3-7-48 0,0-5-128 16,1-6 192-16,-2-5-64 0,-2-4 208 16,-2-6 48-16,-4-5 0 0,-4-4 0 0,-3-3-384 0,-7-5 0 15,-3-4 0-15,-7 10 0 0,-3-3 192 0,-6-1 0 16,-6 4 16-16,-5 4 0 0,-5 3 208 0,-3 5 32 16,-4 1 16-16,-10-2 0 15,-1 9 144-15,1 8 32 0,-2 7 0 0,0 7 0 0,0 6-640 0,1 6 0 16,-1 4 0-16,3 5 0 0,0 4-208 0,4 3-64 15,2 4-16-15,4 1 0 16,1-1-1264-16,4 3-256 0,2 2-48 0</inkml:trace>
  <inkml:trace contextRef="#ctx0" brushRef="#br0" timeOffset="10565.41">13180 557 11967 0,'0'0'1072'0,"0"0"-864"16,-4-4-208-16,4 4 0 0,0 0 3888 0,0 0 720 16,1-2 160-16,-1 2 32 0,0 0-3072 0,0 0-592 0,3 12-128 0,-1 3-32 15,2 0-272-15,-1 1-48 16,0 3-16-16,3 0 0 0,-2 1-368 0,2 1-80 15,-2-1 0-15,0 8-16 0,-1-2-176 0,0-1 0 16,1-1 144-16,0-3-144 0,-2-3 160 0,0-1-32 16,-1-3-128-16,0-2 192 0,-1-3-192 0,1-2 0 0,-2-2 128 0,1-5-128 15,0 0 208-15,0 0 0 0,0 0 0 0,-6-8 0 16,0-3 112-16,1-2 0 16,-1-3 16-16,2-4 0 0,-1-3-16 0,1-1-16 15,1-5 0-15,-1-2 0 0,2-1 32 0,1 6 16 0,1-2 0 0,1 0 0 16,1 0-16-16,0 3 0 0,2 2 0 15,0 3 0-15,2 1-128 0,2 0-16 0,3 2-16 0,-1 4 0 16,1 3-176-16,1 1 0 0,2 3 0 0,1 0 0 16,0 3-144-16,1 1-16 0,-2 1 0 0,2 1 0 15,-3 1-1280-15,0 1-256 0,0 1-48 16</inkml:trace>
  <inkml:trace contextRef="#ctx0" brushRef="#br0" timeOffset="10706.59">13212 695 37951 0,'0'0'1680'0,"0"0"352"0,-6 1-1632 16,6-1-400-16,0 0 0 0,0 0 0 0,0 0 0 0,0 0 0 15,0 0-224-15,8-2 80 0,3 1 272 0,3 0 48 16,5 0 16-16,0 0 0 0,1 0-192 0,2 0 0 16,2-2 0-16,0 0 0 15,1 1-2288-15,1-3-480 0,-1 1-112 0</inkml:trace>
  <inkml:trace contextRef="#ctx0" brushRef="#br0" timeOffset="10894.05">13748 470 37775 0,'0'0'3360'0,"0"0"-2688"0,0 0-544 0,0 0-128 0,0 0 128 0,0 0-128 0,0 0 192 0,0 0-64 16,0 0 240-16,0 9 32 0,-3 0 16 0,6 5 0 15,-2 1-48-15,1 0-16 0,-1 3 0 0,0 2 0 0,-1 1-192 0,1 1-32 16,0 1-128-16,2 1 192 15,-1 0-192-15,1 6 0 0,0-1 0 0,3-4 0 16,-2-3-1280-16,2-1-256 0,-1-3-64 0</inkml:trace>
  <inkml:trace contextRef="#ctx0" brushRef="#br0" timeOffset="11304.38">13661 628 37775 0,'-11'-12'1664'0,"6"7"368"15,2-3-1632-15,1 1-400 0,1-2 0 0,1 1 0 0,1-2 192 0,3-1-32 16,1 0-16-16,2 0 0 0,3 0 112 0,6-1 32 16,1 2 0-16,3 1 0 0,1 0-288 0,0 3 128 15,0 1-128-15,-1 4 0 0,-4-1 0 0,1 2 0 16,-3 1 0-16,-3 2 0 0,-2 3 0 0,-2 1 0 16,-1 2 0-16,-3 1 0 0,-2 4-384 0,-2 3 0 15,-1 2 16-15,-4 0 0 16,-1 0-48-16,-2 0-16 0,-1-2 0 0,-2 3 0 0,1-3 432 0,1-3-160 0,1-3 160 15,0-3 0-15,4-3 128 0,5-5 144 0,0 0 32 0,0 0 0 16,0 0 80-16,0 0 0 0,0 0 16 0,8 1 0 16,2 0-400-16,3 1 128 0,0-1-128 0,1 0 0 15,2 1 0-15,-1 0 0 0,0 0 0 0,1 2 0 16,-1-1 0-16,1 1 0 0,0 2 0 0,-2-1 0 16,0 1 0-16,-6 0 0 0,-1 1 0 0,-1 0 0 15,-4-1 176-15,0 1-48 0,-1-1-128 0,-2 1 192 16,-3-1 128-16,-3 0 0 0,-2 1 16 0,0 0 0 15,-3-1 0-15,0 1 0 0,0-2 0 0,0 2 0 16,-2-1-336-16,0 2 128 0,0-3-128 0,1 1 0 0,0-1-192 0,2 0-96 16,0-2-32-16,2-1 0 15,2 2-2944-15,7-4-608 0</inkml:trace>
  <inkml:trace contextRef="#ctx0" brushRef="#br0" timeOffset="11505.3">14298 491 41471 0,'0'0'1840'0,"0"0"368"0,0 0-1760 0,0 0-448 16,0 0 0-16,0 0 0 0,0 0 0 0,0 0 0 15,-1 7 0-15,-2 2-176 0,2 2 384 0,0 1 80 16,-1 4 16-16,0 1 0 0,-2 3-48 0,1 1-16 0,0 1 0 0,1 2 0 16,-1 1-240-16,3 6 0 15,0-1 0-15,2-3 0 0,0 0 0 0,1-4-240 16,1-3 32-16,1-2 0 15,0-2-1984-15,2-3-400 0,0-3-80 0</inkml:trace>
  <inkml:trace contextRef="#ctx0" brushRef="#br0" timeOffset="11788.19">14121 638 17503 0,'-13'-18'768'0,"9"12"176"0,1-4-752 0,1-1-192 0,2 0 0 0,1-1 0 16,1-1 4608-16,4 1 896 0,1-1 192 0,6-1 16 0,5 1-4512 0,5 3-912 15,2 1-288-15,3 2 160 0,0 0-160 0,3 4 128 16,-1-2-128-16,0 3 128 0,0 1 48 0,-1 3 0 16,0 1 0-16,-3 3 0 15,-2 2-32-15,-3 2 0 0,-2 3 0 0,-7 0 0 0,-3 2-16 0,-4 3-128 16,-2 2 192-16,-4 2-64 0,-3 1 16 0,-3 1 0 16,-5 1 0-16,-5 6 0 0,-5-1-144 0,-1-2 0 15,1-2 144-15,-2-3-144 0,-1-1 128 0,0-5-128 0,1-1 160 0,-1-2-160 16,1 0 240-16,2-3-48 0,2-2-16 0,5-1 0 31,1-1-1088-31,2-2-224 0,2-1-32 0</inkml:trace>
  <inkml:trace contextRef="#ctx0" brushRef="#br0" timeOffset="12133.45">13324 1194 10127 0,'0'0'896'16,"0"0"-704"-16,-5 0-192 0,0 0 0 15,0 0 3184-15,5 0 592 0,0 0 128 0,0 0 32 16,0 0-1136-16,0 0-240 0,0 0-32 0,0 0-16 0,9 2-1008 0,3 1-208 16,3-1-32-16,4-1-16 0,3-1-512 0,4-1-96 15,2 0-32-15,6-1 0 0,8-1-96 0,4-2 0 16,7 0-16-16,6-2 0 0,5-2-208 0,1-1-32 16,-2-1-16-16,5 0 0 0,1-1-240 0,1 0 0 15,3-2 0-15,-3 0 0 16,-4-1-704-16,-3 1-176 0,-5 0-32 0,-5 1-16 15,-8 2-1744-15,-6 2-336 0,-6 1-80 0,-10 3-16 16,-7 0 944-16,-6 3 192 0,-10 2 48 0</inkml:trace>
  <inkml:trace contextRef="#ctx0" brushRef="#br0" timeOffset="12431.99">13508 1307 17503 0,'-28'2'1552'0,"15"-1"-1232"0,-3 0-320 0,-2-1 0 0,3 0 4608 0,-1 0 880 15,4 0 160-15,3 0 48 16,9 0-3856-16,0 0-768 16,0 0-160-16,10-1-16 0,5 0-320 0,4 0-48 15,7-2-16-15,7-1 0 0,6-1-320 0,11-2-64 16,7 0 0-16,6-3-128 0,3-2 192 0,2-1-192 16,0-2 192-16,4 0-192 0,2-2 192 0,-1 2-64 0,0-1 0 0,-5 3-128 0,-4 1 0 0,-5 1 0 15,-4 1 0-15,-3 1 0 0,-6 3 0 0,-4-1 0 16,-7 2 0-16,-3 1 0 15,-7 2 0-15,-3 0 160 0,-4 1-160 0,-4 0 128 0,-2 0-128 0,-2 1 0 16,-10 0 144-16,0 0-144 0,0 0 0 0,0 0 128 16,0 0-128-16,0 0 0 0,0 0 0 0,0 0-208 15,0 0 16-15,0 0 16 16,0 0-2832-16,0 0-560 0</inkml:trace>
  <inkml:trace contextRef="#ctx0" brushRef="#br0" timeOffset="59155.23">3985 10370 12207 0,'0'0'528'0,"0"0"128"0,0 0-528 0,0 0-128 0,7-2 0 0,-2-2 0 15,-5 4 704-15,6-3 128 0,-1 1 0 0,-5 2 16 16,0 0-624-16,7-1-224 16,-1 0 144-16</inkml:trace>
  <inkml:trace contextRef="#ctx0" brushRef="#br0" timeOffset="59284.5">4073 10335 15663 0,'0'0'1392'0,"0"0"-1120"0,-3-5-272 0,3 5 0 0,0 0 0 0,-5-3 0 16,5 3 0-16,0 0 0 0,0 0-128 0</inkml:trace>
  <inkml:trace contextRef="#ctx0" brushRef="#br0" timeOffset="61678.89">4004 11969 19919 0,'0'0'880'0,"0"0"192"0,0 0-864 0,-6 0-208 16,6 0 0-16,0 0 0 0,0 0 1424 0,0 0 240 15,0 0 64-15,0 0 0 0,0 0-576 0,0 0-128 0,0 0 0 0,0 0-16 16,0 0-752-16,0 0-128 0,0 0-128 0,6-1 144 31,0 0-1696-31,2 0-352 0,1 0-64 0,1 0-16 0</inkml:trace>
  <inkml:trace contextRef="#ctx0" brushRef="#br1" timeOffset="105606.98">7696 9835 2751 0,'0'0'256'0,"3"-5"-256"15,-1-1 0-15,0 1 0 0,0-1 2464 0,0 0 448 16,1-1 96-16,-1 0 0 0,0 1-1392 16,-1-1-272-16,0 1-64 0,0-1-16 0,-1 2-128 0,0-1-32 15,0 1 0-15,0 5 0 0,0 0-192 0,-1-6-32 16,0 1-16-16,1 5 0 0,0 0-256 0,0 0-48 16,0 0-16-16,0 0 0 0,-5 0-144 0,5 0-16 15,-6 5-16-15,1 4 0 0,0 2-112 0,1 2-32 16,-1 1 0-16,1 4 0 0,0 2-64 0,1 2-16 15,0 0 0-15,0 1 0 0,0 0-16 0,0 0-128 16,3-1 192-16,0 1-64 0,0-1-128 0,1 0 0 0,2-1 144 0,0 0-144 16,0-2 0-16,1-2 128 15,-1 0-128-15,1-2 0 0,1-1 128 0,0-1-128 0,-3-2 160 0,2-2-160 16,-2 0 176-16,0-1-176 16,-1-1 192-16,-1-7-192 0,0 0 0 0,0 0 0 15,0 0-160-15,0 0 160 16,0 0-2112-16,0 0-320 0,0 0-48 0,0 0-16 0</inkml:trace>
  <inkml:trace contextRef="#ctx0" brushRef="#br1" timeOffset="105966.24">7717 9745 20783 0,'0'0'912'0,"-1"-5"208"0,-1-1-896 0,0 1-224 0,-1 0 0 0,3 5 0 0,-5-1 592 0,0 2 80 16,-1 0 16-16,1 4 0 0,-1 1-192 0,1 3-48 15,-1 1 0-15,0 2 0 16,-1 0-320-16,-1 1-128 0,1-1 0 0,0 2 144 16,1-1-144-16,2-2 0 0,-1-2 0 0,0-2 128 15,2 0 96-15,0-2 16 0,3-5 0 0,0 0 0 0,0 0 608 0,0 0 128 16,0 0 32-16,0 0 0 0,0-6-144 0,1-3-32 16,1 0 0-16,2-2 0 0,1-2-256 0,0-2-48 15,3-3-16-15,-2 2 0 0,1 0-320 0,0 3-64 16,0 1 0-16,-1 2-128 0,0 1 128 0,0 3-128 15,-1 2 0-15,-5 4 0 0,8 0 0 0,-3 5 0 16,0 2 128-16,-1 3-128 0,1 2 0 0,-1 3 0 16,0 1 0-16,0 3 0 0,-3 1-192 0,1 1 192 15,0-1-208-15,1 2 80 16,0 0-560-16,0-1-96 0,1-1-32 0,0-1 0 16,0-3-2208-16,2 0-448 0</inkml:trace>
  <inkml:trace contextRef="#ctx0" brushRef="#br1" timeOffset="106389.66">7683 10548 1839 0,'0'0'160'0,"2"-7"-160"15,0 0 0-15,-1-1 0 0,1 1 3808 0,1 1 736 16,-3-1 128-16,1 1 48 0,0 0-2176 0,-1 6-432 15,0 0-96-15,0 0-16 0,0 0-608 0,0 0-128 16,0 0-32-16,0 0 0 16,1 9-576-16,-1 3-112 0,0 3-32 0,0 2 0 0,-1 1-320 0,0 1-192 15,0 3 192-15,1 1-192 0,0 1 128 0,-2-1-128 16,1 0 0-16,0 0 0 0,0-1 128 0,1-2-128 16,0-3 0-16,0 0 0 0,0-1 128 0,1-1-128 15,0-3 0-15,0-2 0 0,1-3 0 0,-2 0 128 0,0-7-128 0,0 0 0 31,0 0-240-31,0 0-144 0,0 0-48 0,5-7 0 16,-1-2-2192-16,0-2-432 0,4-16-80 0,0 4-32 0</inkml:trace>
  <inkml:trace contextRef="#ctx0" brushRef="#br1" timeOffset="106686.88">7735 10567 5519 0,'0'0'496'0,"-3"-2"-496"0,3 2 0 0,-5-3 0 15,2 1 2912-15,3 2 480 0,-8-1 112 0,2 1 16 16,0 1-1872-16,1 1-368 0,-1 1-80 0,1 0-16 15,-1 0-416-15,1 0-64 0,-1 0-32 0,6-3 0 0,0 0-144 0,-4 3-16 16,4-3-16-16,0 0 0 0,-5 0 176 0,5 0 32 16,-5-3 16-16,0-3 0 0,3 0-48 0,2-2-16 15,0-2 0-15,1-1 0 0,0-1-80 0,4 0-32 16,-3 0 0-16,2 0 0 0,2 1-288 0,-2 0-48 16,2 2-16-16,-1 2 0 15,1 3-48-15,-1 2-16 16,-5 2 0-16,7 1 0 0,0 2 80 0,-2 2 16 15,1 2 0-15,-2 2 0 0,0 2-224 0,1 2 144 16,-2 1-144-16,1 1 128 0,0-1-128 0,0 0 0 0,1 1 0 0,-1-2 128 16,0-1-416-16,1-2-96 0,0-1 0 0,2-2-10016 31,1-1-2000-31</inkml:trace>
  <inkml:trace contextRef="#ctx0" brushRef="#br1" timeOffset="107219.21">7672 11336 18191 0,'0'0'800'0,"1"-6"176"0,2 0-784 0,-1-3-192 0,1 1 0 15,1 1 0-15,1 1 1088 0,-1 0 192 0,0 2 16 0,0-2 16 16,-4 6-224-16,0 0-32 16,0 0-16-16,0 0 0 0,0 0-384 0,0 0-80 15,4 7 0-15,0 2-16 0,-1 2-80 0,-1 2-16 0,0 1 0 0,1 4 0 16,-2 2-160-16,-1 1-48 15,1 1 0-15,1 1 0 0,-2 1-32 0,1 1-16 0,0 1 0 0,1-1 0 16,1-1-208-16,-1 0 128 0,-1-1-128 16,1-1 0-16,-1-1 128 0,0-1-128 0,0-2 0 0,0-2 144 15,1 0-144-15,-1-2 160 0,0-3-160 0,0-1 160 0,0-3-160 0,0 0 0 16,-1-7 0-16,0 0 0 16,0 0-896-16,0 0-144 15,0 0-48-15,0 0-7920 0,0 0-1584 0</inkml:trace>
  <inkml:trace contextRef="#ctx0" brushRef="#br1" timeOffset="107518.15">7703 11441 21183 0,'0'0'944'0,"-2"-3"192"0,2 3-912 0,0 0-224 16,0 0 0-16,0 0 0 0,0 0 0 0,0 0-192 0,0 0 48 0,-6 1 0 16,6-1 560-16,-5 3 112 15,0 0 32-15,5-3 0 0,-5 4-176 0,1-1-48 16,4-3 0-16,0 0 0 0,-5 4 208 0,5-4 32 15,0 0 16-15,0 0 0 0,-4-4 112 0,0 0 32 16,4-3 0-16,-1 1 0 0,1-4 32 0,1-2 0 0,2-3 0 0,-1 2 0 16,1 0-352-16,2 0-64 15,0-2-16-15,1 2 0 0,0 1-80 0,1 2-32 16,-1 1 0-16,1 3 0 0,1 0-224 0,-1 2 144 0,0 2-144 0,0 2 128 16,-1 2-128-16,1 2 192 0,-1 3-192 0,1 2 192 15,0 0-192-15,-2 0 0 0,1 2 0 0,-1 2 0 16,-3-1 0-16,2 1 0 0,-1 0 0 0,0 0 0 15,2-1-416 1,-1-1-112-16,0-2-32 0,1-1-9184 0,1 0-1840 0</inkml:trace>
  <inkml:trace contextRef="#ctx0" brushRef="#br1" timeOffset="108612.49">7357 8914 11055 0,'0'0'976'16,"0"-6"-784"-16,-2-1-192 0,2 1 0 0,0-1 1968 0,0 3 336 15,0 4 80-15,0 0 16 0,0 0-992 0,0 0-192 16,0 0-32-16,-4 3-16 0,0 1-448 0,-1 3-80 15,2 2-32-15,0 2 0 0,-1 1-352 0,2 3-64 16,0 2 0-16,1 0-16 0,-4 2-176 0,3 1 192 16,1 0-192-16,0-2 192 0,0 0-192 0,0-3 128 15,0 1-128-15,1-3 128 0,0-1-128 0,0-1 160 16,1-1-160-16,-1-2 160 0,1-3 80 0,-1-5 16 16,0 0 0-16,0 0 0 0,0 0 144 0,0 0 48 15,-4-3 0-15,-1-4 0 0,1 0-160 0,0-3-32 16,1-2 0-16,2-3 0 0,-2-2 0 0,2-4 0 15,0-3 0-15,1-2 0 0,0 0-48 0,1-1-16 0,0 0 0 0,2-1 0 16,-2 2 64-16,2 2 0 16,1 1 0-16,0 1 0 0,2 1-112 0,0 3-16 15,1 3 0-15,1 2 0 0,-1 1-128 0,2 2 0 16,3 2 0-16,-2 0 0 0,2 2 0 0,0 1 0 16,0 2 0-16,-1 1 0 0,0 2 0 0,0 1-176 0,0 2 48 15,-1 2 0 1,0 0-1424-16,-1 4-288 0,-2 3-48 0,-3 3-11136 0</inkml:trace>
  <inkml:trace contextRef="#ctx0" brushRef="#br1" timeOffset="109191.26">7296 9043 23039 0,'0'0'2048'0,"0"0"-1648"16,0-4-400-16,0 4 0 0,0 0 1104 0,1-5 144 15,2 0 32-15,2 0 0 0,0 1-432 0,3-1-80 16,1-1 0-16,3 2-16 0,1-1-448 0,3 2-96 15,1 0-16-15,2-1 0 0,0 0-400 0,0 1-96 16,2-1-16-16,0 0 0 16,-2 0-832-16,1-1-192 0,-3 2-16 0,-1-2-16 15,-2 0 144-15,-2 1 16 0,-1-1 16 0,-2 2 0 0,-3 0 880 0,1 0 160 16,-7 3 160-16,0 0-208 0,0 0 960 0,0 0 192 16,0 0 32-16,0 0 16 0,-1 8-64 0,-1-1-16 15,0 1 0-15,-1 3 0 0,1 2-480 0,0 0-112 16,1-1 0-16,1 1-16 0,0 1-48 0,1-2 0 15,0-1 0-15,1-1 0 0,2-2 256 0,-1-1 64 0,0-2 0 16,2 0 0-16,0-3 64 0,2-2 32 0,-1-1 0 0,2-3 0 16,0-1-160-16,0-3-16 0,0-2-16 0,0-2 0 15,-2-2-96-15,2-2-32 16,-2-1 0-16,0-2 0 0,0 2-128 0,-2 0-32 16,1 2 0-16,-1 0 0 0,-2 2-32 0,0 1-16 0,-1 2 0 15,1 2 0-15,-1 3 48 0,-1 5 16 0,0 0 0 0,0 0 0 16,0 0-208-16,1 8 128 0,0 2-128 0,0 2 0 15,0 2 0-15,0 5 0 0,0 3 0 0,0 3 0 16,0 4 0-16,1 1 0 0,-1 3 0 0,0 3 0 16,0 1 0-16,0 1-128 0,1 3 128 0,0-1 0 15,1-3 0-15,-1 1 0 0,1-2 0 0,0-2 0 16,2-2 0-16,-1-2 0 0,1-4 0 0,-2-1 0 16,-1-4 0-16,0-1 0 0,0-1 0 0,0-5 0 0,-4-3 160 0,0-2-16 15,0-5 0-15,2-4 0 0,-7 0 160 0,0-2 16 16,-2-3 16-16,-1-3 0 0,-2-4 112 0,-1-3 0 15,0-1 16-15,-1-3 0 0,1-1-96 0,0-1-32 16,1-2 0-16,2 0 0 0,3 0 48 0,3 0 0 16,2 1 0-16,3 1 0 0,2 1-384 0,4 3 128 15,0 0-128-15,6 3 0 0,2 1 0 0,4 2-288 16,3 2 48-16,5 2 16 16,5 2-2320-16,3 2-464 0</inkml:trace>
  <inkml:trace contextRef="#ctx0" brushRef="#br1" timeOffset="109785.71">7549 10369 19343 0,'0'0'1728'0,"0"0"-1392"0,1-6-336 0,1 1 0 15,2-1 384-15,0 1 16 0,0 0 0 0,2 2 0 16,-1 0-160-16,2 1-48 0,0 0 0 0,0 2 0 16,1 2-512-16,2-1-128 0</inkml:trace>
  <inkml:trace contextRef="#ctx0" brushRef="#br1" timeOffset="110066.93">7815 10383 6447 0,'0'0'576'0,"0"0"-576"0,0 0 0 0,0 0 0 0,7 2 3152 0,-7-2 528 15,6 2 96-15,1 1 32 0,0-1-2096 0,-1 0-432 16,2 0-64-16,0 0-32 0,0 2-448 0,2-2-96 16,1 0 0-16,0 1-16 0,1 0-464 0,1 0-160 15,0 0 0-15,-1 2 144 0,0-2-400 0,0 0-96 16,-1 1-16-16,0-1 0 16,0-1-848-16,1 1-160 0,-2 1-32 0,2-2-16 15,-2 0 272-15,0 0 64 0,0 0 16 0,0 2 0 0,-3-2 784 0,1 0 160 0,-1 0 128 0,-1 1-192 16,2 0 864-16,-2 1 160 15,-1 0 48-15,1 0 0 0,-1-1 112 0,1 2 32 0,-1-1 0 0,2 0 0 16,-1 2-416-16,1-1-80 16,-1 2-16-16,2 1 0 0,1-1-336 0,-1 1-176 15,-2 0 160-15,2 1-160 0,0-1 0 0,0 2-240 0,1 0 32 0,-1 0-10784 16</inkml:trace>
  <inkml:trace contextRef="#ctx0" brushRef="#br1" timeOffset="110223.48">8354 10745 18543 0,'0'0'816'0,"0"0"176"0,0 0-800 0,0 0-192 0,5 4 0 0,-1 2 0 16,-4-6 448-16,4 6 64 0,0 0 0 0,0-1 0 15,1 1-304-15,-1-1-48 0,1 1-16 0,-1 1 0 32,0-1-1616-32,1 1-320 0</inkml:trace>
  <inkml:trace contextRef="#ctx0" brushRef="#br1" timeOffset="110333.16">8460 10937 18543 0,'0'0'816'0,"0"0"176"0,0 0-800 0,-2 6-192 16,2-6 0-16,-1 5 0 0,-2 1 1424 0,1-1 240 16,-1 2 64-16,1-1 0 0,1 0-768 0,1 1-128 15,-3-1-48-15,2 3 0 0,0-1-624 0,0 0-160 16,0 0 0-16,1 1 0 16,0 1-1808-16,1 0-400 0,-3 11-80 0,2-2-16 0</inkml:trace>
  <inkml:trace contextRef="#ctx0" brushRef="#br1" timeOffset="110490.03">8446 11238 20271 0,'0'0'896'0,"-6"2"192"0,-1 0-880 0,3 1-208 0,-1 1 0 0,-1 0 0 15,1 1 1552-15,0-1 272 0,1 0 48 0,0 2 16 16,0-1-1024-16,1 1-208 16,-1-1-32-16,2 2-16 0,0 0-480 0,0-1-128 0,-1 1 0 0,0-1 0 31,2 2-720-31,0 0-176 0,-1-1-16 0,0 2-7200 0,0-1-1424 0</inkml:trace>
  <inkml:trace contextRef="#ctx0" brushRef="#br1" timeOffset="110630.85">8296 11451 2751 0,'0'0'256'0,"-7"3"-256"0,0 1 0 0,-2 0 0 15,0-1 3824-15,0 2 720 0,-3-1 128 0,1 1 48 0,0 0-2960 0,1 1-592 16,0-1-112-16,0 3-32 0,-1-2-512 0,3 1-128 16,-1 0 0-16,0 0-16 0,1 1-368 0,1 0 128 15,0-2-128-15,0 1 0 0,1 0 0 0,-1-1-128 16,0 1 0-16,0-1 0 15,0 1-896-15,1 0-192 0,-2-2-16 0</inkml:trace>
  <inkml:trace contextRef="#ctx0" brushRef="#br1" timeOffset="110881.45">7911 11685 12319 0,'-9'3'544'0,"9"-3"112"0,-4 0-528 16,-2 2-128-16,0 0 0 0,0 0 0 0,0 0 608 0,-1 2 96 0,-1-1 0 0,1 0 16 15,-1 1-208-15,0-1-64 0,2 1 0 0,-1 1 0 16,-1-1 144-16,1 1 32 15,-1-1 0-15,0 0 0 0,2 1 128 0,-2-2 16 0,1 0 16 0,2 1 0 16,-1-1-144-16,2 0-16 0,-2-1-16 0,2 1 0 16,0-1-208-16,-1 0-32 15,1 0-16-15,4-2 0 0,-6 2 160 0,1 1 48 0,-2-1 0 0,1 1 0 16,-1-1 16-16,0 1 16 0,1 0 0 0,-1 0 0 16,1 0 32-16,-1 2 0 0,0-2 0 0,-3 2 0 15,3-1-304-15,-1 1-48 0,0 0-16 0,1 0 0 16,0 1-256-16,-1-2 160 0,0 1-160 0,0 0 128 15,0 0-1408-15,2-2-304 16,-1 0-48-16</inkml:trace>
  <inkml:trace contextRef="#ctx0" brushRef="#br1" timeOffset="111743.41">8699 10054 19343 0,'0'0'848'0,"-5"-4"192"0,2-1-832 0,0 1-208 0,0 0 0 0,3 4 0 0,-1-5 1936 0,1 1 352 16,0-1 64-16,2 1 16 0,3-2-736 0,1 1-144 15,4-2-16-15,4 0-16 0,2-1-544 0,3-1-96 16,1-1-32-16,3 1 0 0,2 1-208 0,0 0-32 16,-1 0-16-16,-2 2 0 0,-2 0-272 0,-1 2-64 15,-1 0-16-15,-2 3 0 0,-2 1-176 0,0 1 0 16,-3 2 0-16,-2 0 0 0,-1 0 0 0,-1 2-176 16,-2 1 16-16,0 2 0 15,-2 1-720-15,-1 1-144 0,-1 0-16 0,-1-2-16 16,-1 1-1680-16,-1 0-336 0,-1-1-64 0</inkml:trace>
  <inkml:trace contextRef="#ctx0" brushRef="#br1" timeOffset="111992.77">8967 9996 8287 0,'0'0'736'0,"0"0"-592"16,-1-6-144-16,-1 2 0 0,-2 0 3184 0,1-1 592 16,3 5 128-16,-5-2 32 0,5 2-1744 0,-7 1-336 15,1 1-80-15,0 2-16 0,-2 1-880 0,3 3-176 0,-2 2-48 0,-1 3 0 16,1 3-208-16,-1 4-32 0,0 2-16 15,1 1 0-15,-1 1 0 0,1 3 0 0,3-1 0 0,2 1 0 16,-1-2 16-16,3-1 0 16,2 0 0-16,1-1 0 0,1-1 96 0,3-1 0 0,1-2 16 0,1 0 0 15,2-4-16-15,2-2 0 0,1-2 0 0,1-2 0 16,1-2-144-16,0-2-48 0,0-3 0 0,0 0 0 16,-1-4-32-16,2-2-16 0,-1-1 0 15,-1-3 0-15,-1-1-272 0,0-1-176 0,0-1 32 0,-2-1 0 31,-1 0-1312-31,-3 1-256 0,0 1-48 0,-2 1-9296 0,-2 3-1856 0</inkml:trace>
  <inkml:trace contextRef="#ctx0" brushRef="#br1" timeOffset="118522.28">7695 10351 7023 0,'0'0'304'0,"0"0"80"0,0 0-384 0,0 0 0 0,0 0 0 0,0 0 0 16,0 0 128-16,0 0-128 16,0 0 128-16,0 0-128 0,0 0 448 0,0 0 0 0,0 0 16 0,0 0 0 15,0 0-80-15,8 1-32 0,-1 0 0 0,-1 0 0 16,2 1-144-16,-3-1-16 0,2 0-16 0,0 1 0 15,-1 0-176-15,1 1 0 0,-1 1 0 0,1 0 128 16,-1 2-128-16,0-1-256 0</inkml:trace>
  <inkml:trace contextRef="#ctx0" brushRef="#br1" timeOffset="118662.83">7724 10391 16287 0,'0'0'720'16,"0"0"160"-16,0 0-704 0,0 0-176 0,5-1 0 0,2 1 0 0,2 1 0 0,1 1 0 16,2 1 0-16</inkml:trace>
  <inkml:trace contextRef="#ctx0" brushRef="#br1" timeOffset="119838.66">7561 10534 5519 0,'0'0'240'0,"0"0"64"0,0 0-304 0,0 0 0 16,0 0 0-16,0 0 0 0,0 0 1760 0,0 0 288 16,0 0 64-16,0 0 16 0,0 0-1088 0,0 0-208 15,6 6-64-15,-1 0 0 0,1-2-80 0,1 0-32 16,1-1 0-16,3-1 0 0,2 0-320 0,4 0-64 16,0 0-16-16,3-1 0 0,2-1-96 0,0 1-32 15,2 0 0-15,3 0 0 0,1-1-128 0,2 0 192 16,0 0-192-16,-1-1 192 0,1 0-192 0,-1-1 128 0,-3-1-128 0,-2 2 128 15,-3 0-128-15,-2 0 0 16,-1 1 0-16,-3 0 128 0,-2 0-128 0,-1 1 0 16,-3 0 0-16,-1 0 0 0,-8-1 0 0,0 0 0 15,0 0 0-15,0 0 0 0,0 0-176 0,0 0 48 0,0 0 0 0,0 0 0 16,0 0 0-16,0 0 0 16,0 0 0-16,0 0 0 0,-6 0 128 0,6 0 0 0,-5-1 0 15,5 1-128-15,-6-2 128 0,6 2 0 0,0 0 0 0,-5-1 0 16,5 1 0-16,0 0 0 0,-4-3 0 0,4 3 0 0,0 0 0 0,0 0 0 15,0 0 0-15,0 0 0 0,-4-5 0 0,4 5 0 16,-3-4 0-16,1-1 0 0,2 5 128 0,0 0-128 16,-2-6 128-16,1 0-128 0,1 1 192 0,0-1-16 15,0 1-16-15,0-1 0 0,0 2 240 0,0 4 48 16,3-6 16-16,-1 2 0 0,-2 4 64 0,2-4 16 16,0-1 0-16,-2 5 0 0,6-3-32 0,-6 3-16 15,6-1 0-15,1 1 0 0,-1 1-160 0,1 1-16 16,0 1-16-16,-1 2 0 0,1 1-128 0,1 2-32 15,-1 0 0-15,1 0 0 0,0-1-16 0,-1 2 0 16,0-1 0-16,-2-1 0 0,0 1 0 0,-2-1 0 16,-1-1 0-16,-1 1 0 0,-1-7 0 0,-1 8-128 0,-1-2 192 0,-4 2-64 15,-1 0-128-15,-2 0-192 16,0 1 32-16,-4 1 16 16,-1 0-2368-16,-2 1-480 0</inkml:trace>
  <inkml:trace contextRef="#ctx0" brushRef="#br1" timeOffset="120381.25">7722 10858 6447 0,'0'0'272'0,"-7"1"80"0,-1 0-352 0,1 2 0 16,0-2 0-16,-2 1 0 0,3-1 2352 0,0 0 400 16,1 1 64-16,5-2 32 0,0 0-1216 0,0 0-240 15,0 0-48-15,0 0-16 16,0 0-304-16,0 0-48 0,0 0-16 0,6 3 0 0,2-2-288 0,4 0-64 16,0-1-16-16,4 0 0 0,1-1-272 0,5 0-48 15,1-1-16-15,4 1 0 0,0-1 16 0,3 0 0 16,2 0 0-16,0 0 0 15,-1-1-96-15,0 0-32 0,-1-1 0 0,-1 0 0 0,-3 1-144 0,-1 1 0 16,0 0 0-16,-3 1 128 0,-3-1-128 0,0 1 0 0,-5 1 0 0,0 1 0 16,-3 1 0-16,-3-2 0 15,-1 0 0-15,-7 0-176 16,0 0-208-16,0 0-64 0,0 0 0 0,0 0 0 16,-5 1-240-16,-3-1-48 0,-1 0-16 0,-1 0 0 0,-1-1 352 0,0-1 64 15,-2 0 16-15,1 0 0 0,1-1 320 0,-1-2 0 16,-1 1-144-16,2-2 144 0,2 1 0 0,1 1 128 0,3-2-128 0,1 2 192 15,0-1 416-15,4 5 80 16,0 0 16-16,0-5 0 0,0 5-112 0,2-6-16 16,-2 6 0-16,4-3 0 0,2 0-320 0,1 2-80 0,-2 1-16 0,2 2 0 15,0 1-160-15,1 0 0 0,0 2 0 0,-1-1 0 16,1 2 0-16,-1 0 0 0,-1 1 0 0,1-1 0 16,-2 2 0-16,0 0 0 0,-2 0 0 0,-1 0 0 15,-2 1-192-15,0 0-64 16,-2-1 0-16,-1 0-16 0,-2 1-1072 0,1 0-224 15,-1 0-32-15</inkml:trace>
  <inkml:trace contextRef="#ctx0" brushRef="#br1" timeOffset="120886.95">7647 11101 11055 0,'-9'-5'976'0,"9"5"-784"0,-4-1-192 0,-1 0 0 16,0 0 1600-16,5 1 288 15,0 0 48-15,0 0 16 0,0 0-608 0,0 0-128 16,0 0-32-16,0 0 0 0,0 0-384 0,0 0-80 16,0 0-16-16,0 0 0 0,6 1-208 0,4 0-48 0,2 0-16 0,4 0 0 15,3 0-144-15,1 0-32 16,5-1 0-16,3 1 0 0,5 1 32 0,4 0 0 15,1-4 0-15,1 1 0 0,-2-1-48 0,0 0-16 0,0 1 0 16,-1 0 0-16,0-1-224 0,-3 0 0 0,1 1 0 0,-3 0 0 16,2 1 144-16,-2 0-144 0,-4-1 128 0,-2 1-128 15,-4-1 0-15,-3 0 0 0,-3 2 0 0,-3-2 0 16,-4 0 0-16,0 1 0 0,-8 0 0 0,0 0-176 16,0 0-64-16,0 0-16 0,0 0 0 0,0 0 0 15,-8-1-192 1,0-1-64-16,-2-1 0 0,0 1 0 0,1 0 352 0,-1 0 160 0,-1 0-160 0,1-2 160 0,0 1 0 0,2 0 0 15,-1-2 0-15,1 1 0 16,1-1 0-16,2 1 0 0,1 0 0 0,0-1 0 0,4 1 0 0,0 4 240 16,0-5-48-16,0 5-16 0,2-3 64 0,-2 3 16 15,6-3 0-15,1 1 0 0,-1 1-128 0,2 1-128 16,1 1 176-16,-1 1-176 0,0 1 144 0,1 0-144 16,-1 1 0-16,-1 0 144 0,1 2-16 0,-1-1-128 15,-1 2 192-15,0 0-64 0,-3 1-128 0,-1 1 160 16,-1 1-160-16,-1 1 160 0,-1 0-160 0,-3 0 0 15,-4 0 0-15,-2 1 0 16,-2 0-896-16,-3 1-144 0,-3 2-48 0</inkml:trace>
  <inkml:trace contextRef="#ctx0" brushRef="#br1" timeOffset="121465.94">7685 11390 13183 0,'0'0'576'0,"0"0"128"0,0 0-560 0,0 0-144 0,0 0 0 0,0 0 0 0,0 0 1280 0,0 0 208 15,0 0 48-15,0 0 16 0,0 0-480 0,6-3-112 32,-1 1 0-32,3 1-16 0,1 0-368 0,2 1-80 0,0 0-16 0,4 0 0 0,4 1-160 0,3-1-48 15,3 1 0-15,4-1 0 16,3 0-32-16,0 0-16 0,0-1 0 0,0 0 0 0,-2 0-96 0,1-1-128 16,0-1 176-16,-1 1-176 0,-2-1 128 0,0 1-128 15,-3 0 0-15,-2-1 0 0,-1 2 128 0,-2 0-128 16,-2-1 0-16,-4 1 0 0,-1 0 0 0,-5 0-224 15,-8 1 32-15,0 0 16 16,0 0-496-16,0 0-96 0,0 0-32 0,-6 0 0 16,-1 0-784-16,-2-1-144 0,-1-1-48 0,1 2 0 15,0 0 928-15,0 0 176 0,1-1 32 0,0 1 16 0,0-1 448 0,2 0 176 32,1 0-128-32,1-1 128 0,-1-1 0 0,2-1 176 0,3 4-16 0,-4-4 0 0,4 4 560 0,-2-5 112 15,-1 1 32-15,3 4 0 0,0 0 160 0,1-5 48 0,-1 5 0 0,4-5 0 16,0 2-416-16,-4 3-80 0,6-2 0 0,-1 1-16 15,1 1-176-15,0 1-16 0,0 0-16 0,1 1 0 16,-1 1-48-16,2 2-16 16,-4-1 0-16,0 2 0 0,1-1 0 0,-1 2 0 0,-3 0 0 0,0 1 0 15,-2 1-160-15,0-1-128 0,-3 1 192 0,-2 1-192 16,0 0 0-16,-1 0 0 0,-1 0 0 0,-3 0 0 31,0 0-752-31,-1 0-144 0,-1 0-48 0</inkml:trace>
  <inkml:trace contextRef="#ctx0" brushRef="#br1" timeOffset="121889.74">7687 11636 7359 0,'0'0'656'0,"0"0"-528"0,0 0-128 0,0 0 0 16,0 0 2416-16,0 0 448 16,0 0 80-16,0 0 32 0,0 0-1648 0,4-3-336 0,3-1-64 0,2 2-16 15,4 0-336-15,1 0-64 16,1 0 0-16,4-1-16 0,4 0-256 0,-2 1-48 16,1 0-16-16,0-1 0 0,-1 1-176 0,1 0 0 15,-1 1 0-15,-3-1 128 0,0 1-128 0,-4 0 0 16,-2-1 0-16,-2 1 128 0,-1 0-128 0,-2 0 0 0,-7 1 0 0,0 0 0 15,0 0 0-15,0 0 0 0,0 0 144 0,0 0-144 16,0 0 256-16,-4 5 0 0,0 1-16 0,0-1 0 31,-2-2-32-31,1 1 0 0,0 1 0 0,-1-1 0 0,-1-1 64 0,0 1 16 0,3-2 0 0,-3 0 0 16,7-2 144-16,-5 2 16 0,-1 0 16 0,1 1 0 31,-2-1-240-31,2 0-48 0,-1-1-16 0,1 0 0 0,-1 0-160 0,1 0 0 0,5-1 144 0,-6 0-144 16,2-1 0-16,4 1-256 0,0 0 32 0,-7 0 16 31,7 0-688-31,0 0-144 0,0 0-32 0,0 0 0 16,0 0-1168-16,0 0-256 0</inkml:trace>
  <inkml:trace contextRef="#ctx0" brushRef="#br1" timeOffset="122046.2">8020 11583 5519 0,'0'0'496'0,"0"0"-496"15,0 0 0-15,0 0 0 0,-6 2 4128 0,6-2 736 16,-4 4 128-16,0-1 48 0,4-3-3632 0,-4 5-704 16,1 2-160-16,1 0-32 0,1-1-336 0,0 1-176 15,1-7 160-15,-2 8-7760 16,1 0-1552-16</inkml:trace>
  <inkml:trace contextRef="#ctx0" brushRef="#br1" timeOffset="142663.88">12553 9721 16175 0,'0'0'704'0,"0"0"176"0,0 0-704 0,0 0-176 15,0 0 0-15,0 0 0 0,0 0 1392 0,0 0 240 16,0 0 48-16,0 0 16 0,0 0-496 0,0 0-112 15,0 0 0-15,0 0-16 0,0 0-336 0,0 0-64 16,0 0-16-16,3-6 0 0,1-4-144 0,-1-1-48 16,2 2 0-16,3-2 0 0,1 0-48 0,1-2-16 15,1 0 0-15,1 0 0 0,0 2-80 0,-1 0-32 16,2 1 0-16,-2 1 0 0,1 2-96 0,0 0-32 16,1 0 0-16,-2 3 0 0,-2 0-160 0,1 1 0 15,-1 2 0-15,-1 1 128 0,0 3-128 0,-2-1 0 0,0 1 0 0,-6-3 0 16,4 7 0-16,0-1-176 0,-1 2 48 0,0 1 0 31,-2 0-752-31,0-1-144 0,-1 1-16 0,0 0-16 16,-1 0-576-16,0-2-112 0,-1 1-32 0,-2-1-5776 0,1-3-1152 0</inkml:trace>
  <inkml:trace contextRef="#ctx0" brushRef="#br1" timeOffset="142884.53">12685 9656 7359 0,'0'0'656'0,"0"0"-528"0,0-6-128 0,-2 1 0 16,2 5 3008-16,0 0 576 0,-1-6 128 0,1 6 0 0,0 0-1536 0,0 0-304 15,0 0-64-15,0 0-16 0,0 0-384 0,-4 5-96 32,0 3-16-32,0 1 0 0,-1 5-464 0,1 0-80 0,-2 1-32 0,2 3 0 15,-3 2-224-15,1 1-48 0,0 1-16 0,1-1 0 0,1-2-176 0,1 1-48 16,2-1 0-16,2-2 0 0,2 0-208 0,0-3 0 31,0-2 128-31,1-2-128 0,3-1 0 0,1-1 0 0,-1-3 0 0,3 0 0 0,2-3-176 0,2-1-80 0,-1-2 0 0,4-2-16 31,-1-2-1600-31,1 0-320 0,2-2-64 0,0-1-11440 0</inkml:trace>
  <inkml:trace contextRef="#ctx0" brushRef="#br1" timeOffset="143400.81">12826 9979 15663 0,'0'0'1392'0,"0"0"-1120"15,0-5-272-15,1-1 0 0,0 1 1840 0,2-2 304 16,2 1 64-16,0-1 16 0,4 0-544 0,-2 1-96 31,0-1-32-31,2 1 0 0,2 0-528 0,0 1-96 0,1 0-32 0,0 3 0 0,0 1-256 0,2 1-64 16,-3 2-16-16,-1 3 0 0,-3 0-32 0,0 3 0 15,-3 2 0-15,0 3 0 0,-2 0-80 0,-1 2 0 16,-2 2-16-16,-3 1 0 0,-1 0-272 0,-2 3-160 16,-3 1 192-16,1 0-192 0,-2-1 144 0,0-1-144 15,0-3 0-15,1-1 144 0,2-4-144 0,0-2 0 16,3-2 0-16,0-2 0 0,5-6 0 0,0 0 0 16,0 0 0-16,0 0 128 0,0 0-128 0,6-6 0 15,2-3 0-15,1-3 128 0,2-5-128 0,2-2 0 16,0-3 0-16,0-1 0 0,0-1 0 0,0 1 0 15,-1 1 0-15,-1 1 0 0,-2 2-128 0,0 3 128 0,-1 3 0 0,-3 3 0 16,-1 0 0-16,-2 4 0 0,-2 6 128 0,0 0-128 16,0 0 432-16,-4 5 0 0,0 0 0 0,-1 4 0 15,-2 2-176-15,0 1-48 0,1 1 0 0,-1 2 0 16,2 0-208-16,0 1 0 0,1-1 0 0,1 0 0 16,-1 1 0-16,4-1 0 0,0 1 0 0,1-3 0 15,2-2 0-15,-1-1 0 16,1-3 0-16,1 1 0 0,2-1-320 0,2-2 32 0,-2 0 16 0,2-1 0 31,2-1-592-31,0-1-112 0,1 0-32 0,1-1 0 0,0-2-2000 0,-1-1-384 0,1 0-96 0</inkml:trace>
  <inkml:trace contextRef="#ctx0" brushRef="#br1" timeOffset="143671.1">13192 9976 18431 0,'0'-7'1632'15,"0"1"-1312"-15,0-2-320 0,1 2 0 0,0-1 2560 0,0 1 432 31,2 1 80-31,-1-1 32 0,1 2-1328 0,2 1-272 16,-5 3-48-16,8-2-16 0,-1 2-608 0,2 1-112 0,0 2-16 0,-1 1-16 0,1 1-352 0,0 1-64 16,-1 3-16-16,-2 1 0 0,-1 1 0 0,-2 1 0 15,-2 1 0-15,-2 3 0 0,-2 1-128 0,-3 2-128 16,-3 0 192-16,1-1-192 0,-2 1 208 0,0-1-64 16,0-3-16-16,0-1 0 15,3 0 128-15,-3-3 32 0,3-1 0 0,1-3 0 0,3 0 224 0,1-2 32 16,2-5 16-16,0 0 0 0,2 6-304 0,2-2-48 15,3 0-16-15,2-1 0 0,1-2-192 0,1-1 0 0,3 0 0 16,1 0 0-16,2-1-288 0,0 0 0 0,1 0 0 16,1 1 0-1,1-3-1632 1,-2 1-320-16,0-1-64 0,-2 0-14272 0</inkml:trace>
  <inkml:trace contextRef="#ctx0" brushRef="#br1" timeOffset="143855.51">13190 10096 28559 0,'0'0'1264'0,"-4"0"272"0,-2-2-1232 0,6 2-304 0,0 0 0 0,0 0 0 15,0 0 1072-15,0 0 144 0,0 0 48 0,0 0 0 0,6-1-464 0,2 0-96 16,3 1 0-16,4-2-16 0,2 1-512 0,4 0-176 16,2 0 0-16,1-1 144 15,4 0-1600-15,-3-2-320 0,-2 0-64 0</inkml:trace>
  <inkml:trace contextRef="#ctx0" brushRef="#br1" timeOffset="144105.57">13584 9766 34895 0,'0'0'1536'0,"0"0"336"0,0 0-1488 0,0 0-384 16,0 0 0-16,0 0 0 0,3-4 224 0,1-1-32 0,1 1 0 0,1 0 0 15,3 2 272-15,1 0 48 0,2 0 16 0,3 1 0 0,0-1-528 0,3 0 0 16,0 1 0-16,2 0 0 31,-1 0-1392-31,-1 0-384 0,1 0-80 0,-2 1-12928 0</inkml:trace>
  <inkml:trace contextRef="#ctx0" brushRef="#br1" timeOffset="144261.72">13569 9886 31791 0,'0'0'1408'0,"0"0"288"0,0 0-1360 0,0 0-336 16,0 0 0-16,0 0 0 0,0 0 704 0,0 0 64 16,0 0 0-16,6 2 16 0,2-1-144 0,0 0-16 15,5-1-16-15,1 0 0 0,1 0-608 0,3-1 0 16,2-1 0-16,4-1 0 15,3-1-2208-15,4-1-416 0,2-3-64 0</inkml:trace>
  <inkml:trace contextRef="#ctx0" brushRef="#br1" timeOffset="144527.32">14075 9714 16575 0,'0'0'1472'0,"0"0"-1168"0,0 0-304 0,-4 4 0 16,0-1 1776-16,-2 2 288 0,1 1 64 0,-1 3 16 16,1 2-560-16,-1 1-112 15,2 0-32-15,-1 1 0 0,2 0-592 0,0 2-112 16,1 0-32-16,0 1 0 0,2-3 96 0,3 0 16 15,-1 0 0-15,2-1 0 0,2-1-208 0,3-2-32 16,2-3-16-16,1-1 0 0,2-3-160 0,2-2-16 0,1-3-16 0,2-2 0 16,-1-2 48-16,2-4 16 15,1-1 0-15,-1-3 0 0,-1-1-64 0,-2-3-16 16,0-2 0-16,-4 0 0 0,-3 0 80 0,-4 0 16 0,-1 3 0 0,-3-1 0 16,-6 1 288-16,-2 3 64 0,-3 2 16 0,-2 2 0 15,-2 2-64-15,-2 4-16 0,-3-1 0 0,-1 5 0 16,0 2-736-16,-2 3 0 0,0 4 0 0,0 2 0 15,0 2-1536-15,2 1-288 16,2 4-64-16,0-1-17616 0</inkml:trace>
  <inkml:trace contextRef="#ctx0" brushRef="#br1" timeOffset="170813.97">12639 10646 2751 0,'0'0'256'0,"0"0"-256"0,0 0 0 0,0 0 0 16,0 0 3072-16,0 0 576 0,0 0 128 0,0 0 0 0,0 0-1984 0,0 0-416 16,9-1-80-16,1 0-16 0,1 0-128 0,1 0-16 15,2 1-16-15,1 0 0 0,3 0-176 16,1 0-48-16,2 0 0 0,1 1 0 0,0 0-288 0,1-1-64 15,0 1-16-15,0-1 0 0,0 0-320 16,-3 0-64-16,-4-1-16 0,-1 0 0 0,-2 0-128 16,-2-1 128-16,-2 1-128 0,-2 0 128 0,0 1-128 0,-7 0 0 15,0 0 144-15,0 0-144 0,0 0 0 0,0 0 128 16,0 0-128-16,-7-2 0 0,-2 0 0 0,-2 2-160 16,-3-2 16-16,-2 1 0 0,-3-1 144 0,-2 2 0 15,-2 0 0-15,-1 2 0 0,-2-1 0 0,2 1 128 16,0 0 0-16,0 1 0 0,1 3 64 0,1 0 0 15,2 3 16-15,0 0 0 0,1 0-80 0,3 1 0 16,1 0-128-16,1 1 192 0,2 1-192 0,1 0 128 16,2 0-128-16,3 1 0 0,1 0 0 0,2 1 0 15,1-2 0-15,3 0 0 0,1-1 144 0,3 1-16 0,0-1 0 0,2-1 0 16,0-3-128-16,3 0-144 16,2-1 144-16,1-3-208 0,-2-1 336 0,0-1 64 0,0-2 0 0,0-1 16 15,-3-1-208-15,0-3 0 0,-1-1 0 0,-2 0-160 16,0-2 160-16,-3-1 256 0,-1-3-64 0,-2 2-16 15,-1 1 224-15,-3 0 48 0,-1 0 16 0,-2 1 0 16,-1 2 48-16,-1 0 16 0,0 3 0 0,-2 1 0 16,1 2-288-16,0 4-64 0,1-1-16 0,0 1 0 31,2 1-528-31,0 2-96 0,1 2-32 0,2 2 0 16,0 1-2528-16,2 1-512 0</inkml:trace>
  <inkml:trace contextRef="#ctx0" brushRef="#br1" timeOffset="171220.49">12804 10930 2751 0,'0'0'128'0,"0"0"16"0,-1-7-144 0,1 2 0 16,0 5 0-16,0 0 0 0,3-6 6032 0,3 3 1184 16,-6 3 224-16,5-2 48 0,-5 2-5248 0,7 0-1040 15,0 2-224-15,0 2-32 0,-2 2-528 0,2 1-96 16,-4 1-32-16,2 2 0 0,-1 2-48 0,1 1-16 15,-3 3 0-15,-1-2 0 0,-1 0-224 0,0 1 176 16,-1-1-176-16,0-1 160 0,-2 0-160 0,1-2 0 16,0-1 0-16,0-2 0 0,0-1 0 0,2-7 0 15,0 0 0-15,0 0 0 0,0 0 0 0,0 0 0 16,0 0 128-16,0 0-128 0,0 0 0 0,6-5 0 16,0 0 0-16,0-4 0 0,1-2 0 0,1-2-176 15,-1-3 176-15,2 2-192 0,0 0 192 0,0 0 0 16,-3 3-144-16,1 2 144 0,-2 1 0 0,0 2 0 0,-5 6 0 0,0 0 0 15,0 0 320-15,0 0 48 0,0 0 0 0,0 8 0 16,-1 3 16-16,1 0 16 16,-1 1 0-16,-2 1 0 0,1 2-272 0,0-1-128 0,1 0 0 0,1 2 128 15,0-3-128-15,1-1 0 0,1-1 0 0,2-1 0 0,0-2 0 0,1-2 0 16,1 0 0-16,2-3 0 31,0 0-640-31,2-2-128 0,1-2 0 0,3-2-16 0,1-4-1952 16,1-1-384-16</inkml:trace>
  <inkml:trace contextRef="#ctx0" brushRef="#br1" timeOffset="171439.91">13392 10726 29487 0,'0'0'1296'0,"0"0"288"0,0 0-1264 0,0 0-320 15,0 0 0-15,0 0 0 0,0 0 624 0,0 0 64 16,0 0 16-16,0 0 0 0,0 0-304 0,8 1-48 16,2 0-16-16,1 1 0 0,0-1-496 0,1 0-96 15,1 0-32-15,0 0 0 16,0 0-2576-16,-1 0-512 0</inkml:trace>
  <inkml:trace contextRef="#ctx0" brushRef="#br1" timeOffset="171861.3">13382 10867 23039 0,'0'0'1024'0,"-4"0"192"0,0 1-960 0,4-1-256 0,0 0 0 0,0 0 0 16,0 0 1360-16,0 0 240 0,0 0 32 0,0 0 16 15,0 0-448-15,7 2-96 0,2 2-16 0,1-3 0 16,2-1-704-16,0 0-160 0,3-1-32 0,1-2 0 16,2 0-352-16,3-2-80 0,1-2-16 0,1-2 0 31,3 0-2032-31,3-2-400 0,0-2-96 0,2-1-16 0,0 0-1024 15,1-1-208-15,-1 1-32 0,-3 1-16 0,-4 0 3040 0,-2 1 592 0,-2 1 128 0,-4 2 32 16,-4 1 2208-16,-3 1 432 0,-4 2 80 0,-1 1 32 16,-4 4 352-16,0 0 64 0,0 0 0 0,0 0 16 0,0 0-944 0,0 0-192 15,-5 6-32-15,-2 1-16 0,0 0-752 0,-1 1-160 16,0 1-32-16,1 1 0 0,1 1-320 0,-1 1-64 16,2 1 0-16,2 0-16 0,2-2-16 0,1 1 0 15,0 1 0-15,2-1 0 0,3-2-16 0,3-2 0 16,1 0 0-16,1-2 0 0,2-2 48 0,1-2 0 15,1-3 0-15,2-2 0 0,0-3 16 0,1-1 16 16,-1-3 0-16,2-2 0 0,-4-4-112 0,0 0-32 16,0-3 0-16,-2 0 0 0,-2 1 112 0,-3 0 0 15,-1 1 16-15,-3 2 0 0,-3 1 48 0,-2 1 16 16,-3 0 0-16,0 4 0 0,-2 1 16 0,-1 1 0 0,-3 3 0 0,0 1 0 16,-2 1-352-16,1 4-128 0,0 1 0 0,-1 1 0 15,1 2-192-15,1 1-144 0,0 3-32 0,2 2 0 31,4 2-2560-31,-1 0-512 0</inkml:trace>
  <inkml:trace contextRef="#ctx0" brushRef="#br1" timeOffset="180548.21">16574 9631 3679 0,'0'0'160'0,"-5"-3"32"0,1 1-192 0,-5 0 0 15,-4 1 0-15,2-1 0 0,5 0 3088 0,6 2 576 16,0 0 112-16,0 0 32 0,0 0-1952 0,0 0-384 16,8-4-64-16,3 1-32 0,3 1-288 0,4 0-48 15,2-2-16-15,3 2 0 0,1 0 0 0,2 0-16 16,3-1 0-16,1 1 0 0,0 0-464 0,2 1-96 0,-1-1 0 0,-1 2-16 15,-2 0-240-15,0 1-32 16,-2 0-16-16,-3 0 0 0,-3 0-144 0,-3 0 0 0,-3 0 0 0,-3 0 0 16,-2-1 0-16,-4 0 0 15,-5 0 0-15,0 0 0 0,0 0 0 0,0 0 0 0,-7-1-160 16,-2 0 160-16,-5-1-144 0,-2 0 144 0,-3-1-128 0,0-1 128 16,-2 2 0-16,-1 0 0 0,-1-1 0 0,-2-1 0 15,0 1 0-15,1 1 0 0,0 1 0 0,-2 0 0 16,2 1 144-16,0 1 16 0,1 3 0 0,0 0 0 15,0 2-160-15,2-1 0 0,3 4 144 0,2 1-144 16,-1 1 0-16,5 2 0 0,1 3 0 0,2-1 0 16,2 1 0-16,2-1 0 0,3 0-128 0,1 1 128 15,2-2 0-15,2 0 0 0,4 1 0 0,2-2 0 0,1-2 0 0,2-1 0 16,2-3 0-16,0 0 0 0,2-3 0 0,-2 0 0 16,-1-2 0-16,0-2 176 0,0-1-16 0,-2-1 0 15,-3-2 0-15,0 0 0 0,0-2 32 0,-3-1 16 16,-3-3 0-16,0 1 0 0,-2-1 224 0,-4-1 32 15,0 0 16-15,-3 1 0 0,0 1-96 0,-2 2 0 16,-1-1-16-16,-1 3 0 0,-2 1-224 0,1 3-144 16,-1 1 192-16,1 3-192 0,0 3 0 0,0 2-304 15,1 0 48-15,2 3 0 16,2 3-2128-16,1-1-432 0,3 1-64 0</inkml:trace>
  <inkml:trace contextRef="#ctx0" brushRef="#br1" timeOffset="180970.41">16855 9818 35935 0,'0'0'3200'0,"2"-5"-2560"16,-2 5-512-16,4-4-128 0,-1-2 0 0,-3 6 0 16,0 0 0-16,7 4 0 0,-2-1 0 0,1 4 0 15,0 1-144-15,-1 2 144 0,-1 1-160 0,0 4 160 0,0 0-208 0,-2 3 80 31,-2-1-304-31,-1 1-48 0,-1-1-16 0,-1 0 0 16,0-3-208-16,1-1-64 0,0-2 0 0,-1-2 0 0,0-1 512 0,3-8 112 0,0 0 16 0,0 0 0 0,0 0 304 0,0 0 64 16,0 0 16-16,3-7 0 15,3-2 256-15,2-2 64 0,2-3 16 0,2-2 0 16,2-3-256-16,1-1-48 0,1-1-16 0,-1 1 0 0,1 1-272 0,-2 1 128 16,-3 0-128-16,-1 3 0 0,-3 3 176 0,1 2-176 15,-5 2 160-15,0 4-160 0,-3 4 304 0,0 0-48 16,0 0 0-16,-5 8 0 0,-1 0-256 15,-1 2 128-15,-1 1-128 0,2 1 0 0,-1-1 0 0,2 4 0 16,-1 0 0-16,4-1 0 0,0 1 128 0,1-2-128 16,1-1 0-16,2-1 0 0,0-1 0 0,2-1 0 15,2-3 0-15,2 0 0 0,2-2 0 0,1 0 128 16,1-3-128-16,2-1 0 16,0-3-400-16,2 0-192 0,1-2-48 0,1-3-14768 0</inkml:trace>
  <inkml:trace contextRef="#ctx0" brushRef="#br1" timeOffset="181111.54">17342 9743 7359 0,'0'0'656'0,"-2"-5"-528"15,1 0-128-15,1-1 0 0,1 1 3824 0,-1 5 720 16,7-4 160-16,-2-1 32 0,0 2-2720 0,2 0-544 16,3 0-96-16,1 2-32 0,1 2-672 0,2 2-144 0,0-1-16 0,0 0-16 15,1 0-496-15,0 0 0 0,0 2 0 0,1-1-9152 16,-2 0-1856-16</inkml:trace>
  <inkml:trace contextRef="#ctx0" brushRef="#br1" timeOffset="181503.14">17435 9790 26719 0,'-11'-4'2368'0,"11"4"-1888"0,-5-2-480 0,5 2 0 0,0 0 496 0,0 0 0 16,0 0 0-16,0 0 0 0,0 0-144 0,0 0-32 15,0 0 0-15,7 3 0 0,2-1 0 0,4-1-16 16,4-1 0-16,1-2 0 0,3-1-304 0,2-2 128 15,1-2-128-15,4-2 0 16,-1-2-272-16,3 0-176 0,0-1-16 16,0-2-16-16,-1 0 224 0,-1 0 64 0,-1 0 0 0,-4 0 0 0,-2 2 192 0,-3 1 0 15,-4 2 0-15,-3 3 0 0,-3 1 656 0,-4 2 32 16,-4 3 0-16,0 0 0 0,0 0-32 0,-3 7 0 16,-1 3 0-16,-2 3 0 0,1 1-448 0,-1 2-80 15,1-1-128-15,0 1 176 0,2 1-176 0,1 1 0 0,2-1 0 0,3 0 0 16,1-3 0-16,3-2 208 15,2-2-48-15,2-2-16 0,0-3 736 0,2 0 144 16,1-3 16-16,3-2 16 0,0-4-224 0,0-1-32 16,-2-4-16-16,2-3 0 0,-3-3-80 0,-1-3 0 15,-2-1-16-15,-1-2 0 0,-2-2-208 0,-3 0-32 16,-1 1-16-16,-3 1 0 0,-2 3-80 0,-4 1-16 16,-1 3 0-16,-2 2 0 0,-2 1-96 0,-2 3-32 0,-3 3 0 0,-3 1 0 15,-1 3-208-15,-2 2-192 16,-2 3 48-16,0 2 0 15,1 3-1920-15,-1 1-384 0,1 3-80 0,2 2-15568 0</inkml:trace>
  <inkml:trace contextRef="#ctx0" brushRef="#br1" timeOffset="182339.87">16723 10444 5519 0,'0'0'496'0,"0"0"-496"0,0 0 0 0,0 0 0 16,0 0 3456-16,0 0 576 0,2-7 128 0,3 0 32 0,1 0-2016 0,3-1-384 31,1 0-96-31,3-1-16 0,4 0-528 0,0-2-128 0,3 0 0 0,3 0-16 0,1-2-448 0,2 4-96 15,0 1-16-15,-1 1 0 0,-1 2-192 0,-4-1-32 16,-1 3-16-16,-2 2 0 0,-2 1-208 0,-3 2 0 16,-2 0 0-16,-2 4 0 0,-3 0 0 0,0 3-192 15,-2 0 192-15,-1 2-208 32,-1 0-400-32,-1 0-80 0,-1 0-16 0,0-1 0 15,0 0-624-15,1-3-128 0,-3 0-16 0,3-7-10240 0</inkml:trace>
  <inkml:trace contextRef="#ctx0" brushRef="#br1" timeOffset="182556.55">17010 10357 17967 0,'0'0'784'15,"0"0"176"-15,-4-1-768 0,4 1-192 0,-6 0 0 0,1 1 0 0,-2 1 1072 0,1 1 160 16,-2 2 48-16,0 0 0 0,-1 3-288 0,1 1-48 0,-2 2-16 0,0 1 0 16,0 1-224-16,0 2-32 0,0 2-16 0,0 0 0 15,0 2 32-15,0 1 0 0,2-1 0 0,1 0 0 16,3 1-240-16,0 0-32 0,2-1-16 0,2-2 0 15,2 0-16-15,4-2 0 16,-2-1 0-16,4 0 0 0,2-3-192 0,4-1-64 0,0-3 0 0,4 0 0 16,2-2-128-16,2-1 0 0,2-3 0 0,1-1 0 15,0-2-2272-15,-1-2-480 0</inkml:trace>
  <inkml:trace contextRef="#ctx0" brushRef="#br1" timeOffset="183653.71">17177 10651 23263 0,'0'0'1024'0,"-1"-6"224"0,1-1-992 16,0 1-256-16,1-1 0 0,2 2 0 0,-1-1 1216 0,-2 6 208 16,5-4 48-16,1 0 0 0,2 3-384 0,-1 1-64 15,3 1 0-15,-2 3-16 0,1 1-688 0,-2 3-128 16,1 1-16-16,-1 2-16 0,-2 1-160 0,-2 0 0 16,0 1 0-16,-3 0 0 0,-1-1 0 0,-3 3 0 15,0-1 0-15,-2 0 0 0,0 1 0 0,-1-4 0 16,2-2 0-16,-1 0 128 0,0-2-128 0,-1-2 0 15,1-1 144-15,6-4-144 0,0 0 176 0,0 0-48 16,0 0 0-16,0 0 0 0,0 0 48 0,3-6 0 16,0 0 0-16,1-3 0 0,2-2-176 0,2-1 160 15,0-2-160-15,1 1 160 0,0 1-160 0,0 0 0 16,0 0 144-16,-1 1-144 0,-1 2 0 0,0 1 0 16,-3 3 0-16,0 1 0 0,-4 4 0 0,0 0 0 0,0 0 0 0,0 0 0 15,0 0 0-15,1 6-128 16,-1 2 128-16,0 1 0 0,-1 1 0 0,1-1-160 0,0-1 160 0,1 1 0 15,2 0 0-15,1 0 0 16,-2-3 0-16,3 1 0 0,0-1 0 0,2 0 0 16,-1-2 0-16,3-2 0 0,0 0 144 0,2-4-16 0,2 0 0 0,-1-1 0 0,0-1 0 15,0-2 0-15,1-2 0 0,-1 0 0 16,-1-1-128-16,0-1 160 0,-1-2-160 0,-2 0 160 16,-1-2-160-16,-2 1 192 0,-1 0-192 0,-2 1 192 0,-2 2-64 0,0 2-128 15,0 2 192-15,0 6-64 0,0 0 192 0,0 0 48 16,0 0 0-16,0 0 0 0,-4 3-368 15,-1 3 0-15,0 1 0 0,0 3 128 0,3 1-128 16,-1 1 0-16,-1 0 0 0,2-1-128 0,1 0 128 16,1 0 0-1,0-1 0-15,1 0 0 0,0-1 0 0,2 0 0 0,0-3 0 0,2 1 0 0,2-2 0 0,0-1 0 16,0-2 160-16,1-1-160 0,1-1 192 0,0-2-64 16,-2-3-128-16,1 0 192 0,0-2-16 0,-2-1-16 15,2-2 0-15,-1-1 0 0,-2-3-32 0,1 1 0 16,-1-1 0-16,-1 0 0 0,0-1 0 0,-2 3-128 15,0 0 192-15,0 1-64 0,-1 1 192 0,1 3 16 0,-2 0 16 0,0 1 0 16,0 6 32-16,0 0 0 16,0 0 0-16,0 0 0 0,0 0-384 0,0 0 144 15,0 0-144-15,0 0 0 0,-2 7 0 0,2 2 0 16,0 3 0-16,0 2 0 0,0 3-144 0,0 3 144 0,0 3-128 0,-1 3 128 16,-1 3-128-16,-1 1 128 15,0 2-128-15,-1 1 128 0,2 3 0 0,-1-1 0 16,1-1 0-16,0 0 0 0,-2-1 0 0,3-1 0 0,-1-2 0 0,1-2 0 15,-2-4 0-15,2 1 0 0,0-2 0 16,0-4 0-16,0-1 0 0,0-3 176 0,-1-1-16 16,1-2 0-16,-2-2-160 0,1-3 0 0,0-1 0 0,2-6 0 15,0 0 0-15,0 0 192 0,-5 1-32 16,0-2 0-16,-1-1 80 0,0-2 16 0,1-1 0 0,-1-2 0 16,2 1 0-16,-2-3 0 0,1-1 0 0,0-1 0 0,1 0-128 0,-1 0-128 15,1-1 176-15,2 1-176 0,1-1 0 0,1 0 0 16,0 0 0-16,2-1 0 15,5 1-368-15,-1 1-128 0,2-1-16 16,1 0-16-16,1-1-2352 0,1-1-448 0,1-2-112 0</inkml:trace>
  <inkml:trace contextRef="#ctx0" brushRef="#br1" timeOffset="183872.07">17828 10626 25791 0,'0'0'2304'0,"0"-5"-1856"16,1 0-448-16,2 0 0 0,2 0 1744 0,2 1 256 15,1 1 48-15,2-1 16 16,2 1-1104-16,2 1-208 16,3 0-48-16,0 1-16 0,2-2-544 0,0 3-144 0,-1-1 0 0,0 0 0 15,-1 0-1776-15,0 0-416 0,-3 0-96 0,-2 2-11296 0</inkml:trace>
  <inkml:trace contextRef="#ctx0" brushRef="#br1" timeOffset="184012.68">17869 10726 19343 0,'0'0'1728'0,"0"0"-1392"0,0 0-336 0,0 0 0 16,0 0 2864-16,0 0 496 0,10 0 96 0,-1-1 32 16,1-1-1696-16,2 1-352 0,3 1-64 0,2 0-16 15,1-1-608-15,-1 0-128 0,2 1-32 0,0-1 0 16,-2-1-352-16,1 1-80 0,0 0-16 0,0 0 0 15,0 0-1088 1,-2 0-208-16,0 0-64 0</inkml:trace>
  <inkml:trace contextRef="#ctx0" brushRef="#br1" timeOffset="186050.67">18665 10253 7359 0,'0'-5'656'0,"1"-1"-528"15,0 1-128-15,0-1 0 0,1 1 3456 0,-2 5 672 16,0 0 128-16,0 0 32 0,0 0-2240 0,0 0-448 16,0 0-96-16,0 0-16 0,0 0-672 0,0 0-144 15,-1 9-32-15,-1 0 0 0,-3 4-336 0,0 0-80 16,-2 1-16-16,0 3 0 0,-1 0 48 0,-1 1 16 16,-1-2 0-16,1 2 0 0,3-1 48 0,-1 0 16 15,1-3 0-15,0-1 0 0,2 0-80 0,0-2 0 16,4-3-16-16,0 0 0 0,0-1 80 0,2-1 32 0,1 0 0 0,2-2 0 15,3-1-160-15,2 0-16 16,2-1-16-16,2-1 0 0,2 0-160 0,1-1 0 16,3-2 0-16,2 0 0 15,-2-2-400-15,1 1-112 0,0 0-32 0,-3-2 0 16,-2 1-912-16,-2 0-176 0,0-1-32 0,-4 1-7456 0,-2 0-1488 0</inkml:trace>
  <inkml:trace contextRef="#ctx0" brushRef="#br1" timeOffset="186274.9">18813 10392 3679 0,'-3'-9'320'0,"1"6"-320"0,1-2 0 0,-4 0 0 15,2-1 4032-15,1 1 720 0,-1-1 160 0,1 0 16 16,1 0-2160-16,1 6-432 0,0 0-96 0,0 0 0 16,0 0-576-16,0 0-128 0,0 0 0 0,0 0-16 0,0 0-544 0,0 0-96 15,0 9-32-15,0 2 0 0,0 1-352 0,0 2-80 16,0 3-16-16,0 2 0 0,-1 2-144 0,0-1-16 16,0 1-16-16,2 1 0 0,-1 0-96 0,0 0 0 15,0-1-128-15,0 0 192 0,0-2-192 0,1-2 128 16,0-1-128-16,0-2 0 0,0-2 0 0,0-1 0 15,2-1 0-15,0-2 0 16,0-3-1744-16,-3-5-304 0,0 0-48 0,6 3-13856 0</inkml:trace>
  <inkml:trace contextRef="#ctx0" brushRef="#br1" timeOffset="186678.67">19039 10330 5519 0,'0'0'496'0,"-3"-5"-496"0,2 0 0 0,1 5 0 16,0-5 5152-16,0 5 928 0,0 0 192 0,0 0 48 15,0 0-4208-15,0 0-848 0,0 0-176 0,1 5-16 16,-1 4-176-16,0 2-48 0,0 1 0 0,0 3 0 16,0 2-528-16,0 2-128 0,0 0 0 0,3 0-16 15,-3 2-48-15,0 2 0 0,1-2 0 0,0 0 0 16,1-2-128-16,0-2 0 0,0 0 144 0,2-1-144 15,-3-2 0-15,0-2 144 0,0-2-144 0,0-3 0 16,0 1 192-16,-1-8-64 0,0 0 0 0,0 0-128 0,0 0 256 0,0 0-64 16,0 0-16-16,0 0 0 0,-2-9-16 0,-1-1 0 15,-1-1 0-15,2-2 0 0,0-2-160 0,0-3 192 16,0-2-192-16,-3 1 192 0,1-2-192 0,1-1 0 16,0-1 0-16,1-1 0 15,0 0 336-15,1 1-16 0,1 0 0 0,1 2 0 0,-1 1 96 0,2 3 16 16,1 0 0-16,4 3 0 0,0 1-432 0,0 2 0 15,2 0 128-15,2 2-128 0,0 0 0 0,1 4-144 0,0 1 144 0,0 4-208 16,1 0-48-16,-2 1 0 16,-3 2 0-16,2 1 0 15,-1 0-1504-15,-1 4-304 0,-3 1-64 0,0 1-8448 16,-3 1-1696-16</inkml:trace>
  <inkml:trace contextRef="#ctx0" brushRef="#br1" timeOffset="187289.11">19039 10482 14735 0,'0'0'1312'0,"0"0"-1056"0,-6 0-256 0,6 0 0 16,0 0 3024-16,0 0 560 0,0 0 96 0,0 0 32 15,0 0-2176-15,0 0-416 0,0 0-96 0,0 0 0 16,0 0-256-16,9 2-32 0,1 0-16 0,2 1 0 16,0-2-528-16,2 1-192 0,2 0 0 0,-1-1 144 15,2-1-400-15,-1 0-64 0,1 0-32 0,-1 0 0 16,1-1-848-16,-3 0-160 0,-1 0-48 0,-2 0 0 15,-2-1 112-15,-1 1 16 0,-2-1 0 0,-6 2 0 0,0 0 960 0,0 0 192 16,0 0 128-16,0 0-160 0,0 0 880 0,0 0 176 16,0 0 48-16,0 0 0 0,0 0 0 0,0 8 0 15,-3 0 0-15,2 0 0 0,2-1-320 0,0 1-64 16,1 2-16-16,-1-2 0 0,2-1-208 0,0 1-32 16,0 0-16-16,2-1 0 0,0-1-32 0,2-1 0 15,0 0 0-15,0-2 0 0,1 0-96 0,-1-2-32 0,1-2 0 16,1 0 0-16,0-2 0 0,-2-1 0 15,0-2 0-15,-2-1 0 0,1-1 16 0,-1-1 0 16,0-1 0-16,-1 0 0 0,-2 0 112 0,1 1 0 16,-2 1 16-16,0 0 0 0,-1 1 304 0,-1 2 64 15,0-1 16-15,1 6 0 0,0 0 64 0,0 0 16 16,0 0 0-16,0 0 0 0,0 0-416 0,0 0-64 0,0 0-32 0,-4 6 0 16,1 0-224-16,1 4 0 0,2 2 0 0,0 3 0 15,-1 0-128-15,1 3 128 0,1 0 0 0,-1 4 0 16,0 0-144-16,0 1 144 0,-1-1 0 0,1 2-144 15,0 0 144-15,0 0 0 0,-1-1 0 0,1 0 0 16,0-1 0-16,-1-2 0 0,-1-2 0 0,1-2 0 16,0-2 0-16,0-2 0 0,0-1 0 0,0-2 128 15,0-1-128-15,-1-1 128 0,2-7-128 0,-4 4 128 0,4-4 112 0,-4 2 16 16,-2-2 16-16,1-1 0 0,-2-1 176 0,1-3 48 16,-1 1 0-16,2-1 0 0,-2-1-224 0,0-1-32 15,0 0-16-15,1-1 0 0,3-1-224 0,0 0 144 16,-1 0-144-16,2-1 128 0,2 0-416 0,1 0-96 15,3-1 0-15,0 1-16 16,3-1-1920-16,1 2-384 0,2 0-80 0,2 2-14208 0</inkml:trace>
  <inkml:trace contextRef="#ctx0" brushRef="#br1" timeOffset="187617.67">19787 10243 30927 0,'3'-18'1360'0,"-1"9"304"0,3-1-1344 0,-2-1-320 0,1 0 0 0,2 0 0 16,-1 0 352-16,1 2 0 0,-2 0 0 0,1 3 0 16,-1 0 656-16,-4 6 128 0,0 0 16 0,0 0 16 15,0 0-464-15,0 0-112 0,0 0-16 0,2 7 0 16,-1 2-192-16,-3 4-32 0,-2 1-16 0,-3 5 0 15,-2 3-32-15,-3 4-16 0,-4 5 0 0,-4 5 0 16,-3 5 96-16,-1 2 32 0,-4 3 0 0,2 0 0 16,-1 2-112-16,2-1-32 0,1 0 0 0,3-2 0 15,1-2-16-15,2-2 0 0,2 0 0 0,2-5 0 16,2-2-112-16,2-3-16 0,1-3-128 0,1-2 192 16,3-2-192-16,0-3 128 0,2-4-128 0,1-1 0 0,1-1 0 15,1-3 0 1,0-2-208-16,1-2 64 0,1-1-2224 0,2-3-448 0,2-1-96 15</inkml:trace>
  <inkml:trace contextRef="#ctx0" brushRef="#br1" timeOffset="188104.21">19872 10756 32255 0,'0'0'2864'0,"0"-7"-2288"16,0 0-576-16,2-2 0 0,0 0 848 0,1 0 64 15,1-1 16-15,2 0 0 0,1 2-480 0,0 0-80 16,1 0-32-16,1 1 0 0,2 0 80 0,-2 1 16 0,2 2 0 0,1 2 0 16,0 0-96-16,0 2-16 0,-1 1 0 0,0 1 0 15,-1 1 16-15,0 3 0 0,-5 0 0 0,0 3 0 16,-3 1-80-16,-1 1 0 0,-2 0-16 0,-3 1 0 15,-1 1-240-15,-2 2 144 0,0-2-144 0,-2 0 128 16,-1-2-128-16,1 1 192 0,0-1-192 0,2-1 192 16,0-1-192-16,3-3 0 0,0 0 0 0,4-6 128 15,-2 5-128-15,2-5 0 16,0 0 144-16,0 0-144 0,0 0 0 0,0 0 0 0,0 7 0 0,0-7 128 0,5 7-128 0,-3-1 0 16,1 0 0-16,1 0 0 0,2 2 0 0,-1 0 0 15,1-2 0-15,-1 2 0 0,1 0 0 0,-1-1 0 16,0 1 0-16,-1 0 0 0,1 0 0 0,-2 0 0 15,-1-1 0-15,-1 0 0 0,-1-1 160 0,0-6 16 16,-2 6 0-16,-1-1 0 0,-2 0 128 0,0-2 16 16,-2 0 16-16,0-1 0 0,-2 2-64 0,0-3-16 15,-1 0 0-15,-1 0 0 0,-1 0-128 0,-1-1-128 16,0 0 144-16,0 0-144 0,2 0 0 0,-1 0 0 16,2-1-128-16,3 1 128 15,0 0-672-15,7 0-32 0,0 0 0 0,0 0 0 16,0 0-3088-16,3-6-624 0</inkml:trace>
  <inkml:trace contextRef="#ctx0" brushRef="#br1" timeOffset="188542.5">20383 10710 24879 0,'0'0'2208'0,"0"0"-1760"0,0 0-448 0,0 0 0 16,0 0 2448-16,0 0 416 0,0 0 80 0,0 0 0 15,0 0-1424-15,0 0-304 0,0 0-48 16,-5 7-16-16,0 3-592 0,-2 2-128 0,0 3-32 0,-2 1 0 15,0 1-256-15,0 3-144 0,-1-1 160 0,2 3-160 0,0-2 128 0,-1 0-128 16,0-2 0-16,2-2 144 0,0-1-144 0,1-1 0 16,1-2 144-16,1-1-144 0,0-5 160 0,1 0-32 15,3-6-128-15,0 0 192 0,0 0-64 0,0 0-128 16,0 0 176-16,1-7-176 0,0-2 128 0,3 0-128 16,0-5 0-16,1-1 0 0,2-3 0 0,1-1-176 15,2-5 32-15,-2 0 0 0,1-1 0 0,1 0 0 16,1 0 0-16,0 2 0 0,0 1 144 0,1 1 0 15,0 4 0-15,-1 0 0 0,-3 3 208 0,0 2 32 16,-1 2 0-16,1 2 0 0,0 3 96 0,-3 2 32 0,1 0 0 0,-6 3 0 16,6 0-112-16,-6 0-32 15,7 5 0-15,0 0 0 0,-4 3-224 0,0 2 144 16,-1 2-144-16,1 2 128 0,-1 2-128 0,-1 1 0 16,0 2 0-16,-1 0 0 0,0 2 0 0,0-1 0 15,0 1 0-15,0-1 0 0,0 0 0 0,0-2 0 16,0-2 0-16,0-1 0 0,0 1 0 0,1-3 0 0,0-2-144 0,0-1 144 31,0-1-496-31,1-2 16 0,-1 1 0 0,-1-2 0 16,0-6-2016-16,0 0-384 0,0 0-96 0</inkml:trace>
  <inkml:trace contextRef="#ctx0" brushRef="#br1" timeOffset="188715.15">20292 10873 35135 0,'-11'-8'1552'0,"11"8"320"0,-4-5-1488 0,4 5-384 0,0 0 0 0,0 0 0 0,-1-4 880 0,1 4 96 16,0 0 32-16,0 0 0 16,5-3-336-16,1 1-64 0,4-1-16 0,2 3 0 15,1 0-464-15,4 0-128 0,0 1 0 0,4 1 0 16,1-2 0-16,3 0 0 0,-1 0 0 0,0 0 0 16,0 0-448-16,0 0-64 0,-2 0-16 0,-1 0-11248 15,-3 0-2256-15</inkml:trace>
  <inkml:trace contextRef="#ctx0" brushRef="#br1" timeOffset="207578.54">4228 10374 9215 0,'0'0'400'0,"0"0"96"0,0 0-496 0,0 0 0 0,0 0 0 0,0 0 0 16,0 0 432-16,0 0-16 0,0 0 0 0,0 0 0 16,0 0 96-16,0 0 32 0,0 0 0 0,0 0 0 15,0 0 0-15,0 0 0 0,0 0 0 0,0 0 0 0,0 0-112 0,0 0-32 16,0 0 0-16,0 0 0 0,0 0 48 0,0 0 16 15,0 0 0-15,0 0 0 0,0 0 16 0,0 0 0 16,0 0 0-16,3-4 0 0,-3 4-16 0,3-6 0 16,-3 6 0-16,2-5 0 0,-2 5-48 0,1-6-16 15,-1 6 0-15,1-5 0 0,0-1-80 0,-1 6 0 16,0-5-16-16,0-1 0 0,0 1 64 0,0 5 16 16,0-6 0-16,0 6 0 0,0-6 0 0,0 0 0 15,0 6 0-15,0-5 0 0,0 5 64 0,0-6 0 16,0 6 16-16,0 0 0 0,0-5-64 0,0 5-16 15,0 0 0-15,0 0 0 0,0 0-80 0,0 0-32 16,0 0 0-16,0 0 0 0,0 0-112 0,0 0-32 16,0 0 0-16,0 0 0 0,0 0 64 0,0 0 0 0,0 0 0 0,-3 5 0 15,0 2 96-15,0 2 32 32,1 2 0-32,1 1 0 0,1 1-128 0,0 2-32 15,0 2 0-15,0 2 0 0,0-1-160 0,1 2 128 0,0 1-128 0,1 0 128 16,1 1-128-16,0 0 0 0,0-1 0 0,1 0 0 15,-1 0 0-15,0-2 0 0,0 0 0 0,1-1 128 16,-1-2-128-16,-1 0 0 0,0-2 0 0,0 0 128 16,-1-1-128-16,0-1 0 0,0-2 144 0,0 4-144 15,-2-5 0-15,1 0 144 0,0-9-144 0,0 0 0 16,-3 8 176-16,3-8-176 0,0 0 160 0,0 0-160 16,0 0 160-16,0 0-160 0,0 0 160 0,0 0-160 0,-6-1 0 0,1 0 128 15,0-3-128-15,1 0 0 0,-1-1 0 0,1-2 0 16,-2 0-144-16,2 1 144 0,0-2 0 0,-1 1 0 15,1 1-128-15,-1 0 128 0,2 1 0 0,0 0 0 16,-2 2 0-16,2 0 0 0,-1 1 0 0,4 2 0 16,0 0-160-16,0 0 160 0,-5 0 0 0,0 2 0 15,5-2 0-15,-5 5 0 0,1 2 0 0,1 1 0 16,-1 0 176-16,2 2-176 0,0 1 128 0,1 1-128 16,1 1 0-16,1-1 144 0,1-1-144 0,2 0 0 15,0-1 0-15,1-1 0 0,2 0 144 0,0-1 0 16,0-1 0-16,1-3 0 0,0-1 208 0,-1 1 32 15,1-2 16-15,1-2 0 0,0-2-80 0,1-2-32 0,0 0 0 0,-1-2 0 16,1 1-112-16,-1-3-32 16,0-2 0-16,-1-1 0 0,-1-1-144 0,0 0 128 0,-2 1-128 15,1 1 128-15,-3 1-128 0,1 2 0 0,-2 1 0 0,-2 6 0 32,0 0-544-32,0 0-96 0,0 0 0 0,0 0-15808 0</inkml:trace>
  <inkml:trace contextRef="#ctx0" brushRef="#br1" timeOffset="208657.35">4246 11110 8287 0,'0'0'736'0,"0"0"-592"15,0 0-144-15,0 0 0 0,1-6 1680 0,-1 0 304 16,-1 1 64-16,1 5 16 0,0-6-848 0,-1 1-160 15,1 5-32-15,1-6-16 0,-1 6-160 0,0 0-16 0,0-5-16 0,0 5 0 16,0 0-208-16,0 0-32 16,0 0-16-16,0 0 0 0,0 0 112 0,0 0 32 15,0 0 0-15,0 0 0 0,-1 8 176 0,1 3 32 16,-1 3 16-16,-1 0 0 0,0 2-464 0,1 2-80 16,0 2-32-16,0 1 0 0,0 1-208 0,1 0-144 15,0 1 192-15,0-1-192 0,0-1 0 0,0 0 0 16,0-2 0-16,1 0 0 0,1-1 160 0,0-3-160 0,-1-1 128 0,2 4-128 15,-2-5 144-15,0-3-144 0,-1-10 160 0,1 9-160 16,-1-9 176-16,0 0-176 0,0 0 192 0,0 0-192 16,0 0 176-16,0 0-176 0,0 0 160 0,-3-7-160 15,-2 0 0-15,2-2 0 0,0-2 0 0,0 3 0 0,-2-1 128 16,2-1-128-16,-1-1 0 0,2 0 0 16,-2 1 0-16,0 2 0 0,1-1 0 0,1 2 0 15,0 2 0-15,0 0 0 0,2 5 0 0,0 0 0 16,0 0 256-16,0 0-32 0,-5 4-16 0,5-4 0 0,-3 6-16 0,1 3-16 15,1 1 0-15,-1 0 0 0,1 0-176 0,1 2 0 16,0-1 0-16,1 0 0 0,1-1 0 0,0 0 0 16,1-2 0-16,1 7 0 0,0-10 0 15,0 0 0-15,-4-5 0 0,0 0 0 0,6 1 128 16,-1 1-128-16,1-3 0 0,-1-2 160 0,1-2-160 16,0-1 192-16,0-2-192 0,-1-1 208 0,1-1-64 15,0-2-16-15,1 0 0 0,-2 1-128 0,0 1 0 16,-1 0 0-16,1 2 128 0,-2 1-128 0,0 1-144 15,-3 6 144-15,0 0-208 16,0 0-384-16,0 0-80 0,0 0-16 0,0 0-9296 16,0 0-1872-16</inkml:trace>
  <inkml:trace contextRef="#ctx0" brushRef="#br1" timeOffset="209315.08">4246 11712 2751 0,'0'0'256'0,"4"-8"-256"16,-3-1 0-16,-1 9 0 0,2-8 3472 0,-2 1 656 15,0 7 128-15,0 0 32 0,0 0-2240 0,0 0-448 16,-3-8-96-16,3 8-16 0,0 0-368 0,0 0-80 15,0 0-16-15,0 0 0 0,0 0-192 0,-6 5-64 16,6-5 0-16,-6 10 0 0,1 1-80 0,0 0-32 0,1 0 0 0,0 2 0 16,3 2-432-16,0 1-96 15,0-1 0-15,1 1-128 0,0 2 144 0,0 0-144 16,0-3 0-16,0 2 144 0,1-1-144 0,4 1 0 16,-3-2 0-16,0-1 128 0,-1-3-128 0,0 0 0 0,0-2 0 0,-1-9 0 15,0 0 0-15,3 9 0 16,-3-9 144-16,0 0-144 0,0 0 0 0,0 0 0 0,0 0 0 0,0 0-192 15,0 0 64-15,0 0 0 16,0 0 0-16,-5-6 0 0,1-1 128 0,-1-1 0 0,-1 0-144 0,0 2 144 0,1 0 0 0,0 2 0 16,1-1 0-16,4 5 0 0,-7-2 0 0,7 2 0 15,0 0 128-15,-5 2-128 0,-1 2 288 0,6-4-32 16,-5 6 0-16,2 2 0 0,-1 0-80 0,3 0-32 16,0 2 0-16,0 0 0 0,1 0-144 0,1 1 128 15,1 0-128-15,0-1 128 0,2-1-128 0,0-1 0 16,-4-8 0-16,9 6 0 0,0 0 0 0,-2-3 0 15,1-1 0-15,0-1 0 0,1-2 0 0,-2-1 0 16,3-2 0-16,-1-2 0 0,0-3 0 0,-1 0 0 16,-1 0 0-16,1-2 0 15,-1 1-304-15,-1-1-80 0,1 0-32 0,-2 2 0 16,1 2-2096-16,-6 7-432 0</inkml:trace>
  <inkml:trace contextRef="#ctx0" brushRef="#br1" timeOffset="209895.1">4180 12329 15263 0,'0'0'672'0,"0"0"144"0,-4-3-656 0,2-2-160 0,0 0 0 0,0-1 0 16,0 1 1392-16,1-1 240 0,-1 2 48 0,2 4 16 16,0-6-160-16,0 6-48 0,0 0 0 0,0 0 0 15,0 0-656-15,0 0-144 0,0 0-32 0,0 0 0 0,0 0-240 0,0 0-48 16,2 7-16-16,-1 1 0 0,0 2 160 0,0 1 48 16,-1 1 0-16,1 1 0 0,1 1-80 0,0 2-16 15,1 0 0-15,-1 1 0 0,0-1-304 0,2-1-160 16,-1-1 160-16,2-1-160 0,2-1 0 15,0-1 0-15,-1-2 0 0,-1-2 0 0,1 0 128 0,-1-1-128 16,1-2 0-16,0-1 0 0,-6-3 0 0,6 0 0 16,-1-1-208-16,1-2 64 0,-2-2-96 0,1 0-16 15,-2-2 0-15,0 0 0 0,-3-2-112 0,-1-1-16 0,0 0-16 0,-1 1 0 16,-1 3 64-16,-2-1 16 16,0 2 0-16,-1 0 0 0,1 3 320 0,0 1 0 15,5 1-144-15,-5 0 144 0,-2 1 0 0,2-1-128 16,0 2 128-16,5-2 0 0,-4 3 0 0,0 1 0 15,-2 0 0-15,2 1 0 0,4-5-144 0,-5 4 144 16,5-4 0-16,-3 5-144 0,3-5 144 0,0 0-128 16,-3 6 128-16,3-6-128 0,-4 3 128 0,4-3-208 0,-5 2 80 0,5-2 128 15,0 0-144-15,0 0 144 0,-5 0 0 0,5 0 0 16,-4-2 0-16,4 2-128 0,-3-3 128 16,3 3 0-16,-4-4 0 0,4 4 0 15,-2-6 0-15,0 2 0 0,-1 0 0 0,3 4 0 0,0 0 0 0,0 0 0 16,0 0 0-16,0 0 0 0,0 0 144 0,0 0-144 15,0 0 0-15,0 0 0 0,0 0 0 0,0 0 0 16,0 0-640-16,0 0 0 0,-2 5 0 0,2-5 0 16,0 0-2080-16,-4 5-416 0,4-5-96 0</inkml:trace>
  <inkml:trace contextRef="#ctx0" brushRef="#br1" timeOffset="210443.66">4187 12532 3679 0,'0'0'160'0,"0"0"32"0,0 0-192 0,0 0 0 16,-7 3 0-16,7-3 0 0,0 0 3632 0,-6 3 672 0,6-3 144 16,0 0 32-16,-4 5-3136 0,4-5-640 15,-5 7-112-15,5-7-16 0,0 0-416 0,0 0-160 0,0 0 128 0,0 0-128 16,0 0 0-16,0 0-320 15,0 0 48-15,0 0 16 16,0 0-656-16,0 0-128 0,0 0-32 0,0 0 0 16,-6 3-320-16,-1 0-64 0,1-1-16 0,-3-1 0 0,1-1 880 0,0 1 160 0,1-1 48 0,0 1 0 15,2 0 1120-15,-1 1 224 0,-2-1 64 16,8-1 0-16,-6 0 512 0,6 0 96 0,-6 0 32 0,6 0 0 16,0 0-256-16,0 0-64 0,0 0 0 0,0 0 0 15,0 0-400-15,0 0-96 0,0 0-16 0,0 0 0 16,0 0-192-16,0 0-64 0,0 0 0 0,0 0 0 15,0 0-112-15,0 0-16 0,7 7-16 0,-2-3 0 0,-1 2-208 0,1-1-32 16,2 2-16-16,-1-1 0 0,1-1-16 0,0-1 0 16,-2 0 0-16,2-1 0 0,0-1-160 0,1-1 160 15,-1-1-160-15,3 1 160 0,0-1-160 0,-2-2 0 16,2-3 0-16,-1-2 128 0,0-2-128 0,0-1 0 16,-1-2 0-16,-1 1 0 0,0-3 128 0,-3 0-128 15,0-1 0-15,-1 3 128 0,0 1-128 0,-1 3 0 16,-2 8 0-16,0 0 128 0,0 0 32 0,0 0 0 15,0 0 0-15,0 0 0 0,-8 4 272 0,0 4 48 16,0 3 16-16,0 4 0 16,2 3-96-16,-3 1-16 0,0 2 0 0,4-5 0 0,-1-1-528 0,1 2-112 0,0-1-32 0,1 1 0 31,-1-2-2928-31,2-2-592 0</inkml:trace>
  <inkml:trace contextRef="#ctx0" brushRef="#br1" timeOffset="-210687.57">4032 10361 8511 0,'0'0'384'0,"0"0"64"0,0 0-448 0,0 0 0 16,0 0 0-16,0 0 0 0,0 0 416 0,0 0-16 15,0 0 0-15,0 0 0 0,0 0-176 0,6-1-32 16,-6 1-16-16,6-2 0 0,-6 2-176 0,8-1 128 16,-2 0-128-16,-6 1 128 0,6-2-128 0,-6 2 0 0,7 0 0 0,-1 2 128 15,1-2-128-15,-7 0 0 16,7 2 0-16</inkml:trace>
  <inkml:trace contextRef="#ctx0" brushRef="#br1" timeOffset="-210505.2">4127 10359 9951 0,'0'0'448'0,"0"0"80"0,0 0-528 0,0 0 0 16,0 0 0-16,0 0 0 0,0 0 496 0,0 0-16 16,0 0 0-16,5-2 0 0,-5 2-96 0,7-1-32 15,-7 1 0-15,8 0 0 0,1 0-208 0,-3 1-144 16,2 1 192-16,1 0-192 0,-1 0 0 0,0 0 0 0,0 2 0 0</inkml:trace>
  <inkml:trace contextRef="#ctx0" brushRef="#br1" timeOffset="-210254.81">4044 10340 11055 0,'0'0'480'16,"-3"-5"112"-16,0-2-464 0,3 7-128 0,0 0 0 0,0 0 0 0,-3-7 1728 0,3 7 320 15,0 0 64-15,0 0 0 0,0 0-1440 0,0 0-288 16,0 0-64-16,0 0-16 0,0 0-176 0,0 0-128 16,7 3 144-16,3-1-144 0,-2 0 0 0,2 0 0 15,0 2 0-15,2-3-160 0,1 0 160 0,1-1-128 16,1 0 128-16,1 0-5904 15,3 0-1104-15</inkml:trace>
  <inkml:trace contextRef="#ctx0" brushRef="#br1" timeOffset="-210114.05">4371 10357 11055 0,'0'0'976'0,"0"0"-784"0,0 0-192 0,0 0 0 16,0 0 1936-16,0 0 352 0,0 0 64 0,0 0 16 16,0 0-1472-16,0 0-304 0,0 0-48 0,6 1-16 15,-6-1-320-15,7 2-64 0,1 0-16 0,0 1 0 16,-1-1-128-16,2-1 0 0,1 1-192 0,1-1-9488 15</inkml:trace>
  <inkml:trace contextRef="#ctx0" brushRef="#br1" timeOffset="-209988.46">4682 10455 20607 0,'0'0'912'0,"0"0"192"0,0 0-880 0,0 0-224 16,0 0 0-16,0 0 0 0,0 0 768 0,0 0 128 15,0 0 0-15,0 0 16 0,0 0-704 0,4 7-208 16,-1 0 0-16,0-1 128 0,2 1-272 0,-1 1-48 15,2-1-16-15,0 2-6784 16,3 1-1360-16</inkml:trace>
  <inkml:trace contextRef="#ctx0" brushRef="#br1" timeOffset="-209690.59">4868 10698 21135 0,'0'0'928'0,"0"0"208"0,0 0-912 0,0 0-224 16,0 0 0-16,0 0 0 0,0 0 0 0,0 0 0 15,0 0 0-15,0 6 0 0,0-6 0 0,1 9 0 0,1-1 0 0,-2-2 0 16,0-6-144-16,1 8-80 16,1 1-16-16,0 3 0 15,0-1-160-15,3-1-48 0,-2-1 0 0,2-2 0 16,-5-7-368-16,9 10-80 0,1-1 0 0,0-1-16 0,-1-2-736 0,0 1-144 0,-2-2-16 16,1 1-16-16,-8-6 384 0,9 7 80 15,-9-7 16-15,6 4 0 0,1 0 1616 0,-7-4 336 0,0 0 64 0,6 5 16 16,-1-1 1536-16,-5-4 304 0,0 0 64 0,4 6 16 0,-4-6-992 0,3 5-192 15,-3-5-32-15,1 7-16 0,-1-1-720 0,0 1-144 16,0 0-16-16,0 0-16 0,1 1-480 16,0 0 0-16,0-1 0 0,1 2 0 0,0 0-384 0,2 1 0 15,-1-1-16-15</inkml:trace>
  <inkml:trace contextRef="#ctx0" brushRef="#br1" timeOffset="-209549.05">5066 11129 4607 0,'0'0'192'0,"0"0"64"0,-4-1-256 0,4 1 0 16,0 0 0-16,0 0 0 0,0 0 4032 0,0 0 752 16,-4 3 144-16,4-3 48 0,0 0-3888 0,-4 6-768 15,2-1-144-15,2-5-48 0,-2 7-384 0,2-7-64 16,0 8-32-16,0 0-6240 16,0 0-1264-16</inkml:trace>
  <inkml:trace contextRef="#ctx0" brushRef="#br1" timeOffset="-209407.13">5072 11306 17503 0,'0'0'1552'0,"0"0"-1232"0,0 0-320 0,0 0 0 0,0 0 960 0,-6 7 144 0,2-2 32 0,4-5 0 15,-4 7-704-15,0 0-144 0,4-7-32 0,-3 10 0 0,1 0-256 0,1-1 0 32,-3 0 0-32,3 0 0 0,0 0-1584 0,0 2-368 0,-1 3-80 0,2-1-16 15</inkml:trace>
  <inkml:trace contextRef="#ctx0" brushRef="#br1" timeOffset="-209247.35">5034 11518 4607 0,'0'0'400'0,"0"0"-400"16,-5 5 0-16,1 0 0 15,-1 1 2944-15,0-1 496 0,-1 2 96 0,0-1 32 0,0 1-2416 0,2 0-464 16,-2-1-112-16,2 1 0 0,4-7-336 0,-6 9-64 16,2-2-16-16,-1 1 0 0,2 0-304 0,0 0-64 15,0 0-16-15,0 0-5584 31,3-8-1104-31</inkml:trace>
  <inkml:trace contextRef="#ctx0" brushRef="#br1" timeOffset="-209123.68">4891 11731 4607 0,'0'0'400'0,"-6"4"-400"0,6-4 0 0,-8 3 0 15,-1 1 3328-15,2-1 592 0,-1 0 112 0,1 0 32 16,7-3-2704-16,-7 5-528 0,0-1-128 0,2 1 0 16,5-5-432-16,-7 5-80 0,7-5 0 0,-4 7-16 15,4-7-176-15,-6 7 0 0,6-7 0 0,-4 8 0 31,4-8-800-31,-4 9-144 0,2-2-16 0</inkml:trace>
  <inkml:trace contextRef="#ctx0" brushRef="#br1" timeOffset="-208543.4">3993 11986 5519 0,'0'0'496'0,"0"0"-496"0,0 0 0 0,0 0 0 0,0 0 2304 0,0 0 384 16,0 0 64-16,0 0 0 0,0 0-1344 0,0 0-256 16,0 0-64-16,0 0-16 0,0 0-560 0,0 0-128 15,0 0 0-15,0 0-16 0,5-2-240 0,2 0-128 16,1 0 128-16,0 1-128 0,3-1 0 0,0 1-256 0,1 0 32 0,6-3 16 31,0 1-2304-31,-2 0-464 0</inkml:trace>
  <inkml:trace contextRef="#ctx0" brushRef="#br1" timeOffset="-208196.83">4248 11941 2751 0,'0'0'128'0,"0"0"16"16,0 0-144-16,0 0 0 0,0 0 0 0,5-3 0 0,-5 3 2864 0,7-1 528 0,-1-1 128 0,0 1 0 15,1-1-2000-15,0 1-416 16,0-1-80-16,1 0 0 0,1 0-272 0,2 0-48 16,-3 0-16-16,1 0 0 0,0 1-384 0,0-2-80 0,0 1-16 0,-1 1 0 15,0 0-208-15,1 0-128 0,0 0 128 0,3-1-208 16,-1-2-672-16,0 3-128 0,0-1-16 0,-1 1-16 15,-10 1 96-15,10-2 32 0,-2-2 0 16,-1 1 0-16,0 1 416 0,-1 0 96 0,0-2 16 0,0 1 0 0,1 0 384 0,1-1 0 16,-2 0 0-16,2-1 0 0,0 0 0 0,-1 1 0 15,0-1 0-15,1 2 0 0,-1 0 0 0,1 1 0 16,1-2 128-16,-2 1-128 0,0 0 0 0,2 0 0 16,1 1 0-16,0 0 0 0,-2-1 0 0,2-1-128 15,0 1 128-15,0 0 0 0,0 0 0 0,0-1 0 16,-1 0 0-16,1-1 0 0,1 0 0 0,0 1 256 15,1-1-48-15,0 0 0 0,-1-1 0 0,1 1 0 16,-2-1 0-16,0 1 0 0,-1-1-208 0,-1 1-240 16,1-1 48-16,2-3 16 15,-2 2-512-15,0-1-96 0,-3 1-32 0,1 1 0 16,-2-2-416-16,0-1-96 0,-1 2-16 0</inkml:trace>
  <inkml:trace contextRef="#ctx0" brushRef="#br1" timeOffset="-208010.45">5011 11377 6095 0,'1'-8'256'15,"-1"8"80"-15,3-6-336 0,-1 1 0 0,0-1 0 0,1 1 0 0,1-2 0 0,-1 0 0 16</inkml:trace>
  <inkml:trace contextRef="#ctx0" brushRef="#br1" timeOffset="-207916.72">5051 11272 2751 0,'0'0'128'0,"0"0"16"0,1-5-144 0,-1 5 0 16,2-4 0-16,-2 4 0 0,2-5 1632 0,1 0 288 15,-1 0 64-15,-2 5 16 0,2-5-960 0,-2 5-192 16,0 0-32-16,0 0-16 0,0 0 0 0,0 0 0 16,0 0 0-16,0 0-5088 15,0 0-1008-15</inkml:trace>
  <inkml:trace contextRef="#ctx0" brushRef="#br1" timeOffset="-205416.93">4520 9814 7359 0,'0'0'656'0,"0"0"-528"0,0 0-128 0,-4-3 0 16,0 0 2272-16,4 3 416 0,-4-6 96 0,1 1 16 15,1-2-720-15,2-1-144 0,0 1-16 0,2-1-16 16,2-1-400-16,1 0-80 0,2 1-16 0,0-2 0 16,3 0-464-16,1 1-112 0,1 0 0 0,4 2-16 15,-1-2-224-15,2 1-32 0,-1 1-16 0,1 3 0 16,-1 0-336-16,1 1-64 0,-2 2-16 0,1 2 0 16,-2 2-128-16,-1 2 0 0,-1 0 0 0,1 0 0 15,-2 2-144-15,-1 0 144 0,-2 1-192 0,-1 1 192 16,-2-1-528-16,-1 0 0 0,0 1 0 15,-1-1 0-15,-1-2-432 0,-1 1-96 0,-1-1-16 0,0-6 0 16,0 0-1296-16,0 0-256 0,0 0-48 0,0 0-16 16,0 0 960-16,-5 3 176 0,5-3 32 0,-7 0 16 15,2-2 96-15,-2-1 0 0,-1 0 16 0,1 0 0 0,-1 0 1520 0,1-1 288 16,1 1 64-16,-2 0 16 0,0-1 1328 0,1 1 272 16,-2 0 48-16,1-1 16 0,1 3-128 0,0 1-32 15,0 1 0-15,1 2 0 0,-1 0-912 0,1 1-176 16,-2 3-32-16,-1 2-16 0,0 2-336 0,0 2-64 15,1 0-16-15,0 1 0 0,1 3-128 0,1 1-48 0,-1 1 0 16,2 0 0-16,0-1-80 0,2-1-32 16,2 1 0-16,1-2 0 0,1-1 0 0,2-2 0 0,2-1 0 0,1-1 0 15,2-2 32-15,1-3 16 0,1 0 0 0,2-3 0 16,3-1-80-16,2-2-128 0,0-2 176 0,3-1-176 31,2-3-1568-31,0-1-416 0</inkml:trace>
  <inkml:trace contextRef="#ctx0" brushRef="#br0" timeOffset="-200231.46">4102 10559 5519 0,'0'0'240'0,"0"0"64"0,0 0-304 15,-6 0 0-15,6 0 0 0,-5-1 0 0,5 1 1600 0,-6-1 256 16,6 1 48-16,0 0 16 0,0 0-864 0,0 0-160 16,0 0-48-16,0 0 0 0,0 0-224 0,0 0-48 15,0 0-16-15,0 0 0 0,0 0-96 0,0 0-16 16,7 1 0-16,0 1 0 0,1 0-304 0,2 1-144 16,1-1 128-16,2 1-128 0,4 0 128 0,0 1-128 15,3-2 128-15,2 0-128 0,1 0 192 0,1-1-64 16,2 0 0-16,0-1 0 0,1-1 64 0,-1-1 16 15,0 0 0-15,1 0 0 0,0 0-32 0,-1 0-16 16,-2 1 0-16,0 1 0 0,-1-1-160 0,-1 1 0 16,-1 0 0-16,-2 0 128 0,-3 1-128 0,0 0 128 15,-4-2-128-15,-2 1 128 0,-2 0-128 0,-2 0 192 0,-6 0-192 0,0 0 192 16,0 0-64-16,0 0-128 16,0 0 192-16,0 0-64 0,0 0-128 0,0 0 128 15,-7-1-128-15,0 0 128 0,-2 0-128 0,-1 0 0 0,0-1 0 16,0-3 0-16,-1 2 0 0,1 0 0 15,0-1 0-15,1 1 0 0,0 0 0 0,2 0 192 16,1-2-192-16,2 1 192 0,1-1 256 0,2 1 64 0,1 4 16 0,0-4 0 0,0 4-80 0,3-6-32 16,1 2 0-16,2 0 0 0,-1 2-288 0,2-1-128 15,1 2 128-15,-1 1-128 16,2 0 0-16,0 1 0 0,0 2 128 0,0 2-128 0,-1 0 0 0,0 2 0 16,-1 0 0-16,-2 1 0 0,-2 1 0 0,1 0 0 31,-3-1 0-31,-1 1 0 0,-2 0 0 0,-2 0 0 0,-1 0 0 0,-3 1 0 31,-2-2-896-31,-1 2-64 0,0 0-16 0</inkml:trace>
  <inkml:trace contextRef="#ctx0" brushRef="#br0" timeOffset="-199652.5">4124 10796 7359 0,'0'0'320'0,"0"0"80"0,0 0-400 0,0 0 0 0,-5-3 0 0,0 1 0 16,5 2 2624-16,0 0 432 0,0 0 80 0,0 0 32 15,0 0-1744-15,0 0-336 0,0 0-80 0,0 0-16 16,0 0-496-16,0 0-112 0,9 2 0 0,3 1-16 16,2 0-176-16,4 0-48 0,1-1 0 0,4 1 0 15,3-1 48-15,1 0 0 0,2-1 0 0,1-1 0 16,-3 0 64-16,3-1 32 0,1 0 0 0,2 0 0 15,-2-1 0-15,1-1 0 0,-1 1 0 0,0 0 0 16,0 0-112-16,-2 1-32 0,-1 0 0 0,-1-1 0 0,0 2-144 0,-4 0 0 16,-3 2 144-16,-4-1-144 0,-1 1 0 0,-3-1 0 15,-2 0 0-15,-3-1 0 0,-7 0 0 0,0 0-160 16,0 0 160-16,0 0-208 0,0 0 208 0,0 0 0 16,0 0 0-16,0 0-144 0,-4-2-96 0,-3 0-16 15,1-2 0-15,-3 0 0 0,-3 0 256 0,0-2-192 16,0 1 192-16,1-1-192 0,0 1 192 0,2-2 0 15,1 3 0-15,1-1 0 0,2 0 0 0,2 0 128 16,0 1 0-16,3 4-128 0,0 0 320 0,0 0-32 16,0 0-16-16,6-3 0 0,1 0-144 0,-1 2-128 0,1 2 144 0,0 2-144 15,3 0 0-15,-1 0 0 16,0 2 0-16,-1 0 0 0,-1 2 0 0,0 1 0 16,-2 1 0-16,-1 1 0 0,-3 0-176 0,-1 1 176 0,-1 0-160 0,-3 2 160 31,-1-1-1120-31,-2 0-128 0,-4 1-32 0</inkml:trace>
  <inkml:trace contextRef="#ctx0" brushRef="#br0" timeOffset="-199042.26">4086 11049 5519 0,'0'0'496'0,"0"0"-496"15,-4-2 0-15,-1 0 0 0,1 0 2816 0,4 2 448 16,-5-2 112-16,5 2 16 0,0 0-1600 0,0 0-304 16,0 0-64-16,0 0-16 0,0 0-576 0,0 0-112 15,0 0-16-15,0 0-16 0,6 1-320 0,3 0-64 16,1 0-16-16,3 1 0 0,4-1 32 0,1 1 0 15,4 0 0-15,2-1 0 0,2 0 0 0,0-1 16 16,2 0 0-16,-1 0 0 0,1-2-64 0,1 0-16 16,-1-1 0-16,0 1 0 0,1 0-256 0,1 1 128 15,-1 1-128-15,1 0 0 0,1 0 128 0,0-1-128 0,2 0 0 0,-2 0 0 16,-1-2 144-16,1 0-144 0,-2 0 0 0,-3-1 144 16,-2 0-144-16,-2 1 0 15,-3-2 0-15,-2 2 128 0,-3 0-128 0,-2 1 0 0,-1-1 0 16,-2 1 128-16,-3 0-128 0,0 1 0 0,-6 1 0 15,0 0 0-15,0 0 0 0,0 0-256 0,0 0 64 0,0 0 16 16,0 0-48-16,0 0-16 0,0 0 0 0,0 0 0 16,0 0 240-16,0 0-176 0,-3-3 176 0,-1-1-160 0,1 1 160 0,-1-1 0 15,-1-1 0-15,2 0 0 0,-2-1 0 0,2 1 0 16,0-1 0-16,0 1 128 0,-1-1-128 0,1 2 128 16,1-2-128-16,1 2 128 0,1-1 96 0,0 5 32 15,0 0 0-15,0 0 0 0,1-5-112 0,-1 5-16 16,3-4 0-16,-3 4 0 0,0 0-128 0,0 0 160 15,6-2-160-15,-6 2 160 0,6 2-160 0,0 0 0 16,-1 1 0-16,0 1 0 0,-3 3 0 0,0 1 0 16,0-1 0-16,-2 2 0 0,-1 1 0 0,0 1 0 15,-2 1 0-15,-2 0 0 0,0 0 0 0,-2 2 0 16,-2 0 0-16,1 1-176 16,-2 1-608-16,-1-1-128 0,-3 1-32 0,0-2-11600 0</inkml:trace>
  <inkml:trace contextRef="#ctx0" brushRef="#br0" timeOffset="-198464.16">4108 11339 10127 0,'0'0'896'0,"0"0"-704"0,0 0-192 0,0 0 0 0,-4-3 1952 0,4 3 352 15,-5-5 80-15,5 5 16 16,0 0-928-16,0 0-176 0,0 0-32 0,0 0-16 16,0 0-544-16,0 0-128 0,0 0 0 0,0 0-16 15,0 0-256-15,8-2-48 0,2 1-16 0,2 1 0 16,2 1-64-16,4-1-16 0,3 0 0 0,2 0 0 15,3 1 32-15,2 0 16 0,2 0 0 0,2 2 0 16,-2-3-208-16,3 0 176 0,1 0-176 0,3-2 160 0,-1 1-160 0,4 0 192 16,0 0-192-16,3 0 192 0,1-1-192 0,-2 0 0 15,-3-1 0-15,-3 1 0 0,-2-1 160 0,-2 0-160 16,-4 0 192-16,-1 1-192 0,-3-1 0 0,-3 1 0 16,-3-2 0-16,-4 2 0 0,-2 0-224 0,-2-1-48 15,-4 1-16-15,-6 2 0 0,0 0 288 0,0 0-192 16,0 0 192-16,0 0-160 0,-2-6 160 0,-1 2 0 0,-3 0 0 0,1 1-128 15,-2 0 128-15,2-1 0 16,-3 2 0-16,2-1-128 0,-1 0 128 0,1-1 0 16,2 1 128-16,0 0-128 0,-1-1 192 0,5 4-16 15,-4-3-16-15,4 3 0 0,0 0-16 0,0 0 0 0,0 0 0 16,0 0 0-16,0 0 0 0,0 0 0 0,0 0 0 16,0 0 0-16,0 0 96 0,0 0 16 0,0 0 0 0,0 0 0 15,0 0-128-15,0 0 0 0,0 0-128 0,0 0 192 16,1 7-192-16,0-1 0 0,-1 2 0 0,1 1 0 15,-2 0 0-15,0-1 0 0,0 1 0 0,-2 1 0 16,-3 0-208-16,-1 0-144 0,0 1-32 0,-1 0 0 16,-1-1-704-1,-1 0-128-15,0 0-48 0,-1 0-10224 0</inkml:trace>
  <inkml:trace contextRef="#ctx0" brushRef="#br0" timeOffset="-197852.8">4136 11588 9215 0,'0'0'816'0,"0"0"-656"16,0 0-160-16,0 0 0 0,0 0 2256 0,0 0 432 15,0 0 64-15,0 0 32 0,0 0-1536 0,0 0-304 16,0 0-64-16,0 0-16 0,0 0-224 0,0 0-64 16,0 0 0-16,9-2 0 0,-1 1-176 0,4 1-32 0,2 0-16 0,2 0 0 15,3 0-32-15,2 0 0 16,3-1 0-16,2-1 0 0,0 1 0 0,0-1 0 15,2 0 0-15,0-1 0 0,1 1-48 0,2 0-16 16,-1 0 0-16,3 0 0 0,-1-2-128 0,3 2-128 0,-2 0 192 0,2 0-192 16,-2 1 192-16,-2-3-64 0,-2 1 0 0,-3 0-128 15,-2-1 0-15,-2 1 0 0,-5 0 0 0,1 1 0 0,-3-1-320 0,-2 1 0 16,-1 1-16-16,-2 0 0 0,-3-1 16 0,-7 2 16 16,0 0 0-16,0 0 0 0,0 0 144 0,0 0 32 15,0 0 0-15,0 0 0 0,0 0 128 0,-6-4 0 16,2 2 0-16,-3 0 0 0,1-1 0 0,-1 1 0 15,0-1 0-15,0 2 0 0,-1-2 0 0,2 0 0 16,0-1 192-16,2 2-64 0,-1 0-128 0,5 2 0 16,0 0 0-16,-3-4 128 0,3 4 48 0,0 0 16 15,-2-6 0-15,2 6 0 0,0 0 0 0,0 0 0 16,0 0 0-16,0 0 0 0,3-4 80 0,-3 4 32 16,6-4 0-16,-1 3 0 0,-5 1-112 0,7 1 0 15,-1 2-16-15,1 0 0 0,-2 1-176 0,0 2 0 16,-2 0 0-16,0 2 0 0,0-1 0 0,-1 0 128 15,-2 1-128-15,0 1 0 0,-2 1 0 0,-2 0 0 16,0 1-192-16,-2 0 192 16,-1-1-1088-16,-3-1-112 0,-1 1-16 0</inkml:trace>
  <inkml:trace contextRef="#ctx0" brushRef="#br0" timeOffset="-197274.69">4084 11747 15839 0,'0'0'704'0,"0"0"128"0,0 0-656 0,0 0-176 0,0 0 0 0,0 0 0 0,0 0 1216 0,0 0 192 16,0 0 64-16,0 0 0 0,0 0-672 0,0 0-128 15,0 0-32-15,8-2 0 0,2 1-208 0,2 0-48 16,3 2-16-16,4-1 0 0,2 0 144 0,3 0 16 16,1 0 16-16,3-1 0 0,-1 0-96 0,1-1 0 15,-1 0-16-15,1 0 0 0,0-1-256 0,-1 2-48 16,-3-3-128-16,0 3 192 0,-1 0-192 0,-1 0 144 0,-2 0-144 15,-1 1 128 1,-3 0-464-16,0 0-112 0,-3 0 0 0,-2 0-16 16,-1 0-64-16,-3-1-16 0,-7 1 0 0,0 0 0 0,0 0 320 0,0 0 64 15,0 0 16-15,0 0 0 0,0 0 144 0,0 0 0 0,-4-5 0 0,-1 1 0 16,-1 0 0-16,-1 0 0 0,1 1 0 0,-1 0 0 16,2 1 192-16,-1-1-48 0,2 0 0 0,4 3 0 15,-2-3 368-15,2 3 80 0,0 0 16 0,0 0 0 16,0 0-192-16,0 0-32 0,0 0-16 0,0 0 0 15,0 0-176-15,0 0-16 0,0 0-16 0,7 0 0 16,1 1 0-16,0 1 0 0,-2 1 0 0,1 1 0 0,0 0-160 16,0 2 128-16,-1-1-128 0,-3 2 128 0,-1-1-128 15,-1 2 0-15,-2 0 144 0,-1-1-144 0,-1 1 192 0,-3 0-16 16,-1-1-16-16,-2 1 0 0,0 1-432 0,-2 0-96 16,-1-2-16-16,-1 2-13024 15</inkml:trace>
  <inkml:trace contextRef="#ctx0" brushRef="#br0" timeOffset="-191086.68">12524 12055 2751 0,'0'0'128'0,"0"0"16"0,0 0-144 0,0 0 0 0,0 0 0 0,0 0 0 16,0 0 2880-16,0 0 560 0,0 0 96 0,0 0 32 15,0 0-2032-15,0 0-384 0,3-4-96 0,-2-2-16 0,1 1-160 0,-2 5-48 16,1-7 0-16,1 0 0 16,2 1-64-16,-1-1 0 0,1 1-16 0,1-1 0 15,0-1 48-15,2 1 16 0,0-1 0 0,2 0 0 16,1-1-128-16,1 1-32 0,1 0 0 0,1 0 0 16,1 2-16-16,0 0-16 0,0 1 0 0,1 1 0 15,-3 1-256-15,0 2-48 0,0 2-16 0,-1 1 0 0,0 2-304 16,-1 0 0-16,-1 1 128 0,-1 2-128 0,0 0 0 0,-1 0-256 15,-2 2 64-15,1 0 0 16,-2 0-688 0,0-2-128-16,-2 2-16 0,0 0-16 0,-1-1-1728 0,-1-2-352 0,-1 1-64 0</inkml:trace>
  <inkml:trace contextRef="#ctx0" brushRef="#br0" timeOffset="-190803.99">12687 11989 22287 0,'0'0'976'0,"0"0"224"0,-2-7-960 0,-1 2-240 16,1-1 0-16,2 6 0 0,-2-5 1024 0,2 5 176 15,0 0 16-15,0 0 16 0,0 0-128 0,0 0-16 16,0 0-16-16,0 0 0 0,-2 10-464 0,0 2-96 0,0 2 0 0,0 3-16 16,-1 1-128-16,1 3-32 0,0 2 0 15,0 2 0-15,0-1-112 0,-1 0-32 0,1 0 0 0,2 0 0 16,0 0-192-16,1-2 144 0,0-2-144 0,1 0 128 15,0-3 64-15,1-2 16 0,0-2 0 0,3-1 0 16,-1-2 224-16,3-2 32 0,-1-2 16 0,1-2 0 16,0-1-160-16,3-2-16 0,0-1-16 0,0-1 0 15,1-1-288-15,0-2 0 0,-1-2 0 0,1 0 0 16,-1-2-592-16,0-1-176 0,0-1-48 0,-1 1-9952 16,-2 2-2000-16</inkml:trace>
  <inkml:trace contextRef="#ctx0" brushRef="#br0" timeOffset="-190099.93">12958 12369 3679 0,'0'0'320'0,"0"-5"-320"0,-1 0 0 0,1-2 0 0,1-1 4096 0,1 1 768 16,0-1 128-16,2 0 48 0,0 1-3120 0,0-1-640 15,1 0-112-15,0 2-16 0,2-1-320 0,1 0-48 16,-2 2-16-16,1 0 0 0,-2 2-16 0,3 1-16 15,-1 2 0-15,-7 0 0 0,5 3-288 0,1 3-64 16,-2 1-16-16,0 3 0 0,-4 2-192 0,1 2-48 16,-2 1 0-16,-1 0 0 0,0 2 64 0,-1 1 0 15,-2 0 0-15,1 1 0 0,-2-1-192 0,2-2 128 16,0-2-128-16,0-2 128 0,0-2-128 0,2-2 0 16,1-1 0-16,1-7 0 0,0 0 128 0,0 0 0 15,0 0 0-15,0 0 0 0,0 0 176 0,5-6 16 16,1-2 16-16,-1-1 0 0,2-4-112 0,0-1-32 0,0-2 0 0,0-2 0 15,-1 0-192-15,1 1 128 16,-1-2-128-16,1 3 0 0,-2 1 0 0,0 3 128 0,-1 2-128 0,0 3 0 16,-2 1 0-16,-2 6 128 0,0 0-128 0,0 0 0 15,0 0 320-15,0 0-48 0,-2 9 0 0,-1 2 0 16,0 0-64-16,1 1-16 0,0 0 0 0,-1 1 0 16,2 1-192-16,1-1 0 0,0 0 128 0,1-1-128 15,1 0 0-15,1 0 0 0,0-2 0 0,2 0 0 16,-1-1 0-16,0-1 0 0,1-2 0 0,0 0 0 15,2-2-496-15,1-1-192 0,0 0-32 0,3-3-16 16,1 0-2128-16,-1-2-416 0,3 1-96 0</inkml:trace>
  <inkml:trace contextRef="#ctx0" brushRef="#br0" timeOffset="-189817.13">13283 12361 3679 0,'-4'-16'320'0,"4"9"-320"0,0-3 0 0,0 0 0 0,0-1 4032 0,1 1 720 16,0 0 160-16,3 1 16 0,-1 1-2512 0,1 0-512 15,1 1-112-15,1 3 0 0,2 1-640 0,1 0-128 16,1 1-32-16,0 2 0 0,1 1-432 0,-3 3-96 16,2-1-16-16,0 2 0 0,-1 2-240 0,-1 2-48 15,-3 1-16-15,1 2 0 0,-1 1-144 0,-5 3 160 16,0 2-160-16,-4 1 160 0,-1-1 80 0,-1 1 16 16,-3 0 0-16,0-2 0 0,0 0-64 0,2-3-16 15,-1-1 0-15,4 0 0 0,-5-4 224 0,2-1 48 16,3-1 16-16,2-2 0 0,2-5 240 0,0 0 64 15,0 0 0-15,6 5 0 0,2-2-384 0,2-1-80 0,1-1-16 16,2-1 0-16,-1-1-288 0,1 0 0 16,3-1 0-16,-3 0 0 15,0-1-352-15,0 1-128 0,-1 0-32 0,0 0 0 16,-1-1-2064-16,0-1-432 0,-1 1-64 0</inkml:trace>
  <inkml:trace contextRef="#ctx0" brushRef="#br0" timeOffset="-189630.33">13395 12411 23039 0,'-17'-2'2048'0,"9"1"-1648"0,1 0-400 0,-1 1 0 0,-1 1 1984 0,3-1 320 15,-1 0 64-15,7 0 16 0,0 0-1136 0,0 0-224 16,0 0-64-16,0 0 0 0,0 0-336 0,0 0-80 16,9 3-16-16,2 0 0 0,3-2-352 0,3 0-176 15,0-1 160-15,2 0-160 16,0-1-320-16,0-1-144 0,2-2-48 0,0 0-10224 15,-1-2-2048-15</inkml:trace>
  <inkml:trace contextRef="#ctx0" brushRef="#br0" timeOffset="-189349.37">13685 12179 29887 0,'0'0'1328'0,"0"0"272"0,1-5-1280 0,1-1-320 0,-2 6 0 0,6-5 0 16,-1 2 960-16,2-2 144 0,1 0 32 0,1-1 0 0,5 1-288 15,1-1-48-15,2 1-16 0,0 0 0 16,3 1-464-16,-1 1-112 0,-1 0-16 0,0 2 0 15,-3 0-192-15,0 1-208 0,-2 0 32 0,-2 2 16 16,-2 2-2208 0,-4 0-432-16,0 3-80 0</inkml:trace>
  <inkml:trace contextRef="#ctx0" brushRef="#br0" timeOffset="-189208.49">13650 12336 24879 0,'0'0'2208'0,"0"0"-1760"15,0 0-448-15,0 0 0 0,0 0 1536 0,6-3 240 16,1 2 32-16,1 0 16 0,2 0-672 0,-1 0-144 15,5 0-32-15,2 0 0 0,3 1-288 0,2-1-64 16,1 1-16-16,1-1 0 0,0-2-416 0,0 0-64 16,-1 0-128-16,0-1 176 15,-2 1-2160-15,0-1-448 0</inkml:trace>
  <inkml:trace contextRef="#ctx0" brushRef="#br0" timeOffset="-187624.29">14445 11681 8287 0,'1'-15'368'15,"0"8"80"-15,0-1-448 0,2 1 0 0,0-1 0 0,0-1 0 0,0 0 2832 0,2 2 496 32,-1-1 80-32,2 1 32 0,-3 1-1328 0,3 0-272 0,-1 2-48 0,1 1-16 0,-6 3-608 0,5-3-112 15,-5 3-32-15,0 0 0 0,0 0-576 0,0 0-128 16,3 7-32-16,0 2 0 0,-6 1 128 0,0 1 32 16,-1 2 0-16,-2 1 0 0,0 4-128 0,-3 0 0 15,-3 2-16-15,1 0 0 0,-1-1-160 0,1-2-16 16,1-1-128-16,1-2 192 0,0-1-64 0,2-2-128 0,2-2 176 0,2 0-176 15,0-4 560-15,3-5 0 0,0 0 0 0,0 0 0 16,5 5-128-16,1-2-32 16,3-1 0-16,1 0 0 0,1-2-240 0,1 0-160 0,3-1 192 15,0 0-192-15,1-1 0 0,2 0 0 0,0 0 0 0,0 1 0 32,-1-2-272-32,0 2-176 0,0 0-16 0,-1 0-16 15,-1 0-688-15,-2 0-144 0,-1-1-32 0,-2 1 0 16,-1-1-464-16,0 1-112 0,-5 0 0 0,-4 1-16 15,0 0-1600-15,0 0-320 0</inkml:trace>
  <inkml:trace contextRef="#ctx0" brushRef="#br0" timeOffset="-187419.27">14630 11781 2751 0,'0'0'128'0,"-2"-3"16"0,-1-3-144 0,1 0 0 0,0-2 0 0,1 0 0 15,0 0 4192-15,1-1 800 0,0 0 176 0,0 1 16 0,1-1-2672 0,0 2-528 16,0-1-128-16,1 1 0 0,1 1-496 0,0 1-80 16,-3 5-32-16,0 0 0 0,0 0-304 0,0 0-64 15,0 0-16-15,0 0 0 0,0 0-336 0,2 9-64 16,-1 1-16-16,-1 3 0 0,-1 2-48 0,0 1-16 15,0 1 0-15,0 0 0 16,0 1-208-16,0 1-48 0,-2 0-128 0,2 2 192 0,0-2-192 0,0-1 0 16,0-2 128-16,2 1-128 0,-1-3 0 0,0-1-192 0,0-1 48 0,1 0 0 47,1-3-1584-47,1-1-320 0,-1-3-64 0,-2-5-12976 0</inkml:trace>
  <inkml:trace contextRef="#ctx0" brushRef="#br0" timeOffset="-187042.98">14864 11669 18431 0,'0'0'1632'0,"0"0"-1312"0,-4-3-320 0,4 3 0 16,0 0 2624-16,0 0 448 0,-5 2 80 0,2 2 32 0,0 3-2464 0,1 2-480 15,-1 1-112-15,1 3 0 0,1 1-128 0,0 3 176 16,1 0-176-16,0 1 192 0,0 0-192 0,1 2 0 15,-1 1 0-15,1 0 0 0,-1-2 0 16,1-3 0-16,0 1 128 0,-1-2-128 0,0-3 0 0,1-1 0 16,-1-2 128-16,0-1-128 0,0-4 160 0,0-4 0 15,0 0 0-15,0 0 0 0,0 0 0 0,0 0 0 16,0 0 0-16,-3-6 0 0,0-3 64 0,0 0 16 16,0-3 0-16,1-2 0 0,-1-4-240 0,0-1 144 15,-1-1-144-15,0 1 128 0,-1-2 0 0,2-1 0 0,1-1 0 16,1 1 0-16,0 0 240 0,1 2 32 15,1 0 16-15,2 1 0 0,0 2 32 0,2 1 16 16,-1 2 0-16,3 1 0 0,1 1-288 0,-2 1-176 0,3 1 192 0,0 2-192 16,0 2 0-16,0 0 0 0,2 3 0 0,0 2 0 15,0 1 0-15,-1 2 0 16,-1 0 0-16,0 2-192 16,-1 2-384-16,-2 1-80 0,1-1-16 0,-3 3 0 0,0 1-2528 15,-2 1-512-15</inkml:trace>
  <inkml:trace contextRef="#ctx0" brushRef="#br0" timeOffset="-186870.33">14817 11822 23039 0,'0'0'2048'0,"0"0"-1648"0,0 0-400 0,0 0 0 16,5-2 864-16,1-1 96 0,2 1 0 0,-1 0 16 15,1-1-128-15,2 1-16 0,1-1-16 0,1 1 0 16,1 0-432-16,-1 0-96 0,1 0-16 0,1 0 0 0,-1 1-528 0,0 1-96 15,0-1-32-15</inkml:trace>
  <inkml:trace contextRef="#ctx0" brushRef="#br0" timeOffset="-186572.73">15035 11880 25791 0,'-6'-10'2304'0,"6"10"-1856"15,-1-6-448-15,2-1 0 0,1 2 800 0,2-1 64 16,-1 2 16-16,1 0 0 0,2 2-80 0,-1 1-16 16,2 1 0-16,-2 1 0 0,1 2-464 0,-1 2-112 15,0 1-16-15,-1 2 0 0,0 1-192 0,-2 2 0 0,-1 0 0 0,-2 1 0 16,-1 1-240-16,-2 0 64 0,-1 1 16 0,-2-1 0 16,-1 0 0-16,2 0 0 0,-1-2 0 0,1-1 0 15,-1-2 448-15,2-2 96 0,1 0 0 0,4-6 16 16,0 0 496-16,0 0 80 0,0 0 32 0,0 0 0 15,7 4-304-15,-2 0-64 0,4-2-16 0,1 0 0 16,2-1-448-16,1-1-176 0,3 0 128 0,-1 0-128 16,1-1-160-16,-1 0-112 0,0 1-32 0,0-1 0 31,-1 0-2096-31,0 0-416 0,-2 0-96 0</inkml:trace>
  <inkml:trace contextRef="#ctx0" brushRef="#br0" timeOffset="-186396.95">15037 11990 31327 0,'0'0'2784'0,"0"-5"-2224"16,1 0-560-16,-1 5 0 0,2-5 368 0,3-1-48 15,0 2 0-15,3 1 0 0,-1 0-48 0,4 1-16 16,2 1 0-16,2 0 0 0,0 1-256 0,2 0 0 16,-1 1-128-16,1 0-14656 15</inkml:trace>
  <inkml:trace contextRef="#ctx0" brushRef="#br0" timeOffset="-185727.21">14478 12288 11055 0,'0'0'480'0,"0"0"112"0,-5-3-464 0,-1 0-128 0,6 3 0 0,0 0 0 16,0 0 3056-16,0 0 592 0,0 0 112 0,0 0 16 15,0 0-2368-15,8-1-464 0,-3-1-112 0,6 1 0 16,4 0-288-16,2-1-48 0,5 1-16 0,6 1 0 0,5 0-48 0,1-1-16 16,2-1 0-16,3-1 0 0,1 1 64 0,0-1 16 15,-2 0 0-15,2-1 0 0,1 1-128 0,0 0-32 16,2-1 0-16,0 1 0 0,-1 0-208 0,-1 0-128 16,-4 0 160-16,-4 1-160 0,-4 0 128 0,-4 0-128 15,-3 1 0-15,-3 1 144 0,-4 0-144 0,-2 0 0 16,-3 1 0-16,-2 0 128 0,-8-1-400 0,0 0-96 15,0 0-16-15,0 0 0 16,0 0-1152-16,-2 8-256 0,-3-2-32 0,-1 2-11040 0</inkml:trace>
  <inkml:trace contextRef="#ctx0" brushRef="#br0" timeOffset="-185272.08">14716 12525 30399 0,'0'0'1344'0,"-4"-6"288"0,1 1-1312 0,1-1-320 0,2 2 0 0,2-2 0 15,1 1 672-15,2-1 64 16,1 1 16-16,2 0 0 0,3 0-160 0,0 1-16 16,2-1-16-16,2 3 0 0,-1-1-176 0,0 2-16 15,-1 1-16-15,1 1 0 0,-2 1-160 0,-1 1-48 0,-1 0 0 0,-2 2 0 16,0 0-144-16,-2 2 0 0,-3 1 0 0,-1 0 0 15,-2 2-272-15,-1 1 16 0,-2-1 0 0,-2 2 0 0,0 0-64 0,-2 1 0 16,-1-2 0-16,2 0 0 0,-1 0 320 16,2-2 0-16,-1 0 0 0,2 0 0 0,1-1 0 0,-1-2 0 15,4-6 0-15,0 7 0 0,0-7 128 0,4 7-128 16,-1-2 0-16,1 1 144 0,2-1-144 0,0 1 160 16,3-2-160-16,0 3 160 0,0-3-160 0,1 1 0 15,1 1 0-15,-1-1 0 0,-2 2 128 0,1 0-128 16,0-1 0-16,-1-1 128 0,-2 0 16 0,0 0 0 15,-2 0 0-15,-4-5 0 0,0 0 144 0,2 7 32 16,-2-7 0-16,-2 6 0 0,-2 0 320 0,-2-2 80 16,-1 1 16-16,-3-1 0 0,-1 0-256 0,-1 1-48 15,-3-2-16-15,1 3 0 0,0-2-256 0,-2 0-160 16,0 0 192-16,-1-1-192 0,1 1-128 0,0 0-144 0,2-2-32 0,2 0 0 31,1 0-1232-31,3-1-240 0,2 0-48 0,6-1-9120 16,0 0-1808-16</inkml:trace>
  <inkml:trace contextRef="#ctx0" brushRef="#br0" timeOffset="-184863.06">15219 12503 7359 0,'0'0'656'0,"0"0"-528"0,0 0-128 0,0 0 0 16,0 0 5920-16,0 0 1152 0,0 0 224 0,0 0 64 15,-5 6-5696-15,-1 2-1120 0,0 2-224 0,-2 2-64 16,-1 2 128-16,1 3 32 0,-1 3 0 0,0-2 0 15,0 1-272-15,0 1-144 0,1 0 160 0,-1-2-160 16,1 0 0-16,1-2 128 0,2 0-128 0,1-3 0 0,0-1 0 0,2-2 176 16,1-2-176-16,1-3 160 0,0-5 80 0,0 0 16 15,0 0 0-15,0 0 0 0,7-5-48 0,-1-2 0 16,1-3 0-16,0-3 0 0,1-3-48 0,1-3-16 16,1-3 0-16,0-2 0 0,0-3-144 0,-2 1 0 15,0-1 0-15,1 3 128 0,-1 1-128 0,-1 3 0 16,-1 2 0-16,-1 1 0 0,0 3 336 0,-1 3-16 15,2 1 0-15,-4 3 0 0,0 3-32 0,-2 4-16 0,0 0 0 0,0 0 0 16,0 0-128-16,7 2-16 0,-2 3-128 0,2 1 192 16,-2 2-192-16,1 2 0 15,-1 1 0-15,0 1 0 0,-2 2 0 0,1 3 0 16,1 0 0-16,-1 2 0 0,-1-1 128 0,1 0-128 16,-1 1 176-16,0 0-176 0,0-3 128 0,-1 1-128 0,0-2 0 0,0-1 0 15,0 0 0-15,1-2 0 16,-1-1 0-16,0-1 0 15,0-1-576-15,0-1-192 0,1-2-16 0,-3-6-16 0,0 5-2528 0,0-5-512 0</inkml:trace>
  <inkml:trace contextRef="#ctx0" brushRef="#br0" timeOffset="-184690.51">15082 12692 36975 0,'0'0'1632'0,"0"0"352"0,1-6-1600 0,1 2-384 0,2-1 0 0,2 0 0 0,4 1 224 0,2 0-32 15,2 1-16-15,4 0 0 0,2 0 48 0,2 0 16 16,1 1 0-16,1 1 0 0,1-1-240 0,0 0 144 16,-1-1-144-16,-1 1 128 0,0 0-400 0,-1 0-96 15,-1 0-16-15,-1-2-10848 16,-2 2-2176-16</inkml:trace>
  <inkml:trace contextRef="#ctx0" brushRef="#br0" timeOffset="-175762.96">3747 12282 5519 0,'0'0'240'0,"0"0"64"0,-4-3-304 0,-1 0 0 16,-2 0 0-16,0 0 0 0,0-1 880 0,-1 1 112 15,-1 0 32-15,0-1 0 0,-1 1-448 0,1 0-64 16,-1-1-32-16,-2 2 0 15,1 0 64-15,2 1 16 0,-1 0 0 0,0 0 0 16,-1 1-112-16,1-1 0 0,0 1-16 0,0 1 0 0,1 0-48 0,-2 1-16 16,0 1 0-16,2 2 0 0,-1-1-112 0,1 2 0 0,0-1-16 0,1 2 0 15,1 0-112-15,0 2-128 16,-2 0 176-16,3 1-176 0,-1 1 176 0,2 0-176 0,-1 1 160 0,3 0-160 16,-2 0 144-16,2 1-144 15,0 2 128-15,1 0-128 0,0 2 0 0,-1-1 0 0,2 0 128 0,1-1-128 16,0 0 0-16,1 2 0 0,2-1 0 0,0 1 0 15,0-1 0-15,1 1 0 16,1-1-144-16,0 1 144 0,1-2 0 0,-1 1 0 16,1-1 0-16,1 0 0 0,1 1 0 0,2-2 0 0,-3 0 0 0,1 0 0 15,0-1 0-15,1-1 0 0,0-2 0 0,1 0 0 0,0-1 0 0,-1 0 0 16,2-1 0-16,0 0 0 0,0-2 0 16,0 1 0-16,2-1 128 0,0-2-128 15,0-1 0-15,1-1 144 0,3-2-144 0,0-1 128 0,0-1 0 16,0-1 0-16,1-3 0 0,0 0 0 0,-1-2 64 0,0 1 0 15,-2-1 0-15,-2-2 0 16,-1 0 0-16,-1-1 0 0,-1 0 0 0,-1 0 0 16,0 0 48-16,-1 0 16 0,-1-1 0 0,0 0 0 0,0 0 80 0,-2-2 32 31,-1 1 0-31,1-1 0 0,1-2-80 0,-3 1-16 0,0-1 0 0,-1-2 0 0,-2-1-96 0,0 1-32 16,-2-2 0-16,1 0 0 0,-1 0-16 0,-1 1 0 15,0 2 0-15,0 1 0 0,-2 1 0 0,0 1-128 16,-1 1 192-16,0-1-64 0,-1 2 144 0,1 1 32 15,-2 0 0-15,0 1 0 0,-1 2 32 0,1-1 16 16,-2 0 0-16,1 1 0 0,-2 1-160 0,0 0-16 16,0 0-16-16,0 2 0 0,0 0-160 0,-1 1 128 0,-1 1-128 0,1-1 128 15,-1 2 0-15,1-1-128 0,0 2 192 0,2 0-64 16,-2 0 48-16,1 1 0 31,0 0 0-31,0 1 0 0,0 1-48 0,0 1 0 0,1 1 0 0,0 0 0 0,-1 1-128 0,0 1 128 0,2-1-128 0,-1 2 128 16,1 1-128-16,1-1 0 0,0 0 0 15,2 0 0-15,0-1 0 0,0 1 0 0,0-1 0 0,1 1 0 16,-1-1 0-16,2 0 0 0,1 0-144 16,-1 0 144-16,2 1 0 0,-2-1 0 0,1 2 0 0,1 0 0 15,0 0-128-15,0 0 128 0,0 1 0 0,-1 2 0 16,1 1 0-16,1 0 0 0,-1 0 0 0,0 1 0 0,0-1 0 0,-1 1 0 16,2 0 0-16,1 1 0 0,-3 1-128 15,2-1 128-15,0 0 0 0,1 1 0 16,0-1-128-16,1-1 128 0,0 0 0 0,2 2 0 0,-2-1 0 15,2 0 0-15,-1 0 0 0,1 0 0 0,0-2 0 0,2 0-128 16,0 0 128-16,2-1 0 0,1-1 0 0,-2 0 0 16,2-1-128-16,0-2 128 0,0 0 0 0,1-1-160 15,1 0 160-15,2-1-128 0,-2 1 128 0,2-2 0 16,0 0 0-16,0-1 0 0,0-1 0 0,2-1-128 16,-1-2 128-16,2 0 0 0,1-2 0 0,-1 1 0 15,0-4 0-15,2-1 0 0,-2 0 0 0,1-2 0 16,0-1 0-16,-1-1 0 0,-1 0 0 0,-1-1 0 15,-1 0 0-15,-2 0 0 0,-1 0 0 0,0 0 0 16,-1-1 0-16,0 1 0 0,-1 0 0 0,-2 0 0 16,1-2 0-16,-2 1 0 0,-1-1 144 0,0 1-144 15,-1 0 192-15,-1-1-192 0,-1-1 256 0,-1 1-48 16,-1 0-16-16,-1-2 0 0,0 0 32 0,-1-1 0 0,-1 1 0 0,0-1 0 16,-2 1-48-16,1-1-16 31,-3 1 0-31,-2-1 0 0,-1 1 0 0,-1 1 0 0,-2-1 0 0,0 2 0 15,-2 0 80-15,2 1 16 0,-2 4 0 0,1-1 0 16,1 1 128-16,-1 1 16 0,1 2 16 0,2 1 0 16,-3 2 0-16,3 1 0 0,-1 1 0 0,2 2 0 15,-1 1-288-15,0 1-128 0,2 2 128 0,0 1-128 16,0 2 0-16,1 0 0 0,0-1 0 0,2 3 0 16,-1 1 0-16,1 0 0 0,2 0 0 0,-5 6 0 15,4-1-448-15,1 0 16 0,1-2 16 0,2-4-9728 16,-1 1-1952-16</inkml:trace>
  <inkml:trace contextRef="#ctx0" brushRef="#br0" timeOffset="-164168.99">17498 11844 2751 0,'0'0'128'0,"0"0"16"0,0 0-144 0,0 0 0 0,2-5 0 0,-2 5 0 0,2-4 1936 0,-2 4 368 16,0-5 64-16,0 5 0 0,2-6-1456 0,-1 2-288 16,0-1-64-16,-1 5-16 15,1-6 96-15,-1 6 32 0,0 0 0 0,3-5 0 0,-3 0 272 0,0 5 48 16,0 0 16-16,0 0 0 0,-3-6-112 0,1 3-32 31,2 3 0-31,-3-3 0 0,-1 0-304 0,4 3-64 0,-7 0-16 0,0 2 0 0,1-1-192 0,-1 2-32 0,-1 1-16 16,0 1 0-16,-3-1 0 0,0 4 0 15,0 1 0-15,0 1 0 0,-1 1 32 0,-1 1 16 32,2 1 0-32,0 0 0 0,0 0-144 0,3 3-16 0,-1-2-128 0,2 0 192 0,1 1-192 0,1-1 0 31,1 0 128-31,2 0-128 0,1 0 128 0,1-1 0 15,1 0-128-15,1 0 192 0,2-3 144 0,2 1 32 0,-1 0 0 16,2 0 0-16,1 0 48 0,0-1 16 0,2 0 0 0,2-2 0 16,-1-2 16-16,4 0 16 0,-1-2 0 0,1-1 0 15,1 0-320-15,1-2-144 0,3-2 128 0,-1-2-128 16,-3 0 208-16,0-1-32 0,-1-3-16 0,-1-1 0 16,0 1 32-16,-2-2 16 0,0-2 0 15,-1-1 0-15,-1-2 224 0,-1-2 32 0,-2-1 16 0,2-3 0 16,-5-1 112-16,1 1 32 0,-4-1 0 0,-1-1 0 15,-2 0 80-15,-2 0 0 0,0 1 16 0,-4 3 0 16,1 1 64-16,-2 2 16 0,-1-1 0 0,-1 3 0 0,1 1-304 0,0 2-64 16,0 1-16-16,0 2 0 0,0 0-416 0,1 1 0 15,-4 2 0-15,1 2 0 0,-1 1 0 0,0 2-192 16,-2 1 0-16,-2 2 16 16,-1 2-912-16,1 2-192 0,-2 0-48 0,0 1-17040 15</inkml:trace>
  <inkml:trace contextRef="#ctx0" brushRef="#br0" timeOffset="-148917.22">6875 13390 3967 0,'0'0'176'0,"0"0"32"0,0 0-208 0,0 0 0 0,0 0 0 0,0 0 0 15,0 0 0-15,0 0 0 0,0 0 0 0,0 0 0 16,0 0 0-16,0 0 0 0,0 0 0 0,0 0 0 16,0 0 0-16,0 0 0 0,0 0 0 0,0 0 0 15,-6 2 224-15,6-2 160 0,-5 0 16 0,5 0 16 16,-5 0 496-16,5 0 112 0,-5-2 0 0,5 2 16 16,0 0-320-16,0 0-64 0,-6-1-16 0,6 1 0 15,-4-1-144-15,4 1-48 0,0 0 0 0,0 0 0 16,0 0-32-16,0 0-16 0,0 0 0 0,0 0 0 0,0 0 32 0,0 0 0 15,0 0 0-15,0 0 0 0,0 0-224 0,0 0-32 16,0 0-16-16,7 2 0 0,-7-2-160 0,6 5 0 16,0-1 0-16,-1 1 0 0,-5-5 0 0,7 5 0 15,-2 1-144-15,1-1 144 0,-1 1 0 0,-5-6 0 16,5 5-128-16,0 2 128 16,-5-7-448-16,0 0-48 0,7 5 0 0,-7-5 0 15,0 0-208-15,0 0-32 0,0 0-16 0,0 0 0 16,0 0-32-16,0 0-16 0,0 0 0 0,0 0 0 15,0 0 96-15,0 0 0 0,0 0 16 0,-4-4 0 0,0-1 240 0,0 1 32 16,0 0 16-16,1-2 0 0,-1 1 544 0,-1-1 112 0,1 1 32 0,-1 0 0 16,2 1 912-16,-2-1 176 0,0 0 32 0,2 1 16 15,0 0-336-15,-2 1-80 16,5 3-16-16,0 0 0 0,-3-4-544 0,3 4-128 16,-4-4 0-16,4 4-16 0,0 0-176 0,0 0-128 0,-4-4 192 0,4 4-192 15,0 0 160-15,0 0-160 0,0 0 128 0,0 0-128 16,0 0 256-16,0 0-48 15,0 0 0-15,0 0 0 0,0 0-16 0,0 0 0 0,0 0 0 0,0 0 0 0,5 5-192 16,0 2 0-16,1-2 128 0,-1 2-128 0,1 0 0 0,-1-1 0 16,0 1 0-16,1 2 0 0,1-1 0 0,-1 0 0 15,1-1-128-15,-7-7 128 16,5 6-448-16,2 1-48 0,-7-7 0 0,0 0 0 16,0 0-736-16,0 0-160 0</inkml:trace>
  <inkml:trace contextRef="#ctx0" brushRef="#br0" timeOffset="-148665.98">6815 13390 4607 0,'0'0'192'0,"0"0"64"0,0 0-256 0,-1-5 0 16,0 1 0-16,1 4 0 0,-1-5 608 0,1 5 80 15,0 0 16-15,-1-5 0 0,0 0 640 0,1 5 128 16,0 0 16-16,0 0 16 0,0 0-368 0,0 0-80 15,0 0-16-15,0 0 0 0,0 0-528 0,0 0-128 16,6 4 0-16,1 0-16 0,0 1-240 0,-1 1-128 0,1 1 128 0,3 2-128 16,-1 2 0-16,0 0 0 0,1 0 0 0,0 2 0 15,1-1 0-15,0 0 0 16,1-2 0-16,2 1 0 0,-2 0 0 0,0 0-192 16,0-1 192-16,0-1-5296 15,0 0-944-15</inkml:trace>
  <inkml:trace contextRef="#ctx0" brushRef="#br0" timeOffset="-148212.25">6816 13363 2751 0,'0'0'256'0,"0"0"-256"15,0 0 0-15,0 0 0 0,0 0 608 0,0 0 80 16,0 0 16-16,0 0 0 0,0 0-224 0,0 0-32 16,0 0-16-16,0 0 0 0,0 0 208 0,0 0 32 15,0 0 16-15,0 0 0 0,0 0 64 0,0 0 16 0,0 0 0 0,0 0 0 16,0 0-32-16,0 0 0 15,0 0 0-15,8 0 0 0,-8 0-192 0,0 0-32 16,0 0-16-16,0 0 0 0,8-1-160 0,-8 1-16 16,5 2-16-16,-5-2 0 0,7 3-112 0,-2 2-32 0,0 0 0 0,0 1 0 15,2-1 0-15,0 3 0 0,-1 1 0 0,2 1 0 16,0 0-32-16,1 1 0 0,2 2 0 0,4 0 0 16,-3 0-128-16,3 3 192 0,0 0-192 0,0 2 192 15,1-1-192-15,1 1 0 0,-2 1 0 0,5 6 0 16,-3-3-224-16,-3-1 32 0,-2-3 0 0,0 0 0 15,-2-1-128-15,-1-2-32 0,-1-2 0 0,-2-1 0 16,-1-1 32-16,-1-1 16 0,-1-1 0 0,-3-9 0 16,4 10-144-1,-4-10-48-15,3 9 0 0</inkml:trace>
  <inkml:trace contextRef="#ctx0" brushRef="#br0" timeOffset="-147758.65">6897 13494 5519 0,'0'0'240'0,"-6"-3"64"0,2-2-304 0,-2 0 0 0,1-1 0 15,-1 1 0-15,2-1 1216 0,1 1 176 16,-2-1 32-16,2 1 16 0,0 0-304 0,0 1-64 15,3 4-16-15,0 0 0 0,-2-6-288 0,2 6-48 16,0 0-16-16,0 0 0 0,0 0-176 0,0 0-32 0,0-5-16 0,0 5 0 16,0 0 32-16,0 0 0 0,0 0 0 0,0 0 0 15,0 0-64-15,0 0-16 0,5-5 0 0,-5 5 0 16,0 0-16-16,0 0 0 0,6-1 0 0,1 1 0 16,-7 0-96-16,6 5 0 0,1-1-16 0,1 2 0 15,1 0-128-15,0 2-32 0,2 1 0 0,0 2 0 16,2 0-144-16,-1 1 0 15,1 1 0-15,1 1 128 0,3 1-128 0,0 0 0 0,1 2 144 16,1 0-144-16,-1 1 0 0,1 0 128 0,0 2-128 0,-1 0 0 0,1 0 0 0,1 0 128 16,0 1-128-16,7 8 0 0,-2-2 0 0,-1-3 128 15,-4-2-128-15,-5-8 0 0,-2 2 0 0,0 0 128 16,0 1-128-16,1-1 0 0,-1-2 0 0,-1 0 128 16,-2-1-128-16,-1-1 0 0,-2-1 0 0,0-1-320 15,-2 0 64-15,1 1 16 16,-2-3-624-16,-4-8-128 0,0 0-32 0</inkml:trace>
  <inkml:trace contextRef="#ctx0" brushRef="#br0" timeOffset="-147366.89">7144 13891 2751 0,'0'0'256'0,"0"0"-256"0,-4-2 0 0,-2-2 0 16,3 1 2656-16,-2 0 480 0,5 3 112 0,-6-5 16 15,2 1-2128-15,4 4-432 0,0 0-64 0,-5-4-32 16,5 4 0-16,-1-6 0 16,1 6 0-16,0 0 0 0,-1-5-64 0,1 5-16 0,0 0 0 0,2-6 0 15,-2 6-80-15,0 0-32 0,5-4 0 0,-5 4 0 16,5-4-160-16,1 2-48 0,-6 2 0 0,7 0 0 0,1 0-80 0,0 1 0 15,-1 2-128-15,1 0 192 16,0 0-64-16,0 3-128 0,0-1 176 0,2 1-176 16,1 1 256-16,-1 2-64 0,2 1-16 0,1 1 0 0,2 0-48 0,-1 2 0 15,0 2 0-15,3 0 0 0,0 0-128 0,3 2 0 16,1-2 0-16,-2 2 0 0,0-1 128 0,-1 1-128 16,2-1 128-16,-2 1-128 0,-2-2-128 0,0-1-128 15,-2 1 0-15,2 6-16 16,-4-6-112-16,-1-3-32 0,-1-2 0 0,-2-1 0 15,-1-1-176-15,-1-2-48 0,-6-6 0 0,6 8 0 16,-6-8-1776-16,0 0-352 0</inkml:trace>
  <inkml:trace contextRef="#ctx0" brushRef="#br0" timeOffset="-146318.33">7003 13596 9951 0,'0'0'448'0,"0"0"80"0,0 0-528 0,0 0 0 15,0 0 0-15,0 0 0 0,3-4 1168 0,-3 4 128 16,-1-6 32-16,1 6 0 0,1-5-224 0,-1 5-32 0,0-6-16 0,0 6 0 15,0 0-384-15,2-5-80 16,-2 5-16-16,0 0 0 0,0 0 0 0,0 0 0 16,3-5 0-16,-3 5 0 0,0 0 32 0,0 0 0 15,6-2 0-15,-6 2 0 0,6 1-208 0,1 1-32 16,-2 1-16-16,1 1 0 0,-1 0-32 0,2 3-16 16,0 1 0-16,0 1 0 0,-2-1-112 0,0 2 0 15,3 1-16-15,-2 1 0 0,3 2-176 0,-2-1 128 0,2-1-128 0,-1 1 128 16,1-1-128-16,1 1 0 0,1-1 144 15,-1 2-144-15,0-1 0 0,0 0 0 0,-1-1 0 0,1 0 0 16,-3-1 128-16,2-1-128 0,-1 2 160 0,1-1-160 16,-1 0 176-16,1 0-176 0,0-2 192 0,0 1-192 15,0 0 256-15,-1 0-48 0,1 0-16 0,1-2 0 16,-1 2 16-16,2-1 0 0,-1 0 0 0,1 0 0 0,-1 0-208 16,1-2 144-16,1 1-144 0,-1-1 128 0,0-1-128 15,-1 1 0-15,0-1 144 0,-1 1-144 0,2-2 0 0,-1 2 128 16,0 0-128-16,0 0 0 0,-1-1 0 0,1-1 0 15,-2 1 0-15,0-1 128 0,0 2-128 0,0 0 0 16,-2-2 0-16,1 2 0 0,0-1 0 0,-1 1 0 16,1-1 0-16,-1 1 128 0,1 1-128 0,0-2 0 15,0 1 0-15,0 0 0 0,-1-1 0 0,1 1 0 16,0-1 128-16,0 1-128 0,2-2 0 0,-1 1 128 16,-3 1-128-16,2-1 0 0,1 1 144 0,-1-1-144 15,0 1 192-15,1 0-192 0,-1-1 0 0,2 1 0 16,-2-2 0-16,0 1 0 0,2-1 0 0,-1 1 0 15,0-1 128-15,-1 2-128 0,1-1 0 0,0 1 128 16,-1 0-128-16,1 1 0 0,0-1 176 0,0 0-176 0,-1-1 160 0,1 2-160 16,0-1 160-16,-1 0-160 15,0 1 160-15,1 1-160 0,-1 0 128 0,2-2-128 16,0 0 0-16,0-1 0 0,-2 1 0 0,2 1 0 0,0 1 0 0,0-2 0 16,1 0 0-16,-1-1 0 0,-1 0 0 0,1-1 0 15,1 1 0-15,1-1 0 16,-4 2 0-16,0-1 0 0,1-2 128 0,-1 0-128 15,0 1 0-15,-1-1 144 0,0 2-144 0,0-1 0 16,-1 0 0-16,1 0 128 0,-2 1-128 0,1-1 0 0,-1 1 0 0,1 0 0 16,-1 1 0-16,-1-2 0 15,-3-5 0-15,5 7 0 0,-5-7 0 0,5 8 128 0,0-2-128 0,-1 1 0 16,0-1 0-16,1 1 0 0,-1-2 0 0,2 2 0 0,0 0 0 0,-4-2 0 16,3 1 0-16,-1 0 0 0,1 1 0 0,0-1 0 15,1 1 0-15,-1 0 0 0,1-1 0 0,-1 1 0 16,0-1 0-16,0 1 0 0,1 0 0 0,-1-1 0 15,1 0 0-15,-2-1 0 0,-1 2 0 0,-3-7 0 16,5 5 0-16,-5-5 0 0,0 0 0 0,3 7 0 16,-3-7 0-16,4 8 128 15,-4-8-1648-15,0 0-336 0</inkml:trace>
  <inkml:trace contextRef="#ctx0" brushRef="#br0" timeOffset="-145552.66">8107 14690 12671 0,'0'0'560'0,"0"0"112"0,0 0-544 0,0 0-128 0,0 0 0 0,0 0 0 16,0 0 1184-16,0 0 208 0,0 0 32 0,0 0 16 0,0 0-688 16,6 2-144-16,-6-2-32 0,6 4 0 15,-2 1-128-15,1 0-48 0,-1 2 0 0,0 0 0 16,1 1-48-16,-1 1-16 15,1 1 0-15,0 0 0 0,0 0-112 0,1 1-32 16,1 1 0-16,0 0 0 0,1-1-64 0,0-1 0 16,-2 0-128-16,1-2 192 0,0 1-192 0,-1-1 144 0,1 0-144 0,-1-2 128 0,1 0-128 0,-1-1 0 15,-6-5 0-15,7 8-10624 16</inkml:trace>
  <inkml:trace contextRef="#ctx0" brushRef="#br0" timeOffset="-144816.46">7138 14917 6847 0,'0'0'304'0,"0"0"64"0,0 0-368 0,0 0 0 0,0 0 0 0,0 0 0 0,0 0 960 0,0 0 112 16,0 0 16-16,0 0 16 0,0 0-112 0,0 0-32 15,0 0 0-15,6 2 0 16,2 0-384-16,0-1-96 0,0 0-16 0,2 0 0 0,0 0-80 0,3 0 0 15,2 0-16-15,2 0 0 0,3 0-16 0,2-1 0 16,3 0 0-16,4-1 0 0,3 0-224 0,2 0-128 16,1-1 128-16,15-1-128 0,-7-1 0 15,-3 2 0-15,-1-2 0 0,-2 0-5504 16,0 1-1152-16</inkml:trace>
  <inkml:trace contextRef="#ctx0" brushRef="#br0" timeOffset="-144220.27">7227 14921 5919 0,'0'0'256'0,"0"0"64"15,0 0-320-15,0 0 0 0,0 0 0 0,-7-3 0 0,2 2 1376 0,5 1 208 16,-7-2 32-16,7 2 16 0,0 0-160 0,0 0-48 15,0 0 0-15,0 0 0 0,0 0-576 0,0 0-112 16,0 0-32-16,0 0 0 0,0 0-112 0,0 0-16 16,0 0-16-16,6-5 0 0,-6 5-112 0,9-4 0 15,1 2-16-15,4 2 0 0,-1 0-64 0,2 0-16 16,1 0 0-16,1 1 0 0,2 0-112 0,3 0-32 16,2-1 0-16,4 1 0 0,-1-1-208 0,2 0 144 15,-1 0-144-15,1 0 128 0,-1 0-128 0,3 2 0 16,-1-4 0-16,3 1 0 0,2-1 0 0,3 1 0 15,0 0 0-15,4 0 128 0,4 0 48 0,0 1 0 0,-2 0 0 0,0 0 0 16,-2 0 112-16,-1 1 32 16,-1-1 0-16,0 0 0 0,-1 0-160 0,-1 0-32 0,1-1 0 0,-3 1 0 15,-2 0-128-15,-3 0 192 16,-4-1-192-16,-4 0 192 0,-4-1-192 0,-2 1 0 16,-5-1 0-16,0 0 128 0,-3 0-128 0,-9 2 0 0,0 0-192 0,0 0 192 15,0 0-240-15,0 0 80 0,4-7 16 0,-4 7 0 0,0 0-96 0,-2-6-16 16,2 6 0-16,0 0 0 15,-7-7-784-15,-1 3-176 0,0 0-16 16,0 3-5808-16,-1 0-1168 0</inkml:trace>
  <inkml:trace contextRef="#ctx0" brushRef="#br0" timeOffset="-143797.37">8064 14632 2751 0,'0'0'256'0,"0"0"-256"15,0-5 0-15,0 0 0 0,0 5 2144 0,0-5 384 0,0 5 80 0,0-6 16 16,0 1-976-16,0 5-192 0,0 0-48 0,0 0 0 16,1-6-208-16,-1 6-48 0,0 0-16 0,0 0 0 31,0 0-288-31,0 0-48 0,0 0-16 0,0 0 0 0,0 0-192 0,0 0-32 0,0 0-16 0,0 0 0 16,0 0-80-16,7 7-16 0,-2 0 0 0,2 1 0 15,-1 2-208-15,2 2-48 0,-1-1-16 0,0 3 0 16,3-1-176-16,1 0 0 0,1 1 0 0,3 0 128 15,-1-1 64-15,0 0 16 0,2 0 0 0,0-1 0 16,-1 0-48-16,1 0-16 0,-1 1 0 0,6 2 0 16,-2-3-144-16,-3-2 0 0,-1-2 0 0,-4-2 128 15,-3 0-448 1,-1 0-112-16,-7-6-16 0,0 0 0 0,0 0-352 0,0 0-80 0,0 0-16 0,0 0-10768 16</inkml:trace>
  <inkml:trace contextRef="#ctx0" brushRef="#br0" timeOffset="-143422.15">8019 14641 13823 0,'0'0'608'0,"0"0"128"0,0-4-592 0,-1-1-144 0,0 0 0 0,1 5 0 16,0 0 1344-16,0 0 224 0,2-6 48 0,-2 6 16 16,0 0-720-16,4-4-144 0,-4 4-16 0,0 0-16 15,8-1-160-15,0 3-16 16,-2 1-16-16,3 2 0 0,-1 0-192 0,2 2-32 16,-1 2-16-16,2 1 0 0,0 1-48 0,2 0 0 0,0 0 0 15,1 1 0-15,0 0 96 0,2 1 16 0,0 0 0 0,6 7 0 16,-1-2-176-16,-1-2-48 15,-2-1 0-15,-1 0 0 0,1-1-144 0,-1-2 192 0,-2 0-192 0,-1-1 192 0,-1-1-192 16,-1-1 0-16,1-1 144 0,-3-1-144 0,1 1 0 16,-1-1-192-16,-4-2 32 0,-1 1 0 15,-5-6-688-15,6 5-144 0,-6-5-32 0,0 0-6688 16,0 0-1344-16</inkml:trace>
  <inkml:trace contextRef="#ctx0" brushRef="#br0" timeOffset="-143233.91">8142 14672 6447 0,'-4'-8'576'0,"-1"1"-576"16,1-1 0-16,-1 1 0 0,2 1 4416 0,1 0 768 15,0 1 144-15,2 5 48 0,0 0-3872 0,0 0-768 32,0 0-160-32,0 0-16 0,0 0-336 0,5 4-64 0,3 3-16 0,1 3 0 0,1 2-144 0,2 2 0 0,2 2-160 0,4 2 160 15,1 1-144-15,4 1 144 16,2 2-128-16,11 8 128 0,-1 0 0 0,-4-5-128 15,-2-3 128-15,-3-2-8256 16,-3-1-1600-16</inkml:trace>
  <inkml:trace contextRef="#ctx0" brushRef="#br0" timeOffset="-140741.87">6868 13401 3679 0,'0'0'160'0,"0"0"32"0,0 0-192 0,0 0 0 16,0 0 0-16,0 0 0 0,0 0 1968 0,0 0 336 16,0 0 80-16,0 0 16 0,0 0-1376 0,0 0-288 0,0 0-48 0,0 0-16 15,0 0-352-15,0 0-64 16,-2-4 0-16,2 4-16 0,0 0 176 0,0 0 32 0,0 0 16 0,0 0 0 16,0 0-64-16,0 0-16 0,0 0 0 0,0 0 0 15,0 0 48-15,0 0 0 0,0 0 0 0,0 0 0 16,0 0 112-16,0 0 32 0,0 0 0 0,0 0 0 15,0 0-112-15,-3-4-16 0,3 4 0 0,-5-4 0 16,5 4-128-16,-4-2-16 0,4 2-16 0,-6-2 0 16,2 0-16-16,4 2 0 0,0 0 0 0,0 0 0 15,0 0 112-15,0 0 0 0,0 0 16 0,0 0 0 16,0 0-80-16,0 0-32 0,0 0 0 0,0 0 0 16,0 0-144-16,0 0-16 0,5-4-128 0,2 3 192 15,1 0-192-15,1 1 128 0,0 0-128 0,4 0 0 0,1 0 128 0,2 2-128 16,2 0 0-16,2-1 0 0,2-1 128 0,1 1-128 15,2-1 0-15,-2 0 0 0,1 0 224 0,2 1-48 16,0 0-16-16,1 1 0 0,-2-3 0 0,0 1 0 16,0 0 0-16,1 1 0 0,-2-2-160 0,0 0 128 15,0 0-128-15,-2 0 128 0,-2-1-128 0,0-1 0 16,-5 1 144-16,0 0-144 0,-3 0 256 0,-2 0 0 0,-3-1-16 16,-1 1 0-16,-6 2 0 0,0 0 0 15,0 0 0-15,0 0 0 0,0 0-240 0,0 0 176 16,0 0-176-16,0 0 160 0,0 0-352 0,0 0-64 15,-7-1 0-15,1 1-16 16,-1 1-720-16,0 1-144 0,-1 2-16 0,-2-1-11824 0</inkml:trace>
  <inkml:trace contextRef="#ctx0" brushRef="#br0" timeOffset="-140335.1">7118 13345 17279 0,'2'-12'768'0,"-1"8"144"0,1-2-720 0,1 1-192 16,0-1 0-16,1 1 0 0,1-3 1232 0,-2 2 224 16,0 0 32-16,1 1 16 0,-2-1-560 0,-2 6-112 15,0 0-32-15,0 0 0 0,0 0-352 0,0 0-80 16,0 0-16-16,0 0 0 0,0 0-144 0,-6 1-16 15,0 2-16-15,-1 4 0 16,-4 0-176-16,-1 1 0 0,-3 2 0 0,-1 1 0 0,1 0 0 0,-1 0 0 16,3-1 0-16,-1-1 0 0,3-1 0 0,1-1 208 15,1 0-16-15,1 1-16 0,2-3 320 0,1 1 64 0,5-6 16 0,0 0 0 16,0 6-96-16,0-6-16 16,2 7 0-16,1 0 0 0,2-1-208 0,2 1-32 15,0-2-16-15,0 1 0 0,2-2-64 0,2 1-16 16,1 0 0-16,1-1 0 0,1 0 32 0,-1-1 0 15,0 0 0-15,-1 0 0 0,-1-1-160 0,1 0 192 16,0-1-192-16,0 0 192 16,0 0-1872-16,2 0-368 0,-1 0-80 0</inkml:trace>
  <inkml:trace contextRef="#ctx0" brushRef="#br0" timeOffset="-139846.83">7210 13740 7359 0,'0'0'656'0,"0"0"-528"15,0 0-128-15,0 0 0 0,0 0 2848 0,-4-2 544 0,-1-1 96 0,5 3 32 16,0 0-1776-16,-3-2-336 0,3 2-80 0,0 0-16 15,0 0-512-15,0 0-96 16,0 0-32-16,0 0 0 0,0 0-208 0,0 0-32 0,7 1-16 0,3 1 0 16,1 0-64-16,1 0-16 0,2-1 0 0,1 0 0 15,2 1 80-15,1-1 16 16,1 0 0-16,0 0 0 0,-2-1 16 0,2 0 0 16,4-1 0-16,-1 0 0 0,-4-2-256 0,1 1-32 0,2 0-16 0,-3 0 0 0,-2-1-144 15,-3 0 160-15,-1 1-160 0,-1 0 160 0,-1 1-160 0,-3 0 0 16,-1 2-160-16,-6-1 160 15,0 0-1664-15,0 0-224 0,0 0-48 0,0 0-6832 16,0 0-1376-16</inkml:trace>
  <inkml:trace contextRef="#ctx0" brushRef="#br0" timeOffset="-139532.02">7338 13697 15599 0,'0'0'688'0,"0"0"144"0,2-5-656 0,-1-1-176 16,-2 1 0-16,1 0 0 0,0 5 1632 0,0 0 288 15,0 0 64-15,0 0 16 0,0-5-736 0,0 5-160 16,-4-3-16-16,-2 2-16 0,1 2-736 0,-2 0-144 16,-1 1-16-16,0 1-16 0,-2 2-160 0,-1-1 128 0,0 2-128 0,1-1 128 15,0 1-128-15,1 0 0 16,1 1 0-16,2-2 0 0,-1 1 208 0,2-2 16 15,0 1 0-15,5-5 0 0,0 0 224 0,0 0 32 16,0 0 16-16,0 6 0 0,0-6-96 0,2 7-16 16,2-2 0-16,0 1 0 0,1-1-96 0,1 0-32 0,1-2 0 0,0 0 0 0,2 1-80 0,2-1-32 15,-2 0 0-15,2 0 0 16,0 1-144-16,0-1 128 16,-1 0-128-16,0 1 128 15,1-1-2000-15,3-1-416 0</inkml:trace>
  <inkml:trace contextRef="#ctx0" brushRef="#br0" timeOffset="-139225.52">7273 13950 19007 0,'0'0'832'0,"0"0"192"0,0 0-832 0,0 0-192 16,0 0 0-16,0 0 0 0,0 0 592 0,0 0 80 15,7-1 16-15,0-1 0 0,2 1-112 0,-1 1-32 16,3-1 0-16,2 0 0 0,3 2 64 0,3-1 16 16,-3-1 0-16,2 0 0 0,1 0-64 0,0-1-16 15,-1 1 0-15,0 0 0 0,-3 0-320 0,1 0-64 0,-2 1-16 0,-1 0 0 16,-2-1-144-16,-2 1 0 0,-1 0 0 0,-8 0 0 31,5 1-864-31,-5-1-48 0,0 0-16 0,0 0-6816 16,0 0-1344-16</inkml:trace>
  <inkml:trace contextRef="#ctx0" brushRef="#br0" timeOffset="-138928.09">7481 13914 8287 0,'0'0'736'0,"2"-5"-592"16,1-1-144-16,1 2 0 0,-1-1 1536 0,-1 1 256 0,-2 4 64 0,1-5 16 0,-1 5-608 0,0 0-128 16,-1-4-32-16,1 4 0 0,0 0-144 0,-5-2-48 15,-4 1 0-15,1 1 0 0,0 2-400 0,1 2-64 16,-3 3-32-16,-2 1 0 0,-4-1-80 0,3 2-16 15,2 1 0-15,1 1 0 0,0 0 128 0,2 1 32 16,1-2 0-16,1 0 0 0,3-1 96 0,1 0 0 16,1-2 16-16,3 0 0 0,4 1-208 0,0-3-32 15,0-1-16-15,2 0 0 0,5-1-80 0,2-1 0 16,1-2-16-16,3 0 0 16,2-2-1552-16,1-1-304 0</inkml:trace>
  <inkml:trace contextRef="#ctx0" brushRef="#br0" timeOffset="-138098.48">7640 14394 6447 0,'0'0'576'0,"0"0"-576"0,0 0 0 0,0 0 0 0,-5-5 1216 0,5 5 144 15,-8-3 32-15,8 3 0 16,0 0 80-16,0 0 0 0,0 0 16 0,0 0 0 0,0 0-176 0,0 0-32 15,0 0-16-15,0 0 0 0,0 0-720 0,12 2-144 16,0-1-16-16,2-1-16 0,1 0 16 0,1 0 16 16,2 0 0-16,-5 0 0 0,4-1 224 0,1 1 32 15,2 0 16-15,9 0 0 0,-3 0-224 0,-3 1-32 16,-3-1-16-16,-2 0 0 0,-2 0-256 0,-4 0-144 16,-2 0 160-16,-10 0-160 0,9-1 0 0,-9 1-208 15,0 0 16-15,0 0 0 16,0 0-304-16,0 0-48 0,-7-5-16 0,-1 0 0 15,-1 1-192-15,-2-1-32 0,-1 1-16 0,-1-1 0 0,-1-1 560 0,1 1 240 16,0-3-192-16,1 2 192 0,2 1 128 0,1 0 128 16,3 2 48-16,6 3 0 0,0 0 464 0,0 0 112 15,0 0 16-15,0 0 0 0,0 0-192 0,0 0-16 16,0 0-16-16,7-1 0 0,0 1-480 0,3 2-192 0,0 2 176 0,0 0-176 16,-1 0 240-16,1 2-48 15,-1-1-16-15,3 4 0 0,-3-1 0 0,-2 0 0 16,-3-1 0-16,-1 2 0 0,-2 0-48 0,-2 0-128 0,0-2 192 0,-2 1-64 15,-4 1-320-15,0-1-80 16,-3-2-16-16,-2 1 0 16,-3 0-2112-16,0 0-416 0</inkml:trace>
  <inkml:trace contextRef="#ctx0" brushRef="#br0" timeOffset="-137517.7">7644 14606 10127 0,'0'0'448'0,"0"0"96"0,-7-2-544 0,7 2 0 16,-8 0 0-16,8 0 0 0,0 0 2336 0,-7 0 352 0,7 0 80 15,0 0 16-15,0 0-1328 0,0 0-272 0,0 0-48 0,0 0-16 16,0 0-448-16,0 0-96 0,0 0 0 0,14 2-16 16,2-2-80-16,4 1-16 0,3 1 0 0,3-1 0 15,1 0 16-15,4 1 0 0,2-1 0 0,3-1 0 16,1-1-96-16,-2-1-32 0,-2 0 0 0,-2 0 0 16,-3 0-128-16,-4 1-32 0,-3 0 0 0,-2 1 0 15,0 0-192-15,-5 0 128 0,-2 1-128 0,-4-1 0 16,-8 0 192-16,0 0-48 0,0 0-16 0,0 0 0 15,0 0-128-15,0 0 0 0,0 0 0 0,0 0 0 0,0 0 720 0,0 0 112 16,0 0 32-16,0 0 0 16,-5-6-1600-16,0 2-320 0,-2-1-64 0,1 2-16 15,0 0 896-15,1-2 240 0,0 1 0 0,-1 0 0 0,0-1 0 0,6 5 0 16,-5-7 0-16,-1 1 0 0,1 1 0 0,-1 0 0 16,6 5 0-16,-4-5 0 0,4 5 0 0,0 0 0 15,-5-6 0-15,5 6 0 0,0 0 0 0,0 0 128 16,0 0-128-16,0 0 176 0,0 0-176 0,0 0 0 15,0 0 144-15,0 0-144 0,10 6 0 0,-1-1 0 16,-1 1 0-16,2-1 128 0,0 1-128 0,-1-1 0 16,0 2 0-16,0-1 0 0,-9-6 0 0,6 9 128 0,-2 0-128 15,-2-1 128-15,-2-8-128 0,-1 10 0 0,-2-2 128 0,-3 1-128 16,-1 0 0-16,-2 0 0 0,0 0 0 0,-1 0-192 31,0 1-688-31,0 0-144 0,-1 0-16 0,0-1-7792 0,-2-1-1536 0</inkml:trace>
  <inkml:trace contextRef="#ctx0" brushRef="#br0" timeOffset="-136984.64">7616 14786 13823 0,'0'0'608'0,"0"0"128"0,-6-5-592 0,6 5-144 0,-6-5 0 0,6 5 0 0,-8-4 1792 0,8 4 320 15,0 0 64-15,0 0 0 0,-6-3-1088 0,6 3-208 16,0 0-48-16,0 0-16 0,0 0-240 0,0 0-32 16,0 0-16-16,9-2 0 0,2 0-272 0,3 2-48 15,2 2-16-15,3-2 0 0,1 0 224 0,2-2 32 16,2 1 16-16,2 0 0 0,3 0 48 0,2 1 0 15,2 0 0-15,0 0 0 0,-1 0-160 0,-1 0-32 16,-3 0 0-16,0 1 0 16,-4-1-320-16,-1 0 144 0,-2 0-144 0,-1 0 0 0,-2 0 192 0,1 0-192 0,-4-1 192 0,1 0-192 15,-3 0 0-15,-2 0-256 0,-2 0 32 0,-9 1 0 32,0 0-256-32,0 0-48 0,0 0-16 0,4-7 0 15,-4 7-192-15,-1-9-32 0,-3 2-16 0,-2 1 0 16,-1 0 272-16,-2 0 64 0,-1-1 16 0,-1 2 0 0,0 2 432 0,2-2-128 0,-2 1 128 0,2 1 0 15,3-1 400-15,6 4 176 0,0 0 16 0,0 0 16 16,0 0 144-16,0 0 16 0,0 0 16 0,0 0 0 16,0 0-336-16,0 0-80 0,6 5-16 0,3-1 0 15,0-1-96-15,1 2 0 0,0-2-16 16,0 1 0-16,-1 0 144 0,1 0 16 0,0 1 16 0,0 0 0 16,-4 1-48-16,-6-6-16 0,8 6 0 0,-2 1 0 15,-6-7-160-15,3 9-48 0,-3-9 0 0,-3 11 0 0,-3-2-16 0,-3 1 0 16,-5-1 0-16,-1 0 0 0,-5 0-416 0,-1 2-96 15,-2-1 0-15,-1 1-10064 16,-2-1-2016-16</inkml:trace>
  <inkml:trace contextRef="#ctx0" brushRef="#br0" timeOffset="-134684.91">7695 12446 4607 0,'0'0'400'0,"0"0"-400"0,0 0 0 0,0 0 0 15,-5 1 2256-15,5-1 368 0,-6 3 80 0,6-3 16 16,0 0-864-16,0 0-192 0,0 0-16 0,0 0-16 16,0 0-96-16,0 0-32 0,0 0 0 0,0 0 0 15,0 0-320-15,0 0-64 0,5-3-16 0,1 0 0 16,3 1-464-16,2 0-80 0,2 0-32 0,3 1 0 16,0 0-192-16,2 1-32 0,1 0-16 0,0 0 0 0,-1 0-160 0,0 0-128 15,-3 0 192-15,0 0-192 0,1 0 128 0,-3 1-128 31,-2-1 0-31,-2 0 0 0,-3 0 176 0,-6 0-176 0,0 0 160 0,0 0-160 0,0 0 0 0,0 0 128 16,0 0-128-16,-7 0 0 0,-3 0 0 0,-2 0 128 16,-3 0-128-16,-1 0 0 0,-3-1 144 0,0 0-144 15,0-2 128-15,-1 2-128 0,-3 0 192 0,0 0-64 16,0 1 0-16,-1 0 0 0,1 1 128 0,1 1 0 16,1 1 16-16,2 0 0 0,-1 1-32 0,1 2-16 15,0 0 0-15,2 1 0 0,0 1-224 0,2 0 128 16,1 1-128-16,2 1 0 0,1-1 0 0,3 3 0 0,2 0 0 0,3 1 0 15,1 1 0-15,4-1 0 16,0 1 0-16,4 0 0 0,0 0 0 0,4-1 0 0,1-1 0 0,1-2 0 16,2-1 0-16,-1-2 128 0,0 0-128 0,1-3 144 31,1 0 16-31,-1-2 0 0,0-2 0 0,2-1 0 0,-3-2 128 0,-1-1 32 0,-1-1 0 0,-3-2 0 16,-3-1 208-16,1-1 48 15,-3 1 16-15,-2-1 0 0,-2-1 48 0,-1 1 0 0,-3 0 0 0,0 1 0 31,-4-1-256-31,-1 1-32 0,-1 1-16 0,0 2 0 16,-3 2-336-16,1 0 0 0,0 1 0 0,0 3 128 0,-1 3-432 0,1 1-80 16,0 3 0-16,-1 1-16 15,2 2-624 1,1 1-112-16,1 1-16 0,3 0-16 0,-1 0-2048 0,4 1-416 0,2-2-80 0</inkml:trace>
  <inkml:trace contextRef="#ctx0" brushRef="#br0" timeOffset="-134247.03">7685 12751 10127 0,'-1'-11'896'0,"1"6"-704"16,-1-2-192-16,1 1 0 0,1-1 4272 0,2 0 816 16,0 1 160-16,1 0 48 0,1 1-3168 0,0 0-624 15,2 2-128-15,-1 1-32 0,2 0-576 0,-1 2-112 16,-1 1-16-16,2 1-16 0,0 2-464 0,-2 2-160 0,-1 1 0 0,0 1 144 15,1 2-144-15,-2 2 0 16,-1 2 0-16,0-1 0 0,-2 0 0 0,0 0 0 16,-2 0 0-16,0-1 0 0,-1-1-160 0,2-1 160 0,0-2 0 0,0-1-144 15,0-7 144-15,0 0 0 16,0 0 0-16,0 0 0 0,0 0 128 0,0 0-128 16,7 1 128-16,-7-1-128 0,6-2 144 0,0-2-144 0,1 0 192 0,0-2-192 15,1 0 176-15,0-2-176 0,0-2 160 0,-2-1-160 16,1-1 128-16,-1 1-128 0,1 0 0 0,-2 1 144 15,0 0-144-15,-1 3 0 0,0 0 0 0,0 1 0 0,-4 6 0 0,0 0 192 16,0 0-192-16,0 0 192 16,0 0 320-16,0 0 80 0,-7 3 16 0,3 1 0 0,0 3-608 0,-1 1-192 15,0 1 0-15,0 1 0 0,2 0 192 0,1 0 0 16,0 0 0-16,3 0 0 0,2 0 0 0,0 0 0 16,1-3 0-16,1 0 0 0,4-2 0 0,1 1 0 15,2-1 0-15,1-1 0 0,1-2 0 0,2-1-256 16,-2-1 32-16,1-1 16 15,1-1-1968-15,-1-3-384 0,2-1-64 0</inkml:trace>
  <inkml:trace contextRef="#ctx0" brushRef="#br0" timeOffset="-134012.14">8102 12651 28959 0,'0'0'1280'0,"0"0"272"0,0-5-1232 0,1-1-320 16,1 2 0-16,1-1 0 0,0 2 752 0,3 0 80 0,-1 0 32 0,3 0 0 15,1 1-208-15,1 0-32 0,1-1-16 0,1 0 0 16,0 2-432-16,0 0-176 0,0 0 128 0,0 1-128 31,1 1-1568-31,-1 0-400 0,-1 2-80 0,-1 0-11216 0</inkml:trace>
  <inkml:trace contextRef="#ctx0" brushRef="#br0" timeOffset="-133886.74">8084 12781 19343 0,'0'0'848'0,"0"0"192"0,-3-4-832 0,3 4-208 0,0 0 0 0,0 0 0 0,4-6 3264 0,1 2 624 16,1 0 112-16,0 1 32 0,2 0-2576 0,1 1-512 16,2-1-112-16,1 1 0 0,3 0-448 0,0 0-96 15,1 1-16-15,2 0 0 0,0 0-272 0,1-1 0 16,2 1-128-16,1 0-11040 15,-3 0-2208-15</inkml:trace>
  <inkml:trace contextRef="#ctx0" brushRef="#br0" timeOffset="-129658.99">8557 12532 4607 0,'0'0'192'0,"0"0"64"16,0 0-256-16,0 0 0 0,-6 0 0 0,6 0 0 0,-5 0 2192 0,5 0 400 15,0 0 80-15,-6 2 16 16,2-2-960-16,4 0-176 0,0 0-32 0,0 0-16 15,-6 0-240-15,6 0-48 0,-5 0-16 0,5 0 0 16,-6 0-224-16,6 0-32 0,0 0-16 0,0 0 0 0,0 0-240 0,0 0-48 16,0 0-16-16,0 0 0 0,0 0-304 0,0 0-64 15,0 0-16-15,0 0 0 0,4 5 96 0,2-2 32 16,3-2 0-16,2 1 0 0,2-1 256 0,3-1 48 16,0-1 16-16,3-1 0 0,1 0-32 0,0 0 0 15,2-2 0-15,0 1 0 0,0 2-192 0,-1 0-32 16,-2-1-16-16,-1 1 0 0,-4 0-224 0,-1 1-64 15,-2 0 0-15,-1 0 0 0,-1 0-128 0,-1 0 160 16,-8 0-160-16,0 0 160 0,0 0 224 0,0 0 64 16,0 0 0-16,0 0 0 0,0 0-592 0,0 0-112 15,0 0-32-15,0 0 0 0,-6 1-48 0,1 0-16 16,0 0 0-16,5-1 0 16,0 0-608-16,0 0-128 0,0 0-32 0,0 0-9520 15,0 0-1904-15</inkml:trace>
  <inkml:trace contextRef="#ctx0" brushRef="#br0" timeOffset="-128658.81">9187 12352 20671 0,'1'-12'912'0,"0"6"192"16,0 1-880-16,4-1-224 0,1 1 0 0,-1-1 0 15,-5 6 1040-15,1-4 176 0,-1 4 16 0,0 0 16 0,0 0-352 0,0 0-64 16,0 0 0-16,-5 4-16 0,2 3-496 0,1 2-112 16,0 2-16-16,-1 1 0 0,1 0-192 0,0 2 176 15,-1 2-176-15,-2-1 160 0,1 2-160 0,1-2 160 16,-1 0-160-16,2 0 160 0,0-3-32 0,0-1-128 16,1-1 192-16,0-1-64 0,-1-2 304 0,2-7 48 15,0 0 16-15,0 0 0 16,0 0 208-16,0 0 32 0,0 0 16 0,0 0 0 0,0 0-96 0,-1-5-16 15,0-2 0-15,1-1 0 0,1-1-64 0,0-5 0 16,1-1-16-16,-1-3 0 0,1 0-112 0,0-1-32 0,0-2 0 0,2 0 0 16,-1 1-192-16,0 2-32 15,0 1-16-15,2 4 0 0,-2 2-176 0,2 2 0 0,-1 3 0 0,-1 1 0 16,-3 5 0-16,0 0 0 16,0 0-160-16,6 7 160 0,1 2-224 0,-1 2 48 15,-1 2 16-15,2 1 0 0,0 3 160 0,0-1-128 0,1 2 128 0,0-2-128 16,-2 0 128-16,2-2 0 15,1 0 0-15,0-1 0 0,-1-2 0 0,2-1 0 0,-3-2 0 0,1-1 0 16,-1-3 0-16,0-1 128 0,1-1-128 0,-4-2 128 16,3-2 0-16,-2-1 16 0,1-3 0 0,-1-1 0 15,1-4 0-15,-1-1 0 0,1-3 0 0,-1-1 0 16,0-2-144-16,0 0 192 0,-1-2-192 0,2 1 192 0,-2 3-192 0,1 1 0 16,-1 3 0-16,-1 2 0 0,1 3 0 0,-2 1 0 15,-2 6 0-15,0 0 0 0,0 0 0 0,0 0 0 16,0 0 0-16,1 10 0 0,-1 2 0 0,1 1-144 15,1 2 144-15,1 0-208 0,-1 1 208 0,1 1 0 16,1-1-160-16,0 1 160 0,-1-1 0 0,1 0 0 16,2-1 0-16,-2-2 0 0,0 0 0 0,0-2 0 15,2 0-160-15,-1-2 160 16,1-1-832-16,0-1-64 0,1-4 0 0,-1-1-16 16,1-1-2432-16,1-1-496 0,0-3-80 0</inkml:trace>
  <inkml:trace contextRef="#ctx0" brushRef="#br0" timeOffset="-128189.58">9650 12329 15663 0,'0'0'1392'0,"0"-7"-1120"16,0 2-272-16,0 5 0 0,-1-5 2336 0,1 5 416 16,0 0 64-16,0 0 32 0,0 0-1424 0,0 0-272 0,-2 6-64 0,0 2-16 15,0 0-736-15,2 3-144 16,0 0-16-16,0 3-16 0,0-1-160 0,0 1 128 16,2 0-128-16,0 1 128 0,-1-3 0 0,1 1 0 15,0-1 0-15,0-1 0 16,1-2 64-16,-1-1 16 0,-2-8 0 0,1 6 0 0,-1-6 240 0,0 0 32 0,0 0 16 15,0 0 0-15,0 0 272 0,0 0 48 16,0 0 16-16,-1-7 0 0,0-2-256 0,-1-2-32 0,-1-4-16 0,1-1 0 16,1-2-160-16,0-3-48 15,0-3 0-15,1 0 0 0,1-1-16 0,2 1-16 16,-1 0 0-16,1 1 0 0,-1 1-32 0,2 3 0 16,2 0 0-16,0 1 0 0,1 2-128 0,2 1-128 15,1 3 192-15,1 2-192 0,1 3 128 0,1 0-128 16,0 3 0-16,0 2 0 0,1 2 0 0,-5 1 0 0,1 1-128 0,-1 2 128 0,-2 3-240 0,-2 1 48 15,0 0 16-15,-3 2 0 16,-2 2-272-16,-2 3-48 0,-3-1-16 0,0 2 0 0,-4 2 176 0,-1 0 16 16,-1-1 16-16,0 0 0 0,0-3 112 0,1-1 0 15,0-1 16-15,1-2 0 0,1-1 176 0,1-1 0 16,2-3 0-16,1 1 128 0,0-2-128 0,4-4 144 16,-2 6-144-16,2-6 160 0,0 6-160 0,2 1 128 15,1-1-128-15,2 2 128 0,0 0-128 0,2 1 192 16,0 1-192-16,3-1 192 15,-1 1-192-15,2 0 0 0,0 0 0 0,0 0 0 0,-1 0 144 0,1 0-144 16,-1-1 160-16,0-1-160 0,-1 1 128 0,0 0-128 16,0-1 0-16,0-3 144 0,-1 3-144 0,-1-1-176 15,-1-2 48-15,-1-2 0 16,-5-3-2080-16,0 0-416 0,6 4-64 0</inkml:trace>
  <inkml:trace contextRef="#ctx0" brushRef="#br0" timeOffset="-127843.71">9136 12739 18431 0,'0'0'816'0,"-4"-3"160"0,4 3-784 0,-4-3-192 15,4 3 0-15,0 0 0 0,0 0 2112 0,0 0 384 16,0 0 80-16,0 0 16 16,0 0-1472-16,0 0-288 0,7 0-64 0,3 1-16 0,3 0-112 0,4 1-32 0,4-2 0 0,3 0 0 31,5 0-16-31,0 1 0 0,2-2 0 0,2-1 0 0,0-1-112 0,2 0-32 16,-2 0 0-16,1 1 0 0,-3 0 0 0,0 1 0 0,-1 1 0 0,-3 1 0 15,-2 1-224-15,-1 0-48 16,-4 0-16-16,-1 2 0 31,-2-1-496-31,-2 0-112 0,-1 3 0 0,-2-1-16 0,-2 2-1664 0,-2-1-336 0,-1 2-64 0,-2 0-11344 0</inkml:trace>
  <inkml:trace contextRef="#ctx0" brushRef="#br0" timeOffset="-127557.39">9379 12976 15663 0,'0'0'1392'0,"0"0"-1120"16,0 0-272-16,0 0 0 15,0 0 2592-15,0 0 464 0,0 0 80 0,0 0 32 0,0 0-1808 16,0 0-352-16,0 0-80 0,0 0-16 0,-3 7-416 0,2 3-96 16,0 1-16-16,0 3 0 0,1 1-112 0,0 1-16 15,0 2-16-15,2-1 0 0,-1-1 16 0,0 1 16 16,1 0 0-16,-2 0 0 0,2-2-272 0,0 0 0 15,-1 1 0-15,0-3 0 0,0-1 128 0,0-1-128 16,0-1 144-16,-1 0-144 0,0-2 160 0,0-2-160 31,0 0 160-31,0-1-160 16,0-5-1728-16,0 0-448 0,0 0-96 0</inkml:trace>
  <inkml:trace contextRef="#ctx0" brushRef="#br0" timeOffset="-127343">9233 13095 20271 0,'0'-8'1792'0,"0"-2"-1424"0,1-1-368 0,1-1 0 16,1 0 1712-16,1-1 272 0,0-1 48 0,2 1 16 15,-1 2-224-15,2 0-32 0,2 0-16 0,1 1 0 16,1 1-816-16,1 2-144 0,1 0-48 0,0 3 0 16,0-3-464-16,1 3-112 0,0 0 0 0,-1 2-16 15,0 1-176-15,1 1 0 0,-2 1 0 0,0 1 0 16,0 2-272-16,-1 0 16 0,-3 2 0 0,0 0 0 31,-2 1-800-31,-1 1-160 0,-1 0-16 0,-2 3-8816 0,-2 3-1744 0</inkml:trace>
  <inkml:trace contextRef="#ctx0" brushRef="#br0" timeOffset="-127123">9137 13280 22111 0,'0'0'1968'0,"0"0"-1584"16,-5 0-384-16,5 0 0 0,0 0 1904 0,0 0 288 15,0 0 64-15,0 0 16 0,0 0-1184 0,0 0-256 16,7 2-32-16,1 0-16 0,3 0 48 0,5 0 0 16,2-1 0-16,4 0 0 0,3-1-256 0,1-1-32 15,3 0-16-15,0-1 0 0,0-1-256 0,0-2-48 16,0 1-16-16,0 1 0 0,-3-1-64 0,-2 1-16 16,-3 1 0-16,-1 0 0 0,-2-2-128 0,-3 2 0 31,-3 1 0-31,-3 0 0 0,-2 1-320 0,-7 0-128 0,0 0-48 0,0 0 0 15,0 0-2480-15,0 0-496 0</inkml:trace>
  <inkml:trace contextRef="#ctx0" brushRef="#br0" timeOffset="-123401.24">9530 12595 2751 0,'0'0'256'0,"0"0"-256"16,0 0 0-16,0 0 0 0,0 0 2144 0,0 0 384 16,0 0 80-16,0 0 16 0,0 0-1328 0,0 0-256 15,0 0-48-15,0 0-16 0,0 0-352 0,0 0-80 16,0 0-16-16,0 0 0 0,0 0-208 0,0 0-64 15,0 0 0-15,0 0 0 0,0 0 64 0,0 0 0 0,0 0 0 0,0 0 0 16,0 0 80-16,0 0 32 0,0 0 0 0,0 0 0 16,0 0-112-16,0 0 0 0,0 0-16 0,0 0 0 15,0 0-96-15,0 0-16 0,0 0 0 0,0 0 0 16,2-4 96-16,-2 4 16 0,0 0 0 0,0 0 0 16,4-6-112-16,-4 6 0 0,0 0-16 0,3-5 0 15,0-1 208-15,1 2 32 0,-4 4 16 0,4-5 0 16,-1 1 16-16,1 0 16 0,0-1 0 0,-4 5 0 0,5-3-32 0,1 0-16 15,-6 3 0-15,0 0 0 0,0 0-144 0,0 0-16 16,0 0-16-16,0 0 0 0,0 0-240 0,0 0 0 16,4 6 128-16,-1 2-128 0,-1 0 0 0,-2 0 0 15,-4 1 128-15,2 0-128 0,-1 0 0 0,0 0 0 16,-2-1 0-16,1 1 0 0,-2-1 144 0,2 0-144 16,0-3 128-16,-1 0-128 0,1-1 128 0,4-4-128 15,0 0 0-15,0 0 128 0,-5 3 16 0,5-3 0 16,0 0 0-16,0 0 0 0,0 0 64 0,0 0 16 15,0 0 0-15,0 0 0 0,0 0 32 0,5 5 16 16,2-2 0-16,-1-1 0 0,1-1-96 0,-1 0-32 16,2 0 0-16,0 1 0 0,-1-1-144 0,2 0 0 15,0 0 144-15,0 0-144 0,-1-1 128 0,1 1-128 16,-1 0 128-16,0 0-128 0,-1-1 0 0,0 0 0 0,-7 0 0 0,0 0 0 31,0 0-704-31,0 0-224 0,0 0-32 0,0 0-16 16,0 0-2544-16,0 0-496 0</inkml:trace>
  <inkml:trace contextRef="#ctx0" brushRef="#br0" timeOffset="-123212.75">9465 12657 11055 0,'0'0'480'0,"0"0"112"0,0 0-464 0,0 0-128 0,0 0 0 0,4-5 0 0,-1 1 2464 0,-3 4 480 16,5-3 80-16,1 0 32 0,-1 1-1824 0,2 1-352 15,1 0-80-15,0 0-16 16,2 1-416-16,1 0-96 0,1 0-16 0,1 1 0 0,0 0-128 0,0 0-128 16,1 0 192-16,1 0-11744 15</inkml:trace>
  <inkml:trace contextRef="#ctx0" brushRef="#br0" timeOffset="-117538.02">12134 16308 7647 0,'0'0'336'0,"0"0"80"0,0-9-416 0,-1 1 0 0,-1 0 0 0,2 8 0 0,-3-7 768 0,3 7 64 16,-2-9 0-16,0 1 16 0,2 8-320 0,-1-7-64 16,1-1-16-16,0 8 0 0,-3-9 256 0,2 1 32 15,-1 1 16-15,1-1 0 0,-1-1 336 0,0 1 64 16,0 2 0-16,2 6 16 0,-4-8-352 0,4 8-80 15,-2-6-16-15,2 6 0 0,0 0-432 0,0 0-96 16,0 0 0-16,0 0-16 0,0 0-176 0,0 0 0 0,0 0 0 0,0 0 0 16,0 0 0-16,0 0-144 0,0 0 144 0,-1 9 0 15,1-9-128-15,-1 11 128 0,-1-1 0 0,0 0 0 16,-1-1-160-16,1 2 160 0,-1 2-128 0,-1 3 128 16,-1-1 0-16,0 4-128 0,-2 2 128 0,0 1 0 15,1 2 0-15,-1 1 0 0,1 2 0 0,-1 0 0 16,2 1 0-16,-1 1 0 0,1 3 0 0,0 3 0 15,1 4 0-15,-1 2-128 0,0 3 128 0,0 2 0 16,3 0 0-16,-2 0 0 0,1-2 0 0,-1 0 0 16,1-2 0-16,1 2 0 0,2 2 0 0,0 1 0 15,1 2 0-15,1 0 0 0,0-1 0 0,2-3 0 16,0-2 0-16,0 3 0 0,1-1 0 0,-2 1 128 16,0 1-128-16,1 4 0 0,-1 0 0 0,0-1 0 0,2-2 0 0,-1-1 176 15,-3-2-176-15,0 2 192 16,0 2 176-16,2 0 32 0,-1 0 16 0,0-2 0 15,-1-1 48-15,1 1 16 0,-1 1 0 0,2-1 0 0,-1 0-128 0,0-20-32 16,0 3 0-16,1 5 0 0,2 1-64 0,-2 2-32 16,2 3 0-16,0-1 0 0,1-2-16 0,5 31 0 15,-3-10 0-15,-3-28 0 0,0 5 16 0,1 1 0 16,-1 1 0-16,3-2 0 0,-4-1-48 0,2-1-16 16,-1 0 0-16,5 20 0 0,-4-26 0 0,-6-28-160 0</inkml:trace>
  <inkml:trace contextRef="#ctx0" brushRef="#br0" timeOffset="-116536.97">15804 15945 4607 0,'0'0'192'0,"0"0"64"0,0 0-256 0,0 0 0 0,0 0 0 0,0 0 0 0,4-7 1072 0,-4 7 160 16,0 0 48-16,0 0 0 16,0 0-928-16,4-8-176 0,-4 8-48 0,0 0 0 0,0 0 352 0,0 0 64 15,6-7 16-15,-6 7 0 0,0 0 464 16,0 0 112-16,0 0 16 0,4-7 0 0,-4 7 0 15,0 0 16-15,0 0 0 0,0 0 0 0,0 0-416 0,0 0-96 16,0 0-16-16,0 0 0 0,0 0-208 0,0 0-48 16,0 0-16-16,0 0 0 0,4 10-368 0,-2 1 128 15,-1 0-128-15,1 1 0 0,-2 1 0 0,1 2 0 16,0 1 0-16,0 2 0 0,-1 0 0 0,-1 4 0 16,0 1 0-16,0 4 0 0,1 0 144 0,-3 2-144 15,1 1 192-15,-1 3-192 0,0 3 256 0,0 2-64 16,-1-1-16-16,2 1 0 0,-1 2 16 0,0 1 16 0,-1-1 0 0,1 2 0 15,0 0-208-15,-1 2 128 0,1 3-128 0,2 0 0 16,0 0 128-16,0-2-128 0,1 0 0 0,0 0 0 16,-1 0 128-16,0 0-128 0,1 1 0 0,-1 2 0 15,-1 1 144-15,2 2-144 0,-1-4 128 0,0 0-128 16,-1 1 128-16,0-2-128 0,0 1 0 0,-1 0 128 16,1 2 0-16,0 1-128 0,1 0 192 0,-2 1-64 15,0-4 48-15,1-1 0 0,1-1 0 0,0 1 0 31,0 1 64-31,-1 0 16 0,0 1 0 0,0 0 0 0,1-1 0 0,1 0 0 0,-1-1 0 0,1-1 0 16,0-2 32-16,0-18 16 0,0 3 0 0,0 4 0 16,0 3-16-16,0 2 0 0,0 0 0 0,1-1 0 15,0-1 0-15,2 27 0 0,-1-12 0 0,-1-25 0 0,0 3-32 0,1 2-16 16,0 1 0-16,1 2 0 0,0 1-240 0,-2 1 176 16,1 2-176-16,0 28 160 0,1-16-160 0,-1-7 0 15</inkml:trace>
  <inkml:trace contextRef="#ctx0" brushRef="#br0" timeOffset="-69189.64">12773 14569 10127 0,'-5'-5'896'0,"2"3"-704"16,-1 0-192-16,4 2 0 0,-4-2 2624 0,-1 0 512 15,5 2 80-15,0 0 32 0,-3-2-1120 0,3 2-208 16,0 0-64-16,0 0 0 0,0 0-704 0,0 0-128 16,0 0-48-16,13-4 0 0,2 1-464 0,3 0-112 15,1 1-16-15,5 0 0 0,3 0-64 0,2-2 0 0,1 0-16 0,-1 1 0 16,-1 1-64-16,-2-2-16 0,-1 2 0 0,-1 0 0 15,-1 0-224-15,-4-1 176 16,-4 1-176-16,-2 0 160 0,-3 1-160 0,-10 1 160 0,0 0-160 0,0 0 160 16,0 0 32-16,0 0 0 0,0 0 0 0,0 0 0 0,-9-3-32 15,-2 0 0-15,-3 1 0 0,-1 1 0 16,-3 1-160-16,0 0 0 0,-4 0 144 0,5 1-144 0,-5 0 0 0,-4 2 0 16,-1-1 0-16,-2 1 0 0,-1 1 0 0,-1 1 144 15,1 1-144-15,1 2 0 0,2 1 192 0,-1 2-192 16,2 1 192-16,4 0-192 0,1 1 128 0,2 2-128 15,3 0 0-15,3 0 0 0,2 2 0 0,2-1 0 16,2 0 0-16,3 0 0 0,2 0 0 0,2-2-176 16,2-1 176-16,2 2-160 0,3-1 160 0,2-3 0 15,2-1 0-15,2 0 0 0,0-3 128 0,3 0 48 16,0-3 16-16,1-1 0 0,-3-3 48 0,-1 0 16 16,-1-4 0-16,-1 0 0 0,0-3 144 0,-4 0 48 15,-2-2 0-15,-1 0 0 0,-2-2-16 0,-3 0 0 16,-3-1 0-16,0 0 0 0,-3 1-176 0,-1 1-48 15,-1 0 0-15,-2 2 0 0,0 2-208 0,-1 2 0 16,0 3 0-16,-2 2 0 16,0 2-368-16,-5 3-64 0,3 2-16 0,6 0 0 15,0 0-2016-15,-4 8-416 0,2 0-64 0,3 1-12464 0</inkml:trace>
  <inkml:trace contextRef="#ctx0" brushRef="#br0" timeOffset="-68782.09">12948 14816 28559 0,'0'0'2544'0,"5"-5"-2032"16,2-2-512-16,1 1 0 0,1 1 2016 0,-1 1 304 15,1-1 64-15,-1 3 16 0,0 2-1264 0,-2 2-256 0,1 3-48 0,-1 1-16 0,1 2-560 0,-2 1-128 16,0 1 0-16,-2 2-128 16,0 1 0-16,0 1 0 0,-2 2 0 0,-1 0 0 15,-1 3 0-15,0-1 0 0,-1 1 0 0,1 0 0 16,-2 1 0-16,1-4 0 0,0-3-192 0,-1-2 48 15,2-1 144-15,2-2 0 0,-1-8-144 0,0 0 144 16,0 0 0-16,0 0 0 0,5-7 192 0,0-1-64 16,1-6 32-16,0-1 0 0,2-3 0 0,3-1 0 0,-1-2-32 15,0-1-128-15,-1 0 192 0,0 2-64 0,-2 2-128 0,0 3 0 16,-3 3 0-16,0 2 128 0,-2 3 16 0,-1 3 0 16,-1 4 0-16,0 0 0 0,0 0-16 0,-6 6 0 15,0 3 0-15,-1 3 0 0,-1 4-128 0,1 1 0 16,-1 2 0-16,1 1 0 0,3 1 0 0,1 0 0 15,1 0 0-15,2-1 0 0,1-1 0 0,2-2 0 16,2-3-144-16,2-1 144 0,1-1 0 0,2-3 0 16,1-2 0-16,2-2 0 0,2-3 0 0,3-2-160 15,1-3 160-15,9-5-128 16,1-2-1600-16,2-4-304 0,2-3-64 0,-8 0-16 0</inkml:trace>
  <inkml:trace contextRef="#ctx0" brushRef="#br0" timeOffset="-68641.11">13507 14698 37599 0,'0'0'1664'0,"-4"-4"352"0,3-2-1616 0,1 6-400 0,3-6 0 0,-3 6 0 0,4-5 336 0,3 1-16 16,-2 1 0-16,4 1 0 0,2 0-144 0,2 1-48 16,1 1 0-16,2 0 0 15,-1 0-1280-15,-1 1-272 0,3 1-48 0,-1-1-9264 16,1 1-1840-16</inkml:trace>
  <inkml:trace contextRef="#ctx0" brushRef="#br0" timeOffset="-68449.38">13510 14817 24879 0,'0'0'2208'0,"-3"-2"-1760"0,-2-2-448 0,5 4 0 0,0 0 3264 0,0 0 576 0,0 0 128 0,0 0 0 16,5-4-2544-16,1 2-512 15,3 1-96-15,2 2-32 0,3-1-304 0,2 0-64 16,1 0-16-16,2 0 0 0,1 0-400 0,1 0 0 15,1-2 0-15,1 0 0 32,3-3-1888-32,1 1-464 0,1-2-80 0</inkml:trace>
  <inkml:trace contextRef="#ctx0" brushRef="#br0" timeOffset="-67953.04">14036 14488 31327 0,'0'0'2784'0,"0"0"-2224"16,0 0-560-16,0 0 0 0,0 0 1136 0,0 0 112 0,0 0 32 0,8-1 0 15,0 2-64-15,3-1-16 0,0-1 0 0,4 0 0 16,1 1-464-16,2 0-96 0,2-1 0 16,0 0-16-16,4 0-288 0,-1 0-48 0,-1-2-16 0,0 2 0 15,0 0-272-15,-1 0 128 0,-3 1-128 0,-1-1 0 16,-3 0 0-16,-2 1 0 0,-2 1 0 0,-1 1 0 31,-3 0-640-31,-6-2-64 0,0 0-32 0,0 0 0 16,0 0-2688-16,0 0-544 0,0 0-96 0,0 0-32 0</inkml:trace>
  <inkml:trace contextRef="#ctx0" brushRef="#br0" timeOffset="-66382.23">9537 12540 4607 0,'0'0'400'0,"0"0"-400"0,0 0 0 0,0 0 0 0,0 0 1520 0,0 0 208 0,0 0 64 0,4-4 0 16,-4 4-912-16,0 0-176 0,0 0-48 0,0 0 0 15,0 0 480-15,0 0 80 0,0 0 32 0,0 0 0 16,0 0-336-16,0 0-64 0,0 0-16 0,-2 6 0 31,-1 4-448-31,-1 0-112 0,1-1-16 0,1 1 0 0,1 1-256 0,0 1 160 0,1-1-160 0,0 0 128 16,1 0 112-16,0 0 16 0,1-2 0 0,1-2 0 0,2 1 160 0,-1-1 32 15,2-2 16-15,0-1 0 0,1-2 80 0,-1 0 16 32,1-2 0-32,1 0 0 0,-1-2-160 0,1 0-16 15,-1-3-16-15,-1 0 0 0,1-2-16 0,-2-1 0 16,0 0 0-16,-1-3 0 0,1-2-32 0,-2 2-16 16,-1 0 0-16,0 0 0 0,-1-1 0 0,1 2 0 15,-2 2 0-15,0 0 0 0,0 1-48 0,0 7 0 16,-2-4 0-16,2 4 0 0,0 0-32 0,0 0-16 0,0 0 0 0,0 0 0 15,0 0-208-15,-1 7 0 0,1 0 0 0,0 4 0 16,0 2-176-16,0 3 176 0,1 3-160 0,2 1 160 16,-2 4 0-16,1 2 0 0,0 1-128 0,1 3 128 15,2 1 0-15,0 1 0 0,0-1 0 0,-1 1 0 16,2-3 0-16,-1 1 0 0,0 0 0 0,-1-1 0 16,0 0 0-16,1-3 0 0,-2-1 0 0,1-2 0 15,-2-2 0-15,-1-3 0 0,0-1 0 0,0-3 0 16,-2-2 0-16,-1-2 208 0,-2-1-64 0,0-3-16 15,-2-1 192-15,1-3 48 0,-2-2 0 0,1-2 0 16,-3-3 208-16,0-2 64 0,0-4 0 0,2-2 0 16,0-4-32-16,1-3 0 0,2-3 0 0,2-3 0 15,2-3-96-15,4 1-32 0,3-1 0 0,3-1 0 0,2 1-160 0,2 1-16 16,3 3-16-16,0 2 0 0,1 2-288 0,1 2 0 16,-1 1 0-16,1 4 0 0,0 2 0 0,-1 2-224 15,1 2 32-15,0 4 16 16,1 1-2496-16,0 3-496 0</inkml:trace>
  <inkml:trace contextRef="#ctx0" brushRef="#br0" timeOffset="-64804.82">14581 14212 12895 0,'2'-13'1152'0,"-2"6"-928"16,-2 0-224-16,1-3 0 0,0 0 2464 0,0-2 448 15,1-3 96-15,0 2 0 0,-1 1-944 0,1 1-192 16,0 0-32-16,0 2-16 0,0 2-480 0,-1 1-112 16,1 6-16-16,0 0 0 0,0 0-624 0,0 0-128 15,-3 8-16-15,-2 3-16 0,2 3-432 0,0 4 0 16,-1 0 0-16,1 4 0 0,1 3 0 0,0 0 0 16,-1 0 0-16,1 3 0 0,0 1 0 0,1-2 0 15,0-4 0-15,1-1 0 0,0-2 0 0,0-3 0 0,0-2 0 0,0-4 0 16,0-4 320-16,1 0 16 0,-1-7 16 15,0 0 0-15,0 0 304 0,3-4 64 0,2-5 16 0,-1-2 0 16,0-5-64-16,2-2-16 0,-1-4 0 0,2-4 0 16,0-2-352-16,0-3-80 0,0 1-16 0,1 2 0 15,-2 0-208-15,1 3 0 0,-2 3 0 0,1 4 0 16,-1 4 0-16,1 3 0 0,-1 2 0 0,1 4 0 16,-6 5 0-16,6 1 0 0,0 3 0 0,1 4 0 15,-3 3 0-15,3 2-160 0,0 2 32 0,0 2 0 16,-1 1 128-16,1 0 0 0,-1 1 0 0,0-1-128 15,1-2 128-15,0-1 0 0,3-1 0 0,-1-2 0 0,-1 0 0 0,0-3 0 16,-2-3 0-16,3-1 0 0,-1-2 0 0,-1-1 0 16,0-2 160-16,1-2-160 0,-1-4 160 0,1-1-160 15,0-4 160-15,-1-4-160 0,2-1 208 0,0-3-48 16,0-2-16-16,0 0 0 0,-2 1-144 0,2-1 160 16,0 1-160-16,1 3 160 0,-4 2-160 0,0 3 160 15,-1 3-160-15,-1 4 160 0,-4 5 48 0,0 0 16 16,0 0 0-16,4 5 0 0,-1 4-224 0,1 3 0 0,-2 2 128 0,0 3-128 15,-1 0 0-15,0 3 0 16,0 1 0-16,1 0 0 0,-1 0 0 0,0 1 0 16,0 0 0-16,0 0 0 0,0-3-160 0,1-2-32 15,0-1 0-15,2-1 0 16,-2-1-448-16,2-2-112 0,1-1-16 0,0-2 0 16,2-2-2896-16,1-4-592 0</inkml:trace>
  <inkml:trace contextRef="#ctx0" brushRef="#br0" timeOffset="-64366.68">15122 14301 21183 0,'0'0'1888'0,"0"0"-1504"16,0 0-384-16,0 0 0 0,-6-1 1536 0,1 0 224 0,0 1 48 15,1 2 16-15,-2 2-448 0,2 0-96 0,-2 1 0 0,3 4-16 16,0 2-736-16,-1 1-144 0,2 0-16 0,1 2-16 16,1 0-224-16,1 0-128 0,-1 1 160 0,2-2-160 15,2 0 160-15,0-2-160 0,1-1 160 0,-1-1-160 0,1-1 192 0,2-1-48 16,1-1-16-16,1-3 0 0,-1-2 80 0,1-1 16 15,0-3 0-15,-1-2 0 0,2 0 352 0,-4-3 64 16,2-2 0-16,0-1 16 0,-2-3-16 0,2 0-16 16,-3 0 0-16,0 0 0 0,-2-1-240 0,-1 1-64 15,0 2 0-15,0 4 0 0,-2 0 128 0,0 2 32 16,0 6 0-16,0 0 0 0,0 0-208 0,0 0-32 16,-4 6-16-16,2 3 0 0,0 1-224 0,0 3 0 15,-1 2-144-15,1 3 144 0,0 2-128 0,0 0 128 16,-1 4 0-16,0 1-144 0,1 2 144 0,0 1 0 15,0 0 0-15,0-1 0 0,-1-1 0 0,1-2 0 0,0-2 0 0,1-1 0 16,0-2 0-16,0-1 0 0,2-2 0 0,-1-2 0 16,-1-1 0-16,0-4 0 15,-1-1 0-15,2-8 128 0,0 0 64 0,-3 6 0 16,-1-3 16-16,-3 0 0 0,-1-2-64 0,3-2-16 0,-3-1 0 16,-1-1 0-16,0-2 32 0,-2 1 0 15,-2 0 0-15,1-1 0 0,-1 0-160 0,0-1-256 16,0 0 64-16,0-1 16 15,-1-1-2000-15,2 1-384 0,1-2-96 0,2 0-8944 0,3 0-1792 16</inkml:trace>
  <inkml:trace contextRef="#ctx0" brushRef="#br0" timeOffset="-63834.7">15441 14197 31327 0,'0'-13'1392'0,"0"7"272"0,0-1-1328 0,0 1-336 16,0-1 0-16,-2 2 0 0,2 5 1664 0,0 0 256 15,-2-5 48-15,2 5 16 16,0 0-1152-16,-5 3-240 0,-1 1-32 0,2 5-16 0,-2 3-544 0,1 3 0 16,-1 4 0-16,0 4 0 0,-1 3 0 0,2 3 0 31,-1-1-144-31,1 0 144 0,0 1 0 0,2-1 0 0,2-1 0 0,-1-2-128 0,2-1 128 0,0-2 0 16,2-2 0-16,-2-3 0 0,1-4 0 0,1-1 128 15,-1-4-128-15,-1-8 128 0,0 0 80 0,0 0 32 16,0 0 0-16,0 0 0 0,4-10 96 0,-1-5 32 15,-1-2 0-15,0-3 0 0,0-3-32 0,-2-4 0 16,2-2 0-16,0-3 0 0,-1-3-112 0,1-2-32 0,0-1 0 0,3 2 0 16,-2 0-64-16,2 3 0 15,1 1-128-15,1 4 192 0,-1 3-64 0,3 3 0 16,-1 2-128-16,0 2 192 0,2 2-192 0,1 2 0 0,1 3 0 0,3 3 0 16,-1 0 0-16,1 4-128 0,1 0 128 0,-2 2-160 15,-1 3 160-15,-1 2-160 0,-2 2 160 0,-2 0-160 16,-2 3-176-16,-4 2-48 15,-2 2 0-15,-2 3 0 0,-5 3 48 0,-3 3 0 0,-4 2 0 0,-3 1 0 0,0 0 208 0,-1-2 128 16,0-1-160-16,2-2 160 16,1-2 0-16,0-2 0 0,2-2 0 0,1-1 0 0,2-2 176 15,1-1 16-15,2-2 16 0,0 0 0 0,1-1 96 0,3-1 16 16,1 1 0-16,2-6 0 0,1 6-128 0,2 1-32 16,2 1 0-16,1-2 0 0,3 1-160 0,1 1 192 15,1-2-192-15,3 2 192 0,3 1-48 0,0 1 0 16,1-1 0-16,2 2 0 0,1 0 48 0,0 0 16 15,-4-1 0-15,2 0 0 0,-4 0-208 0,1 1 176 16,-6-2-176-16,1 0 160 0,1 0-416 0,-3-1-64 16,-4 1-32-16,1 0 0 15,-1 1-2080-15,-3 2-400 0,-5-1-96 0</inkml:trace>
  <inkml:trace contextRef="#ctx0" brushRef="#br0" timeOffset="-63474.17">14393 14798 12895 0,'0'0'1152'0,"0"0"-928"0,0 0-224 0,3-7 0 15,-3 7 2608-15,4-5 464 0,4 3 112 0,-3-1 16 16,3-2-1024-16,3 2-192 0,2 0-32 0,4 0-16 16,2-1-464-16,7 0-112 0,4-1-16 0,7 1 0 15,5 0-320-15,4-1-64 0,3 0 0 0,6-1-16 0,0 1-176 0,2 1-48 16,1 1 0-16,3 0 0 0,4 1-352 0,0-2-80 16,-2 1-16-16,-3 1 0 0,-3 1-272 0,-2 0 160 15,-3 1-160-15,-1 0 128 0,-6 1-128 0,-3-1 0 16,-5 0 0-16,-4 0 128 0,-4 0-128 0,-7 1 128 15,-6 0-128-15,-4 1 128 16,-4 0-752-16,-8-2-144 0,0 0-48 16,-2 7-11664-16,-5 0-2320 0</inkml:trace>
  <inkml:trace contextRef="#ctx0" brushRef="#br0" timeOffset="-63160.94">14855 15060 18431 0,'0'0'1632'0,"1"-10"-1312"16,-2-2-320-16,1 0 0 0,3 0 1984 0,-1 0 336 0,0 1 64 0,0 0 16 16,-2 1-448-16,1 1-96 0,0 2 0 0,-1 7-16 15,3-7-128-15,-3 7-32 16,0 0 0-16,0 0 0 0,0 0-848 0,0 0-192 15,0 0-16-15,8 7-16 0,-2 4-416 0,-1 3-64 0,0 2-128 0,-1 3 176 16,2 0 0-16,-4 2 0 0,0 2 0 0,-1 0 0 16,-1 0-176-16,1 0 160 0,-1-1-160 0,1-1 160 15,0 2-160-15,1-2 0 0,-2-5 0 0,1 1 128 0,0-2-128 0,1-1 0 16,0-3 0-16,-1-2 0 16,0 0-512-16,-1-9-144 0,0 0-32 15,0 0-11728-15,0 0-2368 0</inkml:trace>
  <inkml:trace contextRef="#ctx0" brushRef="#br0" timeOffset="-62947.63">14705 15015 11967 0,'-7'-21'528'0,"4"9"112"0,1-1-512 0,4 1-128 16,2 0 0-16,4 1 0 0,2 1 6784 0,3 0 1344 16,3 1 256-16,3 1 48 0,2 1-6576 0,2 0-1296 0,1 2-272 0,3 1-48 15,0 2-240-15,0 1 0 16,-4 1 0-16,0 1 0 0,0 2 0 0,-1 2-256 15,-2-1 16-15,-3 4 16 16,0 1-704-16,-4 2-144 0,-2 1-16 0,-2 3-16 16,-3 4-2272-16,-4 3-448 0</inkml:trace>
  <inkml:trace contextRef="#ctx0" brushRef="#br0" timeOffset="-62795.82">14628 15366 38879 0,'0'0'1728'0,"0"0"336"0,0 0-1648 0,0 0-416 15,0 0 0-15,10 1 0 0,2-1 480 0,3 0 16 16,4 0 0-16,4 0 0 0,4-1 16 0,4 0 16 0,-1 1 0 0,3-1 0 16,2-1-208-16,0-1-32 15,2 1-16-15,0 0 0 0,0 0-512 0,2 0-96 0,-1-2-32 0,14 0 0 16,-7 1-2576-16,-7-1-528 0</inkml:trace>
  <inkml:trace contextRef="#ctx0" brushRef="#br0" timeOffset="-47807.97">16547 17469 17503 0,'0'0'768'0,"0"0"176"0,0 0-752 0,0 0-192 0,0 0 0 0,0 0 0 16,0 0 1568-16,0 0 288 0,0 0 48 0,0 0 16 16,0 0-768-16,0 0-160 0,13 4-32 0,2-3 0 15,1 0-16-15,3 0-16 0,2-1 0 0,2 0 0 16,2-1-128-16,3 0-32 0,2 1 0 0,1 1 0 15,0 0-288-15,-1 0-64 0,-2-1-16 0,0 1 0 16,-1 1-272-16,-2 0-128 0,-3 2 0 0,-5-1 128 0,-3 0-128 0,-3 1 160 16,-3 0-160-16,-8-4 160 0,0 0-16 0,0 0 0 15,0 0 0-15,0 9 0 0,0-9 48 0,-6 6 0 16,-4-1 0-16,-5-2 0 0,-1-1-48 0,-5-1 0 16,-1-1 0-16,-4 0 0 0,-2 0-144 0,-3 0 128 15,-2 2-128-15,-2 0 128 0,-1 1-128 0,-2 0 0 16,0 1 144-16,-2 0-144 0,0 2 0 0,0-1 0 15,3 1 0-15,2 0 0 0,6 2 0 0,2 1 0 16,4-1 0-16,3 3 128 0,5 2-128 0,2 1-128 0,4-2 128 0,4 1-192 16,2 0 32-16,3 2 0 15,3-4 0-15,2 1 0 0,4-1 160 0,3 0-192 0,3-1 192 0,4 1-192 16,2-4 192-16,2 1 128 0,2-2-128 0,2-2 176 16,-1-2 16-16,-2-2 0 0,-1-2 0 0,-2-1 0 15,-3-4 128-15,-4-1 16 0,-3-2 16 0,-2 1 0 16,-3-4 304-16,-3 0 64 0,-4-1 16 0,-3 0 0 15,-3-3-160-15,-3 3-16 0,-4 1-16 0,-3 2 0 16,-2 1-384-16,-2 1-160 0,-1 1 128 0,-1 4-128 16,-2 2-240-16,1 3-128 0,1 0-16 0,1 3-16 31,1 2-1392-31,3 1-288 0,3 2-48 0,2 2-16 0,1 1-1216 16,3 2-240-16</inkml:trace>
  <inkml:trace contextRef="#ctx0" brushRef="#br0" timeOffset="-47398.54">16679 17841 2751 0,'0'0'128'0,"0"0"16"0,0 0-144 0,6-7 0 16,-1 1 0-16,1-1 0 0,-2 0 6784 0,0 0 1312 15,3 0 272-15,-1 2 48 0,0-2-5968 0,2 2-1184 16,1 0-240-16,-1 2-64 0,0 0-448 0,-8 3-112 16,10 0-16-16,-1 3 0 0,1 3-384 0,-5 1 0 15,1 4 0-15,-2 1 0 0,-1 0 0 0,-1 3 0 16,-2 0 128-16,-2 1-128 0,0 0 0 0,-1 2 0 15,-3 0 0-15,2 1 128 0,1 0-128 0,-3-3 0 16,3-1 144-16,0-3-144 0,0-1 0 0,3-11 0 0,0 8 0 16,0-8 128-16,0 0-128 0,0 0 176 0,0 0-176 0,0 0 192 15,0 0 64-15,10-8 0 0,0-3 16 0,1-4 0 16,1-1-112-16,2-4-32 0,-1-3 0 0,2-1 0 16,1 0-128-16,-1-1 0 0,-1 2 0 0,-2 2 128 15,-2 0-128-15,-2 5 0 0,-3 4 144 0,-1 2-144 16,-4 10 224-16,0 0-32 0,0 0 0 0,0 0 0 15,0 0 0-15,0 0 0 0,0 0 0 0,-6 5 0 16,2 5-192-16,-1 1 0 0,2 1 0 0,1 3-160 16,0-1 160-16,2 0 0 0,2 1-144 0,1 0 144 0,2 0 0 15,0 1 0-15,3-2 0 0,1-1 0 0,-1-1-208 0,2-2 80 16,1-1 128-16,1-2-208 16,2-2-336-1,1-1-64-15,3-3-16 0,0-2 0 0,2-3-2064 0,1 0-400 16</inkml:trace>
  <inkml:trace contextRef="#ctx0" brushRef="#br0" timeOffset="-47179.76">17410 17588 33167 0,'0'0'2944'0,"0"0"-2352"0,0 0-464 0,4-8-128 15,3 3 816-15,1 2 144 0,2 0 16 0,2 2 16 16,2 0-784-16,2 1-208 0,3 0 0 0,-1 0 0 16,1 0 0-16,0 0 0 0,0 0 0 0,-2-1 0 31,0 0-400-31,-1 0-176 0,0 0-16 0,-4 1-16 16,-2 0-2640-16,-10 0-528 0,0 0-96 0</inkml:trace>
  <inkml:trace contextRef="#ctx0" brushRef="#br0" timeOffset="-47007.94">17426 17742 19343 0,'0'0'1728'0,"0"0"-1392"0,0 0-336 0,0 0 0 15,9-2 4096-15,0 1 768 0,-1 0 128 0,3 1 48 0,2 0-3760 0,2 0-736 16,4 0-160-16,0 0-16 0,2 0-96 0,0-1-16 16,0-2 0-16,2 1 0 0,-1-1-256 0,1-3-192 15,-1 2 16-15,1-2 16 16,1 0-2944-16,-2-2-592 0</inkml:trace>
  <inkml:trace contextRef="#ctx0" brushRef="#br0" timeOffset="-46257.32">18198 17226 32255 0,'-1'-8'2864'0,"2"2"-2288"0,1-1-576 0,-2 7 0 0,0 0 832 0,0 0 64 16,0 0 16-16,0 0 0 15,0 0-528-15,0 0-96 0,0 0-32 0,4 15 0 0,-4 1-256 0,-2 2 0 16,-1 0 0-16,-1 3-144 0,0-1 144 0,-1 1 0 16,1 1 0-16,-1 0-128 0,0 0 128 0,2-1 0 15,-1 0 0-15,2-4 0 0,0-1 0 0,1-3 0 16,1-2 0-16,0-11 0 0,0 0 512 0,0 0 16 15,0 0 16-15,0 0 0 0,0 0 176 0,9-8 48 16,-1-3 0-16,1-4 0 0,1-5-272 0,0-2-48 16,1-3-16-16,2-4 0 0,1-2-256 0,0-3-48 15,0-3-128-15,1-1 192 0,1 0-64 0,-1 2-128 16,-2 3 176-16,-2 5-176 0,-2 6 240 0,-1 5-64 0,-3 0-16 16,0 6 0-16,-3 3 0 0,-2 8 0 0,0 0 0 0,0 0 0 15,0 0-160-15,0 0 0 0,3 15 0 0,2 1 0 16,-1 3-240-16,0 2 80 0,1 1 16 0,0 1 0 15,0 1 144-15,2 1 0 0,1 3-144 0,1-3 144 16,0-1 0-16,1-2 0 0,-2-3 0 0,1-2 0 16,1-3 0-16,-1-1 0 0,-1-3 0 0,0-3 0 15,2-3 0-15,-2-2 0 0,1-2 0 0,1-2 0 16,0-1 0-16,1-4 192 0,1-2-192 0,2-2 192 16,3-4-64-16,-2-2-128 0,1-1 192 0,1-4-64 15,-1-5 0-15,0 1 0 0,-2-2 0 0,0 3 0 16,-1 1 0-16,-2 3-128 0,-2 2 192 0,-1 4-64 15,1 4 112-15,-2 1 16 0,-4 4 0 0,-3 6 0 16,0 0-80-16,0 0-16 0,0 0 0 0,0 0 0 0,0 0-160 16,1 13 0-16,-1 1 0 0,-1 3 0 15,-1 2-176-15,1 1 176 0,1 1-128 0,0 2 128 0,-2 1-176 0,2 0 176 16,0 1-208-16,3-1 80 16,-1-1-384-16,2 0-80 0,1-1-16 15,2-2 0-15,1-4-496 0,1 0-112 0,1-2 0 0,2-2-16 16,2-2-1648-16,0-3-336 0,1-2-64 0</inkml:trace>
  <inkml:trace contextRef="#ctx0" brushRef="#br0" timeOffset="-45976.09">18976 17284 27359 0,'0'-11'1216'0,"0"11"240"0,-1-11-1168 16,1 2-288-16,-1-1 0 0,3 2 0 0,-2 8 1264 0,0 0 192 15,0 0 32-15,8-4 16 0,0 2-752 0,2 5-160 0,0 0-16 0,0 2-16 16,0 4-272-16,0 1-48 0,-1 1-16 0,0 1 0 15,-3 3-224-15,0 1 0 0,-3 1 128 0,-2-1-128 16,-2 1 192-16,-2-1-16 0,-3 2 0 0,0-1 0 16,-3 1-48-16,-1-2-128 0,-1 2 192 0,0 0-64 15,0-2 16-15,2-1 0 0,1 0 0 0,3-4 0 16,-1-4 336-16,6-7 64 0,-2 8 16 0,2-8 0 16,0 0 144-16,0 0 48 0,9 5 0 0,2-3 0 15,1-2-432-15,2-2-96 0,2-2-16 0,0 1 0 16,2-1-208-16,-1-2 128 0,1 1-128 0,-3-1 0 15,0 2 0-15,-2-1 0 0,-1 1 0 0,0-1 0 32,-2 1-1696-32,-2 1-224 0,-8 3-64 0,5-6-9472 0,-5 6-1888 0</inkml:trace>
  <inkml:trace contextRef="#ctx0" brushRef="#br0" timeOffset="-45803.76">18939 17446 21183 0,'0'0'944'0,"0"0"192"0,-4-5-912 0,4 5-224 15,0 0 0-15,0 0 0 0,0 0 4368 0,8-3 832 16,2 2 176-16,2 0 16 0,3 1-4384 0,3 0-880 16,3-1-128-16,2 0-128 0,1-1 128 0,3-1 0 15,-1-2 0-15,3 1 0 16,1-1-2608-16,1 0-432 0,-1-2-96 0</inkml:trace>
  <inkml:trace contextRef="#ctx0" brushRef="#br0" timeOffset="-45112.05">19288 16995 10127 0,'0'0'896'0,"1"-8"-704"0,-1 0-192 0,0 8 0 0,4-9 3824 0,-4 9 720 16,4-7 160-16,-4 7 32 16,8-5-2352-16,-8 5-464 0,10-2-80 0,-10 2-32 0,9 1-688 0,-9-1-144 15,8 5-16-15,-1 3-16 0,-3 2-560 0,1 3-128 16,-2 5 0-16,-1 0-16 0,-2 1 16 0,1 3 0 16,0 2 0-16,-1 3 0 0,2 1-128 0,-2 1 0 15,-2-1-128-15,2 0 192 0,0-2-192 0,0-2 128 16,0 0-128-16,2-2 0 0,-2-2 0 0,1-3 128 15,-2-4-128-15,-1-1 0 0,2-2-128 0,0-2-80 16,0-8-16-16,0 0 0 16,0 0-480-16,0 0-112 0,0 0-16 0,0 0 0 15,0 0-208-15,-1-8-48 0,0-2-16 0,-1-2 0 16,0-2 416-16,0-3 96 0,1-1 16 0,-1-5 0 0,1-4 576 0,1-1 0 0,-1-2 0 0,1-1 192 16,-1 0 480-16,0 0 96 0,-2 1 32 0,1 1 0 15,-1 3 224-15,1 0 32 0,0 5 16 0,2 2 0 16,2 1-304-16,3 0-48 0,0 2-16 0,4 2 0 15,1 2-448-15,2-1-112 0,2 1-16 0,2 2 0 16,0 2-128-16,3 1 0 0,-2 3 0 0,2 1 0 16,0 2 0-16,-2 4 0 0,0 0 0 0,-2 2 0 15,-2 3 0-15,-2 1 0 0,-1 2 0 0,-4 2 0 16,-2 2 0-16,-4 3 0 0,-4 1 0 0,-5 3 0 16,-4 2-320-16,-5 3 16 0,-5 2 0 0,-1 0 0 0,-2-1 16 0,0-1 0 15,3-5 0-15,1-1 0 0,2-3 288 16,2-2 0-16,1-3 0 0,3-3 0 0,3-3 208 0,3 0 112 15,4-1 0-15,4-6 16 0,0 0 224 0,0 0 32 16,0 0 16-16,6 5 0 0,4-2-224 0,3 0-64 16,3-1 0-16,0 0 0 0,2-1-320 0,2 1 128 15,1 0-128-15,2 2 0 0,1 1 128 0,2 3-128 16,0 2 128-16,-2 1-128 0,-1 1 192 0,-2 2-48 16,-2 1 0-16,-2 0 0 0,0-1-144 0,-2 1 0 15,-2-1 0-15,-1 0 128 0,-2-1-128 0,-1 1 0 0,-2-1 0 16,-1-1 0-1,0 0-448-15,-3-1-128 0,-1-1-32 0,0-1 0 16,-2-1-2032-16,0-8-416 0,0 10-80 0</inkml:trace>
  <inkml:trace contextRef="#ctx0" brushRef="#br0" timeOffset="-44719.7">18314 17722 22687 0,'-17'-3'1008'0,"8"2"208"0,0-1-976 0,0 1-240 0,0-2 0 0,1 2 0 0,8 1 1104 0,0 0 176 16,0 0 48-16,0 0 0 0,0 0 400 0,8-4 64 15,3-1 32-15,8 2 0 0,6-1-992 0,7-2-208 16,5 0-48-16,5-1 0 16,3-1-32-16,8 2-16 0,6-1 0 0,10 2 0 0,5-1-96 0,3 1-32 15,3-2 0-15,2 3 0 0,6 0-80 0,2 2-32 16,2 1 0-16,-3 1 0 0,-4 0-144 0,0 2-16 16,-2 4-128-16,-7-1 192 0,-8 0-192 0,-8 0 144 0,-8 2-144 15,-8 0 128-15,-8 1-128 0,-6 0 0 16,-7 1 144-16,-5-1-144 0,-5 0-208 0,-7 1-112 0,-6-9-32 0,-2 11 0 31,-4 0-2720-31,-5-1-528 0</inkml:trace>
  <inkml:trace contextRef="#ctx0" brushRef="#br0" timeOffset="-44420.09">19021 18094 35935 0,'0'0'3200'0,"0"0"-2560"0,7-8-512 0,0 2-128 0,2-2-304 0,0 0-80 31,1 2 0-31,-2 0-16 0,-8 6 1104 0,6-5 208 0,1 0 48 0,-7 5 16 0,7-3-416 0,-7 3-96 16,9-1-16-16,-9 1 0 0,10 3-288 0,-1 3-160 15,-1 1 160-15,-2 4-160 0,1 2 128 0,-2 1-128 16,2 2 0-16,0 2 144 0,-2 3-144 0,1 0 0 31,-2 1 144-31,-2 0-144 0,1 0 128 0,0 2-128 0,0-1 160 0,-2-2-160 0,0 0 160 0,0-1-160 16,-2-3 160-16,3 0-160 0,-1-1 0 0,-1-8-320 0,0 0 64 0,0-8 0 31,0 7-1728-31,0-7-352 0,0 0-64 0</inkml:trace>
  <inkml:trace contextRef="#ctx0" brushRef="#br0" timeOffset="-44199.47">18997 18117 38703 0,'-5'-10'3440'15,"2"-2"-2752"-15,0-1-560 0,2-1-128 0,1-2 240 0,3 1 16 0,3 1 0 0,2-1 0 16,3-1 16-16,4 3 16 0,2 0 0 0,5 4 0 16,0-1-128-16,4 2-32 0,-1 4 0 0,2 0 0 15,1 3-128-15,2 2 0 0,-2 0 0 0,1 3 0 16,-4-1 0-16,0 2 0 0,-3 2-128 0,-3 2 128 15,-4 2-240-15,1 1 32 0,-16-12 0 0,14 19 0 16,-4 2-560-16,-2-2-96 0,-5 3-32 0,-3 4 0 16,-3 2-1472-16,-4 3-288 0,-3 2-64 0</inkml:trace>
  <inkml:trace contextRef="#ctx0" brushRef="#br0" timeOffset="-43996.38">18996 18516 16575 0,'-21'5'1472'0,"-1"-1"-1168"16,0 1-304-16,0-1 0 0,-1 0 2800 0,3 0 496 15,3-2 96-15,5 1 32 0,5 1-944 0,7-4-192 16,0 0-48-16,7 6 0 0,4 0-880 0,5-2-176 0,2-2-32 0,6 0-16 16,2-2-544-16,7-2-96 0,7-1-32 0,8-3 0 15,7-1 32-15,4-1 0 0,-1 0 0 0,-3 2 0 16,-7 0-80-16,-2 2-16 0,-1 1 0 0,-1 0 0 16,-2 1-256-16,-2 2-144 0,-4 1 160 0,-4 1-160 15,-6 1 128-15,-3 0-128 0,-6 0 0 0,-4 2 0 16,-5-2-160-16,-8-3-128 0,0 0-32 0,0 0 0 31,0 0-1680-31,-6 9-352 0,-3-3-64 0</inkml:trace>
  <inkml:trace contextRef="#ctx0" brushRef="#br0" timeOffset="-27103.64">17960 17422 6447 0,'0'0'576'0,"0"0"-576"15,0 0 0-15,0 0 0 0,0 0 1344 0,0 0 144 16,0 0 48-16,0 0 0 0,0 0-576 0,0 0-128 16,-8 4 0-16,8-4-16 0,0 0 0 0,0 0 0 15,0 0 0-15,0 0 0 0,0 0 128 0,0 0 16 16,11 0 16-16,2-1 0 0,-1 1-96 0,0-2-32 16,0-1 0-16,0-1 0 0,1 2-336 0,-2 0-80 15,-2 1-16-15,0 1 0 0,-9 0-272 0,0 0-144 0,0 0 160 0,0 0-160 16,0 0 144-16,0 0-144 0,0 0 128 0,0 0-128 15,-7-1 128-15,-2 1-128 0,-3 2 128 0,-3 0-128 16,-2 2 0-16,-3-1 0 0,-2 0 0 0,1 0 0 16,0 1 0-16,1-1 0 0,3-1 0 0,1 0 0 15,5 1 0-15,3-2 0 0,0 1 0 0,8-2 0 16,0 0 176-16,0 0-48 0,0 0-128 0,8 4 192 16,3 0-16-16,2-2-16 0,1-1 0 0,3 0 0 15,2 0 80-15,2-1 16 0,1 0 0 0,0 0 0 16,-2-1-128-16,-1 1 0 0,-3-1-128 0,-1 1 192 15,-3-1-384-15,-1 1-96 0,0 0-16 0</inkml:trace>
  <inkml:trace contextRef="#ctx0" brushRef="#br0" timeOffset="-19653.85">3965 13288 1839 0,'0'0'160'0,"0"0"-160"0,0 0 0 0,0 0 0 16,0 0 1008-16,0 0 160 0,0 0 48 15,0 0 0-15,0 0-432 0,0 0-80 0,0 0 0 0,0 0-16 0,0 0 256 0,0 0 48 16,0 0 16-16,0 0 0 0,0 0 16 0,0 0 16 15,0 0 0-15,0 0 0 0,0 0-256 0,0 0-48 16,0 0-16-16,0 0 0 0,-4 1-144 0,4-1-16 16,0 0-16-16,0 0 0 0,0 0-112 0,0 0-32 15,0 0 0-15,0 0 0 0,0 0 48 0,0 0 0 16,0 0 0-16,0 0 0 0,0 0-80 0,0 0-16 16,4-3 0-16,2 1 0 0,-1 0-16 0,2-1 0 31,1 1 0-31,-1 1 0 0,2 0-144 0,0 0-48 0,1 0 0 0,1 1 0 0,1-1-144 0,0 1 160 15,0 0-160-15,1 0 160 0,0 1-16 0,3 0 0 16,0 0 0-16,2 1 0 0,1-1-144 0,0 0 0 0,1 0 0 0,1 1 128 16,0-1-128-16,1 0 0 15,0 0 0-15,0 0 0 0,-1-1 0 0,-1-1 0 16,0 0 0-16,0 0 0 0,2 0 0 0,-2 1 0 16,0 0 0-16,0 0 0 0,-1-2 0 0,-2 2 0 15,0 0 0-15,-2 0-176 0,0-1 176 0,1 0 0 16,-2 1 0-16,-1-1 0 0,1 0 0 0,-1 0 0 15,0 0 0-15,-1 1 0 0,-1 0 0 0,-1 0 128 16,-1-1-128-16,0 0 0 0,-1 1 0 0,0 0 0 0,-1 0 0 0,-7 0 128 0,0 0-128 0,0 0 0 16,0 0 0-16,0 0 0 15,0 0 0-15,0 0-240 16,0 0 64-16,0 0 16 0,0 0-608 0,0 0-112 0,0 0-16 16,0 0-6592-1,-5 6-1296-15</inkml:trace>
  <inkml:trace contextRef="#ctx0" brushRef="#br0" timeOffset="-19042.61">4052 13311 12543 0,'0'0'560'0,"0"0"112"0,0 0-544 0,0 0-128 0,0 0 0 0,0 0 0 15,0 0 784-15,6-1 128 16,0 1 32-16,3 0 0 0,1 0-368 0,2 1-64 16,1 0 0-16,4 0-16 0,1-1-16 0,4 0 0 15,4 0 0-15,1-1 0 0,4-1 64 0,0 0 16 0,0-1 0 0,-1-2 0 16,1 1-256-16,1-1-48 0,-1 1-16 0,-1 1 0 15,-2-1-240-15,1 2 0 0,-2 1 128 0,0 1-128 16,-1 0 0-16,-1 0 0 0,-1 0 128 0,-6 0-128 0,0 0 0 16,-2 0 0-16,1 1 0 0,-4 0 0 15,-2 0 0-15,-1 1 0 0,-2-2 0 0,-1 1 0 16,1-1-256-16,0 0 16 0,-8 0 0 0,5 0 0 16,-5 0-272-1,7 1-64-15,-7-1-16 0,0 0 0 0,0 0-304 16,6 1-64-16,-6-1-16 0,6 1 0 0,-6-1 160 0,0 0 48 0,0 0 0 0,0 0 0 0,0 0 448 0,0 0 80 15,0 0 32-15,0 0 0 0,0 0 208 0,0 0 0 16,0 0 0-16,0 0-144 0,0 0 144 0,0 0 0 16,0 0 0-16,0 0 0 0,0 0 320 0,0 0-16 15,0 0 0-15,4-2 0 0,-4 2-80 0,6-4-16 16,-6 4 0-16,4-3 0 0,-4 3 160 0,5-4 16 16,-2-1 16-16,-3 5 0 0,0 0 176 0,5-3 48 15,-5 3 0-15,4-4 0 0,-4 4-176 0,0 0-16 16,0 0-16-16,0 0 0 0,0 0-64 0,0 0-16 0,0 0 0 0,0 0 0 15,0 0-64-15,0 0-16 16,0 0 0-16,-5 4 0 0,0 2-256 0,0 0 0 16,1 1 0-16,-1 0 0 0,-3 2 0 0,-1 2 0 15,-1 1 0-15,-2 2 0 0,-1-2 0 0,0 0 0 16,-2 0 0-16,1 0 0 16,-1 0-512-16,1 0-64 0,2-1-16 0,-5 3 0 15,4-3-816-15,6-5-176 0,1-3-16 0</inkml:trace>
  <inkml:trace contextRef="#ctx0" brushRef="#br0" timeOffset="-18305.26">4821 13305 7359 0,'7'-14'656'0,"-4"9"-528"0,1-1-128 0,1 1 0 0,-2-2 1664 16,0 1 320-16,1-1 48 0,-1 2 16 0,0-1-384 16,-3 6-80-16,4-5-16 0,-4 5 0 0,0 0-672 0,0 0-128 15,0 0-16-15,0 0-16 16,0 0-304-16,0 0-64 0,0 0-16 0,0 0 0 15,-5 4-96-15,1 2 0 0,-1 0-16 0,-1 1 0 0,0 0-112 0,0 2-128 16,-2 0 176-16,-1 1-176 0,0 1 144 0,-2 1-144 16,-1-1 0-16,0 0 144 0,0 1 0 0,0 0 0 15,0 0 0-15,-8 7 0 0,0-2 32 0,7-5 0 16,1 1 0-16,-7 8 0 0,2-1-48 0,1-1-128 16,1-1 192-16,1 0-64 0,-1-1-128 0,0 1 192 15,-1 2-192-15,1 2 192 0,0 0-192 0,-1 0 0 16,-1-2 0-16,0 1 0 0,2 0 0 0,-1 1 0 0,0 1 0 15,0-1-176-15,1 0 176 0,-3-1 0 16,-2-1 0-16,0 1 0 0,0 1 0 0,1 0 128 0,-1 0-128 0,0-2 0 16,-1-2 0-16,0 0 0 15,1 1 0-15,3-1 128 0,2 1-128 0,0 0 176 0,-1 0-176 16,1-2 192-16,1 2-192 0,-1-2 160 0,2 0-160 0,1-1 160 16,0 1-160-16,0 1 160 0,0-2-160 15,0 2 160-15,1-3-160 0,0 0 192 0,0 0-192 16,1-1 192-16,-1-2-64 0,1 1 0 0,-1 2 0 15,-1-2 0-15,-2-1 16 0,1 1 0 0,-1-1 0 0,1 1 0 16,-2 1-16-16,2-2 0 0,1-2 0 0,-1 1 0 0,0 0 80 0,0 0 16 16,-2-1 0-16,1 1 0 0,0-2-48 0,-1 2-16 15,3 2 0-15,1-1 0 0,-1 0-160 0,1-1 160 16,1 0-160-16,0 0 160 0,-1-1-160 0,1 0 0 16,2-1 144-16,-1 1-144 0,0 0 224 0,1 0-32 15,1 0 0-15,0 0 0 0,0-1 64 0,0 0 0 16,0-1 0-16,-1 1 0 0,1-1-32 0,-1 1 0 15,1-2 0-15,2 2 0 0,-2 0-64 0,2 0-16 16,-2 0 0-16,1-1 0 0,-2 2-16 0,1-1 0 16,1 0 0-16,0 0 0 0,1-1 16 0,-1 1 0 15,1 0 0-15,0 0 0 0,0 0 0 0,-1-2 0 0,0 1 0 0,0-1 0 16,2-1 64-16,-1 0 16 16,1-1 0-16,-1 0 0 0,5-5-64 0,-7 4-16 0,0 0 0 0,7-4 0 15,-4 7-144-15,4-7 192 0,-6 6-192 0,6-6 192 16,-5 5-192-16,5-5 128 0,-7 4-128 0,7-4 128 15,0 0-128-15,-4 6 192 16,4-6-192-16,-4 4 192 0,4-4-192 0,0 0 0 16,0 0 0-16,0 0 0 0,0 0 144 0,0 0-144 15,0 0 160-15,0 0-160 0,0 0 0 0,0 0-288 0,-2-10 32 0,4 2-11216 16,3-2-2256-16</inkml:trace>
  <inkml:trace contextRef="#ctx0" brushRef="#br0" timeOffset="-16017.59">4510 13104 3679 0,'0'0'320'0,"0"0"-320"16,0 0 0-16,0 0 0 0,0 0 3632 0,0 0 656 0,-6 3 128 0,2-1 16 16,4-2-2848-16,-6 3-576 15,2 0-112-15,0 2-32 0,4-5-352 0,0 0-80 16,0 6-16-16,0 1 0 0,0 0 32 0,2-2 0 0,2 2 0 0,3-2 0 16,0 1-48-16,3-1 0 0,1 0 0 0,3-2 0 15,0 0-144-15,2 1-16 0,3-2-16 0,1 0 0 16,1-1-32-16,0 0-16 0,-2-1 0 0,1 0 0 15,-2 0-176-15,-2 1 160 0,-1 0-160 0,-4 0 160 16,-3 2-160-16,-1-1 0 0,-7-2 144 0,0 0-144 0,1 6 304 0,-2 2-16 16,-2 0 0-16,-3 1 0 0,-1 1-32 0,-2 1 0 15,-1 0 0-15,-2 0 0 0,-5 0-256 0,1 0 160 16,-2 2-160-16,2 0 128 0,-1-2-128 16,2 0 0-16,-4 0 0 0,3 0 128 0,-1-1-128 0,2 0 0 15,-2 0 144-15,2 0-144 16,0-2-1136-16,1 2-288 0,1 0-64 0</inkml:trace>
  <inkml:trace contextRef="#ctx0" brushRef="#br0" timeOffset="-15498.84">4116 13494 18431 0,'0'0'1632'0,"0"0"-1312"15,0 0-320-15,0 0 0 0,0 0 832 0,0 0 80 0,0 0 32 0,5-1 0 16,2 0 32-16,1 0 16 0,2 1 0 0,3 0 0 15,2 1-336-15,4 0-64 0,1 0-16 0,3 0 0 16,3 0-128-16,1-1-48 0,-2 0 0 0,0 1 0 16,-1-2-192-16,1 0-32 0,-3 0-16 0,1 1 0 15,-3-1-160-15,-2 0 0 0,-1 0 144 0,-3-1-144 0,-2 1 0 0,-2 0 128 16,-2-1-128-16,-8 2 0 0,0 0 0 0,0 0 0 16,0 0 0-16,0-5-192 15,-2 0-176-15,-3 1-32 0,0-2-16 0,-1 1 0 0,0-1 224 0,-1 1 32 16,1 0 16-16,1 1 0 0,-2-2 144 0,3 2 0 15,0 0 0-15,0-1 0 0,4 5 448 0,-2-4 0 16,2 4 16-16,0 0 0 0,0 0 160 0,0 0 16 16,0 0 16-16,0 0 0 0,7 0-416 0,0 2-96 15,1 1-16-15,0 3 0 16,-1-1 0-16,0 2-128 16,0 0 192-16,-2 0-64 0,-2 1 0 0,-1 1 0 0,-4 1 0 0,-1 1 0 0,-2 1-128 0,-4 1 0 0,-3 0 0 0,-8 9 128 31,-2-1-2208-31,8-7-448 0,-17 17-96 0,7-2 0 0</inkml:trace>
  <inkml:trace contextRef="#ctx0" brushRef="#br0" timeOffset="-14966.79">4217 13665 16703 0,'0'0'736'0,"0"0"160"0,-5-1-720 0,-1 0-176 15,0 0 0-15,-1 1 0 0,0 1 1280 0,0-1 208 16,1 0 48-16,6 0 16 0,-5 2-912 0,5-2-176 31,0 0-32-31,0 0-16 0,0 0-160 0,0 0-48 0,3 7 0 0,4 1 0 0,1-3-16 0,4 1-16 0,3-1 0 0,1 0 0 16,3-2-176-16,2-1 192 16,0 0-192-16,-1-1 192 0,-2-1-192 0,0 0 0 0,-2 0 0 0,-1 0 0 15,-3 0 0-15,-2 0 128 0,-3-1-128 0,0 0 0 16,-7 1 0-16,0 0-144 0,0 0 0 0,0 0 0 15,0 0-176-15,0 0-16 0,-6-3-16 0,-1 0 0 16,-2-1 112-16,-4-1 32 0,1 0 0 0,4 2 0 16,1 0 208-16,-1 0 0 0,0-1 0 0,1 1 0 31,2 1 384-31,5 2 32 0,0 0 0 0,-5-4 0 0,5 4 416 0,0 0 96 0,0 0 16 0,0 0 0 0,0 0-496 0,0 0-80 16,6 4-32-16,0 0 0 0,0 1-176 0,-1 0-32 15,0 1-128-15,0 0 192 0,-2 1-192 16,-1 0 0-16,0 1 128 0,-2 1-128 0,-2 1 0 15,-5 7 0-15,-3 1 0 0,-5 1-160 0</inkml:trace>
  <inkml:trace contextRef="#ctx0" brushRef="#br0" timeOffset="-14390.83">3805 14453 15599 0,'0'0'688'0,"0"0"144"0,0 0-656 0,0 0-176 0,-1-8 0 0,1 8 0 15,0 0 1152-15,8-4 192 0,1 0 32 0,3 0 16 16,1 2-528-16,4 1-96 0,2 0-32 0,2 1 0 16,1-1-96-16,2 0 0 0,3 0-16 0,1-1 0 15,-1 0-32-15,0 1 0 0,-2-1 0 0,-2 1 0 16,-1 0-352-16,-1 0-80 0,-2 0-16 0,-4-1 0 16,-4 1-144-16,-11 1 0 0,0 0 0 0,0 0 128 31,0 0-1680-31,0 0-352 0,-12 5-64 0,-6 0-16 0</inkml:trace>
  <inkml:trace contextRef="#ctx0" brushRef="#br0" timeOffset="-14106.68">3959 14373 20031 0,'0'0'896'0,"0"0"176"0,-3-8-864 0,3 8-208 15,-4-8 0-15,4 8 0 0,-9-4 496 0,0 3 48 16,1 1 16-16,-2 2 0 0,-2 2-208 0,-4 1-32 16,0 0-16-16,-2 3 0 0,-2 0-304 0,3 1 0 15,1-1 0-15,2 1 0 0,2-1 0 0,2 0 0 16,0-2 128-16,5 1-128 0,5-7 480 0,0 0 32 16,0 0 16-16,3 10 0 0,2-3 304 0,4 0 48 0,1-3 16 0,3 0 0 15,4-2-320-15,2 0-64 0,1-1-16 0,1 0 0 16,0-1-304-16,0 0-48 0,0-1-16 0,-1 1 0 31,0 0-448-31,-2 0-80 0,1-1-32 0,-1 1-8384 0,-2 0-1680 0</inkml:trace>
  <inkml:trace contextRef="#ctx0" brushRef="#br0" timeOffset="-13730.42">3635 14671 6447 0,'0'0'272'0,"0"0"80"0,-7 1-352 0,7-1 0 16,-8 1 0-16,8-1 0 0,-9 2 1472 0,9-2 240 16,0 0 32-16,0 0 16 0,0 0-528 0,0 0-96 15,0 0-32-15,0 0 0 0,0 0 192 0,0 0 48 16,0 0 0-16,13-1 0 0,4 2-432 0,-1-1-80 16,3-1 0-16,4 0-16 0,5 1-368 0,1 0-80 0,4-1-16 0,-3 0 0 15,0 1-192-15,-3 0-32 0,-2 0-128 0,-1 1 192 16,-6 0-192-16,1 0 0 0,-1 0 128 0,-3 1-128 31,-3 1-592-31,-2 0-176 0,0-1-16 0,-10-2-10112 0</inkml:trace>
  <inkml:trace contextRef="#ctx0" brushRef="#br0" timeOffset="-13432.28">3713 14649 12895 0,'0'0'1152'0,"0"0"-928"16,-4-7-224-16,4 7 0 0,-4-4 448 0,4 4 64 15,-6-7 0-15,1 2 0 0,-1 0 832 0,6 5 192 16,-8-3 16-16,1 1 16 0,-1 1-416 0,0 1-64 16,-1 1-32-16,-2 2 0 0,-1 3-416 0,-1 1-64 15,-1 2-32-15,1 2 0 0,1 2-320 0,-2 2-64 16,1-1-16-16,2 0 0 0,2 1 0 0,1-2 0 15,2 0 0-15,3 0 0 0,1 0-16 0,2-1 0 16,2-1 0-16,1-1 0 0,1-2 256 0,6-1 32 16,4-1 16-16,1 1 0 0,1-2-112 0,6 0 0 15,2-4-16-15,4 0 0 0,5-1-304 0,2-2 128 0,3-2-128 0,0 1-13456 16</inkml:trace>
  <inkml:trace contextRef="#ctx0" brushRef="#br0" timeOffset="-2728.76">13941 17523 1839 0,'0'0'160'0,"0"-8"-160"0,0 0 0 0,2 0 0 16,1 0 3264-16,-1 1 640 0,0-1 112 0,1 1 16 16,1 1-1984-16,0 0-416 0,-1 1-80 0,-3 5-16 15,4-8-480-15,-2 1-96 0,-2 7-32 0,2-7 0 16,-2 7-144-16,0-5-16 0,-1 2-16 0,1 3 0 16,0 0-48-16,0 0-16 0,-6 0 0 0,0 2 0 15,-2 3-272-15,-7 9-48 0,-2 3-16 0,1 4 0 16,-2 4-160-16,-1 0-16 0,1 1-16 0,0 3 0 15,3 2-160-15,3-1 160 0,3 1-160 0,4-2 160 0,4-1-160 0,6-2 0 16,1-4 0-16,5-1 0 0,4-4 0 0,2-1 192 16,4-3-32-16,0-3 0 0,0-1 336 0,0-6 64 15,1-4 16-15,1-3 0 0,0-3 400 0,-1-4 96 16,-1-6 16-16,0-3 0 0,-1-2-176 0,-3-3-16 16,-1-1-16-16,-3-5 0 0,-3-4-384 0,-4 0-80 15,-1-2-16-15,-5 5 0 0,-6 2-144 0,-1 2-48 16,-4 2 0-16,-5 4 0 0,-1 4-208 0,-3 5 0 0,-2 4 0 0,0 5 0 31,0 4-480-31,0 6-144 0,0 5-16 0,-4 10-16 16,-3 9-2800-16,-2 7-576 0</inkml:trace>
  <inkml:trace contextRef="#ctx0" brushRef="#br0" timeOffset="-721.01">18237 14515 11055 0,'0'0'976'0,"0"-8"-784"0,0 0-192 0,0 2 0 16,0 6 1408-16,-1-8 224 0,0 1 48 0,1 7 16 15,0 0-480-15,0 0-80 0,-6-4-32 0,6 4 0 16,0 0-464-16,-10 2-112 0,0 3-16 0,1 3 0 16,0 4-304-16,0 3-64 0,0 1-16 0,1 2 0 15,1 1-128-15,0-1 0 0,0 1 0 0,4 0 0 16,1-1 0-16,2 0 0 0,2-3 0 0,1 0 0 15,3-2 192-15,3-1 64 0,2-2 16 0,2-1 0 16,3-2 624-16,2-1 128 0,2-3 32 0,3-3 0 16,3-2 160-16,2-2 16 0,0-3 16 0,-1-2 0 15,0-1-352-15,0-4-64 0,-3-4 0 0,-3-3-16 16,-4-3-112-16,-1-2-32 0,-2-4 0 0,-4-1 0 16,-5-1 32-1,-2 2 0-15,-4 0 0 0,-5 2 0 0,-3 3 32 0,-3 2 16 0,-3 1 0 0,-5 6 0 0,-3 3-368 0,-2 7-64 16,-1 6 0-16,-1 5-16 0,-4 7-560 0,0 6-128 15,-1 5 0-15,1 5-12528 16,-2 4-2496-16</inkml:trace>
  <inkml:trace contextRef="#ctx0" brushRef="#br0" timeOffset="78092.83">282 15544 23039 0,'0'0'2048'0,"0"0"-1648"16,3-9-400-16,1 1 0 0,0-1 640 0,1 0 32 16,-3-1 16-16,0 0 0 15,0-1-112-15,-1 0-32 0,1-1 0 0,-1 1 0 0,-1 1 96 0,0 0 32 16,-3 0 0-16,1 2 0 0,-1-1-208 0,0 2-32 15,-2 2-16-15,0 1 0 0,-2 2 16 0,1 1 0 16,6 1 0-16,-10 3 0 0,-1 2-240 0,-1 1-64 16,2 3 0-16,0 1 0 0,0 1-128 0,0 0 0 15,2 2 0-15,1 2 0 0,1 0 0 0,3-1-144 16,2-2 144-16,1-1-160 0,2 0 160 0,1 0-160 0,3-2 160 0,1 0-160 16,2 0 160-16,1 1-208 0,0 0 80 0,0 0 128 15,-1-1-160-15,1 1 160 0,-4 1 0 0,3 0-144 16,0 0 144-16,-3 0 0 0,0-1 0 0,-1 1 0 15,0 0 0-15,0 0 0 0,-5-11 160 0,1 11-160 16,-1-1 192-16,0-10-64 0,-2 9-128 0,-2-2 192 16,-2-2 256-16,1 1 64 0,5-6 0 0,-10 4 0 15,0-1-160-15,1-1-32 0,0 1 0 0,1-3 0 16,-2-1-320-16,1-1-208 0,1-1 16 0,0-1 16 31,0-2-2832-31,2 0-576 0</inkml:trace>
  <inkml:trace contextRef="#ctx0" brushRef="#br0" timeOffset="78297.32">418 15341 30175 0,'-1'-10'1344'0,"1"10"256"0,0-9-1280 0,0 1-320 15,0 8 0-15,0-7 0 0,0 7 1344 0,0 0 208 16,0 0 48-16,0 0 0 0,0 0-656 0,0 0-128 16,0 0-32-16,0 0 0 15,1 12-432-15,0 2-96 0,-1 1 0 0,1 4-16 0,0 2-240 0,-1 3 144 16,1 4-144-16,-1 0 128 0,-1 0-128 0,0-1 0 15,0 2 0-15,2-2 0 0,-1 0 0 0,1-1 0 16,1-3 0-16,0-1 0 16,1-1-528-16,0-2-48 0,-1-1 0 0,0-3 0 15,0-2-2752-15,1-3-576 0</inkml:trace>
  <inkml:trace contextRef="#ctx0" brushRef="#br0" timeOffset="78455.08">347 15608 37151 0,'0'0'1648'0,"0"-8"336"0,0 8-1600 0,4-6-384 0,-1-2 0 0,2 0 0 15,2 0 0-15,3 1-224 0,0-1 32 0,2 4 0 0,0 1 192 0,1 0 0 0,0 1 144 0,3 2-144 16,-1 0-1472 0,2 1-400-16,-4-1-80 0,1 2-12416 0</inkml:trace>
  <inkml:trace contextRef="#ctx0" brushRef="#br0" timeOffset="78783.36">578 15549 32255 0,'-6'-7'2864'0,"2"-1"-2288"15,1 1-576-15,2 0 0 16,2 0 512-16,-1 7-16 0,4-7 0 0,2 2 0 0,-6 5 16 0,7-4 0 16,0 3 0-16,2 3 0 0,1 2-304 0,1 3-48 15,2 1-16-15,-2 4 0 0,-2 0 96 0,0 2 16 16,-3 3 0-16,0 1 0 0,-3 2-16 0,0 1 0 15,-5 0 0 1,1 1 0-16,1 1-240 0,-1-1 176 0,-2-1-176 0,-1-3 160 0,1-3-160 0,-1-3 128 0,-1-4-128 0,5-8 128 16,0 0 32-16,0 0 0 0,0 0 0 0,0 0 0 15,0 0 272-15,0 0 48 0,-1-12 16 0,3-4 0 16,1-1-144-16,2-4-32 0,3-2 0 0,1-3 0 16,-1-1-320-16,2 1 0 0,1-2 0 0,1 3 0 15,-2 1 0-15,1 3 0 0,0 3 0 0,-1 4-128 31,0 1-256-31,-1 2-32 0,0 3-16 0,-2 2 0 16,-7 6-1584-16,9-2-320 0,-9 2-64 0,0 0-8128 0,10 7-1632 0</inkml:trace>
  <inkml:trace contextRef="#ctx0" brushRef="#br0" timeOffset="79379.06">960 15586 18431 0,'0'0'1632'0,"-1"-8"-1312"16,1 8-320-16,-1-8 0 0,0-1 2896 0,1 1 512 15,0-1 112-15,-1 2 0 0,-1-2-2112 0,2 1-416 16,0 8-96-16,-1-9 0 0,0 2-320 0,1 7-64 16,-3-6-16-16,3 6 0 0,-4-4-32 0,4 4 0 15,-8 1 0-15,1 3 0 0,2 3-128 0,-2 3-16 16,1 2-16-16,-2 3 0 0,0 3-304 0,0 0 0 16,1 2-128-16,0 1 128 0,1 0 0 0,1-1 0 15,2-1-128-15,1-2 128 0,1-1 0 0,1-3 0 16,2-2 0-16,1-1 0 0,-3-10-128 0,0 0 128 0,0 0 0 15,10 4-144-15,0-2 144 0,0-4 0 0,0-3 0 0,1-4 0 16,1-3 0-16,1-3 0 0,-1-2 128 0,5-4-128 16,-1-3 144-16,4-3-144 0,2 0 192 0,-1 1-192 15,-3 2 128-15,2 4-128 0,-1 5 0 0,-4 3 0 16,-3 2 128-16,2 3-128 0,-4 4 144 0,1 2-144 16,-2 3 160-16,1 3-160 0,-3 1 160 0,0 3-160 15,-3 2 192-15,0 3-64 0,-1 3-128 0,-1 2 192 16,-4 1-192-16,0 2 128 0,-2-1-128 0,0 0 0 15,-1 0 0-15,0-2 128 0,-2-3-128 0,3-4 0 16,0-1 0-16,4-11 0 0,0 0 128 0,0 0-128 16,0 0 144-16,0 0-16 0,0 0 0 0,0 0 0 0,4-12-128 15,2-2 0-15,2-2 0 0,2-4 128 0,1-3-128 16,3-4 0-16,2-1 0 0,-1 0 0 0,-1 3-144 16,1 2 144-16,-3 2 0 0,-1 3 0 0,0 5 0 15,-2 3-128-15,-3 2 128 0,0 2 0 0,-6 6 0 0,0 0 0 16,0 0 0-16,0 0 0 0,0 0 0 0,0 0 144 15,0 0-144-15,-1 13 192 0,-2 0-192 0,1 2 0 16,-1-1 0-16,1 0 0 0,-2 2 0 0,3-1 0 16,1-1 0-16,4 1 0 0,-1-2 0 0,2-2-144 15,2-1 144-15,2-2-160 0,0 1 160 0,-1-1 0 16,-8-8 0-16,10 7-128 0,-1-2 128 0,-9-5 144 16,0 0-16-16,0 0-128 0,0 0 400 0,0 0-16 15,0 0-16-15,0 0 0 0,0 9 48 0,0-9 16 16,-5 9 0-16,-2-3 0 0,-1-1-432 0,-1-1 0 0,1-1 0 15,-2 1 0 1,1-3-2880-16,1-1-592 0</inkml:trace>
  <inkml:trace contextRef="#ctx0" brushRef="#br0" timeOffset="80193.81">2036 15632 22111 0,'-12'-2'976'0,"12"2"208"0,-7-2-944 0,7 2-240 16,-9-3 0-16,3-1 0 0,6 4 1632 0,-6-4 288 15,2-2 48-15,4 6 16 0,-2-7-640 0,2-2-128 16,2-1-32-16,1 0 0 0,0-2-640 0,4 0-128 16,2-2-32-16,0-3 0 0,-3-2-256 0,1 1-128 15,-2-1 0-15,0 1 128 0,-2 3 0 0,-1 2 0 16,-2 1 0-16,0 3 0 0,-2 3 112 0,2 6 16 15,-4-2 0-15,4 2 0 0,-7 5 128 0,0 2 48 0,0 3 0 0,-1 3 0 16,-1 5-272-16,2 2-160 16,-1 1 192-16,1 2-192 0,3 1 0 0,2-1 0 0,2-1 0 0,3-2 0 15,2-3-160-15,4 0 160 0,1-3-160 0,2-1 160 16,6-2 0-16,-4-2 0 0,0-3-128 0,2-3 128 16,-2-3 0-16,4-2 128 0,-1-3 0 0,1-3-128 15,0-8 192-15,-1-1-192 0,2-4 192 0,1-6-192 16,-2-3 144-16,1-7-144 0,0-2 0 0,-2-5 144 15,-1 0-352-15,-3-1-80 0,0-1-16 0,-2 6 0 16,-3 5 304-16,-4 6-128 0,-3 5 128 0,-2 5 0 16,-2 5 432-16,-1 4 192 0,-2 4 32 0,-2 4 16 0,0 3-112 15,-2 4-32-15,-1 5 0 0,-1 5 0 0,-2 6-528 0,1 4 0 16,0 6 0-16,0 3 0 0,-2 3 0 0,3 4 0 16,1 1-128-16,4-1 128 0,2-4 0 0,3-2-144 15,3-2 144-15,2-1 0 0,3-3 0 0,2-4-160 16,2-3 160-16,1-2 0 0,1-1-144 0,1-5 144 15,0-4 0-15,1-4-144 0,2-1 144 0,0-3-128 16,1-2 128-16,0-3-128 0,2-7 128 0,1-3 0 16,1-3 0-16,0-4 0 0,1-4 0 0,-1-2 0 15,1-6-192-15,-4-1 64 0,-2-1-80 0,-2 3-16 16,-1 3 0-16,-2 5 0 0,-5 5 224 0,-3 4 0 0,-1 5 0 16,-2 9-144-16,0 0 144 0,0 0 256 0,-6-3-64 0,6 3-16 15,-10 8-16-15,1 3 0 0,-1 2 0 0,1 4 0 16,-1 0-160-16,-1 4 0 0,-2 0 0 0,2 0 128 15,4-1-128-15,1-1 0 0,1-3 0 0,3 2 0 16,0-2-144-16,4 0 144 0,-1-4 0 0,4-1 0 31,1-1-480-31,3-2 16 0,3-1 0 0,1-3 0 16,3-1-1920-16,0-5-384 0,4-1-80 0,-1-3-16 16,2-4-736-16,1-4-160 0</inkml:trace>
  <inkml:trace contextRef="#ctx0" brushRef="#br0" timeOffset="81165.73">2807 15469 13823 0,'0'0'1216'0,"-4"6"-960"0,-2 1-256 0,-2 1 0 15,0 2 2688-15,-2 2 512 0,-1 3 80 0,0 0 32 16,-1 2-1712-16,1-1-320 0,0-1-80 0,2-1-16 0,1-1-256 16,1-1-48-16,2-2-16 0,1-1 0 0,4-9 48 15,0 0 16-15,0 0 0 0,0 0 0 0,0 0-96 0,0 0-32 16,0 0 0-16,0 0 0 0,6-8-352 0,2-2-64 16,1-1 0-16,1-3-16 0,1-4-368 0,2-2 144 15,1-1-144-15,0 2 0 0,1-1 128 0,0 3-128 16,0 2 0-16,1 4 0 0,-1 3 0 0,-2 4 0 15,-2 2 0-15,-2 3-144 0,-9-1 144 0,9 7 0 16,-2 3 0-16,-2 2-128 0,-3 3 128 0,2 1 0 16,-2 2 0-16,0-1 128 0,-1 1-128 0,0 0 0 15,0-1 0-15,2 0 128 0,0-3-128 0,1-2 0 0,1-1 0 0,0-1 0 16,1-2 0-16,0-3 0 0,1 0 0 0,1-3 128 16,-1-3 64-16,2-1 32 0,-1-3 0 0,1 0 0 15,2-4-48-15,0-2-16 0,0-3 0 0,1-3 0 16,1-3-160-16,1 0 192 0,2 1-192 0,-1 1 192 15,-1 2-192-15,2 1 0 0,-3 3 0 0,-1 1 0 16,0 3 0-16,-3 4 0 0,-9 4 0 0,9 0 0 16,-9 0 0-16,0 0 0 0,7 10 0 0,0 1 0 15,-2 1 0-15,0 1 0 0,-2 2 0 0,-1 0 128 16,1 0-128-16,0 0 0 0,0-2-192 0,2 0 192 16,-1 0-192-16,1-2 192 0,1-1-160 0,1-2 160 15,-1-2-384-15,3-1 0 0,1-3 16 0,2-2 0 31,2-2-336-31,2-1-80 0,-1-3-16 0,2-3 0 0,-1-2-336 0,1-3-64 16,0-1-16-16,-1-5 0 0,-4-3-256 0,-1 0-64 0,-1-1-16 16,-3 2 0-16,-1 3 704 0,-3 3 144 15,-3 5 16-15,-1 2 16 0,-2 3 1344 0,3 6 272 0,-9-1 48 0,0 3 16 0,-1 2 208 0,0 6 64 16,0 5 0-16,0-1 0 0,-1 1-768 0,2 2-160 16,-1 0-32-16,1 2 0 0,1-1-320 0,3-1 0 15,1 0 0-15,3-3 0 0,1-1 0 0,4-2 0 16,0-1 0-16,4-1 0 0,0-2 0 0,3-3 0 15,2-2 0-15,0-2-128 0,0-2-176 0,0-2-16 16,0-3-16-16,2-3 0 0,0-2 144 0,0-3 16 16,1-4 16-16,0-2 0 15,2-3-224-15,0 0-64 0,0-1 0 0,-1 2 0 0,-3 5 192 0,-2 2 48 0,-4 4 0 0,-3 3 0 16,-1 3 752-16,-4 6 160 0,0 0 16 0,0 0 16 16,0 0 288-16,0 0 48 0,-4 11 16 0,0 0 0 15,0 0-576-15,-1 1-96 0,1 0-32 0,-1 0 0 16,0 0-192-16,0 0-32 0,-1-1-16 0,3 0 0 15,0-2 48-15,3-9 0 0,0 0 0 0,0 0 0 16,0 0 208-16,0 0 48 16,7 5 16-16,-7-5 0 0,10-2 48 0,1-2 0 0,1-3 0 0,0 0 0 15,0-2-512-15,1 0 0 0,2-1 0 0,-1 1 0 16,-1 2 0-16,0 2 0 0,1 4 0 0,-2 1 0 16,0 2 0-16,0 3 0 0,0 1 0 0,-1 1 0 0,-1-1 0 0,-1 2 0 15,-3 0 0-15,2 0 0 0,1 0 0 16,1-1-128-16,1-2 128 0,1 1-208 0,-2-3-112 0,-2-2 0 15,1-3-16-15,0-1 0 0,0-2 16 0,-1-1 16 16,-1-3 0-16,0-2 0 0,-1-2 160 0,1-4 144 16,0-1-208-16,-1-3 80 0,-2-1 128 0,0 0 0 15,-1-2-144-15,1 2 144 0,-2 1 0 0,0 4 0 16,-1 4 0-16,0 3 0 0,0 2 320 0,-1 8 144 16,0 0 32-16,0 0 0 0,0 0-48 0,0 0-16 15,-3 14 0-15,0 1 0 0,-1 3-256 0,0 2-48 16,0 2-128-16,-2 5 192 0,1 3-192 0,-2 0 0 15,0 2 0-15,3 0 0 0,0-2 0 0,2-2-160 0,2-1 32 16,0-3 0 0,0-3-688-16,2-2-128 0,1-4-16 0,1-4-11264 0,-4-11-2240 0</inkml:trace>
  <inkml:trace contextRef="#ctx0" brushRef="#br0" timeOffset="81337.59">3945 15380 41119 0,'0'0'1824'0,"0"0"368"0,0 0-1744 0,0 0-448 0,0 0 0 0,0 0 0 16,0 0 448-16,0 0 16 0,0 0 0 0,0 0 0 16,9-4-208-16,3 1-32 0,4 0-16 0,1 2 0 15,1-1-208-15,2 0 0 0,2 0-144 0,2 0 144 32,2-2-3088-32,6 1-528 0</inkml:trace>
  <inkml:trace contextRef="#ctx0" brushRef="#br0" timeOffset="81901.64">4822 15631 18431 0,'0'0'1632'0,"0"0"-1312"0,0-8-320 0,1 0 0 15,1-1 2560-15,1-1 448 0,-1-1 96 0,0-2 16 16,-1-3-1808-16,-1 1-352 0,-1-2-80 0,-1 0-16 15,-1-3 160-15,-2-2 16 0,1 0 16 0,-3 2 0 16,-2 3-224-16,-1 1-64 0,-3 4 0 0,1 1 0 16,-2 3-112-16,1 5-16 0,-1 2-16 0,0 3 0 15,-1 0-288-15,-1 6-48 16,-3 4-16-16,1 5 0 0,0 4-272 0,2 2-176 0,-1 3 32 0,1 5 0 16,0 2 144-16,2 0-192 0,2-1 192 0,4-2-192 0,4-3 192 0,2-2-160 15,1-3 160-15,4-3-160 0,1-4 160 0,3-2-128 16,2-5 128-16,1-1-128 0,0-4 128 0,2-3 0 15,0-4 0-15,1-4 128 0,2-2 32 0,2-3 16 16,2-2 0-16,-3-3 0 0,2-1 16 0,-1 0 16 16,1 0 0-16,-3 2 0 0,-2 2-64 0,-3 4-16 15,-2 1 0-15,-2 5 0 0,-6 5 240 0,0 0 32 16,0 0 16-16,0 0 0 0,-2 11-32 0,2 3-16 16,0 0 0-16,0 3 0 0,2-1-368 0,1 3 144 15,2 1-144-15,2-2 0 0,1 0 0 0,-1-2 0 16,2-1 0-16,1-3 0 0,0-2 0 0,2-4 0 15,2-3 0-15,2-1-144 16,1-3-352-16,4-4-64 0,2-4-16 0,4-3-12672 0,-1-4-2560 0</inkml:trace>
  <inkml:trace contextRef="#ctx0" brushRef="#br0" timeOffset="83155.06">5187 15901 34271 0,'-4'-16'1520'0,"4"7"304"0,3 1-1456 0,2-1-368 0,0 1 0 0,2 2 0 15,0 0 208-15,2 1-16 16,1-1-16-16,-1 3 0 0,-1 1 80 0,-8 2 0 0,8 0 16 0,-8 0 0 16,9 7 176-16,-2 3 16 0,-3 3 16 0,0 4 0 15,-4 0-48-15,-2 3-16 0,0 0 0 0,-4 2 0 16,-4 0-288-16,-5 3-128 0,-3 1 128 0,-5-2-128 15,-7 0-1632-15,-1 0-416 0,-3-1-64 0,2-2-32 16,1-3-1088 0,4-3-224-16</inkml:trace>
  <inkml:trace contextRef="#ctx0" brushRef="#br0" timeOffset="84297.92">5850 15409 12831 0,'0'0'576'0,"0"0"112"0,0 0-560 0,-7-2-128 0,7 2 0 0,0 0 0 0,-7-5 1760 0,7 5 320 15,0 0 64-15,0 0 16 0,-5-4-560 0,5 4-96 16,0 0-32-16,0 0 0 16,0 0-512-16,6-8-96 0,4 4-32 0,4 1 0 0,2 0-320 0,5 2-64 15,2 0 0-15,3 1-16 0,2 0-112 0,1 1 0 16,1-2-16-16,0 1 0 0,0 0-176 0,-4 0-128 15,-3 0 192-15,-4 0-192 0,-3 1 144 0,0-1-144 16,-4 0 0-16,-1 1 144 0,-3-1-144 0,-8 0 160 16,0 0-160-16,0 0 160 0,0 0 96 0,0 0 32 0,0 0 0 15,0 0 0-15,-11-2 32 0,0 0 16 0,-5 0 0 16,1 0 0 0,-9-1-80-16,-3 2-32 0,-2 0 0 0,-3 0 0 0,-4 0-80 0,0 2-16 0,0 0 0 0,1 1 0 15,1 2 64-15,1 0 16 0,0 3 0 0,3 1 0 16,3 2 48-16,5 1 16 0,3 0 0 0,1 3 0 15,2-1-272-15,5 0 160 0,3-1-160 0,2 1 128 16,3 0-128-16,4 1 0 0,2 0 0 0,5-2 0 16,2-1-176-16,2 0 176 0,1 0-128 0,2-1 128 15,0-1 0-15,2-2-160 0,1-1 160 0,1-2 0 16,-1-1 0-16,-1-3 0 0,2-2 0 0,-5-1 0 16,0-2 0-16,-1-2 176 0,-4-1-32 0,-1-2 0 15,-2-1 128-15,-3-1 32 0,-5-2 0 0,-2 0 0 0,-2-1 144 0,-4 2 48 16,-2 0 0-16,-2 2 0 0,-2 2-208 0,0 3-32 15,-3 1-16-15,1 4 0 0,1 2-240 0,-1 5-128 16,2 1 128-16,0 3-208 16,0 1-1424-16,1 3-288 15,2 1-48-15,2 3-9040 0,4 0-1792 0</inkml:trace>
  <inkml:trace contextRef="#ctx0" brushRef="#br0" timeOffset="84704.13">6062 15675 12895 0,'0'0'1152'0,"-1"-8"-928"16,0 1-224-16,1 7 0 0,2-8 4560 0,-2 8 880 0,5-8 160 0,-5 8 32 15,0 0-4112-15,0 0-832 0,9-2-176 0,-9 2-16 16,9 5-192-16,-1 2-48 0,-3 3 0 0,2 2 0 16,-4 4-256-16,1 2 128 0,1 1-128 0,-2 1 0 15,-1 0 0-15,-1-1 0 0,-3 2 0 0,0 0 0 16,0 0 144-16,-1-1-144 0,-1-1 0 0,2-3 144 15,0-3-144-15,1-2 0 0,-3-2 144 0,4-9-144 16,4 7 0-16,-4-7 144 0,0 0-144 0,0 0 0 16,0 0 160-16,9-4-160 0,0-2 128 0,4-5-128 15,-2-6 0-15,2-2 0 0,1-5 0 0,1-2 0 16,1-1 0-16,0 0 0 0,-1 2-192 0,-1 3 192 16,-2 2-192-16,-3 6 192 0,-4 3-160 0,-1 3 160 15,-4 8 0-15,0 0 208 0,0 0-16 0,0 0 0 16,-6 11 288-16,0 2 48 0,-2 3 16 0,-1 2 0 0,-1 3-336 0,0 0-64 15,3 0-16-15,-1 1 0 0,0 0-128 0,4 0 0 16,0-2 0-16,3-3 0 0,2-1 0 0,3-2 0 16,1 0 0-16,3-3 0 0,2-2-144 0,2-2 144 15,1-2-192-15,5-2 192 16,-1-3-704-16,4-3-16 0,3-1-16 0,4-4-10304 16,1-2-2064-16</inkml:trace>
  <inkml:trace contextRef="#ctx0" brushRef="#br0" timeOffset="84970.39">6692 15568 27647 0,'0'0'1216'0,"0"0"256"0,0 0-1168 0,0 0-304 0,0 0 0 0,0 0 0 16,0 0 352-16,9 6 16 0,1-2 0 0,0 0 0 15,0-4 80-15,2 1 0 0,1 0 16 0,2-1 0 16,1 0-464-16,-1-1 0 0,1-1-208 0,0-1 64 31,1 3-2864-31,-4 0-560 0</inkml:trace>
  <inkml:trace contextRef="#ctx0" brushRef="#br0" timeOffset="85126.71">6637 15766 35583 0,'-10'-2'1584'0,"10"2"320"0,0 0-1520 0,0 0-384 15,0 0 0-15,0 0 0 0,0 0 976 0,0 0 128 16,0 0 32-16,9-5 0 0,0 0-608 0,3 2-112 16,3-1-32-16,3 0 0 0,3 1-384 0,2-1 0 15,1 0 0-15,3 0 0 0,-1 0 0 0,1-1-144 16,1 1 0-16,-1 0-11952 15,2 1-2368-15</inkml:trace>
  <inkml:trace contextRef="#ctx0" brushRef="#br0" timeOffset="87108.32">7198 15526 22111 0,'0'0'1968'0,"0"0"-1584"16,0 0-384-16,0 0 0 0,0 0 512 0,0 0 0 15,6-5 16-15,2 2 0 16,2 0 304-16,2 0 48 0,3 2 16 0,1-1 0 0,2 0 80 0,2 1 32 16,1 1 0-16,1 1 0 0,1 0-576 0,-1 0-112 15,-1 0-32-15,-2 0 0 0,0-1-288 0,-1 1 0 16,0 2 0-16,-2-2 0 0,-4 0-192 0,-2 0-112 16,-1 0-16-16,-9-1-13536 0</inkml:trace>
  <inkml:trace contextRef="#ctx0" brushRef="#br0" timeOffset="88094.74">8075 15169 22111 0,'0'0'1968'0,"-7"-5"-1584"0,3 1-384 0,4 4 0 15,-9-2 0-15,1 4-192 0,1 2 0 0,-1 2 16 32,0 3-256-32,-1 2-48 0,0 2-16 0,0 4 0 0,0 1 496 0,0 3 0 0,-1 1 0 0,1 0 0 15,2-1 448-15,-1 1 0 0,0 0-16 0,3 0 0 16,0 1 144-16,3-3 16 0,-2-3 16 0,2-3 0 16,-1-2 160-16,2-2 16 0,1-10 16 0,0 0 0 15,0 0 336-15,0 0 64 0,0 0 16 0,0 0 0 16,0 0-16-16,-2-8 0 0,1-4 0 0,0-4 0 15,0-4-544-15,3-2-96 0,1-2-32 0,2-3 0 0,0-1-160 16,2-3-48-16,1-2 0 0,-1 4 0 0,-1 4-160 0,-1 4-32 16,0 3-128-16,-1 3 192 0,-1 3-192 0,1 4 0 15,-4 8 0-15,0 0 0 0,0 0-240 0,0 0 64 16,0 0 16-16,2 12 0 0,0 3-32 0,-1 0 0 16,-1 5 0-16,0 1 0 0,0 1 192 0,0 1-160 15,2 1 160-15,2 0-160 0,-1-3 160 0,2-1 0 16,1 0 0-16,2-2 0 0,0-2 0 0,1-4 0 15,1-2 0-15,0-4 0 0,1 0 0 0,1-3 0 0,1-2 160 16,1-4-160-16,-1-4 384 0,1-1-32 0,-1-3 0 16,2-4 0-1,-1-1 96-15,0-2 32 0,0 1 0 0,1-4 0 0,-2-1-256 0,-2 0-48 0,-1 2-16 0,0 2 0 16,-1 4-160-16,-2 3 0 0,-1 2 0 0,-1 3 0 16,-5 6 0-16,0 0 0 0,0 0 0 0,0 0 0 15,0 0 0-15,0 0-144 0,5 11 144 0,-3 2-208 16,0 0 80-16,-2 2 128 0,0 2-208 0,0-1 80 15,0 1 128-15,0-2 0 0,0-1 0 0,1 1 0 16,1 0-160-16,2 0 0 0,-1-3 0 0,1-1 0 31,2 0-416-31,0-1-96 0,4-2-16 0,-1-1 0 16,1-1-1424-16,2-3-272 16,-1-2-64-16,2-2-16 0,3-1 688 0,-1-2 144 0,-2 0 32 0,-1-2 0 0,-2-1 192 15,-2 0 64-15,-1 1 0 0,-2 0 0 0,-2-2 1344 0,-3 8 0 0,4-6 256 0,-4 6-16 0,0 0 832 0,0 0 160 16,0 0 48-16,0 0 0 0,0 0-48 0,0 0 0 15,0 0 0-15,-8 1 0 0,0 4-528 0,2 2-128 16,-2 2 0-16,3 1-16 0,0 0-384 0,2 1-176 16,0 0 160-16,1 0-160 0,2 0 208 0,2-2-48 15,-2-9-16-15,4 11 0 0,1-1 112 0,2-1 32 16,0-3 0-16,-7-6 0 0,10 2 160 0,-1-2 48 16,1-1 0-16,1-3 0 0,0-1-16 0,0-3 0 15,-1-2 0-15,0-2 0 0,0-2 176 0,1-1 48 16,0-4 0-16,-1-1 0 0,-5 0-176 0,1 3-16 0,-2 0-16 15,1 4 0-15,-2 1-64 0,-1 3-16 0,-1 2 0 16,-1 7 0-16,0 0-80 0,0 0-16 0,0 0 0 0,0 0 0 16,0 0-320-16,-3 9 0 0,0 1 0 0,1 3 0 15,-2 5-176-15,2 3 176 0,1 3-208 0,1 1 80 16,-1 1 128-16,0 1 0 0,-1 3-144 0,0 0 144 16,2-2 0-16,0 0 0 0,0-1 0 0,0-2 0 15,0-3 0-15,0-2 0 0,0-2 0 0,0-2 0 16,-1-2 0-16,1-3 0 0,0-11 0 0,0 8 0 31,0-8 0-31,0 0 128 0,0 0-128 0,-5 6 128 0,-4-4 96 0,2-2 16 0,7 0 0 0,-9-2 0 16,-2 0 0-16,0-1 0 0,0 1 0 0,0 0 0 15,0-1-240-15,1-1 128 0,0 1-128 0,0-1 0 16,1-2-992 0,-1 1-288-16,2-2-64 0,3-1-16 0,2 0-2304 0,5-3-464 15</inkml:trace>
  <inkml:trace contextRef="#ctx0" brushRef="#br0" timeOffset="88659.5">8890 15216 28559 0,'-8'-9'2544'0,"8"9"-2032"16,-5-7-512-16,5 7 0 0,-8-4 576 0,8 4 32 16,-9 0 0-16,2 2 0 0,-1 2-288 0,0 5-64 15,0 4-16-15,1 5 0 0,-1-1-240 0,1 3 0 16,0 1 128-16,0 2-128 0,2 0 0 0,-1 3 0 0,1 0 0 0,0-1 0 31,2-4 0-31,1-2 0 0,0-3 0 0,0-1 0 0,2-4 144 0,2-4-16 0,-2-7 0 0,0 0 0 16,0 0 304-16,0 0 48 0,0 0 16 0,8-4 0 15,0-5 288-15,0-3 64 0,-1-6 16 0,1-4 0 16,-1-4-240-16,0-1-48 0,0-3-16 0,1-2 0 16,1-3-336-16,-1 1-64 0,2 2-16 0,0 2 0 15,0 3-144-15,0 1 128 0,-1 2-128 0,-2 3 128 16,2 4-128-16,-1 1 128 0,1 4-128 0,0 2 128 15,-1 2-128-15,2 3 0 0,0-1 0 0,0 4 0 16,-10 2 0-16,11 1 0 0,-1 2 0 0,-2 1 0 16,-8-4-144-16,5 10 144 0,-2 1 0 0,0 1 0 0,-3 1-176 31,-5 4 176-31,-2 1-160 0,-3 3 160 0,-1 2-400 0,0 0 16 0,-3-1 0 0,1-2 0 0,-1-2 0 0,-1-3 0 16,-2 0 0-16,1-3 0 0,-1-1 384 0,3-3 0 31,-1-1 0-31,3-1 0 0,1-2 0 0,3-1 0 0,0 2 0 0,8-5 0 0,0 0 144 0,0 0-144 15,0 0 192-15,0 0-192 0,0 0 304 0,0 0-48 16,8 10-16-16,3-2 0 0,3-1 64 0,2 1 16 16,3 0 0-16,0 3 0 0,-1 0-64 0,1 2-16 31,2 0 0-31,-2 2 0 0,-2-2 32 0,0-1 16 16,-2 1 0-16,-2-1 0 0,-2-1-112 0,0 0-32 0,-4-3 0 0,0 1 0 0,-3 0-144 0,-4-9 160 0,2 10-160 0,-1-1 160 31,-1-9-160-31,-1 10 0 0,-2-3 144 0,3-7-144 31,-6 9-336-31,2-1-144 0,-1-2-32 0,5-6 0 16,-6 7-2048-16,6-7-432 0,-7 6-80 0</inkml:trace>
  <inkml:trace contextRef="#ctx0" brushRef="#br0" timeOffset="88972.36">7903 15827 21183 0,'-13'-7'944'0,"6"5"192"16,7 2-912-16,0 0-224 0,0 0 0 0,0 0 0 0,0 0 2016 0,0 0 352 15,0 0 80-15,0 0 16 0,10 0-1696 0,6 0-320 16,5 0-80-16,2-1-16 0,3 0 480 0,5 0 112 15,4-1 16-15,6-2 0 0,3 1-288 0,6 0-48 16,7-1-16-16,2 2 0 0,1-1-368 0,1 0-80 16,-4-2-16-16,0 2 0 0,-1 1-144 0,1 1 0 15,-1 0 144-15,-4 1-144 0,-1 0 0 0,-6 0 144 16,-9 1-144-16,-3 0 0 0,-4 1 0 0,-4 0 0 0,-3 0 0 0,-2 2 0 31,-8 0-624-31,-1 2-80 0,-4-1 0 0,-4 3-16 16,-3-8-2608-16,-1 12-512 0</inkml:trace>
  <inkml:trace contextRef="#ctx0" brushRef="#br0" timeOffset="89254.81">8598 15947 25919 0,'0'0'1152'0,"-3"-8"224"0,1-1-1104 0,0 2-272 0,2 7 0 0,0 0 0 15,-2-8 944-15,2 8 128 0,0 0 16 0,0 0 16 16,0 0-336-16,0 0-80 0,0 0-16 0,0 0 0 0,-3 10-336 0,2 2-64 16,-2 2-16-16,2 4 0 0,0 3-96 15,0 2-32-15,-2 1 0 0,0 1 0 0,0 2-128 0,0-1 192 16,0 1-192-16,2-2 192 0,0-1-192 0,0 0 0 16,0-1 0-16,2-1 128 0,-1-2-128 0,0-1 0 15,0 0 144-15,2-3-144 0,0-4 128 0,1-1-128 16,0-1 160-16,-1-1-160 15,-2-9-1456-15,0 0-384 0,0 0-80 0</inkml:trace>
  <inkml:trace contextRef="#ctx0" brushRef="#br0" timeOffset="89476.37">8343 16069 20271 0,'-11'-9'1792'0,"1"-2"-1424"0,4-1-368 0,0-2 0 16,3-1 2928-16,2 2 512 0,3 2 96 0,1 1 32 15,2 0-2256-15,2 2-448 0,6-1-96 0,2 1 0 16,4 0-320-16,3 1-64 0,1 0-16 0,1 4 0 16,1-2-368-16,1 2 128 0,-1 1-128 0,-1 2 0 15,0 2 0-15,-2 1 0 0,-1 2-160 0,-1 1 160 32,-1 2-768-32,-4 2-64 0,-4 2 0 0,1 4 0 15,-5 0-1488-15,-2 1-304 0,-1-1-64 0</inkml:trace>
  <inkml:trace contextRef="#ctx0" brushRef="#br0" timeOffset="89646.26">8341 16365 30927 0,'-11'-3'1360'0,"11"3"304"0,-8 0-1344 0,8 0-320 15,0 0 0-15,0 0 0 0,0 0 640 0,0 0 64 16,0 0 16-16,7 7 0 0,2 1-80 0,3-3-32 16,2-1 0-16,4-2 0 0,4-2-48 0,2-1-16 15,1-2 0-15,4-2 0 0,4 1-32 0,1-2 0 16,2 1 0-16,1-2 0 0,-3 1-320 0,2 0-192 15,-1 1 192-15,-3 0-192 0,-4 1 0 0,-4 2-176 16,-2-1 0-16,-4 2 0 16,-2 0-2064-16,-4 1-432 0</inkml:trace>
  <inkml:trace contextRef="#ctx0" brushRef="#br0" timeOffset="92298.71">716 16500 4607 0,'0'0'192'0,"0"0"64"0,0 0-256 0,0 0 0 0,0 0 0 0,-7-3 0 0,7 3 2368 0,0 0 416 16,0 0 96-16,0 0 0 16,-5-6-1312-16,5 6-272 0,0 0-48 0,-3-7-16 0,3 7-112 0,0-8-32 15,2 0 0-15,-2 8 0 0,2-9 0 0,1 2-16 16,1-2 0-16,1 0 0 0,0 0 16 0,2-1 0 16,2-1 0-16,1-1 0 0,2-1-144 0,1 0-32 15,0-1 0-15,3-1 0 0,0 2-336 0,1 1-64 16,-1 1 0-16,1 1-16 0,-1 1-288 0,-1 3-48 15,-1 1-16-15,-3 2 0 0,1 2-144 0,0 2 0 16,-4 1 0-16,-8-2 0 0,9 7 0 0,0 2 0 16,-2-1 0-16,-2 3 0 15,0 2-640-15,-2 0 0 0,-3-1 0 0,-1 1 0 16,0 1-640-16,-1 0-128 0,-3-1-16 0,1-2-16 16,2-2-192-16,-4-3-32 0,6-6-16 0,-6 7 0 15,-1-3-176-15,1 1-48 0,0-2 0 0,-1-2 0 16,0-3 336-16,-2 0 64 0,0-1 16 0,-1 0 0 0,-2-2 1168 0,1-1 320 0,0-1 0 0,1 1-144 15,1-3 1008-15,0 2 208 0,-2 0 32 0,3 0 16 16,-1 1 704-16,1 0 144 0,-1 2 16 0,9 4 16 16,-6-5-432-16,6 5-96 0,-8-3 0 0,8 3-16 31,0 0-704-31,-9 5-144 0,2 4-32 0,0 2 0 0,1 4-432 0,1 1-144 0,1 2 0 0,-1 3 0 16,1-1 160-16,-1 2-160 0,2 2 128 0,1-1-128 15,0 1 128-15,2 1-128 0,1 2 0 0,2-3 128 16,0-2-128-16,4 2 0 0,0-2 0 0,-1-1 128 0,1-4-128 15,2 0 0-15,0-1 0 0,4-2 128 0,-1-4-128 0,0-2 192 16,0-1-192-16,1 0 192 0,0-2-448 0,3-1-64 16,-1-2-32-16,0-2-12784 15</inkml:trace>
  <inkml:trace contextRef="#ctx0" brushRef="#br0" timeOffset="92721.08">985 16731 21183 0,'0'-8'1888'0,"1"0"-1504"16,2 0-384-16,0 0 0 0,1 1 704 0,2 0 64 15,1 1 0-15,-1 1 16 0,1 1 112 0,1-1 32 16,1 3 0-16,2 1 0 16,-1 2-384-16,1 3-80 0,0 5-16 0,0 1 0 15,-1 1-240-15,0 3-48 0,-4 3-16 0,1 2 0 16,-3 1-144-16,1 1 0 0,-4-2 144 0,-1 2-144 0,0 1 128 0,-2-1-128 0,-3-2 128 0,2-1-128 31,0-1 0-31,1-4 0 0,-3-3 0 0,2-1 0 0,3-9 0 0,0 0 128 0,0 0-128 0,0 0 0 31,0 0 176-31,0 0-48 0,0 0 0 0,6-5 0 0,1-2 64 0,1-2 16 0,2-2 0 0,-2-4 0 32,1-2 32-32,1-2 0 0,0-1 0 0,1-1 0 0,-2 1-240 0,-1 0 144 0,-1 2-144 0,-1 4 128 15,-2 2 128-15,-1 3 32 0,0 2 0 0,-3 7 0 16,0 0 272-16,0 0 48 0,0 0 16 0,0 0 0 0,-5 10-464 0,1 2-160 15,-2 4 0-15,2 0 144 0,0 2-144 0,-1-3 0 16,1-2 0-16,0 3 0 0,3 0 0 0,1 0 0 16,0-4 0-16,3 0 0 0,0-1-128 0,1-1 128 15,-4-10 0-15,7 10 0 0,1-4 0 0,0 0-176 16,-8-6 176-16,14 4-128 16,-1 0-1536-16,0-2-288 0,-1-2-64 0,2-2-11648 0</inkml:trace>
  <inkml:trace contextRef="#ctx0" brushRef="#br0" timeOffset="93020.45">1430 16791 12895 0,'-7'-18'576'0,"4"7"112"0,1 0-560 0,0 0-128 0,2 0 0 16,0 1 0-16,0 2 3536 0,0 1 688 0,3 0 128 0,-3 7 16 15,0 0-2816-15,7-4-560 0,-7 4-112 0,9-1-32 16,0 2-576-16,0 2-112 0,0 1-32 0,-2 3 0 15,-1 2-128-15,-2 2 0 0,1 2 0 0,-2 2 128 16,1 3-128-16,-4-2 0 0,-2 2 0 0,-1 0 0 16,-3-1 128-16,1 0-128 0,-1-2 128 0,1 1-128 15,-1-3 0-15,2-1 0 0,0-2 128 0,0-1-128 16,4-9 0-16,0 0 128 0,-3 8-128 0,3-8 128 16,0 0-128-16,0 0 128 0,0 0-128 0,8 7 128 15,-1-3 64-15,2 0 16 0,0-3 0 0,1-1 0 16,1 0-80-16,2 0 0 0,-1-2-128 0,0 2 192 0,0-3-192 0,2 1 0 15,-1-1 0-15,0 0 0 16,0 0-576-16,-1 1-176 0,-2-1-16 16,0 0-8912-16,0-1-1776 0</inkml:trace>
  <inkml:trace contextRef="#ctx0" brushRef="#br0" timeOffset="93208.38">1364 16857 37263 0,'0'0'1648'0,"-4"-6"336"0,4 6-1584 0,0 0-400 0,0-8 0 0,0 8 0 16,0 0 0-16,7-5-272 0,2-1 32 0,2 2 16 16,1 1 224-16,4-1-144 0,3 0 144 0,4 1-128 15,1-1 128-15,3 1 0 0,0-2 0 0,2 0 128 32,0 0-2656-32,0-1-528 0</inkml:trace>
  <inkml:trace contextRef="#ctx0" brushRef="#br0" timeOffset="94616.94">590 17572 6447 0,'0'0'272'0,"0"0"80"0,0 0-352 0,0 0 0 0,9-5 0 15,-9 5 0-15,0 0 2256 0,6-6 384 0,-6 6 80 0,0 0 16 16,4-8-1280-16,-4 8-256 0,4-8-48 15,-4 8-16-15,0 0-80 0,5-5-16 16,-5 5 0-16,0 0 0 0,0 0-288 0,0 0-64 0,0 0-16 0,0 0 0 16,0 0-160-16,0 0-16 0,5 8-16 0,0 2 0 15,-2 2-80-15,-2 4-16 0,-1 1 0 0,0 4 0 16,0 4-192-16,1-1-32 0,-1 2-16 0,0-1 0 16,0 1-16-16,0-2-128 0,0-1 192 0,0 0-64 15,0-4-128-15,0-2 0 0,1 0 144 0,0-3-144 16,-1-1 176-16,3-2-48 0,0-2 0 0,-3-9 0 15,0 0 272-15,0 0 48 0,0 0 16 0,0 0 0 16,0 0-80-16,0 0-32 0,0 0 0 0,0 0 0 16,0 0 64-16,8-9 16 0,-3-2 0 0,2 0 0 15,0-1-64-15,1-1-16 0,0 0 0 0,1 0 0 0,-1 0-160 16,0 0-48-16,-1 2 0 0,-1 3 0 0,2 1-144 0,1 2 0 16,-9 5 0-16,9-5 0 0,-1 3 0 0,1 2 192 15,-9 0-192-15,11 4 192 0,0 2-192 0,-1 2 0 16,-1 0 0-16,-1 1 0 0,-3 0 0 0,1 0 0 15,-3 1 0-15,1 0 0 0,0-1 0 0,-1 1 0 16,-3-10 0-16,2 12 128 0,-2-1-128 0,-1-1 128 16,0 0-128-16,1-10 128 0,-3 9-128 0,3-9 192 15,-5 7-192-15,-1-2 192 0,-3 0-32 0,0-3 0 16,-1 0 0-16,0-1 0 0,0 0-160 0,-1 0 192 16,0 0-192-16,0 2 192 0,0-1-192 0,0 0 0 0,0 0-192 15,0 0 192 1,-1 1-1024-16,1-2-64 0,1 0-32 0</inkml:trace>
  <inkml:trace contextRef="#ctx0" brushRef="#br0" timeOffset="95180.38">773 17301 27359 0,'-7'-12'1216'0,"3"3"240"0,-3-1-1168 16,0-1-288-16,-2-1 0 0,0 0 0 0,0 0 880 0,-1 1 112 0,-2 0 32 0,0 0 0 16,0 2-192-16,0 1-48 0,0 3 0 0,0 0 0 15,0 1-384-15,0 2-80 0,1 1 0 0,0 2-16 0,0 1-80 0,-3 1-16 16,1 3 0-16,1 2 0 16,-1 0-208-16,0 4 128 0,-2 3-128 0,2 1 0 0,1 1 0 0,0 1 0 15,-1 3 0-15,1 2 0 0,1 2 0 16,0 1 0-16,1 3 0 0,1 1 0 0,0 3 0 0,3 4 0 15,0 0 0-15,2 3 0 0,-2 3 0 0,2-3-128 16,0 1 128-16,3 0 0 0,4-1 0 0,0 2 0 16,1 1 0-16,3-2 0 0,1-3-128 0,1 0 128 15,5-4 0-15,1-2 0 0,2-4 0 0,2 0 0 16,2-2 0-16,2-3 0 0,2-1 0 0,0-2 144 16,1-2-144-16,2-4 192 0,0-4 48 0,0-3 16 15,-3-3 0-15,0-3 0 0,1-4 192 0,0-4 32 0,1-3 16 16,0-3 0-16,2-2-112 0,-1-3 0 0,0-2-16 0,-1-1 0 15,0-3-80-15,0-1-16 0,0-3 0 0,-2-1 0 16,-3-2 16-16,-1-2 0 0,-1-1 0 0,-4-1 0 16,-4-1 64-16,-3 1 16 0,-4-1 0 0,-2 0 0 15,-6-1 144-15,-1 1 16 0,-4-1 16 0,-4 0 0 16,-3 0-32-16,-4 1 0 0,-2-2 0 0,-2 5 0 16,-3 3-144-16,-3 2-48 0,-1 0 0 0,0 3 0 15,-2 2-176-15,0 3-144 0,-2 3 192 0,2 2-192 16,1 3 128-16,-1 2-128 0,-2 3 0 0,1 2 0 15,1 3 0-15,1 3 0 0,1 2 0 0,0 5-144 16,3 1-176-16,0 3-48 0,1 2 0 0,1 4 0 31,3 2-1984-31,3 3-400 0,2 3-64 0,2 5-15248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2:49:37.549"/>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10325 9649 16175 0,'0'0'704'0,"2"-5"176"0,-1-1-704 0,0 1-176 16,0-1 0-16,1 0 0 0,-1-1 1664 0,0 2 320 0,0 0 48 0,-1 5 16 15,4-4-576-15,-4 4-96 16,0 0-32-16,0 0 0 0,0 0-416 0,0 0-96 16,0 0 0-16,0 0-16 0,0 0-176 0,1 9-16 15,0 2-16-15,-1 2 0 0,-1 2-160 0,1 3-48 16,-1 2 0-16,-3 2 0 0,1 2-80 0,0-1 0 16,-1 0-16-16,1 0 0 0,0 0-112 0,0-1-32 0,-2 0 0 15,2-2 0-15,0-1-160 0,0-1 0 0,1-1 144 0,0-2-144 16,0-1 128-16,1-2-128 0,0-4 160 0,-1-1-160 15,2-7 208-15,0 0-48 0,0 0-16 0,0 0 0 16,0 0 80-16,0 0 16 0,-2-4 0 0,0-4 0 16,0-4-32-16,1-5 0 0,-1 1 0 0,0-4 0 0,0-2-64 0,0-2-16 15,0-1 0-15,0-2 0 0,-2 0-128 0,2-1 0 16,1 1 0-16,1 0 0 0,0 3 144 0,0 3-144 16,1 1 160-16,1 3-160 0,2 0 320 0,0 3-16 15,0 2-16-15,2 2 0 0,2 0-288 0,0 1 0 16,1-1 0-16,2 3 0 0,0 0 0 0,1 3-144 15,-1 0 144-15,1 2-128 0,-2-2 128 0,0 4-128 16,-1 3 128-16,-1 1-128 16,-1 0-768-16,0 3-128 0,-1 3-48 0,-2 4-10272 15,-2 1-2064-15</inkml:trace>
  <inkml:trace contextRef="#ctx0" brushRef="#br0" timeOffset="172.87">10275 9862 31615 0,'0'0'704'0,"0"0"128"0,0 0 48 0,0 0 0 0,0 0-704 0,0 0-176 0,0 0 0 0,0 0 0 16,5-3 512-16,2 1 80 15,1 0 16-15,2 1 0 0,3 1 16 0,-1-1 0 0,0-1 0 16,0 1 0-16,1-2-496 0,2 2-128 0,0 0 0 0,0 0-10672 16,1 1-2144-1</inkml:trace>
  <inkml:trace contextRef="#ctx0" brushRef="#br0" timeOffset="548.11">10584 9844 27647 0,'0'0'2448'0,"0"0"-1952"16,0 0-496-16,0 0 0 0,5-4 1024 0,1-1 96 16,1 2 32-16,-2 1 0 0,3 1-64 0,1 1 0 15,-1 1 0-15,1 3 0 0,0 1-592 0,1 0-128 16,-1 3-32-16,-1 1 0 0,-1 0-208 0,-1 4-128 15,-2-1 128-15,1 2-128 0,-3 0 0 0,-1 2 144 16,-1-1-144-16,-1 0 0 0,-1-1 0 0,2-2 0 16,-2-2 0-16,1-2-192 0,0-1 192 0,1-7 0 15,0 0 0-15,0 0 0 0,0 0 0 0,0 0 0 16,0 0 128-16,2-4-128 0,2-3 192 0,0-2-64 16,-2-3 0-16,3-2-128 0,-1-3 224 0,1 1-64 15,1-1-16-15,-1 3 0 0,0 2-144 0,-1 1 0 0,0 2 0 0,-1 3 0 16,-1 0 288-16,-2 6 80 0,0 0 16 0,0 0 0 15,0 0 0-15,0 0 16 16,0 0 0-16,1 9 0 0,0 2-176 0,-1 0-32 0,0 0-16 0,1 0 0 16,-1 1-176-16,1-1 0 0,1 0 0 0,0-1 128 15,-1-1-128-15,1-1 0 0,1 0 0 0,2-2 128 16,-5-6-128-16,7 4 0 0,2-2 0 16,1-1 128-1,2-2-2256-15,3-3-464 0</inkml:trace>
  <inkml:trace contextRef="#ctx0" brushRef="#br0" timeOffset="1425.14">10346 11448 26719 0,'-6'-14'1184'0,"5"8"240"0,-3-1-1136 0,2 1-288 16,0 0 0-16,0 2 0 0,2 4 1680 0,0 0 288 16,0 0 48-16,0 0 16 0,0 0-1136 0,0 0-208 15,-4 7-48-15,2 2-16 0,0 5-464 0,0 1-160 16,1 2 0-16,0 0 144 0,-2 3-144 0,2 1 160 15,0 1-160-15,1 0 160 0,-1-1-160 0,0 0 0 0,0 0 0 0,0-2 0 16,-1-1 144-16,1-3-144 0,-1 0 160 0,1-3-160 16,0-1 176-16,0-2-176 15,0-4 192-15,1-5-192 0,0 0 384 0,0 0-16 0,0 0-16 0,0 0 0 16,-3-7 80-16,-1-2 16 0,2-6 0 0,1-1 0 16,-1-4-192-16,0-2-48 0,0-2 0 0,-1 0 0 15,2-4-208-15,0-2 0 0,0 0 0 0,0 0 0 16,1 1 144-16,0 4-144 0,0 2 128 0,1 2-128 0,1 2 256 0,0 3-16 15,2 0-16-15,0 4 0 0,2 1-224 16,0 2 0 0,3 3 0-16,1 0 0 0,1 2 0 0,1 2 0 0,0 0-176 0,-1 2 176 0,1 1-256 0,0 1 64 15,0 2 0-15,1 2 16 16,-2 0-1824-16,0 4-368 0,-4 1-80 16,-2 1-13392-16</inkml:trace>
  <inkml:trace contextRef="#ctx0" brushRef="#br0" timeOffset="1581.89">10242 11641 34719 0,'0'0'1536'0,"0"0"320"0,0 0-1472 0,6-4-384 16,0-1 0-16,1-1 0 0,0 2 128 0,2-1-128 0,2 1 128 0,0 1-128 16,1 0 256-16,2 1-32 0,2 0 0 0,0 1 0 15,1 0-224-15,-1 0-256 16,2 1 48-16,0 0 16 15,-1 1-2112-15,1 0-432 0,-1 1-80 0</inkml:trace>
  <inkml:trace contextRef="#ctx0" brushRef="#br0" timeOffset="2020.77">10606 11624 21135 0,'0'0'928'0,"0"0"208"0,0 0-912 0,-3 4-224 16,-2 0 0-16,2 0 0 0,0 0 1360 0,-1 2 240 0,1-1 32 0,1 2 16 16,0 1-592-16,-1-1-112 0,2 2-32 0,1 0 0 15,0-1-272-15,3 0-64 0,-1 1-16 0,1 0 0 0,0-1-336 0,2-2-64 16,-1 0-16-16,2-2 0 0,0 0 48 0,1-2 0 15,1-1 0-15,0-1 0 0,2-2 176 0,0-3 32 16,2 0 16-16,-2-3 0 0,0-1-160 0,0-1-16 16,-1-2-16-16,-2 0 0 0,0 0 64 0,0 2 16 15,-2 2 0-15,0 1 0 0,-1 0 448 0,-2 2 80 16,-2 5 32-16,0 0 0 0,0 0 0 0,0 0 0 16,0 0 0-16,0 0 0 0,0 0-400 0,-3 5-80 0,0 3 0 15,-1 2-16-15,1 3-368 0,1 2 144 16,0 4-144-16,0 2 0 0,0 1 0 0,1 3 0 15,0 3 0-15,0 1 0 0,0 2 0 0,0 0 0 16,0 2 0-16,1-2 0 0,-3-1 0 0,1-2 0 16,0-1 0-16,-1-1 0 0,-1-3 0 0,1-1 0 15,-1-2 0-15,0-3 0 0,0-1 160 0,0-3-32 0,-1-3 0 0,1-2 0 16,-1-3-128-16,0 0 128 16,-3-4-128-16,2-1 128 0,-1-3 256 0,0-1 32 15,-1-4 16-15,-1-2 0 0,0-2 144 0,0-1 48 16,0-2 0-16,3-1 0 0,1-1-256 0,3-1-48 15,1-1-16-15,3 2 0 0,4-2-304 0,2 0 0 0,3 2 0 0,0-1 0 0,3 2 0 16,3-1-224-16,3 2 64 0,1 1 16 16,0 0-1312-1,3 2-256-15,3 2-48 0,-1 3-11872 0,2 0-2384 0</inkml:trace>
  <inkml:trace contextRef="#ctx0" brushRef="#br0" timeOffset="2709.27">10391 13275 26143 0,'0'0'1152'0,"0"0"256"0,0 0-1136 0,0 0-272 0,3-6 0 0,-3 6 0 0,0 0 1024 16,0 0 128-16,0 0 48 0,0 0 0 0,3 7-320 0,-1 2-64 15,-1 3-16-15,-1 2 0 0,0 3-288 0,0 3-48 16,0 2-16-16,-1 1 0 0,0 2-128 0,0 1-48 16,-1 4 0-16,0 0 0 0,-1-1-112 0,1 0-32 15,1 0 0-15,0-2 0 0,0 0-128 0,1-4 0 32,0-4 144-32,0-1-144 0,-1-4 144 0,1-2-144 0,-1-2 192 0,0-2-192 0,1-8 272 0,0 0-48 15,0 0-16-15,0 0 0 0,0 0 32 0,-3-8 0 16,0 0 0-16,0-7 0 0,-1-3-240 0,2-4 0 15,0-3 0-15,0-2 0 0,1-2 0 0,1-2 0 16,0 0 0-16,2-1 0 0,0 1 0 0,1 2 304 16,0 2-48-16,0 3 0 0,0-2 32 0,2 3 0 0,0 1 0 15,2 3 0-15,-1 3-288 0,2 2 128 0,0 0-128 0,-1 3 0 16,2 2 0-16,0 1 0 0,0 1 0 0,-1 3-192 16,0 1 32-16,0 0 16 0,0 2 0 0,-1 2 0 31,0 3-1856-31,0 1-368 0,-4 4-80 0,0 1-12704 0</inkml:trace>
  <inkml:trace contextRef="#ctx0" brushRef="#br0" timeOffset="2865.51">10363 13554 26719 0,'0'0'2368'0,"0"0"-1888"0,0 0-480 0,0 0 0 15,0 0 1344-15,0 0 160 0,0 0 32 0,0 0 16 0,0 0-1008 0,9-1-208 16,-2 0-32-16,3 1-16 0,1-1-96 0,4 1 0 15,1 0-16-15,2 1 0 0,0 0-176 0,3 0-256 16,3 2 64-16,1-3-14736 0</inkml:trace>
  <inkml:trace contextRef="#ctx0" brushRef="#br0" timeOffset="3210.23">10712 13704 33167 0,'0'0'2944'0,"-4"-4"-2352"16,4-2-464-16,0 6-128 0,1-5 320 0,3 0 32 15,0 1 16-15,2 0 0 0,-6 4 16 0,8-1 16 0,1 1 0 0,0 1 0 16,0 3-272-16,0 0-128 0,-1 2 0 0,-1 0 128 16,1 2-128-16,-3 1 0 0,0 2 0 0,-2 1 0 15,-3 2 0-15,0 2 160 0,-2 0-160 16,-2 2 160-16,0 0-160 0,-2-1 0 0,0-3 0 0,-1-1 0 15,1 1 192-15,-1-2-64 0,2-1 0 16,-1-3 0-16,2-1 416 0,0 0 80 0,1-2 16 0,3-5 0 16,0 0-112-16,0 0-16 0,0 0 0 0,0 0 0 15,0 0-304-15,8 3-64 0,1 0-16 0,2-1 0 16,-2-1-128 0,5 0 0-16,0-1 144 0,0-1-144 0,-1-1 0 0,1 0 0 15,-1-1-192-15,1 1 64 0,-2 0-1472 0,0 0-272 0,-1 0-64 0,-1 0-9136 16,-1 1-1808-16</inkml:trace>
  <inkml:trace contextRef="#ctx0" brushRef="#br0" timeOffset="3366.54">10717 13872 36975 0,'0'0'1632'0,"0"0"352"0,0 0-1600 0,0 0-384 15,0 0 0-15,0 0 0 0,0 0 144 0,7-2-144 16,-1-1 160-16,3 1-160 0,1-1 256 0,3 1-64 15,3 0 0-15,1 0 0 0,2 0-192 0,2 0 0 16,1 0 0-16,1 0 0 16,0 0-2688-16,2 0-576 0</inkml:trace>
  <inkml:trace contextRef="#ctx0" brushRef="#br0" timeOffset="6041.3">10306 15568 5519 0,'2'-7'496'0,"-1"-2"-496"15,1-2 0-15,-1-1 0 0,0 0 2992 0,0 0 496 16,2 1 96-16,-2 0 32 0,-1-1-1184 0,1 2-256 15,0 1-32-15,-1 1-16 0,0 2-560 0,0 6-112 16,0 0-32-16,0 0 0 0,0 0-656 0,0 0-128 16,0 0-16-16,0 0-16 0,-2 9-352 0,0 2-64 15,-1 2 0-15,1 0-16 0,0 1-176 0,1 1 160 16,1 1-160-16,-2-1 160 0,1 1-160 0,-1-2 0 16,1-1 0-16,1-1 0 0,-1-1 0 0,1-1 0 15,0-1 0-15,0-9 0 0,0 0 224 0,0 0 16 0,0 0 0 0,0 0 0 16,0 0 400-16,0 0 64 0,0 0 32 0,0 0 0 15,4-11-128-15,0-3-32 16,-1-5 0-16,2-2 0 0,-2-3-272 0,1-4-64 0,1-4-16 0,-1 1 0 16,-2-2-224-16,3 2 176 0,-1 2-176 0,1 4 160 15,-1 3-32-15,0 2 0 0,2 5 0 0,-3 1 0 16,0 2 64-16,1 5 0 0,0 0 0 0,-4 7 0 16,0 0-192-16,0 0 0 0,8 7 0 0,0 3 0 15,-2-1 0-15,1 4 0 0,-1 1-160 0,-1 2 160 16,0 1 0-16,1 0 0 0,-1 1-128 0,0 0 128 15,-1 0 0 1,2 1 0-16,-1 0 0 0,1-1-144 0,-2-1 144 0,1-2 0 0,1-1 0 0,-1-3 0 0,1-3 0 0,-2 0 0 16,-4-8 0-16,7 8 0 0,-7-8 128 0,9 2-128 15,-9-2 128-15,11-2-128 0,-2-3 144 0,0-2-144 16,1-3 192-16,0-5-192 0,-1-3 208 0,1-3-64 16,1-1-16-16,0 1 0 0,-1 1-128 0,-1 1 128 15,-2 2-128-15,1 0 128 0,1 2-128 0,-3 2 0 16,0 2 0-16,-1 2 128 0,-5 9 0 0,0 0-128 15,0 0 192-15,0 0-64 0,0 0-128 0,0 0 0 16,0 0 0-16,8 9 0 0,-2 1 0 0,-4 2 0 16,0 0 0-16,0 1 0 0,0 1 0 0,1 2 0 15,0-1 0-15,-1 2 0 0,0-1 0 0,1 2 0 0,0-1-128 16,0 0 128 0,0-2-448-16,0-2 0 0,2-2-16 0,1-1 0 15,-1 0-416-15,2-2-80 0,2-1 0 0,0-2-16 16,1-3-1696-16,4-2-336 0,-2-2-64 0,3-2 0 31,-1-2-496-31,0-3-80 0,-2-2-32 0,-1 1 0 16,-1 1 2208-16,-2-1 432 0,-1-1 80 0,-2 1 32 0,0 0 2208 0,-2 1 448 0,-1 1 96 0,-2 8 16 15,0-7 576-15,0 7 112 0,0 0 32 0,-3-6 0 16,3 6-688-16,0 0-128 0,0 0-16 0,-8 2-16 16,8-2-784-16,-6 9-160 0,0 0-16 0,2 1-16 15,1 1-480-15,0 0-80 0,1 0-32 0,1 1 0 16,0 0-144-16,2 0 0 0,1 0 0 0,3 0 128 15,-2-1-128-15,1-1 192 0,1-1-192 0,0-2 192 0,-5-7 0 16,10 5 0-16,0-2 0 0,1-1 0 0,0-4 0 0,0-1 0 16,0-1 0-16,0-4 0 0,0-2 32 0,-1-1 16 15,-1-2 0-15,0-1 0 0,-2-1 80 0,0 0 32 16,-2-2 0-16,1 2 0 0,-2 1 32 0,0 2 0 16,-3 1 0-16,0 2 0 0,-1 9 0 0,0-8 0 15,-1 2 0-15,1 6 0 0,0 0-96 0,0 0-16 16,0 0 0-16,0 0 0 0,0 0-144 0,-6 7-128 15,1 3 192-15,1 2-192 0,2 4 0 0,1 1 0 16,0 2 0-16,1 4 0 0,0 3 0 0,0 2-192 16,0-1 192-16,0 2-192 0,-1 1 192 0,0 3 0 0,0 0 0 15,-1-1-144-15,0-3 144 0,1 0 0 0,-1 0 0 16,0-3 0-16,0-2 0 0,0-2 0 0,-1-4 0 0,0-2 0 16,0-3 128-16,-1-2-128 0,1-2 128 0,1-2-128 15,2-7 192-15,0 0-16 0,-9 3-16 0,9-3 0 16,-9-2 240-16,2-2 48 0,0-4 16 0,-1-2 0 15,1-2 96-15,0-4 16 0,0-1 0 0,3-5 0 16,0-2-288-16,1 1-48 0,3-1-16 0,5 0 0 16,0 0-224-16,5 0 0 0,1 2 0 0,4 2 0 15,2 1 0-15,3 4-192 0,2 2 192 0,2 3-160 32,0 2-832-32,1 4-160 0,-1 3-48 0,-1 2-12368 0,0 1-2496 0</inkml:trace>
  <inkml:trace contextRef="#ctx0" brushRef="#br0" timeOffset="6919.45">10427 17319 22111 0,'-9'-7'976'0,"9"7"208"0,0 0-944 0,-8 0-240 15,0 1 0-15,3 3 0 0,-1 3 1808 0,2 3 320 16,2 2 64-16,0 2 16 0,-2 3-1920 0,1 0-288 16,0 2-256-16,-1-1 64 0,1-1 192 0,1 1 0 15,0 0-160-15,1-2 160 0,0-1 0 0,-1 0 288 16,1-3-48-16,0-2-16 0,1-10 400 0,0 0 80 15,0 0 0-15,0 0 16 0,0 0 512 0,0 0 112 0,0 0 0 0,0 0 16 16,5-11-464-16,0-4-112 0,2-2-16 0,0-3 0 16,0-2-432-16,1-2-80 0,1-3-32 0,0 0 0 15,2-2-32-15,2 3-16 0,-4 0 0 0,1 2 0 16,0 4-176-16,-1 2 192 0,0 4-192 0,-3 4 192 16,2 2-192-16,-1 4 128 0,-7 4-128 0,0 0 128 15,0 0-128-15,9 11 0 0,-3 3 0 0,-1 2 0 16,-2 1 0-16,-1 1-176 0,-2 0 176 0,0 3-128 15,0 0 128-15,0 0 0 0,-1 0 0 0,1-1-128 16,0-1 128-16,1 0 0 0,0-1 0 0,0-2 0 16,1-4 0-16,-2 0 0 0,2-3 0 0,-2-9 128 15,4 8-128-15,-4-8 144 0,0 0-144 0,9 0 160 0,0-2-32 0,2-4 0 16,1-3 0-16,0-3 0 0,-1-4 16 0,1-2 0 16,1-2 0-16,0 1 0 0,0-2-144 0,3 1 128 15,-2 0-128-15,0 3 128 0,-4 2-128 0,0 3 0 16,-1 1 0-16,-1 3 0 0,-4 3 0 0,-4 5 0 15,0 0 0-15,0 0 0 0,0 0 0 0,7 5 0 16,-2 2-128-16,0 3 128 0,-2 2 0 0,-1 2 0 16,-1 2-144-16,-1 0 144 0,1 1 0 0,-1 0-128 15,0 2 128-15,-1 1 0 0,0 1-416 0,1 2 32 16,0 0 0-16,1-1 0 16,0-2-768-16,2-2-128 0,0 0-48 0,2-1-10192 15,1-2-2048-15</inkml:trace>
  <inkml:trace contextRef="#ctx0" brushRef="#br0" timeOffset="7200.68">11023 17508 29775 0,'0'0'1312'0,"-2"-8"288"0,0 0-1280 0,0 1-320 0,2 0 0 0,0 7 0 16,6-8 848-16,-1 3 112 0,-5 5 32 0,7-5 0 16,1 2-272-16,-8 3-48 0,0 0-16 0,7 3 0 15,-7-3-400-15,6 8-96 0,-4 1-16 0,-2 1 0 16,-1 2-16-16,-1 3-128 0,-4 1 192 0,-1 0-64 15,-3 1 0-15,0 0 0 0,-1 2 0 0,1 0 0 16,0-2-128-16,1 0 128 0,3 0-128 0,-1-2 128 16,3-3-128-16,0-2 160 0,2-1-160 0,2-9 160 0,0 8 192 0,5-1 32 15,-5-7 16-15,8 5 0 0,2-1-80 16,2-2 0-16,3-1-16 0,1-1 0 0,4-1-304 0,-1 0 128 16,-1 1-128-16,0-2 0 0,0-2 0 0,-2 2 0 15,-2-1 0-15,2 0-144 16,-5-2-1376-16,-1 2-272 0,-2 1-48 15,-1-2-8912-15,-7 4-1776 0</inkml:trace>
  <inkml:trace contextRef="#ctx0" brushRef="#br0" timeOffset="7388.55">10916 17639 40431 0,'0'0'1792'0,"0"0"368"0,-3-7-1728 0,3 7-432 16,0 0 0-16,0 0 0 0,9-4 0 0,1 1-320 0,2 2 48 0,3 0 16 15,2 0 256-15,1 0 0 0,2 0 0 0,1 0 0 16,-3 1 0-16,0 0 0 0,2 1 0 0,0 0 0 31,-1-2-2016-31,-1 0-448 0,0 0-96 0,1-3 0 0</inkml:trace>
  <inkml:trace contextRef="#ctx0" brushRef="#br0" timeOffset="12684.58">12324 9704 15023 0,'0'0'656'0,"0"0"160"0,0 0-656 0,0 0-160 0,0 0 0 0,0 0 0 0,-2-4 1648 0,2 4 288 16,0 0 64-16,0 0 16 0,0 0-688 0,0 0-144 15,0 0-32-15,8-3 0 0,1 0-288 0,2 2-64 16,2 1-16-16,2 0 0 0,3 0-112 0,0 1-32 15,2 1 0-15,1-1 0 0,1-1-112 0,0 0-16 16,-1 0-16-16,-1 0 0 0,-1 1-176 0,-2-1-48 16,-3-1 0-16,0 1 0 0,-2 0-144 0,-1 0-128 15,-2-1 144-15,-3 1-144 0,-6 0 176 0,0 0-176 16,0 0 192-16,0 0-192 0,0 0 320 0,0 0-64 16,0 0 0-16,-6-3 0 0,-3 1-80 0,0-1-32 15,-4 2 0-15,-2 1 0 0,-2 0-144 0,-3 1 0 16,-3 0 144-16,-2 0-144 0,-4 1 0 0,-1 0 144 0,1 1-144 0,0-1 0 15,0 1 224-15,3 2-64 0,1 0-16 0,2 2 0 16,2-1-16-16,1 4-128 0,2 1 192 0,3 1-64 16,3 0-128-16,3-1 0 15,-1-1 144-15,5 1-144 0,1-1 256 0,3 0 0 16,1-1-16-16,2 1 0 0,3 0 32 0,1-2 16 0,3-2 0 16,1 1 0-16,1-2-288 0,2-1 0 0,-1 0-208 0,2-3 80 15,-1-1 128-15,-1-1 144 16,-1-1-16-16,-1-2-128 0,-1 0 240 0,-3-2-64 0,0 0-16 0,-3-1 0 15,-1-1 192-15,-2 1 32 0,0-2 16 0,-4 1 0 16,-2 1-160-16,0 0-48 0,-3 1 0 0,-1 2 0 16,-1 0-192-16,0 1 144 0,-1 2-144 0,0 1 128 0,-1 1-128 0,1 3 0 15,1 0-160-15,1 3 160 16,1-1-624-16,1 2-16 0,2 1-16 0,1 1 0 16,3 1-2064-16,2 0-416 0,0 1-64 0,3 0-11360 15</inkml:trace>
  <inkml:trace contextRef="#ctx0" brushRef="#br0" timeOffset="13059.69">12388 9923 13823 0,'0'0'1216'0,"3"-5"-960"15,-2-2-256-15,3 1 0 0,1 0 2896 0,0-1 544 16,-1 1 96-16,2 0 32 0,0 1-1488 0,2 2-288 16,0 3-64-16,-1 0-16 0,1 2-1040 0,0 3-208 15,-1 4-32-15,0 2-16 0,-2 1-416 0,0 2 0 16,-1 3 0-16,-3 1 0 0,0-1 128 0,-2 4-128 15,0-1 0-15,-4 1 128 0,0 1 0 0,0-1-128 16,-2-2 192-16,1-1-64 0,-1-3-128 0,0-1 0 0,2-3 144 0,1-4-144 16,0 0 128-16,4-7-128 0,0 0 128 0,0 0-128 15,0 0 288-15,6-3-16 16,-1-3 0-16,3-3 0 0,2-3 48 0,2-3 16 16,2-4 0-16,1-2 0 0,-1-1-160 0,0-1-48 15,-1-1 0-15,-1 2 0 0,-2 2-128 0,-1 4 0 16,-2 2 144-16,-3 2-144 0,-1 1 0 0,0 4 144 0,-2 2-144 0,-1 5 0 0,0 0 288 0,0 0-48 15,-7 2-16-15,1 4 0 0,-1 2-224 0,0 2 0 16,1 2 128-16,1 1-128 0,0 1 0 0,0 0 0 16,2 2 0-16,2-2 0 0,1-1-128 0,2 1 128 15,0-2 0-15,3-1 0 0,0-1 0 0,3-1 0 16,1-1 0-16,1-2 0 0,1-2 0 0,1-1 0 16,2 0 0-16,2-3 0 15,-1-2-1504-15,3 0-192 0,-1-1-32 0,0-1-13840 16</inkml:trace>
  <inkml:trace contextRef="#ctx0" brushRef="#br0" timeOffset="13311.43">12938 9826 26719 0,'0'0'2368'0,"0"0"-1888"16,0 0-480-16,4-4 0 0,1 0 704 0,1-1 64 15,2 1 0-15,1-1 0 0,1 1 240 0,2 1 48 16,1-2 16-16,3 1 0 0,-3 0-480 0,2 0-80 0,2 3-32 16,-1 0 0-16,0 0-480 0,-1 1 0 0,-1 0 0 0,-1 2 0 15,0 3-2224 1,-4-2-528-16,0 0-128 0</inkml:trace>
  <inkml:trace contextRef="#ctx0" brushRef="#br0" timeOffset="13482.35">12904 9932 32367 0,'0'0'1424'0,"0"0"304"0,0 0-1376 0,0 0-352 16,0 0 0-16,0 0 0 0,7-3 848 0,1-1 112 16,4 1 0-16,3 1 16 0,1 0-304 0,3 0-64 15,1-1-16-15,1 1 0 0,0 1-272 0,1-1-64 16,1 0-16-16,0-1 0 0,0 1-240 0,0-1-256 15,0 0 48-15,-2-1-16880 0</inkml:trace>
  <inkml:trace contextRef="#ctx0" brushRef="#br0" timeOffset="14092.66">13695 9677 17503 0,'-1'-10'1552'0,"1"6"-1232"0,-1-3-320 0,0 1 0 0,1 1 2272 0,0 5 400 15,0 0 80-15,0 0 0 0,0 0-1440 0,0 0-288 0,0 0-64 0,0 0-16 16,0 8-560-16,0 3-96 16,-2 1-32-16,1 2 0 0,0 4-256 0,0 0 0 15,0 3 0-15,1 0 0 0,-1-1 0 0,1 0 0 16,1 0 128-16,0-1-128 0,0-2 0 0,0-1 0 16,2-2 0-16,-1-2 0 0,0-2 128 0,0-3-128 15,-2-7 144-15,0 0-144 0,0 0 256 0,0 0-32 16,0 0-16-16,0 0 0 0,0 0 144 0,0 0 32 15,-2-6 0-15,0-3 0 0,0-3-64 0,-1-3-16 16,1-2 0-16,0-2 0 0,-1-2-96 0,2-2-16 16,-2-2 0-16,2-2 0 0,1 0 304 0,0-1 48 15,1 1 16-15,2 3 0 0,-1 2-16 0,1 2 0 16,1 2 0-16,2 2 0 0,-1 0-336 0,3 3-64 0,0 2-16 0,2 0 0 0,1 3-128 0,1 3 0 16,0 2 0-16,0 1 0 0,1 0-128 0,2 4 128 15,-2 1-160-15,0 1 160 0,0 2-384 0,-1 0 32 16,-1 3 0-16,-1-1 0 15,-2 1-2080-15,-2 2-400 16,0 2-96-16,-3 1-11408 0</inkml:trace>
  <inkml:trace contextRef="#ctx0" brushRef="#br0" timeOffset="14264.74">13693 9712 23951 0,'0'0'2128'0,"0"0"-1696"15,0 0-432-15,0 0 0 0,0 0 1008 0,0 0 112 16,0 0 32-16,0 0 0 0,0 0-320 0,8 1-48 15,2 0-16-15,1 0 0 0,0 0-448 0,4 2-80 16,-2 0-32-16,2-1 0 0,2 0-208 0,0 1 176 16,1-2-176-16,0 1 160 15,-1 0-2048-15,0 0-416 0,-2-1-64 0</inkml:trace>
  <inkml:trace contextRef="#ctx0" brushRef="#br0" timeOffset="14687.81">13924 9810 3679 0,'0'0'160'0,"0"0"32"0,-1-4-192 0,1 4 0 0,0 0 0 0,1-6 0 16,0 1 5008-16,1-1 960 0,2 2 192 0,2 0 48 16,0 2-4272-16,1 1-848 0,2 1-160 0,0 2-32 15,-2 2-464-15,0 1-96 0,0 2-16 16,-1 1 0-16,1 1-320 0,-2 2 0 0,0 0 0 0,-2 1 0 15,-2 0 128-15,-1 2-128 0,-2-1 128 0,-1 0-128 16,-2 0 144-16,1 0-144 0,-2 0 192 0,1-2-192 0,-1-2 192 0,1-1-64 16,-1-1 0-16,1-2-128 0,0-1 240 0,5-4-64 15,0 0-16-15,0 0 0 0,0 0 240 0,0 0 48 16,0 0 16-16,0-8 0 0,3-1-96 0,1-1-32 16,1-1 0-16,3-2 0 0,0-1-336 0,2-2 144 15,0 1-144-15,1 1 0 0,-1 0 0 0,-1 2 0 16,-1 2 0-16,-1 3 0 0,-2 0 144 0,0 3-144 15,-5 4 0-15,0 0 144 0,0 0 64 0,0 0 16 0,0 0 0 0,0 0 0 16,-4 6-32-16,1 3 0 0,-1 1 0 0,0 1 0 16,2 0-192-16,1 0 0 0,-1 0 128 0,1-1-128 15,1-1 0-15,2-2 0 16,1 1 0-16,2-1 0 0,0-2 128 0,3 1-128 16,1-2 0-16,1-1 0 0,1-2 128 0,1 1-128 15,1-2 0-15,2 0 144 16,1-3-1776-16,1 0-352 0,2-1-80 0</inkml:trace>
  <inkml:trace contextRef="#ctx0" brushRef="#br0" timeOffset="15234.94">14556 9631 11967 0,'2'-7'1072'0,"1"-1"-864"0,-1 0-208 0,1-1 0 15,0 1 2784-15,1 1 512 0,-3 0 96 0,1 0 32 16,-1 2-864-16,-1 5-160 0,1-6-32 0,-1 6-16 16,0 0-1184-16,0 0-224 0,0 0-48 0,0 0-16 15,-5 9-608-15,-2 3-112 0,-1 2-32 0,0 4 0 16,-3 4-128-16,-2 3 0 0,-2 3 0 0,-3 3 0 16,0 4 192-16,-3 2-32 0,-2 4-16 0,-3 1 0 15,-1 1-144-15,1-2 160 0,0 1-160 0,3-6 160 16,1-3-160-16,2-4 0 0,3-3 0 0,1-2 0 0,3-4 0 0,2-2 0 15,2-4 0-15,4-2 0 16,0-1-608-16,3-2-48 0,2-9-16 0</inkml:trace>
  <inkml:trace contextRef="#ctx0" brushRef="#br0" timeOffset="15625.8">14610 9916 31327 0,'0'0'1392'0,"0"-6"272"15,1 1-1328-15,-1 5-336 0,0 0 0 0,0 0 0 0,0 0 1056 0,0 0 144 16,0 0 16-16,-5 6 16 0,-2 3-528 0,-1 3-96 0,0 2-32 0,-1 2 0 16,-2 1-416-16,0 2-160 15,-1 1 0-15,1 2 144 0,-1 0-144 0,1 0 0 16,0 0 0-16,1-2 128 0,1-2-128 0,2 0 0 16,2-3 0-16,0-1 0 0,1-5 128 0,1-1-128 15,0-2 0-15,3-6 128 0,0 0 0 0,0 0-128 16,0 0 192-16,6-8-64 0,1-2 32 0,0-3 0 15,1-4 0-15,2-2 0 0,1-3-160 0,1-4 160 0,0-1-160 16,2-2 160-16,-2-3-160 0,2 3 0 0,-2 1 0 16,0 3 0-16,-1 2 0 0,0 3 160 0,-2 3-160 0,-1 4 160 15,-1 2 208-15,1 3 32 0,-3 3 16 0,1 2 0 16,-6 3-160-16,0 0-48 0,4 5 0 0,-1 3 0 16,0 2-208-16,-2 3 0 0,-1 2 0 0,0 4 0 15,0 1 0-15,0 1 0 0,0 1 0 0,0 1 0 0,0 1 0 0,0 0 0 16,1 0 0-16,-1 0 0 0,0-1 0 0,1-4 0 15,-1 0 0-15,1-1 0 0,1-3 0 0,2-2 0 16,-3-2 128-16,1-1-128 16,1-1-304-16,0-2-96 0,1-3-32 15,-4-4 0-15,0 0-2560 0,0 0-512 0</inkml:trace>
  <inkml:trace contextRef="#ctx0" brushRef="#br0" timeOffset="15799.52">14519 10087 35871 0,'-7'-9'1600'0,"7"9"320"0,0 0-1536 0,-1-5-384 0,0-1 0 0,1 6 0 16,1-5 624-16,2 0 48 0,3 1 16 0,3 1 0 16,4-1-352-16,1 2-64 15,4 0-16-15,4 1 0 0,3 1-256 0,3 0 0 0,1 0 0 0,2 0 0 32,1 0-2448-32,-2 0-560 0</inkml:trace>
  <inkml:trace contextRef="#ctx0" brushRef="#br0" timeOffset="16644.39">16446 9611 8287 0,'0'0'736'0,"-2"-3"-592"16,2 3-144-16,-2-3 0 0,-2 1 4352 0,4 2 848 16,6-3 176-16,0 1 16 0,1 1-3424 0,3-1-688 15,1 1-144-15,4 1-32 0,3-1-304 0,1 1-64 16,0 0-16-16,7 0 0 0,-1 0-208 0,1 0-64 15,1 0 0-15,-1 0 0 0,-1 0-240 0,0 1-48 16,-3 0-16-16,-3 1 0 0,-1-1-144 0,-3-1 0 16,-1 0 144-16,-3 1-144 0,-4-1 128 0,-7 0-128 15,0 0 160-15,0 0-160 0,0 0 192 0,0 0-64 16,-3-2-128-16,-2-1 192 0,-3 2-192 0,-2 0 0 16,-3-1 128-16,-3 1-128 0,-2 0 0 15,-2 0 0-15,-2-2 0 0,0 2 0 0,-1 1 0 0,0 0 0 16,-2-1 0-16,1 0 0 0,-1 2 128 0,1 1-128 15,0 1 176-15,-5 1-176 0,4 2 144 0,4 0-144 16,0 2 0-16,3 2 144 0,3 1-144 0,3 1 0 16,2 0 0-16,2 0 0 15,3 1 0-15,1-1 0 0,2 0 0 0,3 1 0 0,1-2-160 0,4 0 160 0,1-2 0 16,1 0-144-16,2-1 144 0,1 0 0 0,1-3 0 0,2 0 0 16,0-3 0-16,1-1 0 0,-3-2 0 15,0-1 128-15,-1-1 0 0,-1 0 16 0,-3-1 0 0,-2-2 0 16,0 0 48-16,-4-2 16 0,-2 0 0 0,-2 0 0 15,-3 0 48-15,-2 0 16 0,0 0 0 0,-3 2 0 16,-3 1-272-16,2 2 0 0,-2 1 128 0,1 1-128 0,0 1-128 16,0 2-96-16,1 1-16 0,1 3 0 15,3 2-1760-15,0 2-368 16,2 1-64-16,3 1-12576 0</inkml:trace>
  <inkml:trace contextRef="#ctx0" brushRef="#br0" timeOffset="17038.63">16630 9825 34271 0,'-1'-10'1520'0,"1"10"304"0,2-6-1456 0,1-1-368 15,0 1 0-15,3 0 0 0,-1 2 592 0,3 2 48 16,-2 0 16-16,1 4 0 0,2 1-208 0,0 2-32 16,0 2-16-16,-2 1 0 0,0 0-400 0,0 2 0 15,-1 1-192-15,-3 1 192 0,0 2 0 0,-2-1 0 16,-1-1 0-16,-1 0 0 0,-3 0 0 0,2-1-176 15,-2-1 176-15,0-1-192 0,1 0 192 0,0-3-192 0,1-1 192 0,2-5-192 32,0 0 192-32,0 0 0 0,0 0 128 0,0 0-128 0,0 0 144 0,0 0-144 0,3-7 192 0,1 0-192 15,2 0 128-15,2-3-128 0,-1-2 0 0,1 0 0 16,3 0 128-16,-2-1-128 0,1 2 0 0,-2 2 0 16,1 0 0-16,-2 1 0 0,-1 3 0 0,-1 0 0 15,-5 5 0-15,0 0 0 0,0 0 0 0,0 0 0 16,0 0 128-16,0 0 0 0,-2 7 16 0,-2 2 0 15,1 2-144-15,0 0 160 0,-1 0-160 0,2 0 160 16,0 0-160-16,1 0 0 0,1 0 0 0,3 0 128 16,-1 0-128-16,3-2 0 0,0 1 0 0,2-2 0 15,2-1 0-15,1-2 0 0,1 0 0 0,2-2 0 32,-1-2-2256-32,3-1-336 0,2-2-64 0</inkml:trace>
  <inkml:trace contextRef="#ctx0" brushRef="#br0" timeOffset="17224.33">17155 9720 35423 0,'0'0'1568'0,"0"-6"320"0,2 0-1504 0,1 0-384 16,0 3 0-16,3-2 0 0,0 2 256 0,3 0-32 15,3 1 0-15,1 1 0 0,2 1-96 0,0 1-128 16,2 0 176-16,0 1-176 15,0 1-1424-15,-2 2-400 0,0-1-80 0,-1 2-12432 0</inkml:trace>
  <inkml:trace contextRef="#ctx0" brushRef="#br0" timeOffset="17380.56">17125 9865 34895 0,'0'0'1536'0,"0"0"336"0,0 0-1488 0,0 0-384 0,0 0 0 0,0 0 0 16,0 0 400-16,6-3 16 0,2 2 0 0,4-2 0 15,0 1 16-15,5 1 0 0,2 0 0 0,5 0 0 16,2 1-256-16,-2 0-48 0,1-1-128 0,3 0 192 16,2 0-1872-16,-1-1-384 0,0 0-80 0</inkml:trace>
  <inkml:trace contextRef="#ctx0" brushRef="#br0" timeOffset="18162.91">18098 9591 28559 0,'0'0'2544'0,"0"0"-2032"16,0-7-512-16,0 2 0 0,0 5 704 0,0 0 64 16,0 0 0-16,0 0 0 0,0 0-16 0,0 0 0 15,-2 7 0-15,-1 1 0 0,-1 4-480 0,0 3-80 16,0 0-32-16,-1 3 0 0,0 2-160 0,-1 2 0 0,0 5 0 0,0-1 128 31,1 0-128-31,1-8 0 0,3 0 0 0,-2 1 0 0,2-3 128 0,0-1-128 0,0-3 0 0,-1-2 128 16,1-2-128-16,0-1 160 0,0-2-160 0,1-5 160 15,0 0 16-15,0 0 0 0,0 0 0 0,1-6 0 16,0-3 16-16,0-1 0 16,-1-3 0-16,2-2 0 15,-1-3-192-15,0-1 192 0,0-2-192 0,2-1 192 16,-1-1-192-16,2 0 128 0,1-1-128 0,0 2 128 15,-1 1 160-15,1 1 32 0,1 2 0 0,2 1 0 16,-1 3-64-16,4-3 0 0,0 3 0 0,-1 3 0 0,-1 1-96 0,-1 3-32 0,1 3 0 0,-2 0 0 16,1 1-128-16,1 3 0 0,-2 3 0 0,1 1 0 15,0 0-128-15,0 0-16 0,-1 2 0 0,1 2 0 16,-1 1-1456-16,-2 2-304 0,-1 1-48 0</inkml:trace>
  <inkml:trace contextRef="#ctx0" brushRef="#br0" timeOffset="18335.34">18059 9770 30399 0,'0'0'2704'15,"0"0"-2160"-15,0 0-544 0,0 0 0 0,0 0 480 0,6-4-16 16,2 1 0-16,1-1 0 0,2 0 48 0,2 2 16 16,2 1 0-16,3 1 0 0,-1-3-400 0,2 2-128 31,0 1 0-31,1 1 0 0,-2 2-2144 0,1-1-480 0</inkml:trace>
  <inkml:trace contextRef="#ctx0" brushRef="#br0" timeOffset="18711.59">18287 9796 25791 0,'0'0'2304'15,"0"-6"-1856"-15,1 1-448 0,-1 5 0 0,0 0 1104 0,6-5 128 0,-1 2 32 0,3 1 0 31,0 1-448-31,2 2-96 0,0 1-16 0,0 2 0 0,-1 3-448 0,1 1-112 0,-1 0-16 0,-1 1 0 16,-2 0-128-16,0 1 0 0,-3 0 0 0,-1 1 0 31,-2 0 0-31,-1 1 0 0,-2-1 0 0,-1 0 0 0,-2 0 0 0,1-1 0 0,-1-2 0 0,0-2 0 0,0 0 0 0,2-3 0 16,4-3 0-16,0 0 0 0,0 0 0 0,0 0 208 16,0 0-16-16,2-7-16 0,2-1 16 0,2-2 16 15,1-1 0-15,2-1 0 0,2-1-80 0,2 0-128 31,-2 0 176-31,2 1-176 0,-2 0 128 0,-2 2-128 16,0 0 0-16,-1 2 0 0,-1 2 0 0,-3 0 0 0,-1 2 0 16,-3 4 0-16,0 0 256 0,0 0 32 15,0 0 16-15,0 0 0 0,-4 6-96 0,1 2-16 16,-3 1 0-16,2 1 0 0,-1 0-192 0,2 0 0 16,1 0 0-16,1-1 0 0,0 2 0 0,2-1 0 15,1-1 0-15,1-1 0 0,2-2 0 0,0 1 0 16,2-1 0-16,1-2 0 15,3-1-1360-15,2-1-176 0,0-2-16 0,2-1-13136 0</inkml:trace>
  <inkml:trace contextRef="#ctx0" brushRef="#br0" timeOffset="18961.93">18961 9614 31327 0,'0'-16'2784'0,"0"9"-2224"0,0-1-560 0,0 0 0 0,0 0 896 0,0 0 80 16,0 2 16-16,0 0 0 0,0 1 256 0,0 5 48 15,0 0 16-15,0 0 0 0,0 0-784 0,0 0-144 16,-7 4-48-16,0 5 0 0,1 4-336 0,-2 3 0 16,-2 5-160-16,-2 4 160 0,-3 2-144 0,-3 5 144 15,-3 2 0-15,-3 3-144 0,-5 3 144 0,2 1 0 16,-1-2 0-16,1 1 0 0,0-2 0 16,4 0 0-16,0-3 0 0,2-3 128 0,3-3-128 0,2-2 0 15,3-3 128-15,2-3-128 0,2-4 0 0,3-3 0 16,1-2 0-16,3-2 0 15,2-2-688-15,2-3-48 0,3 0-16 0,1-4 0 16,4-1-2480-16,3-5-496 0,3-2-112 0</inkml:trace>
  <inkml:trace contextRef="#ctx0" brushRef="#br0" timeOffset="19385">18950 9867 17503 0,'3'-5'1552'16,"0"-1"-1232"-16,0 0-320 0,2-1 0 0,-1 1 3088 0,0 2 560 15,-4 4 128-15,0 0 0 0,0 0-1888 0,0 0-384 16,0 0-80-16,0 0-16 0,0 0-656 0,2 7-144 15,-1 1-32-15,-1 5 0 0,-1 0-320 0,-1 2-80 0,-2 1-16 0,-1 1 0 16,-2 2-32-16,1 0-128 0,-2-1 192 0,1 1-64 16,-3 0-128-16,2-1 128 0,-2 1-128 0,1-2 128 15,1-2-128-15,0-3 128 0,2-1-128 0,0-2 128 16,2-1 0-16,0-3-128 0,4-5 192 0,0 0-64 16,0 0 32-16,0 0 0 0,0 0 0 0,-2-5 0 15,2-4 0-15,3-2 0 0,0-2 0 0,2-3 0 16,2-1-160-16,1-3 128 0,1-2-128 0,0-4 128 15,0 0-128-15,1 0 0 0,-1 0 0 0,1 2 0 16,-1 2 176-16,1 1-48 0,1 3-128 0,-3 0 192 0,1 3 112 0,0 1 16 16,0 3 0-16,0 4 0 0,-1 0 0 0,2 3 16 15,-1 0 0-15,1 3 0 0,-1 1-112 0,1 4-32 16,0 1 0-16,-1 2 0 0,1-1-192 0,-1 3 128 16,0 2-128-16,-1 2 0 0,-1 2 128 0,0 1-128 15,-2 2 0-15,0 0 0 0,-2 0 0 0,-1 2 0 16,-1 1 0-16,1-2 0 0,-2 1 144 0,-2-1-144 15,1 0 128-15,-1-1-128 0,0 0 0 0,0-2 128 16,0-1-128-16,-1-3 0 0,1 0-208 0,1-2-128 16,-1-2-32-16,1-2 0 15,1-6-1760-15,0 0-368 0,0 0-64 0,0 0-9024 0,0 0-1824 0</inkml:trace>
  <inkml:trace contextRef="#ctx0" brushRef="#br0" timeOffset="19593">18945 10027 33807 0,'0'0'1488'0,"0"0"320"0,0 0-1440 0,-1-6-368 0,1 6 0 0,0 0 0 16,2-4 960-16,3-1 128 0,0 2 32 0,3 0 0 16,3-1-304-16,2 1-64 0,4 1-16 0,1 0 0 15,2 1-400-15,2 0-80 0,2-2 0 16,2 2-16-16,1 0-48 0,1 0-16 0,-1 0 0 0,-1 1 0 0,-1 0-176 0,-2 0 0 16,-1 0 0-16,-4 0 0 15,-2 0 0-15,-4 1-144 0,-2 0 0 0,-2 0 0 16,-3-1-640-16,-5 0-128 0,0 0-32 0,0 0 0 15,0 0-2448-15,0 0-512 0</inkml:trace>
  <inkml:trace contextRef="#ctx0" brushRef="#br0" timeOffset="23931.31">13463 11626 4607 0,'0'0'400'0,"0"0"-400"0,0 0 0 0,0 0 0 16,0 0 2656-16,-6 0 448 0,0 0 96 0,0 0 0 15,1 0-624-15,5 0-128 0,0 0-16 0,0 0-16 16,-6 0-400-16,6 0-80 0,0 0-16 0,0 0 0 15,0 0-352-15,0 0-80 0,0 0-16 0,0 0 0 16,0 0-544-16,6 4-112 0,0 0-32 0,2-1 0 16,1 0-64-16,2 0-16 15,1-1 0-15,3-1 0 0,3-1-400 0,2-1-96 0,2 0-16 0,2-2 0 16,1 1-192-16,2-1 176 0,1 0-176 0,3-2 160 31,0 2-1376-31,1 1-288 0,0 0-48 0</inkml:trace>
  <inkml:trace contextRef="#ctx0" brushRef="#br0" timeOffset="28621.81">15936 11210 16575 0,'0'0'736'0,"0"0"160"0,0 0-720 0,-3-3-176 16,1-1 0-16,2 4 0 0,-2-6 1360 0,2 1 240 15,0 5 64-15,0-7 0 0,2-1-256 0,3 1-32 16,0-2-16-16,4 0 0 0,2-1-400 0,3 0-64 16,4-1-32-16,2-1 0 0,4 0-160 0,2 1-48 15,-1 0 0-15,2 2 0 0,-2-1-144 0,-1 1-48 16,-1 3 0-16,1 1 0 0,-1 2-48 0,-4 4-16 0,-1 0 0 0,-3 3 0 16,-1 0-400-16,-3 3-320 15,-1 0 48-15,-3 4 16 0,0 3 256 0,-2-1-160 16,-1 0 160-16,-2 1-128 15,-1 2-480-15,-1-2-96 0,0-3 0 0,-1 1-16 16,-1-1-368-16,-1 0-64 0,1-2 0 0,-1-1-16 16,0-3-112-16,3-5-32 0,-6 2 0 0,1-2-9872 0</inkml:trace>
  <inkml:trace contextRef="#ctx0" brushRef="#br0" timeOffset="28826.58">16247 11126 6447 0,'0'0'576'16,"-6"-4"-576"-1,1 2 0-15,-2 0 0 0,1 0 4320 0,-1 1 752 0,0 3 160 0,0 1 16 16,-1 1-2976-16,-2 3-608 0,0 1-112 0,-1 2-16 0,-1 1-784 0,1 2-160 15,1 2-16-15,1 2-16 0,1 1-192 0,2 3-48 16,3 0 0-16,1-1 0 0,1 0 0 0,1-1-16 16,2 0 0-16,2 0 0 0,3-1 0 0,-1-2 0 15,2 0 0-15,1-3 0 0,2-2-96 0,0 0-16 16,0-4 0-16,1 0 0 0,2-3-192 0,1 0 0 16,0-3 0-16,1 0 0 15,2-1-1632-15,1 1-224 0,-2-3-32 0,1 1-12544 0</inkml:trace>
  <inkml:trace contextRef="#ctx0" brushRef="#br0" timeOffset="29673.51">16389 11413 22799 0,'-4'-15'1008'0,"4"9"208"0,0-2-960 0,2 0-256 16,-1 1 0-16,1-1 0 0,1 1 1264 0,2 2 208 0,0 0 32 0,2 2 16 16,0 0-448-16,3 1-96 0,1 1-16 0,1 2 0 15,2 1-496-15,-1 2-96 0,-1 3-32 0,-1 2 0 16,-1 2-336-16,-3 1 128 0,0 0-128 0,-3 1 0 15,0 1 128-15,-3 2-128 0,-2-1 160 0,-3 2-160 16,0 0 144-16,-1-1-144 0,-2-1 128 0,-1-2-128 16,-1 0 144-16,2-2-144 0,-1-3 160 0,3-1-160 15,0-3 192-15,5-4-48 0,0 0-16 0,0 0 0 0,0 0 128 16,0 0 0-16,1-8 16 0,4 0 0 0,2-3-112 0,2-1-32 16,1-3 0-16,2-1 0 0,2-2-128 0,0 2 0 15,-2-1 0-15,0 2 128 0,-1 0-128 0,-1 3 0 16,-1 2 0-16,-2 3 0 0,0 2 0 0,-7 5-176 15,0 0 176-15,0 0-128 0,0 0 128 0,0 0-208 16,1 9 80-16,-1 1 128 0,0 2 0 0,-1 1 0 16,-1 1 0-16,1 0 0 0,-1-1 0 0,2 0 0 15,0-1 0-15,2-1 0 0,1-1 0 0,2 0 0 16,1-1 0-16,0-1 0 0,1-2 0 0,1-1 192 16,1-2-192-16,0-2 192 0,1-2-64 0,1-2-128 15,0-2 192-15,1 0-64 0,-1-1 0 0,2-1-128 0,-2-2 192 0,0-1-64 16,0-1-128-16,-2 0 160 15,0-1-160-15,-1 0 160 0,-1 0-160 0,-1 1 0 16,0 1 0-16,-2 2 0 0,-1 0 0 0,0 4 0 16,-3 4 0-16,0 0 0 0,0 0 0 0,0 0 0 0,0 0 0 15,0 0 0-15,-2 6-160 0,1 2 160 0,-1 1 0 0,2 1-144 16,-1 0 144-16,1 0 0 16,0 0 0-16,1-1 0 0,1 0 0 0,2 0 0 15,0 0 0-15,0-1 0 0,2-2 0 0,1-1 0 0,0-2 128 0,1-1-128 0,1-1 224 16,1-2-32-16,1-1 0 0,2 0 0 15,0-2-32-15,0-1-16 0,-1-2 0 0,0 0 0 0,1-2-16 16,-1-2 0-16,-1-2 0 0,-3-1 0 0,0 1 0 0,-1 0-128 16,-1-1 192-16,0 0-64 15,-3 2 256-15,-1 1 32 0,-1 3 16 0,1 0 0 0,-2 0 160 0,0 3 48 16,-2-1 0-16,2 6 0 0,0 0-256 0,0 0-32 16,0 0-16-16,0 0 0 0,0 0-336 0,-1 6 0 15,1 2 0-15,0 5 0 0,3 1 0 0,-1 3 0 16,-1 3 0-16,2 2 0 0,-1 1 0 0,1 3 0 15,-1 2 0-15,-1 2-128 0,-1 1 128 0,-1 1 0 16,-1 2 0-16,0-1 0 0,1-2 0 0,1-1 0 16,0 0 0-16,-1 0 0 0,-1-3 0 0,0-1 0 15,1-3 0-15,-1-1 0 0,-1-4 0 0,1-1 0 0,0-3 0 0,-1-3 0 16,-2-2 144-16,1-1-144 0,1-3 192 0,-2-2-192 16,0 0 256-16,-1-2-64 0,0-2-16 0,-1-3 0 15,-1 0 144-15,1-3 48 0,-1-1 0 0,0-2 0 16,0 0-48-16,1-1 0 15,0-1 0-15,2-2 0 0,0-2-176 0,3 1-144 0,2-1 192 0,2 1-192 16,2-2 0-16,1 2 0 0,3-1 0 0,2 1 0 16,2 0-144-16,1-2-144 15,1 3-32-15,1 1 0 16,0 1-368-16,0 1-80 0,2 1 0 0,-2 0-16 16,0 1-560-16,-2 1-96 0,-1 2-32 0,0-1 0 15,0 0-2480-15,0 2-496 0</inkml:trace>
  <inkml:trace contextRef="#ctx0" brushRef="#br0" timeOffset="30018.39">17535 11237 31439 0,'0'0'1392'0,"0"0"288"0,0 0-1344 0,-1-5-336 16,1 0 0-16,0 5 0 0,4-6 880 0,2 2 96 15,0 1 32-15,3-1 0 0,2 2-240 0,3 0-32 16,0 0-16-16,3-1 0 0,0 1-464 0,1 0-80 0,2 1-32 0,-1 1 0 31,-1 0-1280-31,-1 1-256 0,-1 0-48 0,-3 1-14080 0</inkml:trace>
  <inkml:trace contextRef="#ctx0" brushRef="#br0" timeOffset="30191.34">17451 11442 32255 0,'0'0'2864'0,"0"0"-2288"0,0 0-576 0,0 0 0 16,0 0 1280-16,0 0 128 0,0 0 48 0,0 0 0 0,0 0-320 0,10 0-64 31,1 0-16-31,4 0 0 0,1 0-512 0,2 0-96 0,0 0-32 0,2-1 0 0,1 0-192 0,2 0-32 16,1-1-16-16,1 0 0 0,-1-1-368 0,0 1-80 16,-1 0-16-16,-1 1-12400 15,-2 0-2480-15</inkml:trace>
  <inkml:trace contextRef="#ctx0" brushRef="#br0" timeOffset="31031.69">18519 10823 18431 0,'3'-10'1632'0,"-1"6"-1312"15,1-3-320-15,0 1 0 0,2-1 1920 0,-1 0 304 16,1 1 64-16,-1-1 16 0,0 3-480 0,-4 4-96 16,0 0 0-16,0 0-16 0,0 0-944 0,2 6-192 0,-4 2-48 0,0 2 0 15,-2 1-256-15,-2 2-48 16,-1 1-16-16,-2 2 0 0,-1 0-80 0,-1 2 0 0,-1 1-128 0,0 0 192 15,-1 5-192-15,0-4 176 0,1 1-176 0,2-2 160 16,2-2-160-16,1-2 0 0,2-2 0 0,3-1 0 16,4-2 160-16,1-1-160 0,2-2 192 0,3-3-192 15,2-1 192-15,2-1-192 0,2 0 192 0,2-2-192 0,0-2 176 0,3 0-176 16,1 0 160-16,0-1-160 16,-2-2-320-1,1 1-144-15,-1-2-48 0,-1 1 0 0,-1-1-720 16,-2 1-160-16,-3-2-16 0,-1 1-16 0,-3-1 160 15,-1-1 48-15,-2 0 0 0,0-1 0 0,-3-2 752 0,0 0 144 0,-1 0 48 0,-1 0 0 0,0 1 432 0,-2 0 96 16,0 0 0-16,1 1 16 0,-1 2 864 0,-1-1 160 16,1 1 48-16,1 1 0 0,0 0 192 0,-1 2 32 15,3 4 16-15,0 0 0 0,0 0-496 0,0 0-112 16,0 0-16-16,0 0 0 0,0 0-480 0,-1 6-96 16,1 3-32-16,-2 2 0 0,1 2-144 0,0 2-16 15,0 1-16-15,0 1 0 0,0 0-48 0,0 1 0 16,-1 0 0-16,1 0 0 0,0 2-128 0,1-1 128 15,0-2-128-15,1 0 128 0,2-2-128 0,0 1 0 16,0-3 0-16,2-1 0 31,0-2-384-31,1-1-96 0,0-3-32 0,2 0-11776 0,1-3-2352 0</inkml:trace>
  <inkml:trace contextRef="#ctx0" brushRef="#br0" timeOffset="31381.98">18912 10888 33167 0,'-4'-10'2944'0,"4"10"-2352"0,-1-5-464 0,1-1-128 16,0 6 480-16,0 0 80 0,0 0 16 0,0 0 0 16,0 0 320-16,0 0 64 0,0 0 0 0,1 8 16 15,1 1-672-15,-1 3-144 0,0 1-32 0,0 3 0 16,-1 3-128-16,1 1 0 0,-1 1 0 0,0 1 0 16,0-1 0-16,1 0 0 0,-1-2 0 0,2 0 0 15,-1-2 0-15,-1-3 192 0,0-2-192 0,0-2 192 16,0-2-192-16,0-8 0 0,0 0 0 0,0 0 0 0,0 0 0 0,0 0 0 15,0 0 128-15,0 0-128 16,-4-7 256-16,1-2-48 16,-1-3 0-16,-1-2 0 0,2-2-80 0,0-1-128 0,-2-3 176 0,1-2-176 0,-2-3 128 0,2 0-128 15,1 1 0-15,-2 0 0 0,3 1 192 0,2 1-192 16,1 1 192-16,1 0-192 0,3 1 384 0,1 3-16 16,3 1-16-16,1 3 0 0,0 1-176 0,1 2-48 15,3 1 0-15,-1 3 0 0,1 0-128 0,0 1 0 16,0 3 0-16,1 0 0 0,-1 2 0 0,-1 3-192 15,-1 0 64-15,-1 1 128 16,-1 3-1376-16,-1 2-160 0,-3 1-16 0,-1 2-16 16,-3 1-1424-16,-2 1-272 0</inkml:trace>
  <inkml:trace contextRef="#ctx0" brushRef="#br0" timeOffset="31932.12">18904 11043 15663 0,'0'0'688'0,"0"0"144"0,-4-4-656 0,4 4-176 0,0 0 0 0,0 0 0 15,0 0 3344-15,0 0 640 0,6-3 128 0,0 1 32 16,2 1-2672-16,1 0-512 0,3 1-128 0,-2 0 0 31,2 1-512-31,1-1-80 0,0 0-32 0,1 1 0 16,2 0-368-16,-1 0-80 0,1-1-16 0,-1-1 0 16,-1 0-944-16,1 0-192 0,-3-1-32 0,-1 0-16 15,-2-2 416-15,-2 2 96 0,-1 0 16 16,-6 2 0-16,0 0 736 0,0 0 176 0,0 0 0 0,0 0 0 0,0 0 752 0,0 0 144 15,0 0 16-15,0 0 16 0,0 0-192 0,0 0-32 16,-2 6-16-16,-3 0 0 0,3 0-368 0,0 0-80 16,0 2-16-16,0 0 0 0,2 0-96 0,2 1-128 15,0 0 176-15,1-1-176 0,0-1 304 0,2 0-48 16,-5-7-16-16,5 6 0 0,2-3 80 0,-1-1 32 0,1-2 0 0,1-1 0 16,1-1-32-16,-1-3-16 15,0-1 0-15,1-1 0 0,1-1 16 0,-1 0 0 16,-2-2 0-16,0 0 0 0,-1 0 0 0,0 0 16 0,-1 1 0 15,0 2 0-15,-1 0 176 0,-2 1 16 0,2 2 16 0,-4 4 0 16,0 0-64-16,0 0-16 0,0 0 0 16,0 0 0-16,0 0-320 0,3 8-144 0,0 1 128 15,1 2-128-15,-2 2 0 0,0 2 0 0,1 3 0 0,0 2 0 16,-1-1 0-16,-1 2 0 0,0 2 0 0,-1 2 0 16,0-1 0-16,0 0 0 0,-1-1 0 0,0-2 0 15,-1 0 0-15,-2-4 0 0,1-1 0 0,1-3 0 16,0-2 0-16,-1-1 160 0,0-2-160 0,1-3 160 15,2-5 64-15,0 0 16 0,-5 2 0 0,5-2 0 16,-6-1 272-16,-1-1 64 0,1-2 16 0,-2-2 0 16,-1 0-272-16,0-1-48 0,-1 0-16 0,2 1 0 0,-3-1-256 0,2 1 160 15,0-1-160-15,1 0 128 0,1 1-128 16,0 0-192-16,2 1 32 0,0 0 16 16,2 2-1888-16,3 3-368 0,-2-3-80 0,2 3-15120 0</inkml:trace>
  <inkml:trace contextRef="#ctx0" brushRef="#br0" timeOffset="32245.37">19658 10893 36623 0,'1'-23'1616'0,"2"11"352"0,0 0-1584 0,1-1-384 16,1 1 0-16,1 0 0 0,-2 1 800 0,0 2 80 15,-1 1 16-15,0 3 0 0,-3 5-320 0,0 0-48 16,0 0-16-16,0 0 0 0,0 6-352 0,-1 6-160 16,-3 4 128-16,-3 3-128 0,-2 1 0 0,-2 7 128 0,-1 4-128 0,-3 5 0 15,-4 2 192-15,-2 5-32 16,-2 5-16-16,-2 1 0 0,-2 2 48 0,-1 0 0 0,-1 1 0 0,2 0 0 16,-4-3-192-16,1-2 160 0,1-5-160 0,0-3 160 15,3-4-160-15,1-2 160 0,3-2-160 0,4-2 160 0,2-4-160 0,3-2 128 16,2-2-128-16,2-2 128 0,2-4-128 0,1-2-192 15,3-3 32-15,2-1 16 16,2-3-1872 0,-1-6-368-16,6 5-80 0,3-3-14416 0</inkml:trace>
  <inkml:trace contextRef="#ctx0" brushRef="#br0" timeOffset="32651.95">19605 11365 33231 0,'8'-12'1472'0,"-4"7"304"0,3-2-1424 0,1 1-352 16,0 0 0-16,3 1 0 0,1-1 1408 0,1 2 192 16,-1 0 64-16,1 3 0 0,0 1-864 0,-1 1-160 15,-1 2-48-15,0 0 0 0,-1 1-384 0,-1 2-80 16,-3 1 0-16,-1 1-128 0,-3 0 128 0,-2 2-128 16,-2 1 0-16,-3 1 0 0,-2 1 128 0,-3 1-128 15,-2 1 192-15,0-1-192 0,-3-1 176 0,1-1-176 16,0-2 160-16,1-1-160 0,2 0 160 0,2-2-160 15,1-1 160-15,3-1-160 0,5-5 144 0,0 0-144 0,0 0 128 0,2 7-128 16,2-1 128-16,3-1-128 0,-1-1 128 0,3 1-128 16,1-1 0-16,0 2 0 15,-1 0 0-15,1 0 0 0,0-2 0 0,-1 2 0 16,1-1 0-16,0 1 0 0,0-1 0 0,-1 2 0 0,-1-2 0 0,-2 1 0 0,1-1 0 0,-3 1 192 16,-4-6-192-16,1 5 192 0,-1 2 96 0,-1 0 32 15,1-7 0-15,-5 5 0 0,-3 1 64 0,-1-1 0 16,-1 2 16-16,-1-2 0 0,-1 1-144 0,-1-1-16 15,-1 1-16-15,-2-1 0 0,0 0-224 0,-1-2 176 16,2 0-176-16,1 0 160 0,-1 1-160 0,2-1 0 16,1-1-160-16,1 0 160 15,2 1-720-15,2-2-48 0,0-1-16 0,7 0 0 16,0 0-1712-16,0 0-352 0,0 0-64 0</inkml:trace>
  <inkml:trace contextRef="#ctx0" brushRef="#br0" timeOffset="33074.6">20032 11401 19343 0,'0'0'1728'0,"3"-6"-1392"0,2-1-336 0,-1 4 0 16,-4 3 3936-16,0 0 720 0,0 0 144 0,0 0 16 15,0 0-3104-15,0 0-624 16,0 9-128-16,-1 2-32 0,-2 3-528 0,-1 3-96 16,-1-3-32-16,-2 4 0 0,1 1-272 0,-2 2 0 15,-1 0 128-15,0 1-128 0,1 1 0 0,-1 0 128 0,0-1-128 0,1-2 0 16,1-2 144-16,0-2-144 0,0-2 0 0,3-3 144 15,2-3-16-15,-3-1 0 16,3-2 0-16,2-5 0 0,0 0 80 0,0 0 16 16,0 0 0-16,5-5 0 0,1-3-16 0,2-3 0 0,0-3 0 0,0-4 0 15,2-1-80-15,2-3 0 0,2-4-128 0,0 0 192 16,0-2-192-16,2 1 0 0,-2-3 0 0,0 3 0 16,-1 1 0-16,-1 3 0 0,1 3 0 0,-2 4 144 0,-3 2 48 0,0 2 16 15,-1 2 0-15,-1 2 0 0,-1 1 176 0,-1 3 16 16,-4 4 16-16,0 0 0 0,0 0-208 0,0 0-32 15,6 3-16-15,-1 4 0 0,-1 1-160 0,1 1 0 16,-3 4 0-16,1 2 0 0,0 3 0 0,-1 1 0 16,-1 2 0-16,1 0 0 0,0 0 0 0,-1 1 0 15,-1 0 0-15,0-1 0 0,0-1 0 0,0-2 0 16,-1 0 0-16,1-1 0 0,0-1 0 0,0-1 0 16,-1 0 0-16,0-2 0 15,0-2-544-15,1-1 16 0,0-1 0 0,1-3 0 16,0 0-1712-16,-1-6-320 0,0 0-80 0,0 0-14624 0</inkml:trace>
  <inkml:trace contextRef="#ctx0" brushRef="#br0" timeOffset="33246.46">19982 11635 33167 0,'0'0'2944'0,"-2"-6"-2352"16,2 6-464-16,0 0-128 0,0-6 1264 0,1 0 224 0,-1 6 48 0,4-5 16 15,1 0-512-15,3 2-96 16,2 2-32-16,3-1 0 0,3 0-560 0,4 2-112 0,4 1-32 0,3-1 0 15,0 0-208-15,2 1 128 16,1-1-128-16,-3 0 0 0,-2-1-176 0,0 0-128 0,-3-1-16 0,-4 1-12224 16,-1 0-2432-16</inkml:trace>
  <inkml:trace contextRef="#ctx0" brushRef="#br0" timeOffset="42278.45">7373 8991 2751 0,'0'0'256'0,"0"0"-256"15,0 0 0-15,0 0 0 0,0 0 1696 0,0 0 288 16,0 0 64-16,0 0 16 0,0 0-640 0,0 0-128 16,0 0-16-16,0 0-16 0,0 0-272 0,0 0-48 15,0 0-16-15,0 0 0 0,0 0-384 0,0 0-80 16,0 0-16-16,0 0 0 0,0 0-80 0,8 0-32 15,-1-1 0-15,2 0 0 0,2 1 112 0,2 0 0 0,1 1 16 0,2-1 0 16,3-1-144-16,1 1-48 0,-1-1 0 0,2 0 0 16,0 0-16-16,2 1-16 15,0 0 0-15,3 0 0 0,0-1 112 0,1 1 32 16,0 0 0-16,1 1 0 0,-2 0-192 0,0-1-48 16,1 2 0-16,-2-1 0 0,-2 0-144 0,-1 1 0 0,-2-1 0 0,-4 0 0 15,-2 0 0-15,-3-2 0 0,-3 2 0 0,-1-1 128 16,-7 0-128-16,0 0 160 0,0 0-160 0,0 0 160 15,-3-5-32-15,-3 0 0 0,0 2 0 0,-3-2 0 16,0 0 32-16,-2-2 0 0,-2 1 0 0,-1-1 0 0,-2-1 208 0,2 1 32 16,1-2 16-16,2 0 0 15,1 0 352-15,1 1 64 0,2 2 0 0,3 0 16 16,4 6-272-16,0 0-48 0,-2-5-16 0,2 5 0 16,0 0-240-16,0 0-48 0,0 0-16 0,5-2 0 0,-5 2-48 0,9 1-16 15,2 2 0-15,0 1 0 0,-1 1-144 0,0 1 0 16,-1 2 0-16,-1 0 128 0,1 0-128 0,0 0 0 15,-1 1 144-15,-1 1-144 0,0 0 240 0,-1 0-32 16,-2 0 0-16,-1 0 0 0,-1-2-48 0,-2 1-16 16,-1-1 0-16,0 0 0 0,-3-2-144 0,-2 1 192 15,-1-1-192-15,-2 1 192 0,-1-1-480 0,-1 0-96 16,-3 0 0-16,0 0-16 16,2 1-2288-16,1-2-464 0</inkml:trace>
  <inkml:trace contextRef="#ctx0" brushRef="#br0" timeOffset="42826.19">7365 9379 11055 0,'0'0'976'16,"-5"-1"-784"-16,-1-1-192 0,6 2 0 0,0 0 2880 0,0 0 512 15,0 0 128-15,0 0 0 0,0 0-1792 0,0 0-352 16,0 0-80-16,0 0-16 0,10-3-464 0,3 1-112 16,4-1 0-16,3 0-16 15,3 2-384-15,1-1-80 0,1-1-16 0,2 0 0 16,1-1 0-16,1 1 0 0,1 2 0 0,-1-2 0 0,2-1-32 0,0 2-16 15,0 0 0-15,0 1 0 0,-1 0-160 0,0 1 0 16,-2-1 144-16,-3-1-144 0,-1 1 0 0,-3 0 0 16,-3 0 0-16,-3 0 0 0,-3-1-128 0,-3 1-64 15,-4-1 0-15,-5 2 0 0,0 0-128 0,0 0-48 16,-3-6 0-16,-4 1 0 16,-1-1-224-16,-3-1-48 0,-1 0-16 0,-3-2 0 0,-1 0 400 0,-2 0 64 15,1-1 32-15,0 1 0 0,3-1 528 0,2 1 96 16,1 1 32-16,3 2 0 0,2 0 144 0,3 1 16 15,3 5 16-15,0 0 0 0,0 0-192 0,0 0-32 16,0 0-16-16,0 0 0 0,8 1-208 0,1 1-32 16,2 2-16-16,-1 3 0 0,-1 2-176 0,1-2 160 0,0 2-160 0,0 1 160 15,-1 0 80-15,-1-1 16 0,-2 1 0 0,0 1 0 16,-2 0 32-16,-1 0 16 0,-1-1 0 0,-4-1 0 16,0 0-128-16,-2 0-32 0,-2-1 0 0,-1-1 0 15,-4 1-272-15,-1 0-64 16,-2-3-16-16,0 3 0 0,0 0-608 0,-1 1-112 15,2-1-32-15,1 2-9296 0,1-1-1872 0</inkml:trace>
  <inkml:trace contextRef="#ctx0" brushRef="#br0" timeOffset="43373.61">7495 9650 10127 0,'0'0'448'0,"-6"0"96"0,-3-3-544 0,0 1 0 16,0 0 0-16,0 1 0 0,-1 0 3008 0,3 1 480 16,-1-2 96-16,1 1 32 0,2 0-1616 0,5 1-320 15,0 0-64-15,0 0-16 0,0 0-576 0,0 0-128 16,8 1-32-16,2 0 0 0,2 2-384 0,3-1-80 15,0 0-16-15,3 0 0 0,1-1-208 0,1 0-48 16,2-1-128-16,1 2 192 0,1-2-192 0,2 0 128 0,3 0-128 16,-3 0 0-16,1 0 0 0,0 0 128 0,0 1-128 15,0 0 0-15,-2-1 0 0,0 0 0 0,-3-1 0 0,-3 1 0 16,-1 0 0-16,-3-1-256 0,-4-2 48 0,-1 2 16 31,-3 0-368-31,-7 1-64 0,0 0-16 0,0 0 0 16,-5-3-96-16,0-2-32 0,-2 3 0 0,-1-1 0 15,-3 0 272-15,-2-2 48 0,0 1 16 0,-1-2 0 0,-1 1 288 0,-1-1 144 0,3 0-160 0,1 1 160 16,2 1 400-16,2 0 176 0,2 0 48 0,0 1 0 16,6 3 80-16,0 0 32 0,0 0 0 0,0 0 0 15,0 0-224-15,6-3-64 0,0 0 0 0,3 2 0 0,1 1-208 0,1 1-48 16,0 3-16-16,0-1 0 0,0 1 112 0,-1 2 32 16,-1 1 0-16,-2 1 0 0,0 3 64 15,-2 0 32-15,-1 0 0 0,-2 0 0 0,-1 1-96 0,0-1-32 16,-3 0 0-16,-1 0 0 0,-3 0-288 0,0 2 0 15,-2-4 0-15,-2 1 0 16,-1 0-384-16,0-1-176 0,0 0-32 0,0 0-10096 16,1 1-2032-16</inkml:trace>
  <inkml:trace contextRef="#ctx0" brushRef="#br0" timeOffset="43530.45">7932 10195 18431 0,'-14'1'816'0</inkml:trace>
  <inkml:trace contextRef="#ctx0" brushRef="#br0" timeOffset="44108.81">7365 10106 18431 0,'0'0'1632'0,"0"0"-1312"16,0 0-320-16,0 0 0 0,0 0 960 0,0 0 128 16,0 0 32-16,8-1 0 0,2 0-240 0,2 0-48 15,3-1-16-15,5 1 0 0,0 0-112 0,4 0 0 16,0 0-16-16,3 1 0 0,1-2-160 0,3 0-16 15,0-1-16-15,2 2 0 0,1-1-160 0,0 1-16 16,1-1-16-16,1 1 0 0,-1 0-304 0,-3-2 128 16,-3 1-128-16,-2 0 0 0,-4 0 128 0,-3 1-128 15,-4 0 0-15,0 0 0 0,-5-1 0 0,-4 1 0 0,0 0 0 0,-7 1 0 16,0 0-256-16,0 0-16 16,0 0 0-16,-6-2 0 0,0-1-80 0,-3-1-16 0,-2 1 0 0,-2 0 0 15,-5 0 368-15,1-2-144 0,0 0 144 0,2 0 0 0,0 0 176 0,1 0 144 16,1 0 16-16,2-2 16 0,2 2 304 0,3 0 64 15,1 1 16-15,3 1 0 0,2 3-256 16,1-6-48-16,-1 6-16 0,6-3 0 0,-1 0-256 0,3 1-160 16,1 1 192-16,0 1-192 0,2 1 0 0,0 2 0 15,3 0 0-15,-2 1 0 0,-1 1 0 0,0 0 0 16,-1 2 0-16,0-1 0 0,-2 2 0 0,-1 2 0 16,-2 2 160-16,-1 0-160 0,-3-1 304 0,-2 1-32 15,-3 0 0-15,1 2 0 0,-2-1-144 0,-2-1-128 16,-4-1 192-16,0 1-192 0,0-2 0 0,0 0 0 15,-1-1-192-15,1-1 48 16,0 1-1360-16,1-1-272 0,1-1-48 0</inkml:trace>
  <inkml:trace contextRef="#ctx0" brushRef="#br0" timeOffset="44672.79">7412 10389 9215 0,'0'0'816'0,"-6"0"-656"0,2 0-160 0,4 0 0 15,-6 1 2336-15,2 0 432 0,4-1 96 0,0 0 16 16,0 0-1216-16,0 0-224 0,0 0-48 0,0 0-16 16,0 0-176-16,10 2-48 0,2 0 0 0,4-1 0 15,2 0-560-15,3 0-112 0,2-1-32 0,0 0 0 16,2-1-96-16,3 0-32 0,0 0 0 0,3 0 0 16,1 0-32-16,2 0-16 0,-2 0 0 0,3 1 0 15,-2 0-112-15,1 0-32 0,-3 0 0 0,-3 0 0 0,-3 1-128 0,-2 1 0 0,-1-1 0 0,-5 0 0 16,-2 0 0-16,-2 0 0 15,-1 1 0-15,-2-1 0 0,-4 0 0 0,-6-1-272 16,0 0 64-16,0 0 16 0,0 0-144 0,0 0-32 16,0 0 0-16,-4-5 0 15,0 1-64-15,-3 0-16 0,0-2 0 0,-2 1 0 0,-1-2 144 0,0-1 32 16,-1 1 0-16,0-1 0 0,0 0 272 0,1 2 0 16,1-1 128-16,3 0-128 0,1 1 544 0,2 0 16 15,0 2 0-15,3 4 0 0,0 0-32 0,0 0 0 0,4-3 0 0,2 0 0 16,0 2-192-16,0 2-32 15,1 2-16-15,2 0 0 0,0 1-96 0,-1 2 0 16,-1 0-16-16,1 2 0 0,-1 0 96 0,-1 1 32 16,1-1 0-16,-2 1 0 0,0 0 48 0,-2 0 16 0,-1 0 0 0,-1-1 0 15,-3 1-176-15,-1-1-16 0,-1 0-16 0,-3-1 0 0,-2 0-336 0,0-1-64 16,-3 1-16-16,-1 2-10592 16,-1-3-2128-16</inkml:trace>
  <inkml:trace contextRef="#ctx0" brushRef="#br0" timeOffset="46208.39">7657 8151 20271 0,'0'0'1792'0,"0"0"-1424"0,0 0-368 0,0 0 0 0,0 0 656 0,0 0 64 16,0 0 16-16,0 0 0 0,0 0 0 0,8-1 0 15,1-1 0-15,4 1 0 0,0 0-32 0,4-2 0 16,3 2 0-16,3 0 0 0,1 2-128 0,2-1-16 16,-2 0-16-16,0 0 0 0,1-1-256 0,0 1-48 15,-3-1-16-15,-3 1 0 0,-2 1-224 0,-3-1 128 16,-2-1-128-16,-3 1 0 0,-1 1 160 0,-8-1-160 16,0 0 160-16,0 0-160 0,0 0 224 0,0 0-48 15,-8-1-16-15,-3 1 0 16,-3 0-32-16,-4 0-128 0,0 1 192 0,-6 0-64 0,-2 0 0 0,-3 2 0 0,0-1 0 0,-1 1 0 15,-1 0 80-15,0 1 16 0,1-1 0 0,1 1 0 16,3 2 128-16,1-1 32 16,2 2 0-16,1 1 0 0,3-1-16 0,0 2 0 0,0 0 0 15,4 1 0-15,2 0-240 0,3 1-128 0,1 0 160 0,3 1-160 16,5 1 0-16,2-1 128 16,0 0-128-16,4 0 0 0,3 0 0 0,1 1 128 0,2-1-128 0,-1-2 0 15,1-3 160-15,3 1-160 16,1-3 160-16,-1 0-160 15,2-2 144-15,-1-1-144 0,-1-1 128 0,1-1-128 0,-2-1 160 0,0-1-160 0,-1-2 192 0,-2-1-192 16,-1 0 304-16,-3-2-48 0,-1 0-16 0,-2-2 0 0,-3-1 144 0,-2-1 16 16,-2-1 16-16,-1 1 0 0,-4 0-32 0,1 1-16 15,-3 1 0-15,-2 2 0 0,-1 2-160 0,0 1-16 16,0 1-16-16,0 2 0 16,2 1-480-16,1 2-80 0,1 3-32 0,2 0 0 15,0 3-1600-15,1 2-320 0,1 2-64 0,1 2-13184 16</inkml:trace>
  <inkml:trace contextRef="#ctx0" brushRef="#br0" timeOffset="46615.01">7793 8345 23951 0,'0'-12'1056'0,"0"12"224"0,1-6-1024 0,2 1-256 15,0 0 0-15,1 2 0 0,2 0 1664 0,-1 0 256 0,2 4 64 0,1 1 16 16,0 0-896-16,1 2-176 0,2 2-32 0,-4 1-16 15,0 3-432-15,1 1-64 16,-1 1-32-16,-2 0 0 16,1 2-176-16,-4-1-48 0,-1 1 0 0,-2 0 0 15,-1 2-128-15,-2-2 0 0,2-2 0 0,-1-1 0 0,0 0-160 0,-1-2 160 16,0-2-208-16,1-2 80 0,3-5 128 0,0 0 0 0,0 0 0 16,0 0 128-16,0 0-128 0,0 0 0 15,4-5 0-15,3-3 0 0,-1-3 0 0,4-2 0 0,1-3 0 0,1 0-128 16,-1-4 128-16,1-1 0 0,-1 0 0 0,-1 3 0 15,-1 1 0-15,-1 3 0 0,-2 2 128 0,0 1-128 16,-1 4 448-16,-1 3 32 0,-4 4 0 0,0 0 0 16,0 0 112-16,0 0 32 0,-3 6 0 15,0 2 0-15,1 2-48 0,-2 1 0 0,-2 1 0 0,1 1 0 16,0 1-368-16,2 1-80 0,0-2 0 0,1 0-128 0,-1 0 224 0,2-2-64 16,1-1-16-16,2-1 0 0,2-1 48 0,1-3 16 15,1 0 0-15,0-2 0 0,2-1-208 0,1-2 144 16,2 0-144-16,1-2 128 15,1-1-464-15,3-3-112 0,1 0 0 0,2-2-16 16,0-1-2864-16,3 0-576 0</inkml:trace>
  <inkml:trace contextRef="#ctx0" brushRef="#br0" timeOffset="48090.38">8259 9775 6447 0,'0'0'576'0,"0"0"-576"0,0 0 0 0,-6 0 0 0,1 0 1984 0,5 0 304 0,0 0 48 0,0 0 16 16,-8-1-768-16,0 1-160 16,2-1-16-16,-1 1-16 0,0 0 0 0,2 0 0 15,5 0 0-15,-6-2 0 0,6 2-160 0,0 0-16 0,-3-2-16 0,3 2 0 16,0 0-288-16,0 0-48 0,0 0-16 0,0 0 0 16,0 0-272-16,0 0-48 0,0 0-16 0,0 0 0 15,0 0-192-15,0 0-64 0,0 0 0 0,0 0 0 16,7-1-64-16,3 0 0 0,2 0-16 0,3 0 0 15,4 1 16-15,3 0 0 0,3-1 0 0,3 0 0 16,7-2-48-16,2 1 0 0,-1-1 0 0,2 1 0 0,0-2 96 0,1 3 16 16,-1 1 0-16,3 0 0 0,1 0-64 0,-3 1 0 15,1-1 0-15,-5 0 0 0,-3 0-192 0,-3 0 128 16,-4 0-128-16,-2 0 0 0,-2 2 144 0,-2-1-144 16,-2-1 128-16,-2 0-128 0,-4-1 160 0,-3 1-160 15,-2 0 192-15,-6 0-192 0,0 0 192 0,0 0-64 16,0 0 0-16,0 0-128 0,0 0 192 0,0 0-192 15,0 0 192-15,0 0-192 0,-7-2 0 0,7 2 0 16,-6-1 0-16,1 0 0 0,-2 0 0 0,1 0 0 16,6 1-160-16,-6-1 160 0,-2 0-416 0,0 0 32 0,2 0 16 0,-2 0 0 15,0-1-16-15,2 1 0 16,-3-1 0-16,0 0 0 0,-1 0 176 0,-1 0 16 16,-1-2 16-16,0 1 0 0,1-3 176 0,-1 2 0 15,-3 1 0-15,2-1 0 0,0 0 0 0,1 0 0 16,-1-1 0-16,1 1 0 0,1-2 144 0,0 0 112 15,0 0 32-15,1 1 0 0,1-1 224 0,0 2 64 0,1-2 0 0,2 2 0 16,-1 1-64-16,1 0 0 0,0 1 0 0,2 1 0 16,4 1-128-16,0 0-48 0,0 0 0 0,0 0 0 15,0 0-336-15,0 0 128 0,0 0-128 0,0 0 0 16,0 0 0-16,3 7 0 0,1-1 0 0,3 1 128 16,1-2-128-16,2 1 128 0,0-1-128 0,2 0 128 15,2-2-128-15,2 0 128 0,2 1-128 0,1-1 128 0,-2 0-128 0,2 0 0 16,-1-2 0-16,-2 0 128 0,0 1-128 0,-2 0 0 15,-2 0 0-15,0 2 0 0,-1-2 0 0,0 2 0 16,-3 0 0-16,-1-1 0 0,-1 1 0 0,-2 2 0 16,0-1 0-16,-2 3 0 0,0 0 0 0,-1 2 0 15,-1-1 0-15,-1 2 0 0,0 0 0 0,-2 2 0 16,-1 0 128-16,-1 1-128 0,-2-1 128 0,1 2-128 16,-2-1 128-16,0-1-128 0,-3-1 0 0,1 0 144 15,0-1-144-15,1-1 0 0,-1-2 0 0,1 0-144 16,-1-1-16-16,1 0 0 15,1-3-1760-15,2 1-368 0,0-2-64 0</inkml:trace>
  <inkml:trace contextRef="#ctx0" brushRef="#br0" timeOffset="48792.89">8780 9195 14735 0,'-8'-8'1312'0,"8"8"-1056"0,-4-4-256 0,1 1 0 16,3 3 2400-16,0 0 416 0,-3-4 96 16,3 4 16-16,0 0-1440 0,0 0-272 0,0 0-64 0,0 0-16 15,0 0-224-15,0 7-32 16,0 2-16-16,1 1 0 0,1 2-352 0,-2 2-64 16,1 4 0-16,0-1-16 0,0 1-144 0,0 0-32 15,0 1 0-15,0-1 0 0,-1-2-128 0,0 1-128 0,0-2 144 0,0-2-144 16,0 2 128-16,0-2-128 0,0-2 0 0,0-1 144 15,0-2-144-15,1-1 192 0,0-1-192 0,-1-6 192 16,0 0-64-16,0 0 0 0,0 0 0 0,0 0 0 16,0 0 32-16,0 0 0 0,-2-5 0 0,0-1 0 0,0-3-160 0,-2-2 0 15,0-2 0-15,-1-2 128 0,-2 0-128 0,1-3 0 16,2-3 0-16,0-1 0 0,-1 0 0 0,1 0 0 16,1 0 0-16,1 2 0 0,0 0 0 0,2 1 288 15,2 1-32-15,0 3 0 0,0 2 0 0,3 1 0 16,4 1 0-16,1 1 0 0,0 1-128 15,1 1-128-15,1 2 144 0,1 0-144 0,3 1 0 0,0 1 0 16,1 1 0-16,-1 2 0 16,-2 0 0-16,0 2 0 0,-2 0 0 0,-1 1 0 0,-1 2 0 0,-2 1-160 15,0 1 160-15,-1-1-128 16,-2 2-544-16,0 0-96 0,-2 2-32 0,-1 1 0 16,-1 1-2272-16,-1 1-464 0</inkml:trace>
  <inkml:trace contextRef="#ctx0" brushRef="#br0" timeOffset="48991.82">8791 9347 28911 0,'0'0'1280'0,"0"0"256"0,0 0-1216 0,0 0-320 16,0 0 0-16,0 0 0 0,0 0 768 0,9 0 80 15,0 2 32-15,2-2 0 0,0 0-32 0,2 0 0 16,1 0 0-16,0 0 0 0,2 0-576 0,-1-1-112 0,-1-1-32 0,2 1 0 31,-1-1-448-31,1 4-112 0,-1-1-16 0,0 0 0 16,0-1-2416-16,-2 2-480 0</inkml:trace>
  <inkml:trace contextRef="#ctx0" brushRef="#br0" timeOffset="49404.18">9078 9375 11967 0,'-5'-6'1072'0,"5"6"-864"0,0 0-208 0,-2-5 0 0,1 1 2208 0,1 4 400 16,0 0 80-16,0 0 0 15,1-6-896-15,1 1-176 0,-2 5-32 0,0 0-16 16,0 0-480-16,0 0-80 0,0 0-32 0,7 2 0 0,0 1-528 0,-2 3-96 16,2 2-32-16,-2-1 0 0,1 2-112 0,-2 1-16 15,0 0-16-15,-1 2 0 0,-2 1-16 0,0-1 0 16,-2 1 0-16,0-1 0 0,-1-1 16 0,0-2 0 16,-1 1 0-16,1 1 0 0,-1-3-176 0,0-1 160 15,-1-1-160-15,4-6 160 0,0 0-32 0,0 0 0 16,0 0 0-16,0 0 0 0,0 0 48 0,0 0 0 15,0 0 0-15,2-7 0 0,2-1-32 0,-1-2 0 16,3 0 0-16,0-2 0 0,2-1-144 0,1-1 0 16,-1 0 0-16,1 1 128 0,0 0-128 0,-1 2 0 15,-2 2 0-15,2-1 0 0,-2 1 256 0,-2 3-16 16,-2 0-16-16,-2 6 0 0,0 0 208 0,0 0 32 0,0 0 16 0,0 0 0 16,0 0 16-16,0 0 0 15,-4 5 0-15,-1 1 0 0,0 2-160 0,0 0-16 0,-1 0-16 0,1 2 0 16,2 0-160-16,1 1-16 0,0 0-128 0,1 0 192 15,1-1-192-15,2 0 176 0,1 0-176 0,3-1 160 16,0-1 16-16,3-1 0 0,2 0 0 0,0-2 0 16,1 0-176-16,0-1 160 0,5-2-160 0,-1-1 160 31,2-2-496-31,-1-1-112 0,1-2 0 0,1-1-12016 0,-1 0-2384 0</inkml:trace>
  <inkml:trace contextRef="#ctx0" brushRef="#br0" timeOffset="52688.4">7571 11309 9439 0,'0'0'416'0,"0"0"96"0,0 0-512 0,2-4 0 0,-2 4 0 0,2-5 0 15,1 0 1280-15,-3 5 144 0,2-6 48 0,0 1 0 16,-1-1-128-16,-1 6-32 0,0 0 0 0,1-5 0 16,-1-1-160-16,0 2-48 0,0 4 0 0,0-5 0 0,-2-1-128 0,2 2-16 15,0 4-16-15,0 0 0 0,0-6-48 0,0 6 0 16,0 0 0-16,0 0 0 0,-1-4-64 0,1 4-32 15,0 0 0-15,0 0 0 0,0 0-112 0,0 0-32 16,0 0 0-16,0 0 0 0,0 0-160 0,-2 5-48 16,0 2 0-16,-1 1 0 0,1-1-240 0,0 4-48 15,0 1-16-15,1 3 0 0,0 0-144 0,-1 3 192 16,0 0-192-16,1 3 192 0,-1 2-192 0,2 3 0 0,-3 1 0 0,0 1 0 16,1 0 0-16,2 1 128 15,-2-1-128-15,1 1 0 0,0 1 0 0,1-1 0 0,0 2 0 0,0-2 0 16,1-3 160-16,0 0-160 15,0-2 192-15,1-1-192 0,1-1 160 0,-1-1-160 16,0-1 128-16,1-3-128 0,-2 1 128 0,0-4-128 16,1-1 128-16,0-2-128 0,-1-1 160 0,0-1-160 15,0-1 192-15,0-1-192 0,-1-7 0 0,0 0 0 0,1 5-160 16,-1-5 160 0,0 0-672-16,0 0-16 0,0 0 0 0,0 0 0 15,0 0-512-15,0 0-96 0,0 0-32 0,0-8-8608 0,0-1-1728 0</inkml:trace>
  <inkml:trace contextRef="#ctx0" brushRef="#br0" timeOffset="53018.6">7556 11381 9215 0,'-4'-15'816'0,"3"10"-656"0,-1-1-160 0,0 1 0 0,0 1 2704 0,1-1 512 15,1 5 112-15,0 0 0 0,0 0-1872 0,0 0-384 16,0 0-80-16,0 0-16 0,-5 2 48 0,0 2 16 15,-1 0 0-15,0 3 0 0,0 0-544 0,1 3-112 16,-1 0-32-16,1 0 0 0,-2 0-128 0,0 0-32 16,2-1 0-16,0-1 0 0,1 0 0 0,1-2 0 15,3-6 0-15,0 0 0 0,0 0 320 0,0 0 48 16,0 0 16-16,0 0 0 0,-4-4 64 0,3-1 0 0,1-3 16 0,1-1 0 16,1-1-208-16,0-1-64 15,2-2 0-15,1 0 0 0,-1 1-192 0,1 0-32 0,1-1-16 0,1 2 0 16,-1 2-144-16,1 2 160 15,-3 2-160-15,2 1 160 0,-6 4 32 0,6 0 0 0,0 3 0 0,-1 1 0 16,1 3-192-16,-1 1 0 16,1 3 0-16,0 0 128 0,1 2-128 0,0 0 0 15,-2 1 0-15,2 0 0 0,0 2-288 0,1-2-96 0,0 0 0 0,1 0-10816 16,0-2-2144-16</inkml:trace>
  <inkml:trace contextRef="#ctx0" brushRef="#br0" timeOffset="53676.16">7628 12306 13823 0,'0'0'1216'0,"-1"-5"-960"0,0 0-256 0,-1-1 0 0,1 1 640 0,0 1 96 16,0-1 16-16,1 5 0 0,0 0 1040 0,0 0 192 15,0 0 64-15,0 0 0 16,0 0-768-16,0 0-128 0,0 0-48 0,0 0 0 0,0 0-272 0,0 10-48 16,0 1-16-16,0 2 0 0,-2 3-192 0,1 0-64 15,0 2 0-15,0 0 0 0,0 3-176 0,1 1-32 16,0 0-16-16,0 1 0 0,-2-1-112 0,2 0-32 15,1 0 0-15,0-1 0 0,0-1-144 0,1-1 0 16,2-2 0-16,-2 0 0 0,0-2 128 0,-2 0 0 16,1-3 0-16,1 0 0 0,1-1-128 0,-1-1 128 0,-1-3-128 0,0 1 128 15,0-1-128-15,-1-7-272 0,0 0 64 0,2 5 16 32,-2-5-1984-32,0 0-400 0,0 0-80 0</inkml:trace>
  <inkml:trace contextRef="#ctx0" brushRef="#br0" timeOffset="53989.65">7595 12353 18431 0,'0'0'816'0,"-4"-4"160"0,-1-1-784 0,5 5-192 0,0 0 0 0,0 0 0 0,-4 0 1664 0,-1 1 272 16,-1 1 64-16,6-2 16 0,-4 4-1504 0,4-4-320 15,-5 5-48-15,2 1-16 16,1-1-128-16,2-5 0 0,0 0 0 0,0 0 0 0,-4 5 400 15,4-5 0-15,0 0 0 0,0 0 0 0,0 0 256 0,0 0 48 16,0 0 16-16,0 0 0 0,0 0-208 0,2-8-32 16,0-1-16-16,0-1 0 0,1 1-48 0,2-1-16 15,-1-1 0-15,2 1 0 0,-2 0-64 0,1 1-16 16,1 0 0-16,-1 3 0 0,1-1 64 0,-1 3 0 16,2 0 0-16,-7 4 0 0,7 0-192 0,-1 3-16 15,1 0-16-15,-2 2 0 0,-1 4-160 0,-1 1 0 16,-1 0 0-16,3 2 0 0,-1-1 0 0,0 2-144 15,1 0 144-15,-1 1-160 16,2-1-608-16,0 0-128 0,1 0-32 0,1-1-9216 16,0-1-1840-16</inkml:trace>
  <inkml:trace contextRef="#ctx0" brushRef="#br0" timeOffset="54458.71">7632 13110 11967 0,'1'-14'1072'0,"0"8"-864"0,1 1-208 0,0-3 0 0,0-1 1600 0,1-1 288 16,0 0 48-16,-2 0 16 16,-1-1 96-16,0 3 0 0,0 1 16 0,1 3 0 0,0-2-352 0,-1 6-80 15,0 0-16-15,0 0 0 0,0 0-768 0,0 0-144 16,0 0-48-16,3 8 0 0,-1 2-80 0,-1 3 0 15,-2 2-16-15,1 3 0 0,0 1-176 0,0 2-48 16,0 1 0-16,1 1 0 0,-2 2-336 0,1 1 144 16,-2 0-144-16,1 0 0 0,1 0 128 0,0 0-128 15,0-1 0-15,0-2 0 0,0-1 128 0,1-1-128 16,1-2 0-16,-1-3 0 0,-1-1 0 0,0-2 0 16,2-2 0-16,-2-1 0 15,0-4-640-15,0-6-176 0,0 0-32 0,0 0-16 16,0 0-2672-16,0 0-544 0,0 0-96 0,0 0-32 0</inkml:trace>
  <inkml:trace contextRef="#ctx0" brushRef="#br0" timeOffset="55007.04">7608 13133 24015 0,'-2'-12'1056'16,"1"6"224"-16,-1 0-1024 0,0-1-256 0,1 1 0 0,0-1 0 15,1 0 656-15,0 2 80 16,0 5 16-16,0-6 0 0,0 1 16 0,0 5 0 0,0 0 0 0,1-4 0 0,0-2-448 15,-1 6-64-15,0 0-32 0,0 0 0 0,2-4-16 0,-2 4 0 16,1-6 0-16,0 2 0 0,-1 4 96 0,0 0 16 16,1-6 0-16,0 1 0 0,-1 5-176 0,3-5-16 15,-3 5-128-15,2-5 192 0,0-1-64 0,0 2-128 16,-2 4 176-16,0 0-176 0,1-6 144 0,1 2-144 16,-2 4 0-16,0 0 144 0,3-5-16 0,-3 5 0 31,1-5 0-31,-1 5 0 0,0 0 0 0,0 0 0 15,0 0 0-15,0 0 0 0,0 0-128 0,0 0 128 0,0 0-128 0,0 0 128 0,0 0-128 0,0 0 0 16,0 0 0-16,0 0 128 0,0 0-128 0,0 0 128 16,0 0-128-16,0 0 128 0,-5 3 80 0,1 2 16 15,1-1 0-15,-1 2 0 0,1-1 16 0,0 1 0 16,-1-1 0-16,2 1 0 0,0 0-240 0,2-6 128 0,-2 7-128 0,0 0 0 16,-1-2 0-16,3-5 0 15,-2 6 0-15,2-6 0 16,-3 5 128-16,3-5-128 0,0 0 0 0,0 0 144 0,0 0-144 0,0 0 160 0,0 0-160 0,0 0 160 15,0 0-32-15,0 0-128 0,0 0 192 0,0 0-64 16,0 0 64-16,-2-5 0 0,1-2 0 0,1-1 0 16,1-2-16-16,2-1 0 0,1 0 0 0,2-1 0 15,-1-1-176-15,3 1 0 0,-1 1 0 0,0 1 0 16,2 1 0-16,0 3 0 0,-2 0 0 0,-1 2 0 0,2 0 0 0,0 3 128 16,-2 1-128-16,2 3 192 0,-1 0-48 0,-1 2 0 15,1 2 0-15,-1 0 0 0,0 0-144 16,0 1 0-16,1-1 144 0,1 0-144 0,-1 1 0 0,1-1 0 15,1-1 0-15,0-1 0 0,1-2 0 0,0-1-240 16,1-1 48-16,2-2 0 16,1-2-2080-1,0-3-416-15,4 0-64 0,0-2-32 0</inkml:trace>
  <inkml:trace contextRef="#ctx0" brushRef="#br0" timeOffset="55820.12">7732 10932 12895 0,'-4'-9'1152'0,"3"5"-928"15,-1-1-224-15,1 1 0 0,-1-2 2048 0,1 2 384 0,-2 0 64 0,1-1 0 16,1 2-768-16,1 3-144 16,0 0-48-16,0 0 0 0,0 0-400 0,0 0-96 15,0 0-16-15,-4 7 0 0,2 0-448 0,-1 2-112 16,3 0-16-16,-1 3 0 0,1 1-176 0,0 1-32 0,0 1-16 15,0 0 0-15,1-1-80 0,0 1-16 0,1-2 0 0,-2 0 0 16,0 0-128-16,1 2 128 0,-1-4-128 0,0 0 128 16,0-1-128-16,0-3 0 0,-1 0 144 0,1-7-144 15,0 0 144-15,0 0-144 0,-3 5 192 0,3-5-192 16,0 0 224-16,0 0-64 0,0 0-16 0,-4-4 0 16,0-4-16-16,0-1 0 0,0-2 0 0,1-3 0 15,-1-2-128-15,1-2 0 0,-1-2 0 0,0-2 128 0,0-1-128 0,1 0 0 31,0 0 144-31,0 1-144 0,2-1 192 0,1 2-16 0,0 1-16 0,2 1 0 0,1 2 64 0,3 0 16 16,-1 1 0-16,3 2 0 0,-1 1-240 0,3 4 0 16,0-1 128-16,1 2-128 0,1 1 0 0,0 3 0 15,1 0 0-15,1 1 0 0,1 2 0 0,-1 1-128 16,-1 1 128-16,-1 2 0 0,0 0-192 0,-1 1 64 16,-1 2 128-16,-3 0-208 15,-1 2-592-15,-1 1-112 0,-2 2-32 16,-2 2-9424-16,-2 1-1904 0</inkml:trace>
  <inkml:trace contextRef="#ctx0" brushRef="#br0" timeOffset="56462.74">7685 10948 26943 0,'0'0'1200'0,"0"0"240"0,0 0-1152 0,0 0-288 31,0 0 0-31,0 0 0 0,0 0 496 0,0 0 32 0,5-4 16 0,0 1 0 0,3 1-96 0,2 0 0 0,1 1-16 0,1 0 0 16,2 1-288-16,1 0-144 0,0 0 160 0,2 0-160 16,0 0 0-16,1 0 0 0,-2 0 0 0,0 0 0 15,-2 0-368-15,0 0-16 0,-1 0 0 0,-2 0 0 16,-2 1 224-16,-3 0 160 0,-1 2-208 0,-5-3 80 16,4 5 128-16,-4-5 0 0,3 6 0 0,-2-1 0 15,-1 1 224-15,-1-1-32 0,-1 1 0 0,-1 0 0 16,2 1 176-16,-1-1 16 0,0 2 16 0,1-2 0 15,1-6-32-15,0 5-16 0,0-5 0 0,1 6 0 16,1-1 0-16,-2-5 0 0,0 0 0 0,6 3 0 16,-1 0-32-1,1-2 0-15,-1 0 0 0,1-3 0 0,-1-3-64 0,0 1 0 0,0-2-16 0,-1 0 0 0,1-1-16 0,0-1 0 16,-2 1 0-16,0-1 0 0,-1 0 16 0,0 1 0 0,0 0 0 0,0 2 0 16,-2 5 128-16,0 0 16 15,0 0 16-15,0 0 0 0,0 0 0 0,0 0 0 16,0 0 0-16,0 0 0 15,0 0-224-15,0 0-48 16,0 0-128-16,2 8 192 0,1 2-192 0,-1 1 176 16,-1 2-176-16,3 2 160 0,-2 0-160 0,1 3 0 0,-3 2 0 0,2 0 0 15,1 4 0-15,-1-1 0 16,-1 0 0-16,1 1 0 0,0-1 0 0,0 2 0 16,0 0 0-16,0-1 0 0,0-1 0 0,-1-1 0 0,0-1 0 0,0-1 0 15,0-3 0-15,-1 0 0 0,0-2 128 0,-1-2-128 16,-1-2 0-16,1-1 192 0,-1-2-192 0,-2-2 192 15,1 1-64-15,-1-4-128 0,4-3 192 0,-7 1-64 16,1-1 16-16,-1-2 0 0,0-2 0 0,0-3 0 16,-2-2 16-16,0-2 0 0,0-2 0 0,0-1 0 15,1-1 32-15,1-3 16 0,2-1 0 0,2-1 0 0,3 1-208 16,3-1 144-16,1 0-144 0,3 2 128 0,1 3-128 0,2 1 0 16,0 2 0-16,1 1-176 0,1 1 176 0,3 2-192 15,-1 3 192-15,1 0-192 0,2 2 0 0,0 1-16 16,1 2 0-16,0 1 0 15,-2 1-1584-15,2 0-304 0,-2 1-64 0</inkml:trace>
  <inkml:trace contextRef="#ctx0" brushRef="#br1" timeOffset="61154.58">7296 11897 2751 0,'0'0'256'0,"0"0"-256"16,0 0 0-16,0 0 0 0,0 0 2432 0,0 0 448 15,0 0 96-15,0 0 16 0,0 0-1424 0,0 0-288 16,0 0-48-16,0 0-16 0,0 0-672 0,0 0-144 15,0 0-16-15,7-1-16 0,-7 1-368 0,7 1 128 16,0 0-128-16,1 0 0 0,-1 1 0 0,2 0 0 16,1 2 0-16,2-1 0 15,-2-1-464-15,3 0-64 0,2-1-16 0,0 2 0 16,-1-2-880-16,2 0-176 0,-1-1-48 0,-2 0 0 16,3-1 592-1,-3 0 112-15,-1-2 32 0,1 1 0 0,-4-1 912 0,1 0 320 0,0-2 0 0,-1 2 0 0,-3 0 1488 0,1 0 304 0,-1 0 48 0,0 1 16 16,-1 0-608-16,1 1-112 15,0-1-32-15,-6 2 0 0,6-1-704 0,-1 1-144 16,2 0-16-16,-1 1-16 0,0 1-400 0,0 0-144 16,-1 0 0-16,1 0 144 0,1 1-144 0,-1 1 0 15,0-2 0-15,1 1 0 0,0 3-240 0,0-2 32 0,1 1 0 0,0-1 0 32,-1 0-688-32,1 1-144 0,0-3-32 0</inkml:trace>
  <inkml:trace contextRef="#ctx0" brushRef="#br1" timeOffset="61264.43">7854 12004 4191 0,'0'0'192'0,"0"0"32"0</inkml:trace>
  <inkml:trace contextRef="#ctx0" brushRef="#br1" timeOffset="61503.14">7473 11902 17039 0,'-6'-10'752'0,"6"10"160"0,-2-6-720 0,1 0-192 16,1 1 0-16,0 5 0 0,0-7 624 0,0 2 80 15,0 5 32-15,0 0 0 0,5-6-16 0,0 3 0 16,2-1 0-16,1 2 0 0,0 1-320 0,2 0-64 15,1 0-16-15,1 1 0 0,0 1-176 0,1 0-144 16,-1 1 192-16,1 2-192 0,0-1 0 0,1 1 0 16,1 2 0-16,-1-1-192 15,0 1-832-15,1-1-176 0,-1 2-16 0</inkml:trace>
  <inkml:trace contextRef="#ctx0" brushRef="#br1" timeOffset="61656.03">7910 11969 17039 0,'0'0'752'0,"0"0"160"0,8 1-720 0,-1-1-192 0,-7 0 0 0,7 1 0 15,1-1 1280-15,0 2 240 0,0-1 32 0,1 0 16 16,0 0-704-16,1 1-144 0,-2 1-16 0,-1 2-16 16,1-1-432-16,-1 2-96 0,2-1-16 0,-2 1 0 15,2-1-144-15,-1 1 0 0,0 0-160 0,1 1 160 16,0-1-2224-16,1 0-336 0,-2 1-80 0</inkml:trace>
  <inkml:trace contextRef="#ctx0" brushRef="#br1" timeOffset="61781.02">8180 12112 18079 0,'0'0'800'0,"0"0"160"0,0 0-768 0,0 0-192 15,0 0 0-15,3 6 0 0,-1-1 1200 0,-2-5 192 16,4 6 32-16,0-2 16 0,-4-4-704 0,4 6-144 16,1-1-16-16,1 2-16 0,-1-1-400 0,2 2-160 15,1 0 128-15,-1 1-128 0,2-2-160 0,0 2-112 16,-1 0-32-16,1 0-7072 16,0-1-1424-16</inkml:trace>
  <inkml:trace contextRef="#ctx0" brushRef="#br1" timeOffset="61937.25">8389 12350 11967 0,'0'0'1072'0,"0"0"-864"16,0 0-208-16,0 0 0 0,-3 6 2176 0,3-6 400 16,-1 6 80-16,-1 1 16 0,0-1-1648 0,2 1-336 0,1-1-64 0,-1 1-16 15,0 0-432-15,1-1-176 16,1 1 128-16,0 0-128 0,0 2 0 0,1-1 0 16,0 0-224-16,1-2 80 15,1 1-672-15,0-1-128 0,1 0-16 0,-1-1-5440 0,-3 1-1072 0</inkml:trace>
  <inkml:trace contextRef="#ctx0" brushRef="#br1" timeOffset="62062.36">8444 12540 3679 0,'0'0'320'0,"0"0"-320"0,0 0 0 0,-3 7 0 0,-1-1 3376 0,-1 1 592 16,2-2 128-16,1 2 32 0,-3 0-2624 15,3-1-528-15,-1 1-96 0,1-1-32 0,-2 1-576 16,2 1-112-16,1-1-32 0,0 1 0 0,0-1-128 0,1-1 0 16,0 1 0-16,1-2 0 15,-1-5-448-15,3 8-112 0,1-1-16 16</inkml:trace>
  <inkml:trace contextRef="#ctx0" brushRef="#br1" timeOffset="62359.55">8437 12743 8287 0,'0'0'736'0,"-2"6"-592"0,-2 0-144 0,1 0 0 0,1 2 1904 0,-2-1 336 15,2-1 80-15,-2 1 16 0,-1 0-1024 0,1 1-208 16,-1 1-32-16,-1 0-16 0,1 0-480 0,0-1-80 16,2 1-32-16,0 0 0 0,-1 1-128 0,1 0-16 15,1-1-16-15,0-1 0 0,-1 0-304 0,2 0 128 16,0-2-128-16,1-6 0 0,-1 8 0 0,1-1 0 15,0-1-240-15,0 1 80 16,0-7-560-16,-1 8-112 0,-1-3-32 0,2-5 0 16,-2 7 48-16,-1-2 16 0,1 1 0 0,-2-1 0 0,-1 0 544 0,1-1 128 15,-3 0 128-15,0 1-208 0,0-1 528 0,0 2 128 0,1-1 0 0,-2 1 16 16,0-1 304-16,1 1 64 16,-1 0 16-16,0 1 0 0,2-2-160 0,0 2-48 0,-3-2 0 0,3 2 0 15,-1-1-176-15,0-1-32 0,0 1-16 16,-1-1 0-16,2 1-288 0,-1 0-128 0,2 0 128 15,0-1-128-15,-1 1 0 0,0-1 0 0,2 0 0 0,-1-1 0 16,1 0-768-16,-1 1-16 0,1-1-16 0,0 1-6144 16,-1-1-1232-16</inkml:trace>
  <inkml:trace contextRef="#ctx0" brushRef="#br1" timeOffset="62538.1">8054 13222 13983 0,'0'0'624'0,"-6"5"128"0,2-1-608 0,-1 0-144 15,-1 1 0-15,1-1 0 0,0-1 1200 0,-1 3 208 16,-1-2 32-16,1 1 16 0,1-2-352 0,-1 1-64 15,2 1-16-15,-1-1 0 0,-1 1-512 0,1-1-96 16,-1 0-32-16,1 2 0 0,-1-2-384 0,1 1 0 16,-2-2 0-16,-1 1 0 15,1 1-672-15,-1 0-112 0,0 0-32 0,0 0 0 16,1 1-944-16,-2-1-192 0</inkml:trace>
  <inkml:trace contextRef="#ctx0" brushRef="#br1" timeOffset="62924.3">7709 13390 11807 0,'0'0'512'0,"-6"2"128"16,1-1-512-16,0 0-128 0,0 0 0 0,0 0 0 0,0 0 1104 0,-1 0 208 15,0-1 32-15,0 1 16 0,1 0-416 0,-1 0-96 0,0 1-16 16,0-1 0-16,1 0-368 0,-1 0-80 0,1 0 0 0,-1 0-16 16,1 0-368-16,-1 0 128 0,-1-1-128 0,1 1 0 15,-1 0 0-15,1 1 0 0,-1-2 0 0,0 1 0 0,2 0 0 16,-3 0 0-16,2 0 0 0,-1 0 0 0,0 0 0 15,0 0 0-15,-1 0 0 0,0 2 0 0,0-1 0 0,0 0 0 16,0-1 0-16,2 1 0 0,0 0 0 0,1 2 0 16,-1-2 0-16,-2 1 0 0,1-1-144 0,0 2 0 15,3-2 0-15,-1 1 0 16,0 1-432-16,5-4-64 0,-5 3-32 0,0 0 0 16,-1-1-352-16,1 1-80 0,-1-1-16 0,6-2 0 0,-4 2 656 0,4-2 128 15,-4 1 16-15,-1 0 16 0,0 0 832 0,0 1 176 16,1 1 16-16,4-3 16 0,0 0 528 0,-5 0 96 15,5 0 32-15,-5 1 0 0,1 0-496 0,4-1-80 16,-5 1-32-16,5-1 0 0,0 0-16 0,0 0-16 16,-4 1 0-16,4-1 0 0,0 0-224 0,0 0-32 15,0 0-16-15,0 0 0 0,0 0-240 0,0 0-48 16,0 0-16-16,0 0 0 0,0 0-176 0,0 0 0 16,0 0 0-16,0 0-8464 15,6 0-1648-15</inkml:trace>
  <inkml:trace contextRef="#ctx0" brushRef="#br1" timeOffset="68356.45">16347 12015 2751 0,'0'0'256'0,"0"0"-256"16,-6-1 0-16,6 1 0 0,-4-2 3632 0,4 2 672 15,0 0 144-15,0 0 32 0,0 0-2528 0,0 0-496 16,0 0-112-16,0 0 0 0,6-3-464 0,1 1-96 16,4-1-16-16,4 1 0 0,2 0-128 0,5 1-48 15,5 1 0-15,2 0 0 16,4-1-80-16,2 0 0 0,1 0-16 0,-1 1 0 0,-2 0-224 0,-1 0-32 0,0 0-16 0,-3 1 0 16,-2 0-224-16,-3 1 0 15,-2 0 128-15,-2 0-128 0,-4 1-176 0,-1 0-80 0,-3 0 0 16,-4-1-16-1,0 1-528-15,-8-3-96 0,0 0-32 0,0 0-7488 0,0 0-1504 0</inkml:trace>
  <inkml:trace contextRef="#ctx0" brushRef="#br1" timeOffset="68550.41">16347 12139 22111 0,'-12'-4'976'0,"12"4"208"0,0 0-944 0,-6-1-240 0,6 1 0 0,0 0 0 0,0 0 1664 15,0 0 272-15,0 0 64 0,0 0 16 0,9-2-896 0,3 1-176 16,4 1-48-16,3 0 0 0,7 0-496 15,3 1-96-15,6 0-32 0,4 0 0 0,5 0-112 0,0 0-32 16,1-1 0-16,1 0 0 0,1 0 0 0,0 0-128 16,1 0 192-16,-1-1-64 0,-2-1 0 0,-4 1 0 15,-2 0 0-15,-6-1 0 0,-7-2-128 0,-3 2 0 16,-4 0 144-16,-5 0-144 0,-4 0 0 0,-3 1-256 16,-7 1 32-16,0 0-10048 15,0 0-2016-15</inkml:trace>
  <inkml:trace contextRef="#ctx0" brushRef="#br1" timeOffset="77905.86">12422 13327 13295 0,'0'0'576'0,"0"0"144"0,0 0-576 0,0 0-144 0,0 0 0 0,0-5 0 0,0 5 1408 16,0-5 240-16,0-1 48 0,1 1 16 0,0-2-192 0,2 1-48 15,-1-1 0-15,2-1 0 0,2-2-208 0,1 0-48 16,2 1-16-16,1-2 0 0,1-3-368 0,2 1-64 16,-1 0 0-16,3 1-16 0,-1 0-176 0,1 1-48 15,1 0 0-15,-1 1 0 0,1 1-112 0,0 1-32 16,-1 2 0-16,1 1 0 0,-1 2-80 0,0 2-32 15,-2 1 0-15,0 2 0 0,-2 1-272 0,0 2 160 16,-1 0-160-16,-1 2 128 0,-2 1-128 0,0 0 0 16,-2 1 0-16,1 1 0 15,-2 2-400-15,0-1-112 0,-2-1-32 0,-1 0 0 16,-1-1-688-16,-1-1-144 0,-1-2-32 0,-2 0 0 16,0-2-1872-16,0-1-384 0,-1 0-80 0</inkml:trace>
  <inkml:trace contextRef="#ctx0" brushRef="#br1" timeOffset="78108.95">12660 13212 3679 0,'-6'-3'320'0,"0"0"-320"15,-1-1 0-15,-1 2 0 0,1 1 4512 0,-1 0 832 16,-1 0 160-16,0 2 48 0,1 2-3088 0,0 3-608 0,-1 0-128 0,-1 3-32 16,1 2-992-16,-2 2-192 0,0 3-32 0,1 1-16 15,2 3-288-15,0 0-176 0,1 0 192 0,3 0-192 16,3-2 160-16,2 2-160 16,1 0 128-16,4-1-128 0,1-3 256 0,2-1-48 0,0 1 0 0,2-2 0 15,0-2 112-15,3-1 0 0,-1-2 16 0,2-1 0 16,-1-3-144-16,1 0-48 0,1-2 0 0,0 0 0 15,1-3-528 1,0-1-96-16,0-2-32 0,1 0-14304 0</inkml:trace>
  <inkml:trace contextRef="#ctx0" brushRef="#br1" timeOffset="78563.28">12785 13500 16575 0,'0'0'736'0,"0"-5"160"0,1-2-720 0,1 1-176 16,2-2 0-16,0 1 0 0,2 0 2272 0,-1 0 416 15,1 2 96-15,1-1 16 0,3 1-1264 0,0 1-256 16,1 2-64-16,0 1 0 0,1 0-480 0,0 2-96 16,-1 1-32-16,1 3 0 0,-1 1-304 0,-1 2-64 15,-2 1-16-15,-1 1 0 0,-2 1-80 0,0 1-16 0,-2 1 0 0,-2 1 0 16,-2 1-128-16,-1-1 160 0,-3 1-160 0,-1 1 160 15,-2-1-160-15,0-1 0 16,1-2 144-16,0-1-144 0,0-2 128 0,1-1-128 16,0-3 160-16,2 0-160 0,4-5 192 0,0 0-48 0,0 0-16 15,0 0 0-15,3-5 16 0,2-1 0 0,1-3 0 0,3-2 0 16,1-2-144-16,2-1 128 0,1-3-128 0,0 2 128 16,1-4-128-16,-2 2 0 0,0 2 0 0,-1 1 0 15,-2 1 0-15,-2 2 0 0,0 1 0 0,-3 3 128 16,-4 7 288-16,0 0 48 0,0 0 16 0,0 0 0 15,0 0-112-15,-2 9-32 0,0 1 0 0,-1 1 0 0,-1 2-208 0,0 0-128 16,1 1 128-16,-1 1-128 0,2-2 0 0,0 1 0 16,1 2 0-16,1-3 0 0,1 0 0 0,1 0 0 15,1-1 0-15,1 0 0 0,0-2 0 0,3-1 0 16,-1 0 0-16,2-4 0 31,0 0-368-31,0-2-144 0,2-1-16 0,1 1-16 0,0-2-2272 0,1-1-464 0,1-1-96 16</inkml:trace>
  <inkml:trace contextRef="#ctx0" brushRef="#br1" timeOffset="78861.17">13226 13504 22111 0,'0'-7'1968'0,"1"-2"-1584"16,0-1-384-16,2 1 0 16,0 0 2048-16,1 1 320 0,1 0 64 0,-1 2 0 0,1 0-864 0,0 3-176 15,2 1-48-15,0 1 0 0,2 1-720 0,1 1-160 16,0 1-16-16,-1 2-16 0,-2 4-240 0,0 1-64 0,0 2 0 0,-3 2 0 15,-2 0-128-15,-1 3 0 0,-1 0 0 0,-2 2 0 16,-3-1 0-16,-2 2 128 0,-1 1-128 0,0-1 0 16,-1-2 128-16,0-1-128 0,0-1 0 0,1-3 128 15,3-2 128-15,-1-1 0 0,2-2 16 16,1 1 0-16,1-2 240 0,2-6 32 0,0 0 16 0,2 5 0 16,2 0-240-16,2-2-64 0,1 0 0 0,3 0 0 15,3 0-256-15,2-2 128 0,-1 0-128 0,1 0 0 16,1-1 0-16,0 0 0 0,1 0 0 0,-2 1-144 15,1-1-560-15,-4 0-128 0,-1-1 0 0,0 1-16 16,-1-1-2368-16,-3 0-480 0</inkml:trace>
  <inkml:trace contextRef="#ctx0" brushRef="#br1" timeOffset="79033.16">13266 13618 29487 0,'0'0'2624'0,"0"0"-2112"16,0 0-512-16,0 0 0 0,0 0 976 0,0 0 96 15,0 0 16-15,0 0 0 0,0 0-96 0,6-4-16 16,1 0 0-16,3 2 0 0,3 1-608 0,4 0-128 0,1 0-32 0,3 0 0 16,0 0-208-16,0 0 176 0,-1 0-176 0,0-1 160 31,-1 1-1408-31,1 0-288 0,-3 0-48 0,-2-1-13680 0</inkml:trace>
  <inkml:trace contextRef="#ctx0" brushRef="#br1" timeOffset="79910.39">13556 13254 26143 0,'0'0'1152'0,"0"0"256"0,0 0-1136 0,0 0-272 0,0 0 0 0,0 0 0 15,6-2 704-15,-1 0 96 0,2-1 16 0,2 2 0 16,-1 0-48-16,3 0-16 0,2-1 0 0,1 1 0 16,1 0-432-16,0 1-64 0,0-1-32 0,1 1 0 15,1 1-352-15,-1 0-80 0,0 1-16 0,-2 0-9312 16,-1-1-1856-16</inkml:trace>
  <inkml:trace contextRef="#ctx0" brushRef="#br1" timeOffset="80082.8">13528 13365 30927 0,'0'0'1360'0,"0"0"304"0,0 0-1344 0,0 0-320 0,0 0 0 0,0 0 0 0,0 0 608 0,7 1 48 15,1-2 16-15,2 1 0 0,2 1-192 0,1-1-32 16,3 0-16-16,0 1 0 0,3-1-304 0,1 1-128 16,1 2 128-16,2-2-128 0,2 0 0 0,1 0-144 15,2-1 0-15,0-1-15344 0</inkml:trace>
  <inkml:trace contextRef="#ctx0" brushRef="#br1" timeOffset="80678.49">14371 12752 27359 0,'0'0'1216'0,"3"-5"240"0,0 1-1168 0,1-1-288 15,-4 5 0-15,0 0 0 0,0 0 464 0,0 0 48 0,0 0 0 0,1 7 0 16,-2 2 80-16,-1 2 32 16,-1 2 0-16,-2 3 0 0,-1 2-432 0,-3 1-192 15,-2-1 160-15,-1 3-160 0,0-1 128 0,-1 1-128 0,-1 0 0 0,2-1 144 16,1-1-144-16,2 0 0 0,2-1 0 0,1-4 128 15,2-1-128-15,2-2 0 0,2-1 144 0,2-2-144 16,1-2 304-16,4 0-16 0,2-2 0 0,2 0 0 0,3-1 80 16,2-2 16-16,1-1 0 0,2-1 0 0,-1-1-240 15,2-1-144-15,-1 0 192 0,1 0-192 0,0-2 0 0,-1 1-176 16,0 0 0-16,-2-1 0 16,0 1-1024-16,-1-1-208 0,0 0-32 15,-3 1-7856-15,-2 0-1584 0</inkml:trace>
  <inkml:trace contextRef="#ctx0" brushRef="#br1" timeOffset="80912.81">14550 12946 7359 0,'-3'-4'656'0,"0"-2"-528"16,1 0-128-16,-3-2 0 0,2 0 4704 0,0 0 912 0,1 1 176 0,-1-1 32 16,1 1-2832-16,1 2-576 15,0-1-112-15,1 6-32 0,0 0-896 0,0 0-176 16,0 0-48-16,0 0 0 0,0 0-640 0,0 0-128 16,0 0-16-16,0 9-16 0,0 2-224 0,0 1-128 15,0 3 160-15,1 1-160 0,-1 2 128 0,1 0-128 16,-1 1 0-16,1 1 0 0,0 2 0 0,1-1 128 15,-1 0-128-15,0-1 0 0,1-2 0 0,-1 1 0 16,0-1 128-16,1-2-128 0,-2-1 0 0,3-1 128 0,-2-2-128 0,1-1 0 16,0-2 0-16,0-2 0 0,0 0 0 0,1-2-160 31,-3-5-1760-31,0 0-336 0,0 0-80 0,0 0-14176 0</inkml:trace>
  <inkml:trace contextRef="#ctx0" brushRef="#br1" timeOffset="81321.16">14872 12824 20271 0,'-2'-11'1792'0,"2"11"-1424"0,-3-6-368 0,3 6 0 0,-1-4 3024 0,1 4 544 31,0 0 96-31,0 0 32 0,0 0-2688 0,-2 6-544 0,-1 2-96 0,1 4-32 0,-1 2-128 0,1 2-16 16,0 3-16-16,1 2 0 0,0 1-176 0,0 1 0 15,-1 0 0-15,0 1 0 0,1-1 0 0,1 0 0 16,0-2 0-16,1-1 0 0,1-1 0 0,-1-3 0 16,1 0 0-16,-1-3 0 0,1-1 0 0,0-3 160 15,1-3-160-15,-3-6 160 16,0 0 32-16,0 0 0 0,0 0 0 0,0 0 0 0,0 0 48 0,1-6 16 16,-1-2 0-16,-1-2 0 0,-1-3 0 0,1-1 16 15,-1-3 0-15,0-2 0 0,-1-1-144 0,-1-1-128 0,1 0 144 0,0-2-144 16,-3 1 208-16,1 0-48 31,-1-1-16-31,2 1 0 0,1 1 368 0,-1 0 80 16,1 1 16-16,2 1 0 0,1 1-80 0,0 1-16 0,2 2 0 0,2 1 0 15,2 2-320-15,2 1-64 0,2 1 0 0,-2 2-128 16,3 0 0-16,1 2 0 0,-1 3 0 0,3 1 0 16,1 1-160-16,-1 2 160 0,-2 1-160 0,-1 1 160 15,0 2-432 1,-1 1 16-16,-1 2 0 0,-1 2 0 0,-3 1-2160 15,0 2-432-15,-3 2-96 0</inkml:trace>
  <inkml:trace contextRef="#ctx0" brushRef="#br1" timeOffset="81493.96">14873 12991 25791 0,'0'0'1152'0,"0"0"224"0,0 0-1104 0,0 0-272 15,0 0 0-15,0 0 0 0,0 0 1712 0,0 0 272 16,7-2 64-16,-1 0 16 0,2-2-976 0,2 2-208 15,3 1-48-15,0 0 0 0,0 0-544 0,2 0-112 16,-1 0-32-16,1 1 0 16,0 0-1504-16,-1 0-304 0,0 0-64 0</inkml:trace>
  <inkml:trace contextRef="#ctx0" brushRef="#br1" timeOffset="81807.78">15068 13082 27647 0,'0'0'2448'15,"0"-4"-1952"-15,1-1-496 0,2-1 0 0,1 2 1408 0,1-1 192 0,0 0 48 0,3 0 0 16,2 2-560-16,-1 2-128 0,2 0 0 0,1 1-16 0,0 1-496 0,-1 1-112 16,0 0-16-16,-1 3 0 0,0 0-320 0,-3 3 144 15,0 2-144-15,-1-1 0 0,-3 1 128 0,-3 1-128 16,-2 1 0-16,-3 1 0 0,-1 1 0 0,-2 0 128 15,-3 0-128-15,0-1 0 0,-1-1 144 0,0 0-144 16,1-2 0-16,0-1 144 0,3-2 192 0,1 0 48 16,3-1 0-16,3-1 0 0,1-5 128 0,0 6 16 15,0-6 16-15,4 5 0 0,3 1-320 0,2-2-64 16,2 0-16-16,0-1 0 0,3-1-144 0,1-1 0 16,1 0 0-16,0 0 128 15,2-1-448-15,0 0-112 0,-3-1-16 0,-1 1 0 16,-1-1-2208-16,0-1-448 0,-2-1-96 0</inkml:trace>
  <inkml:trace contextRef="#ctx0" brushRef="#br1" timeOffset="81980.69">15085 13257 18431 0,'0'0'1632'0,"-1"-4"-1312"16,-1-3-320-16,2 2 0 0,1 0 4096 0,-1 5 768 0,3-5 128 0,3-1 48 15,2 1-3696-15,1 1-720 0,5 0-160 0,1 2-16 16,3-1-272-16,3 1-48 0,4-1-128 0,-1 1 192 15,1-1-192-15,1 0-128 0,-1 0 128 0,0 1-11456 32,1-1-2160-32</inkml:trace>
  <inkml:trace contextRef="#ctx0" brushRef="#br1" timeOffset="82434.13">14426 13481 20271 0,'0'0'896'0,"0"0"192"0,0-5-880 0,0 5-208 0,0 0 0 0,6-2 0 16,0 0 2848-16,4 1 528 0,5 0 96 0,1 1 32 15,2-1-2160-15,3 1-448 0,3-2-64 0,7 2-32 16,3 2-96-16,3-1-32 0,3-2 0 0,-1 2 0 16,2 0-160-16,0 0-48 0,-4-1 0 0,1 0 0 15,-2 0-224-15,-2 0-48 0,-2 0-16 0,-1 1 0 16,-2-1-176-16,0 2 0 0,-2 0 0 0,-5 1 0 31,-2 0-1520-31,-3 0-384 0,-4 2-80 0,-3-1-14032 0</inkml:trace>
  <inkml:trace contextRef="#ctx0" brushRef="#br1" timeOffset="82841.07">14686 13652 35295 0,'-12'-7'1568'0,"9"3"320"0,-1 0-1504 0,4 4-384 16,4-6 0-16,-2 2 0 0,3 2 384 0,3-2 16 15,2 2 0-15,2 0 0 0,2 1-32 0,3 1-16 16,1 0 0-16,1 1 0 0,0 1-160 0,0 2-16 15,-3 0-16-15,-2 1 0 0,0 2-160 0,-2 2 0 0,-2 0 0 0,-3 1 0 16,-2-2 0-16,-2 2 0 0,-2 1 0 0,-2 0 0 16,-2 0 0-16,-3 0 0 0,0 0 0 0,-1 0 0 15,-2 0 0-15,1-1 0 0,2 0 0 0,-1-1 0 16,2-1 0-16,0-2 0 16,2 0 128-16,3-6-128 0,0 0 128 0,0 6-128 15,0-6 0-15,6 7 128 0,-2-2-128 0,3 1 0 0,0-3 144 0,3 3-144 16,0-1 0-16,0 1 0 0,-2-1 0 0,0 2 0 15,2-1 0-15,-1 1 0 0,-2 0 0 0,0-1 0 16,-3 1 0-16,-1-1 0 0,-3-6 0 0,0 7 0 16,0-7 160-16,-3 8-32 0,-1-2-128 0,-1 1 192 15,-2-2 208-15,1 0 48 0,-3-1 0 0,-1-1 0 0,-1 1-112 0,0-2-16 16,-1 0 0-16,0-1 0 16,-1-1-192-16,-1 0-128 0,0 0 160 0,1-1-160 15,1-1 0-15,1 0 0 0,1-2-176 0,1 0 176 16,3 0-2176-16,2-1-320 0,3 0-64 0,4-2-13616 15</inkml:trace>
  <inkml:trace contextRef="#ctx0" brushRef="#br1" timeOffset="83234.63">15123 13739 27647 0,'0'0'2448'0,"0"0"-1952"16,0 0-496-16,0 0 0 0,0 7 1520 0,-1-1 208 15,-2 2 32-15,0 1 16 0,-4 3-768 0,-1 1-160 16,-1 0-16-16,0 2-16 0,0 0-496 0,0 2-112 15,1 1-16-15,-1 0 0 0,0-3-192 0,0 1 0 16,2-1 128-16,0-1-128 0,1-2 0 0,2-1 0 16,0-3 0-16,3-1 0 0,1-7 208 0,0 0-48 0,0 0-16 0,0 0 0 15,0 0 176-15,3-8 16 0,1-2 16 0,2-2 0 16,-1-3-16-16,3-3 0 16,2-4 0-16,0-1 0 0,2-2-144 0,1-2-16 0,0 0-16 0,2-1 0 15,-1 2-160-15,0 3 160 0,0 1-160 0,0 3 160 16,-2 3 96-16,-1 2 0 0,-2 4 16 0,-2 4 0 15,0 1 144-15,-1 2 32 0,2 2 0 0,-8 1 0 16,6 2-160-16,-1 4-32 0,-2 3 0 0,0 2 0 16,-2 2-256-16,0 1 0 0,0 1 128 0,0 2-128 0,0 2 0 15,0 0 0-15,0 1 0 0,-1 0 0 16,0 0 0-16,1 0 0 0,2-1 0 0,-1 0 0 16,0-1 128-16,0-1-128 0,0 0 0 0,1-2 0 15,0 0 128-15,0-2-128 0,1-2 0 0,0-1 0 0,-2-3-240 16,1-1-96-16,-3-6-32 0,0 0 0 15,5 3-1968-15,-5-3-400 0,0 0-80 0,0 0-14016 0</inkml:trace>
  <inkml:trace contextRef="#ctx0" brushRef="#br1" timeOffset="83390.2">15003 13879 26719 0,'-9'-9'2368'0,"9"9"-1888"15,-3-5-480-15,2-1 0 16,1 1 2832-16,2 0 480 0,-2 5 80 0,6-4 32 0,2-1-2464 0,3 2-480 0,3 0-96 0,6 1-32 15,5-1-160-15,4 1-16 0,3 0-16 0,1 1 0 16,1-1-160-16,-1 1 0 0,-1-3 144 0,-1 2-144 16,0 1 0-16,-4 0 0 0,-1 0-192 0,-1 1-11936 15,-3 0-2384-15</inkml:trace>
  <inkml:trace contextRef="#ctx0" brushRef="#br1" timeOffset="89137.66">4138 9017 1839 0,'0'0'160'0,"0"0"-160"0,0 0 0 0,0 0 0 0,0 0 1840 0,0 0 336 15,0 0 64-15,1-6 0 0,0 1-832 0,-1-1-160 16,0 2-32-16,0 4-16 0,0 0-112 0,0-6-32 15,0 1 0-15,0 5 0 0,-1-6-192 0,1 2-32 16,0 4-16-16,0-6 0 0,0 6-96 0,1-5-16 16,-1-1 0-16,0 2 0 0,0 0-80 0,0 4-32 15,0 0 0-15,0 0 0 0,0 0-128 0,0 0-16 16,0 0-16-16,0 0 0 0,0 0-208 0,0 0-32 16,0 0-16-16,0 0 0 0,0 6-176 0,0 3 160 15,0 2-160-15,0 1 160 0,0 1-32 0,0 3-128 16,0 0 192-16,0 2-64 0,0-1 0 0,1 3-128 15,-1 0 192-15,1 1-64 0,0 1-128 0,2 1 128 0,-1 0-128 0,0 0 128 16,0-1-128-16,2 0 0 0,-3 0 144 0,2-1-144 16,0-3 0-16,1-2 128 0,-1 0-128 0,0-2 0 15,0-1 0-15,0-2 144 0,-1-2-144 0,1-1 0 16,0-2 192-16,0 0-64 0,-3-6 0 0,0 0-128 16,0 0 240-16,0 0-64 0,0 0-16 0,0 0 0 0,0 0 32 0,0 0 0 15,-4-4 0-15,0 0 0 0,0-3-64 0,-1 1-128 16,1-2 192-16,-1-1-64 0,0-1-128 0,-1 3 0 15,2-2 0-15,0 0 0 0,-1 0 0 0,1 3 0 16,-1 0 0-16,2 2 0 0,0-1 0 0,3 5 0 16,0 0 0-16,-6 0 0 0,1 2 0 0,0 1 0 15,1 1 0-15,0 2 0 0,0-1 0 0,2 3 0 16,0 1 0-16,2 1 0 0,0 0 0 0,1-1 0 16,1 0 0-16,1 1 0 0,2-1 0 0,0 0 0 15,2-3 0-15,1 0 0 0,0-2 208 0,1 0 112 16,2-3 32-16,0-1 0 0,1-3 176 0,0 0 48 15,-2-1 0-15,0-2 0 0,0 1-192 0,-2-2-16 16,1-1-16-16,-2 1 0 0,0-1-192 0,-2 0-32 16,0 1-128-16,-2 0 192 0,-2 2-192 0,-1 5 0 15,0-6-192-15,0 6 192 16,0 0-1920-16,0 0-288 0,-5 1-48 0</inkml:trace>
  <inkml:trace contextRef="#ctx0" brushRef="#br1" timeOffset="89933.91">4153 9742 9215 0,'0'0'400'0,"0"0"96"0,0-6-496 0,3 1 0 0,-3-1 0 0,0 2 0 15,0 4 2528-15,1-7 416 16,-1 2 64-16,1-1 32 0,-1 6-1296 0,1-6-256 15,0-1-48-15,-1 7-16 0,0 0-256 0,0 0-48 0,0 0-16 0,0 0 0 16,0 0-400-16,0 0-96 0,0 0-16 0,3 6 0 16,-1 1-592-16,0 4 0 0,-1 4 0 0,-1 1 0 15,-1 2 272-15,-1-1-16 0,1 2 0 0,-1 1 0 16,0 2-256-16,1 1 128 0,0-1-128 0,0 0 0 16,0 0 192-16,1-2-192 0,1-2 192 0,0 0-192 15,1-2 0-15,0 0 0 0,3-2-192 0,-2-2 48 16,-1 0 144-16,0-3 0 0,0-1 160 0,1-2-160 0,-3-6 192 0,0 0-48 15,0 0-16-15,0 0 0 0,0 0 96 0,0 0 16 16,0 0 0-16,0 0 0 0,-1-7-64 0,-2-1-16 16,0-2 0-16,0 1 0 0,-2 1-160 0,2-1 0 15,-1 0 0-15,-1 1 128 0,1 2-128 0,-1 0 0 16,1 2 0-16,0 2 0 0,4 2 0 0,-6 0-144 16,1 1 144-16,0 2 0 0,2 2-144 0,0 2 144 15,-1 1 0-15,2 2-144 0,1 2 144 0,1-1 0 16,0 1 0-16,1 0-128 0,1 0 128 0,1-1 0 15,0-1 0-15,1-1 0 0,0-2 0 0,1 1 0 16,1-2 160-16,0-1-160 0,1-2 336 0,2 1-16 16,-3-2-16-16,2-2 0 0,0-1 80 0,0-1 32 15,-1-3 0-15,1 0 0 0,-2-2-48 0,1-1-16 16,-1-1 0-16,1-1 0 0,0 0-352 0,-1 0 0 0,0 1 0 0,-2 1 0 31,-1 3-432-31,-3 5-144 0,0 0-48 0,0 0-10320 16,0 0-2048-16</inkml:trace>
  <inkml:trace contextRef="#ctx0" brushRef="#br1" timeOffset="90638.2">4163 10427 13295 0,'0'0'576'0,"1"-5"144"0,0-2-576 0,1-1-144 15,0 1 0-15,0-1 0 0,0-1 1456 0,0 1 256 16,1 0 48-16,-1 0 16 0,0 0-240 0,0 2-32 16,0-1-16-16,1 0 0 0,-1 2-112 0,-2 5-32 15,0 0 0-15,0 0 0 0,0 0-640 0,0 0-144 16,0 0-32-16,1 9 0 0,0 2-304 0,0 2-64 0,-1 3-16 0,0 2 0 15,0 1-144-15,0 0 192 16,0 2-192-16,0 2 192 0,0 2-192 0,0-1 128 16,1 0-128-16,0-1 128 0,1 0-128 0,2-1 0 0,-2-1 0 0,1-2 0 15,1-2 0-15,0-1 128 0,0-3-128 16,0-2 0-16,-1-2 160 0,0-1-160 16,1-2 192-16,0 0-192 0,-4-6 240 0,0 0-64 0,0 0-16 0,0 0 0 0,0 0 96 0,0 0 0 15,0 0 16-15,-1-8 0 0,-1-1-144 0,-1 0-128 16,0-1 144-16,-1 1-144 0,-2-2 0 0,1 0 128 15,-1 1-128-15,1 0 0 0,-1 1 0 0,1 1 0 16,-2 2 0-16,2 1 0 0,-1 1 0 0,1 2 0 16,5 2 0-16,-7 2-160 0,-1 0 160 0,2 1-160 15,0 2 160-15,2 1-160 0,-1 2 160 0,3 0 0 16,0-1 0-16,0 1 0 0,1 0 0 0,1 0-128 16,0-1 128-16,1 0-192 0,-1-7 192 0,3 6 176 15,2 0-48-15,0-2 0 0,1 0 80 0,0-2 16 16,2-1 0-16,1-1 0 0,1-1-32 0,-1-1-16 15,2-2 0-15,-1 1 0 0,-1-1-48 0,0-2-128 16,0 1 192-16,0-1-64 0,-2 1-128 0,0 0-224 16,-1 1 48-16,1 1 16 15,-7 3-1872-15,0 0-368 0,0 0-80 0,7 3-11120 0</inkml:trace>
  <inkml:trace contextRef="#ctx0" brushRef="#br1" timeOffset="91311.18">4123 10970 7359 0,'0'0'656'0,"0"0"-528"15,1-4-128-15,1 0 0 0,0-1 2512 0,-1 1 480 16,-1-1 80-16,0 0 32 0,0 5-992 0,0 0-192 15,0-4-32-15,0 4-16 0,0 0-464 0,0 0-112 16,0 0-16-16,0 0 0 0,0 0-608 0,0 0-128 16,-2 6-32-16,0 2 0 0,1 2-256 0,-2 1-64 0,2 0-16 0,0 3 0 15,1 1 16-15,-2 3 16 16,2 1 0-16,0 1 0 0,-1-1-208 0,0 0 144 16,1 1-144-16,0 0 128 0,0-2-128 0,1 1 0 0,0-1 0 15,1-3 0-15,-2-3 0 0,1 0 0 0,0-1 144 0,1-1-144 16,-1-1 128-16,1-1-128 15,-1-2 160-15,-1-6-160 0,0 0 192 0,0 0-48 16,0 0-16-16,0 0 0 0,0 0 16 0,0 0 0 0,-1-4 0 0,-1-2 0 16,-1 0-144-16,1-2 0 0,-3-1 0 0,0 0 0 0,1 0-320 0,0 1 48 15,-1-1 16-15,1 1 0 0,0 2 128 0,0 0 128 16,4 6-192-16,-4-4 192 0,-2 2-128 16,6 2 128-16,-6-1 0 0,0 2 0 15,2 0 0-15,-2 3 0 0,2 3 0 0,-1 0 144 0,2 1-144 0,0 1 0 16,1 0 0-16,0 0 0 0,1-1 0 0,2 1 0 15,1 0 0-15,0 0 0 0,1-2 128 0,1 1-128 16,1-2 128-16,4-1-128 0,-3-2 288 0,3 0-32 16,0-2 0-16,0-1 0 0,1-2 128 0,1-2 32 15,-2-1 0-15,2-2 0 0,-1-2 16 0,0 1 0 16,0-2 0-16,-1-1 0 0,0 0-224 0,-2 0-32 16,0 1-16-16,-1 1 0 0,-1 0-160 0,-2 4 0 0,-3 5 0 0,0 0 0 31,0 0-1792-31,0 0-256 0,0 0-32 0</inkml:trace>
  <inkml:trace contextRef="#ctx0" brushRef="#br1" timeOffset="92093.78">3658 8267 20271 0,'-1'-6'1792'0,"0"-1"-1424"0,1 1-368 0,0 0 0 16,0 1 1216-16,1 0 160 15,-1 5 32-15,4-4 16 0,-4 4-256 0,0 0-48 16,0 0-16-16,0 0 0 0,0 0-608 0,3 4-128 0,1 4-32 0,0 3 0 16,-1 3-192-16,-1 3-144 0,0 1 192 0,0 1-192 15,0 3 176-15,-1 0-176 0,0 1 160 0,0 1-160 16,0-2 128-16,1-2-128 0,0-2 0 0,-1 1 0 16,2-2 0-16,-1 0 0 0,0-3 0 0,-1-2 0 15,0-1 160-15,0-2-160 0,-1-2 160 0,0-7-160 0,0 0 256 0,0 0-32 16,0 0-16-16,0 0 0 0,0 0 96 0,0 0 16 15,-4-7 0-15,0-2 0 0,-1-1-80 0,2-2-16 16,1-2 0-16,-1-4 0 0,2-1-48 0,0-3-16 16,0-4 0-16,1 0 0 0,0-2 32 0,1 1 0 31,0-2 0-31,2 3 0 0,-1 2 16 0,1 1 16 0,1 2 0 0,1 1 0 0,0 2-96 0,2 3 0 16,2 3-128-16,0 2 192 0,-1 1-192 0,2 2 0 0,3 2 0 0,-2 2 0 15,0 0 0-15,2 3-128 16,-2 2 128-16,0 1-160 15,0 1-208-15,-3 3-32 0,1 2-16 0,-1 2 0 16,-3 1-2416-16,-1 2-496 0,-3 3-80 0</inkml:trace>
  <inkml:trace contextRef="#ctx0" brushRef="#br1" timeOffset="92266.68">3692 8462 22463 0,'0'0'992'0,"0"0"208"0,0 0-960 0,0 0-240 16,0 0 0-16,0 0 0 0,0 0 832 0,0 0 128 0,-3-4 32 0,3 4 0 15,0 0 192-15,3-4 32 0,3-1 16 0,2 2 0 16,2 2-688-16,1-1-144 0,1-1-16 0,1 2-16 16,1 1-368-16,3 1 0 0,1 0 0 0,1 2 0 15,-1-2-2656-15,-2 1-544 16</inkml:trace>
  <inkml:trace contextRef="#ctx0" brushRef="#br1" timeOffset="92563.52">4000 8477 25919 0,'0'0'1152'0,"3"-6"224"0,-2-2-1104 0,2 2-272 15,1-1 0-15,1 2 0 0,0 0 704 0,-1 2 64 16,-4 3 32-16,6 0 0 0,1 1-352 0,-1 2-80 16,2 3-16-16,-2 1 0 0,-3 1-352 0,1 2 128 15,0 1-128-15,-2 1 0 0,-2 2 0 0,-1 1 0 16,-1 0 0-16,-1 1 0 0,0-2 0 0,0 0 0 15,-2 0 0-15,3-3 0 0,-2-2 0 0,0-1 0 0,2-1 0 0,2-7 176 16,0 0 464-16,0 0 112 0,0 0 16 0,0 0 0 16,0 0-176-16,0 0-16 15,5 4-16-15,0-1 0 0,2 1-352 0,0-2-64 0,1 1-16 0,1-1 0 16,0 0-128-16,0-1 0 0,-1 0 0 0,2 0 0 31,0 0-512-31,-1 0-192 0,0-1-48 0,0 0-14320 0</inkml:trace>
  <inkml:trace contextRef="#ctx0" brushRef="#br1" timeOffset="92719.76">3982 8638 4607 0,'0'0'400'0,"0"0"-400"0,-2-3 0 0,2 3 0 16,-3-4 5888-16,3 4 1104 0,0 0 224 0,0 0 32 15,4-6-5392-15,1 2-1072 0,4 0-208 0,1 2-64 0,1-1-320 0,2 1-192 16,2-2 192-16,2 2-192 15,1 0-880-15,1 0-272 0</inkml:trace>
  <inkml:trace contextRef="#ctx0" brushRef="#br0" timeOffset="96578.61">4007 8978 3679 0,'0'0'160'0,"9"-1"32"0,0 0-192 0,2 0 0 0,1 0 0 0,2 0 0 0,0 0 576 0,2 1 80 15</inkml:trace>
  <inkml:trace contextRef="#ctx0" brushRef="#br0" timeOffset="97329.2">3937 8987 10079 0,'0'0'448'0,"0"0"80"0,0 0-528 0,0 0 0 0,0 0 0 0,0 0 0 0,0 0 768 0,0 0 64 15,0 0 0-15,0 0 0 0,-3-4-320 0,3 4-64 16,0 0-16-16,0 0 0 0,0 0-112 0,0 0 0 16,0 0-16-16,0 0 0 0,0 0-32 0,0 0 0 15,0 0 0-15,0 0 0 0,0 0 48 0,0 0 0 16,0 0 0-16,0 0 0 0,0 0 96 0,0 0 32 0,4-5 0 0,-4 5 0 16,0 0-96-16,0 0-16 15,4-4 0-15,-4 4 0 0,3-3-64 0,-3 3-16 16,6-3 0-16,-6 3 0 0,0 0 0 0,5-3 0 15,-5 3 0-15,0 0 0 0,6-1-256 0,-6 1 0 16,7-1 0-16,-7 1 0 0,6 0 256 0,1 0-64 16,-1 1-16-16,1-1 0 0,0 0 16 0,-1 0 0 15,-6 0 0-15,7-1 0 0,0 1-16 0,1 0 0 0,-1 0 0 16,0 0 0-16,1 0 16 0,0 0 16 0,1-1 0 16,-1 1 0-16,1 0 48 0,0 0 0 0,1-1 0 0,0 1 0 15,-1 0-48-15,-1 0 0 0,2 0 0 0,-1 0 0 16,0 1-208-16,1 0 144 0,0 0-144 0,0 0 128 15,-3 1-128-15,1 0 0 0,1 2 0 0,0-1 0 16,-1 0 0-16,0 1 0 0,0 1 0 0,0 0 0 16,-2-2 0-16,2 0 0 0,1 0 0 0,-1 1 0 0,1-1 0 0,1 0 0 15,-1 1 0-15,0-1 0 0,-2 1 0 0,1 1 0 16,0 0 0-16,0 2 0 0,-1-2-192 0,1 2-80 16,-1 0-16-16,-1-1 0 15,1 1-784 1,-1-1-144-16,1 0-48 0,-2-1 0 0,1 1-640 0,-1-2-128 0,-5-4-16 0</inkml:trace>
  <inkml:trace contextRef="#ctx0" brushRef="#br0" timeOffset="97518.24">4458 9077 13407 0,'0'0'592'0,"0"0"128"0,0 0-576 0,0 0-144 15,0 0 0-15,0 0 0 0,0 0 1280 0,0 0 208 0,0 0 48 0,0 0 16 16,0 0-688-16,4-3-144 15,-4 3-16-15,6-2-16 0,2 0-368 0,-3 2-80 0,-5 0-16 0,7 2 0 16,-2 0-224-16,1 1 0 0,-6-3 0 0,4 7 0 31,1-1-528-31,-2 1-160 0,0 0-16 0,-1 0-5472 0,1 1-1088 0</inkml:trace>
  <inkml:trace contextRef="#ctx0" brushRef="#br0" timeOffset="97771.12">4383 9077 7359 0,'0'0'656'0,"-4"-5"-528"16,1-2-128-16,-1 1 0 0,0-2 2128 0,-1 1 400 16,2 1 80-16,0-1 16 0,1-1-640 0,1 1-128 15,-1 0-32-15,2 0 0 0,0 2-576 0,0 5-112 16,4-4-32-16,-4 4 0 0,4-4-496 0,-4 4-96 15,7 0-32-15,0 1 0 0,1 2-320 0,1 0-160 16,0 1 160-16,-2 2-160 0,1 0 0 0,1 3 0 16,1-1 0-16,1 1 0 0,-1 2 0 0,1 0 0 15,-1 0-176-15,1 0 176 16,-1-1-2112-16,1 2-288 0</inkml:trace>
  <inkml:trace contextRef="#ctx0" brushRef="#br0" timeOffset="97925.97">4655 9285 10127 0,'0'0'896'0,"0"0"-704"0,0 0-192 0,0 0 0 0,0 0 2176 0,0 0 416 0,0 0 80 0,4 7 16 16,0-2-1136-16,-1 1-208 0,0-1-64 0,2 1 0 15,-2-2-432-15,1 3-80 0,1-2-32 0,0 1 0 16,1-2-528-16,0 2-208 0,1-2 176 0,1 2-176 16,-2-1-1792-1,3 1-448-15</inkml:trace>
  <inkml:trace contextRef="#ctx0" brushRef="#br0" timeOffset="98050.94">4880 9477 15663 0,'0'0'1392'0,"0"0"-1120"0,0 0-272 0,0 0 0 0,0 0 1600 0,0 0 256 15,0 0 48-15,0 0 16 0,-2 6-832 0,2-6-144 16,-1 7-48-16,1-1 0 0,0 1-512 0,1 0-96 16,-1-7-32-16,2 7 0 0,1 2-448 0,0-3-112 15,0 0-16-15</inkml:trace>
  <inkml:trace contextRef="#ctx0" brushRef="#br0" timeOffset="98223.95">4952 9643 20671 0,'0'0'912'0,"0"0"192"0,0 0-880 0,0 0-224 0,0 0 0 0,-2 4 0 16,-2 2 624-16,4-6 80 16,-3 5 0-16,0 2 16 0,0-2-96 0,0 2-32 15,3-7 0-15,-2 8 0 0,1-1-448 0,0 1-144 0,0-1 0 0,1 0 0 31,0 2-464-31,-1 0-208 0,0 0-32 0</inkml:trace>
  <inkml:trace contextRef="#ctx0" brushRef="#br0" timeOffset="98353.6">4901 9840 8287 0,'0'0'368'0,"0"0"80"0,0 0-448 0,-4 4 0 0,0 0 0 0,-1 1 0 0,1-1 3072 16,-2 1 512-16,1-1 128 0,0 0 0 15,1 1-2224-15,0-1-448 0,-1 2-80 0,2-1-32 0,0 1-576 16,0 1-112-16,1 0-32 0,0 0 0 15,-1 0-208-15,0 1-240 16,1 0 48-16,0-1-7344 16,-1 1-1472-16</inkml:trace>
  <inkml:trace contextRef="#ctx0" brushRef="#br0" timeOffset="98508.42">4765 10054 8287 0,'0'0'736'0,"0"0"-592"0,-8 3-144 0,1 1 0 15,0 0 2256-15,0 1 432 16,1-2 64-16,-1 0 32 0,2 2-1248 0,-2-1-256 15,2 1-64-15,0 0 0 0,1-1-512 0,0 1-96 16,4-5-32-16,-4 5 0 0,0 1-416 0,0-1-160 0,1 0 0 0,-1-1 144 16,0 1-288-16,1 1-64 15,1-1-16-15,-1 1-10640 0</inkml:trace>
  <inkml:trace contextRef="#ctx0" brushRef="#br0" timeOffset="98649.45">4531 10254 11807 0,'0'0'512'0,"-6"3"128"0,2 0-512 0,-1 0-128 0,0 0 0 0,-1 1 0 0,1-1 960 0,-1 0 192 16,1 1 16-16,2 0 16 0,-3 0-432 0,1 1-96 16,-2-2-16-16,-1 2 0 0,3 0-416 0,0 1-96 15,1-2 0-15,0 1-128 0,-1 1 0 0,2-1 0 16,-2 1 0-16,2-1-8240 16</inkml:trace>
  <inkml:trace contextRef="#ctx0" brushRef="#br0" timeOffset="99041.62">3971 10508 6447 0,'0'0'576'0,"0"0"-576"0,0 0 0 0,0 0 0 16,-7 3 1536-16,7-3 192 15,0 0 32-15,-4 2 16 0,-2 0-208 0,6-2-32 0,0 0-16 0,0 0 0 16,-4 3-464-16,4-3-96 16,0 0 0-16,-2 6-16 0,2-6-208 0,0 0-32 0,1 5-16 0,2 0 0 15,-3-5-224-15,6 3-32 0,-1-1-16 0,2 0 0 16,0 2-112-16,1-3-32 0,1-1 0 0,1-1 0 15,-1 0-144-15,0-2-128 0,2 1 144 0,3-1-144 16,-1-1 0-16,2-1 0 0,1 0 0 0,1-1 0 16,2 1 0-16,2-2 0 0,1 0-176 0,1 0 176 15,1-2-880-15,-1 0-48 0,1-1-16 0,1 0 0 16,-3-1-672-16,-1 0-144 0,-1 0-32 0,0 0-6704 16</inkml:trace>
  <inkml:trace contextRef="#ctx0" brushRef="#br0" timeOffset="99182.53">4583 10242 6447 0,'5'-3'576'0,"-1"-1"-576"16,2-2 0-16,0 1 0 0,1-1 1088 0,0-1 96 0,0 0 32 0,2-1 0 16,0 0-816-16,1 1-144 15,1-2-48-15,-1 1 0 0,1 0-208 0,-1 1 144 16,1-1-144-16,1 0 128 0,-4 0 240 0,3 0 32 0,2 0 16 0,-2 2 0 16,0-3-416-16,-2 0 0 0,1-1 0 0,-1 0 0 31,-1 0-304-31,0 1-144 0</inkml:trace>
  <inkml:trace contextRef="#ctx0" brushRef="#br0" timeOffset="99338.73">4921 9810 10127 0,'0'0'896'0,"2"-6"-704"0,-1 0-192 0,1-2 0 16,-2 0 1696-16,1 2 304 0,-1-2 64 0,0 2 16 16,0 0-864-16,0 1-160 0,0-1-32 0,0 1-16 15,0 5-608-15,0 0-112 0,0-6-32 0,0 6 0 16,0 0-256-16,0 0 0 0,0 0 0 0,0 0-9872 15</inkml:trace>
  <inkml:trace contextRef="#ctx0" brushRef="#br0" timeOffset="101621.9">4959 9007 7359 0,'0'0'320'0,"0"0"80"0,0 0-400 0,0 0 0 15,0 0 0-15,0 0 0 0,0 0 2240 0,0 0 352 0,0 0 80 0,0 0 16 16,-6-2-992-16,3-2-192 16,3 4-32-16,-5-4-16 0,2 0-336 0,1-1-64 0,2 5-16 0,-1-5 0 15,1-1-272-15,2 1-48 0,1-2-16 0,3 0 0 16,-2 0-64-16,4-1-32 0,2 0 0 0,1 2 0 16,1-1-272-16,1 1-48 0,1-1-16 0,2 0 0 15,0 1-144-15,2 0-128 0,-1 2 144 0,1 1-144 16,-1 0 0-16,-3 2 128 0,-1 1-128 0,-1 2 0 0,-1 2 0 0,0 0 0 15,1 2 0-15,-3-1 0 0,-2 2 0 0,-2-1-192 16,0 1 48-16,-2 1 0 16,-1 0-864-16,-2 1-160 0,-1 0-48 0,0 0-7408 15,-2 0-1488-15</inkml:trace>
  <inkml:trace contextRef="#ctx0" brushRef="#br0" timeOffset="101872.54">5086 8952 16287 0,'0'0'720'0,"-3"-3"160"0,3 3-704 0,-3-4-176 16,-2 1 0-16,2 0 0 0,3 3 1664 0,0 0 320 16,0 0 48-16,0 0 16 0,-6 0-704 0,1 2-144 0,0 1-32 0,2 3 0 15,-1 1-528-15,0 3-128 16,2 3 0-16,0 2-16 0,0 0-160 0,1 2-16 16,1 0-16-16,1 1 0 0,2-1-96 0,3 1-16 15,-2 1 0-15,3-1 0 0,-1 1-48 0,2 0-16 16,0-2 0-16,0 0 0 0,2-4 0 0,0-1-128 0,0-2 192 0,0-2-64 15,2-2 64-15,-1-1 16 0,0-3 0 0,2-1 0 16,-2-2-64-16,3-2-16 0,0-4 0 0,0-2 0 31,0-3-2288-31,1-3-464 0</inkml:trace>
  <inkml:trace contextRef="#ctx0" brushRef="#br0" timeOffset="107140.9">4022 9213 6447 0,'0'0'272'0,"0"0"80"0,0 0-352 0,0 0 0 0,0 0 0 0,-1-6 0 16,1 6 2688-16,-2-5 448 0,2 5 112 0,0 0 16 15,0 0-1792-15,0 0-336 0,0 0-80 0,0 0-16 16,0 0-400-16,0 0-64 0,0 0-32 0,0 0 0 15,0 0-272-15,0 0-48 16,7 0-16-16,0 0 0 0,3 1 64 0,2-1 16 16,2-1 0-16,2 1 0 0,3 0 80 0,2 0 16 0,3 0 0 0,3 0 0 15,1-2-112-15,1 1-16 0,0-1 0 0,0 0 0 0,-2-1 128 0,-1-1 0 16,-2 1 16-16,-1 0 0 0,0 1-400 0,-3-1-320 16,-3 1 48-16,-1 1 16 0,-3 0 256 0,-2 0 224 15,-2 0-32-15,-3 1-16 0,-6 0-176 0,0 0 0 16,0 0 0-16,0 0 0 0,0 0 0 0,0 0 0 15,-4-2 0-15,-4-1 0 0,0 1-224 0,-3 1 80 16,1-1 16-16,-1 0 0 0,-1-1 128 0,-1 1 0 16,2 0 0-16,0 0-128 0,2-1 128 0,0-2 0 15,1 3 0-15,1 0 0 0,1 0 0 0,1-1 144 16,5 3-144-16,0 0 0 0,0 0 224 0,0 0-64 16,0 0-16-16,0 0 0 0,0 0-16 0,0 0 0 15,0 0 0-15,6 4 0 0,1 0-128 0,1 0 192 16,0 1-192-16,1-1 192 0,0 2-192 0,-1-1 0 0,1 1 144 15,1-1-144-15,0 1 192 0,-1-1-16 16,-1 1-16-16,-2-1 0 0,-1 1-160 0,-2-1 160 0,-3-5-160 0,0 7 160 16,-2-2-160-16,-2 2 0 0,-2 0-160 15,-3 2 160 1,-1 2-2864-16,-1 0-464 0</inkml:trace>
  <inkml:trace contextRef="#ctx0" brushRef="#br0" timeOffset="107672.8">4048 9473 2751 0,'0'0'256'0,"0"0"-256"31,0 0 0-31,0 0 0 0,0 0 3376 0,0 0 624 0,0 0 128 0,0 0 32 16,0 0-2048-16,0 0-384 0,0 0-96 0,0 0-16 0,0 0-656 0,7 1-128 16,2 1-16-16,3-1-16 0,2 1-80 0,2-1-16 15,3 0 0-15,4 0 0 0,4 0-128 0,4-1-48 0,1 0 0 0,1-1 0 16,1 0-192-16,-1 0-32 16,0-1-16-16,-1 0 0 0,-1-1-32 0,-1 1-16 15,-2 0 0-15,0 0 0 0,-3-1-240 0,0 1 0 16,-1 0-144-16,-2 0 144 0,-3 0 0 0,-2 1 0 0,-4-2 0 0,-3 2 0 15,-3-1 0-15,-7 2 0 16,0 0 0-16,0 0 0 16,-4-4-384-16,-3 0-64 0,-2 1-32 0,-2-1 0 0,-3-1 16 0,0 2 0 0,-1 0 0 0,-2-1 0 15,0 0 272-15,0 0 192 0,1-1-208 0,0 1 80 16,1-1 128-16,3 1 0 0,1 0 0 0,2-1 0 16,2 1 160-16,3 0 64 0,4 4 16 0,0 0 0 0,0 0 80 15,0 0 0-15,0 0 16 0,0 0 0 16,5-3-80-16,2 2 0 0,0 1-16 0,-2 2 0 15,2 2-240-15,0 0 128 0,1 1-128 0,0 3 0 0,-1 0 0 0,1 1 0 16,0-2 0-16,-2 2 0 0,0 0 128 0,-2 0-128 16,0 1 0-16,-1 0 144 0,0-2-144 0,-2 2 160 15,0 0-160-15,-3 0 160 0,-1-1-352 0,-1 0-80 16,-3-1-16-16,-1 1-9120 16,-1-1-1840-16</inkml:trace>
  <inkml:trace contextRef="#ctx0" brushRef="#br0" timeOffset="108190.44">3965 9744 13535 0,'0'0'592'0,"0"0"128"0,0 0-576 0,0 0-144 0,-3-4 0 0,1-1 0 15,2 5 1600-15,0 0 304 0,0 0 48 0,0 0 16 16,0 0-688-16,0 0-128 0,4-4-16 0,3 0-16 16,0 2-432-16,6 1-96 0,-1 0-16 0,4 2 0 15,3 0-48-15,3 0-16 0,3-1 0 0,4 1 0 16,4 1-160-16,2-1-32 0,2-2-16 0,1-1 0 15,-2 1-48-15,0 0 0 0,1-1 0 16,-1 0 0-16,-1 0-32 0,-1-1-16 0,0 1 0 0,0-1 0 16,-1 1-208-16,-1 0 0 0,-1 0-144 0,-2 0 144 15,-4-1 0-15,-2 0 0 0,-3-1 0 0,-4 1 160 16,-2 0-160-16,-4-1 0 0,-3 0 0 0,-1 0 0 16,-3-2-304-16,-2 2 16 0,-3-3 0 0,-2 1 0 0,-4-3 16 0,-1 1 0 15,0 0 0-15,0 1 0 0,-3-1 272 0,1 1-160 16,0 1 160-16,1-1-128 15,1 2 128-15,1 0 0 0,2 1 160 0,0 1-160 0,6 3 336 0,0 0-16 16,0 0-16-16,0 0 0 0,0 0 0 0,0 0 0 16,0 0 0-16,0 0 0 0,6 4-176 0,0 1-128 15,0 1 192-15,2 1-192 0,0 0 160 0,-2 1-160 0,1 0 128 0,0 2-128 16,-2 1 128-16,0 0-128 0,-2-2 0 16,-2 2 128-16,-1 0-128 0,-2 2 0 15,-3-1 144-15,0 1-144 16,-3 1-256-16,-2 0-128 0,-1 1-32 0,-2-1-8928 0,-1-1-1776 0</inkml:trace>
  <inkml:trace contextRef="#ctx0" brushRef="#br0" timeOffset="108753.79">4043 10045 19343 0,'0'0'848'0,"0"0"192"0,0 0-832 0,0 0-208 16,0 0 0-16,0 0 0 0,-3-3 896 0,3 3 128 16,0 0 16-16,0 0 16 0,1-4 112 0,-1 4 32 15,6-5 0-15,1 2 0 0,3 0-512 0,2 0-112 16,3 1 0-16,2 1-16 0,4 0-80 0,3 0-16 15,5 0 0-15,3 0 0 0,2-1-112 0,0-1-32 16,-1 1 0-16,1-1 0 0,1 0-128 0,-1-1-16 16,-1 0-16-16,-1 1 0 0,-1-1-160 0,1 1 0 15,0 0 144-15,-1-1-144 0,-3 1 0 0,-1 0 144 16,-2-1-144-16,-2 1 0 0,-3 0 0 0,-2 0 0 16,-4 0 0-16,-2 1 0 0,-3 0-256 0,-3 1-64 15,-6 1-16-15,0 0 0 16,0 0-272-16,0 0-48 0,-4-2-16 0,-3-1 0 15,-1 2-208-15,-3 0-32 0,-2 0-16 0,-2 0 0 16,1 0 336-16,-1 1 64 0,0-2 16 0,1 1 0 0,1 0 288 0,2-1 64 0,0 1 16 0,2-1 0 16,2 0 144-16,3 0 192 0,4 2-32 0,0 0-16 15,0 0 448-15,0 0 96 0,0 0 16 0,0 0 0 16,0 0-64-16,4-4-16 0,3 1 0 0,0 2 0 16,2 1-192-16,1 1-48 0,-1 1 0 0,1 2 0 15,0-1-80-15,-1 2-32 0,-3 1 0 0,1 1 0 16,-1-1-80-16,1 2 0 0,-2 0-16 0,-1-1 0 15,-2 2-48-15,-1-1-128 0,-1-1 192 0,-3 2-64 16,-3 1-128-16,0 0-144 0,-5-1 144 0,0 0-208 16,-3-1-912-16,0 2-176 0,-1 0-48 0,-2-1-11568 0</inkml:trace>
  <inkml:trace contextRef="#ctx0" brushRef="#br0" timeOffset="109192.97">4071 10243 15663 0,'0'0'688'0,"0"0"144"0,-6-2-656 0,6 2-176 16,0 0 0-16,0 0 0 0,0 0 1888 0,0 0 352 0,0 0 64 0,0 0 0 15,0 0-1040-15,7 1-224 0,2 0-32 0,3 2-16 16,3-2-416-16,5 1-96 0,3-1-16 0,4 0 0 15,1 0-128-15,2-1-16 16,2 0-16-16,-3 0 0 0,1-1-128 0,-1 0-32 0,-3 0 0 0,-1 0 0 16,-1 0-144-16,-4 1 0 0,-1 0 144 0,-3 0-144 15,-4 0 0-15,-2 1 0 0,-2 0 0 0,-8-1-192 32,0 0-800-32,0 0-160 0,0 0-48 0,0 0 0 0,-7 1-288 15,-2 0-64-15,-2 0-16 0,-1 0 0 0,-1-1 128 0,-1 0 32 0,1-1 0 0,1 0 0 0,0 0 960 0,1-1 208 16,1 0 48-16,1-1 0 0,0 2 1056 0,2-1 224 15,1 0 32-15,6 2 16 16,0 0 208-16,0 0 32 0,0 0 16 0,0 0 0 0,0 0-368 0,0 0-80 16,0 0-16-16,0 0 0 0,8 0-352 0,0 1-80 15,-1 1-16-15,1 0 0 0,0 2-208 0,1 0-32 16,-3 0-16-16,0 2 0 0,-1 1 32 0,-2-1 0 16,-1 1 0-16,-2-1 0 0,-2 1-32 0,-2 1 0 15,-3 2 0-15,-2-1 0 16,-4 2-896-16,-2 2-176 0,-4 0-48 0</inkml:trace>
  <inkml:trace contextRef="#ctx0" brushRef="#br0" timeOffset="113797.22">17848 13111 3679 0,'0'0'320'0,"0"0"-320"16,0 0 0-16,0 0 0 0,2-5 2112 0,-1-1 336 15,0 2 80-15,-1 4 16 0,1-6-800 0,-1 1-144 16,0 0-48-16,0 5 0 0,0-4-240 0,0 4-48 16,0 0-16-16,0 0 0 0,-2-5-192 0,2 5-32 15,-4-2-16-15,-2 1 0 0,0 2-176 0,0 3-48 0,-1 1 0 0,-2 3 0 16,-1 1-160-16,0 2-48 0,-1 1 0 0,0 2 0 15,0 1-320-15,2 2-64 16,0 2 0-16,2-1-16 0,1 1-176 0,1 0 160 16,3-2-160-16,2 1 160 0,1-2-160 0,2 1 160 15,3-1-160-15,0-1 160 0,2-2 208 0,2-2 32 0,1-1 16 0,2-1 0 16,3-3 48-16,0 0 16 16,3-2 0-16,1-2 0 0,-1-2-224 0,1-1-32 0,0-2-16 15,2-2 0-15,-2-2 32 0,-1-4 0 0,-3-4 0 0,-1 0 0 16,1-1 144-16,-3-3 48 0,-1-2 0 0,-2-1 0 0,-3 0 128 15,-3 0 16-15,-3 1 16 0,-3 1 0 0,-5 0 304 0,-1 2 48 16,-5 0 16-16,-2 2 0 16,-5 0-80-16,-4 5-16 0,-5 2 0 0,0 4 0 0,-3 2-576 0,0 3-112 15,1 2-32-15,1 2 0 0,4 4-304 0,3 2-64 16,3 2-16-16,3 2 0 16,1 2-2976-1,5 1-608-15</inkml:trace>
  <inkml:trace contextRef="#ctx0" brushRef="#br0" timeOffset="141008.92">6763 14752 9839 0,'0'0'432'0,"0"0"96"0,0 0-528 0,0 0 0 0,0 0 0 0,0 0 0 16,0 0 1280-16,0 0 160 0,0 0 32 0,0 0 0 16,0 0-432-16,0 0-80 0,-6-4 0 0,6 4-16 15,0 0-512-15,0 0-112 0,0 0 0 0,0 0-16 16,0 0-304-16,0 0 0 0,0 0 128 0,0 0-128 15,0 0 0-15,0 0 0 0,0 0 0 0,-1 5 0 16,1-5 0-16,0 7-144 0,1 0 144 0,0-1 0 16,0 0 0-16,1 0 0 0,2 1 0 0,-2 5-5808 15,0-2-1152-15</inkml:trace>
  <inkml:trace contextRef="#ctx0" brushRef="#br0" timeOffset="141274.82">6701 14797 8287 0,'0'0'736'0,"-3"-7"-592"0,-3-1-144 0,6 8 0 0,0 0 2080 0,0 0 384 15,-3-10 80-15,1 1 16 0,2 9-1280 0,-3-7-240 16,3 7-48-16,0 0-16 0,0-8-80 0,0 8-32 16,0 0 0-16,0 0 0 0,0 0-320 0,0 0-64 15,6-6-16-15,-6 6 0 0,0 0-208 0,0 0-32 16,0 0-16-16,9 1 0 0,-2 2-80 0,-7-3 0 15,9 5-128-15,-1 1 192 0,0-2-192 0,-3 2 0 16,0 1 0-16,0 1 0 0,1 0 0 0,1-2 0 16,1 1 0-16,1-2 0 0,0 1 0 0,-1-1 128 15,1 1-128-15,0-2 0 16,0 1-736-16,-9-5-240 0,10 3-48 0,-10-3-6400 16,0 0-1264-16</inkml:trace>
  <inkml:trace contextRef="#ctx0" brushRef="#br0" timeOffset="142277.56">6752 14794 5519 0,'0'0'240'0,"-10"-2"64"0,-1-3-304 0,1 2 0 16,2 1 0-16,0 0 0 0,2-2 3104 0,6 4 560 0,0 0 112 15,0 0 32-15,-6-5-1696 0,6 5-352 0,0 0-64 0,0 0-16 16,0-9-496-16,0 9-96 0,0 0-32 0,0 0 0 16,0 0-416-16,7-5-64 0,-7 5-32 0,9-3 0 15,-9 3-288-15,8 2-48 0,1 1-16 0,-1 1 0 16,-3 3-192-16,2-1 0 0,-1 1 0 0,0 1 0 15,2 1 0-15,1-1 0 0,-1 2 0 0,2 1 0 16,0 0 0-16,1 1 0 16,1 0-128-16,0 1 128 15,1-1-640-15,1 0-64 0,-1-1 0 0,1 0-16 0,2 0-144 0,0-1-32 0,0 0 0 0,0-1 0 16,0 1 224-16,-3 0 32 0,-1-3 16 0,-2 1 0 0,-3-1 464 0,0 0 160 16,0-1 0-16,-2 0-144 0,0-1 144 0,0 1 256 15,-2-1-64-15,1 3-16 0,-4-8 352 0,2 10 80 16,0-2 16-16,0-1 0 0,-2-7-112 0,4 10-32 15,0 1 0-15,-2-2 0 0,1-1-32 0,1 1 0 16,-1-1 0-16,3 1 0 0,-2-1-112 0,0 1-16 16,1 0-16-16,0-1 0 0,0 1-144 0,1 0-32 15,0-1 0-15,-6-8 0 0,9 8-128 0,-2 2 0 16,0 0 144-16,-1 0-144 0,0-2 128 0,-1-2-128 16,-5-6 128-16,9 8-128 0,0-1 0 0,-9-7 144 15,10 7-144-15,-10-7 0 0,5 8 144 0,-5-8-144 16,8 9 0-16,-3-1 144 0,-5-8 32 0,5 8 0 15,-5-8 0-15,7 9 0 0,-7-9-176 0,5 9 0 0,-5-9 144 0,6 8-144 16,-6-8 0-16,6 9 0 0,-6-9 0 0,6 8 128 16,0-1-128-16,-6-7 0 15,9 7 0-15,-1-1 0 0,0 0 0 0,-1-2 0 0,1 0 0 16,1 2 0-16,0-1 0 0,-1 1 0 0,1-2 0 0,1 2 0 16,-1-1 0-16,0 1 0 0,1-2 0 0,-2 1 0 0,0 0 0 15,0 1-128-15,-1-2 128 0,0 2-128 16,0-1 128-16,-7-5 0 0,6 6 0 0,1-1 0 0,-2 1 0 15,-5-6 0-15,4 6 0 0,0 1 0 0,-4-7 0 0,6 7 0 16,-2 0 0-16,1 0 0 0,-5-7 0 0,7 8 0 16,0 0 0-16,-1 1 0 0,0 0 0 0,-1-2 0 15,2 0 0-15,-1 0 0 0,-6-7 0 0,9 7 128 16,0 1 0-16,-1-1 0 0,-3-2 0 0,1 1 0 16,1-1 0-16,0 1 0 0,-7-6-128 0,8 5 176 15,-8-5-176-15,7 8 192 0,0-3-64 0,-7-5 0 16,8 7 0-16,-2-2 0 0,-6-5 0 0,9 6 0 15,-9-6 0-15,9 8 0 0,-1-3-128 0,-1 1 0 0,-7-6 0 16,8 7 128-16,1 0-128 0,0 0 0 0,-1-1 0 16,-1 1 128-16,-7-7-128 0,9 7 0 0,-1-1 0 0,-1-1 0 15,-7-5 0-15,11 7 0 0,-1 0 0 0,-2-1 0 16,-8-6 0-16,9 9 0 0,-1 0 0 0,0-1 0 16,0-2 0-16,0 1 0 0,-8-7 0 0,9 7 0 15,0 0 0-15,-1 0 0 0,0-2 0 0,-2 2 0 16,1-1 0-16,-7-6 0 0,8 7 0 0,-1 0 0 15,1 0 0-15,0 1 0 0,-1 1 0 0,0-2 0 16,1 1 0-16,0 1 0 0,1 1 0 0,0 0 0 16,0 0 0-16,0 0 0 0,-1 1 144 0,2-2-144 15,1 2 256-15,-1 0-32 0,1-1 0 0,0 1 0 16,1 1 48-16,-1 1 16 0,-1-2 0 0,2 1 0 0,-3-1-32 16,2 1 0-16,0-1 0 0,0 1 0 0,-1-1 32 0,1 1 0 15,0 0 0-15,-1 0 0 0,-1 1-16 0,0-1 0 16,-1-1 0-16,0 0 0 0,-1-1 48 0,-1 1 16 15,1 0 0-15,-2 0 0 0,2 0-16 0,0-1-16 16,-1-2 0-16,-6-8 0 0,9 9-112 0,-2-4-32 16,-7-5 0-16,6 7 0 0,-6-7-32 0,0 0-128 15,0 0 192-15,0 0-64 0,0 0-128 0,0 0 0 16,0 0 0-16,0 0 0 16,0 0-2448-16,0 0-368 0,0 0-80 0</inkml:trace>
  <inkml:trace contextRef="#ctx0" brushRef="#br0" timeOffset="143374.13">7544 16253 1839 0,'0'0'160'0,"0"0"-160"0,-8 0 0 0,8 0 0 15,-8 2 1952-15,-1 0 352 0,9-2 80 0,-7 1 16 16,-1-1-976-16,8 0-192 0,0 0-32 0,0 0-16 16,-9 0 160-16,9 0 16 0,0 0 16 0,0 0 0 15,0 0-192-15,0 0-32 0,-8 0-16 0,8 0 0 16,0 0-96-16,0 0-16 0,-6 1 0 0,6-1 0 16,0 0-320-16,0 0-80 0,0 0-16 0,-6 6 0 0,6-6-304 0,0 0-64 15,0 0-16-15,5 9 0 0,1-2-48 0,2-1-16 16,1-2 0-16,2-1 0 0,3 1 32 0,2-1 16 15,3 0 0-15,3 0 0 0,3-3 32 0,1 1 0 16,3 0 0-16,2-1 0 0,4 0 208 0,1 1 32 16,2 0 16-16,1-1 0 0,-1 0-160 0,-1 1-16 15,-2-2-16-15,-2 0 0 0,-3 0-304 0,-2 0 160 16,-1-2-160-16,-5 2 128 0,-4 0-128 0,-2 0 160 16,-3 0-160-16,-2 0 160 0,-2 0-160 0,-9 1 192 15,0 0-192-15,8-2 192 0,-8 2-32 0,0 0 0 0,0 0 0 0,0 0 0 16,0 0-32-16,0 0 0 0,0 0 0 0,0 0 0 15,-5-6-128-15,-1 3 0 0,1 0 144 0,5 3-144 16,-9-3 0-16,9 3 0 0,-6-2 0 0,6 2 0 16,-10-1 0-16,3 1 0 0,7 0 0 0,-10 0 0 15,1 0 0-15,9 0-128 0,-7-1 128 0,7 1 0 16,-9-1-208-16,2-1 32 0,7 2 16 0,-7-3 0 16,0 1 160-16,7 2 0 0,-8-3 0 0,2 0 0 15,0-2 0-15,1 1 0 0,0-2 0 0,5 6 0 16,-5-6 0-16,0 0 0 0,3 1 0 0,2 5 0 15,-4-7 128-15,4 7 0 0,-1-8 0 0,1 8 0 16,0 0 48-16,3-6 16 0,-3 6 0 0,5-6 0 16,-5 6-64-16,9-3 0 0,0 1 0 0,1 2 0 15,-10 0-128-15,11 3 192 0,1-1-192 0,1 2 192 16,-2-1 16-16,-1 2 16 0,-2 1 0 0,-2 1 0 0,-6-7-64 0,6 9-16 16,-2 1 0-16,0 0 0 0,-2-1-144 0,-2 0 192 15,-2 0-192-15,-1-1 192 0,-1 1-64 0,-1 0 0 16,-4 0 0-16,-2 0 0 0,-1-1 0 0,-3 1 0 15,1 1 0-15,-1 0 0 0,-2 2-384 0,0-1-96 16,-3 1-16-16,-1-1 0 16,1 0-2464-16,-3 0-496 0</inkml:trace>
  <inkml:trace contextRef="#ctx0" brushRef="#br0" timeOffset="144284.57">6811 14752 5519 0,'0'0'240'0,"0"0"64"16,0 0-304-16,-8-1 0 0,8 1 0 0,-7 0 0 0,0 0 1728 0,7 0 304 16,-8 0 48-16,8 0 16 0,0 0-720 0,-6 1-144 15,6-1-16-15,0 0-16 16,-8 0 48-16,8 0 16 0,0 0 0 0,0 0 0 0,-8 2-208 0,8-2-32 15,0 0-16-15,-7 4 0 0,7-4-304 0,-7 3-48 16,7-3-16-16,0 0 0 0,0 0-368 0,0 0-80 16,0 0 0-16,0 0-16 0,0 0 16 0,7 6 16 0,-1-2 0 0,4-1 0 15,1-2 48-15,3 0 0 0,4 1 0 0,3-2 0 16,1-3-48-16,5 1 0 0,4 1 0 0,2-1 0 16,1 0 112-16,0 1 32 0,0-1 0 0,-2 1 0 15,-2-1-32-15,-1 0 0 0,-1 0 0 0,1 0 0 16,-3-1-192-16,-2 1-128 0,-3 1 128 0,-1 0-128 15,-2-1 128-15,-3 1-128 0,-3 0 128 0,-1-1-128 16,-1 1 128-16,-1 0-128 0,-9 1 128 0,0 0-128 16,0 0 160-16,0 0-32 0,0 0-128 0,0 0 192 15,0 0-192-15,0 0-208 0,0 0 32 0,0 0 16 16,0 0-496 0,0 0-112-16,0 0 0 0,-8 5-8800 0,-1-3-1760 0</inkml:trace>
  <inkml:trace contextRef="#ctx0" brushRef="#br0" timeOffset="144676.85">7041 14673 9215 0,'0'0'816'0,"0"0"-656"16,0 0-160-16,2-8 0 0,-2 8 1920 0,1-7 368 15,0-1 64-15,-1 8 16 0,-1-7-832 0,1 7-144 16,0 0-48-16,0 0 0 0,-4-5-512 0,4 5-128 16,-7-2 0-16,7 2-16 0,-11-1-240 0,0 2-64 0,0 2 0 0,-1 2 0 15,0 1-192-15,-1 1-32 0,-3-2-16 0,2 3 0 16,1 1 0-16,1-1 0 0,1 0 0 0,1 0 0 16,1-1 64-16,1 0 16 0,2 0 0 0,1 0 0 15,1 0 176-15,4-7 48 0,-3 9 0 0,3-9 0 16,0 0-32-16,1 10 0 0,-1-10 0 0,4 10 0 15,-4-10-48-15,9 8-16 0,0 0 0 0,1-2 0 16,0-1 80-16,3-1 16 0,3 1 0 0,1-2 0 16,-1-1-32-16,1 1 0 0,-1-1 0 0,1 1 0 15,-2-1-112-15,1-1-32 0,-2 2 0 0,-2-1 0 0,-1 1-272 0,-1 0 128 16,0 0-128-16,-3 0 0 16,-7-3-1008-16,9 6-304 15,-3 1-64-15</inkml:trace>
  <inkml:trace contextRef="#ctx0" brushRef="#br0" timeOffset="145615.85">7141 15014 10815 0,'0'0'480'0,"0"0"96"0,-6-3-448 0,6 3-128 0,-6-5 0 0,6 5 0 0,-7-3 1552 0,7 3 304 15,0 0 48-15,0 0 16 0,0 0-448 0,0 0-64 16,0 0-32-16,0 0 0 0,0 0-416 0,0 0-64 16,0 0-32-16,0 0 0 0,10 0-352 0,0 0-64 15,1 0 0-15,2 0-16 0,3 1 32 0,0-1 16 16,-2 0 0-16,3 0 0 0,-1 0-96 0,2 0-32 16,0 0 0-16,-1 0 0 0,0 0-224 0,-1 0-128 15,1-1 160-15,-2 1-160 0,-3 1 144 0,-1-1-144 0,-1-1 128 0,-10 1-128 47,10 1-608-47,-10-1-208 0,0 0-32 0,0 0-12016 0</inkml:trace>
  <inkml:trace contextRef="#ctx0" brushRef="#br0" timeOffset="145866.18">7267 14987 11967 0,'0'0'1072'0,"-4"-5"-864"0,0 2-208 0,4 3 0 15,-5-3 1472-15,1-1 256 0,-3 2 64 0,7 2 0 16,-9-1-784-16,4 1-160 0,5 0-16 0,-10 4-16 16,0 1-304-16,0 0-64 0,1 2-16 0,3-1 0 15,0 1-112-15,2 0 0 0,4-7-16 0,-3 7 0 0,3-7 224 0,-1 8 48 16,1-8 16-16,0 0 0 0,3 9-80 0,-3-9-32 16,0 0 0-16,9 6 0 0,-1-1-160 0,1-2-16 15,0-1-16-15,1 1 0 0,1-2-128 0,-1 0-32 16,1-1 0-16,1 0 0 0,0-1-128 0,0 1-144 15,0 0 144-15,0 0-208 16,-2 1-2000-16,0 1-400 0</inkml:trace>
  <inkml:trace contextRef="#ctx0" brushRef="#br0" timeOffset="146131.99">7170 15197 23151 0,'0'0'1024'0,"0"0"208"0,0 0-976 0,0 0-256 0,6-6 0 0,1 2 0 15,0 0 272-15,2 1 16 0,0 1 0 0,3-1 0 16,4-1 288-16,0 2 64 0,2-1 16 0,-1 0 0 15,2 0-272-15,0 1-64 0,-2 0-16 0,2 1 0 16,0 0-304-16,-3 0 0 0,-2 0 128 0,0-1-128 16,-3 2-256-16,-11 0-128 0,8 0 0 0,-8 0-7616 15,0 0-1504-15</inkml:trace>
  <inkml:trace contextRef="#ctx0" brushRef="#br0" timeOffset="146366.4">7238 15125 4607 0,'0'0'192'0,"0"0"64"0,0 0-256 0,0 0 0 16,-6-4 0-16,6 4 0 0,0 0 2960 0,0 0 560 15,-7-1 96-15,7 1 32 0,0 0-2096 0,0 0-400 16,-7 4-96-16,0 3-16 0,2-2-320 0,-1 2-64 16,6-7-16-16,-5 7 0 0,-1 0-256 0,2 0-64 15,0-1-16-15,4-6 0 0,-3 10-304 0,3-10 128 0,1 10-128 0,-1-10 0 16,5 8 128-16,-5-8-128 0,10 5 0 0,-1 0 0 15,-9-5 0-15,11 2-224 0,1-2 16 0,1-1 0 16</inkml:trace>
  <inkml:trace contextRef="#ctx0" brushRef="#br0" timeOffset="147744.65">7545 15783 7359 0,'0'0'656'0,"0"0"-528"0,0 0-128 0,0 0 0 16,-8-1 1808-16,0 0 336 0,2 0 64 0,6 1 16 15,-8 0-880-15,8 0-160 0,-8 0-32 0,8 0-16 16,0 0-432-16,0 0-96 0,0 0-16 0,0 0 0 15,0 0-208-15,0 0-32 0,11 3-16 0,1 0 0 16,0-1-80-16,2 1 0 0,0-2-16 0,2 1 0 16,2-2 192-16,1 0 32 0,1-1 16 0,0 1 0 15,2 0 144-15,-1-1 16 0,0 0 16 0,-2 1 0 16,-3 0-272-16,-1 0-48 0,-1 0-16 0,-4 0 0 16,0 0-176-16,-10 0-144 0,0 0 192 0,0 0-192 15,0 0 0-15,0 0 0 0,0 0 0 0,0 0-144 16,0 0-112-16,0 0 0 0,-9-4-16 0,0 0 0 15,-1 1-48-15,-1-1 0 0,-1 1 0 0,0 1 0 0,-1 0 128 16,0-1 0-16,-3 0 16 0,3 0 0 0,2 0 176 0,0 0-160 16,0 0 160-16,1 1-160 0,1 0 160 0,9 2 256 15,-5-4-64-15,5 4-16 0,0 0 288 0,0 0 64 16,0 0 16-16,0 0 0 0,0 0-288 0,9 0-48 16,1 3-16-16,1 0 0 0,1 0-192 0,1 2 128 15,0 0-128-15,0 1 0 0,2-1 256 0,-2 1-64 16,-1-1 0-16,-1 2 0 0,-2-1-32 0,-2 1-16 15,-7-7 0-15,7 9 0 0,-7-9-144 0,0 10 192 16,0-10-192-16,-4 9 192 16,-4 0-544-16,-1-1-96 0,-1-1-32 0,-3 1-8400 15,-1 2-1680-15</inkml:trace>
  <inkml:trace contextRef="#ctx0" brushRef="#br0" timeOffset="148213.66">7504 16010 3679 0,'0'0'160'15,"0"0"32"-15,-8 1-192 0,8-1 0 0,-6 0 0 0,6 0 0 0,0 0 3648 0,0 0 704 16,0 0 128-16,0 0 16 0,0 0-2896 0,0 0-592 16,0 0-112-16,8-1-32 0,3 1-336 0,3 0-64 15,-1 0-16-15,2 0 0 0,3-2 160 0,3 1 32 16,2 1 0-16,2 0 0 0,3 0-16 0,-1 0 0 15,2-1 0-15,0 0 0 0,2 0-176 0,0 1-48 16,-1 0 0-16,-2 0 0 0,-1 0-224 0,-4-1-48 16,-2 0-128-16,-3 0 192 0,-2 0-192 0,-4 1 128 0,-3-1-128 15,-9 1 0-15,0 0 0 0,0 0 0 0,0 0 0 16,0 0-160-16,0 0-64 0,0 0-16 0,0 0 0 0,0 0 0 31,0 0-144-31,0 0-16 0,-11 2-16 0,1-1 0 0,0 0 32 0,0 0 0 0,0 0 0 0,1 1 0 31,1-1-256-31,-1 2-64 0,1-2 0 0,0 1-6912 0,2 0-1408 0</inkml:trace>
  <inkml:trace contextRef="#ctx0" brushRef="#br0" timeOffset="148512.26">7805 16008 3679 0,'0'0'320'0,"-2"-6"-320"0,0 0 0 0,2 6 0 16,-2-7 4160-16,2 7 752 0,-1-8 144 0,1 8 48 15,2-8-2912-15,-2 8-576 0,5-6-112 0,-5 6-32 16,7-6-512-16,-7 6-96 0,10-3-32 0,-2 0 0 0,-8 3-288 16,8-3-64-16,-8 3-16 0,11-1 0 0,-2 0-224 0,-9 1-48 15,10 3-16-15,-1 1 0 0,-9-4-176 0,10 6 0 16,-4 2 0-16,1 1 128 0,0 0-128 0,-2 1 0 16,1 1 0-16,-2 1 0 0,0-1 0 0,-1 0 0 15,-3 0 0-15,0 0 0 0,0-1 0 0,0-1 0 16,-2 1 144-16,1 0-144 0,0-1 160 0,-2 0-32 15,-1 0-128-15,-1-3 192 0,5-6 0 0,-8 7-16 16,0-2 0-16,0 0 0 0,0-2-176 0,1 1 0 0,-2 1 144 16,2-2-144-1,-2-2-1664-15,3 3-416 0,-2-1-80 0</inkml:trace>
  <inkml:trace contextRef="#ctx0" brushRef="#br0" timeOffset="152023.21">7742 14229 8287 0,'0'0'368'0,"0"0"80"0,0 0-448 0,0 0 0 16,4-4 0-16,-4 4 0 0,7-3 2864 0,0 1 480 16,1 0 112-16,1-1 0 0,1 2-2000 0,3 0-416 15,4 0-80-15,3 0 0 0,2 0-304 0,2 0-48 16,1 0-16-16,-1 0 0 0,-2-2-128 0,0 2-16 15,-1-1-16-15,-1 1 0 0,-4 0-176 0,2 0-16 16,-2 1-16-16,-3 0 0 0,-3 0-96 0,-3 0 0 31,-2-1-128-31,-5 1 192 0,0 0-16 0,0 0-16 0,0 0 0 0,0 0 0 0,-5-1 80 0,-2 0 16 16,-2-1 0-16,-2 1 0 0,0 1-112 0,-4 0-16 16,-1 0 0-16,-3 0 0 0,-2 0 128 0,-2 1 0 15,-4 1 16-15,1 0 0 0,0-1 48 0,-1 1 16 16,2 0 0-16,1 3 0 0,0 0-160 0,2 2-48 0,3-1 0 0,2 2 0 15,2 1-128-15,3 0 0 0,2-1 0 0,3 1 128 16,2 0-128-16,2 2 0 16,-1-1 0-16,3 0 0 0,3-1 0 0,2-1 0 15,-1 1 0-15,2-1 0 0,3-1 0 0,2-1 0 0,0 0 0 0,1-2 0 16,1 0 208-16,0 0-32 0,0-3-16 0,0 0 0 0,0-1 64 16,1-1 16-16,-1-1 0 0,-2-2 0 0,-2-1 176 0,-3-1 32 15,-1 0 16-15,-1-1 0 0,-3 1 176 16,-2-1 48-16,-3 0 0 0,-2 1 0 0,-1 0-224 0,0 1-32 15,-1 0-16-15,-2 2 0 0,-2 1-288 0,-1 2-128 16,1 1 128-16,0 2-128 0,1 2-144 0,-1 0-112 16,2 1-32-16,2 1 0 15,1 3-1440-15,2 2-304 0,0-1-48 0,3 1-8544 16,1 2-1728-16</inkml:trace>
  <inkml:trace contextRef="#ctx0" brushRef="#br0" timeOffset="152445.84">7948 14454 27983 0,'-4'-10'1232'0,"4"10"272"0,2-6-1200 0,1-1-304 0,2-1 0 0,0 2 0 15,2 0 1024-15,0 2 160 16,-1-1 32-16,1 3 0 0,-1-1-416 0,1 2-80 16,0 0-16-16,-1 1 0 0,1 2-512 0,-2 1-192 15,1 4 0-15,-1-1 144 0,0 3-144 0,-1 1 0 0,0 1 0 0,0 1 0 16,-2 5 0-16,-2 0 0 0,0 0 0 0,-2-1 0 15,0 1 0-15,-1-3 0 0,1-1 0 0,1-1 0 16,1-3 0-16,0-2 0 0,0-2 0 0,0-5 0 16,0 0 144-16,0 0 0 0,0 0 0 0,6-2 0 15,-1-2 144-15,3-3 32 0,1-2 0 0,2-2 0 16,-2 1-144-16,2-2-32 0,2-1 0 0,-1-1 0 16,0 0-144-16,-1-1 0 0,-1 2 144 0,-2 1-144 15,-1 2 0-15,-1 1 144 0,-2 3-144 16,-1 0 0-16,-3 6 368 0,0 0-48 0,0 0 0 0,0 0 0 15,-5 6 0-15,-2 1 0 0,-2 3 0 0,-1 6 0 16,-1 0-176-16,3 1-144 16,0 0 192-16,0 2-192 0,1-4 128 0,1 1-128 0,3-2 0 0,3-1 0 0,1-1 0 0,3 0 160 15,3-2-160-15,2 0 128 0,-1-1 64 0,3-2 16 16,2-3 0-16,1-2 0 16,3-2-208-16,3-1 0 0,1-2 0 0,6-2-12160 15,3-1-2528-15</inkml:trace>
  <inkml:trace contextRef="#ctx0" brushRef="#br0" timeOffset="153574.7">12543 15287 20271 0,'0'0'1792'0,"0"0"-1424"0,0 0-368 0,0 0 0 15,0 0 960-15,8-5 128 0,0 2 32 0,0 1 0 16,1 0 80-16,3 1 16 0,3 1 0 0,1 0 0 16,3-1-368-16,2-1-64 0,1 2-16 0,1 0 0 15,1-1-288-15,1 1-64 0,-1 0-16 0,1 0 0 16,-2 0-208-16,-2 0-64 0,-3 0 0 0,-1 0 0 16,-3-1-128-16,-2 1 128 0,-2 0-128 0,-10 0 128 15,0 0 0-15,0 0 0 0,0 0 0 0,0 0 0 16,0 0 64-16,0 0 16 0,-10-2 0 0,-2-1 0 15,-2 1-64-15,-3 0-16 0,-4 1 0 0,-1 1 0 0,-2 0-128 0,-2 1 0 16,-2 2 144-16,0 0-144 0,-1 0 0 0,1 3 128 16,0 0-128-16,1 3 0 0,-3 1 0 0,1 1 0 15,2-1 0-15,0 1 128 0,3 1-128 0,3 1 0 16,3 2 128-16,2 0-128 0,3 0 0 0,4 1 0 16,4-1 0-16,2 1 0 0,3-1 0 0,5 0 0 15,1-1 0-15,4 0 0 0,2 0 0 0,4 0 0 16,0-3 0-16,3-1 0 0,3 0 176 0,-1-2-48 15,-1-4 0-15,-2 0 0 0,0-2 32 0,0-2 0 16,-2-1 0-16,-3-3 0 0,-3 0 48 0,-1-3 16 0,-2 0 0 16,-2-2 0-16,0 0 240 0,-3-1 48 0,-3-1 16 0,-2 0 0 15,-1-1-64-15,-3 1-16 0,-1 1 0 0,-2 1 0 16,-1 3-224-16,-1 0-48 0,-2 3-16 0,-1 2 0 16,-1 1-160-16,-1 3 0 0,-1 2 0 0,2 0 0 15,-1 2-384-15,1 2 32 0,-1-1 16 0,2 3 0 31,1 0-1472-31,2 3-304 0,1-1-48 0,3 2-8464 0,4 1-1712 0</inkml:trace>
  <inkml:trace contextRef="#ctx0" brushRef="#br0" timeOffset="154014.47">12710 15596 26719 0,'0'0'2368'0,"4"-10"-1888"0,-1-2-480 0,1 1 0 0,2 1 800 0,0 2 64 15,0 2 16-15,1 0 0 0,0 2-32 0,-7 4 0 16,9-2 0-16,0 2 0 16,-9 0-432-16,9 5-96 0,-9-5 0 0,8 11-16 0,-1 2-304 0,-1 1 0 15,-3-1 0-15,-1 1-144 16,-1 0 144-16,-1 2 0 0,-1-1 0 0,-1 2-128 0,-3 1 128 0,2-1 0 16,0 0 0-16,0-1 0 0,-1-4 0 0,1-2 0 15,0-2 0-15,3-8-128 0,0 0 128 0,0 0 0 16,0 0 128-16,0 0-128 0,0 0 448 0,0 0 32 15,4-9 0-15,2-1 0 0,0-2-32 0,3-3 0 0,2-1 0 0,1-2 0 16,1 0-272-16,0 2-176 0,1 3 192 0,-2 0-192 16,-1 1 0-16,-1 2 0 0,-3 1 0 0,-1 1 0 15,-6 8 128-15,0 0-128 0,0 0 0 0,0 0 0 16,0 0 144-16,0 0-144 0,0 0 0 0,-2 9 144 16,-2 1-144-16,0 0 0 0,-2 0 144 0,2 0-144 15,0 0 0-15,0 1 144 0,1 0-144 0,2 1 0 16,1-1 0-16,2 0 0 0,1-1 0 0,3-2 0 15,1 1 0-15,0-1 0 0,3-1 0 0,0-2 0 16,2-1 0-16,2 0 0 0,-1 0 128 0,1-3-128 16,0-2 0-16,0-1 0 0,0 0 0 0,0-2 0 15,1-1-2176 1,1-1-512-16,0-1-80 0</inkml:trace>
  <inkml:trace contextRef="#ctx0" brushRef="#br0" timeOffset="154201.96">13183 15432 34031 0,'0'0'1504'0,"-2"-9"320"0,2 2-1456 0,0 7-368 16,0 0 0-16,7-8 0 0,0 1 0 0,2 3 0 16,1 1 0-16,1 0 0 0,2 1 0 0,3 1 224 0,0 0-48 0,2 1-16 15,-1 0-160-15,2 0 0 16,-1 0 0-16,-2 0-176 15,-1 1-2112-15,-2 1-416 0,-2 0-96 0</inkml:trace>
  <inkml:trace contextRef="#ctx0" brushRef="#br0" timeOffset="154359.32">13158 15535 28559 0,'0'0'1264'0,"0"0"272"0,0 0-1232 0,0 0-304 0,0 0 0 0,0 0 0 15,11-3 1520-15,0 0 240 0,-1 2 48 0,3 0 16 16,3 0-1056-16,1 1-224 0,4 0-32 0,2 0-16 15,1-2-208-15,2 1-32 0,-1 1-16 0,1-1 0 16,0-1-1024-16,-2-1-208 16,-1-1-32-16</inkml:trace>
  <inkml:trace contextRef="#ctx0" brushRef="#br0" timeOffset="154932.67">13866 15159 30063 0,'0'0'1328'0,"-7"-3"272"0,7 3-1280 0,0 0-320 16,0 0 0-16,0 0 0 0,0 0 528 0,0 0 48 15,10-1 0-15,2 0 0 0,1-1-96 0,6 0-16 16,-1 0 0-16,4 0 0 0,1 1-80 0,2 0 0 16,0 0-16-16,-1 1 0 0,-2 0-192 0,0 1-48 15,-2-1 0-15,-1 2 0 0,-3 0-128 0,-3 0 0 16,-3 1 144-16,-10-3-144 16,0 0-560-16,0 0-176 0,0 0-32 0,0 0-9360 15,0 0-1872-15</inkml:trace>
  <inkml:trace contextRef="#ctx0" brushRef="#br0" timeOffset="155532.74">14311 14949 23951 0,'-5'-6'2128'0,"1"0"-1696"0,0 1-432 0,4 5 0 16,0 0 1424-16,0 0 208 0,0 0 32 0,0 0 16 15,-8 0-992-15,8 0-208 0,-7 7-32 0,4 3-16 16,2 2-432-16,0 4 0 16,1 0 128-16,0 2-128 0,0-1 0 0,2 1 0 0,1-2 0 0,2 2 0 0,-1 0 0 15,1-1 0-15,-1-1 0 0,-1-2 128 0,-1-2-128 0,2-2 160 16,-4-10-160-16,2 10 160 0,-2-10 160 0,0 0 48 16,0 0 0-16,0 0 0 0,0 0 240 0,0 0 48 15,0 0 16-15,5-6 0 0,0-4-96 0,-1-2 0 16,1-4-16-16,-2-4 0 15,0-2-240-15,1-3-64 0,0-2 0 0,-1 0 0 0,1-1-128 0,-1 3-128 16,0 3 192-16,-1 3-192 0,-1 3 144 0,2 3-144 16,-1 1 0-16,-1 3 144 0,-1 9-144 0,0 0 0 0,0 0 0 15,0 0 0-15,0 0 0 0,0 0 0 0,0 11-192 0,1 2 192 16,-1 1-192-16,1 3 192 0,1 0-192 0,-2 3 192 16,1 1-160-16,2 0 160 0,0-2 0 0,1-2-144 15,1 2 144-15,0-4 0 0,1-3 0 0,-1-1 0 16,1-1 0-16,0-3 0 0,1-2 0 0,-7-5 0 15,9 2 0-15,0-4 0 0,-1-1 0 0,1-2 128 16,0-4 96-16,0-2 32 0,1-2 0 0,0-2 0 16,1 0-64-16,-2-2 0 0,2-3 0 0,0-2 0 15,-1-2-32-15,0 5-16 16,-1 1 0-16,-1 3 0 0,-2 3-144 0,-1 1 0 0,-2 2 144 0,0 2-144 16,-3 7 128-16,0 0-128 0,0 0 128 0,0 0-128 15,0 0 0-15,0 0 0 0,0 0 0 0,1 11 0 16,1 1 0-16,-2 1 0 0,0 1 0 0,0-1 0 0,-2 2 0 15,2 1 0-15,0 0 0 0,0-2-128 16,0 0-112-16,3-1-16 0,-1-1 0 0,0-1 0 16,0-1-512-16,3 0-128 0,1 0 0 15,1-2-16-15,1-1-1728 0,3-1-352 16,3-2-64-16,1-1-10144 0</inkml:trace>
  <inkml:trace contextRef="#ctx0" brushRef="#br0" timeOffset="155923.31">14795 15070 3679 0,'0'0'320'0,"0"0"-320"16,0 0 0-16,0 0 0 0,0 0 4208 0,0 0 768 15,-9-1 144-15,1 2 48 0,0 1-2992 0,0 3-576 16,0 0-128-16,2 3-32 0,0 1-592 0,2 1-112 16,-1 0-32-16,3-1 0 0,0 1-128 0,2 0-48 15,1 0 0-15,1-1 0 0,-2-9 48 0,6 10 0 0,-1-2 0 16,2-3 0-16,-7-5-112 0,12 3-16 16,0 0 0-16,0-3 0 0,-1-3-48 0,1-1-16 0,0-3 0 15,-1-1 0-15,0-3 64 0,0-3 0 0,0-1 0 16,-1-2 0-16,-1-1-16 0,-1 0 0 0,-1 2 0 0,0 1 0 15,0 2-96-15,-2 2-16 0,-1 1 0 0,-4 10 0 16,4-6-16-16,-4 6-16 0,0 0 0 0,0 0 0 16,0 0-288-16,0 0 0 0,0 0 0 0,5 7 0 15,-1 4 0-15,-2 1 0 0,0 4 0 0,0 1 0 16,0 3 0-16,-1 3 0 0,1 0-128 0,-2 3 128 16,0 0 0-16,1 1 0 0,-1-2 0 0,1-1 160 15,0-1-160-15,0-1 0 0,0 0 0 0,-1-3 0 16,0-2 0-16,0 0 0 0,1-3 0 0,-1-2 0 15,-1-2 0-15,1-2 0 0,0-8 0 0,0 0 0 0,-4 7 0 0,4-7 128 16,0 0 32-16,-8 3 0 0,-1-2 240 16,0-1 48-16,1-1 16 0,-1 0 0 0,-1-1-208 0,0-2-32 15,0 1-16-15,0 0 0 0,0-1-208 0,1 1 0 16,1 0 0-16,0-2 0 16,0 0-448-16,2-1-128 15,0 1-16-15,6 5-16 0,-2-9-2336 0,3 1-448 0,2 0-112 0</inkml:trace>
  <inkml:trace contextRef="#ctx0" brushRef="#br0" timeOffset="156518.76">15208 14981 34031 0,'-4'-15'1504'0,"3"6"320"0,1 1-1456 0,0 8-368 0,0-9 0 0,0 9 0 15,0 0 592-15,0 0 48 0,0 0 16 0,0 0 0 16,0 0-240-16,0 0-48 0,0 0-16 0,-3 8 0 15,-1 3-352-15,2 6 0 0,-1 0 0 0,2 2-128 16,-1 1 128-16,-2 1 0 0,0-1 0 0,1 1-128 16,0 0 128-16,2-2 0 0,0-3 0 0,-1 0 0 15,1-3 0-15,0-1 0 0,0-2 0 0,1-10 0 16,0 0 144-16,0 0-144 0,0 0 192 0,0 0-192 16,0 0 368-16,0 0-48 0,0 0 0 0,-4-5 0 15,2-4 192-15,2-3 48 0,0-5 0 0,1-4 0 16,3-3-272-16,-2-2-48 0,2-3-16 0,-1-3 0 0,1-3-224 15,-1 1 144-15,0 1-144 0,2 0 128 0,-1 0-128 0,1 3 128 16,-1 2-128-16,3 4 128 0,0 5 0 0,2 2 0 16,0 2 0-16,1 3 0 0,0 2-128 0,1 2 0 15,-1 1 0-15,1 2 128 0,2 1-128 0,-1 1-176 16,1 3 48-16,0 1 0 0,-2 2 128 0,1 1 0 16,0 0 0-16,-2 3 0 0,-2 2 0 0,-1 2 0 15,-3 1 0-15,-1 3 0 0,-3 2-128 0,-3 2 0 16,-5 1 0-16,-2 4 0 0,-2 0-112 0,-1-1-16 15,1-2 0-15,-2-3 0 0,-1 0-64 0,0-1 0 16,0-4-16-16,-1-2 0 0,2-2 336 0,1-1 0 16,1-2 160-16,1-1-160 0,2 0 448 0,2-1-32 15,7-4 0-15,0 0 0 0,0 0-112 0,0 0-32 16,0 0 0-16,0 0 0 0,8 8-80 0,2-2 0 0,0-1-16 0,2 0 0 16,0 0-176-16,1 0 192 0,0 0-192 0,1 0 192 15,-1 2-192-15,0-1 128 0,0 1-128 16,1 1 128-16,2-1-128 0,-2 2 0 0,0 0 0 0,0 0 0 15,-2 0 0-15,-1-1 128 0,-1 0-128 0,0 0 0 16,-3-3 0-16,0 2 0 0,-7-7-192 0,5 9 192 31,-5-9-1824-31,4 10-240 0,-4-10-48 0,0 11-15120 0</inkml:trace>
  <inkml:trace contextRef="#ctx0" brushRef="#br0" timeOffset="156878.26">14354 15538 2751 0,'-12'-5'256'0,"4"3"-256"16,0 0 0-16,1 0 0 0,-1-2 2816 0,2 2 528 15,6 2 112-15,0 0 0 0,-5-5-160 0,5 5-32 16,0 0-16-16,0 0 0 0,3-8-1168 0,5 2-224 16,3 3-64-16,4 1 0 0,3-2-1024 0,5-1-192 15,3 2-64-15,6 0 0 0,7-2-128 0,4 1-48 16,5 3 0-16,6 0 0 0,4 2 144 0,2-1 32 0,-2-1 0 0,-1-1 0 16,-2 1-112-16,-1 0-16 0,0 1 0 0,-2 1 0 15,-2 2-160-15,-2-2-32 0,-6-2-16 0,-4-1 0 16,-6 1-176-16,-5 1 192 0,-5 0-192 0,-3 0 192 15,-4 1-192-15,-3 2 0 0,-2-1 0 0,-10-2 0 32,0 0-1536-32,0 0-352 0,-3 9-64 0,-2-1-8912 0,-3 2-1776 0</inkml:trace>
  <inkml:trace contextRef="#ctx0" brushRef="#br0" timeOffset="157159.89">14752 15697 9215 0,'-1'-9'816'0,"0"1"-656"16,0-2-160-16,1 1 0 0,1-1 4096 0,1 1 768 15,-2 9 176-15,3-9 16 0,-3 9-2784 0,5-7-560 16,0 1-112-16,-5 6-32 0,0 0-432 0,8-4-96 16,-8 4-16-16,0 0 0 0,9 1-448 0,-3 3-80 15,-6-4-32-15,7 10 0 0,-3 1-208 0,2 3-32 16,-4 3-16-16,1 2 0 0,-2 0-64 0,0 1-16 15,1 1 0-15,-1 0 0 0,-1-1-128 0,1-1 0 16,-1-1 144-16,1 1-144 0,2-1 0 0,-1-2 0 16,1-2 0-16,-1-2 128 0,-1-1-128 0,1-2 0 0,0-1 0 0,-2-8 128 31,0 0-1280-31,0 0-256 0,0 0-64 0,0 0-9504 0,0 0-1904 0</inkml:trace>
  <inkml:trace contextRef="#ctx0" brushRef="#br0" timeOffset="157379.26">14585 15695 27647 0,'-7'-17'1216'0,"5"8"256"0,1-1-1168 0,2 0-304 0,2-1 0 0,3 2 0 16,1 0 2000-16,4 1 352 0,4 1 64 0,1 1 16 16,4 1-1472-16,2 1-304 0,3 1-48 0,1 2-16 15,1 0-336-15,0 2-80 0,-3-1-16 0,-2 1 0 16,0 2-160-16,-1 2 0 0,-3 0 0 0,0 3 0 0,-2 1 0 0,-1 1 0 15,-2 1 0-15,-3 1 0 16,0 1-416-16,-5 0-64 0,0 0-16 0,-3 3 0 16,-3 0-1808-16,-3 2-352 0,-3 1-80 0,-3-1-11072 15</inkml:trace>
  <inkml:trace contextRef="#ctx0" brushRef="#br0" timeOffset="157566.82">14768 15930 20671 0,'-18'3'912'0,"3"0"192"0,0 0-880 0,-1 2-224 15,-1-1 0-15,3 0 0 0,2 1 1888 0,2-1 336 16,3 1 64-16,7-5 16 0,0 0-416 0,0 9-80 15,5 0-16-15,3-1 0 0,6-1-576 0,1-1-112 16,6 0-16-16,2-2-16 0,6-1-432 0,0-2-96 16,1-2-16-16,2-1 0 0,2-1-16 0,1-2 0 15,1 1 0-15,1 1 0 0,-2-1-176 0,-1 1-32 0,-1 0-16 16,-1 0 0-16,-3-1-288 0,-5 0 0 0,-6-2 0 0,-2 3 0 31,-3 0-288-31,-4-1-112 0,-9 4-32 0,0 0 0 16,0 0-2400-16,0 0-496 0</inkml:trace>
  <inkml:trace contextRef="#ctx0" brushRef="#br0" timeOffset="160554.12">17971 15122 14911 0,'0'0'656'0,"5"-7"144"0,2-2-640 0,-2 2-160 0,-5 7 0 0,5-9 0 16,-1 2 1408-16,-4 7 256 0,0 0 64 0,3-8 0 16,-3-1-240-16,0 9-32 0,0 0-16 0,-4-7 0 15,4 7-416-15,-10-4-96 0,0 2-16 0,-2 2 0 16,0 2-384-16,-1 1-80 0,-2 1 0 0,0 3-16 15,-3 2-224-15,0 3-32 0,-1 1-16 0,1 3 0 0,4 1-160 16,3 2 192-16,-1 1-192 0,4 2 192 0,3 1-64 0,4-1-128 16,2 0 192-16,3 0-64 0,4 0 240 0,5 0 32 15,0-2 16-15,6-1 0 0,2 0-16 0,2-2 0 16,0-2 0-16,2-3 0 0,2-2-112 0,-2-5-32 16,0-1 0-16,-2-4 0 0,-1-1 160 0,0-4 32 15,2-2 0-15,-2-3 0 0,0-4 256 0,-4 0 48 16,0-2 16-16,-2-4 0 0,-1-2 48 0,-3-2 16 15,-3-2 0-15,-4 1 0 0,-3 0-256 0,-4-1-32 16,-5 2-16-16,-2 0 0 0,-6 2-48 0,-1 1-16 16,-4 1 0-16,-1 5 0 15,-3 4-160-15,-1 3-48 0,-1 3 0 0,-1 4 0 0,-4 4-480 0,-2 5-96 0,-2 4-32 0,-2 5 0 32,1 5-2896-32,-2 6-576 0</inkml:trace>
  <inkml:trace contextRef="#ctx0" brushRef="#br0" timeOffset="171484.09">3896 11927 2751 0,'0'0'256'0,"0"0"-256"0,0 0 0 0,0 0 0 0,0 0 1328 0,0 0 208 16,0 0 64-16,0 0 0 0,0 0-848 0,0 0-176 15,0 0-16-15,0 0-16 0,0 0-32 0,0 0 0 16,0 0 0-16,0 0 0 0,0 0-64 0,0 0-32 16,0 0 0-16,0 0 0 0,0 0-64 0,0 0-16 15,0 0 0-15,0 0 0 0,0 0 112 0,-6-1 0 16,6 1 16-16,-5 1 0 0,-1-2-144 0,1 1-16 15,-1 0-16-15,6 0 0 0,-5 1-80 0,5-1-16 16,0 0 0-16,0 0 0 0,-7 0 192 0,3-1 16 0,4 1 16 0,0 0 0 16,0 0 192-16,0 0 32 15,0 0 16-15,0 0 0 0,-4-1-96 0,4 1-32 16,0 0 0-16,0 0 0 0,0 0-128 0,0 0-16 16,0 0-16-16,0 0 0 0,0 0-144 0,0 0-32 0,0 0 0 0,0 0 0 15,0 0-48-15,0 0-16 16,0 0 0-16,8-3 0 0,-1 0 32 0,2 0 0 15,0 0 0-15,0 1 0 0,4 1-32 0,0-1-128 16,0-3 192-16,1 2-64 0,3-1 0 0,0 0 0 16,3 1 0-16,2 0 0 0,0 0 0 0,2 0 0 0,3 0 0 0,1 0 0 15,3-1 16-15,1 1 0 0,2 0 0 0,0-2 0 16,-1 1-144-16,0-1 160 0,-2 1-160 0,0 1 160 16,-1 1-160-16,-3-1 0 0,-2 2 0 0,0 0 128 0,-3 0-128 15,-2 0 0-15,0 1 0 0,-1 0 0 0,-3 0 0 16,0 0 0-16,-1 0 144 0,-3-1-144 15,-1 0 128-15,-1 1-128 0,-2-1 128 0,-1 0-128 16,-1-1 160-16,-6 2-32 0,0 0-128 0,0 0 192 0,0 0-64 0,0 0-128 16,0 0 176-16,0 0-176 0,0 0 176 15,0 0-176-15,0 0 160 0,0 0-160 0,0 0 128 0,0 0-128 16,0 0 0-16,0 0 0 0,0 0 0 0,0 0 0 16,0 0 0-16,0 0 0 0,0 0 0 0,0 0 0 15,0 0 0-15,0 0 0 0,0 0 0 0,0 0 0 16,0 0-176-16,-4-1 176 15,-2 0-672-15,1 1-16 0,-2 0 0 0,2 1 0 16,5-1-528-16,-6 1-128 0,1 2 0 0,-1-1-6192 16,2-1-1232-16</inkml:trace>
  <inkml:trace contextRef="#ctx0" brushRef="#br0" timeOffset="172001.42">4512 11790 3679 0,'0'0'320'16,"0"0"-320"-16,0 0 0 0,0 0 0 0,0 0 2592 0,0 0 448 15,0 0 96-15,0 0 0 0,0 0-1648 16,-1-6-336-16,1 6-64 0,0 0 0 0,-1-5-176 0,1 5-16 16,0 0-16-16,0 0 0 0,0-6-320 0,0 6-64 15,0 0-16-15,0 0 0 0,0 0-224 0,0 0-32 16,0 0-16-16,0 0 0 0,0 0-80 0,0 0-128 0,0 0 176 0,0 0-176 15,6 5 224-15,1-2-64 16,0 0-16-16,-1 1 0 0,1-1 32 0,-1 0 0 16,1 1 0-16,1-1 0 0,0 0 32 0,1-1 16 15,1 1 0-15,0-1 0 0,-1 0-16 0,1-1 0 16,1-1 0-16,0 0 0 0,-1 0-208 0,-2 0 176 0,0 0-176 0,-1 0 160 16,-1 0-160-16,-6 0 128 15,0 0-128-15,0 0 128 0,0 0 80 0,0 0 16 16,0 0 0-16,0 0 0 0,-3 6 160 0,-1 0 48 0,-2 2 0 0,-2 1 0 15,1 1-224-15,-2 0-32 0,0-1-16 0,0 1 0 16,-1 0-160-16,-1 1 160 0,-1 0-160 0,0 0 160 16,0 0-288-16,0 1-64 0,-1 0-16 0,1 2-13520 15</inkml:trace>
  <inkml:trace contextRef="#ctx0" brushRef="#br0" timeOffset="173004.45">3152 13463 7023 0,'0'0'304'0,"0"0"80"0,0 0-384 0,0 0 0 0,0 0 0 0,0 0 0 15,0 0 560-15,0 0 32 0,0 0 16 0,-4 3 0 16,-2-2 320-16,2 1 64 0,4-2 16 0,-5 1 0 0,-1 0 128 0,2 0 16 15,4-1 16-15,-6 1 0 0,1 0-96 0,0 0-32 16,5-1 0-16,0 0 0 0,-5 2-144 0,-1-1-16 16,6-1-16-16,-3 2 0 0,3-2-128 0,0 0-32 31,-6 1 0-31,6-1 0 0,0 0-208 0,0 0-48 0,-4 1-16 0,4-1 0 0,0 0-112 0,0 0 0 16,0 0-16-16,0 0 0 0,0 0-96 0,0 0-16 15,0 0 0-15,6 2 0 0,0 0-16 0,2-1-16 16,1 0 0-16,2-1 0 0,2 0 0 0,2 0 0 15,2-1 0-15,3 0 0 0,3 0 16 0,3 0 0 16,4 0 0-16,2 0 0 0,2 0-48 0,1 0 0 16,1-1 0-16,1 2 0 0,-1-1-128 0,0 1 0 15,0-1 144-15,0 1-144 0,-3 0 0 0,0 0 144 16,-1 0-144-16,-2 0 0 0,0 0 128 0,-2 0-128 16,-3-1 0-16,-3 1 0 0,-3-1 144 0,-4 2-144 15,-2-1 0-15,-3 0 144 0,-4 0-16 0,-2 0-128 0,-4 0 192 0,0 0-64 16,0 0 48-16,0 0 0 0,0 0 0 0,0 0 0 15,0 0-176-15,0 0 0 16,-6-1 144-16,0 0-144 0,-1 1-144 0,0 0-112 0,-2 0 0 0,-1 1-16 31,-1 0-1520-31,-1 1-320 0,-3 1-48 0</inkml:trace>
  <inkml:trace contextRef="#ctx0" brushRef="#br0" timeOffset="173411.16">3196 13416 16575 0,'0'0'736'0,"1"-6"160"0,1 2-720 0,0-2-176 15,-1 0 0-15,0 0 0 0,1 1 1776 0,-2 5 320 16,0 0 64-16,0 0 16 0,1-6-1040 0,-1 6-208 16,0 0-32-16,0 0-16 0,-4-3-528 0,-2 2-96 15,-2 1-32-15,-1 2 0 0,-1 1-224 0,-1 2 0 16,-1 0 0-16,0 2 0 0,0 1 0 0,-1-1 0 16,2 1 0-16,-2 0 0 0,2-1 0 0,1 1 0 0,2 0 0 0,0-2 0 15,1 0 384-15,2-1 16 16,1 1 16-16,4-6 0 0,-1 5 144 0,1-5 16 15,1 6 16-15,4-2 0 0,0 1-272 0,4 0-48 0,2 0-16 0,2-1 0 16,2 0-64-16,1 1 0 0,2-1-16 16,2 1 0-16,-1-2-176 0,1 1 160 0,-1 1-160 15,0-1 160-15,-1-1-160 0,1 2 0 0,-3-1 0 16,1 1 128 0,-2 1-2624-16,1-1-544 0</inkml:trace>
  <inkml:trace contextRef="#ctx0" brushRef="#br0" timeOffset="174838.14">4577 11857 6447 0,'0'0'576'0,"0"0"-576"0,0 0 0 0,0 0 0 16,0 0 2112-16,0 0 320 16,0 0 64-16,0 0 16 0,0 0-1232 0,0 0-240 15,0 0-48-15,0 0-16 0,-6 4-624 0,1 1-128 0,-2 0-32 0,1 2 0 16,-2 1-192-16,0-1 0 15,1 2 0-15,-2 2 0 0,-1-1-240 0,0 1-80 0,-1 0-32 0</inkml:trace>
  <inkml:trace contextRef="#ctx0" brushRef="#br0" timeOffset="175635.9">4403 12064 11967 0,'0'0'1072'0,"0"0"-864"16,0 0-208-16,-3 5 0 0,3-5 1216 0,-5 7 208 15,0 1 48-15,-1 0 0 0,1 0-768 0,-1 1-160 16,0 0-32-16,-1 0 0 0,-1-1-304 0,0 1-64 15,-1 1-16-15,-1 1 0 0,0 0-128 0,0-1 0 16,0 0 0-16,-1 0 128 0,0 0-272 0,0 2-64 16,0-1-16-16,0 0 0 15,-2 1-480-15,1 0-80 0,1 0-32 0,0 1 0 16,1-1 288-16,1-1 48 0,0-1 16 0,2 0 0 0,0 0 464 0,2-1 0 16,-1-1 0-16,2 0 0 0,-1 0 0 0,1 0 0 0,0-2 0 0,0 1 0 15,1 0 144-15,-1-1 128 0,-1 1 32 0,1-1 0 16,-2 1 256-16,1 1 48 15,-1-2 16-15,1 2 0 0,-2 0-96 0,1-1-16 16,-1 1 0-16,-1 1 0 0,1 0-352 0,-2-1-160 16,0 1 128-16,0 0-128 0,1 0 0 0,0 0 128 15,1 1-128-15,2-1 0 0,-3 0 0 0,1 0 0 16,1 0 0-16,0 0 0 16,0-1-320-16,-1 2-160 0,0-1-32 0,1 0 0 15,-1 1-672-15,1-1-144 0,-1-1-16 0,-1 1-16 16,1-1 144-16,-1 0 16 0,0 0 16 0,-1 0 0 0,2-1 944 0,-1-1 240 0,1 1 0 0,-1 0 0 15,0-2 1008-15,0 1 240 0,-1-1 48 0,2 1 16 16,-1 0 192-16,0-1 32 0,1-1 16 0,-1 1 0 0,-1 0-528 0,0 0-96 16,2 1-32-16,-1-1 0 0,0 1-512 0,0-1-96 15,0 1-32-15,0-2 0 0,0 2-256 16,2 0 0-16,-2 1 0 0,1 0 0 16,0 0-864-16,-1 1-128 0,0 1-32 0,1 1 0 15,-1 1-976-15,-1 0-208 0,1-1-32 16,1-1-16-16,-1-1 272 0,0 2 64 0,1-1 16 0,-1 0 0 0,0-3 1904 0,0 1 384 15,0-2 80-15,0 1 16 0,0 0 1856 0,-1 0 368 16,2-1 80-16,-1 1 16 0,0 1-1360 0,2-1-272 16,-2 0-48-16,0-1-16 0,1 1-560 0,0-1-112 15,-2 2-32-15,2-1 0 0,-1 2-208 0,1-1-64 16,-4 0 0-16,1 1 0 0,0 1-128 0,-2 0 0 16,1-1 0-16,1 1 128 0,2 1-128 0,-1 0 0 0,-2-1 0 0,1 1 0 15,0 0 0-15,0 0 0 16,0-1 0-16,0 1 0 0,0 1 0 0,2-2-176 15,-2-1 176-15,1 0-128 0,0-2 128 0,1 0 0 16,1-1 0-16,-1 1 0 0,1-2 0 0,1 2 128 16,-1-2-128-16,0 1 176 0,0 1 112 0,0 1 32 0,0-1 0 0,0 2 0 15,0 1-112-15,1-1-16 16,-1 2 0-16,1-1 0 0,-1-1-192 0,-1 1 128 16,0-2-128-16,1 2 0 0,0 0 256 0,0 0-32 0,-3-2-16 0,0 2 0 15,1-1 432-15,0 0 96 0,-1-2 16 0,2 2 0 0,-1 1 240 16,0 0 48-16,1-2 16 0,-1 0 0 15,2-2-272-15,0 1-48 0,2-1-16 0,-2 2 0 16,0-3-400-16,3 1-64 0,-1-1-32 0,1 1 0 16,4-5-224-16,-3 4 128 0,3-4-128 0,-2 5 0 15,2-5-368-15,0 0-160 16,0 0-48-16,0 0-14464 0</inkml:trace>
  <inkml:trace contextRef="#ctx0" brushRef="#br0" timeOffset="178492.12">3923 12937 4607 0,'0'0'400'0,"0"0"-400"0,0 0 0 0,0 0 0 31,0 0 2368-31,0 0 400 0,0 0 80 0,0 0 16 0,0 0-1408 0,0 0-288 16,0 0-48-16,0 0-16 0,0 0-176 0,0 0-32 16,0 0-16-16,0 0 0 0,0 0-240 0,0 0-32 15,0 0-16-15,0 0 0 0,-4-2-176 0,-1 1-32 16,-2 0-16-16,-2 1 0 0,-2 0-144 0,-3 1-32 16,0-1 0-16,-2 1 0 0,-1 0 0 0,-2-1-16 15,-1 0 0-15,0-1 0 0,0 0 32 0,2 0 16 0,0-1 0 0,3 2 0 16,-1 0 144-16,3-1 16 15,1-1 16-15,1 1 0 0,2 1 48 0,2 0 16 16,1-1 0-16,6 1 0 0,0 0-240 0,0 0-48 0,0 0-16 0,0 0 0 0,0 0-160 0,0 0 0 16,0 0 0-16,0 0 128 0,0 0-128 0,0 0 0 15,0 0 0-15,7 2 0 0,-7-2 0 0,7 3 0 16,1-2 0-16,-1 1 0 0,-1 0 0 0,2 0 0 16,-1-1 0-16,0 1 0 0,0-1 0 0,1 0 0 15,-3 0 0-15,3 0 0 0,-1 0 0 0,1 0 0 16,-1 0 0-16,-1 0 0 15,1 2-528-15,0-1-144 0,-7-2-32 0,6 1 0 16,-6-1-2368-16,0 0-464 0,0 0-112 0</inkml:trace>
  <inkml:trace contextRef="#ctx0" brushRef="#br0" timeOffset="178695.23">3698 12921 17967 0,'0'0'784'0,"-4"-4"176"0,-2 0-768 0,2 0-192 0,-1-1 0 0,1 1 0 15,-1-2 1584-15,1 2 272 16,1 2 48-16,3 2 16 0,-5-5-896 0,2 4-192 15,3 1-16-15,0 0-16 0,-7 2-384 0,3 1-80 16,4-3-16-16,-4 4 0 0,0 0-320 0,4-4 0 16,-2 7 0-16,1 0 128 0,-1-1-128 0,2 1 0 0,0-2 0 0,1 1 128 15,-1-6-128-15,4 6 192 16,1 0-64-16,-1-2 0 0,-4-4 16 0,7 4 16 0,-1-1 0 0,3-1 0 16,1-1-32-16,0 0-128 0,1 0 192 0,1-1-64 31,1 0-1344-31,0 0-256 0,0 0-64 0</inkml:trace>
  <inkml:trace contextRef="#ctx0" brushRef="#br0" timeOffset="179148.88">3434 13169 13823 0,'0'0'1216'0,"0"0"-960"16,0 0-256-16,0 0 0 0,0 0 1152 0,-6 1 176 0,1-1 32 0,5 0 16 16,0 0-176-16,0 0-48 15,0 0 0-15,0 0 0 0,0 0-384 0,0 0-96 16,0 0-16-16,9 5 0 0,0-3-208 0,2 0-32 31,2-1-16-31,2 0 0 0,3 1-64 0,2-1-16 0,2-1 0 0,2 0 0 0,2-1-16 0,2 1-16 0,1 0 0 16,2 0 0-16,1-2 16 0,0 1 0 0,-1 0 0 0,-2 0 0 15,-2 0-176-15,-4 0-128 0,-3 1 144 0,-3 0-144 16,-2 0 128-16,-3 0-128 0,-2 0 0 0,-2 1 144 16,-1 0-640-1,-7-1-128-15,0 0-16 0,0 0-16 0,0 0-1760 0,-2 6-336 0,-3-1-80 16</inkml:trace>
  <inkml:trace contextRef="#ctx0" brushRef="#br0" timeOffset="179447.04">3582 13157 15711 0,'0'0'704'0,"0"0"128"0,-2-4-656 0,2 4-176 16,-2-5 0-16,-1 1 0 0,-2 0 1264 0,1 0 208 15,-2 2 64-15,1 0 0 0,-3 2-512 0,1 1-80 16,-1 2-32-16,-2 0 0 0,-1-1-560 0,-1 1-112 15,-2 5-32-15,-1-1 0 0,0 1-208 0,-2 1 0 16,1 0 0-16,0 1 0 0,2-2 368 0,0 2 16 16,3-1 16-16,1 0 0 0,1-1 336 0,3-1 64 15,1 1 16-15,3-1 0 0,1-1-368 0,1 1-80 16,2-1-16-16,4 0 0 0,2-2-144 0,4 1-16 0,3-1-16 0,1-1 0 16,3 0-176-16,1-1 192 15,2-1-192-15,1-1 192 0,1-2-480 0,2-2-96 0,4 1 0 0,1-1-13408 16</inkml:trace>
  <inkml:trace contextRef="#ctx0" brushRef="#br0" timeOffset="180183.65">4037 12075 15711 0,'0'0'704'0,"0"0"128"0,0 0-656 0,0 0-176 0,0 0 0 0,0 0 0 16,0 0 1264-16,0 0 208 0,0 0 64 0,5-5 0 16,1 2-384-16,0 1-80 0,2 1-16 0,3 0 0 15,1 0-336-15,4 0-64 0,0 1-16 0,4 0 0 16,3 0-144-16,1 0-48 0,1 0 0 0,2 1 0 0,0-1-208 0,0 0-48 15,-4-1-16-15,0-1 0 0,-2 1-176 0,-4 0 0 16,-1 0 0-16,-3 0 0 0,-1 0 0 0,-3 0-256 16,-2 0 48-16,-7 1 0 15,0 0-528-15,0 0-96 0,0 0-32 0,0 0 0 16,-7-5-400-16,-2 2-80 0,-2 0 0 0,-2 1-16 16,-2-1 64-16,-3 3 16 0,-1-2 0 0,1 0 0 0,0-1 912 0,3-1 192 15,2 0 48-15,2 0 0 0,2-1 1056 0,1 1 224 16,1-1 32-16,3 2 16 0,4 3 64 0,0 0 16 0,-3-3 0 0,3 3 0 15,0 0-640-15,0 0-112 0,0 0-16 0,5-1-16 16,-5 1-304-16,7 1-64 0,-2 1-128 16,2 1 192-16,0 2-192 0,0-1 144 0,0 0-144 0,-1 2 128 15,0-1-128-15,-1 1 0 16,1 1 0-16,-1-1 0 0,0 1 0 0,-2-1 128 0,-1 1-128 0,-1 1 0 16,0-1-192-16,-1 2-112 0,-2 0-16 0,-1 1-11520 15</inkml:trace>
  <inkml:trace contextRef="#ctx0" brushRef="#br0" timeOffset="180577.24">4025 12309 14735 0,'0'0'640'0,"0"0"160"0,-4-3-640 0,4 3-160 16,0 0 0-16,0 0 0 0,0 0 1920 0,0 0 368 15,0 0 64-15,0 0 16 0,0 0-1200 0,0 0-224 16,5-5-48-16,2 2-16 0,2 1-432 0,1 0-96 16,1 0-16-16,1 0 0 0,1 1-208 0,-3 0-128 15,1 0 128-15,0 0-128 0,-1 0 0 0,0 0-240 16,-1 0 48-16,-1 0 0 16,-8 1-464-16,5-3-96 0,-5 3-16 0,0 0 0 15,0 0 128-15,3-4 0 0,-3 4 16 0,2-4 0 0,-4-2 304 0,1 2 48 16,-1-2 16-16,-1 2 0 0,0-1 256 0,-2 2 0 0,1 0 0 0,0 0 0 15,4 3 320-15,-3-5 112 0,3 5 16 0,0 0 16 16,0 0 128-16,0 0 32 0,0 0 0 0,0 0 0 16,0 0-128-16,0 0-32 0,6-1 0 0,1 1 0 15,2 0 0-15,1 2 0 0,1 0 0 0,0 3 0 16,0-1-80-16,1 1-32 0,-4-1 0 0,1 2 0 16,-3-1-96-16,1 1 0 0,-1-1-16 0,-3 2 0 15,-2-1-112-15,-2 2 0 0,-4 0-128 0,-4 0 192 16,-3 3-1680-1,-3 0-352-15</inkml:trace>
  <inkml:trace contextRef="#ctx0" brushRef="#br0" timeOffset="182269.1">16921 17298 11967 0,'0'0'1072'0,"0"0"-864"0,0 0-208 0,0 0 0 0,0 0 2032 0,1-7 352 16,-1 7 80-16,0 0 16 15,6-5-992-15,-6 5-192 0,9-4-32 0,0 3-16 0,2 0-448 16,3 1-96-16,1 0 0 0,5 1-16 0,3 1-48 0,1-1 0 16,-1 1 0-16,3-2 0 0,-1 0-144 0,1 0-48 15,3 0 0-15,-2 1 0 0,2-1-112 0,-2 1-16 16,-1 0-16-16,-3 0 0 0,-1 0-176 0,-3 0-128 15,-2-1 192-15,-4-1-192 0,-3 1 192 0,-10 0-192 16,0 0 192-16,0 0-192 0,0 0 304 0,0 0-48 16,-5-8-16-16,-4 3 0 0,-2 0-80 0,-2 2-16 15,-4 0 0-15,-1 1 0 0,-4-1-144 0,-2 3 0 16,-2 0 0-16,-3 3 0 0,-1 1 0 0,-3 2 0 16,-1 1 0-16,-2 3 0 0,-2 0 0 0,-2 1 0 0,1 0 0 0,3 0 0 15,3 0 0-15,5 1 0 0,3 0 144 16,3-1-144-16,3 1 128 0,3 0-128 0,4-1 160 0,5 0-160 15,2-1 0-15,3 1 0 0,1 0 0 0,1-1-160 16,0-10 160-16,4 11 0 0,3-2 0 0,4 0 0 16,2-3 0-16,3 0 0 0,1-1 0 0,3 0 0 15,2-2 0-15,0-2 224 0,0-1-48 0,0-2-16 16,-2-1 80-16,-2-3 16 0,-2-1 0 0,-3-1 0 16,-3-1 64-16,-2-1 0 0,-4-2 16 0,-2 0 0 15,-2 1 160-15,-3 1 16 0,-4 0 16 0,-3 2 0 16,-1 1-176-16,-3 1-32 0,-3 2-16 0,-2 1 0 15,-2 1-304-15,1 2 0 0,0 2 0 0,1 1 0 16,0 1 0-16,0 3-224 0,3 1 16 0,2 0 0 16,3 1-1952-1,4 2-384-15,1 0-80 0,5 0-12576 0</inkml:trace>
  <inkml:trace contextRef="#ctx0" brushRef="#br0" timeOffset="182960.05">17193 17617 8287 0,'0'0'736'0,"0"0"-592"0,-2-8-144 0,-1 1 0 16,2 1 2768-16,1 6 528 0,-3-9 96 0,3 9 32 15,-1-9-1328-15,1 3-272 0,1-1-48 0,-1 7-16 16,4-8-672-16,2 3-128 0,1-1-16 0,0 3-16 0,-7 3-288 0,10-1-48 16,0 1-16-16,-1 2 0 15,-9-2-240-15,12 9-48 0,-4 0-16 0,-1 2 0 0,-1 1-272 0,-2 3 128 31,0 2-128-31,-2 0 0 0,-1 2 144 0,-1 1-144 0,-2 1 0 0,-2 0 144 0,0-1-144 0,1 1 0 16,-3-1 0-16,1-3 0 0,-1-4 0 0,2-1 192 16,-1-2-192-16,2-2 192 0,3-8-192 0,0 0 128 15,0 0-128-15,0 0 128 0,0 0 16 0,0 0 0 0,0 0 0 0,0 0 0 16,4-9 96-16,3-2 16 0,1-2 0 16,2-2 0-16,1 0-48 0,0-2 0 0,1-1 0 0,0-1 0 15,1-2-208-15,-1 1 0 0,-2 0 128 0,0 4-128 16,-3 3 0-16,-3 3 128 0,-2 2-128 0,-2 8 0 15,0 0 576-15,0 0 0 0,0 0 16 0,0 0 0 16,-9 7-336-16,3 3-80 0,-1 2-16 0,4 3 0 16,-3 3-160-16,3-1 0 0,0-1-192 0,2-1 192 15,1 2-160-15,2-2 160 0,1-2 0 0,3 0-144 16,1 0 144-16,0-2 0 0,1-3 0 0,2 0 0 16,1-2 0-16,2-2 0 0,1-2 0 0,1-1 0 0,1-2 0 15,0-2 0-15,3-2 0 0,-1 0 0 16,-3-2-672-1,0 0-96-15,1-7-32 0,0 0-15712 0</inkml:trace>
  <inkml:trace contextRef="#ctx0" brushRef="#br0" timeOffset="183903.27">15434 16259 2751 0,'0'0'128'0,"0"0"16"0,0 0-144 0,0 0 0 0,5-5 0 0,-5 5 0 16,6-6 2128-16,-6 6 400 0,7-6 80 0,-7 6 16 16,6-6-1248-16,-6 6-240 0,8-4-48 0,-8 4-16 15,8-4-864-15,-8 4-208 0,0 0 0 0,0 0 0 16</inkml:trace>
  <inkml:trace contextRef="#ctx0" brushRef="#br0" timeOffset="184390.95">15540 16288 12895 0,'0'0'1152'0,"0"0"-928"0,0 0-224 0,0 0 0 0,0 0 1536 0,0 0 256 16,0 0 48-16,-6 8 16 0,2 1-1088 0,0 2-224 15,1 0-32-15,1 2-16 0,1 1-368 0,0 1-128 16,0 2 0-16,1-1 0 0,1 1 0 0,1 1 0 16,0 1 0-16,2 0 0 0,2 0 0 0,-1 1 0 15,1 2-160-15,1 2 160 0,-1 0 0 0,1 1-128 16,-2 1 128-16,1 2 0 0,-1 2 0 0,1-1 0 15,-2 3 0-15,1-1 0 0,-3-1 0 0,0-1 0 16,-2 2 0-16,1-2 0 0,1-2 0 0,-1 1 128 16,-2 0-128-16,2 2 128 0,2 1-128 0,-1 0 0 0,1-2 0 0,0 2 128 15,1-1-256-15,0-1-64 0,0-1 0 0,1-1 0 16,1-2-32-16,0-1-16 0,-1 0 0 0,2-2 0 31,-1-1-160-31,-1 1-48 0,-2-1 0 0,0 1 0 16,-2 0-256-16,-1 1-64 0,-1 0-16 0,-2-1 0 0,0 0 384 0,0 0 80 0,1 0 0 0,-1 1 16 15,-1 2 304-15,1 0 0 0,-2-1-128 0,2-1 128 16,1-1 0-16,0 1 0 0,-1-1-128 0,2-1 128 16,1-1 0-16,2 2 0 0,2-1 0 0,-1 1 144 15,-1 1 624-15,2 2 128 0,0 2 32 0,-1-1 0 16,1 0-64-16,-1 3-16 16,-1 1 0-16,0 2 0 0,0 2-64 0,1-1-16 0,-2 0 0 0,0 0 0 0,0 0 0 0,0-15 0 15,0 4 0-15,1 4 0 0,1 1 48 0,-1 3 0 16,0 0 0-16,1 0 0 0,1 1-224 0,2 24-32 15,-1-10-16-15,-1-7 0 0,0-7-320 0,0-3-64 16,-2-1-16-16,0-3 0 0,0-2-144 0,0-10 160 16,1 1-160-16,-2 0 160 15,1-1-1456-15,1-2-304 0,1-1-48 0</inkml:trace>
  <inkml:trace contextRef="#ctx0" brushRef="#br0" timeOffset="184813.8">17809 17170 17503 0,'0'0'1552'0,"-9"-2"-1232"15,9 2-320-15,0 0 0 0,0 0 2400 0,0 0 416 16,0 0 96-16,0 0 16 0,0 0-1744 0,0 0-352 16,6-2-64-16,2-1 0 0,4 2-432 0,5 0-80 15,1-1 0-15,2 0-16 0,4 1-112 0,-1-1 0 16,1-1-128-16,1 0 192 0,-2-1-320 0,0 0-80 16,-1 1-16-16,0-1 0 15,-3 0-2592-15,-2 2-512 0</inkml:trace>
  <inkml:trace contextRef="#ctx0" brushRef="#br0" timeOffset="184970.02">17798 17324 29999 0,'-13'-5'1328'0,"13"5"272"0,-8-4-1280 0,8 4-320 0,0 0 0 0,0 0 0 16,0 0 592-16,0 0 48 0,0 0 16 0,11-3 0 16,3 1-400-16,4 1-96 0,3 1-16 0,2 1 0 15,1-2-144-15,4 0 0 0,1-2 144 0,-2 0-144 31,-2-1-1968-31,0-1-464 0,-1 0-80 0</inkml:trace>
  <inkml:trace contextRef="#ctx0" brushRef="#br0" timeOffset="185408.49">18569 17042 23039 0,'0'0'1024'0,"0"0"192"15,0 0-960-15,0 0-256 0,0 0 0 0,0 0 0 0,0 0 2016 0,0 0 352 0,0 0 80 0,0 0 16 16,0 0-1328-16,0 0-272 16,10-2-48-16,1 1-16 0,2 1-128 0,2 0-32 0,3-1 0 0,2 0 0 15,1 0-64-15,2 0-32 0,1-1 0 0,0 0 0 16,-2 2-304-16,-1-1-64 0,-1 0-16 0,-2 0 0 15,-3 0-160-15,-2 0 0 0,-2 1 0 0,-2 2 128 16,-9-2-128-16,8 2 160 0,-8-2-160 0,0 0 160 16,0 0-160-16,0 0 0 0,0 0 0 0,0 0 0 15,0 0-1616-15,0 0-256 0,0 0-48 0,-8 4-13888 16</inkml:trace>
  <inkml:trace contextRef="#ctx0" brushRef="#br0" timeOffset="186096.4">19189 16675 10127 0,'0'0'448'0,"0"0"96"0,5-9-544 0,-5 9 0 0,4-6 0 0,-4 6 0 15,0 0 3760-15,0 0 640 0,0 0 128 0,0 0 16 16,7 5-3280-16,-3 5-672 0,-2 1-128 0,-2 4-16 16,-2 4-176-16,-1 2-16 15,-4 1-16-15,2 1 0 0,-3-1 80 0,0 0 0 0,0-2 16 0,-1 1 0 16,-1 0 48-16,1-3 16 0,0 0 0 0,2-3 0 15,0-1 0-15,1-2 0 0,1-2 0 0,1-3 0 16,4-7 176-16,0 0 48 0,0 0 0 0,0 0 0 16,0 0 144-16,0 0 16 0,-4-7 16 0,4-2 0 0,0-3-224 15,4-4-32-15,-1-2-16 0,1-3 0 0,2-2-224 0,-1-4-48 16,2-5-16-16,1 0 0 0,0 1-240 0,2-1 144 16,-1-2-144-16,1 4 128 0,-1 6-128 0,-2 4 0 15,1 3 144-15,-1 4-144 0,-1 3 0 0,0 5 0 16,-6 5 0-16,0 0 0 0,0 0 0 0,6 10 0 15,-1 1 0-15,-1 3 0 0,1 4 0 0,0 1-128 16,1 2 128-16,-1 5-192 0,2 0 192 0,-2 1 0 16,1 3 0-16,-1-1-128 0,2-2 128 0,1 0 0 15,-2-5 0-15,1-1 0 0,-1-3 0 0,1-2 0 16,-2-4 0-16,1-1 0 0,-1-2 0 0,1-4 0 0,-6-5 128 16,0 0-128-16,7 3 128 0,-7-3-128 0,7-4 128 0,0-2-128 15,-1-1 208-15,1-4-16 0,-1-2-16 0,0-4 0 16,1-2-176-16,0-2 192 0,1-3-192 0,1-1 192 15,-2-4-192-15,0 2 160 0,0 2-160 0,1 1 160 16,-3 5-160-16,1 1 0 0,-1 3 144 0,1 1-144 16,-4 6 192-16,-2 8-48 0,0 0 0 0,0 0 0 15,0 0-144-15,0 0 0 0,0 0 144 0,2 13-144 16,-2 1 0-16,-1 3 0 0,0 0 0 0,-1 4 0 16,-1 1 0-16,2 1-128 0,-1-2 128 0,0 1 0 15,-1 1 0-15,0-1-128 0,1 0 128 0,1 0 0 16,0 0-688-1,1 0-48-15,0-1-16 0,2-2 0 0,1-2-2064 16,2-2-432-16,0-5-80 0</inkml:trace>
  <inkml:trace contextRef="#ctx0" brushRef="#br0" timeOffset="186362.11">19583 16939 26719 0,'1'-7'2368'0,"-1"-1"-1888"15,1-2-480-15,2 1 0 0,1 1 848 0,1 1 80 16,1 0 16-16,2 3 0 0,0 1-144 0,1 2-32 15,0 1 0-15,0 1 0 0,0 3-448 0,-2 0-112 16,-7-4-16-16,8 9 0 0,-1 1-192 0,-3 1 0 16,-2 1 128-16,-2 1-128 0,-2 1 0 0,-1 1 0 15,-3-1 128-15,-1 1-128 0,-2 1 0 0,0 0 128 16,0 1-128-16,3-2 0 0,-2-1 128 0,2-1-128 16,1-4 0-16,2 0 144 0,3-9 208 0,-2 8 32 15,2-8 16-15,4 7 0 0,-4-7 16 0,7 6 0 0,2-3 0 0,1 0 0 16,2-2-224-16,1-1-32 0,2-1-16 0,0-2 0 15,1 1-144-15,0-1 0 0,2-1 144 0,-1 0-144 32,1 0-384-32,-2-1-128 0,-1 0-48 0,-2-1-10304 0,0-1-2064 0</inkml:trace>
  <inkml:trace contextRef="#ctx0" brushRef="#br0" timeOffset="186550.23">19552 17038 9215 0,'-10'-5'816'0,"2"-2"-656"0,0 1-160 0,8 6 0 16,0 0 6336-16,0 0 1248 0,0 0 240 0,0 0 48 16,0 0-6400-16,8-5-1280 0,0 1-192 0,6 1-160 15,1 2 16-15,4 1 0 0,3 0 0 0,3 0 0 16,4 2-48-16,0 1 0 0,1-2 0 0,0 0 0 16,1-1-2752-16,-3-2-576 0</inkml:trace>
  <inkml:trace contextRef="#ctx0" brushRef="#br0" timeOffset="187176.18">20065 16676 27647 0,'-6'-12'2448'0,"2"5"-1952"0,2-1-496 0,2 1 0 15,0 7 1616-15,0 0 240 0,0 0 32 0,1-7 16 16,-1 7-1392-16,0 0-256 0,0 0-64 0,0 0-16 15,0 0-176-15,0 0 0 0,0 11 144 0,0 3-144 32,-1 2 128-32,2 2-128 0,-2-2 128 0,1 4-128 0,-1 2 0 0,1 0 0 15,-1-1 0-15,1 1 128 0,0-1-128 0,1-2 0 0,0-3 0 0,0-1 0 16,1-2 0-16,-2-1 0 0,0-4 128 0,0-8-128 16,0 0 176-16,0 0-48 0,0 0 0 0,0 0 0 15,0 0 64-15,0 0 16 0,0 0 0 0,0 0 0 16,0-8 176-16,0-3 48 0,0-4 0 0,1-1 0 15,1-4 16-15,2-2 0 0,-1-3 0 0,1-4 0 16,2-3-16-16,2-1 0 0,-1-2 0 0,3 0 0 0,0 1-176 0,2 2-48 16,1 3 0-16,0 3 0 0,-2 1-208 0,0 4 144 15,-2 4-144-15,2 2 128 0,2 2-128 0,-1 3 0 16,-1 2 0-16,0 2 128 0,1 3-128 0,0 1 0 16,-1 1 0-16,0 3 0 0,-2 2 0 0,0 2 0 15,-9-6-128-15,8 11 128 0,-2 2 0 0,-4 3-144 16,-2 1 144-16,-2 2 0 0,-5 1-256 0,-3 3 64 15,-3 4 16-15,-5 3 0 16,-2 1-224-16,-4 1-48 0,1 0-16 0,0-5 0 0,0-3 96 0,2-3 32 16,1-3 0-16,5-5 0 0,1-3 336 0,3-1 0 0,2-2 0 15,1-1 0-15,8-6 288 0,0 0 80 0,0 0 16 0,0 0 0 16,0 0-64-16,0 0-16 0,0 0 0 0,5 10 0 16,1-1-112-16,4-2-32 0,1 0 0 0,5 2 0 15,2-1 32-15,1 2 16 0,0-2 0 0,0 0 0 16,2-1 128-16,0 1 32 0,0 0 0 0,-2-2 0 15,-3 0-80-15,2 1-16 0,-3-3 0 0,-2-1 0 16,-4 1-96-16,-9-4-32 0,9 4 0 0,-9-4 0 16,0 0-16-16,5 8-128 0,-5-8 192 0,1 10-64 15,-1-10-128-15,-4 12 0 0,1 1 0 0,-1 0 128 16,-1-1-304-16,2-1-64 0,2-1-16 0,-1 1 0 31,2 1-1984-31,3 0-384 0,1-1-96 0,2-1-14624 0</inkml:trace>
  <inkml:trace contextRef="#ctx0" brushRef="#br0" timeOffset="187599.11">19148 17358 23039 0,'0'0'2048'0,"-5"-9"-1648"16,1 3-400-16,4 6 0 0,-2-8 1232 0,2 8 176 0,0 0 16 15,0 0 16-15,0 0-624 0,8-2-128 0,7 1-32 0,2 2 0 16,3 1-272-16,5 1-48 0,5 0-16 0,3 0 0 15,3 1 288-15,5-2 48 0,4 1 16 0,7-1 0 16,6 1 0-16,7 0 0 0,5 2 0 0,-2-1 0 16,-5 0-272-16,2-1-48 0,1 0-16 0,2 3 0 15,2 0-192-15,-3 0-144 0,-6-1 192 16,-2 1-192-16,-4-2 144 0,-3 2-144 0,-3-1 0 0,-2 1 144 16,0-1-144-16,-5 3 0 0,-2 0 0 0,-5 0 0 15,-4 1 0-15,-5 1 0 0,-4 0 0 0,-4 0 0 16,-6-1-432-1,-1 2-160-15,-4 0-48 0,-4 0 0 0,-3 0-2368 0,-4-1-496 0</inkml:trace>
  <inkml:trace contextRef="#ctx0" brushRef="#br0" timeOffset="187913.53">19952 17653 29999 0,'0'0'1328'0,"5"-9"272"0,1-1-1280 0,0 1-320 15,1 3 0-15,-2 0 0 0,-5 6 960 0,0 0 128 0,0 0 32 0,0 0 0 32,0 0-448-32,0 0-96 0,0 0 0 0,0 0-16 15,6 11-368-15,-2 4-64 0,-4 3 0 0,0 2-128 0,-1 1 144 0,0 1-144 0,0 2 0 0,0 3 144 16,0-1-144-16,1 0 0 0,0 1 0 0,0 1 128 15,0 2-128-15,0 0 0 0,0-2 0 0,0-1 0 32,1-3 128-32,0-2-128 0,-1-3 0 0,1-3 128 0,0-3-128 0,0 0 0 0,0-2 0 0,-1-11 0 31,3 9-768-31,-3-9-128 0,0 0-16 0,0 0-16 0,0 0-2336 16,0 0-480-16</inkml:trace>
  <inkml:trace contextRef="#ctx0" brushRef="#br0" timeOffset="188116.93">19831 17795 24879 0,'-7'-13'2208'0,"0"-2"-1760"15,1 0-448-15,3-2 0 0,1 0 1584 0,4-1 224 0,0 1 48 0,2 0 16 0,2 3-1008 0,2 2-208 16,2 1-32-16,4 1-16 0,1 1-240 0,4 1-48 16,2 3-16-16,3-1 0 0,1 3-112 0,3 2 0 15,-1 1-16-15,1 2 0 0,0 1-176 0,-1 2 0 16,-2 0 0-16,-3 3 0 0,-3 2 0 0,-2 1 0 15,0 0 0-15,-3 3 0 16,-2 2-512-16,-2-1-48 0,-2 2 0 0,-3 1 0 16,-3 2-1568-16,-4 2-320 0,-6 1-64 0</inkml:trace>
  <inkml:trace contextRef="#ctx0" brushRef="#br0" timeOffset="188351.87">19876 18196 2751 0,'-11'-2'256'0,"0"-1"-256"0,1-2 0 0,3 0 0 31,3-1 6736-31,4 6 1312 0,-3-7 256 0,3 7 48 0,0 0-5664 0,4-8-1152 0,3 1-208 0,2 2-48 16,5-1-624-16,0 2-112 0,5 0-32 0,4-1 0 31,3 1-128-31,6-1-16 0,5 1-16 0,5 0 0 0,4-1-48 0,2 2-16 0,-1-1 0 0,-2 0 0 16,-4 0-128-16,-1-1-32 0,-3 0 0 0,-5 1 0 16,-4-1-128-16,-2 1 128 0,-3-1-128 0,-6 3 128 0,-1-1-128 15,-5 1 0-15,-1 1 144 0,-10 1-144 0,0 0-160 0,0 0-96 31,0-3-32-31,-5 3 0 0,-1 0-2896 0</inkml:trace>
  <inkml:trace contextRef="#ctx0" brushRef="#br0" timeOffset="189166.19">11759 16393 19343 0,'1'-12'1728'0,"1"4"-1392"0,-1-3-336 0,3-2 0 0,-1 0 544 0,1 0 32 16,2 1 16-16,-3 0 0 0,1 1 688 0,2 2 128 15,-6 9 16-15,2-8 16 0,-2 8-832 0,0 0-160 16,0 0-48-16,0 0 0 0,0 0-224 0,0 0-48 16,0 0-128-16,2 14 192 0,-1 1-192 0,2 4 0 15,-2 2 0-15,2 3 0 0,0 1 0 0,1 3-128 16,0 0 128-16,0 4-208 16,0 1-688-16,1 3-128 0,0 3-16 0,1 2-10400 0</inkml:trace>
  <inkml:trace contextRef="#ctx0" brushRef="#br0" timeOffset="189527.84">11984 17058 16415 0,'8'20'720'0,"-4"-7"160"0,1 1-704 0,-1 3-176 0,1 0 0 0,-2 3 0 16,-1-1 1344-16,0 2 224 0,-2 0 48 0,0 2 16 15,-1-2-736-15,0 1-128 0,1 0-48 0,-1 0 0 16,-1-2-368-16,0 2-80 0,-2 2-16 0,1 1 0 16,1 0-256-16,-1 3 160 0,-1 0-160 0,1 1 128 15,1-1-336-15,1 2-80 0,0 2-16 0,1-1 0 31,0-1-336-31,2-1-80 0,1-3-16 0,0-2 0 16,1-1 144-16,0 0 16 0,0 0 16 0,2 0 0 0,2 1 320 0,-1 1 64 0,-2-1 16 0,0 0 0 0,1 0 160 16,-1 0 0-16,2 1 0 0,-4-1 0 15,0 1 0-15,1 1 0 0,-2 1 128 0,0-1-128 0,0 0 128 0,1 0-128 16,-1 0 128-16,0 1-128 0,0-1 576 0,-1-10 64 16,0 1 0-16,-1 3 0 0,0 2 224 0,1 1 48 15,2 1 16-15,-1 2 0 0,1-1-144 0,-1 22-16 16,1-7-16-16,-1-5 0 0,-1-4-256 0,0-4-48 15,-1-1-16-15,0-2 0 0,0 0 0 0,0 0 0 16,0 0 0-16,1-9 0 0,0 2 48 0,0 1 16 16,0-1 0-16,0 2 0 0,1 0-192 0,0 0-48 15,0-1 0-15,2 13 0 0,0-7-256 0,-1-5 128 0,0-2-128 16</inkml:trace>
  <inkml:trace contextRef="#ctx0" brushRef="#br0" timeOffset="190858.21">14026 17304 3679 0,'0'0'320'0,"0"0"-320"15,0 0 0-15,4-5 0 0,-4 5 2768 0,5-8 496 16,-5 8 80-16,3-8 32 15,0 2-1472-15,-3 6-304 0,0-8-48 0,0 8-16 0,-2-8-352 0,1 2-80 16,1 6-16-16,-3-6 0 0,-1 2-128 0,4 4-48 16,0 0 0-16,-5-3 0 0,-3 1-272 0,1 4-48 0,-1 0-16 15,0 3 0-15,-1 2-112 0,-1 3-16 0,-1 2-16 0,-1 2 0 16,0 2-48-16,0 2 0 0,1 1 0 0,0 1 0 16,0-2-96-16,0 3-32 0,0 0 0 0,6 1 0 15,1 0-256-15,4 0 0 0,3-1 0 0,1 0 0 16,4-2 160-16,2-2-32 0,1-1 0 0,1-2 0 15,2-2 224-15,2-2 32 0,0-2 16 0,3-3 0 16,-1-1 32-16,3-3 0 0,1-2 0 0,1-4 0 16,0-3 0-16,2-1 0 0,-2-5 0 0,-1 0 0 15,0-4-80-15,-3-2-16 0,2-6 0 0,-2-1 0 16,-4-3 64-16,-1-1 16 0,-3 0 0 0,-6 2 0 16,-5-2-16-16,-4 2 0 0,-5 0 0 0,-5 3 0 0,-5 3 288 15,-5 3 48-15,-3 4 16 0,-2 4 0 16,-3 4-480-16,-2 5-80 0,-2 5-32 0,1 6 0 15,-1 5-608-15,-3 8-112 16,-3 7-16-16,0 4-16 0,0 4-2336 0,3 2-464 16,5 4-80-16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2:54:01.582"/>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962 6336 14735 0,'0'0'1312'0,"1"-7"-1056"15,3 2-256-15,-2-2 0 0,0 0 960 0,0 0 128 16,-1 0 16-16,1 1 16 0,1-1 608 0,-1 1 128 15,0-1 32-15,0 2 0 16,0-2-400-16,1 1-80 0,-1 1 0 0,-2 5-16 0,3-6-368 0,-3 6-64 16,3-4 0-16,-3 4-16 15,0 0-368-15,0 0-80 0,0 0-16 0,0 0 0 0,0 0-160 0,0 10-16 0,-2 1-16 0,0 3 0 16,-2 3 80-16,-1 3 16 16,0 3 0-16,-2 1 0 0,1 2-224 0,0 1-32 15,1 0-128-15,0 0 192 0,2-1-192 0,1-1 0 0,1 1 0 0,2-1 0 16,2-2 128-16,0-1-128 0,2-1 0 0,0-2 144 15,1-2 48-15,0-1 0 16,2-1 0-16,2-2 0 0,-1-2-32 0,1-1 0 0,-1-1 0 0,0-1 0 16,0-2-160-16,2 1 0 0,0-3 0 0,1-2 128 31,0-1-496-31,1-2-96 0,3-2-32 0,-3-1 0 16,2-4-2112-16,0-2-416 0,-2-2-96 0</inkml:trace>
  <inkml:trace contextRef="#ctx0" brushRef="#br0" timeOffset="234.73">992 6454 23951 0,'-7'-2'2128'0,"1"-1"-1696"0,-3 1-432 0,2 1 0 0,2 0 2768 0,5 1 480 16,-5-1 80-16,5 1 32 0,0 0-2048 0,0 0-416 16,0 0-64-16,0 0-32 0,8-1-464 0,2 1-80 15,3 0-32-15,4 0 0 16,1 0-224-16,2 0 0 0,1 1 128 0,0-1-128 15,0 0 0-15,-1 0 0 0,-4 0 0 0,1 0 0 16,-2 0-240-16,-1 0-80 0,-2-1-32 0,-1 0 0 31,0 0-2016-31,-2-1-384 0,-1 2-96 0,-8 0-16 0</inkml:trace>
  <inkml:trace contextRef="#ctx0" brushRef="#br0" timeOffset="38999.64">6881 15639 2751 0,'0'0'256'0,"0"0"-256"0,0 0 0 0,0 0 0 16,0 0 1840-16,0 0 320 0,0 0 64 0,0 0 16 16,0 0-960-16,0 0-176 0,0 0-32 0,8-3-16 15,-8 3-208-15,0 0-32 0,0 0-16 0,6-6 0 16,-6 6-32-16,0 0 0 0,0 0 0 0,0 0 0 16,0 0-16-16,4-7-16 0,-4 7 0 0,0 0 0 15,0 0-64-15,0 0-16 0,0 0 0 0,0 0 0 16,0 0-128-16,0 0-16 0,0 0-16 0,0 0 0 0,0 0-112 0,0 0 0 15,0 0-16-15,3 10 0 0,-1 0-80 0,0 1-16 16,-2 1 0-16,0 0 0 0,0-1-96 0,0 2-32 16,-2-1 0-16,1 0 0 0,0 0-144 0,0-1 0 15,0 0 144-15,0-1-144 0,1-10 128 0,0 10-128 16,0-10 128-16,-2 8-128 0,2-8 0 0,-1 9 144 16,1-9-144-16,0 0 0 0,0 0 176 0,0 0-176 15,0 0 160-15,0 0-160 0,0 0 192 0,0 0-48 16,0 0-16-16,0 0 0 0,0 0 16 0,-5-5 0 15,1-2 0-15,2-2 0 0,-1-1-144 0,2-1 160 0,0-1-160 16,1-1 160-16,-1-1-160 0,1 0 0 0,-1-1 144 0,1 2-144 16,0 1 176-16,0 1-48 0,0 1 0 0,1 0 0 15,-1 0 96-15,0 1 16 0,0 2 0 0,0 7 0 16,0-11 16-16,0 2 0 16,0 9 0-16,0 0 0 0,0 0-64 0,0 0-16 0,-2-7 0 0,2 7 0 15,0 0-176-15,0 0 192 0,0 0-192 0,0 0 192 16,0 0-192-16,0 0 0 0,0 0-160 0,-1 11 160 15,1 0-176-15,0 0 176 0,-1-1-192 0,1 1 192 16,0-1 0-16,0 1 0 0,0-1 0 0,0 0 0 16,0-10 0-16,1 11 0 0,0-2 0 0,-1-9 0 15,1 9 0-15,-1-9 0 0,0 0 0 0,1 8 0 16,-1-8 0-16,0 0 128 0,0 0-128 0,0 0 0 16,0 0 192-16,0 0-64 0,0 0-128 0,0 0 192 0,0 0-64 0,0 0 0 15,-3-8-128-15,1-1 192 0,-1-1-192 0,1 0 128 16,1 2-128-16,-1 1 0 0,1-1 0 0,1 8 0 15,-3-7 0-15,3 7 0 0,-4-6 0 0,4 6 0 16,0 0 0-16,-4-6 0 0,4 6 0 0,0 0 0 16,0 0 0-16,-6-5 0 0,6 5-128 0,0 0 128 15,0 0 0-15,0 0 0 0,0 0-144 0,0 0 144 16,0 0 0-16,0 0-144 0,0 0 144 0,0 0 0 16,0 0-144-16,0 0 144 0,0 0 0 0,0 0-144 15,0 0 144-15,0 0 0 0,0 0-128 0,0 0 128 16,0 0 0-16,0 0 0 0,9 1 0 0,0 0 0 15,-9-1 0-15,10 0 0 0,-1 0 0 0,1 0 0 0,1-1 0 0,1 1 0 16,0-1 0-16,0 1 0 0,0-1 0 0,1 1 0 16,0-2 0-16,1 2 0 0,-1-1 0 0,-1 0 0 15,-2 0 0-15,0 0 0 0,1 0 0 0,-1 1 0 16,-3 0 0-16,-7 0 0 0,0 0 128 0,9-1-128 16,-9 1 0-16,8-1 0 0,-8 1 128 0,0 0-128 15,0 0 0-15,0 0 128 0,0 0-128 0,0 0 0 16,0 0 0-16,0 0 128 0,0 0-128 0,0 0 0 15,0 0 0-15,0 0 0 0,0 0 128 0,0 0-128 16,0 0 0-16,0 0 0 0,0 0 0 0,4-6 0 16,-4 6 0-16,0 0 0 0,0 0 0 0,0 0 0 15,0 0 0-15,0 0 0 0,3-5 0 0,-3 5 0 16,0 0 0-16,0 0 0 0,0 0 0 0,0 0 0 16,5-7 0-16,-5 7 0 0,0 0 0 0,0 0 0 0,0 0 0 15,0 0 0-15,0 0 0 0,0 0 0 16,0 0 0-16,0 0 0 0,0 0 0 0,0 0 0 15,0 0-128-15,0 0 128 0,0 0 0 0,0 0 0 0,0 0 0 16,0 0-128-16,0 0 128 0,0 0 0 0,0 0 0 0,0 0 0 16,4 10 0-16,-3-1 0 0,-1 0 0 0,1-1 0 15,-1 2 0-15,0 0 0 0,0 1 0 0,0 1 0 16,0 2 0-16,-1-2 0 0,0-4 0 0,2 2 0 16,-1 0 0-16,0-1 0 0,0 0 0 0,0-9 128 15,0 10-128-15,0-1 0 0,0-9 0 0,0 0 0 16,0 0 128-16,0 0-128 0,1 8 0 0,-1-8 128 15,0 0-128-15,0 0 0 0,0 0 128 0,0 0-128 16,0 0 0-16,0 0 144 0,0 0-144 0,0 0 0 0,0 0 144 0,6-7-144 16,-2-2 0-16,0 0 0 0,-1-1 0 0,0-1 0 15,2 0-192-15,-1 0 32 0,-1-1 16 0,1 0 0 16,-1 2 144-16,0 1-160 0,-1 0 160 0,1 2-160 16,-3 7 160-16,2-8 0 0,-2 8 0 0,0 0 0 15,3-8 0-15,-3 8 192 0,0 0-32 0,0 0-16 16,0 0-16-16,0 0 0 0,0 0 0 0,0 0 0 15,0 0-128-15,0 0 0 0,1 9 0 0,-1 0 0 16,-2 0 0-16,0 2 0 0,1 1 0 0,0 0 0 16,-2-1 0-16,2 1 0 0,0 1 0 0,1 0 0 15,0 1 0-15,0-2 0 0,0-1 0 0,0-1 0 16,1-2 0-16,-1-8 128 0,1 9-128 0,-1-9 0 0,0 0 0 0,3 8 0 16,-3-8 128-16,0 0-128 0,0 0 0 0,0 0 160 15,0 0-160-15,0 0 160 0,0 0-160 0,0 0 192 16,0 0-192-16,4-7 192 0,-2 0-64 0,0-1-128 15,1-3 192-15,-1 0-64 0,-2-1-128 0,0 0 0 16,0-1 0-16,0 0 128 0,0 2-128 0,0 0 0 16,0 0-160-16,0 3 160 0,0 0 0 0,0 8 0 15,0-7-128-15,0 7 128 0,0 0 0 0,0 0 0 16,-3-6 144-16,3 6-144 0,0 0 128 0,0 0-128 16,0 0 0-16,0 0 0 0,0 0 128 0,0 0-128 0,0 0 0 15,0 0 0-15,-2 12 0 0,2 0 0 0,-1-2-128 0,1 1 128 16,0-1-128-16,0 1 128 0,1-1 0 0,1 1 0 15,-2-1 0-15,0-2 0 0,0-8 0 0,0 10 0 16,1-1 0-16,-1-9 0 0,0 0 0 0,0 0 0 16,-3 9 0-16,3-9 0 0,0 0 144 0,0 0-144 15,0 0-224-15,0 0-128 0,0 0-32 0,0 0 0 32,-7 1-2000-32,7-1-416 0,-8-4-80 0</inkml:trace>
  <inkml:trace contextRef="#ctx0" brushRef="#br0" timeOffset="40206.58">6893 15621 6447 0,'0'0'576'0,"0"0"-576"16,0 0 0-16,0 0 0 0,6-7 2096 0,-6 7 304 0,0 0 64 0,0 0 16 16,0 0-784-16,0 0-160 0,1-9-16 0,-1 9-16 15,0 0-656-15,0 0-128 0,0 0-16 0,0 0-16 16,0 0-176-16,0 0-48 0,0 0 0 0,-7 9 0 15,3-1-80-15,0 2-32 0,0 0 0 0,1 2 0 16,0 1-160-16,1 1-48 0,-1-1 0 0,1 1 0 16,2-1-144-16,0 1 128 0,0-1-128 0,0-1 128 15,0-1-128-15,0-1 128 0,0-10-128 0,0 9 128 16,0-1 0-16,0-8-128 0,0 0 192 0,0 0-64 16,0 0 0-16,0 0-128 0,0 0 192 0,0 0-64 15,0 0 64-15,0 0 0 0,0 0 0 0,0 0 0 16,2-10-32-16,-1 1 0 0,-1-4 0 0,-1 1 0 15,0-2-32-15,0 0-128 0,-1-2 192 0,0 1-64 16,0 1-128-16,0 2 0 0,0-1 0 0,1 5 128 16,-1 0 16-16,2 8 0 0,-1-8 0 0,1 8 0 0,0 0 304 0,0 0 64 15,0 0 16-15,0 0 0 0,0 0-192 16,0 0-32-16,0 0-16 0,0 0 0 0,0 0-288 0,-5 9 0 16,2-1 0-16,2 1 0 0,1 0 0 0,2 2 0 15,2 0-128-15,-2 0 128 0,1 2 0 0,0 0 0 16,0 0-128-16,0 0 128 0,0 0 0 0,0-1 0 15,1-1 0-15,-2-1-144 0,0-1 144 0,-1-1 0 16,-1-8 0-16,1 9 128 0,-1-9-128 0,0 7 144 16,0-7-144-16,0 0 160 0,0 0-160 0,0 0 192 0,0 0-192 0,0 0 192 15,0 0-64-15,0 0 0 0,0 0 0 0,0 0 0 16,-8 1-128-16,8-1 128 0,0 0-128 0,0 0 128 16,-8-3-128-16,8 3 128 0,0 0-128 0,0 0 128 15,0 0-128-15,0 0 0 0,-5-5 0 0,5 5-176 16,0 0 176-16,0 0 0 0,0 0 0 0,0 0-128 15,8-6 128-15,-2 3 0 0,1 0 0 0,3 0 0 16,2 1 0-16,2 0 0 0,1 0 160 0,1 1-160 16,2 0 272-16,-1-1-32 0,0 1-16 0,0 0 0 15,-3 0-80-15,-1 0-16 0,-1 0 0 0,0 1 0 16,-1 0-128-16,-1-1 0 0,-2 0 0 0,-8 1 0 16,0 0 128-16,8 0-128 0,-8 0 0 0,0 0 128 15,0 0-128-15,0 0 0 0,0 0 0 0,0 0-176 0,0 0 176 16,0 0 0-16,0 0 0 0,0 0-128 0,0 0 128 0,-10-2-192 15,-2 0 192-15,-2 1-192 0,-1 0 192 0,-1 1 0 16,-2 0-144-16,0 0 144 0,-1 0 0 0,0 2 0 16,0 1 0-16,2-1 0 0,-1 0 192 0,3 0-32 15,2-1-16-15,4 0 0 0,0 2 48 0,1-1 0 16,8-2 0-16,0 0 0 0,0 0-192 0,0 0 160 16,0 0-160-16,0 0 160 0,0 0-160 0,0 0 0 15,0 0 0-15,7 9 0 0,1-4-160 0,3-2 160 16,0-1 0-16,3-1-144 0,2 1 144 0,2-1 0 15,-2-1 0-15,2 0 0 0,-2 0 0 0,0-1 0 0,-3 0 0 16,0 0 0-16,-3 1 0 0,0 0 0 0,-2 0 0 0,-8 0 128 16,0 0-128-16,0 0 0 0,0 0 0 0,0 0 0 15,0 0-272-15,0 0 16 0,0 0 16 0,0 0 0 16,-10 0 48-16,-2 0 16 0,0 0 0 0,-2 1 0 16,0 0 176-16,-2 0-128 0,-3 0 128 0,0 0-128 15,0 0 128-15,3 0 0 0,1 0 0 0,1 1-128 16,1-1 128-16,2 0 176 0,1-1-48 0,3 1 0 15,7-1 128-15,0 0 0 0,0 0 16 0,0 0 0 16,0 0-272-16,0 0 160 16,0 0-160-16,0 0 128 0,6 5-128 0,3 0 0 0,1-2 0 0,2 0 0 15,0 1 0-15,2-2 0 0,3-1 0 0,-1 0 0 16,2-1 0-16,1 0 0 0,-1 0 128 0,2 0-128 0,-2 0 256 16,-3 0-16-16,-2 0-16 0,-2 2 0 0,-11-2-96 0,9 1 0 15,-9-1-128-15,0 0 192 0,0 0-64 16,0 0-128-16,0 0 176 0,0 0-176 0,0 0-176 0,0 0-144 15,0 0-16-15,-8 4-16 16,1-2-1808-16,7-2-352 0,-9 3-80 16</inkml:trace>
  <inkml:trace contextRef="#ctx0" brushRef="#br0" timeOffset="50318.81">7600 15653 3679 0,'0'0'160'0,"0"0"32"0,0 0-192 0,0 0 0 0,0 0 0 0,0 0 0 0,0 0 1472 0,0 0 240 16,0 0 48-16,0 0 16 15,0 0-848-15,0 0-160 0,0 0-48 0,0 0 0 16,0 0-80-16,0 0 0 16,0 0-16-16,0 0 0 0,0 0 48 0,0 0 16 0,0 0 0 0,0 0 0 0,0 0-48 0,0 0 0 15,0 0 0-15,0 0 0 0,0 0-80 0,0 0-32 16,0 0 0-16,0 0 0 0,0 0-224 0,0 0-48 16,0 0-16-16,0 0 0 0,0 0 16 0,0 0 0 15,0 0 0-15,0 0 0 0,-1 11 16 0,1 1 16 16,0 1 0-16,-2 0 0 0,0-4-32 0,2 2-16 15,-2 0 0-15,2 0 0 0,-1 0-240 0,1-1 0 16,0-10 0-16,0 11 0 0,0-11 192 0,1 10-16 16,-1-10 0-16,0 0 0 0,2 9 64 0,-2-9 16 15,0 0 0-15,0 0 0 0,0 0 48 0,0 0 16 0,0 0 0 0,0 0 0 16,0 0-48-16,0 0 0 0,5-7 0 0,-2-1 0 16,-2-2-64-16,-1-1-16 0,-1-1 0 0,0-3 0 15,-1 0-32-15,-2 1-16 0,1-1 0 0,0 2 0 16,-1 1 112-16,1 0 0 0,0 1 16 0,1 1 0 31,-1 1-112-31,1 2-32 0,2 7 0 0,-2-8 0 0,2 8 0 0,-3-7 0 0,3 7 0 0,0 0 0 16,0 0 32-16,0 0 0 0,0 0 0 0,0 0 0 15,0 0-160-15,0 0 0 0,0 0 0 0,-5 8 0 16,2 0 0-16,2 0 0 0,-1 2-176 0,1 1 176 16,0 0 0-16,1 3-160 0,1 0 160 0,-1 1 0 15,0 0 0-15,1-1 0 0,-1 0 0 0,2-1 0 16,-2-1 0-16,0-2 0 0,0-1 0 0,0 0 0 0,0-9 0 0,0 0 0 15,0 9 0-15,0-9 144 0,0 0-144 0,0 0 0 16,0 0 144-16,0 0-144 0,0 0 176 0,0 0-48 16,0 0 0-16,0 0 0 0,0 0 32 0,2-9 0 15,0-2 0-15,-1 0 0 0,1-2-160 16,-2 0 192-16,0-2-192 0,0 0 192 0,0-2-192 0,0 2 128 16,-2 3-128-16,1 1 128 0,0 1-128 0,0 1 0 15,1 9 0-15,0 0 0 0,-1-8 192 0,1 8-64 16,0 0 0-16,0 0 0 0,0 0-128 0,0 0 192 15,0 0-192-15,0 0 192 0,0 0-192 0,0 0 0 16,-5 8 0-16,1 0 0 0,1-2-176 0,0 3 176 16,3-9-128-16,-1 12 128 0,-1-1 0 0,1-1 0 0,1-10 0 0,0 0 0 15,1 10 0-15,-1-10 0 0,0 0 0 16,2 9 0-16,-2-9 0 0,0 0 0 0,0 0 0 0,0 0 0 16,0 0 0-16,0 0 144 0,0 0-144 0,0 0 0 15,0 0 208-15,0 0-64 0,0 0-16 0,3-8 0 16,-1 1-128-16,-1-1 0 0,0 0 144 0,-1 8-144 15,2-9 0-15,2 2 0 0,-4 7 0 0,2-8 128 16,-2 8-128-16,0-8 0 0,0 8 0 0,0 0 0 16,0-7 0-16,0 7 0 0,0 0 0 0,0 0 0 15,0 0 0-15,0 0 144 0,0-8-144 0,0 8 160 16,0 0-160-16,0 0 0 0,4-7 144 0,-4 7-144 16,0 0 0-16,8-4 0 0,-8 4 0 0,9-3 0 15,-1 0 0-15,0 1 0 0,-8 2 0 0,11-1 0 16,0 1 0-16,0 0 0 0,0-1 0 0,0 1 0 15,1 0 0-15,1 0 0 0,0 0 0 0,0 0 0 0,-1 0 0 16,0 0 0-16,0 0 0 0,-1 0 128 0,0-1-128 16,-1 0 0-16,0 0 128 0,-10 1-128 0,11-1 144 0,-11 1-144 15,8-2 192-15,-8 2-192 0,0 0 128 0,0 0-128 16,0 0 0-16,0 0 0 16,0 0 160-16,0 0-160 0,0 0 128 0,0 0-128 0,0 0 0 0,0 0 0 15,0 0 0-15,0 0 0 0,0 0 0 0,0 0 0 16,0 0-144-16,-6 5 144 0,1-1-352 0,-1 0 32 15,-1-2 16-15,-1 0 0 16,-1 0-144-16,1-1-16 0,0 0-16 0,-1 0 0 16,0 1-160-16,-2-1-16 0,1-1-16 0,0 0 0 15,0 0 80-15,1-1 16 0,2-1 0 0,-2 0 0 0,0 0 272 0,1 1 64 0,1 0 16 0,-1 1 0 16,1-1 96-16,0 1 128 0,7 0-208 0,-10 0 80 16,0-1 128-16,2 1 0 0,1 1 0 0,7-1 0 15,-9 1 192-15,9-1-16 0,0 0-16 0,0 0 0 16,-8 0 208-16,8 0 32 0,0 0 16 0,0 0 0 15,0 0-80-15,0 0-16 0,0 0 0 0,0 0 0 16,0 0-160-16,0 0-32 0,9-1-128 0,0 0 192 16,-1 1-192-16,2 0 176 0,-1 0-176 0,1 0 160 15,1 1-160-15,-1 0 0 0,0 0 0 0,1 1 0 16,-2-1 0-16,1 0 0 0,-1 0 128 0,1 1-128 16,0-2 0-16,0 0 0 0,-10 0 0 0,12 0 0 15,-2 0 0-15,-1 0 0 0,-9 0 128 0,9-2-128 16,-9 2 0-16,9-2 0 0,-9 2 128 0,0 0-128 0,8-2 0 0,-8 2 128 15,0 0-128-15,0 0 128 0,0 0-128 0,0 0 0 16,0 0 144-16,9-2-144 0,-9 2 0 0,0 0 0 16,0 0 0-16,0 0 128 0,0 0-128 0,0 0 128 15,0 0-128-15,7 5 128 0,-7-5-128 0,0 0 128 16,4 9-128-16,-4-9 128 0,0 0-128 0,2 11 144 16,1-1-144-16,-2 0 160 0,0 0-160 0,-1 0 160 15,0-10-160-15,0 11 160 0,1-1-160 0,-1 0 0 16,-1-1 144-16,2 1-144 0,1 0 0 0,-1 0 144 15,-1-1-144-15,1 0 0 0,-1-9 128 0,0 9-128 16,0-9 0-16,0 9 0 0,0-9 144 0,0 9-144 16,0-9 0-16,0 0 144 0,0 0-144 0,0 0 192 15,-2 9-192 1,2-9 192-16,0 0-192 0,0 0 0 0,0 0 144 0,-4 7-144 0,4-7 128 0,0 0-128 0,-6 4 128 0,6-4-128 16,0 0 0-16,-6 3 0 0,6-3 0 0,0 0 0 15,-8 1-240-15,8-1-16 0,-9 0 0 0,9 0 0 31,0 0-432-31,-8 0-80 0,1-1-32 0,7 1-8944 0,-7-1-1792 0</inkml:trace>
  <inkml:trace contextRef="#ctx0" brushRef="#br0" timeOffset="51369.11">7574 15653 4607 0,'0'0'192'0,"0"0"64"0,0 0-256 0,0 0 0 16,1-8 0-16,-1 8 0 0,0 0 3072 0,0-8 560 31,0 8 112-31,0 0 32 0,0-10-1856 0,0 10-384 0,0 0-64 0,0 0 0 0,0 0-432 0,0 0-80 16,0 0 0-16,0 0-16 0,0 0-352 0,0 0-64 31,0 0-16-31,0 0 0 0,0 0-272 0,-2 11-64 0,0 0-16 0,1 1 0 16,0 3-160-16,0 1 0 0,0-4 0 0,1 1 128 15,-1 0-128-15,1 0 0 0,0 1 0 0,0-2 0 16,-2-2 0-16,1-1 0 0,0 0 0 0,0 0 128 15,1-9-128-15,-1 9 0 0,1-9 144 0,0 9-144 0,0-9 208 0,-1 8-16 0,1-8-16 0,0 0 0 32,0 0 0-32,0 0 0 0,-3 7 0 0,3-7 0 15,0 0-48-15,0 0-128 0,0 0 192 0,0 0-64 16,0 0-128-16,0 0 160 0,0 0-160 0,0 0 160 16,0 0-32-16,0 0 0 0,0 0 0 0,10 0 0 15,-2-1 0-15,-8 1-128 0,10-1 192 0,-1 0-64 16,-9 1-128-16,11-2 0 0,-1-1 0 0,2 1 128 0,-2 2-128 0,1-1 0 15,-1 0 0-15,-1 0 0 0,1 0 0 16,-1 0 0-16,1 0 0 0,0 1 0 0,-1 0 0 0,-9 0 0 16,10 0 0-16,-10 0 0 0,10 0 0 0,-10 0 128 15,0 0-128-15,0 0 0 0,0 0 128 0,0 0-128 16,0 0 0-16,0 0 128 0,0 0-128 0,0 0 0 16,0 0 144-16,0 0-144 0,0 0 0 0,0 0 128 15,0 0-128-15,-7 3 0 0,-2-1 144 0,2 0-144 16,-2 0 192-16,0 0-192 0,0-1 0 0,2 0 0 15,-1-1 0-15,-1 1 0 0,-1-1 160 0,0 0-160 16,2-1 128-16,0 1-128 0,0 0 224 0,8 0-32 16,-9 0-16-16,9 0 0 0,-8 2 16 0,8-2 0 15,-8 0 0-15,8 0 0 0,0 0-64 0,0 0-128 0,0 0 192 16,0 0-64-16,0 0-128 0,0 0 0 0,0 0 0 0,0 0 0 16,0 0 0-16,9 0 0 0,-2 0 0 0,3 1 0 15,-10-1 0-15,13-1 0 0,1 0 0 0,-1 0 0 16,-5 0 0-16,1 0 0 0,1-1 0 0,0 1 0 15,-10 1 0-15,11-1 0 0,-2 0 0 0,-9 1 0 16,10 0 0-16,-10 0 0 0,0 0 144 0,0 0-144 16,0 0 0-16,0 0 0 0,0 0 0 0,0 0 128 15,0 0-128-15,0 0 0 0,0 0 0 0,0 0 0 16,0 0 0-16,-8 0-208 0,-1 0 80 0,1 0 128 16,-2 0 0-16,0 1 0 0,0 0 0 0,0-1 0 15,-1 0 0-15,0 3-144 0,0-2 144 0,1 0-160 16,0 0 160-16,1 1 0 0,2 0 0 0,7-2 0 15,-9 4 0-15,9-4 0 0,0 0 0 0,-8 4 128 0,8-4-128 0,0 0 128 16,0 0-128-16,0 0 128 16,0 0-128-16,0 0 0 0,0 0 0 0,0 0 0 0,0 0 0 15,6 7-128-15,0-3 128 0,2-2 0 0,-8-2 0 0,12 0 0 16,0-1 0-16,0 0 0 0,0 0 0 0,1-1 0 16,-2-1 0-16,0 0 0 0,-2 0 0 0,2 1 0 15,-1-1 128-15,0 1-128 0,0 1 0 0,0 0 128 16,-10 1-128-16,10-2 0 0,-10 2 0 0,9-1 144 15,-9 1-144-15,0 0 0 0,0 0 160 0,0 0-160 16,0 0 128-16,0 0-128 0,0 0 0 0,0 0 0 16,0 0 0-16,0 0 0 15,0 0-384-15,0 0-176 0,0 0-16 0,0 0-16 16,0 0-2288-16,0 0-448 0,0 0-80 0,0 0-32 0</inkml:trace>
  <inkml:trace contextRef="#ctx0" brushRef="#br0" timeOffset="59194.92">17841 16393 911 0,'0'0'0'0,"0"0"0"0,0 0 0 0,0 0 0 15,0 0 1808-15,0 0 288 0,0 0 48 0,0 0 16 0,0 0-1520 0,0 0-288 16,-8 4-64-16,8-4-16 0,-7 1 320 0,7-1 64 15,-7 2 16-15,7-2 0 0,0 0 240 0,0 0 48 0,-7 3 16 0,7-3 0 16,0 0-144-16,0 0-48 0,0 0 0 0,0 0 0 16,0 0-128-16,0 0-16 0,0 0-16 0,0 0 0 15,0 0-224-15,0 0-32 0,0 0-16 0,0 0 0 32,9 4-144-32,3-2-16 0,3-1-16 0,4 0 0 15,3 0 16-15,5 1 0 0,2-2 0 0,0 1 0 16,2 1-192-16,3-1 0 0,3 0 0 0,6 1 0 15,7 1 0-15,7 2 0 0,7 0 0 0,0-2 0 32,0-3-736-32,1 3-80 0,1-1-16 0</inkml:trace>
  <inkml:trace contextRef="#ctx0" brushRef="#br0" timeOffset="60227.78">17815 16401 4607 0,'0'0'400'0,"0"0"-400"0,0 0 0 0,0 0 0 0,-6 2 2608 15,6-2 432-15,0 0 96 0,-7 4 0 16,7-4-1984-16,-5 5-384 0,5-5-96 0,0 0-16 16,-6 5-240-16,6-5-48 0,0 0-16 0,0 0 0 15,0 0 32-15,0 0 16 0,0 0 0 0,0 0 0 16,0 0 80-16,10 6 16 0,0 0 0 0,2-2 0 0,1-2-16 0,3-1 0 15,0-1 0-15,3 0 0 0,2-1-16 0,1-1 0 16,1 0 0-16,0-1 0 0,-1-2-176 0,0 1-32 16,1 0-16-16,-1 2 0 0,2 0-240 0,3-1 0 15,1 1 128-15,5 0-128 0,-1 1 0 0,5 1 0 16,1 0 0-16,1-1 0 0,-1 0 0 0,-1-1 0 16,-1-1 0-16,-1-2 0 0,0 1 0 0,0-1 0 15,0 1 0-15,2 2 0 0,0 0 224 0,2 1 0 16,0-1 0-16,1 2 0 0,1 0 0 0,-4-1 0 0,-2 0 0 15,-2-1 0-15,-1-1-224 0,0 1 128 0,-1-1-128 0,1 2 0 16,1-2 128-16,1 2-128 0,-1 0 0 0,1 1 0 16,2 0 208-16,-1 0-48 0,1 0-16 0,-3-1 0 15,-3 0 48-15,1-2 0 0,0 1 0 0,1 1 0 16,0-1-192-16,2 2 160 0,-1 0-160 0,3 0 160 16,2 0-160-16,0 0 0 0,1 0 0 0,-1 1 0 15,1-1 0-15,-2-1 128 0,-3-1-128 0,1-1 0 16,2 2 0-16,1-1 128 0,2 1-128 0,1 1 0 15,5 1 0-15,0-1 0 0,-1 1 0 0,-1-2 0 16,-2-1 192-16,-2 0-64 0,-1-2 0 0,2 2 0 16,0 1 0-16,2 0 0 0,0 0 0 0,1-1 0 0,1 2 0 0,-2-2-128 15,-2-1 192-15,-4 1-64 0,-3-2 0 16,1 2 0-16,-2-1 0 0,1 1 0 0,2 1 0 0,1 0-128 16,1 0 192-16,1 0-64 0,2 0-128 0,1-2 192 15,0 0-192-15,-3 0 192 0,-1-2-192 0,-1 1 160 16,2 1-160-16,1 1 160 0,1 0-160 0,1 0 192 15,1 0-192-15,0 1 192 0,-2 0-192 0,-2-1 128 16,-3-2-128-16,-2 1 128 0,-2 0 80 0,-1-1 16 16,-1 1 0-16,-1 1 0 0,2 0 80 0,-2 0 16 15,-1-1 0-15,2 1 0 0,0 0-64 0,-2 0 0 16,1 0 0-16,-2-1 0 0,1 1-96 0,-2 1-32 16,-1-1 0-16,-3 1 0 0,-2-1-128 0,-1 0 192 0,-1 1-192 15,-2 0 192-15,1 0-192 0,-3 0 128 0,-1-1-128 0,-1 0 128 16,-2-1 0-16,-1 1-128 0,-9 2 192 0,0 0-64 15,0 0 48-15,0 0 0 0,0 0 0 0,0 0 0 16,0 0-48-16,0 0-128 0,0 0 192 0,0 0-64 16,0 0-384-16,-9 5-96 0,-3-1-16 0,0 2 0 31,-2-1-2688-31,-2 3-528 0,-1-1-128 0</inkml:trace>
  <inkml:trace contextRef="#ctx0" brushRef="#br0" timeOffset="61182.55">17567 14871 6447 0,'-3'-10'576'0,"3"10"-576"15,0-9 0-15,0 1 0 0,0-1 400 0,0 1-16 16,0 1-16-16,0 7 0 0,2-8 464 0,0 1 112 16,-2 7 16-16,3-7 0 0,-3 7 256 0,5-6 48 15,-5 6 16-15,0 0 0 0,0 0-432 0,5-5-80 16,-5 5 0-16,0 0-16 0,0 0-192 0,8-3-48 0,-8 3 0 0,0 0 0 15,0 0-112-15,9 0-16 0,-9 0-16 0,0 0 0 16,8 6 16-16,-8-6 16 0,9 8 0 0,-3 2 0 16,-2 0-208-16,1 2-32 0,-1 3-16 0,0 0 0 15,0 2-144-15,1 0 0 0,2 2 0 0,-1 3 128 16,1 5-128-16,-2 1 0 0,0 0 0 0,0 3 0 16,2 1 0-16,0 1 0 0,-2 1 0 0,1 3 0 15,0 0 0-15,-3 3 128 0,2 1-128 0,-1 3 128 16,0 4-128-16,-2 0 0 0,-2 2 144 0,0 1-144 15,0 2 176-15,-1-1-48 0,0 1 0 0,-1-1 0 0,1 2-128 16,0-3 160-16,0-2-160 0,0-1 160 16,1-2-160-16,1-3 192 0,0-1-192 0,0-3 192 0,-1 0 32 0,0-4 16 15,0-2 0-15,0-3 0 0,0-2 144 0,0-3 16 16,0-3 16-16,0-3 0 0,0-1 208 0,0-3 32 16,0-3 16-16,0-2 0 0,-2-1-288 0,2-9-48 15,-2 10-16-15,2-10 0 0,0 0-64 0,0 0 0 16,0 0-16-16,0 0 0 15,-4-3-1712-15,-1-3-320 0,1 1-80 0,0-3-16 0</inkml:trace>
  <inkml:trace contextRef="#ctx0" brushRef="#br0" timeOffset="62153.71">22341 14793 6447 0,'0'0'272'0,"0"0"80"0,0-9-352 0,1 3 0 0,-1 6 0 0,2-8 0 15,-2 8 1488-15,0 0 240 0,0 0 32 0,4-8 16 16,-1 0-496-16,-3 8-80 0,0 0-32 0,0 0 0 16,2-8-160-16,-2 8-48 0,0 0 0 0,1-8 0 15,-1 8-192-15,0 0-64 0,0 0 0 0,1-8 0 16,-1 8-224-16,0 0-48 0,1-7-16 0,-1 7 0 16,0 0 0-16,0 0 0 0,4-8 0 0,-4 8 0 15,0 0 16-15,0 0 0 0,0 0 0 0,0 0 0 16,0 0-16-16,0 0 0 0,0 0 0 0,0 0 0 0,0 0-224 0,0 0-32 15,0 0-16-15,7 5 0 0,-1 2-144 0,-2 2 160 16,0 1-160-16,-2 2 160 0,0 3-160 0,0 3 0 16,-2 0 0-16,1 4 0 15,1 0 0-15,0 0 0 0,-1 0 0 0,0 3 0 0,0 1 0 0,-1 2 0 16,-1-2 0-16,1 3 0 0,2-1 0 0,-1 2 0 16,-1-2 0-16,1 2 0 0,1-1 0 0,1 2 0 15,-2 2 144-15,0 0-144 0,0-2 192 0,1 1-16 16,-1 1-16-16,1 1 0 0,-4-1 16 0,2 0 0 15,-1 0 0-15,0-1 0 0,0-1-176 0,1 0 128 16,0 0-128-16,-1 1 128 0,0 1-128 0,1 0 128 0,0-4-128 0,-1 1 128 16,-2 0-128-16,1-1 0 0,0 0 0 0,1 0 0 15,-1-2 128-15,1 1 0 0,-2-2 0 0,1 0 0 16,0 0 64-16,0-1 16 16,0-1 0-16,0 2 0 0,1-1 48 0,0 0 16 0,-1-1 0 0,-1-2 0 15,2-2-80-15,-2-1-32 0,1-2 0 0,0 1 0 16,1 0-32-16,0-4 0 0,0-3 0 0,0-1 0 15,0 1 64-15,1-11 16 0,0 0 0 0,-2 8 0 16,2-8 176-16,0 0 48 0,0 0 0 0,0 0 0 16,0 0-192-16,0 0-48 0,0 0 0 0,0 0 0 15,0 0-192-15,0 0 128 0,0 0-128 0,-7 0 0 32,1-4-2448-32,1-1-592 0</inkml:trace>
  <inkml:trace contextRef="#ctx0" brushRef="#br0" timeOffset="62271.14">22251 16095 12895 0,'0'0'1152'0,"0"0"-928"15,0 0-224-15,0 0 0 0,-5-2 4336 0,5 2 816 16,0 0 160-16,-8 5 48 31,2 0-5904-31,6-5-1184 0</inkml:trace>
  <inkml:trace contextRef="#ctx0" brushRef="#br0" timeOffset="63734.05">17718 16114 2751 0,'0'0'256'15,"0"0"-256"-15,0 0 0 0,0 0 0 0,0 0 2240 0,0 0 384 16,0 0 96-16,0 0 16 0,0 0-1280 0,6-4-256 16,-6 4-48-16,0 0-16 0,9-4-352 0,-9 4-64 15,9-2-16-15,-9 2 0 0,9-1-128 0,-9 1-48 16,9-1 0-16,1 0 0 0,0-1 32 0,-2 1 0 16,1-1 0-16,2 1 0 0,2-1 160 0,2 0 48 15,2 0 0-15,0 0 0 0,1-1-128 0,1 2-32 16,2 0 0-16,0 0 0 0,-1-1-160 0,1 1-16 15,1-1-16-15,-1-1 0 0,0 1-144 0,-1 1-16 0,0 0-16 0,-2 1 0 16,1-1-96-16,-1 0-16 0,-1 0 0 0,-1 0 0 16,-3-1 96-16,0 2 16 0,-4 0 0 0,0 0 0 15,-9 0 96-15,0 0 32 0,0 0 0 0,9 0 0 16,-9 0-112-16,0 0 0 0,0 0-16 0,0 0 0 16,0 0-96-16,0 0-16 0,0 0 0 0,0 0 0 15,9 3-128-15,-9-3 192 0,0 0-192 0,0 0 192 16,0 0-48-16,0 0 0 0,0 0 0 0,0 0 0 15,0 0 48-15,0 0 16 0,7 4 0 0,-7-4 0 16,0 0-32-16,0 0-16 0,0 0 0 0,6 9 0 16,-6-9-160-16,4 10 160 0,-2-1-160 0,0 2 160 15,-2 3-160-15,0 1 128 0,-1 1-128 0,0 0 128 16,0 2-128-16,1 0 160 0,-1 1-160 0,1 2 160 16,-1 2-160-16,1-1 0 0,0 0 144 0,1-1-144 0,-1 0 0 0,0-2 0 15,0-3 0-15,0 0 128 0,0-2-128 0,1-1 0 16,-1-2 0-16,1-1 128 0,-1-1-128 0,0 0 0 15,0-9 128-15,0 0-128 0,-1 8 0 0,1-8 0 16,0 0 0-16,0 0 128 16,0 0-688-16,0 0-128 0,0 0-16 0,-8 0-16 15,8 0-2336-15,-8-6-464 0</inkml:trace>
  <inkml:trace contextRef="#ctx0" brushRef="#br0" timeOffset="64109.95">17701 16103 18767 0,'0'0'832'0,"0"0"176"0,7-5-816 0,-7 5-192 0,5-7 0 0,-5 7 0 0,0 0 464 0,0 0 48 16,0 0 16-16,0 0 0 0,0 0 160 0,0 0 16 16,0 11 16-16,0 0 0 15,-3 1-336-15,1 1-80 0,-2 3-16 0,1 0 0 16,0 1-16-16,-1 0 0 0,1 1 0 0,1-1 0 0,0 1 16 0,1 1 0 15,0 1 0-15,1-2 0 0,1 0-32 0,1-3-16 16,0-2 0-16,2-2 0 0,1-1-64 0,0 1-16 16,1-2 0-16,0-2 0 0,2-3-160 0,1-1 192 15,2-1-192-15,0-2-8192 16,2-2-1760-16</inkml:trace>
  <inkml:trace contextRef="#ctx0" brushRef="#br0" timeOffset="65299.11">21760 15939 11967 0,'0'0'528'0,"0"0"112"0,-2-6-512 0,0-2-128 0,2 8 0 0,-2-8 0 16,2 8 1392-16,-3-9 240 0,0 1 48 0,2 0 16 15,0 1-224-15,1 7-64 0,0 0 0 0,-2-7 0 16,2 7-336-16,0 0-80 0,-3-7-16 0,3 7 0 16,0 0-272-16,0 0-64 0,0 0-16 0,0 0 0 15,-3 8-352-15,1 0-64 0,0 2-16 0,1 2 0 16,1 2-192-16,0 0 0 0,1 2 0 0,0 1 0 16,0 1 0-16,1-1 0 0,0-1 0 0,2-1 0 0,-1-1 0 0,1-1 0 15,1-2 0-15,-2 0 0 0,-1-2 176 0,-2-9-176 16,0 0 192-16,0 0-192 0,0 0 240 0,0 0-64 15,0 0-16-15,0 0 0 0,0 0 64 0,0 0 16 16,0 0 0-16,0 0 0 0,0 0 0 0,2-7 0 16,0-1 0-16,-4-2 0 0,0-2-96 0,0-1-16 15,0-2 0-15,0 0 0 0,-2-3-128 0,2 2 192 16,-1 0-192-16,1 2 192 0,-2 1-192 0,1 2 0 16,0 0 0-16,1 2 0 0,-1 0 128 0,1 2-128 15,2 7 192-15,-3-8-64 0,3 8-128 0,-3-7 0 0,3 7 0 0,0 0 0 31,-5-5 0-31,5 5 0 0,0 0 0 0,0 0 0 0,0 0 0 0,0 0 0 0,0 0 0 0,0 0 0 16,-6-1-144-16,6 1 144 0,0 0 0 0,0 0 0 16,0 0-128-16,0 0 128 0,0 0 0 0,0 0 0 15,0 0 0-15,0 0 0 0,0 0 0 0,0 0 0 16,0 0 0-16,0 0 0 0,0 0 0 0,0 0 0 16,0 0 0-16,0 0 0 0,0 0 0 0,0 0 0 15,1-8 0-15,-1 8 128 0,0 0-128 0,4-7 0 16,-4 7 0-16,0 0 0 0,6-5 0 0,-6 5 0 15,8-3 0-15,2-1 0 0,2 2 0 0,-2 0 0 16,1 1 0-16,2 0 0 0,2 0 128 0,1 0-128 16,3-1 192-16,3 1-48 0,2-1-16 0,3 2 0 0,0-1-128 15,2 1 0-15,-1-1 0 0,2 1 0 0,0 0 0 0,-1-1 0 16,-3 1 0-16,-1-1 0 0,-2 0 0 16,1 1 0-16,-1 0 0 0,0 0 128 0,-2 1-128 0,-1-1 0 15,-2 0 0-15,-3 0 0 0,-3 0 0 0,-2 2 128 16,-1-1-128-16,-9-1 128 0,0 0-128 0,9 3 128 15,-9-3-128-15,0 0 128 0,0 0 0 0,0 0 0 16,6 6 0-16,-6-6 0 0,0 0 0 0,0 0 0 16,7 6 0-16,-7-6 0 0,5 7-128 0,-5-7 0 15,0 0 0-15,6 8 0 0,-6-8 0 0,0 0 0 16,0 0 0-16,7 7 0 0,-7-7 0 0,0 0 0 16,5 7 0-16,-5-7 0 0,0 0 0 0,6 7 0 0,-6-7 0 15,0 0 0 1,0 0-960-16,0 0-112 0,0 0-16 0,-6 5-8752 0,-3-2-1744 0</inkml:trace>
  <inkml:trace contextRef="#ctx0" brushRef="#br0" timeOffset="65816.96">21765 15881 7359 0,'0'0'320'0,"-6"-6"80"0,1 1-400 0,0 0 0 0,2 0 0 0,3 5 0 0,0 0 1616 0,-5-7 240 16,5 7 64-16,-2-6 0 16,2 6-448-16,0 0-64 0,0 0-32 0,0 0 0 0,-1-8-256 0,1 8-48 15,0 0-16-15,0 0 0 0,0 0-320 0,0 0-64 16,0 0-16-16,0 0 0 0,0 0-240 0,0 0-48 15,0 0-16-15,0 0 0 0,2 11 16 0,-1 1 0 16,-1 0 0-16,3 3 0 0,-1 0-240 0,0 1-128 16,1 2 160-16,-2 1-160 0,2 1 192 0,0 0-64 15,-1-1-128-15,1 1 192 0,1-1 32 0,-1-1 0 32,0 0 0-32,0 0 0 0,-3-3-48 0,1-1-16 0,0-2 0 0,0-1 0 0,-1-2 32 0,0-9 0 15,1 9 0-15,-1-9 0 0,0 0 816 0,2 8 160 16,-2-8 48-16,0 0 0 15,0 0-1664-15,0 0-336 0,0 0-64 0,0 0-16 0,0 0 864 0,0 0 160 0,0 0 32 16,0 0 16 0,0-10-32-16,0 0-16 0,1-1 0 0,0-1 0 15,0 0-160-15,1 2 128 0,-1 1-128 0,0 2 128 16,-1 7-128-16,0 0 0 0,0 0 0 0,0 0 0 0,0 0 0 0,0 0 0 0,0 0-144 0,0 0 144 16,-4 12 0-16,2 1-192 0,1-1 192 0,-2 0-160 15,1-1 160-15,-1 1 0 0,1-1 0 0,1 0-128 16,-1 0 128-16,1-1-160 0,0-1 160 0,1-9-9792 15,-1 7-1872-15</inkml:trace>
  <inkml:trace contextRef="#ctx0" brushRef="#br0" timeOffset="67263.17">18228 15710 12959 0,'0'0'576'0,"0"0"112"0,0 0-560 0,0 0-128 15,0 0 0-15,0 0 0 0,0 0 1328 0,0 0 224 16,0 0 48-16,0 0 16 0,0 0-272 0,0 0-48 15,0 0-16-15,0 0 0 0,0 0-224 0,0 0-48 16,0 0-16-16,0 0 0 0,1-8-112 0,-1-2-32 16,-1 0 0-16,0 0 0 0,0 1-224 0,-1 0-48 15,-2-1-16-15,1-1 0 0,-1 0-48 0,-1 0-16 16,0 0 0-16,-2 1 0 0,-1 1-144 0,1 0-32 0,-2 1 0 0,0 1 0 16,-1 3 0-16,0 1-16 0,0 1 0 0,-1 3 0 15,-1 2-304-15,-2 2 128 0,1 3-128 0,1 2 0 16,-2 1 0-16,1 1 0 0,-1 1 0 0,1 3-144 15,1-1 144-15,1 2-192 0,1-1 192 0,2 1-192 16,1-1 192-16,5 0-160 0,2-3 160 0,1-1-160 16,0-1 160-16,3-1 0 0,1-3-144 0,2 1 144 15,-1-2 0-15,3-2 0 0,0-1 0 0,1-2 0 16,1-1 336-16,2-1-16 0,0-2 0 0,2-1 0 16,-2-2-96-16,1-3-32 0,2-1 0 0,-1-2 0 15,0-1 0-15,1 0-16 0,-3 1 0 0,-1 0 0 0,-1 0 16 16,-1 2 16-16,-2 2 0 0,-2 3 0 0,-6 5-16 0,0 0 0 15,0 0 0-15,0 0 0 0,0 0 64 0,0 0 0 16,0 0 0-16,-1 8 0 0,-2 3-256 0,0 1 0 16,-1 1 128-16,1 0-128 0,0 2 0 0,2-2 0 15,-1-1 0-15,2-1 0 0,3 0 0 0,0-1 0 16,2-3 0-16,3-2 0 0,1 0-256 0,4-3 0 16,4-2 0-16,4-2 0 15,4-4-1904-15,3-1-368 0</inkml:trace>
  <inkml:trace contextRef="#ctx0" brushRef="#br0" timeOffset="68191.31">21837 15273 15663 0,'0'0'688'0,"1"-7"144"0,-1-1-656 0,0 1-176 0,-1-2 0 0,1 1 0 16,0 0 2448-16,0 2 464 0,0 6 96 0,0 0 0 15,-1-8-1056-15,1 8-224 0,0 0-32 0,0 0-16 16,-1-8-656-16,1 8-128 0,0 0-16 0,0 0-16 16,0 0-544-16,-3 9-96 0,0 2-32 0,1 2 0 15,0 3-192-15,0 1 0 0,0 3 0 0,1 1 0 16,-1 0 0-16,1 1 0 0,0 1 0 0,1 0 0 16,0 1 0-16,2-1 0 0,1-2 0 0,-1-2 0 0,0-1 0 0,0-1 0 15,0 0 0-15,2-2 0 0,-1-2 0 0,0-1 0 16,1-2 0-16,-1-1 0 15,-3-9-448-15,3 9-176 0,-3-9-32 0,0 0-16 16,0 0-1104-16,0 0-208 0,0 0-64 0,0 0 0 16,0 0-464-16,0 0-112 0,0 0 0 0,0 0-16 15,0 0 704-15,0 0 144 0,5-7 16 0,-5 7 16 0,2-7 2128 0,-1-1 416 16,-1-1 96-16,0 0 16 0,0 1 1168 0,1 1 240 16,0-2 64-16,1 0 0 0,1 2-448 0,0-1-96 15,-3 8-16-15,6-9 0 0,1 1-688 0,2 3-144 16,1-1-16-16,1 2-16 0,0 1-448 0,2 1-96 0,2-1-16 0,2 3 0 15,-2 0 224-15,1 4 32 0,-1-1 16 0,-2 2 0 16,-1 3-256-16,-1 1-48 0,-2-1-16 0,-2 2 0 16,-2 1-176-16,-1 1-32 0,-2 0-128 0,-1 0 192 15,-2 0-48-15,-1-1-16 16,-2-1 0-16,-1-1 0 0,0-1 0 0,-1 0-128 0,-2-1 192 0,0-2-64 16,0 0 48-16,-1-2 0 0,-1-1 0 0,0 0 0 15,-1 1 32-15,-2-2 16 0,-3-2 0 0,0-1 0 16,-1 2-224-16,1 0 176 0,-2 0-176 0,2 2 160 31,0-1-2656-31,2 0-512 0</inkml:trace>
  <inkml:trace contextRef="#ctx0" brushRef="#br1" timeOffset="73711">21909 14325 3679 0,'0'0'160'0,"0"0"32"0,2-7-192 0,-2 7 0 0,2-8 0 0,-2 8 0 31,3-8 2016-31,-3 8 352 0,0 0 80 0,5-7 16 0,-5 7-1120 0,5-9-208 16,-5 9-48-16,6-7-16 0,-1 2-176 0,-5 5-48 0,7-7 0 0,-7 7 0 15,5-8-80-15,-5 8 0 0,7-6-16 0,-7 6 0 16,5-5-176-16,-5 5-16 0,7-5-16 0,-7 5 0 16,0 0-272-16,0 0-48 0,8-3-16 0,-8 3 0 15,0 0-16-15,0 0 0 0,0 0 0 0,9 0 0 16,-9 0-192-16,0 0 144 0,7 5-144 0,-1 1 128 0,-6-6-128 0,6 10 0 15,0-1 0-15,-2 2 128 0,0 2-128 0,-2 2 0 16,1 3 0-16,-1 1 0 16,0 3 0-16,2-1 0 0,0 1 0 0,-1 1 0 0,0 3 0 0,1 1 0 15,-2 3 0-15,3 2 0 0,-1-1 0 0,0 0 0 16,1 1 0-16,-2 0 0 0,2 0 0 0,-1 2 0 16,0 4 0-16,1 0 0 0,-2 1 0 0,1 0 0 0,0 1 0 0,0 2 128 15,-1-3-128-15,1 0 0 0,0-3 144 0,1-2-144 16,-2-3 128-16,0 0-128 0,-1-2 128 0,2 1-128 15,-2-1 128-15,1-2-128 0,0-1 128 0,1 0-128 16,-1-2 0-16,1 0 0 0,-1-1 0 0,0-1 128 16,-1-2-128-16,1-1 176 0,1-1-176 0,-1-3 192 15,-1-2-192-15,2-1 160 0,-2-1-160 0,1-1 160 16,-3-10-16-16,2 10 0 0,-1-1 0 0,-1-9 0 31,0 0-144-31,3 10 160 0,-3-10-160 0,1 10 160 0,-1-10-160 0,-1 8 192 0,1-8-192 0,0 0 192 16,-2 9-192-16,2-9 0 0,0 0 0 0,-2 9-176 31,2-9-352-31,0 0-80 0,0 0-16 0,-4 7 0 0,4-7 0 16,0 0 0-16,0 0 0 0,-8 3 0 0,8-3 240 0,-8-3 32 0,8 3 16 0,-7-5 0 0,0 1 336 0,3-2 0 15,-1 1-144-15,1-3 144 0,0 0 128 0,0 0 64 16,0-3 32-16,1 0 0 0,-1 0 192 0,1 0 32 16,0 1 16-16,0 0 0 0,1 1 80 0,0 1 16 15,2 8 0-15,0 0 0 0,-3-7 80 0,3 7 32 16,0 0 0-16,0 0 0 0,0 0-336 0,0 0-64 15,0 0-16-15,0 0 0 0,0 8-256 0,2 3-176 16,0-1 32-16,0 1 0 0,-1 0 144 0,2 1 0 16,-1 1-144-16,1-1 144 0,0-1 0 0,1-1 0 15,-4-10 0-15,4 11 0 0,1-3 0 0,-5-8 0 16,7 9-144-16,-7-9 144 0,10 5 160 0,-1-3 96 16,-9-2 0-16,11-4 16 0,-1-1 480 0,1-4 80 0,-1-1 32 15,0-2 0-15,-2-2-160 0,1-2-48 0,0-1 0 16,0-1 0-16,0 2-384 0,-2 1-80 0,0 3 0 0,-2 2-16 15,0 2-176-15,-5 8-272 0,0 0 64 0,0 0 16 47,0 0-2368-47,0 0-480 0</inkml:trace>
  <inkml:trace contextRef="#ctx0" brushRef="#br1" timeOffset="74427.52">21986 16268 7359 0,'0'0'656'0,"0"0"-528"0,0 0-128 0,10-1 0 15,-2-1 752-15,0 0 112 0,0-1 32 0,-8 3 0 16,9-3-144-16,-2 1-32 0,2-1 0 0,-9 3 0 16,8-6 640-16,-2 2 128 0,-6 4 32 0,8-6 0 15,-1 1 160-15,-7 5 48 0,0 0 0 0,7-6 0 16,-7 6-112-16,0 0-16 0,5-6 0 0,-5 6 0 15,0 0-592-15,0 0-128 0,0 0-32 0,0 0 0 16,0 0-336-16,0 0-64 0,0 0 0 0,0 0-16 31,0 0-272-31,4 8-160 0,-1 0 192 0,2 2-192 0,-1 1 0 0,1 2 0 0,0 1 0 0,-2 4 0 16,2 2 128-16,0 2-128 0,2 1 0 0,-2 4 0 0,1 2 128 0,-1 2-128 16,0 1 0-16,0 1 0 0,0 1 0 0,-1 3 0 15,-1 4 128-15,2 3-128 0,0 0 0 0,2 0 0 16,0-2 0-16,-1 0 0 0,0-2 0 0,0 1 0 15,2 0 0-15,1-3 0 0,-2 0 0 0,3-4 0 16,-1 0 0-16,0-5 0 0,-1 0 144 0,-2-3-144 16,0 0 0-16,-2-4 144 0,1-5-144 0,-2 1 192 15,-1-5-192-15,-1-1 192 0,0-1-64 0,-1-2 0 16,0-9 0-16,0 0 0 0,0 0-128 0,0 0 0 16,0 0-160-16,0 0 160 15,0 0-688-15,0 0-32 0,0 0-16 0,-5-7 0 16,-1 0-2016-16,1-3-384 0,-1-2-96 0,1-5-16 0</inkml:trace>
  <inkml:trace contextRef="#ctx0" brushRef="#br1" timeOffset="74789.53">22152 16711 2751 0,'-2'-15'256'0,"0"-3"-256"0,-2-3 0 0,1 4 0 15,-2-1 2624-15,0 1 496 0,-1-3 80 0,1 2 32 16,-1 3-2160-16,1-1-432 0,-2 3-96 0,0 2-16 15,-2 1-16-15,1 0-16 0,0 2 0 0,1 0 0 16,-2 1 256-16,1 2 48 0,2 0 16 0,6 5 0 16,-8-3 96-16,8 3 32 0,-8-2 0 0,8 2 0 0,0 0-240 0,-8 1-64 15,8-1 0-15,-7 3 0 0,7-3-224 0,-7 6-48 16,7-6-16-16,-5 5 0 0,5-5 32 0,0 0 0 16,0 0 0-16,0 0 0 0,0 0 256 0,0 0 48 15,0 0 16-15,0 0 0 0,0 0 176 0,0-10 32 16,2-2 16-16,1 0 0 0,2-2-144 0,0-3-16 15,3-2-16-15,1-1 0 0,-1 0-304 0,2 1-64 32,0 2-16-32,-1 1 0 0,-1 4-128 0,-1 3-32 15,0 1 0-15,-7 8 0 0,7-5-64 0,-7 5-16 16,8 0 0-16,-8 0 0 0,9 6-128 0,0 0 0 0,0 2 0 0,0 1 0 16,-2 2 0-16,2 0 0 0,1-1 0 0,2 0 0 15,2 0-256-15,2-3 80 0,-1-1 16 0,3-2 0 31,2-1-1632-31,2-1-336 0,1-4-64 0</inkml:trace>
  <inkml:trace contextRef="#ctx0" brushRef="#br1" timeOffset="75855.72">23247 15389 15663 0,'-11'-9'1392'0,"4"6"-1120"15,0 0-272-15,-1-1 0 0,1 1 1024 0,0 1 160 16,7 2 32-16,-8-2 0 0,8 2-368 0,0 0-64 16,0 0-16-16,0 0 0 0,0 0-64 0,0 0 0 15,0 0-16-15,0 0 0 0,14 1-208 0,1-1-32 0,3 0-16 0,4 1 0 16,4 1 336-16,1 0 64 0,1-1 0 0,1-1 16 16,-1 0-208-16,-1 0-32 0,-4 2-16 0,-1-2 0 15,-4 0-400-15,0 0-64 0,-3 0-128 0,-1 1 176 16,-3 0-176-16,-2 1 128 0,1-1-128 0,-10-1 128 15,0 0 0-15,0 0 0 0,0 0 0 0,0 0 0 16,0 0 0-16,0 0 0 0,0 0 0 0,0 0 0 16,0 0 48-16,-11 2 0 0,0 0 0 0,-1 0 0 15,-3-2-176-15,-2 0 160 0,0-2-160 0,-3 1 160 16,-2 0-160-16,-1 0 0 0,-1-1 0 0,-2 0 0 0,0-2 128 16,0 3-128-16,-2 0 128 0,1 1-128 0,-1 1 160 15,1 3-160-15,-1 0 192 0,2 3-192 0,-1-1 0 16,2 3 0-16,2 1 0 0,2 2 0 0,2-1 0 0,3 1 0 15,-1 0 0-15,4 0 0 0,1-1 0 0,3 0 0 16,4-2-144-16,1 0 144 0,4-9-128 0,3 11 128 16,0-1-128-16,3-1 128 0,3-3 0 0,2 0 0 15,1-2 0-15,2-1 0 0,0 0 0 0,1-1 128 16,1-2 0-16,-1 0 0 0,2-2 192 0,-1-1 32 16,-1-1 16-16,-1-1 0 0,-1-3 128 0,-2 0 16 15,-2 0 16-15,-3 1 0 0,-1-2 0 0,-2 0 0 16,-2-1 0-16,-2 0 0 0,-2-1-48 0,-3 1-16 15,-3 2 0-15,-2 0 0 0,-1 0-272 0,-2 4-64 0,-1 1-128 16,-1 3 192-16,-3 2-192 0,2 2-288 0,0 3 64 0,1 0 16 31,-2 2-640-31,2 1-128 0,-1 1-32 0,3 1 0 16,2 0-2256-16,2 0-448 0</inkml:trace>
  <inkml:trace contextRef="#ctx0" brushRef="#br1" timeOffset="76473.42">23448 15729 6447 0,'0'0'576'0,"4"-5"-576"16,-4 5 0-16,4-8 0 0,1 1 3184 0,-2 1 528 16,-1-3 96-16,0 0 32 0,-2 0-1440 0,0 2-288 15,0 0-48-15,0 0-16 0,0 1-352 0,0 6-80 16,0 0-16-16,0 0 0 0,-3-8-560 0,3 8-112 16,0 0-32-16,0 0 0 0,0 0-496 0,-6 1-96 15,-1 4-32-15,1 2 0 0,1 3-272 0,-1 3 0 16,1 4 0-16,1 0 0 0,0 2-128 0,2 0 128 15,-1 1 0-15,1-1-144 0,-1 2 144 0,1-1 0 16,-1 0 0-16,1-1-128 0,-1-1 128 0,2-1 0 0,1-2 0 0,-2-2 0 16,1-2 0-16,1 0 0 0,-1-1 0 0,1-1 128 15,0-9-128-15,0 10 0 0,0-10 128 0,1 9-128 16,-1-9 0-16,0 0 0 0,0 0 0 0,0 0 0 16,0 0 0-16,0 0 144 0,9-2-144 0,-3-3 0 15,0 0 144-15,-1-1-144 0,1-1 0 0,-1-1 144 16,1 0-144-16,-1 0 0 0,1 0 144 0,1-1-144 15,-1 0 0-15,1 1 0 0,0 2 0 0,1-1 0 16,0 2 0-16,2 0 0 0,-1 1 0 0,0 2 0 16,1 1 0-16,1 1 0 0,0 1 0 0,1 2 0 0,1 2 0 0,-2 2 0 15,-2 2 0-15,1 0 0 0,-1-2 0 16,-1 3 0-16,-2 1 0 0,0 0 0 0,-3-1 0 0,-1 2 128 16,1-1-128-16,-3 0 128 0,-3-1-128 0,3-10 0 15,-5 10 0-15,-1-3 0 0,-1-3 192 0,-2 0 32 16,-2 0 0-16,-1-2 0 15,-1-1 48-15,-2 0 16 0,1-1 0 0,0 0 0 0,-1 1-144 0,1 0-16 16,0 2-128-16,0-1 192 0,-2 0-192 0,2 1-192 16,1 2 48-16,-2 0 0 15,3 1-2928-15,3 0-592 0</inkml:trace>
  <inkml:trace contextRef="#ctx0" brushRef="#br1" timeOffset="80805.58">18018 14933 9951 0,'0'0'448'0,"0"0"80"0,0-8-528 0,0 8 0 16,0-8 0-16,0 8 0 0,1-7 1072 0,-1 7 96 0,0 0 32 0,2-8 0 16,1 0-304-16,-3 8-48 0,4-9-16 0,-4 9 0 15,4-7 304-15,-1 0 48 0,0-1 16 0,-3 8 0 16,0 0-96-16,2-7-16 0,-2 7 0 0,0 0 0 15,0 0-336-15,0 0-80 0,0 0-16 0,0 0 0 16,0 0-368-16,0 0-80 0,0 0-16 0,0 0 0 16,0 0-192-16,3 11 0 0,-3 0 0 0,1 1 0 15,-1 1 0-15,1 3 0 0,2 3-160 0,-2 3 160 16,-2 3 0-16,1 3 0 0,0-1 0 0,0 2 0 16,-2 2 128-16,1 1 16 0,-1 1 0 0,0 3 0 15,-2 5 48-15,0 1 16 0,1-1 0 0,0 2 0 16,-1 2-16-16,2 0-16 0,0 1 0 0,1-5 0 15,0-1-32-15,0 1 0 0,1-1 0 0,1-1 0 0,1-2-144 0,0-2 0 16,0-3 0-16,1-2 128 0,0-2 96 0,0-2 16 16,-1-2 0-16,2 0 0 0,-1-1 80 0,0-2 32 15,1-2 0-15,-1 0 0 0,-1-5-96 0,1 0-32 16,1 0 0-16,-2-2 0 0,0-2-80 0,-2-10-16 16,0 0 0-16,4 9 0 0,-4-9 0 0,5 9 0 15,-5-9 0-15,0 0 0 0,0 0-384 0,8-4-64 16,-3-3-32-16,1-3 0 15,-2-2-1952-15,0-2-400 0,1-3-80 0</inkml:trace>
  <inkml:trace contextRef="#ctx0" brushRef="#br1" timeOffset="81211.49">18059 15083 19343 0,'-5'-12'848'0,"2"3"192"0,0 1-832 0,-1-1-208 0,1 1 0 0,0 2 0 16,3 6 144-16,0 0-16 0,-7-5 0 0,7 5 0 16,0 0 304-16,0 0 48 0,-9 6 16 0,3-1 0 15,0 1-128-15,1 0-32 0,-3 2 0 0,1-1 0 16,1-2-48-16,-1 2-16 0,1-1 0 0,-1 0 0 15,0-1 208-15,7-5 32 0,-8 4 16 0,0-2 0 16,8-2 304-16,-8 0 48 0,8 0 16 0,-6-4 0 16,0-1 0-16,2-1 16 0,1 0 0 0,1-2 0 15,4-1-128-15,1-2-16 0,1-2-16 0,2-1 0 0,-1-2-160 16,3 2-16-16,-1 0-16 0,2 2 0 0,0 1-256 0,-1 2-48 16,-2 2-16-16,-6 7 0 0,0 0-112 0,0 0-128 15,10 3 176-15,-1 1-176 0,-1 3 0 0,-2 4 0 16,0 2 0-16,0 2-192 0,1 1 192 0,0 1-192 15,-1 2 192-15,2 0-192 0,0 0-96 0,-1 1-16 16,0-2 0-16,3-1 0 16,1 0-1872-16,1-2-368 0,-1 0-80 0,1-3-10880 0</inkml:trace>
  <inkml:trace contextRef="#ctx0" brushRef="#br1" timeOffset="81432.64">18307 16611 3679 0,'-8'1'320'0</inkml:trace>
  <inkml:trace contextRef="#ctx0" brushRef="#br1" timeOffset="81995.62">18089 16578 3679 0,'0'0'320'0,"-3"-7"-320"0,-1-1 0 0,-1 1 0 0,0 2 608 0,5 5 48 15,-8-7 16-15,1 3 0 16,1 0-992-16,-1 1-192 0,7 3-32 0,-7-4-16 0,-1-1 896 0,1 2 176 15,7 3 48-15,-7-3 0 0,7 3 688 0,-8-5 144 16,8 5 16-16,-7-5 16 0,2-1-112 0,5 6-32 0,-6-6 0 0,6 6 0 16,-5-8 80-16,3 0 16 0,2 8 0 0,-3-7 0 15,2-1 16-15,1 8 0 0,-1-8 0 0,1 8 0 16,0-9-256-16,0 9-48 0,0 0-16 0,0 0 0 16,-1-7-272-16,1 7-48 0,0 0-16 0,0 0 0 15,0 0-96-15,0 0-32 0,0 0 0 0,0 0 0 16,0 10-480-16,0 1-128 0,0 1 0 0,0 4 0 15,0 3 0-15,0 2 0 0,0 2 0 0,0 6 128 16,0 4-128-16,0 3 144 0,0 3-144 0,0 1 160 16,-2 1-160-16,4-1 128 0,-2 0-128 0,1-3 128 15,0 0-128-15,3-2 0 0,-2 0 0 0,1-1 128 16,0 0-128-16,2-2 0 0,-2-1 0 0,1-2 0 16,0-3 128-16,0-1-128 0,-1-4 128 0,0-3-128 15,-1-2 160-15,-1-2-160 0,0-5 192 0,0 0-192 0,-1-9 256 0,0 0-48 16,0 0-16-16,0 0 0 0,0 0 48 0,0 0 0 15,0 0 0-15,0 0 0 0,-4-10 32 0,0-2 16 16,-2-3 0-16,-1-2 0 0,0 0-96 0,-2 0-32 16,-2 0 0-16,1 1 0 0,1 3-160 0,0 2 0 15,0 2 0-15,1 4 0 0,0 0 128 0,-2 3-128 16,1 2 0-16,0 2 128 0,0 3-128 0,0 0 0 16,-1 3 0-16,1 2 0 0,1 1-128 0,2 1-16 15,1-1 0-15,3 1 0 0,1 0 144 0,3-1 0 16,2-2-144-16,1-1 144 0,3-2 0 0,2 0 0 15,1-1 0-15,2-3 0 0,0-2 0 0,2-1 160 16,3-2-16-16,1-4 0 0,2-1 112 0,0-3 32 16,-2-3 0-16,2 1 0 0,0-1-288 0,0 1 160 0,-1 0-160 0,0 2 128 15,-3-2-384-15,1 4-96 0,-3-1-16 0,-2 0-11344 16,-2 1-2288-16</inkml:trace>
  <inkml:trace contextRef="#ctx0" brushRef="#br1" timeOffset="82761.34">16866 15384 19343 0,'-6'-8'848'0,"2"4"192"0,0-2-832 0,1 2-208 0,-2-1 0 0,5 5 0 16,-2-4 1152-16,2 4 176 0,0 0 32 16,0 0 16-16,0 0-512 0,0 0-96 0,0 0-32 0,7-6 0 15,-7 6-272-15,12-2-48 0,0 0-16 0,3 0 0 16,3 2 272-16,0 0 48 0,4 0 16 0,2 0 0 15,-1 0-144-15,1 0-16 0,-2 0-16 0,0 0 0 16,-3 1-336-16,-3-2-64 0,-2 1-16 0,0 0 0 16,-3 0-144-16,-3 0 160 0,-8 0-160 0,0 0 160 15,0 0 16-15,9 0 0 0,-9 0 0 0,0 0 0 16,0 0 240-16,0 0 48 0,0 0 16 0,-6-5 0 16,-2 2-96-16,-2 0-32 0,-2-1 0 0,-4 2 0 15,0 1-176-15,-7 0-48 0,-4 0 0 0,-1 1 0 16,-3 1-128-16,-1 0 0 0,-1 1 0 0,0 3 0 0,0-1 0 0,1 2 0 15,0 0 0-15,4 2 0 0,0 1 0 0,5 1 0 16,2 0 0-16,1-1 0 0,3 2 0 0,1 0 0 16,3 2 0-16,4-2 0 0,2 0 0 0,3-2-144 15,3 0 144-15,4 1 0 0,0 0 0 0,3-1-128 16,3-3 128-16,2 0 0 0,2-1 0 0,2 0 0 16,0-2 0-16,2-1 0 0,0-1 0 0,1-1 192 15,-1-2-16-15,0-1-16 0,-1 0 32 0,-1-2 16 16,-3 0 0-16,-1-1 0 0,-2 0 96 0,-3-2 16 15,-1-1 0-15,-3 0 0 0,-1-1 112 0,-2 1 16 16,-2-2 16-16,-2-2 0 0,-1 4-160 0,-2 0-48 0,-1 0 0 0,0 2 0 16,-1 2-256-16,-1 2 0 0,-2 0 0 0,0 3 0 15,-1 1-160-15,2 3-144 0,-1 1-16 0,1 4-16 32,1 1-1904-32,1 3-368 0,3 1-80 0,0 3-7984 0,1 2-1600 0</inkml:trace>
  <inkml:trace contextRef="#ctx0" brushRef="#br1" timeOffset="83231.49">17060 15816 16575 0,'0'0'736'0,"0"0"160"0,0 0-720 0,0 0-176 0,0 0 0 0,0 0 0 0,0 0 1968 0,0 0 352 16,0 0 80-16,0 0 16 0,2-8-1312 0,-2 8-256 15,2-9-48-15,-1 2-16 0,-1-1 96 0,-1-1 16 16,-2 0 0-16,-2 0 0 0,-1-1 32 0,-1 0 16 16,1-1 0-16,-2 1 0 0,-2 1-272 0,0 1-48 15,0 1-16-15,-1 0 0 0,-2 3-320 0,0 0-64 16,-1 3-16-16,-3 3 0 0,2 3-208 0,-1 0 0 16,1 3 0-16,-1 2 0 0,2 1 0 0,0 0 0 15,1 1 0-15,2 1-160 0,1 0 160 0,1 1-160 16,1-2 160-16,3 1-160 0,1-1 160 0,2 0 0 15,1-1-144-15,3-1 144 0,3-1 0 0,-2-1 0 16,-3-8 0-16,10 5 0 0,0-1-144 0,3-1 144 0,-2-4 0 16,2-2 0-16,2 0 0 0,1-1 256 0,1-2-32 0,-1 0 0 15,-2-2-32-15,1 0 0 0,-1 0 0 0,-1 3 0 16,-3 1-192-16,-1 1 128 0,-9 3-128 0,0 0 0 16,9 1 240-16,-9-1-48 0,0 0-16 0,8 9 0 15,0 0-32-15,0 2 0 0,-3 0 0 0,0 0 0 16,0 0-144-16,2-1 0 0,1-2 0 0,0-2 0 15,0 0 0-15,1-1 0 0,1-3 0 0,-1-2 0 16,-1-1 0-16,2-1 0 0,1-3 0 0,-1-3 0 31,2-2-1584-31,3-2-336 0,0-1-80 0,3-2-16 0</inkml:trace>
  <inkml:trace contextRef="#ctx0" brushRef="#br1" timeOffset="129971.22">14754 4747 4607 0,'0'0'192'0,"0"0"64"0,0 0-256 0,0 0 0 0,0 0 0 0,0 0 0 16,0 0 384-16,0 0 16 15,0 0 16-15,0 0 0 0,0 0-192 0,0 0-32 0,0 0-16 0,0 0 0 16,0 0 928-16,-3 1 192 0,-2 0 48 0,5-1 0 16,0 0 0-16,0 0 0 0,0 0 0 0,0 0 0 15,0 0-736-15,0 0-144 0,0 0-16 0,0 0-16 16,0 0-144-16,0 0-32 0,6 3 0 0,-1-1 0 15,1 0 128-15,1 1 32 0,0-2 0 0,1-1 0 16,3 1 16-16,1 1 0 0,1-1 0 0,4 1 0 16,-1-2-32-16,3 0 0 0,1 0 0 0,1 1 0 0,7 1-272 0,1-1-128 15,1 1 0-15,-1 0 128 0,5 1-128 0,-2 0 0 16,-1-1 0-16,1-1 0 0,-1-1 0 0,2 0 0 16,1 0 0-16,2 0 128 0,3 0-128 0,2 1 0 15,3 1 0-15,4-1 128 0,-1 0 48 0,-8 0 0 16,0-1 0-16,3 0 0 0,1 0 96 0,2 0 32 15,1 2 0-15,3-1 0 0,1 1-64 0,15 0-16 16,-2-1 0-16,-4-1 0 0,-2 1-96 0,-1-1-128 16,-1 1 176-16,-8 0-176 0,4 2 128 0,2-2-128 15,2 0 0-15,0-1 0 0,1 0 0 0,1 1 0 16,2 0 128-16,14 1-128 0,-2 2 0 0,-3-2 0 16,-4-1 128-16,-1 0-128 0,-1-1 0 0,1 1 0 15,2 1 0-15,-4-1 0 0,3 0 0 0,-15-1 0 16,0-1 128-16,2 0-128 0,-1-1 0 0,2 1 0 15,2 1 128-15,3 0-128 0,3-1 0 0,14 0 0 16,-2-1 0-16,-4-1 0 0,-2 2 160 0,1 1-160 0,1 0 128 0,-1-1-128 16,-1-1 0-16,-3 0 128 15,-3 0-128-15,-3-1 0 0,-3 0 128 0,0 2-128 16,-1 1 0-16,1 0 128 0,-1-1-128 0,-2-1 128 0,-3-2-128 0,-3 1 128 16,-3 0-128-16,-3-1 0 0,-3 1 0 0,-1 0 0 15,-2 1 0-15,-1-1 0 0,-1 1 144 0,0 0-144 16,-3 0 0-16,0 1 128 0,-3-1-128 0,-1-1 0 15,-1 0 0-15,-4 0 128 0,-3-2-128 0,-2 2 0 16,-3 0 0-16,-3-2-208 0,0 1 16 0,-3 1 16 31,-5 3-624-31,0 0-128 0,-2-6-32 0</inkml:trace>
  <inkml:trace contextRef="#ctx0" brushRef="#br1" timeOffset="130706.77">15391 4729 7247 0,'-20'-1'320'0,"10"2"64"0,-2 0-384 0,-1 0 0 16,-2 1 0-16,-1 1 0 0,-1 0 224 0,1 0-32 0,-1 0-16 0,-2 0 0 15,0-1 288-15,1 0 64 0,-2-1 16 0,1 0 0 16,1 0 352-16,-2-1 80 0,0-1 16 0,4 0 0 15,2 0 144-15,5-1 16 0,2 1 16 0,1 0 0 16,1-2-224-16,0 2-48 0,2 0-16 0,0-2 0 0,1 1 128 0,2 0 16 16,2-3 16-16,-2 5 0 0,0 0-176 0,5-3-32 15,2 1-16-15,1-1 0 0,2 1-176 0,4 0-48 16,1 0 0-16,5 0 0 0,2-1-240 16,2 2-48-16,1-1-16 0,4 0 0 0,2 0-160 0,12 0-128 15,2-1 144-15,2 1-144 0,4 2 0 0,-10-1 0 16,6 0 0-16,2-1 0 0,3 0 0 0,4 0 0 15,3 0 0-15,6 0 0 0,4 0 0 0,5 0 0 16,3-1 0-16,3 0 0 0,4-1 0 0,1 0 0 16,-2 1 0-16,26 0 0 0,-5 0 0 0,-2 0 0 15,-2 2 0-15,-2 0 0 0,-1 1 128 0,-19 0-128 16,3 0 0-16,3 1 0 0,1 0 192 0,1 0-64 0,2 1-128 16,5-1 192-16,1 0-192 0,23 1 0 15,-8 0 128-15,-2 1-128 0,-2 1 0 0,-4-1 0 16,-5-1 0-16,-6 0 0 0,-4 2 128 0,-2-1-128 0,-1 0 0 0,-6 1 144 15,-6-1-144-15,-2 0 128 16,-8-1-128-16,-5 1 128 0,-5 0 112 0,-1 0 16 0,-4-1 0 0,-3 1 0 16,-3-2 32-16,-4 0 16 0,-3 0 0 0,-5 0 0 15,-3 0 64-15,-2-1 16 0,-2 0 0 0,-2 0 0 16,-1-1-64-16,0 1 0 16,-2 0 0-16,0 0 0 0,-2 0-160 0,-1 0-32 0,-1 0-128 0,1 1 192 15,-4 0-192-15,0 0 128 0,-1-1-128 16,-3 0 0-16,-5 0 128 0,0 0-128 15,0 0 0-15,0 0 0 0,0 0-176 0,0 0-128 0,0 0-16 0,0 0-16 16,-9-4-2016-16,1 0-400 16,-2 0-64-16</inkml:trace>
  <inkml:trace contextRef="#ctx0" brushRef="#br1" timeOffset="130847.85">19632 4741 35007 0,'-6'-13'3120'0,"4"8"-2496"0,-1 1-496 0,3 4-128 0,0 0 528 0,0 0 96 16,0 0 16-16,-3 9 0 16,3-9-2144-16,0 11-416 0,0-1-96 0,1-4-12544 15</inkml:trace>
  <inkml:trace contextRef="#ctx0" brushRef="#br1" timeOffset="130989.26">19966 4750 24879 0,'0'0'2208'0,"0"0"-1760"0</inkml:trace>
  <inkml:trace contextRef="#ctx0" brushRef="#br1" timeOffset="132372.25">21554 4950 23039 0,'-25'-7'2048'0,"19"5"-1648"0,6 2-400 0,0 0-6736 16,0 0-1440-16</inkml:trace>
  <inkml:trace contextRef="#ctx0" brushRef="#br1" timeOffset="132825.45">21244 4792 13823 0,'0'0'1216'0,"0"0"-960"16,0 0-256-16,0 0 0 0,0 0 704 0,5-5 112 16,1 2 16-16,3-1 0 0,2-1 16 0,3 1 16 15,3-1 0-15,4 2 0 0,4-1 48 0,6 1 16 0,7 1 0 0,3 0 0 16,5 0-272-16,4 1-48 15,1 0-16-15,3 1 0 0,4 0-336 0,3 1-64 16,6 1 0-16,1 0-16 0,2 1-176 0,0 1 160 0,3 1-160 0,3 0 160 16,3-1-160-16,-1-1 128 0,-3-2-128 0,1 1 128 15,-2-1-128-15,2-1 0 0,1-1 0 0,-3-3 128 16,-5 0-128-16,-3-2 160 0,-4 1-160 0,-6-2 160 16,-4 2-160-16,-3 0 128 0,-5 1-128 0,-3 0 128 15,-5-1 0-15,-4 1-128 0,-4-2 192 0,-4 2-64 16,-3 1 0-16,-5-1-128 0,-3-1 192 0,-3 1-64 15,-3 1-128-15,-2 0-144 0,-5 3 144 0,0 0-208 16,-5-5-704 0,-4 2-144-16,-5 1-32 0,-6 1-10080 0</inkml:trace>
  <inkml:trace contextRef="#ctx0" brushRef="#br1" timeOffset="133169.16">21688 4854 14735 0,'-24'-3'1312'0,"13"2"-1056"15,-4 0-256-15,-1 0 0 0,-2 1 400 0,1 0 32 16,2 0 0-16,1 0 0 0,1-1 352 0,2 1 80 16,2 0 16-16,3 0 0 0,-1-1 304 0,7 1 64 15,0 0 16-15,0 0 0 0,7 1-416 0,3-1-80 16,4 0 0-16,5 0-16 0,5 2-80 0,5-2-16 0,4 0 0 0,5 0 0 15,9 0-192-15,8 1-32 0,8 1-16 0,9-1 0 16,6-2-160-16,8 1-48 0,6 0 0 16,6-1 0-16,6-3-208 0,2 0 176 0,3 2-176 0,-2 0 160 15,-5 0-160-15,-5 1 0 0,-5 1 0 16,-6 1 128-16,-4 1-128 0,-8-1 0 0,-7-1 0 0,-9-1 0 16,-9 0 144-16,-6 0-144 0,-6-1 160 0,-5 2-160 15,-5 0 128-15,-6 0-128 0,-5 0 0 0,-5 0 0 31,-2 0-624-31,-9 0-208 0,0 0-64 0</inkml:trace>
  <inkml:trace contextRef="#ctx0" brushRef="#br1" timeOffset="134283.24">4033 5471 17855 0,'0'0'784'16,"0"0"176"-16,0 0-768 0,0 0-192 0,0 0 0 0,7-1 0 0,0-1 0 0,0 0-176 15,2-1 48-15,1-1 0 0,2 2 304 0,1-1 64 16,3 0 16-16,2-1 0 0,6 1 336 0,-1 0 80 15,4-2 16-15,4 1 0 0,2-1-176 0,3 1-48 0,4 0 0 0,3-1 0 16,3 1-208-16,-3 1-64 0,7 0 0 0,5 0 0 16,-2 1-192-16,6-1 0 0,4-1 128 0,6 2-128 15,3 1 0-15,23 0 128 0,-2 0-128 0,2 2 0 16,-3-1 176-16,3 0-176 0,1-1 192 0,3 1-192 16,0 0 160-16,0 1-160 0,-2 1 128 0,2-1-128 15,3 0 272-15,-2 0-16 0,0 2-16 0,-3-1 0 16,-5-1 64-16,0 0 16 0,1 0 0 15,-3 0 0-15,-1-1-112 0,-3-1-16 0,-2 1 0 16,-3 0 0-16,-1-1-192 0,-3 1 144 0,-2 0-144 0,-22 0 128 16,-1-1-128-16,-3 0 128 0,1 1-128 0,-5 0 128 15,-5 1 0-15,-1 0-128 0,-5-1 192 0,6 0-64 0,-6 0 64 0,-6 0 0 16,-7 0 0-16,-4 0 0 16,-4-2 16-16,-8 1 16 0,-5 1 0 0,-5-4 0 15,-4 1-720-15,-2 1-144 0,-7 0-16 0,-1-1-7552 16,-4 1-1520-16</inkml:trace>
  <inkml:trace contextRef="#ctx0" brushRef="#br1" timeOffset="134847.79">4093 5479 22111 0,'0'0'1968'0,"0"0"-1584"0,0 0-384 0,0 0 0 16,0 0 512-16,0 0 32 0,0 0 0 0,5-3 0 16,1 0-688-16,2 0-144 0,0 1-32 0,3 0 0 15,1 0 512-15,4 1 80 16,4-2 32-16,4 1 0 0,3 0 80 0,4 0 32 0,1-1 0 0,3 0 0 16,3 0-64-16,2 1-16 0,3-1 0 0,2 0 0 0,7 2-64 0,-7 1-16 15,5-1 0-15,6 0 0 0,5 0-64 0,5 1 0 16,4 1-16-16,1-1 0 0,3-1 16 0,2 0 0 15,3 0 0-15,24-1 0 0,-1-1-192 0,-22 1 0 16,5-1 0-16,3 0 128 0,4 0-128 0,4 0 0 16,2 0 0-16,2 1 128 0,-5 0-128 0,1 1 0 15,-1 1 0-15,0 0 0 0,-1 0 0 0,-5 0 0 16,-9 0 0-16,-4 0 0 0,-2 0 0 0,-5-1 128 16,-3 2-128-16,-4 0 0 0,-4-1 384 0,-5-1 0 15,-3 4 0-15,-3-2 0 0,-6 0-48 0,-2 0-16 0,-3 0 0 0,-4 0 0 16,-3 0-144-16,-5 0-48 15,-1 0 0 1,-2 0 0-16,-6-1 96 0,-3 0 16 0,-3 0 0 0,-3 0 0 0,-6 0-16 0,0 0 0 0,0 0 0 0,0 0 0 31,-7 0-1872-31,1 3-368 0,-4-2-80 0</inkml:trace>
  <inkml:trace contextRef="#ctx0" brushRef="#br1" timeOffset="134989.53">7639 5449 26431 0,'0'0'1168'0,"0"0"240"0,0 0-1120 0,0 0-288 0,0 0 0 0,0 0 0 0,0 0 1344 0,0 0 192 16,0 0 64-16,0 0 0 0,0 0-1088 16,0 0-192-16,0 0-64 0,0 0-9936 15,0 0-2000-15</inkml:trace>
  <inkml:trace contextRef="#ctx0" brushRef="#br1" timeOffset="142961.12">18511 7231 2751 0,'0'0'256'0,"0"0"-256"0,0 0 0 0,0-5 0 0,0-1 1296 0,0 1 224 16,0 5 32-16,0-7 16 0,0 2-720 0,0 5-144 15,0-5-16-15,0 5-16 0,1-5-64 0,0-1-16 16,-1 1 0-16,0 5 0 0,0 0-320 0,1-4-64 0,-1 4-16 0,0 0 0 15,2-6-64-15,-2 6 0 16,0 0-128-16,1-5 192 0,0-1-16 0,-1 6-16 16,0 0 0-16,0 0 0 0,3-5 112 0,-3 5 32 15,0-6 0-15,0 6 0 0,3-5 80 0,-3 5 0 0,0-7 16 0,0 7 0 16,0 0-64-16,3-7-16 0,-2 1 0 0,0 0 0 16,-1 6-96-16,3-5-32 0,-2-2 0 0,0 2 0 15,-1 5 112-15,2-6 16 0,0 0 0 0,-2-1 0 16,1 0 160-16,0 2 32 0,-1 5 16 0,1-6 0 15,2 1 48-15,-3-1 0 0,1 1 0 0,-1 5 0 16,0 0-240-16,0 0-32 0,0 0-16 0,0 0 0 16,1-6-160-16,-1 6-128 0,0 0 192 0,0 0-192 15,0 0 192-15,0 0-64 0,0 0 0 0,0 0-128 0,0 0 272 0,0 0-48 16,0 0-16-16,0 0 0 0,0 0 16 0,1-5 0 16,-1 5 0-16,0 0 0 0,0 0-96 0,0 0 0 15,0 0-128-15,0 0 192 0,0 0-192 0,0 0 0 16,0 0 128-16,0 0-128 0,0 0 0 0,0 0 0 15,0 0 0-15,0 0 0 0,0 0 0 0,0 0 0 16,0 0 0-16,0 8 0 0,0-1 0 0,0 1 0 16,0 0 128-16,0 0-128 0,-1 1 0 0,0 0 128 31,0 1-128-31,1 0 0 0,0 0 144 0,0 1-144 0,-3 1 128 0,2-1-128 0,1 0 0 0,0 2 0 0,-1 1 128 0,1 1-128 16,0-1 0-16,0 1 0 15,-1 1 0-15,1 0 0 0,-2 0 0 0,1-1 0 16,0 0 0-16,1 2 0 0,-1 1 0 0,2 0 128 15,-1 2-128-15,0 1 128 0,0-2 32 0,0 0 0 0,0 1 0 0,1 1 0 16,0 1-16-16,-1 0 0 0,0 0 0 0,0 1 0 16,-1 1-144-16,1 1 0 15,0-1 144-15,-1 1-144 0,0 3 128 0,0-3-128 0,-1 0 128 0,1 1-128 0,-1-1 0 0,0 0 0 32,1-1 0-32,1 2 128 0,-2-3-128 0,-1 0 128 15,1 0-128-15,0 0 128 0,1 0-128 0,0-2 0 16,0-1 128-16,0 0-128 0,0 1 176 0,1-1-48 15,0 1 0-15,1 0 0 0,0 0 16 0,0 0 0 16,-1-1 0-16,1 0 0 0,0-1-144 0,0 3 0 16,0 0 144-16,0 2-144 0,0-2 0 0,1 2 0 15,-1-2 0-15,0 0 0 0,1 0 0 0,-1 0 0 16,0 0 0-16,0 2 0 0,0-2 0 0,0 0 128 16,1-1-128-16,-2 1 0 0,0-1 0 0,1 0 0 15,0 0 0-15,0-1 128 0,-1 2-128 0,0-1 0 16,0 0 0-16,0 1 0 0,0 0 0 0,0 0 0 15,0 1 0-15,1-1 0 0,1-1 0 0,-2 1 0 16,0 0 0-16,1 0 128 0,0 0-128 0,0 1 0 16,2 2 0-16,-3-1 0 0,1 0 0 0,-1 0 0 0,1 0 0 15,1 1 0-15,0-1 0 0,0 1 0 0,0 0 0 0,0 1 0 16,0-3 0-16,0 1 0 0,-1 0 0 0,0 0 0 16,0-1 0-16,1 1 176 0,-1-4-16 15,0 2 0-15,1 0 96 0,-1 0 32 0,-1-1 0 0,1 0 0 16,0-1-128-16,1 2-32 15,1-3 0-15,-1 2 0 0,-1 0-128 0,1 1 160 16,0 0-160-16,-1-1 160 0,2 1-160 0,-1-2 0 0,0 1 144 0,0-1-144 16,0 0 0-16,2 0 144 0,-2 1-144 0,1-3 0 15,-2 1 192-15,2 0-192 0,-1-1 192 0,0 1-192 16,0-2 400-16,0-1-16 0,-1 1-16 0,2-1 0 16,-1 0-80-16,0-1-16 0,0 0 0 0,2 2 0 15,-2-2-96-15,2 0-32 0,1-3 0 0,-3 0 0 0,1 0-144 0,0-1 192 16,1-1-192-16,-2 0 192 0,1-2-192 0,0 0 0 15,0-1 144-15,-1-1-144 16,0 0 128-16,-2-6-128 0,0 0 128 0,0 0-128 0,3 6-192 0,-3-6-128 16,0 0 0-16,0 0-10944 15,0 0-2192-15</inkml:trace>
  <inkml:trace contextRef="#ctx0" brushRef="#br1" timeOffset="143777.09">18601 10159 6447 0,'0'0'576'0,"0"0"-576"0,0 0 0 0,0 0 0 16,0 0 1712-16,0 0 224 0,0 0 48 0,0 0 16 15,0 0-560-15,0 0-112 0,0 0-32 0,0 0 0 16,0 0-656-16,0 0-128 0,5-5-16 0,2 2-16 16,1 2-32-16,-1-1-16 0,2-1 0 0,2 1 0 0,0 0 80 0,2 0 32 15,3 0 0-15,1-1 0 0,3 0 224 0,2 0 64 16,2 0 0-16,1-2 0 0,2 0-176 0,-1-1-16 16,0 1-16-16,-1-1 0 0,3 1-224 0,-1 0-32 15,1 0-16-15,-1 0 0 0,-1 2-128 0,2 0-32 16,-3 1 0-16,1-1 0 0,-1 2-48 0,-2 0-16 15,-3 0 0-15,-2 0 0 0,-1-1 0 0,-1 1-128 16,-2 0 192-16,-2-1-64 0,-1 1 224 0,-5 0 32 16,-6 1 16-16,7-1 0 0,0 0-144 0,-1 0-48 15,-6 1 0-15,0 0 0 0,6-2-208 0,-6 2 144 16,0 0-144-16,0 0 128 16,4-5-480-16,0 1-96 0,1-2-32 0,-2 0-14176 0</inkml:trace>
  <inkml:trace contextRef="#ctx0" brushRef="#br1" timeOffset="145265.5">19174 7044 8399 0,'0'0'368'0,"0"0"80"0,0 0-448 0,0 0 0 15,0 0 0-15,0 0 0 0,0 0 1184 0,0 0 144 16,0 0 16-16,7 0 16 0,-7 0-48 0,0 0-16 16,0 0 0-16,0 0 0 0,5-2-432 0,-5 2-96 15,0 0 0-15,0 0-16 0,0 0-32 0,0 0 0 16,0 0 0-16,0 0 0 0,0 0-128 0,0 0-16 15,6-2-16-15,-6 2 0 16,0 0-80-16,0 0-16 0,4 3 0 0,-4-3 0 0,4 4-96 0,-4-4-32 16,0 0 0-16,4 6 0 0,-2 2-96 0,0 1-32 15,0 0 0-15,-1-1 0 0,-1 1-64 0,1 1-16 0,-1 0 0 0,0 1 0 16,0 0 0-16,0 2-128 16,2-1 192-16,-1 3-64 0,0-1-128 0,0 1 128 15,-1 0-128-15,1 1 128 0,1 2-128 0,0-1 160 0,1 1-160 16,-1-1 160-16,1 1-160 0,-1 1 192 0,0-1-192 0,-2 2 192 15,2 0-32-15,-1 1 0 0,0-1 0 16,0 0 0-16,0-2-32 0,1 2-128 0,-1 0 192 0,0 0-64 16,2-2 0-16,-1 2-128 0,-1 0 192 0,1 0-64 15,0 1-128-15,2 1 0 0,0 0 0 16,-1 0 0-16,1-1 0 0,-1-1 128 0,-1 2-128 0,0 0 0 16,0-1 0-16,1 1 128 0,0 0-128 0,0 0 0 15,1-1 0-15,-3 0 0 0,0 1 128 0,0-1-128 16,-1-1 0-16,0 0 160 0,0-2-160 0,0 1 160 0,0 1-32 0,0 0-128 15,-1-1 192-15,0 2-64 0,1 0-128 0,0-1 0 16,-1-1 144-16,-1-1-144 0,1 2 0 0,1 0 144 16,-2-1-144-16,1 1 0 0,0-1 128 15,0 2-128-15,0-1 0 0,0 1 0 0,0-2 144 0,-1 0-144 16,2 1 0-16,-1-1 144 0,0-1-144 0,0 0 192 16,0 1-192-16,0 0 192 0,0-1-192 0,1 2 128 15,0-1-128-15,0 1 128 0,0-1-128 16,0 1 0-16,0-1 0 0,0 0 0 0,1-1 0 0,0 2 0 15,0 0 0-15,0 0 0 0,0 1 0 0,2-2 0 16,-1 1 0-16,1 0 0 0,-1 1 0 0,2-1 0 16,-2 1 0-16,0-3 0 0,1 1 0 0,1 0 128 0,-2-1-128 0,1 1 0 15,0-1 0-15,1 0 0 0,-1 1 0 16,0-1 0-16,1-1 0 0,-1 1 0 16,0-2 128-16,0 1-128 0,1-1 0 0,-1 1 128 15,0-1-128-15,1 2 128 0,0 0-128 0,-1 0 0 0,1-2 0 0,-1 0 0 16,-1 0 0-16,0 0 128 15,2 1-128-15,-3-1 0 0,1 0 0 0,0-1 0 0,-1 0 128 0,0 0-128 16,0-1 0-16,1 1 128 0,-2 1-128 0,1-1 128 16,0 0-128-16,-1 0 0 0,0 0 0 0,0 1 0 15,1-2 0-15,0 1 0 0,-1-2 0 0,1 1 0 16,0-1 0-16,0 0 0 0,-1 0 0 0,1 0 0 16,0-1 128-16,-1 0-128 0,0 0 0 0,0 0 128 0,0-1-128 0,0 0 0 15,0-1 144-15,0 0-144 0,0 0 224 0,0-2-32 16,-1 0 0-16,1 1 0 0,-1 0 80 0,0 1 16 15,0-3 0-15,0 1 0 0,1 1-128 0,0-1-32 16,0-2 0-16,0 1 0 0,0-1-128 0,0 1 0 16,0 0 144-16,-1-1-144 0,1 1 144 0,0-1-144 15,0-6 192-15,1 8-192 0,-1-8 208 0,1 8-64 16,-1-2-16-16,0 1 0 0,0-7 0 0,0 7 0 16,0-1 0-16,0 1 0 0,0-1-128 0,-1 1 160 15,1 0-160-15,0-1 160 0,0-6-16 0,1 7 0 16,-1-1 0-16,0 1 0 0,0 0-144 0,0-7 128 15,-1 7-128-15,1 0 128 0,1-1-128 0,0 1 128 16,-1-7-128-16,0 7 128 0,0-7-128 0,1 6 0 16,-1-6 0-16,0 0 0 0,-1 7 0 0,1-7 0 0,0 6 0 0,0-6 0 15,0 0 0-15,0 7 0 0,0-7 0 0,0 7 0 32,0-7-272-32,-1 6-144 0,1-6-32 0,-2 6 0 15,2-6-2304-15,-2 5-448 0,2-5-112 0</inkml:trace>
  <inkml:trace contextRef="#ctx0" brushRef="#br1" timeOffset="145438.16">19369 10034 5519 0,'0'0'496'0,"-6"0"-496"0,2 0 0 0,4 0 0 0,0 0 4864 16,0 0 864-16,-5 1 176 0,5-1 48 0,0 0-4288 16,0 0-864-16,0 0-160 0,0 0-48 15,-4 3-384-15,4-3-80 0,0 0 0 0,0 0-128 16,0 0 0-16,0 0-144 0,0 0-16 0,0 0-8480 15,0 0-1712-15</inkml:trace>
  <inkml:trace contextRef="#ctx0" brushRef="#br1" timeOffset="149689.88">18536 7016 6447 0,'0'0'272'0,"0"0"80"0,0 0-352 0,0 0 0 15,0 0 0-15,0 0 0 0,0 0 784 0,0 0 96 16,0 0 16-16,0 0 0 0,0 0-384 0,0 0-64 16,0 0 0-16,0 0-16 0,0 0 0 0,0 0 0 15,0 0 0-15,0 0 0 0,0 0-288 0,0 0-144 16,0 0 160-16,0 0-160 0,0 0 416 0,0 0-16 15,0 0 0-15,0 0 0 0,0 0-96 0,0 0-32 0,0 0 0 0,0 0 0 16,0 0-80-16,0 0-32 16,5-6 0-16,-5 6 0 0,5-6-32 0,-5 6 0 15,0 0 0-15,6-6 0 0,-6 6 96 0,7-4 16 16,-7 4 0-16,7-6 0 0,-1 2-64 0,-6 4-16 0,7-6 0 0,-1 3 0 16,-6 3-32-16,10-4 0 15,-2-1 0-15,1 2 0 0,-1 0 32 0,0-2 0 16,0 1 0-16,0 0 0 0,1-1 0 0,-1 1 0 0,3-1 0 0,-2 0 0 0,1-1-32 0,2 1 0 15,0-1 0-15,3 1 0 0,0-2 144 0,0 0 32 16,2-2 0-16,0 0 0 0,3-1 256 0,0 0 48 16,0 0 16-16,0 0 0 0,-4 0-336 0,2 1-64 15,-1-2-16-15,1 1 0 0,-2 0-208 0,-3 3 0 16,0 1 0-16,2-3 0 0,1 1 0 0,1-1 0 16,1-1 0-16,0 2 0 0,2-1 0 0,0 0 0 15,1 1 0-15,1-2 0 0,2-2 128 0,1 0-128 16,3 0 0-16,-2 0 0 0,0-1 368 0,-1-2-32 15,-1 0 0-15,0 0 0 0,2-1-112 0,-2 2-32 16,-1 0 0-16,1-1 0 0,3 1-64 0,-1 0-128 16,0 1 176-16,1-1-176 0,-1 1 192 0,2 0-64 15,0 0 0-15,1 0-128 0,-3-1 176 0,1 2-176 16,-3-1 160-16,-1 1-160 0,-1 1 144 0,0-1-144 16,1 0 128-16,-1 0-128 0,-1 0 0 0,0-1 128 15,2 1-128-15,0-1 0 0,0 1 0 0,0 0 0 16,0 1 0-16,0 0 0 0,2 0 0 0,-2 0 0 15,-1 0 128-15,0 0-128 0,0 0 0 0,1 0 0 16,-2-1 0-16,-1 0 128 0,-2-1-128 0,1 0 0 0,0 1 0 0,-1 0 128 16,2-1-128-16,1-1 0 0,-1 2 0 0,2 0 0 15,1-2 0-15,2 0 0 0,2 0 0 0,0-1 0 16,3 1 0-16,0 0 0 16,-2 0 0-16,1 0 0 0,-4 1 0 0,0 1 0 0,0 1 0 0,-2 0 0 15,-5 0 0-15,2 0 0 0,-2 0 0 0,-1 1 128 16,2 0-128-16,-3 1 0 0,-2 0 144 0,0 0-144 0,0 0 208 0,1 1-16 15,-1 1-16-15,0 0 0 0,0-1 16 0,1 2 0 16,-2-1 0-16,1 0 0 0,2 0-32 0,0-1 0 16,2 1 0-16,0 1 0 0,-2-3 0 0,1 1 0 15,-1 2 0-15,1-1 0 0,-3 1 0 0,0 0 0 16,-1-1 0-16,1 2 0 0,-5-1 0 0,0 2 0 16,-1 0 0-16,0 0 0 0,-2 1 0 0,0 0 0 15,-6 3 0-15,4-2 0 0,-4 2-160 0,0 0 0 16,0 0 0-16,0 0 0 15,0 0-928-15,0 0-64 0,0 0-16 0</inkml:trace>
  <inkml:trace contextRef="#ctx0" brushRef="#br1" timeOffset="150473.73">18780 6893 4607 0,'0'0'400'0,"0"0"-400"0,0 0 0 0,0 0 0 0,0 0 1104 0,0 0 144 15,0 0 32-15,0 0 0 16,0 0-624-16,0 0-112 0,0 0-32 0,0 0 0 15,0 0 144-15,0 0 32 0,0 0 0 0,0 0 0 16,0 0-112-16,0 0-32 0,0 0 0 0,0 0 0 16,-6 1-288-16,-2 0-48 0,1 1-16 0,0 0 0 0,-2 0 0 15,0 1-16-15,0-1 0 0,0 1 0 0,2 0 80 0,-2 1 32 16,0 0 0-16,0 2 0 0,2-1 48 0,-2 3 16 31,0 0 0-31,0 0 0 0,0 2-352 0,1 1 128 0,-1 1-128 0,0 3 0 0,-1 0 0 0,1 4 0 16,0 2 0-16,0 11 0 0,2-1 0 0,3 4 0 15,0 0 0-15,1 0 0 0,0-1 0 0,0-2 0 16,2-3 0-16,1-1 0 16,1 1-304-16,1-1-128 0,-2 0-16 0</inkml:trace>
  <inkml:trace contextRef="#ctx0" brushRef="#br1" timeOffset="150757.6">18672 6945 9215 0,'0'0'816'0,"0"0"-656"15,0 0-160-15,0-4 0 0,0 4 480 0,0 0 64 16,0 0 16-16,0 0 0 0,0 0-64 0,-7 4-16 16,-2 3 0-16,0 5 0 0,-1 5-192 0,-1 4-32 15,0 4-16-15,1 5 0 0,-2 4-240 0,-2 22 0 16,3-1 0-16,2-15-6160 0</inkml:trace>
  <inkml:trace contextRef="#ctx0" brushRef="#br1" timeOffset="151447.74">19190 7313 7023 0,'0'0'304'0,"0"0"80"0,0 0-384 0,9-2 0 16,-2-3 0-16,1 1 0 0,1-1 704 0,2-1 64 15,0-2 0-15,3-1 16 0,0-1-208 0,4-1-64 16,0-3 0-16,0 1 0 0,-3 0-96 0,2 0-32 15,-2-1 0-15,-1 2-4080 16,0 0-816-16</inkml:trace>
  <inkml:trace contextRef="#ctx0" brushRef="#br1" timeOffset="151682.39">19152 7338 8287 0,'0'0'368'0,"0"0"80"0,0 0-448 0,0 0 0 0,8-4 0 0,-1-1 0 16,1 1 2112-16,2-2 320 0,2-1 80 0,1-1 16 16,0-1-1488-16,3 0-288 0,3-2-64 0,-1 0-16 15,2 2-416-15,0-2-64 0,0-3-32 0,-3 1 0 0,0 0-160 0,-2 2-272 16,1 0 64-16</inkml:trace>
  <inkml:trace contextRef="#ctx0" brushRef="#br1" timeOffset="151919.25">19126 7406 5519 0,'0'0'496'0,"0"0"-496"0,0 0 0 0,0 0 0 16,0 0 1904-16,0 0 272 16,0 0 64-16,11 0 16 0,-4-2-784 0,3-2-176 0,3-2-16 0,2-1-16 15,3-3-384-15,3-1-80 0,1-1-16 0,4-2 0 16,0-1-272-16,1-2-64 0,0 0-16 0,0-4 0 16,3-3-128-16,-8 7-32 0,2-1 0 0,2-1 0 15,0 0-272-15,0 0 0 0,1 1 128 0,-1 0-10608 16</inkml:trace>
  <inkml:trace contextRef="#ctx0" brushRef="#br1" timeOffset="152263.54">19237 7401 13647 0,'0'0'592'0,"0"0"144"0,0 0-592 0,0 0-144 0,0 0 0 0,0 0 0 15,0 0 864-15,11-5 144 16,-3-2 16-16,2-1 16 0,2-2-288 0,3 0-64 0,1-1-16 0,2-3 0 16,1-3-272-16,0-1-48 0,2-3-16 0,-5 5 0 15,1-2-192-15,4-3-144 0,2-1 192 0,0 1-192 16,0 1 0-16,-1 3 0 16,-1-1 0-16,-2 3-6272 0,-2 0-1296 0</inkml:trace>
  <inkml:trace contextRef="#ctx0" brushRef="#br1" timeOffset="152530.26">19144 7515 10815 0,'0'0'480'0,"0"0"96"0,0 0-448 0,0 0-128 15,0 0 0-15,0 0 0 0,0 0 1008 0,0 0 176 16,0 0 32-16,0 0 16 0,0 0 32 0,6-7 0 16,3 0 0-16,2-3 0 0,3-3-592 0,1-3-112 15,2-2-32-15,1-1 0 0,2 1-336 0,-2 1-192 16,-2-2 192-16,1 0-192 0,-2 2 0 0,0 0-352 16,-4 1 48-16,-4 6-9216 0</inkml:trace>
  <inkml:trace contextRef="#ctx0" brushRef="#br1" timeOffset="152827.96">19223 7660 14511 0,'0'0'640'0,"0"0"128"0,0 0-608 0,0 0-160 0,0 0 0 0,0 0 0 0,0 0 512 0,0 0 80 16,0 0 16-16,0 0 0 15,0 0-128-15,8 6-32 0,-8-6 0 0,0 0 0 0,0 0-96 0,9-1-32 16,-9 1 0-16,8-5 0 16,-4 0 192-16,-1-3 48 0,1 1 0 0,-2-2 0 15,-1-1 80-15,0-1 32 0,-1-2 0 0,0-3 0 0,-1-4 0 0,0-2 0 16,0-4 0-16,0 1 0 0,0-1-352 0,-1 3-64 16,1 0 0-16,1 2-16 0,-1 3 16 0,2 1 0 15,0 4 0-15,2 2 0 0,-1 1-80 0,0 1-16 16,1 3 0-16,-3 6 0 0,5-7-160 0,-5 7 0 15,4-7 0-15,-4 7 0 16,0 0-576-16,8-3-32 0,-8 3-16 0,0 0-11456 0</inkml:trace>
  <inkml:trace contextRef="#ctx0" brushRef="#br1" timeOffset="153093.65">19171 7550 15663 0,'0'0'1392'0,"0"0"-1120"15,0 0-272-15,0 0 0 0,-4-5 752 0,4 5 80 0,-3-9 32 0,3 9 0 16,3-8-16-16,0 1 0 0,1-3 0 0,3 0 0 16,2-2-336-16,5-2-64 0,-1-3 0 0,4-1-16 15,1 0-256-15,2-2-48 0,1-1-128 0,1 0 192 0,-1-1-192 0,1-1 0 16,-1-1 0-16,-5 8 0 15,3-1 0-15,3-1 0 0,-2 1 128 0,0 1-128 0,1 1 0 16,1 2 0-16,0 1 0 0,1 1-7088 16,-4 2-1376-16</inkml:trace>
  <inkml:trace contextRef="#ctx0" brushRef="#br1" timeOffset="153515.76">19241 7409 4607 0,'0'0'400'0,"0"0"-400"15,-7 4 0-15,7-4 0 0,-8 0 2064 0,8 0 336 16,0 0 64-16,0 0 16 0,-5-6-928 0,5 6-176 0,0 0-32 0,0 0-16 15,0 0-288-15,0 0-48 0,5-7-16 0,0 0 0 16,2 2-256-16,0-2-48 16,2 2-16-16,2-1 0 0,-1 1-80 0,3-3-32 15,4-1 0-15,0-1 0 0,1-1-32 0,2-3 0 0,2-4 0 0,-5 5 0 16,5-3-96-16,5-3-32 0,5-3 0 0,4-1 0 16,4-1-32-16,5-2-16 0,1-1 0 0,2-2 0 0,0-2-80 15,0 2 0-15,2-1-16 0,0 2 0 16,3 2-240-16,2 0 128 0,1-2-128 0,-1 2 0 15,-2-1 128-15,-6 3-128 0,-1-1 0 0,0 3 0 16,-2 1 0-16,-3 2 0 0,0 1 0 0,-2 0 0 16,-2 4-496-1,-2-1-32-15,-3 3-16 0,-3 0 0 0,-2 0-32 0,-6 1 0 0,-2 0 0 0,-4 2 0 16,-3 3-128-16,-2 0-16 0,-2 2-16 16,-4 0 0-16,-4 4-1264 0,0 0-256 0</inkml:trace>
  <inkml:trace contextRef="#ctx0" brushRef="#br1" timeOffset="154064.34">19481 7225 8287 0,'-8'2'736'16,"-2"1"-592"-16,-1 2-144 0,0 0 0 0,1 1 976 0,2-2 176 0,-1-1 16 0,1 2 16 16,1-2-96-16,7-3 0 0,-8 5-16 0,8-5 0 15,0 0 16-15,0 0 16 0,0 0 0 0,0 0 0 16,0 0-320-16,0 0-64 0,0 0-16 0,0 0 0 16,0 0-64-16,13-4 0 0,3-2-16 0,-4 0 0 15,3-3 96-15,2-1 32 0,4-2 0 0,3-1 0 16,5-2-208-16,3-3-32 0,3-1-16 0,3-1 0 15,1-2-256-15,1 0-48 0,-1-3-16 0,2 1 0 0,1-1-176 16,2 0 160-16,2 0-160 0,2 1 160 0,3-1-160 0,0 0 0 16,-2-1 0-16,0 1 0 0,-1 1 0 0,-1 0 0 15,0-1 0-15,-1 3 0 0,1 1 0 0,-1 2 128 16,0 0-128-16,0-1 128 0,-4-1-128 0,-1 0 0 16,-6 0 0-16,1 2 0 0,-1-3 0 0,0 2 0 15,0 0 0-15,0 1 0 0,1 1 128 0,1-1-128 16,1 0 0-16,1 1 128 0,-1-2-128 0,-1 0 0 0,-2 0 0 15,-2 0 0-15,-1 2 0 0,-1-1 0 16,-2 0 0-16,1 1 128 0,0-1-128 0,1 1 0 16,-2 0 0-16,0 0 0 0,1 3 0 0,-2-1 128 15,1 1-128-15,-2-1 0 0,-1 0 176 0,-2 0-48 16,-1 1-128-16,0 1 192 0,-3 1-16 0,-2 2-16 16,0 0 0-16,0 1 0 0,-1 1-160 0,-1 1 0 15,-3 0 144-15,-1 2-144 0,-2-2 128 0,-1 4-128 16,-2-1 160-16,-2 2-160 0,-2 0 0 0,-3 3-208 0,0 0 16 0,0 0 0 31,0 0-2384-31,-7 1-480 0</inkml:trace>
  <inkml:trace contextRef="#ctx0" brushRef="#br1" timeOffset="154659.19">20857 5766 9215 0,'0'0'816'0,"0"0"-656"0,0 0-160 0,0 0 0 15,0 0 1136-15,0 0 192 16,0 0 32-16,0 0 16 0,0 0-480 0,6-5-112 0,-1-1-16 16,3 2 0-16,2-2-192 0,3 1-64 0,1-1 0 0,3 0 0 0,1-2 16 0,4 0 0 15,4 2 0-15,2-3 0 0,1-2 128 0,2-1 32 16,-2-2 0-16,1-1 0 0,0 1-112 0,-2 1 0 15,-1 0-16-15,-1 0 0 0,1 2-240 0,-2 2-32 16,0 0-16-16,-2 0 0 0,-2 1-144 0,-1 1-128 16,1 0 144-16,-5 1-144 0,0 1 160 0,-2 1-160 15,-2 0 160-15,-1 1-160 0,-2 0 144 0,-1 0-144 16,-1 1 128-16,-1 1-128 16,-6 1 0-16,0 0-272 0,5 0 32 0,-5 0 16 15,0 0-1952-15,0 0-400 0</inkml:trace>
  <inkml:trace contextRef="#ctx0" brushRef="#br1" timeOffset="155050.46">21318 5545 2751 0,'0'0'128'0,"0"0"16"0,0 0-144 0,0 0 0 0,3-3 0 0,1-2 0 0,0 1 2560 0,0 0 496 15,1-1 80-15,0 2 32 0,2 0-1712 0,-1-1-352 16,2 1-64-16,1 0-16 0,0 1-384 0,1 0-64 15,1 2-32-15,2 2 0 0,-2-1-112 0,3 1-32 16,3 1 0-16,-2 2 0 0,0 0-144 0,0 3-16 16,-2-1-16-16,-1 2 0 0,-1 1-64 0,0 1-16 15,-3 2 0-15,-1 1 0 0,1 1-144 0,0 1 192 16,-2 2-192-16,0-1 192 0,-1-2-192 0,1-1 128 16,-1 2-128-16,1-2 128 15,-2-1-640-15,0 0-144 0,-2-1-32 0,-1 1 0 16,0-4-896-16,0 0-176 0</inkml:trace>
  <inkml:trace contextRef="#ctx0" brushRef="#br1" timeOffset="155426.49">21413 5532 13823 0,'0'0'1216'0,"0"0"-960"0,0 0-256 0,4-4 0 0,-4 4 896 0,7-4 128 16,-2 1 16-16,2 0 16 16,0-1 160-16,2 2 48 0,1 0 0 0,0 1 0 15,1 1-368-15,-1 0-80 0,1 1-16 0,0 0 0 16,0 1-480-16,0 3-80 0,0-1-32 0,-1 2 0 15,-1-1-80-15,2 3 0 0,-2 1-128 0,1 0 192 0,-1 4-32 0,0 0-16 16,-1 3 0-16,-2 2 0 0,1-1 80 0,-2 3 16 16,2 0 0-16,-3 0 0 0,1 0-48 0,-1-1 0 15,-1 1 0-15,0 0 0 0,-1-1 0 0,-1-1-16 16,-1 2 0-16,-1-1 0 0,-1-3-48 0,-1 2 0 16,0-1 0-16,0-1 0 0,-2 1 16 0,1-2 0 15,1-2 0-15,-2-1 0 0,0 0-144 0,-1-1 160 16,0 0-160-16,-1-1 160 15,-2-1-1952-15,2-2-400 0</inkml:trace>
  <inkml:trace contextRef="#ctx0" brushRef="#br1" timeOffset="160835.68">21625 6168 1839 0,'0'0'160'0,"0"0"-160"0,0 0 0 0,0 0 0 16,0-6 2032-16,0 6 368 0,1-5 80 0,0-1 16 15,-1 1-960-15,1-1-192 0,1 1-48 0,-1-1 0 16,1 1-80-16,-1-1 0 0,0 0-16 16,0-2 0-16,0 1-112 0,-1 1 0 0,2-1-16 0,-1 2 0 15,0-1-192-15,0 2-48 0,1-1 0 0,-2 1 0 16,0-2-192-16,0 2-32 0,0 4-16 0,0 0 0 15,0-5-32-15,0 5-16 0,-2-5 0 0,2 5 0 16,0 0-32-16,0 0 0 0,0 0 0 0,0 0 0 0,0 0-160 0,0 0-32 16,0 0-16-16,0 0 0 0,0 0-176 0,0 0-128 15,-1 7 144-15,1 0-144 0,0 1 208 0,0 2-48 16,0 1-16-16,1 1 0 0,-1 1-144 0,2 3 160 16,-1 1-160-16,0 3 160 0,1 1-160 0,-2 1 0 15,1 1 144-15,0 5-144 0,-1-2 192 0,0 4-16 16,0 2-16-16,0 1 0 0,1 0 32 0,-1 2 0 15,-1 2 0-15,0 0 0 0,0-1-32 0,1 0 0 16,-3-1 0-16,2 2 0 0,-1 0 144 0,2-2 16 16,-1-1 16-16,0-1 0 0,0-2-192 0,1 0-144 15,0-1 192-15,0-2-192 0,0-1 240 0,0-2-64 16,0-2-16-16,0 0 0 0,1-2 0 0,0-2 0 0,-1-3 0 0,0 0 0 16,0-3-160-16,0-1 192 15,0-1-192-15,0-2 192 0,0-3-192 0,0 3 160 16,1-3-160-16,-1-6 160 0,0 0-160 0,0 0 0 15,0 0 144-15,0 0-144 0,0 0-240 0,0 0-112 16,0 0-32-16,0 0 0 16,0 0-816-16,0 0-160 0,-2-6-48 0,0 0 0 15,0-3-2272-15,0 0-464 0</inkml:trace>
  <inkml:trace contextRef="#ctx0" brushRef="#br1" timeOffset="161118.26">21402 6952 11055 0,'0'0'976'0,"0"0"-784"16,-3-5-192-16,2-1 0 0,1 6 3552 0,0 0 672 16,0-5 128-16,0 5 16 0,0 0-2512 0,4-5-512 15,-4 5-112-15,6-2-16 0,2 0-272 0,-2 2-64 16,2 0-16-16,0 2 0 0,1 2-448 0,1 2-96 16,1 0 0-16,-2 2-16 0,2 2-48 0,0 1-16 15,-1 1 0-15,0 1 0 0,0 3-48 0,1 0 0 16,-1-1 0-16,0-1 0 0,1 1-192 0,-1-2 176 15,-4 1-176-15,3-1 160 0,0-1-160 0,-1-2 0 16,-1 0 0-16,0-1 0 0,0-4 128 0,0 1-128 0,0-2 0 0,-2-1 128 31,1-2-560-31,1 0-112 0,0-1-32 0,2-2 0 16,-1-3-1856-16,1-3-384 0,0-2-80 0,1-3-9936 0</inkml:trace>
  <inkml:trace contextRef="#ctx0" brushRef="#br1" timeOffset="161305.76">21825 6866 12895 0,'0'0'1152'0,"-1"-4"-928"0,-1-1-224 0,2 5 0 15,0 0 2816-15,0 0 528 0,0 0 112 0,0 0 0 16,-5 0-1664-16,1 3-320 0,0 0-80 0,-2 2-16 16,1 3-224-16,-2 2-64 0,-1 1 0 0,1 3 0 15,-2 3-432-15,-1 0-80 0,-1 3-32 0,0 2 0 16,1 0-208-16,0 1-32 0,-2 2-16 0,1-1 0 16,1-3-160-16,0-2-128 0,1 1 192 0,3-2-192 15,-2-3 128-15,3-2-128 0,0-2 0 0,3-2 0 16,0-2-560-16,2-7-160 0,0 0-48 0,4 2-9920 15,3-4-2000-15</inkml:trace>
  <inkml:trace contextRef="#ctx0" brushRef="#br1" timeOffset="161979.6">22129 6758 10191 0,'0'0'448'0,"0"0"96"0,0 0-544 0,0 0 0 16,0 0 0-16,0 0 0 0,0 0 576 0,0 0 16 16,0 0 0-16,4-4 0 0,-4 4 816 0,4-5 144 0,0-2 48 0,-1 1 0 15,-1 0-208-15,2-1-48 0,-2 3 0 16,1-3 0-16,0-2 64 0,1 2 0 0,-2-1 0 0,0 0 0 15,0 2-112-15,0 0-16 0,0 0 0 0,-1-1 0 16,0 0-256-16,0 1-48 0,0 0-16 0,-1 6 0 16,0 0-288-16,0 0-64 0,0 0-16 0,0 0 0 15,0 0-144-15,0 0-16 0,0 0-16 0,0 0 0 16,-3 6-208-16,-1 0-32 0,2 2-16 0,0 2 0 16,-1 1-160-16,-1 2 0 0,1 3 0 0,0 0 0 15,-1 2 0-15,-1-1 0 0,2 3 0 0,-1 0 0 16,2 1 0-16,0-1 128 0,0-1-128 0,1-1 128 15,1-1-128-15,1-3 0 0,0-1 0 0,1-1-176 0,1-1 176 0,2-1 0 16,-1-3 0-16,2-2-128 0,0-2-64 0,1-1 0 16,1-4 0-16,0 0 0 0,1-2 0 0,1-4-16 15,1-2 0-15,-1-3 0 0,2-2 208 0,2-3 0 16,-2-1 0-16,1 2 0 0,-2-1 0 0,0 2 0 16,0-1 0-16,-2 4 0 0,-4 4 192 0,0 3-192 15,-1 1 192-15,-4 5-192 0,0 0 320 0,0 0-64 16,2 7 0-16,0 0 0 0,-1 3-48 0,0 1-16 15,0 3 0-15,2 0 0 0,0 0-192 0,1-1 0 16,-2 1 0-16,4-2 0 0,3 0 0 0,0-1 0 16,-2-1 0-16,3-2 0 0,3-1 0 0,1-1 0 0,-3-4 0 0,2-2 0 15,2-2 0-15,1-5 0 16,-2-2 0-16,1-3 144 0,1-3 112 0,-2-4 0 0,0-4 16 0,-1-4 0 16,1-1 96-16,-2-4 16 0,0-1 0 0,-3 0 0 15,-3 2-48-15,-1 1 0 0,-2 2 0 0,-2 3 0 16,-3 3 304-16,-1 2 48 0,-2 2 16 0,0 4 0 15,-2 3-704-15,0 2-256 0,0 2 16 0,-1 3 0 16,0 2 608-16,1 1 112 0,-1 0 32 0,1 3 0 31,2 1-864-31,0 3-160 0,2 0-48 0,3 3 0 16,2 1-2848-16,2 2-576 0</inkml:trace>
  <inkml:trace contextRef="#ctx0" brushRef="#br1" timeOffset="167967.31">19036 9697 1839 0,'0'0'160'0,"0"0"-160"0,0 0 0 0,0 0 0 15,0 0 1952-15,0 0 352 0,0 0 80 0,0 0 16 16,0 0-1024-16,0-5-208 0,0 5-32 0,0 0-16 15,-1-5-48-15,1-1-16 0,0 1 0 0,0-1 0 16,0 1-240-16,0 0-48 0,0 5-16 0,1-5 0 16,-1 0-80-16,0 1-16 0,0-1 0 0,0-1 0 15,0 1 160-15,0-1 16 0,0 1 16 0,0 0 0 16,0 5-48-16,0-5-16 0,0-1 0 0,0 2 0 16,0-2-112-16,0 6-32 0,0-5 0 0,0 0 0 15,0 5-112-15,0 0-16 0,0-5-16 0,-1 0 0 16,1 5-48-16,0 0-16 0,0 0 0 0,0 0 0 0,0 0-96 0,0 0-16 15,0 0 0-15,0 0 0 0,0 0-80 0,0 0-32 16,0 0 0-16,0 0 0 0,0 0-80 0,0 0-128 16,0 0 176-16,0 0-176 0,0 0 192 0,0 10-192 15,1 1 192-15,-1 1-192 0,0 2 176 0,0 0-176 16,-1 1 160-16,1 4-160 0,1 2 128 0,2 1-128 16,-7 1 0-16,3 3 144 0,0 2-144 0,0 2 128 15,-1-1-128-15,-1 3 128 0,-1 1-128 0,3 0 0 16,1 0 0-16,-1 0 128 0,0 0-128 0,0-1 0 15,1-1 0-15,0-1 0 0,0-2 192 0,1 0-32 16,0-3-16-16,1-1 0 0,-2-1 144 0,1-1 32 16,0-1 0-16,-1-2 0 0,0-3-80 0,2 0-16 15,-2-2 0-15,0-1 0 0,0-2-64 0,0 0-16 16,-2-2 0-16,4 0 0 0,-2-2-144 0,0-1 192 16,0-6-192-16,0 7 192 0,0-7-192 0,0 0 0 15,0 5 0-15,0-5 128 0,0 0-128 0,0 6 0 16,0-6 0-16,0 0 128 0,0 0-128 0,0 0 0 15,0 0 0-15,0 0-176 16,0 0-208-16,0 0-32 0,0 0-16 0,0 0 0 16,0 0-448-16,0 0-80 0,0 0-32 0,0 0 0 15,0 0-1968-15,0 0-400 0,0 0-80 0</inkml:trace>
  <inkml:trace contextRef="#ctx0" brushRef="#br1" timeOffset="168504.17">18976 9703 6447 0,'0'0'576'0,"1"-5"-576"0,0-4 0 0,0 1 0 0,0 1 2048 0,-1 0 288 16,0 1 64-16,0 6 16 0,1-5-768 0,-1 5-160 16,0-4-16-16,0 4-16 0,0 0-48 0,0 0-16 0,0 0 0 0,0 0 0 15,-4 4-384-15,0 1-80 16,-1 2-16-16,1 1 0 0,-2 1-240 0,2 0-48 15,-2 0-16-15,3 1 0 0,-1-2-128 0,-1-2-32 0,1 0 0 0,1-1 0 16,3-5 96-16,0 0 16 0,0 0 0 0,0 0 0 16,0 0-128-16,0 0-32 0,0 0 0 0,0 0 0 15,-3-4-128-15,2-3-16 0,1 0-16 0,1-3 0 16,1-3 96-16,0-2 32 0,1-1 0 0,0-1 0 16,2 1-208-16,-2 0-32 0,0 3-128 0,2 2 192 15,-2 0 16-15,0 4 0 0,1 1 0 0,-4 6 0 16,5-2 96-16,-5 2 16 0,0 0 0 0,7 4 0 15,-2 2-96-15,2 1-16 0,-1 2 0 0,2 1 0 16,0 2-208-16,1 0 0 0,-2 0 0 0,0 1 0 0,1-1 0 0,0-1 0 16,1-3 128-16,1 0-128 0,0-2 0 0,2-2 0 15,1-2 0-15,3-2 0 16,-1 0-1408-16,3-1-160 0,0-3-32 0,2-3-15072 16</inkml:trace>
  <inkml:trace contextRef="#ctx0" brushRef="#br1" timeOffset="169473.72">19685 9625 1839 0,'0'0'0'0,"0"0"160"16,6-3-160-16,-3-3 0 0,-1 0 0 0,2 0 0 16,0 1 3648-16,1-1 688 0,-2 1 144 0,0-1 16 0,0 2-2112 0,1-1-416 15,-1 1-96-15,-3 4-16 0,4-4-304 0,-4 4-64 16,0 0-16-16,0 0 0 0,0 0-528 0,0 0-112 31,0 0-32-31,0 0 0 0,0 0-112 0,0 7-32 0,0 3 0 0,-2 2 0 0,-2 2-400 0,-2 3-64 16,0 2-32-16,-1 1 0 0,-2-2 0 0,1 2 0 15,-1 0 0-15,0 0 0 0,0-3-160 0,1 1 0 16,1-2 0-16,0 0 0 0,2-3 0 0,0-1 0 16,1-2 0-16,1-1 0 0,-1-3 192 0,4-6 0 15,-3 5 0-15,3-5 0 0,0 0-64 0,0 0 0 16,0 0 0-16,0 0 0 0,0 0 64 0,1-8 0 0,1-3 0 0,2-2 0 16,-1-2-192-16,2-3 128 15,3-3-128-15,1-3 128 0,1-3-128 0,2-1 0 16,-2-3 0-16,2 0 0 0,0 2 0 0,0 1 0 15,-1 2 0-15,-1 2 0 0,-2 4 0 0,0 2 0 0,0 4 0 16,-1 3 0-16,-3 2 0 0,1 3 192 0,-2 2-64 0,-3 4 0 16,0 0 64-16,0 0 0 0,5 7 0 15,0 0 0-15,-2 2-64 0,3 2 0 0,-2 2 0 0,0 2 0 16,0 0-128-16,-1-2 0 0,-1 3 0 16,1-1 0-16,2 3 0 0,-2-1 0 0,0 1 0 0,2-1 0 15,-3 1 0-15,4-1 0 0,-3-2 0 0,0 0 0 16,0-1 0-16,2-2 128 0,-1-1-128 0,1 0 0 15,-2 0 0-15,0-3-320 0,1-1 48 0,-1-1 16 16,-3-6-1328-16,2 6-256 16,1 0-48-16,-3-6-13696 0</inkml:trace>
  <inkml:trace contextRef="#ctx0" brushRef="#br1" timeOffset="170148.11">19705 9741 27647 0,'-9'-10'2448'0,"6"8"-1952"15,3 2-496-15,0 0 0 0,0 0 752 0,0 0 48 16,0-5 16-16,0 5 0 0,0 0-592 0,7-4-224 16,2 0 176-16,0 2-176 0,2 1 320 0,3 0-16 15,0 0-16-15,1-1 0 0,1 0-288 0,0-1 0 16,1 1 0-16,-1-1 0 0,0-2-288 0,0 1 32 16,2 1 16-16,-2 1 0 15,0-2-320-15,-2 1-64 0,-1 0-16 0,-1-1 0 0,-1 2 432 0,-1 0 80 0,-2 0 128 0,-2 1-208 31,-6 1 368-31,0 0 80 0,0 0 16 0,0 0 0 0,0 0 192 0,0 0 32 0,0 0 16 0,5 5 0 16,-5-5-48-16,2 7 0 0,-2-7 0 0,1 7 0 16,0 1-112-16,1 0-16 0,1-2-16 0,-3-6 0 15,4 6-176-15,0-1-128 0,2 0 144 0,-1-1-144 16,1 1 128-16,1-2-128 0,0-1 0 0,2-1 144 16,1-2-144-16,-1-1 0 0,2 0 0 0,0-2 128 15,-2 0 0-15,0 0 0 0,1-2 0 0,-1 0 0 31,-1-3 16-31,-2 0 0 0,0-1 0 0,-2 0 0 0,0 0 112 0,-1 1 0 16,-1 2 16-16,-1 0 0 0,0 1 272 0,-1-1 48 16,-2 4 16-16,2 3 0 0,0 0-32 0,0 0-16 15,0 0 0-15,0 0 0 0,0 0-320 0,0 0-64 16,-5 3-16-16,0 1 0 0,5-4-160 0,-3 6 0 16,0-1 144-16,-1 3-144 0,2 2 0 0,0 1 0 15,0 1 0-15,1 2 0 0,1 1 0 0,1 0 0 16,0 3 0-16,0 0-128 0,-1 3 128 0,2 0 0 15,0 1 0-15,2 1-128 0,-1 3 128 0,1 0 0 16,2 0 0-16,-4 1 0 0,2-1 0 0,0 1 0 16,-1-2 0-16,1 1 0 0,0-2 0 0,-2-2 0 15,0-1 0-15,-1-2 0 0,0-4 0 0,-1 0 0 16,-2-2 128-16,0-2-128 0,-1-1 176 0,-2-2-48 16,0-2 0-16,-1 0 0 0,0-3 32 0,-2-1 0 15,-2-1 0-15,-1-1 0 0,-1-2-16 0,0-1 0 0,0-4 0 0,-3-1 0 16,2 0-16-16,1-3 0 0,-2-3 0 0,3 0 0 15,1-1 16-15,2-2 0 0,2-1 0 0,1-1 0 16,3 0-144-16,2-1 192 0,2-1-192 0,4 2 192 16,0-1-192-16,3 1 0 0,1 0 0 0,2 2 0 15,2 1-272-15,1 3 64 0,1 2 16 0,2 2 0 0,1 2 64 16,-3 1 128-16,4 2-208 0,-4 3 80 0,1 0-96 16,-1 1-16-16,0 2 0 0,-1 1 0 15,0 3-1936 1,-2 1-400-16,-2 1-80 0</inkml:trace>
  <inkml:trace contextRef="#ctx0" brushRef="#br1" timeOffset="172315.06">18224 9997 1839 0,'0'0'160'0,"0"0"-160"15,0 0 0-15,0 0 0 0,0 0 2192 0,3-4 416 16,-3 4 80-16,5-4 0 0,-5 4-800 0,4-4-160 15,-4 4-48-15,3-5 0 0,-3 5-432 0,0 0-96 16,2-5 0-16,-2 5-16 0,0 0-304 0,0 0-64 16,0 0-16-16,0 0 0 0,-1-6-224 0,1 6-32 15,0 0-16-15,-3-3 0 0,-2 0-112 0,5 3-32 16,-5-1 0-16,0 1 0 0,5 0 32 0,-6 0 0 16,-1 1 0-16,1 0 0 0,-1 0 16 0,0 1 0 15,0 0 0-15,-1 2 0 0,0-1 64 0,1 1 0 16,-2 1 16-16,1 0 0 0,2 0-160 0,-1 0-48 0,-1 1 0 0,2 0 0 15,-3 1-64-15,1 2-32 16,2 0 0-16,-1 0 0 0,1 2-160 0,0 2 160 16,1 0-160-16,0 0 160 0,-1 0-160 0,2 1 0 0,0 1 0 0,0 1 0 15,2 1 0-15,-1-1 0 0,1 2 0 0,-1-1 0 16,0 1 0-16,1 1 0 0,1-2 0 0,1 1 0 16,0 1 0-16,0-1 0 0,1 1 0 15,2 0 0-15,-1-1 0 0,2 1 0 0,0-1 0 0,2-1 0 16,0 2 0-16,2 0 0 0,0-1 144 0,0 2-144 15,3-1 0-15,2 0 144 0,1-1-144 0,2 1 0 16,3 1 208-16,1-1-64 0,1-1-16 0,3 2 0 16,-1-2 64-16,2-2 16 0,2 1 0 0,0-2 0 0,1 0-48 0,-1 1-16 15,0-2 0-15,-2-1 0 0,1-1-16 0,1 1 0 16,-1-1 0-16,2 0 0 0,0-1 32 0,2 0 0 16,0-1 0-16,-2-2 0 0,2 0-160 0,1 0 160 15,1 0-160-15,1-2 160 0,-1 1-160 0,1-1 0 16,-4 0 144-16,0-2-144 0,-1 1 0 0,1-2 144 15,0 0-144-15,0 1 0 0,2-1 160 0,0-1-160 16,0-1 128-16,0 0-128 0,-1-1 160 0,2 0-160 16,0-1 192-16,-1-1-192 0,0-1 256 15,-3-2-48-15,-1 0-16 0,0-2 0 0,1 1-32 0,0-1-16 16,2-2 0-16,1-1 0 0,1-2-144 0,1 0 128 16,1-1-128-16,0 0 128 0,0-2-128 0,-1 1 128 0,-1 0-128 15,-1-1 128-15,-3 1-128 0,0 1 128 0,-3-2-128 0,-1-1 128 16,-1 2-128-16,-1 0 0 0,0-2 0 0,-1 2 128 15,-1 0-128-15,-1-1 128 0,-2 1-128 0,1 0 128 16,-1-2-128-16,-1 1 192 0,1-2-192 0,0 1 192 16,2-2-192-16,0 2 0 0,-3-1 0 0,1 2 128 15,-1-2-128-15,-1 1 0 0,0-1 0 0,-2 1 128 16,-1 0-128-16,-1 1 0 0,-2-3 144 0,-1 3-144 16,-2 1 128-16,0 1-128 0,-2-1 160 0,-1 2-160 15,1-1 192-15,-1 0-64 0,-2 0-128 16,0-1 192-16,0 2-192 0,-1 0 128 0,0 0-128 0,-1 0 0 15,0 0 0-15,1 1 128 0,0 0-128 0,-1-1 0 16,1-1 0-16,-1-1 0 0,0 2 0 0,0 1 0 0,0 0 0 0,0 0 0 16,-1 0 0-16,1 1 0 0,-1 2 0 0,1-1 0 15,0 1 0-15,0 0 0 0,0 2 0 0,0 0 0 16,-1 1 0-16,1-1 0 0,-1 0 0 0,0 1-192 16,0 1 192-16,2 4-208 0,0 0-48 0,-3-4-16 15,3 4 0-15,0 0 0 16,0 0-304-16,0 0-64 0,0 0-16 0,0 0 0 15,0 0-1456-15,0 0-272 0,0 0-64 0,0 0-16 16,0 0-576-16,0 0-112 0</inkml:trace>
  <inkml:trace contextRef="#ctx0" brushRef="#br1" timeOffset="172674.4">20395 9878 11055 0,'0'0'976'0,"0"0"-784"0,0 0-192 0,0 0 0 16,-4-2 2464-16,-1 2 448 0,0 3 96 0,-1 1 0 15,-1 0-1424-15,-2 3-304 16,-2 0-48-16,-1 3-16 0,-2 2-448 0,0 1-80 16,-1 2-32-16,-2 1 0 0,0 0-160 0,0-1-48 0,-1 0 0 0,3 0 0 15,2-2 32-15,-1 0 0 16,0-2 0-16,3-1 0 0,1-1 160 0,3-3 48 16,0 1 0-16,3-3 0 0,4-4-176 0,0 0-16 0,0 0-16 0,0 0 0 15,0 0-256-15,0 0-48 0,0 0-16 0,0 0 0 16,0 0 16-16,5-6 0 0,3-2 0 0,1 0 0 15,0-1 16-15,0-1 0 0,1 1 0 0,1 1 0 0,0-1-192 16,0 1 0-16,1 0 0 0,-2 2 0 16,-1 2 0-16,0 1 0 0,0 0 0 0,-4 3 0 0,-5 0 0 0,7 3 0 15,-7-3 144-15,7 4-16 0,-1 3 144 0,0 0 48 16,-1 2 0-16,1 0 0 0,-1 2-320 0,2 0 160 16,-1-1-160-16,2 0 128 0,0-3-128 0,2 0 0 15,2 0 0-15,-1-3 0 16,2-2-384-16,1-1-128 0,2-2 0 0,0-2-16640 0</inkml:trace>
  <inkml:trace contextRef="#ctx0" brushRef="#br1" timeOffset="173597.84">20836 10096 4607 0,'0'0'400'0,"0"0"-400"0,0 0 0 0,0 0 0 16,-2-2 4096-16,2 2 752 0,0 0 144 0,0 0 16 15,0 0-3104-15,0 0-624 16,-2 3-128-16,0 3-32 0,-1 2-64 0,1 2-16 0,1 0 0 0,0 3 0 16,1 2-320-16,0 0-64 15,-2 0-16-15,1 2 0 0,0-2-224 0,-1 2-48 16,1-1-16-16,0 1 0 0,-1-2-128 0,1 1-32 15,-1-1 0-15,0-2 0 0,-1-1-64 0,2-2-128 16,0-1 176-16,0-1-176 0,1-8 288 0,-2 6-48 0,2-6-16 0,0 0 0 16,0 0 48-16,0 0 16 0,0 0 0 0,0 0 0 0,0 0 80 15,-1-7 16-15,1-4 0 0,1-4 0 16,0-2-96-16,2-4-16 0,2-3 0 0,0-3 0 0,4-2-272 0,-2-3 0 16,0-1 0-16,2 1 0 15,0 2 0-15,0 3 0 0,-1 0 0 0,1 5 0 0,-2 3 192 16,-1 4-32-16,0 2 0 0,-1 3 0 0,0 3-32 0,-1 3 0 15,-4 4 0-15,0 0 0 16,0 0-128-16,7 9 128 0,-4 3-128 0,2 1 128 0,-2 1-128 0,1 3 0 16,0 2 0-16,0 1 0 0,1 2 0 0,1 0 0 15,-1 0 0-15,1-1 0 0,-2 0 0 0,3-1 0 16,0-1 0-16,-1-3 0 0,1-1 0 0,0-3 0 16,0-2 0-16,1-2 128 0,-1-2-128 0,1-2 0 15,0-2 144-15,0 1-144 0,-1-4 0 0,1-3 128 16,0-1-128-16,0-4 0 0,1-2 128 0,1-3-128 15,-1-2 128-15,0-4-128 0,1-2 128 0,0-1-128 16,-1-1 128-16,0 1-128 0,-2 2 128 0,-1 2-128 0,0 2 160 0,-1 3-160 16,0 1 256-16,-1 5-32 15,-2 1-16-15,-2 7 0 0,0 0 0 0,0 0 0 16,0 0 0-16,0 0 0 0,0 0-80 0,3 9-128 0,-1 1 176 0,-1 2-176 16,-1 2 0-16,1 2 0 0,0 0 0 0,1 1 0 15,-2-1 0-15,0 2 0 0,0-2 0 0,1 2 0 16,1-3 0-16,-1-1 0 0,1 1 0 0,0-2 0 15,0 0-128-15,2-1-144 0,-1-2-32 0,2 0 0 32,2-1-1840-32,1 0-368 0,0-1-80 0,3-1-13664 0</inkml:trace>
  <inkml:trace contextRef="#ctx0" brushRef="#br1" timeOffset="174004.71">21556 10181 31327 0,'0'0'2784'0,"0"0"-2224"15,0 0-560-15,0 0 0 0,0 0 336 0,0 0-32 16,-8 3-16-16,0 2 0 0,0 3 512 0,1 2 96 16,-2 1 32-16,0 2 0 0,0 2-512 0,1-1-96 15,-1 1-32-15,1 1 0 16,0 1-160-16,0 1-128 0,1-2 192 0,1 1-192 0,2-1 144 0,0-1-144 16,0-2 0-16,2-1 144 0,0-2-144 0,1-1 192 15,0-2-192-15,1-7 192 0,0 0-64 0,0 0-128 16,0 0 192-16,0 0-64 0,0 0 64 0,0 0 0 15,6-4 0-15,1-4 0 0,0-3-64 0,0-3-128 16,2-4 192-16,2-1-64 0,1-2-128 0,0-2 0 0,-1-2 0 16,1 1 0-16,-1 1 0 0,-1 0 0 0,-1 1 0 0,-2 3 0 15,0 2 128-15,1 2 64 0,-2 2 0 0,-3 3 0 16,-1 3 192-16,1 1 32 16,-3 6 16-16,0 0 0 0,0 0-176 0,0 0-48 15,3 6 0-15,-1 0 0 0,0 3-80 0,-1 2-128 16,0 2 176-16,0 4-176 0,1 1 0 0,1 2 0 15,-1-1 0-15,0 1 0 0,0 1 0 0,2 1 0 0,0-2 0 0,-1 2 0 16,1-1 0-16,-1-1 0 16,0-1 0-16,0-3 0 0,1 0 0 0,-1-3 0 0,0-2 0 0,1-1 0 15,-1-1-208-15,-1-2-48 0,0-1-16 0,-2-6 0 32,0 0-2032-32,0 0-384 0,0 0-96 0</inkml:trace>
  <inkml:trace contextRef="#ctx0" brushRef="#br1" timeOffset="174208.08">21437 10367 29487 0,'0'0'2624'0,"-5"-5"-2112"16,1 0-512-16,1 0 0 0,3 5 1168 0,0 0 128 15,0 0 32-15,0 0 0 0,2-5-544 0,-2 5-96 16,5-4-32-16,3 2 0 0,2 1 80 0,3 1 16 16,3 1 0-16,1 0 0 0,2 0-432 0,2 1-64 15,1-1-32-15,1 0 0 0,-1 0-224 0,0 0 0 16,1-1 128-16,-3 0-128 0,0-1-256 0,-2 0-80 15,0-1-32-15,-2-1 0 32,-1 2-2304-32,-3-1-464 0</inkml:trace>
  <inkml:trace contextRef="#ctx0" brushRef="#br1" timeOffset="184295.4">19403 9982 1839 0,'0'0'160'0,"0"0"-160"16,0 0 0-16,0 0 0 0,0 0 352 0,0 0 32 0,0 0 16 0,0 0 0 15,0 0-224-15,0 0-48 16,0 0-128-16,0 0 192 0,0 0 32 0,0 0 0 15,0 0 0-15,0 0 0 0,0 0-224 0,0 0 0 16,0 0 0-16,0 0 0 0,0 0 0 0,0 0 0 16,0 0 0-16,0 0 0 0,0 0 0 0,0 0 0 15,0 0 0-15,0 0 0 0,0 0 0 0,0 0 0 16,0 0 0-16,0 0 0 0,0 0 128 0,0 0 0 16,0 0-128-16,0 0 192 0,0 0 32 0,0 0 0 15,0 0 0-15,0 0 0 0,0 0-64 0,0 0-16 0,0 0 0 16,0 0 0-16,0 0 112 0,0 0 32 15,0 0 0-15,0 0 0 0,0 0-48 0,0 0-16 0,0 0 0 0,0 0 0 16,0 0-224-16,0 0 0 0,0 0 128 0,0 0-128 16,0 0 0-16,0 0 0 0,0 0 0 0,0 0 0 15,0 0 0-15,0 0 0 0,0 0 0 0,0 0 0 16,0 0 0-16,0 0 0 0,0 0 0 0,0 0 0 16,0 0 208-16,0 0 0 0,0 0 0 0,0 0 0 15,0 0 240-15,0 0 32 0,0 0 16 0,0 0 0 0,0 0-160 0,1-7-16 16,-1 7-16-16,0 0 0 0,0-8-112 0,0 8 0 15,0 0-16-15,0 0 0 0,0 0 48 0,0 0 16 16,0 0 0-16,0 0 0 0,-3-6 32 0,3 6 16 16,0 0 0-16,0 0 0 0,0 0 96 0,0 0 32 15,0 0 0-15,0 0 0 0,0 0-96 0,0 0 0 16,0 0-16-16,0 0 0 0,0 0-176 0,0 0-128 16,0 0 192-16,0 0-192 0,0 0 160 0,0 0-160 15,-7 4 128-15,7-4-128 0,-6 7 192 0,6-7-64 16,-5 7 0-16,5-7 0 0,-4 9 160 0,4-9 32 0,-5 9 0 15,2-1 0-15,3-8 112 0,-2 10 16 16,2-1 16-16,-4 1 0 0,3-1-112 0,0 0-32 16,1 0 0-16,1-2 0 0,-1 2-160 0,0-9-32 0,2 9-128 0,-2-9 192 15,3 9-192-15,-3-9 0 16,5 8 128-16,-5-8-128 0,0 0 0 0,8 5 144 0,-8-5-144 0,0 0 128 16,10 0-128-16,-10 0 192 0,10-2-192 0,-2-1 192 15,0-2-192-15,-2 1 192 0,-1-3-192 0,2-1 192 16,-3 0-192-16,1-2 160 0,-2 0-160 0,1 0 160 15,1 0-160-15,-2 0 128 0,-1-1-128 0,-1-1 128 16,0 0-128-16,-1 1 128 0,-1 0-128 0,-1 2 128 0,-2 0-128 16,0 2 160-16,1-1-160 0,-1 1 160 0,-2 2 256 0,2 0 48 15,4 5 16-15,-7-4 0 0,2 1-112 16,5 3-32-16,-7-4 0 0,7 4 0 0,-7-1-208 0,7 1-128 16,0 0 128-16,-7 3-128 0,7-3 0 0,-8 4 0 15,8-4 0-15,-5 7 0 0,5-7 0 0,-7 6 0 16,7-6 0-16,-7 7 0 0,2-1 0 0,3 2 0 15,-4 1 0-15,3 0 0 0,0-2 0 0,0 2 0 16,1-1 0-16,1 1 128 0,0-1-128 0,0 1 128 16,0 0-128-16,1 0 128 0,0 0-128 0,1 1 0 15,0-1 0-15,1 0 128 0,0 0-128 0,2 0 0 16,0 0 0-16,-1-1 128 0,-3-8-128 0,5 9 0 16,-5-9 128-16,5 9-128 0,-5-9 128 0,0 0-128 0,8 7 128 0,-8-7-128 15,0 0 160-15,10 3-32 16,-10-3-128-16,10-1 192 0,-10 1-64 0,7-5-128 0,0 0 176 0,-1-2-176 15,-2 0 224-15,1-2-64 16,1-1-16-16,-3 0 0 0,-2-1-144 0,-1 0 160 16,3-1-160-16,-3-1 160 0,-3 0-160 0,1 0 128 0,0 1-128 0,0 0 128 15,-2 0-128-15,1 2 0 0,-1 1 144 16,-1 1-144-16,1 0 176 0,0 1-48 0,4 7 0 0,-6-5 0 16,6 5 80-16,-7-6 16 0,7 6 0 0,-9-3 0 15,9 3-224-15,-9 0 176 0,1 1-176 0,8-1 160 16,-7 5-160-16,1 0 0 0,-1-1 0 15,1 2 0-15,0-1 0 0,1 3 0 0,-1 0 0 0,2 1 0 16,-1-1 0-16,1 1 0 0,1 0-144 0,0 0 144 0,1 0 0 0,1-1 0 16,0 1 0-16,1 1 0 0,1 0 0 0,0 1 0 15,0-1 0-15,2 0 0 0,1 0 0 0,0 0 0 16,1-2 0-16,-2 1 0 0,-3-9 0 0,6 11 0 16,-1-2 0-16,1-2 0 0,-6-7 0 0,0 0 0 15,6 5 0-15,-6-5 144 0,9 3-144 0,-9-3 0 16,9 0 144-16,-9 0-144 0,10-3 128 0,-4-1-128 15,0-2 160-15,-1-1-160 0,0-2 192 0,-1 0-48 16,0-1-16-16,0-2 0 0,-3 0-128 0,1-1 160 0,0-2-160 16,-1 1 160-16,-1 0-160 0,0-1 192 15,-1 0-192-15,0 1 192 0,-1 1-64 0,-1 0 0 16,2 0 0-16,-2 2 0 0,0 1-128 0,0 2 0 16,-1 1 0-16,4 7 128 0,-4-7 32 0,4 7 0 15,0 0 0-15,0 0 0 0,-8-2-32 0,8 2-128 16,0 0 192-16,-7 6-64 0,0-1-128 0,3 3 0 0,-2 1 0 0,3 1 0 15,0 1-176-15,0 1 176 16,1 1-128-16,1 1 128 0,0 2-128 0,1-2 128 16,0 0-128-16,1 0 128 0,1 2 0 0,0-3-160 0,3-1 160 0,-2 0 0 15,3-1 0-15,-3 0-128 0,0-2 128 0,-3-9 0 16,6 8 0-16,-1-2 0 0,-5-6 0 0,7 6 0 16,-7-6 0-16,0 0 0 0,0 0 0 0,10 1 0 15,-10-1 0-15,0 0 128 0,10-4-128 0,-4-2 144 16,-1-1-16-16,-2 0 0 0,-1-3 0 0,-2 0 0 15,-1-1 0-15,0-1 0 0,0-2 0 0,-1-2 0 0,-1 3-128 0,0-1 128 32,0-1-128-32,-2 2 128 0,2 1-128 0,0 2 0 0,-2 1 144 0,2 4-144 0,3 5 256 15,0 0-32-15,0 0 0 0,0 0 0 0,0 0-64 0,0 0-16 16,0 0 0-16,-8 4 0 0,8-4-144 0,-4 8 0 16,2 0 0-1,1 0 0-15,1 1-160 0,1 0 160 0,-1-9 0 0,2 10-144 0,-2-10 144 0,3 10 0 16,2-1-144-16,-5-9 144 15,4 8-1552-15,-4-8-240 0,7 7-64 0</inkml:trace>
  <inkml:trace contextRef="#ctx0" brushRef="#br1" timeOffset="185705.04">18578 10065 1839 0,'0'0'160'0,"0"0"-160"16,-7 6 0-16,1-2 0 0,6-4 2048 0,-7 6 384 16,7-6 80-16,-8 6 16 0,-1 2-1184 0,3 1-224 15,0-1-48-15,1 2-16 0,0 1-48 0,2 0-16 16,1 1 0-16,-1 2 0 0,0-1-336 0,2 3-64 16,1 1-16-16,0-1 0 0,3 0-256 0,0-1-64 15,0-1-16-15,2 1 0 0,1-2-240 0,1 0 144 16,-2-4-144-16,1 0 128 0,-1 0 80 0,2-3 16 15,-7-6 0-15,9 6 0 0,-1-3 128 0,1-1 32 16,0-3 0-16,0-1 0 0,-9 2-64 0,10-8-16 16,0-1 0-16,-2-1 0 15,0-1-112-15,0-3 0 0,-2-2-16 0,2-3 0 0,-2-1-176 0,-2-2 160 0,-1-2-160 0,0-1 160 16,-1-1-160-16,-1 2 0 0,-3 2 0 0,-1 2 128 16,-1 3-128-16,0 1 0 0,-2 4 0 15,1 2 128-15,-2 2 192 0,2 2 48 0,-4 1 0 0,1 1 0 16,0 2 48-16,2 1 16 0,-2 1 0 0,0 1 0 15,2 1-176-15,-1 3-16 0,1-1-16 0,-1 3 0 16,0 0-224-16,2 3 128 0,0 1-128 0,2 1 0 0,0 0 144 16,-2 2-144-16,2-1 128 15,0 0-128-15,2-1 0 0,1 1 0 0,0 1 0 0,1-1 0 0,0 0 0 0,1 0 0 16,1-1 0-16,1 0 0 0,-2-1 0 0,0-1 0 16,1 0 0-16,2-2 0 0,-5-8 0 0,8 8 0 15,-2-2 0-15,-6-6 128 0,9 5-128 0,0-3 128 16,-9-2-128-16,10-1 128 0,-2-2-128 0,1 0 192 15,-2-1-192-15,-1-2 192 0,1-1-48 0,-1-2 0 16,-2-2 0-16,0-1 0 0,1-3-16 0,-2 2-128 16,-1-2 192-16,-1-2-64 0,-2-1-128 0,0 0 128 15,-1 0-128-15,0 2 128 0,-3 0-128 16,2 2 128-16,0 2-128 0,1 2 128 0,-5 0 0 0,1 5 0 16,2 0 0-16,4 5 0 0,-8-3 112 0,2 2 16 15,0 0 0-15,0 3 0 0,-1 1-128 0,2 3 0 0,-1 0-128 0,1 3 192 16,-1 1-192-16,-1 1 0 15,3 1 0-15,1 1-160 0,-1 1 160 0,2 0-128 16,0 0 128-16,1 1-128 0,1-2 128 0,1 1 0 16,0-1 0-16,2-1-128 0,1-1 128 0,-1-1 0 0,0-1 0 0,2-1-128 15,-5-8 128-15,7 7 0 0,0-1 0 0,-7-6 0 16,9 4 0-16,-9-4 0 0,9 3 0 0,-1-3 0 16,0 0 0-16,-8 0 0 0,9-6 128 0,-2 1-128 15,-3-2 128-15,3-2-128 0,-3-1 128 0,0-1-128 16,1 0 128-16,-2-1-128 0,-1-2 128 0,-2-2-128 15,-1 1 128-15,-2 0-128 0,0-1 128 0,-1 2-128 0,1 1 128 0,-1 2-128 16,-3 1 160-16,1 2-160 16,1 3 160-16,-1 1-160 0,0 2 160 0,-1 2-160 0,1 2 240 0,-1 3-48 15,-1-1-16-15,3 4 0 0,0 1-176 16,0 1 0-16,2-1 0 0,0 1 0 0,1 0 0 16,1 0 0-16,1 0 0 0,2-1 0 0,-2-9-160 0,5 11 160 15,-1-2 0-15,2-3-144 0,-6-6-16 16,10 7 0-16,-1-2 0 0,2-1 0 15,3-2-752-15,1-2-160 0,2-1-16 0,-4-3-13072 16</inkml:trace>
  <inkml:trace contextRef="#ctx0" brushRef="#br1" timeOffset="186488.64">19432 9978 2751 0,'0'0'128'0,"0"0"16"0,0 0-144 0,0 0 0 15,0 0 0-15,0 0 0 0,0 0 1792 0,0 0 336 16,0 0 64-16,0 0 16 0,0 0-1760 0,0 0-448 16,0 0 0-16,0 0-4672 0</inkml:trace>
  <inkml:trace contextRef="#ctx0" brushRef="#br1" timeOffset="186630.9">19418 10007 2751 0,'0'0'256'0,"0"0"-256"0,0 0 0 0,0 0 0 15,0 0 1072-15,0 0 160 0,0 0 48 0,0 0 0 16,0 0-1280-16</inkml:trace>
  <inkml:trace contextRef="#ctx0" brushRef="#br1" timeOffset="186818.47">19426 10005 2751 0,'0'0'256'0,"0"0"-256"16,0 0 0-16,0 0 0 0,0 0 896 0,0 0 144 15,0 0 32-15</inkml:trace>
  <inkml:trace contextRef="#ctx0" brushRef="#br1" timeOffset="187053.45">19419 10027 6447 0,'0'0'576'0,"0"0"-576"0,0 0 0 0,0 0 0 0,0 0 1632 0,0 0 224 16,0 0 32-16,0 0 16 0,0 0-1552 15,0 0-352-15,0 0 0 0,0 0-3904 16,0 0-784-16</inkml:trace>
  <inkml:trace contextRef="#ctx0" brushRef="#br1" timeOffset="188163.44">19419 10079 3679 0,'0'0'320'0,"0"0"-320"0,0 0 0 0,0 0 0 16,0 0 1040-16,0 0 144 0,0 0 32 0,0 0 0 16,0 0-960-16,0 0-256 0,0 0 0 0,8 0 128 15,-8 0-128-15,0 0 0 0,0 0 0 0,0 0 0 16,0 0-288-16</inkml:trace>
  <inkml:trace contextRef="#ctx0" brushRef="#br1" timeOffset="188444.98">19429 10062 11055 0,'0'0'480'0,"0"0"112"0,0 0-464 0,0 0-128 15,0 0 0-15,0 0 0 0,0 0 512 0,0 0 96 16,0 0 16-16,0 0 0 0,0 0-208 0,0 0-32 0,0 0-16 15,0 0 0-15,0 0-368 0,9-2 0 0,-9 2 0 0,0 0-4272 16,0 0-912 0</inkml:trace>
  <inkml:trace contextRef="#ctx0" brushRef="#br1" timeOffset="188634.85">19439 10061 1839 0,'0'0'160'0,"0"0"-160"16,0 0 0-16,0 0 0 0,0 0 416 0</inkml:trace>
  <inkml:trace contextRef="#ctx0" brushRef="#br1" timeOffset="200385.02">22903 16928 6735 0,'0'0'288'0,"0"0"80"0,0 0-368 0,0 0 0 0,0 0 0 0,0 0 0 0,0 0 528 0,0 0 48 16,0 0 0-16,0 0 0 0,0 0-304 0,0 0-48 16</inkml:trace>
  <inkml:trace contextRef="#ctx0" brushRef="#br1" timeOffset="210497.59">15379 6266 8287 0,'-6'-12'736'0,"6"12"-592"16,-1-6-144-16,0 1 0 0,1-1 2240 0,0 1 400 16,0-2 96-16,0 7 16 0,2-6-1152 0,-2 6-240 15,0 0-32-15,0 0-16 0,0 0-16 0,0 0 0 16,0 0 0-16,0 0 0 0,4 9-576 0,-1 3-112 15,0 4-32-15,1 2 0 0,-1 4-272 0,0 4-64 16,2 2-16-16,-4 2 0 0,0 1-224 0,1 1 176 16,0 1-176-16,-1 1 160 0,0 0-160 0,1-1 160 15,-2-2-160-15,0-2 160 0,-2 0-448 0,1-1-96 0,-1-2 0 0,0-2-16 32,0-2-1808-32,-2-2-352 0</inkml:trace>
  <inkml:trace contextRef="#ctx0" brushRef="#br1" timeOffset="210717.45">15375 6377 29487 0,'-5'-15'2624'0,"4"8"-2112"0,-1-3-512 0,2-1 0 0,0-1 0 0,0-1-304 0,3-2 48 0,0 1 0 15,0 0 384-15,1-1 64 0,3 1 32 0,1 1 0 16,2 1 32-16,1 1 16 0,3 1 0 0,0 1 0 15,1 2-272-15,3 1 0 0,1 0 0 0,-3 2 0 32,2 1-544-32,0 2-16 0,1 2 0 0,-2 1-12304 0</inkml:trace>
  <inkml:trace contextRef="#ctx0" brushRef="#br1" timeOffset="210904.91">15306 6482 29487 0,'0'0'2624'0,"0"0"-2112"16,0 0-512-16,0 0 0 0,0 0 240 0,0 0-64 16,0 0-16-16,0 0 0 0,0 0 256 0,0 0 48 15,9-2 16-15,2 1 0 0,2-1-288 0,4 0-64 0,0-2-128 0,4 1 192 16,4-1-192-16,1-2 0 16,1 0 0-16,5-2-9488 15,1-2-1952-15</inkml:trace>
  <inkml:trace contextRef="#ctx0" brushRef="#br1" timeOffset="211076.77">15831 6213 27647 0,'0'0'1216'0,"0"0"256"0,0 0-1168 0,0 0-304 0,0 0 0 0,0 0 0 0,-3 3 944 0,-2 2 128 16,2 1 16-16,1 3 16 16,-1 1-400-16,0 2-64 0,2 2-32 0,0 4 0 15,0 2-368-15,2 1-80 0,0-2-16 0,1 2 0 16,1 0-144-16,0-1 0 0,0 0 144 0,2-2-144 0,-1 0 0 0,-1-1 0 15,2-2 0-15,-1-1 0 16,-1-1-1552-16,2 0-384 0,-1-4-80 0,0-2-11296 16</inkml:trace>
  <inkml:trace contextRef="#ctx0" brushRef="#br1" timeOffset="211468.17">15764 6223 33167 0,'-3'-6'2944'0,"2"0"-2352"16,1-2-464-16,2 0-128 0,0 1 0 0,2-2 0 15,2-1 128-15,2 0-128 0,1 0 768 0,2 1 64 16,2 0 32-16,0 1 0 0,0 1-464 0,2 2-80 16,0 0-32-16,-1 3 0 0,-1 3-288 0,-1 1 128 15,-2 0-128-15,-1 5 0 0,-2 1 0 0,-2 3 0 16,-1 2 0-16,-1 3 0 0,-3 3 0 0,-3 2 0 0,-1 1 0 0,-1 1 0 16,-2 0 0-16,0 0 0 0,0-1 0 0,0-2 0 15,0-3 0-15,1-2 0 16,0-1 0-16,2-2 0 0,0-2 0 0,0-2 160 0,2-2-160 0,2-6 128 15,0 0-128-15,0 0 160 0,0 0-160 0,0 0 160 0,0 0-160 0,8 2 0 16,2-1 0-16,-2-1 0 0,3 0 0 0,2 0 0 16,0 0-224-16,1 0 80 0,1 1 144 15,1 1-208-15,-2 1 80 0,0 2 128 0,0-1 0 16,-3 2 0-16,-3 0 0 0,1 2 0 0,-2 1 0 0,-3 0 0 16,-3 1 0-16,-1-2 128 0,-1 1 64 0,-3 0 0 15,-3 0 0-15,-2 0 0 0,0-2 144 0,-2 1 48 16,-2 0 0-16,1-2 0 0,-1 0-144 0,0-1-32 15,0 0 0-15,0-1 0 0,-2 0-416 0,2-1-96 16,0-2-16-16,0-1-11456 16,1 0-2304-16</inkml:trace>
  <inkml:trace contextRef="#ctx0" brushRef="#br1" timeOffset="211704.45">16321 6090 39615 0,'0'0'1760'0,"0"0"352"0,0 0-1680 0,0 0-432 16,0 0 0-16,-5 5 0 15,2 4-432-15,0 1-160 0,-1 1-48 0,1 3 0 0,1 3 640 0,0 2 160 16,-1 5 16-16,1 1 0 0,-1 1-16 0,2 3 0 0,1 1 0 0,0-1 0 16,1 0-160-16,0-2 0 0,1 1 0 0,1-1 0 15,3 0 0-15,-1-3 0 0,1-2 0 0,1-1 0 31,-1-2-544-31,0-3-144 0,-2-1-16 0,0-2-16 16,1-4-2320-16,-2-2-464 0,-3-7-80 0,0 0-32 0</inkml:trace>
  <inkml:trace contextRef="#ctx0" brushRef="#br1" timeOffset="211955.23">16241 6241 18431 0,'-12'-17'816'15,"8"9"160"-15,2-1-784 0,-2-2-192 0,3-1 0 0,1 0 0 0,2 0 3232 0,2 1 608 16,1-1 112-16,2 1 16 0,1 0-2880 0,1 2-592 15,2 0-112-15,4 4-32 0,1 0 64 0,3 2 16 16,2 1 0-16,2 3 0 0,1 1-128 0,3 3-32 16,0 0 0-16,1 3 0 15,-1 2-16-15,-4 2-16 0,-1 1 0 0,-2 2 0 0,-2 2-112 0,-5 2 0 16,-3 2-128-16,-3 1 192 0,-2 1-32 0,-4 1-16 16,-4 1 0-16,-3 2 0 0,-2 0 48 0,-3-2 16 0,-2 0 0 0,-2-3 0 15,-3-2-208-15,-2 1 0 16,-2-1 128-16,-2-1-128 0,-1-3 0 0,-3 1 0 0,0-2 0 0,-2 0 0 31,-1-1-1856-31,0-1-480 0,2-1-96 0,-4-2 0 0</inkml:trace>
  <inkml:trace contextRef="#ctx0" brushRef="#br1" timeOffset="212627.63">16246 5746 16575 0,'-22'-22'1472'0,"11"13"-1168"0,-2-4-304 0,-4 0 0 0,-4-1 1248 0,-2 0 192 16,-3 0 32-16,-1 1 16 0,-1-1-912 0,-2 3-192 16,-1 1-48-16,0 2 0 0,1 2 720 15,-1 1 144-15,1 1 16 0,0 4 16 0,2 2-608 0,-2 3-128 16,-1 0-32-16,-1 3 0 0,0 1-272 0,1 3-64 15,0 1-128-15,-2 1 192 0,2 2-192 0,0 1 0 16,-1 3 128-16,3 2-128 0,0 2 0 0,0 3 0 0,0-1 0 0,1 3 0 16,1 1 0-16,0 3 176 0,0 0-176 0,0 3 160 15,2 0 96-15,1 0 0 0,-1 3 16 0,1-2 0 16,4 0 16-16,0 1 0 16,1 0 0-16,4 1 0 0,0 2 32 0,3 0 0 0,1 1 0 0,2 1 0 15,2 0-192-15,1 1-128 16,2 1 192-16,3 1-192 0,3 3 192 0,2-1-64 0,3-1 0 0,5 1-128 15,3-1 208-15,6 1-64 0,5 0-16 16,4-3 0-16,5-1-128 0,-1-1 0 0,1-4 0 0,4 0 0 16,5-5 0-16,5-2 128 0,1-4-128 0,7-2 0 15,4-2 320-15,1-5 0 0,-3-5-16 0,3-4 0 16,2-4 144-16,2-3 48 0,1-3 0 0,0-6 0 16,0-4-176-16,-1-3-16 0,-1-4-16 0,-1-3 0 15,-1-5-64-15,1-3-16 0,-1-5 0 0,-4-2 0 16,-5-7-16-16,-2-1-16 0,-4-2 0 0,1-3 0 15,-3-2-16-15,-1-2 0 0,-1 2 0 0,-3-3 0 16,-4 0-32-16,-5 1 0 0,-5 2 0 0,-5 1 0 16,-4 2 176-16,-4 1 16 0,-3 0 16 0,-4 0 0 15,-5 2 112-15,-2-1 0 0,-3 0 16 0,-3 1 0 0,-2-2-64 16,-3 0-16-16,-3-1 0 0,-2-2 0 0,-4 1-192 0,-2-3-32 16,-1 2-16-16,-5-1 0 0,0 0-144 0,-3 2 192 15,-2 4-192-15,-1 1 192 0,-2 3-32 0,-4 1 0 16,-3 3 0-16,-2 4 0 0,-1 2 32 0,-1 6 0 15,-1 3 0-15,0 4 0 0,-2 4-192 0,0 7 0 16,-2 4 0-16,-4 4 0 0,-6 3-144 0,2 5 144 16,0 7-192-16,0 4 192 0,-2 2-160 0,0 3 160 15,-1 3-128-15,2 2 128 0,2 2-256 0,3 1 48 16,4 1 0-16,6 2 0 16,-1 2-2064-16,5 3-416 0,3 2-64 0</inkml:trace>
  <inkml:trace contextRef="#ctx0" brushRef="#br1" timeOffset="-161371.73">22188 7339 9439 0,'0'0'416'0,"0"0"96"0,0 0-512 0,0 0 0 15,0 0 0-15,0 0 0 0,0 0 1264 0,0 0 144 16,-5-1 48-16,5 1 0 0,0 0-560 0,0 0-128 0,0 0 0 0,0 0-16 16,0 0-96-16,0 0-16 0,5-3 0 0,2-2 0 15,3 0-64-15,2 1 0 0,3-2-16 0,4 1 0 16,3 0-272-16,2 1-48 0,23-5-16 0,-2 1 0 16,-2 2 32-16,-3-1 0 0,-3 2 0 0,-3 0 0 15,-1 2-256-15,0 0 0 0,-1-2 0 0,-2 2 0 16,-3-2 0-16,-2 2 0 0,-4-1 128 0,-3-1-128 15,-1 0 128-15,-10 3-128 0,0-1 176 0,-1 0-176 16,-2-1 0-16,-1-1 0 0,-1 1 0 0,-2 4 0 31,-2-3-768-31,-3-2-176 0,5 5-16 0,-12-1-16 0,-3 0-256 0,0 3-48 16,-2 2-16-16,2 1-6432 0</inkml:trace>
  <inkml:trace contextRef="#ctx0" brushRef="#br1" timeOffset="-161121.21">22229 7456 4607 0,'0'0'400'0,"0"0"-400"16,0 0 0-16,0 0 0 15,0 0 2496-15,0 0 432 0,0 0 80 0,0 0 0 0,0 0-1488 0,0 0-304 0,10 2-64 0,1-1-16 16,0-1-256-16,2-1-48 0,1 0-16 0,3-1 0 16,0-2-208-16,3 2-32 0,3 0-16 0,2-1 0 15,2-1-192-15,0-1-48 0,2-4 0 0,0 0 0 16,-2 1-160-16,-1-1-32 0,-1-1-128 15,-3 1 192-15,-1 0-192 0,-1 2 0 0,-1 0 0 0,-1 0 0 16,-4 3 0-16,-1 1 128 0,-2-1-128 0,-2 2 0 16,-9 2 0-16,0 0 0 0,8-3 0 0,-8 3 0 31,0 0-512-31,0 0-160 0,0 0-32 0,0 0-6640 0,-8 2-1328 0</inkml:trace>
  <inkml:trace contextRef="#ctx0" brushRef="#br1" timeOffset="-160980.62">22602 7439 9215 0,'0'0'816'0,"3"-8"-656"15,-1-2-160-15,0 2 0 0,-2 8 3152 0,0 0 608 16,3-8 112-16,-3 8 32 0,0 0-3104 0,0 0-608 16,0 0-192-16,0 0-10320 0</inkml:trace>
  <inkml:trace contextRef="#ctx0" brushRef="#br1" timeOffset="-144397.67">18452 5304 3679 0,'0'0'320'0,"0"0"-320"16,0 0 0-16,0 0 0 0,0 0 432 0,0 0 16 16,0 0 0-16,-1 7-2544 0</inkml:trace>
  <inkml:trace contextRef="#ctx0" brushRef="#br1" timeOffset="-144240.98">18539 5452 7359 0,'0'0'656'0,"0"0"-528"0,0 0-128 0,0 0 0 16,0 0 128-16,-4 4-128 0,-2 0 192 0,1 1-64 0,0 0-128 0,2 0 160 16,-1-1-160-16,4-4 160 0,0 0-160 0,-2 6-144 15,2-6 144-15,0 6-2432 16,0-6-352-16</inkml:trace>
  <inkml:trace contextRef="#ctx0" brushRef="#br1" timeOffset="-144146.53">18554 5601 8175 0,'0'0'352'0,"0"9"96"0,0 0-448 0,0 1 0 15,0 0 0-15,0 0 0 0,-2-1 480 0,2 2 16 16,0 0 0-16,0 2 0 0,2 1-368 0,-1 1-128 16,0 1 0-16,0 0 0 0,0 1-128 0</inkml:trace>
  <inkml:trace contextRef="#ctx0" brushRef="#br1" timeOffset="-143973.68">18595 6149 3679 0,'0'0'320'0,"1"7"-320"0,2-1 0 0,-1 2 0 15,0 1 1328-15,1 2 192 16,1-1 32-16,-2 0 16 0,0-1-1136 0,0 2-240 16,-1 2-32-16,0 0-16 0,-1 1-144 0,0 0 128 0,-1 1-128 0,0 0 128 15,0-1-384-15</inkml:trace>
  <inkml:trace contextRef="#ctx0" brushRef="#br1" timeOffset="-143267.2">21288 5049 5519 0,'0'0'240'0,"2"-5"64"0,0-2-304 0,0 1 0 0,1 4 0 0,-1-2 0 16,0-1 2560-16,1 1 448 15,-3 4 80-15,0 0 32 0,0 0-1840 0,0 0-384 0,0 0-64 0,0 0 0 16,0 0-544-16,0 0-96 0,0 0-32 0,-5 6 0 16,0 1-160-16,-1 3 0 0,1 2-192 0,-2 1 192 15,1 2-736-15,-1 0-32 0,0 2 0 16,2 0-7312-16</inkml:trace>
  <inkml:trace contextRef="#ctx0" brushRef="#br1" timeOffset="-143141.22">21281 5262 16815 0,'0'0'736'0,"0"0"160"0,0 0-704 0,0 0-192 0,-3 6 0 0,1 2 0 0,0 0 880 0,0 2 144 16,-2 0 16-16,2 1 16 0,0 2-800 0,1 2-256 16,0-1 128-16,1 3-128 0,1 1 0 0,0 1 0 15,0-1-208-15</inkml:trace>
  <inkml:trace contextRef="#ctx0" brushRef="#br1" timeOffset="-142293.54">18675 5550 8287 0,'0'0'368'0,"0"0"80"0,0 0-448 0,5-2 0 16,-5 2 0-16,0 0 0 0,7-1 864 0,-1 1 96 15,2 0 0-15,2 0 16 0,2 1-400 0,2 1-64 16,3-1-32-16,3 0 0 0,2 0-80 0,3 0-16 16,3 1 0-16,2-2 0 0,1-1-128 0,3 0-16 15,2 0-16-15,6 1 0 0,5 0-224 0,5 0 144 16,6-1-144-16,2 0 128 0,-1-2-128 0,4 2 0 15,2 0 0-15,6-1 128 0,5 0-128 0,0 0 0 16,-3-2 0-16,-3 2 0 0,-1 0 0 0,3 1 0 16,1 0 0-16,-3 0 128 0,-3-2-128 0,-3 1 0 15,-4 0 0-15,-1 1 0 0,-3 1 0 0,-2 0 0 16,0 0-192-16,-5 0 192 16,-3 0-464-16,-4 1 16 0,-8-1 16 0,-3-1 0 0,-5 0 272 0,-2 0 160 15,-6 0-192-15,-2-2 192 0,-4 1-128 0,-1 0 128 0,-5 0 0 16,-1 0 0-16,-5 2 0 0,0 0 0 15,1-5 0-15,-1 5 0 0,-3-5 128 0,-2 3-128 16,-1-1 0-16,-2 2-4112 0,0 1-896 0</inkml:trace>
  <inkml:trace contextRef="#ctx0" brushRef="#br1" timeOffset="-142059.08">20470 5418 11567 0,'0'0'512'0,"0"0"112"0,3-6-496 0,-1 1-128 0,1-1 0 0,0 1 0 0,0-1 1392 0,2 2 256 16,-1 0 48-16,1 1 16 15,0 0-560-15,0 2-128 0,1 1 0 0,0 1-16 0,1 1-368 0,0 1-64 16,0 2 0-16,2 0-16 0,-1 2-336 0,0 2-64 16,-2 0-16-16,-1 4 0 0,-2-1 0 0,-2 1 0 15,-1 1 0-15,-2 0 0 0,-3 1-16 0,-2-2 0 16,-3-1 0-16,-1 1 0 0,-2 2-128 0,-3-1 0 15,-1 0-192-15,-4 0-7152 16,-1 1-1424-16</inkml:trace>
  <inkml:trace contextRef="#ctx0" brushRef="#br1" timeOffset="-141636.3">18904 5507 18431 0,'7'-15'816'0,"-4"10"160"0,2-2-784 0,-2 0-192 0,0-2 0 0,1 0 0 15,-1 1 512-15,0 2 48 0,-1 0 16 0,-2 6 0 16,0-4-144-16,0 4-32 0,0 0 0 0,0 0 0 16,-7 5-208-16,-3 3-32 0,-2 2-16 0,-3 2 0 0,0 1-144 0,-1 1 0 15,-2 1 0-15,-1-1 0 0,-2 1-144 0,3 1 144 16,-1-2 0-16,4 0 0 0,2 2-128 0,1-2 128 16,4-1 0-16,1-2 0 0,4-2 0 0,-2-3 128 15,4-1 0-15,1-5 16 0,0 0 304 16,6 6 48-16,1-2 16 0,4-1 0 0,3 0-128 0,0-1-32 15,2 0 0-15,2 0 0 0,0-2-208 0,1 0-144 16,0 0 192-16,-1 0-192 0,-2 0 0 0,0 1 0 16,-2 1 0-16,0 1-192 15,-1-2-1056-15,1 1-208 0</inkml:trace>
  <inkml:trace contextRef="#ctx0" brushRef="#br1" timeOffset="-141275.3">19075 5794 13071 0,'0'-11'576'0,"0"5"128"0,1 0-576 0,0-1-128 0,0-1 0 0,0 1 0 15,0-1 1344-15,1 1 256 0,-1 1 32 0,-1 6 16 16,2-6-720-16,-2 6-144 0,0 0-16 0,0 0-16 0,0 0-480 0,0 0-80 15,0 0-32-15,0 0 0 0,-1 7-160 0,0 2 0 16,0 1 0-16,-2 1 0 0,1-2 0 0,0 4 0 16,-1 0 0-16,0 0 0 15,-1 1 192-15,2-1-64 0,0 1 0 0,1-1 0 0,-1-1 0 0,2-1 0 16,0-1 0-16,2-1 0 0,0-1 192 0,1 0 16 16,1-1 16-16,0-2 0 0,1 0 400 0,2-2 80 15,-1-1 0-15,3-1 16 0,-1 0-208 0,2-1-64 0,1 0 0 0,1 0 0 16,2-1-336-16,2 1-80 15,0 0-16-15,1 0 0 0,-2 0-144 0,0 0 0 16,1 1 0-16,-1 0 0 16,2 3-1792-16,0-2-400 0,1 1-80 0</inkml:trace>
  <inkml:trace contextRef="#ctx0" brushRef="#br1" timeOffset="-96805.43">2500 6412 10127 0,'-5'-12'896'0,"1"6"-704"0,1 0-192 0,0-2 0 15,0 0 1152-15,1 0 192 0,1-2 32 0,1-1 16 16,0 0-48-16,1 0-16 0,1 0 0 0,1 0 0 15,-2 0-240-15,1 0-32 0,1 1-16 0,1 0 0 16,-3 0 48-16,0 1 0 0,0 0 0 0,1 2 0 16,-2 0-368-16,0 2-64 0,0 5-16 0,0 0 0 15,0 0-336-15,0 0-80 0,0 0-16 0,0 0 0 16,0 6-208-16,0 3 0 0,1 1-192 0,0 3 192 0,0 2-176 16,0 5 176-16,1 3-160 0,-1 5 160 0,1 4-144 0,-1 5 144 15,0 5-128-15,1 5 128 0,2 4 0 0,-1 4-160 16,-2 3 160-16,0 4 0 0,0 2 0 0,0 3 0 15,0 3 0-15,-1-1 0 0,-2 0 0 0,1-1 0 16,1 0 0-16,0-2 0 0,0-3 0 0,1-4 0 16,0-2 0-16,0-2 0 0,0-4 0 0,4-4 144 0,-3-3-144 0,1-3 128 15,0-5-128-15,-1-3 160 16,0-1-160-16,0-3 160 0,-1-2-32 0,0-3-128 16,0-3 192-16,-1-2-64 0,0-1 16 0,0-2 0 15,-1-3 0-15,1-3 0 0,-1-3-144 0,1-7 0 16,0 0 0-16,0 0 0 15,-3-6-800-15,0-1-192 0,-1-7-32 0,1-2-11824 0</inkml:trace>
  <inkml:trace contextRef="#ctx0" brushRef="#br1" timeOffset="-96413.27">2402 6427 21135 0,'-9'-26'928'0,"7"15"208"0,-1-1-912 0,0 0-224 16,-1 1 0-16,1 1 0 0,-1 1 464 0,-1 2 48 16,0 3 16-16,-1 2 0 0,1 2 0 0,-1 1 0 15,0 1 0-15,-2 5 0 0,-1 2-400 0,0 4-128 32,0 2 0-32,1 3 0 0,-1 0 224 0,0 3-64 0,0 1-16 0,2 0 0 0,0-1 128 0,0-2 32 15,2-3 0-15,0-1 0 0,2-4 416 0,1-2 96 16,0-3 16-16,2-6 0 0,0 0 544 0,0 0 112 15,0 0 32-15,4-6 0 0,-1-5-496 0,4-5-112 16,1-3-16-16,2-3 0 0,2-1-544 0,1-2-112 16,1-4-32-16,3 0 0 0,1-3-208 0,1 1 128 15,-1 1-128-15,-2 5 0 0,0 3 128 0,-3 3-128 16,-1 4 0-16,-1 3 144 0,0 4-144 0,-1 5 0 0,-2 3 0 0,-1 4 0 16,2 4 0-16,0 3-224 0,-1 3 48 0,-1 4 16 15,1 3 160-15,-1 1-160 16,-1 1 160-16,3 0-160 0,0 0 160 0,0-1 0 0,-1-2 0 0,1-3 0 15,0-1 0-15,3-3 0 0,2-1 0 0,2-3 0 32,0-2-2032-32,4-4-320 0</inkml:trace>
  <inkml:trace contextRef="#ctx0" brushRef="#br1" timeOffset="-95646.06">2643 7959 11967 0,'0'0'1072'0,"-5"1"-864"16,5-1-208-16,-6 2 0 0,-1-2 1344 0,1 0 240 0,-1-1 32 0,1 1 16 16,-1 0 64-16,0 0 16 0,1 0 0 0,6 0 0 15,-6 0-560-15,6 0-128 0,-5 0 0 0,5 0-16 16,0 0-432-16,0 0-64 0,0 0-32 0,0 0 0 31,0 0-224-31,6 1-64 0,3-1 0 0,4 0 0 0,5-1-192 0,5 1 176 0,5 0-176 0,7 0 160 0,7-1-160 0,5-2 128 16,6-1-128-16,2-1 128 0,1-1-128 0,3 2 160 15,4 0-160-15,3 3 160 0,3 1-160 0,-1 0 0 16,-3-1 0-16,1 0 0 0,-3 1 0 0,0 1 0 16,-2 1 0-16,-2 1 0 0,-5-2 0 0,-5 0 0 15,-6-1 0-15,-6 0 0 0,-5 0 144 0,-5 0-144 16,-5 0 160-16,-5 0-160 0,-2-1 224 0,-6 0-48 16,-1-1-16-16,-2 1 0 0,-6 1 112 0,0 0 32 15,0 0 0-15,-4-4 0 0,-1 0-112 0,-1-2 0 31,-2-1-16-31,-2 1 0 0,-1-2-176 0,-3 0 0 16,0-1 0-16,-1-1 0 0,-2-1 0 0,2 0 0 16,-1 0 0-16,2 0 0 0,-1 0 0 0,2 0 0 15,0-1 0-15,4 1 0 0,0 0 256 0,3 0 192 16,2 1 16-16,2 1 16 16,-1 1-720-16,3 3-144 0,3 0-16 0,1 3-16 0,4 1 224 0,1 2 64 15,-1 0 0-15,3 4 0 0,3 1 128 0,0 2-192 0,2 1 192 0,0 1-192 16,-2-1 192-16,-1 4 0 15,-1 0 0-15,-1 2-128 0,-2 2 128 0,-1-1 144 0,-3 1-16 0,0 0-128 16,-3 1 288-16,-2 1-48 0,-2-1-16 16,-4 1 0-16,-1 0 16 0,-2-2 0 0,-4 0 0 0,-3 0 0 31,-4 1-800-31,-1 1-144 0,-3-1-48 0</inkml:trace>
  <inkml:trace contextRef="#ctx0" brushRef="#br1" timeOffset="-94862.65">2184 5255 11967 0,'-3'-7'1072'0,"1"1"-864"0,2-1-208 0,-2 1 0 15,-2 0 2816-15,1 1 512 0,3 5 96 0,0 0 32 16,-5-1-1824-16,0 2-352 0,1 4-80 0,-1 1-16 16,0 2-896-16,0 2-288 0,1 3 160 0,1 3-160 15,1-1 0-15,0 2 0 0,2-1 128 0,2 1-128 16,0-1 0-16,1 1 160 0,1-3-160 0,3-1 160 15,2-1 16-15,1-2 0 0,0-2 0 0,0-3 0 0,1-1 336 0,1-4 64 16,1-4 0-16,1-1 16 0,2-4 48 0,-1-2 16 16,0-2 0-16,2-3 0 0,-2-1-176 0,1-4-32 15,-2-2-16-15,-1-1 0 0,-2-3-112 0,0 0-32 16,-1-1 0-16,-2 3 0 0,-3 3-48 0,0 2-16 16,-2 2 0-16,-1 4 0 0,-1 3 80 0,0 2 16 15,-1 3 0-15,0 6 0 0,0 0-192 0,0 0-128 16,0 0 192-16,-2 5-192 0,0 3 0 0,1 4 0 15,0 5-240-15,0 5 80 0,0 4 160 0,1 5-208 16,-2 4 80-16,2 5 128 0,0 2-160 0,3 4 160 16,0 0 0-16,1 1-144 0,2 3 144 0,0-2 0 15,2-3-144-15,0-1 144 0,1-1 0 0,-2-2 0 0,0-4 0 0,0-2 0 16,-1-3 0-16,0-2 0 16,-2-5 0-16,-2-2 0 0,-1-5 144 0,-1-4-144 0,-1-3 160 0,-2-2-160 15,-1-2 272-15,-3-3-32 0,-1-3-16 0,-2-1 0 16,-1-2 96-16,-2-4 0 0,-1-2 16 0,0-5 0 15,-2-2 64-15,2-4 16 0,0-4 0 0,1-3 0 16,2-5 32-16,4-1 16 0,2-1 0 0,4-2 0 16,3-2-272-16,5 0-64 0,2 3-128 0,4 2 192 0,5 0-192 15,3 5 0-15,3 2-192 0,4 3 192 16,5 3-320-16,4 1 64 0,-1 3 0 0,2 3 0 16,2 3-1920-1,1 2-384-15,-1 4-80 0</inkml:trace>
  <inkml:trace contextRef="#ctx0" brushRef="#br1" timeOffset="-94015.18">4383 7882 25503 0,'0'-22'1136'0,"1"13"224"0,0-2-1088 0,2 0-272 16,0 1 0-16,5 0 0 0,0 3 608 0,1 1 64 15,-1-1 16-15,0 2 0 0,-1 0-64 0,1 2-16 16,0 1 0-16,1 2 0 0,3 1-384 0,0 3-80 15,-1 3-16-15,0 2 0 0,-1 3-128 0,0 3 0 16,-2 3 0-16,0 2 0 0,-1 0 0 0,-5 4 0 16,-1 1 0-16,-2 1 0 0,-1 2 128 0,-4 0-128 0,1 3 192 0,-2-2-64 15,0-3-128-15,1-2 160 16,0-2-160-16,-1-3 160 0,1-4-160 0,2-1 160 0,2-4-160 0,0-4 160 16,2-6 32-16,0 0 16 0,0 0 0 15,0 0 0-15,0 0 400 0,2-8 80 0,0-3 16 0,3-3 0 16,3-3-192-16,2-4-48 0,2-6 0 0,2 0 0 0,3-5-240 0,1 0-48 15,2-1-16-15,1 0 0 0,1-1-160 0,-2 2 0 16,-1 2 144-16,-4 5-144 0,-3 3 208 0,-3 3-16 16,-1 3-16-16,-3 3 0 0,-2 2 256 0,0 3 48 15,-3 2 16-15,0 6 0 0,0 0-304 0,-7 4-64 16,0 1-128-16,0 4 192 0,-2 1-192 0,0 3-160 16,0 4 32-16,1 2 0 0,0 3 128 0,1 0-128 15,2 0 128-15,1 1-128 0,3-1 128 0,4 2 0 16,1-4-144-16,4 1 144 0,2-2 0 0,2-1 0 15,1-4 0-15,2-1 0 0,3-1 0 0,2-2 0 16,1-1 0-16,-1-2 128 0,1-3 128 0,1-2 0 16,1-2 16-16,1 0 0 0,-2-2-272 0,0-1 0 0,0-2 0 0,0 0-11968 31,-3 0-2400-31</inkml:trace>
  <inkml:trace contextRef="#ctx0" brushRef="#br1" timeOffset="-69583.73">22679 8989 4607 0,'0'0'400'0,"0"0"-400"0,0 0 0 0,0 0 0 16,0 0 1488-16,0 0 224 0,0 0 32 0,0 0 16 15,0 0-832-15,0 0-160 0,0 0-48 0,0 0 0 16,-5-1 160-16,5 1 16 0,0 0 16 0,-6 1 0 16,0-1-320-16,6 0-64 0,0 0-16 0,-5 0 0 15,-1 0-16-15,6 0-16 0,0 0 0 0,-5 0 0 16,5 0 160-16,0 0 16 0,0 0 16 0,0 0 0 16,0 0 176-16,0 0 48 0,0 0 0 0,0 0 0 15,0 0-192-15,0 0-48 0,0 0 0 0,0 0 0 16,0 0-304-16,0 0-64 0,3-4-16 0,1-1 0 15,1 2-272-15,1 0 160 0,2 1-160 0,3-1 128 0,1 0-128 0,5 1 0 16,0 0 0-16,3 1 0 0,3-2 0 0,2 2 128 16,6 1-128-16,2-1 0 0,1 0 0 0,4 0 0 15,0 0 0-15,2 0 0 0,2 0 128 0,3 1-128 16,3-1 128-16,4 2-128 0,2 0 0 0,0-1 0 16,-2 0 0-16,2-1 0 0,0 0 0 0,0 1 0 15,0 0 128-15,0 0-128 0,0-1 0 0,-2-1 0 16,-4 1 0-16,-1-1 128 0,-7 0-128 0,-1-1 0 15,-1-2 0-15,-2 2 0 0,0 0 0 0,-1 0 0 16,-4 0 144-16,1 1-144 0,0 0 0 0,0 0 128 16,-3-1-128-16,-3 0 0 0,-3 0 128 0,-1 1-128 0,-2-2 128 0,-2 1-128 15,-4 0 128-15,-1-1-128 16,0 1 128-16,-3 0-128 0,-2 1 128 0,-3 0-128 0,-5 2 128 0,0 0-128 16,0 0 0-16,0 0-160 0,0 0 16 0,0 0 0 31,0 0-848-31,0 0-160 0,0 0-48 0,0 0-11216 0</inkml:trace>
  <inkml:trace contextRef="#ctx0" brushRef="#br1" timeOffset="-69127.61">24271 8920 2751 0,'0'0'128'0,"0"0"16"0,0 0-144 0,0 0 0 0,0 0 0 0,0 0 0 0,0 0 3360 0,4-4 640 16,-1-2 128-16,-3 6 32 0,0 0-2240 0,3-5-432 15,-3 5-80-15,0 0-32 0,3-7-272 0,-3 7-48 16,2-4-16-16,-2 4 0 0,0 0-208 0,0 0-64 0,3-6 0 16,-3 6 0-16,0 0-192 0,0 0-64 15,0 0 0-15,0 0 0 0,0 0-240 0,4-3-48 16,-4 3-16-16,0 0 0 0,0 0-32 0,6-1-16 15,-6 1 0-15,4 2 0 0,-4-2 64 0,5 5 16 16,-2 1 0-16,-1 2 0 0,-1-2-16 0,-1 2 0 0,-2 1 0 0,0 2 0 16,-1-1 16-16,-1 4 0 15,2 2 0-15,-1 5 0 0,-2 2-48 0,1 4 0 0,1 0 0 16,-1 4 0-16,1 4-192 0,0 2 176 0,-2-1-176 0,2 1 160 16,1 2-160-16,1 0 0 0,2 3 144 0,1 0-144 15,3 0 0-15,-2-1 0 0,0-2 0 0,0 0 0 16,1-3 0-16,-1-1 0 0,1-3 0 0,-1-2 128 0,-1-3-128 15,-1-1 144-15,-1-4-144 0,-1-2 160 0,-1-1-16 0,-1-1 0 16,0-3 0-16,0-1 0 0,0 0 0 0,-1-2 0 16,0-1 0-16,-1-2 0 0,1-2-144 0,0 0 192 15,-2-2-192-15,2-1 192 16,4-4-1232-16,0 0-240 0,-5 1-64 0,5-1-14096 16</inkml:trace>
  <inkml:trace contextRef="#ctx0" brushRef="#br1" timeOffset="-68093.9">22751 9885 6447 0,'0'0'272'0,"0"0"80"0,-5 0-352 0,0 0 0 16,5 0 0-16,-6 1 0 0,6-1 736 0,0 0 80 0,-6 0 16 0,6 0 0 15,0 0-192-15,0 0-48 16,-4 1 0-16,4-1 0 0,0 0-80 0,0 0-32 16,-6 1 0-16,1 0 0 0,5-1 352 0,-6 2 80 15,1-1 16-15,5-1 0 0,-6 3-224 0,1-2-32 16,-2-1-16-16,2 1 0 0,5-1 80 0,-6 1 16 0,-1-1 0 0,0 0 0 16,0-1 96-16,1 1 32 0,-1-1 0 0,3 0 0 15,-2 0-64-15,6 1-16 0,-5 1 0 0,5-1 0 16,-6-1 48-16,6 1 16 0,0 0 0 0,0 0 0 0,0 0-208 0,0 0-32 15,0 0-16-15,0 0 0 0,0 0-384 0,0 0-80 16,0 0-16-16,6 2 0 0,0-1 16 0,2 1 0 16,1-1 0-16,2 1 0 0,2 1-16 0,2-1 0 15,3-1 0-15,3 0 0 0,2 1 0 0,3-1-128 16,4 0 192-16,2 0-64 0,3 2-128 0,4-2 0 16,-4 0 0-16,2 0 0 0,3 0 128 0,2 0-128 15,3-1 0-15,3 0 128 0,4 0-128 0,1 0 0 16,-2-1 144-16,0 1-144 0,-1-3 128 0,-2-2-128 15,0 0 128-15,1-1-128 0,-1-1 0 0,1 1 144 16,-1 1-144-16,-1 0 0 0,-5 0 128 0,-3 0-128 16,-4 0 0-16,-2 2 0 0,-1-2 0 0,-5 1 128 15,0 0-128-15,-3 1 0 0,-1 1 128 0,-2 0-128 16,-1-2 0-16,-2 2 0 0,-1 1 144 0,-1 0-144 16,-1 0 0-16,-1 1 144 0,0 0-144 0,0-1 0 15,1 0 0-15,-2 1 0 0,-2 1 0 0,0 0 128 0,2-1-128 0,-2 0 0 16,-2 1 0-16,0 0 0 0,0-1 0 0,0 1 0 15,-3 0 0-15,1-1 0 0,-2 0 0 0,-5 0 0 16,0 0 128-16,0 0-128 0,0 0 128 0,0 0-128 16,0 0 192-16,0 0-64 0,0 0 0 0,0 0 0 15,0 0-128-15,0 0-176 0,0 0 48 0,0 0 0 16,0 0-288 0,0 0-48-16,0 0-16 0,0 0 0 0,-7 1-176 15,3 1-48-15,4-2 0 0,-7 0-9216 0,1 1-1840 0</inkml:trace>
  <inkml:trace contextRef="#ctx0" brushRef="#br1" timeOffset="-67920.85">24000 9876 13823 0,'0'0'1216'0,"0"0"-960"0,0 0-256 0,0 0 0 0,0 0 3712 0,0 0 688 0,0 0 144 0,0 0 16 16,0 0-3872-16,5-1-688 15,3 1-320-15,1 0-8496 16,0 0-1680-16</inkml:trace>
  <inkml:trace contextRef="#ctx0" brushRef="#br1" timeOffset="-66554.48">22422 9511 2751 0,'0'0'128'0,"-3"-4"16"0,-2 0-144 0,2 0 0 16,3 4 0-16,0 0 0 0,0 0 5152 0,3-5 992 16,-3 5 208-16,5-4 48 0,4 0-4896 0,2 2-976 0,-1 0-192 0,2 1-32 15,1 0-304-15,2 0 0 16,2 0 0-16,-1 1 0 0,2-1-176 0,1 1-80 0,1 0-32 0</inkml:trace>
  <inkml:trace contextRef="#ctx0" brushRef="#br1" timeOffset="-66429.01">22906 9439 14735 0,'0'0'640'0,"0"0"160"0,0 0-640 0,7-3-160 0,1 1 0 0,0-1 0 16,2 1 2512-16,1 1 480 0,0 0 80 0,1 1 32 15,1-1-2144-15,0 1-416 0,0 0-96 0,2 2 0 16,2-1-448-16,2 1-144 0,1-2 0 0,5 3-7920 15,-1-1-1568-15</inkml:trace>
  <inkml:trace contextRef="#ctx0" brushRef="#br1" timeOffset="-66319.44">23597 9408 24639 0,'0'0'1088'0,"0"0"240"0,8-2-1072 0,2 0-256 16,1 0 0-16,2 0 0 0,1-1 0 0,3 1 0 15,0 0 0-15,4 1-144 16,3 0-944-16,3 0-176 0</inkml:trace>
  <inkml:trace contextRef="#ctx0" brushRef="#br1" timeOffset="-66053.41">24397 9401 25391 0,'0'0'1120'0,"0"0"240"0,0 0-1088 0,0 0-272 16,3-4 0-16,2-1 0 0,0-1 240 0,2 2-16 15,0 0 0-15,3 0 0 0,0 0-224 0,2 1 144 0,1 0-144 0,3 1 128 16,0 0-128-16,2 1 0 15,2 1 0-15,0 0-176 0,0 0 176 0,1 0-160 16,2 0 160-16,-2 1-160 0,1-1 160 0,-1 0 0 16,-2-1 0-16,0 0-128 0,-2 0 256 0,-1 1 64 0,-2 0 16 15,-1 0 0-15,-2-3 864 0,-1 1 160 0,-1 0 48 0,1-1 0 16,-4-1-368-16,2 2-64 0,0 0-16 0,1 0 0 16,-3-1-480-16,2 0-96 0,0 1-32 0,0 0 0 15,0 0-224-15,1 1 0 0,0 0 128 0,-1-1-128 16,2 2 0-16,0-1 0 0,0 0 0 0,0 1 0 15,0 0-1264 1,-1 1-288-16,-2 0-64 0</inkml:trace>
  <inkml:trace contextRef="#ctx0" brushRef="#br1" timeOffset="-65176.78">23892 9424 14159 0,'0'0'624'0,"0"0"144"0,0 0-624 0,0 0-144 0,0 0 0 0,0 0 0 15,0 0 1184-15,0 0 208 0,5-2 32 0,-5 2 16 16,0 0-384-16,6-3-80 0,-6 3-16 0,8-1 0 15,-1 0-656-15,2 1-144 0,1 0-32 0,2 1 0 16,2-1-128-16,3 1 0 0,3 0 0 0,2 1 128 0,5-2 0 16,4-2-128-16,2 1 192 0,3 0-64 15,5 0-128-15,2-1 192 0,2 0-192 0,-1 0 192 16,0-2-192-16,1 2 0 0,2 0 0 0,-1 0 0 0,0 1 128 0,0-2-128 16,-2 1 128-16,-3 0-128 0,-5 0 0 0,-4 0 128 15,-5-2-128-15,-4 1 0 0,-3 1 0 0,-4 1 0 16,-3 0 0-16,-3-1 0 0,-4 1 0 0,-6 1 0 15,6 0 0-15,-6 0 0 0,0 0-256 0,5 1-16 16,-5-1-16-16,6 2 0 16,-6-2-1568-16,8 2-320 0</inkml:trace>
  <inkml:trace contextRef="#ctx0" brushRef="#br1" timeOffset="-64329.47">25172 9398 8287 0,'0'0'736'0,"0"0"-592"16,0 0-144-16,0 0 0 0,0 0 2208 0,-1-4 416 16,1 4 64-16,0 0 32 0,0 0-1024 0,0 0-208 0,-3-3-32 0,3 3-16 15,0 0-608-15,0 0-128 16,-4 2-32-16,-1 2 0 0,5-4-304 0,-3 7-64 0,0 1-16 0,0 0 0 15,1 1-288-15,1 1 160 0,1-1-160 0,1 1 128 16,0-1-128-16,1 0 160 0,2-1-160 0,-1 0 160 16,1-1-160-16,2-2 192 0,-1-1-192 0,1 0 192 15,-6-4-32-15,7 1 0 0,-1-1 0 0,2-1 0 16,0-3-16-16,-1 0 0 0,1-2 0 0,-1-2 0 16,-2-1 0-16,1-1 0 0,-1-1 0 0,-1-1 0 0,1-1-16 15,-2 0-128-15,2-1 192 0,-3 2-64 16,-1 1 448-16,0 4 64 0,-1-1 32 0,0 1 0 0,-1 1 256 0,1 6 48 15,0 0 16-15,0 0 0 0,0 0-544 0,0 0-96 16,0 0-32-16,0 0 0 0,-1 5-320 0,0 3 0 16,1 3-160-16,1 3 160 0,-1 3-176 0,0 4 176 15,0 3-160-15,0 2 160 0,0 3 0 0,1 2 0 16,1 3-128-16,-1 0 128 0,1 0 0 0,1 1 0 16,-1 0 0-16,0-1 0 0,-1-1 0 0,0-1 0 15,-1-1 0-15,-1-1 0 0,-1-2 0 0,0-2 0 16,-2-4 0-16,0-2 0 0,0-3 224 0,-2 0-64 15,-1-4-16-15,0-1 0 0,-3-2 176 0,0-2 16 16,-1-3 16-16,-2-2 0 0,0-2-16 0,-6-2 0 16,1-2 0-16,2-2 0 0,1-3-32 0,1-2-16 15,1-1 0-15,1-3 0 0,2-4 112 0,3 0 32 16,3 0 0-16,3-2 0 0,2 0-208 0,6-1-32 16,2-1-16-16,6 1 0 0,2 0-176 0,5 2 0 0,3 1-160 0,0 0 160 31,1 3-512-31,1 2 0 0,-3 2 0 0,-1 2 0 15,-1 1-1648-15,-1 4-336 0,-2 1-64 0,-3 0-12784 0</inkml:trace>
  <inkml:trace contextRef="#ctx0" brushRef="#br1" timeOffset="-63249.11">24028 10272 13407 0,'0'0'592'0,"0"0"128"0,0 0-576 0,0 0-144 16,0 0 0-16,-4 4 0 0,4-4 1024 0,-3 6 160 15,3-6 32-15,-4 4 16 0,4-4 16 0,0 0 0 16,-2 6 0-16,2-6 0 0,0 6-400 0,0-6-80 16,0 0 0-16,2 7-16 0,-2-7-240 0,4 5-32 0,-4-5-16 0,7 4 0 15,1-1 32-15,2-1 0 16,1-1 0-16,1 0 0 0,1-1 64 0,3-1 16 0,1-1 0 0,1 0 0 16,-1-1 64-16,3-2 0 15,1 1 16-15,0-2 0 0,1 1-80 0,-1-3-32 0,1-1 0 0,-1-2 0 16,-1-2-224-16,-1-1-32 15,0 1-16-15,0-4 0 0,0-2-96 0,0 0-32 0,1-2 0 0,1-1 0 16,1-1-144-16,0-2 0 0,1-1 144 16,1-3-144-16,2-1 0 0,-1-2 144 0,2-1-144 0,0-1 0 15,-1-5 192-15,0-3-192 0,-1-3 192 0,-4-3-192 16,0-2 192-16,-2-1-192 0,-3-1 192 0,-2-2-192 16,-2 0 224-16,-3 0-64 0,-2 1-16 0,-1 1 0 15,-2 0 400-15,-4 1 80 0,0 1 16 0,-3-1 0 0,0 3-64 0,-1 0-16 16,-2 2 0-16,-2 1 0 0,-1 1-256 0,-1 2-48 15,0 2-16-15,-2 1 0 0,-2-1-112 0,1 4 0 16,0 1-128-16,-1 3 192 0,-1 3-192 0,1 2 144 16,-2 1-144-16,-1 0 128 0,0 4-128 0,-1 2 0 15,1 3 144-15,-1 1-144 0,0 2 0 0,2 2 0 16,-2 1 0-16,0 3-128 0,2 2 128 0,-1 1-160 16,1 3 160-16,1 1-160 0,-1 0 160 0,2 1-160 15,1 1 160-15,-2 1-160 0,2 0 160 0,1 2 0 0,1 0-144 0,0 1 144 16,1-2 0-16,0 0-176 15,0 0 176-15,2 1-128 0,1-1-32 0,0 0 0 0,1 0 0 0,-1-1 0 32,1-1-320-32,6-1-64 0,0 0-16 0,-7 2 0 15,1 0-528-15,6-2-128 0,0 0 0 0,0 0-16 16,-5 2-1664-16,5-2-336 0,0 0-64 0</inkml:trace>
  <inkml:trace contextRef="#ctx0" brushRef="#br1" timeOffset="-62920.5">24458 8351 9215 0,'11'-7'816'0,"-5"3"-656"0,-2-2-160 0,2 0 0 0,-1 0 2288 0,1-1 416 0,-2 0 96 0,0 0 16 16,-2 1-736-16,-1 2-144 0,1-1-16 0,-2 1-16 15,-2-2-576-15,0 2-112 0,2 4-32 0,-6-4 0 16,-4 1-416-16,0 3-64 0,-1 2-32 0,-1 0 0 16,-3 1-256-16,-1 3-48 0,-1 0-16 0,-4 3 0 0,-3 2-64 0,0 1-16 15,-1 0 0-15,1-1 0 0,0-2-112 0,2 0-32 16,1-2 0-16,1 0 0 0,3 0 128 0,1-2 0 15,2 1 16-15,2-3 0 0,0 1-16 0,2 0 0 16,1-2 0-16,1 0 0 0,2 0-80 0,6-2-32 16,0 0 0-16,0 0 0 0,0 0 16 0,0 0 0 15,0 0 0-15,0 0 0 0,0 0-160 0,0 0 0 0,9 1 0 0,0 2 0 16,2 0 0-16,-1 1 0 0,2 1 0 0,3 1-176 16,-1 2 176-16,3 0 0 15,-2 0 0-15,1 2 0 0,1-1 0 0,2 1-128 16,0 0 128-16,1 1 0 0,-1 0 0 0,1-1 0 0,0 1 0 0,-1 0 0 31,0-1-1104-31,0-3-144 0,1-1-32 0,-2-1-14400 0</inkml:trace>
  <inkml:trace contextRef="#ctx0" brushRef="#br1" timeOffset="-60426.15">23705 7511 11967 0,'0'0'1072'0,"0"0"-864"15,1-7-208-15,-1 2 0 0,0 5 1792 0,1-5 304 0,0 0 64 0,0 0 16 16,-1 5-672-16,0 0-128 16,0 0-32-16,0 0 0 0,0 0-464 0,0 0-112 15,0 0 0-15,-2 7-16 0,0 2-352 0,0 3-64 32,0 2-16-32,-1 3 0 0,0 0-64 0,1 4 0 0,0 1-16 0,-1 1 0 0,0 0-80 0,1 2-16 31,0-2 0-31,1-1 0 0,0-2-144 0,-1-2 160 0,1-1-160 0,1-3 160 15,0 0 96-15,0-3 32 16,0-2 0-16,0-1 0 0,0-8 352 0,0 0 64 16,0 0 0-16,0 0 16 0,0 0-80 0,0 0 0 15,0 0-16-15,4-7 0 0,-1-2-144 0,0-4-32 0,1-3 0 16,1-5 0-16,2-3-160 0,-1-4-32 0,2 0-16 0,1-3 0 16,1-2-240-16,-2-1 144 0,1 1-144 0,-1 1 128 15,0 1 16-15,-3 3 0 0,1 4 0 0,-1 4 0 16,-2 4 208-16,2 3 32 0,1 4 16 0,-3 2 0 0,-3 7-208 0,0 0-64 15,0 0 0-15,0 0 0 0,4 9-128 0,2 3 0 16,-1 1-192-16,1 4 192 0,-2 2-192 0,0 2 192 16,1 2-192-16,0 1 192 0,2 1-128 0,-1 2 128 15,1-1 0-15,1-1 0 0,-1 1 0 0,2-3 0 16,-1 0 0-16,0-2 0 0,-1-4 0 0,1-1 0 16,-2-3 0-16,0-3 0 0,1-4 0 0,-1 0 0 15,-6-6 0-15,8 2 0 0,0-3 128 0,-1-2-128 16,0-4 192-16,1-3-64 0,-1-3 0 0,3-4 0 15,-1-5 0-15,1-1 0 0,1-1-128 0,0 0 192 16,0 0-192-16,-1 1 192 0,0 2-192 0,-2 2 0 16,-2 3 0-16,0 3 0 0,-2 5 240 0,-1 2-48 15,1 2 0-15,-4 4 0 0,0 0-192 0,0 0 176 16,4 7-176-16,-1 3 160 0,-2 2-160 0,1 3 0 0,-1 0 0 0,0 4 0 16,0 1 0-16,0-1 0 15,0 1 0-15,0 0 128 0,1 0-128 0,-1 0 0 0,2-1 0 0,0 0 0 16,2-1 0-16,-1-2 0 0,0 0 0 0,2-2 0 31,0-1-1552-31,2-1-192 0,1-1-48 0,2-2-9792 0,2-2-1952 16</inkml:trace>
  <inkml:trace contextRef="#ctx0" brushRef="#br1" timeOffset="-60033.61">24421 7699 33807 0,'0'0'1488'0,"0"0"320"0,0 0-1440 0,0 0-368 0,-5 4 0 0,-1 3 0 0,2 2 0 0,-1 2 0 16,1 2-192-16,-1 1 64 0,1 2 128 0,0 0 176 16,-1 3-48-16,2 1 0 0,0-1-128 0,-1 3 0 15,-1 0 144-15,2-1-144 0,0-2 0 0,2 0 0 16,0-3 0-16,0-1 0 0,1-4 128 0,1-3-128 16,1-1 128-16,-2-7-128 0,0 0 224 0,0 0-32 15,0 0 0-15,0 0 0 0,5-7 64 0,0-3 0 16,1-3 0-16,-1-3 0 0,1-5-96 0,0-3-16 15,2-4 0-15,0 0 0 0,-2-4-16 0,0 2-128 16,0 1 192-16,1 3-64 0,-1 3 256 0,-2 1 32 16,-1 3 16-16,-1 4 0 0,2 3 208 0,-1 3 32 15,-1 2 16-15,0 2 0 0,-2 5-432 0,0 0-96 0,0 0-16 0,0 0 0 16,6 6-144-16,-1 2 0 0,0 3 0 16,-1 2 0-16,0 0-176 0,0 2 176 0,-1 1-128 0,3 1 128 15,-3-1 0-15,1 2 0 0,0-2 0 0,-1 1 0 16,0-2 0-16,1 0 0 0,-1-1 0 0,1-1 0 15,0 0-224-15,-1-1 32 0,0 0 16 0,1-2 0 32,-1-2-1936-32,0 0-400 0,-1-3-80 0,-2-5-12720 0</inkml:trace>
  <inkml:trace contextRef="#ctx0" brushRef="#br1" timeOffset="-59908.7">24384 7824 5519 0,'0'0'496'0,"-5"-3"-496"15,5 3 0-15,0 0 0 0,0 0 6768 0,0 0 1248 16,0 0 256-16,6-4 48 0,3 0-6704 0,3 1-1344 15,2 0-272-15,5 1 0 0,3-2 0 0,4 2 0 16,4 0-160-16,3-1 160 16,3-1-1392-16,4 1-208 0</inkml:trace>
  <inkml:trace contextRef="#ctx0" brushRef="#br1" timeOffset="-56278.74">24157 8894 1839 0,'0'0'160'0,"0"0"-160"16,0 0 0-16,0 0 0 0,0 0 1632 0,0 0 288 15,0 0 64-15,0 0 16 0,-2-4-480 0,2 4-112 16,-2-6 0-16,-2 0-16 0,2 1 32 0,0-1 16 0,1 1 0 0,0 0 0 16,1 5-336-16,-1-5-64 15,0-1-16-15,1 6 0 0,-2-5-192 0,2 5-64 16,-1-6 0-16,1 6 0 0,0-5-176 0,0 5-32 15,0 0-16-15,0 0 0 0,0 0-176 0,0 0-48 16,0 0 0-16,0 0 0 0,0 0-144 0,0 0-48 16,0 0 0-16,0 0 0 0,-2 6 112 0,0 2 16 15,-1 1 0-15,0 1 0 0,1 1-80 0,0 0-16 0,-1 0 0 0,1 1 0 16,-1 0-160-16,1 0 160 0,0 0-160 0,1-1 160 16,0-1-160-16,0 0 0 0,0-1 0 15,1 1 128-15,0-2-128 0,0-8 0 0,0 0 144 0,0 7-144 16,0-7 160-16,0 0-32 0,0 0-128 0,0 0 192 0,0 0 0 15,0 0-16-15,0 0 0 0,0 0 0 0,0 0 48 16,1-7 16-16,-2 0 0 0,2-2 0 0,0-1-64 0,0-1-16 16,-1-2 0-16,1-1 0 0,-1-2 32 0,1 1 0 15,-1 0 0-15,1 2 0 0,-1 0-192 0,0 1 0 16,0 1 0-16,-1 1-176 0,0 2 176 0,0 3 176 16,1 5-48-16,0 0 0 0,0 0 32 0,0 0 0 15,0 0 0-15,0 0 0 0,0 0-160 0,-5 3 0 16,1 3 0-16,0 1 0 0,-1 2-128 0,1 2 128 15,1 1 0-15,-1 1 0 0,0 1 0 0,-1 0 0 16,1 0 0-16,2 1 0 0,-3-1 0 0,4 1 0 0,-2 0 0 0,1-2 0 16,2-1 0-16,0-1 0 15,1-2 0-15,0-1 0 0,2 0 0 0,0 0 0 16,0-3 0-16,1 1 0 0,1-1 224 0,-5-5-32 0,6 5-16 0,1-3 0 16,-1-1-16-16,2-1 0 15,0-1 0-15,0 0 0 0,1-1-16 0,-1-2 0 16,0 1 0-16,1-1 0 0,-1-1-144 0,2 1 160 15,-1-1-160-15,1 1 160 0,0 1-160 0,0-1 0 16,1 1 0-16,0 0 0 0,-2 0 0 0,1-1 0 0,-2 1 0 16,1 1 0-16,0 0 0 0,1-1 0 15,0 1 0-15,0 1 0 0,0 0 0 0,-1 1 0 0,1 0 0 0,-1 0 0 16,-1 1 0-16,0 0 0 0,-3-1 0 16,1 0 0-16,-6 0 0 0,6 0 0 0,-6 0 0 0,0 0 0 15,6-1 0-15,-6 1 0 0,0 0 128 0,4-2-128 16,-4 2 128-16,0 0-128 0,3-6 128 0,-3 1-128 15,3-1 128-15,-3 0-128 0,-2-1 0 0,1 1 128 16,-1-1-128-16,0 0 0 0,0 0 144 0,0-2-144 16,-1 0 0-16,1-1 128 0,0-1-128 0,0-1 0 15,0 0 0-15,2 1 0 0,-3 0 0 0,1 0 0 16,0 0 0-16,0 1 0 0,0 0 0 0,2 1 0 0,-4-1 0 0,3 2 0 16,0-1 0-16,0 1 0 0,-1 2 0 0,2 6 0 15,0-6 0-15,0 6 0 0,0 0 0 0,0 0-128 16,0 0 128-16,0 0 0 0,0 0-160 0,0 0 160 15,0 0-192-15,0 0 192 0,0 0-160 0,1 7 160 16,-1 0-128-16,1 2 128 0,-1 1 0 0,1 1-128 16,-1 0 128-16,0 1 0 0,0 1 0 0,0 2 0 15,0-1 0-15,1 0 0 0,0-1 0 0,0 1 0 16,2 0 0-16,-3-1 0 0,1-1 0 0,0-1 0 16,0 0 0-16,0 0 0 0,-1-2 0 0,1 0 0 15,0-3 0-15,-1-6 0 0,0 0 144 0,0 0-144 16,0 0 192-16,0 0-192 0,0 0 192 0,0 0-192 15,0 0 192-15,0 0-192 0,0 0 240 0,0 0-64 16,0 0-16-16,0 0 0 0,1-5-160 0,0-2 160 0,0 0-160 0,1-1 160 16,-1-1-160-16,1 0 0 0,0-1 0 0,0 1 0 15,0 0 0-15,1-1 0 16,-1 0 0-16,0 1 0 0,1 1 0 0,-3 2-144 0,1-1 144 16,1 1 0-16,-1-1 0 0,-1 7 0 15,0-5 0-15,0 5 0 0,-1-6 0 0,1 6-128 0,0 0 128 0,0 0 0 0,-6-3 0 0,2 1 0 16,-2-1 0-16,1 2 0 0,-3 0-128 15,0 1 128-15,1 0 0 0,-1 0 0 0,-1 1 0 0,0-1 0 16,-1 0 0-16,0 0 0 0,-1 0 0 0,2 0-128 16,-1-1 128-16,1 1 0 0,-1 0 0 0,1-1 0 15,1-1 0-15,2 1 0 0,0 0-128 0,6 1 128 16,-5-3-192-16,5 3 192 0,0 0-368 0,0 0 48 16,0 0 0-16,0 0 0 15,6-4-128-15,2 1-32 0,1-1 0 0,1 0 0 16,1-1 16-16,0 0 0 0,0 2 0 0,1-2 0 0,-1 1 224 0,0 0 48 15,0-1 16-15,-1 1 0 0,-1-1 176 0,-2 1 0 16,0 0 0-16,-2 0 0 0,-5 4 0 0,0 0 0 16,0 0 0-16,0 0 128 0,0 0 288 0,0 0 64 15,0 0 16-15,-6 0 0 0,-2 1-144 0,-2 3-32 16,-1 0 0-16,-2 1 0 0,-2-1-128 0,-2 0-48 16,-2 1 0-16,1-1 0 0,-2-1-16 0,1 3-128 15,2-2 192-15,-1 1-64 0,0-2-128 0,3-1 0 16,1-1 144-16,1 0-144 0,0 1 176 0,2-1-48 0,3-1 0 0,1 0 0 15,2 0-128-15,5 0 128 16,0 0-128-16,0 0 128 0,0 0-128 0,0 0 0 16,0 0 0-16,5-4 0 0,3 0 0 0,2 0-144 15,0 0 144-15,2 1-208 0,1 1 208 0,1 1-192 0,0-3 192 0,3 2-192 0,1 0 192 0,-3 0 0 16,0 0 0-16,0 0-144 0,-2 1 144 0,-1 0 0 16,-1 0 0-16,-2 0 0 0,-2 1 0 0,-7 0 0 15,5-1 0-15,-5 1 0 0,0 0 0 0,0 0 0 16,0 0 0-16,0 0 128 0,-5 4-128 0,-2 0 0 15,-1-1 0-15,-3 0 128 0,-2 1-128 0,-1-1 0 16,0-1 0-16,-2 0 0 0,2 2 0 0,-3-1 0 16,3 0 0-16,-2 0 0 0,3 0 0 0,2-1 0 15,1-1 0-15,1 0 0 0,3 0 128 0,0 1-128 16,2-1 160-16,4-1-160 0,0 0 0 0,0 0 0 16,0 0 0-16,0 0 0 0,0 0 0 0,0 0 0 15,0 0 0-15,8 3 0 0,0-2 0 0,3-1-192 16,0 0 192-16,2 0-160 0,-1 0 160 0,2 0 0 15,1 0-144-15,2 0 144 0,-2-1 0 0,1 1-144 0,-1 0 144 0,-1 0 0 32,0 1-576-32,-2 1-16 0,-2 0 0 0,-3 0 0 15,-1 1-560-15,-6-3-96 0,3 4-32 0,-3-4 0 16,-2 7-320-16,-3-1-80 0,-1 1-16 0,-3-1 0 16,-2 2 352-16,-2 0 64 0,-4-2 0 0,1 0 16 15,-2 0 576-15,1 1 112 0,-1 0 32 0,-1-2 0 0,3 1 544 0,0-2 0 16,2-1 0-16,2 2 0 0,1-3 608 0,2 0 224 0,2 0 64 0,1-1 0 15,2 1 624-15,4-2 128 0,0 0 16 0,0 0 16 16,0 0-336-16,0 0-80 0,0 0-16 0,0 0 0 16,0 0-592-16,5-3-112 0,3 2-32 0,1-1 0 15,2 0-256-15,2 0-64 0,1-1-16 0,2 1 0 16,0 1-176-16,3 0 0 0,1-1 0 0,-1 1 0 16,0-1 0-16,0-1 128 0,-1 1-128 0,-1 1 0 15,-3 0 0-15,-1 0 0 0,-2-1 0 0,-1 1 0 16,-3 1-464-16,-7 0-176 15,0 0-48-15,0 0 0 0,0 0-400 0,-4 2-64 0,-4 1-32 16,-3 0 0-16,-5 1 432 0,-2 0 96 16,-4 0 16-16,-1 2 0 0,-2 1 400 0,1-1 96 0,1 2 16 0,1-2 0 0,1 1 128 0,3-3 224 15,1 2-48-15,3-2-16 16,4 0 512-16,0-1 96 0,2-1 32 0,3 0 0 0,5-2 112 0,0 0 32 16,0 0 0-16,0 0 0 0,0 0-496 0,0 0-112 15,0 0-16-15,10 0 0 0,1-1-320 0,2-1 144 16,2 0-144-16,2-1 0 0,-1-2 0 0,3 1 0 15,1-1 0-15,-2 1 0 0,0 0 0 0,0 0 0 16,-2 1 0-16,0 0 0 0,-3 0 0 0,-3 1 0 16,-4 0 0-16,-6 2 0 15,0 0-288-15,0 0-112 0,0 0-32 0,0 0 0 16,-9 1-16-16,-3 1-16 0,-3 2 0 0,-3 0 0 0,0 2 272 0,-2 0 192 16,0 1-208-16,2-2 80 0,2 0 320 0,1-2 64 0,1 0 0 15,3 1 16-15,4-2 608 0,1-2 112 16,6 0 32-16,0 0 0 0,0 0-336 0,0 0-64 0,0 0-16 15,7 1 0-15,-1-1-480 0,5 0-128 0,3-1 0 0,1 0 0 16,1 0 0-16,2-1 0 0,2-1 0 0,0 0 0 31,-2 0-1536-31,1-1-320 0,0 1-64 0</inkml:trace>
  <inkml:trace contextRef="#ctx0" brushRef="#br1" timeOffset="-55526.51">23790 8550 24639 0,'-8'-10'1088'0,"8"10"240"0,-4-5-1072 0,-1 1-256 0,1-1 0 0,-1 2 0 16,1 1 704-16,0 1 96 0,-2-1 16 0,1 4 0 16,5-2-48-16,-6 4-16 0,1 1 0 0,0 4 0 0,1 2-496 0,0 4-112 15,1 0-16-15,0 3 0 16,2 0 0-16,-1 2 0 0,0 1 0 0,2-1 0 0,0-2-128 0,2 1 128 15,-2-1-128-15,1-2 128 0,0 0 64 0,0-2 16 16,-1-1 0-16,0-2 0 0,0-1 192 0,0-2 48 16,0-3 0-16,0-5 0 0,0 0 0 0,0 0 0 15,0 0 0-15,0 0 0 0,0 0 0 0,0 0 16 16,0 0 0-16,0 0 0 0,3-6-144 0,0-3-16 16,1-1-16-16,-1-1 0 0,1 0-128 0,2 1-32 15,1-1 0-15,0 1 0 0,2 0-128 0,1 3 0 0,0 0 0 0,0 1 0 16,0 3-192-16,1 1 48 15,0 1 0-15,1 2 0 0,-1 1 144 0,1 3-160 16,0 0 160-16,-1 3-160 0,-1 3 160 0,-1 0 0 0,-1 1-144 0,-1 0 144 16,-1-1 0-16,-2 0 0 0,-1-1 0 0,-1 0 0 15,-2 0 0-15,0 0 0 0,-1-2 160 0,-1-1-160 16,-2-2 272-16,-2 0-48 0,-1-2-16 0,-2 0 0 16,-1 0 48-16,-2-2 0 0,-1-1 0 0,-3-1 0 15,1-3-32-15,-1-1 0 0,1-2 0 0,2 2 0 16,2-1-224-16,1 3 144 0,1-1-144 0,2 0 128 0,2 2-272 15,5 2-64-15,0 0-16 0,0 0 0 16,0 0-2896 0,0 0-576-16</inkml:trace>
  <inkml:trace contextRef="#ctx0" brushRef="#br1" timeOffset="-53835.48">24084 9796 16063 0,'0'0'704'0,"0"0"160"0,0 0-688 0,0 0-176 0,0 0 0 0,0 0 0 0,0 0 944 0,0 0 144 0,0 0 48 0,0 0 0 15,0 0-464-15,0 0-96 0,-2-5 0 0,2 5-16 16,0 0-208-16,0 0-32 0,0 0-16 0,0 0 0 0,0 0-112 0,0 0 0 16,0 0-16-16,5-3 0 15,0 1-176-15,2 0 128 0,0-1-128 0,2 1 128 0,1 0 16 0,1 1 0 16,1-1 0-16,0 1 0 15,2 1-144-15,-1-2 128 0,0 2-128 0,-1 0 128 16,-1 0-128-16,-1 0 0 0,0 2 0 0,-4-2 0 0,0-2 160 0,-6 2-160 16,0 0 192-16,0 0-192 0,0 0 256 0,0 0-64 15,0 0-16-15,0 0 0 0,-7-1 144 0,0 0 48 16,-2 0 0-16,-1 0 0 0,-1-1-64 0,0 1-16 16,0 0 0-16,-2 1 0 0,-2-4-288 0,0 2 160 15,0-2-160-15,-1 0 128 0,2 1 0 0,0 1-128 16,0 0 192-16,2 0-64 0,2-1 192 0,1 1 16 15,0-1 16-15,1 1 0 0,0-1-32 0,3 1 0 16,5 2 0-16,-5-1 0 0,5 1-144 0,0 0-48 16,0 0 0-16,0 0 0 0,0 0-128 0,0 0 0 15,0 0 0-15,0 0 0 0,8-3 0 0,0 1 0 16,0 1 0-16,0 1-176 0,2 1 176 0,2 0-128 16,-1-1 128-16,3 0-128 0,-1 0 128 0,1 1 0 0,1 0 0 0,-1 0 0 15,0-1 0-15,0 0 0 16,1 0 0-16,-2 1 0 0,-1 0 0 0,-1 0 0 0,0-1 0 0,-2 1 0 15,-3 1 0-15,0-1 144 0,-6-1-144 0,0 0 0 16,0 0 192-16,0 0-64 0,0 0 0 0,0 0-128 16,0 0 176-16,0 0-176 0,0 0 160 0,0 0-160 15,0 0 0-15,0 0 128 0,0 0-128 0,0 0 0 16,0 0 0-16,0 0 0 0,0 0 0 0,0 0 0 16,0 0 0-16,0 0 0 0,0 0 0 0,0 0 0 15,0 0 0-15,0 0 0 0,0 0 0 0,5-4 0 16,-5 4-128-16,6-4 128 0,-1 2 0 0,0-2 0 0,-5 4 0 0,0 0 0 15,5-3 0-15,1 0 0 0,-6 3 0 0,0 0 0 16,3-5 0-16,-3 5 0 0,0 0 0 0,0 0 128 16,0 0-128-16,0 0 144 0,0 0 112 0,0 0 32 15,0 0 0-15,0 0 0 0,0 0-96 0,0 0 0 16,0 0-16-16,5 8 0 0,-2 0-176 0,-1 2 192 16,-1 0-192-16,-1 1 192 0,0 1-192 0,0 0 160 15,-1-1-160-15,0 0 160 0,0 0-160 0,1-1 192 16,0-1-192-16,1-2 192 0,0 1-64 0,-1-1 0 15,0-7 0-15,0 0 0 0,0 7-128 0,0-7 192 16,1 7-192-16,-1-7 192 0,0 0-192 0,0 0 192 16,0 0-192-16,0 0 192 0,0 0-192 0,0 0 192 31,0 0-192-31,0 0 192 0,0 0-544 0,0 0-96 0,0 0-32 0,0 0 0 16,-6 0-416-16,0-1-64 0,0-1-32 0,0-1 0 15,-3 0-384-15,-1-1-80 0,-1 0-16 0,0 1 0 16,-1 0-1504-16,0-1-304 0</inkml:trace>
  <inkml:trace contextRef="#ctx0" brushRef="#br1" timeOffset="-53161.66">24061 9765 16415 0,'-6'-9'720'0,"6"9"160"0,-4-4-704 0,2-1-176 0,0 1 0 0,2 4 0 15,-2-5 1840-15,2 5 336 16,-1-5 64-16,1 5 0 0,0 0-592 0,0 0-128 0,0 0-32 0,0 0 0 0,0 0-576 0,0 0-112 16,0 0-32-16,3 5 0 15,-1 3-272-15,0 1-64 0,1 1-16 0,-1 1 0 0,0 1-224 0,1 0-64 16,-2 0 0-16,2 0 0 0,-1 0 0 0,-1-1 0 15,1-1 0-15,1 1 0 0,1-1-128 0,-1 0 128 32,-1-1-128-32,0-1 128 0,-2-8-128 0,0 0 160 0,4 6-160 0,-4-6 160 0,0 0-160 0,0 0 192 15,0 0-192-15,0 0 192 0,0 0-192 0,0 0 160 16,0 0-160-16,0 0 160 0,0 0-416 0,0 0-64 16,0 0-32-16,0 0 0 15,0 0-464-15,0 0-80 0,-1-5-32 0,0-2 0 16,-2 0-480-16,-1 0-80 0,1-2-32 0,-2 0 0 15,1 0 160-15,-2 1 16 0,1-1 16 0,0 0 0 0,1 1 1008 0,0 2 320 0,-1-1-160 0,1 2 160 32,-2-1 784-32,2 2 240 15,1-1 64-15,3 5 0 0,-4-5 128 0,4 5 48 16,-2-6 0-16,2 6 0 0,0 0-400 0,0 0-80 0,0 0-16 16,0 0 0-16,0 0-384 0,0 0-64 15,0 0-32-15,0 0 0 0,0 7-288 0,1-1 128 0,0 1-128 0,2 1 0 16,0-1 128-16,-1 1-128 0,0 0 0 0,2 0 0 15,0-1 176-15,1 1-176 0,1 0 160 0,1-2-160 16,1-1 208-16,0-1-48 0,2-1-16 0,1 0 0 0,0-3 16 0,2 0 0 16,1-2 0-16,1 0 0 0,-1 0-160 0,1 0 192 15,3-1-192-15,-3-1 192 0,0 0-192 0,-2 1 192 16,-1-1-192-16,-2 1 192 0,-1 0-192 0,-2 0 0 16,-1 1 144-16,-6 2-144 0,0 0 144 0,0 0-144 15,0 0 192-15,0 0-192 0,0 0 144 0,0 0-144 16,-8 0 0-16,-2 1 144 0,-1 0-144 0,-2 3 0 15,-3-1 0-15,-1 1-176 0,0 0 176 0,-1 0-192 16,0 1 192-16,2-1-192 0,0 0 192 0,3 1 0 16,1-2 0-16,2-1 0 0,1-1 0 0,3 0 0 15,6-1 0-15,0 0 0 0,0 0 0 0,0 0 144 16,0 0-144-16,0 0 160 0,0 0-160 0,0 0 0 16,8-3 0-16,0 0 0 0,2 0 0 0,2-1 0 15,2 1 0-15,-1 0 0 0,1-1 0 0,1 1 0 16,3 0 0-16,-1 1 0 0,-2-1 0 0,0 1 0 15,-4 0 0-15,0 0 0 0,-1 1-256 0,-2 0 32 0,-8 1 0 16,0 0 0 0,5 0-1648-16,-5 0-336 0,0 0-64 0,0 0-6816 15,0 0-1344-15</inkml:trace>
  <inkml:trace contextRef="#ctx0" brushRef="#br1" timeOffset="-51310.28">23918 10123 13407 0,'0'0'592'0,"0"0"128"0,0 0-576 0,0 0-144 0,0 0 0 0,0 0 0 16,0-5 992-16,1 1 160 0,-1-2 48 0,0 6 0 15,0-5-576-15,2-1-112 0,-2 1-32 16,0-1 0-16,0 1-208 0,0-2-32 0,-2 0-16 0,1 1 0 15,0-1 112-15,-1 1 32 0,-1-1 0 0,-1 0 0 16,0 1 144-16,-1 0 16 0,-2 1 16 0,-1-1 0 0,-2 3 320 0,2 1 64 16,-2 0 16-16,0 0 0 0,-1 2-176 0,-4 2-16 15,2 0-16-15,-1 1 0 0,-3 3-144 0,1 0-16 16,1 2-16-16,-1 1 0 0,1 1-112 16,2 1-32-16,-2 1 0 0,3 0 0 0,2 0-176 0,0 0-48 15,3 0 0-15,0 0 0 0,2-1-192 0,1 0 0 16,2 0 0-16,1-1 0 0,1-1 128 0,1 0-128 15,1-2 0-15,0 0 144 0,-2-7-16 0,6 5-128 16,-1 0 192-16,2-2-64 0,0-1-128 0,0-1 0 16,1 1 144-16,0-2-144 0,1-2 144 0,-1 1-144 15,1-2 192-15,0-1-192 0,0-3 176 0,0 0-176 16,0 0 160-16,1-2-160 0,0-1 160 0,-1 1-160 16,0-1 160-16,-1 0-160 0,-3 1 144 0,1 0-144 15,-2 0 128-15,-1 2-128 0,-3 7 256 0,0 0-16 16,0 0-16-16,0 0 0 0,0 0 144 0,0 0 16 0,0 0 16 0,0 0 0 15,-3 5-208-15,0 1-64 0,0 3 0 16,0 1 0-16,0 0-128 0,1 0 128 16,2 1-128-16,0 0 128 0,0 0-128 0,2 0 0 0,1-1 0 0,2 0 0 15,0-2 0-15,2 0 0 0,-1 0 0 16,1-2 0-16,1-1 0 0,0-2 128 0,1-1-128 0,0-1 128 16,2-1-128-16,0-2 160 0,-1-1-160 0,0-1 160 15,0-2-160-15,0-1 0 0,-2 0 0 0,1-1 0 16,0-1-816-1,-1 0-32-15,0 2-16 0,-2 0-10192 0,-1 2-2032 0</inkml:trace>
  <inkml:trace contextRef="#ctx0" brushRef="#br1" timeOffset="-8484.42">24232 8941 6447 0,'0'0'272'0,"0"0"80"0,0 0-352 0,0 0 0 0,0 0 0 0,0 0-2800 16</inkml:trace>
  <inkml:trace contextRef="#ctx0" brushRef="#br1" timeOffset="624.16">24043 9919 6447 0,'0'0'576'0,"0"0"-576"15,0 0 0-15,0 0 0 0,0 0 464 0,0 0-16 16,0 0 0-16,0 0 0 0,0 0-448 0</inkml:trace>
  <inkml:trace contextRef="#ctx0" brushRef="#br1" timeOffset="43524.85">544 9079 6447 0,'0'0'576'0,"5"-3"-576"0,-1-2 0 0,0-2 0 16,2 0 2240-16,-1 1 352 0,0-3 64 0,1 0 16 0,0 0-336 0,-1 1-64 16,0 0-16-16,-1 0 0 0,1 1-528 15,-1 0-128-15,-2 0 0 0,0 3-16 0,-2 4-288 0,0 0-48 16,0 0-16-16,0 0 0 0,0 0-480 0,0 0-112 15,0 0 0-15,1 8-16 0,-2 2-160 0,-1 3-16 16,-1 2-16-16,0 4 0 0,-2 2-208 0,0 3-32 16,-3 3-16-16,0 3 0 0,1 3-176 0,-1 0 0 15,-1-1 0-15,2-1 128 0,2-4-128 0,1 0 0 16,0-3 0-16,2-2 0 0,1-2 0 0,1-2 0 16,1-1 144-16,2-3-144 0,1-2 496 0,-1-2 16 15,1-3 16-15,2-2 0 0,2 0-16 0,0-2-16 16,1 0 0-16,3-3 0 0,1-1-496 0,3-2 0 15,-2-1 0-15,3-1 0 0,0 1 0 0,2-2 0 16,-1 0 128-16,0-1-128 0,3 0 0 0,-1 2 0 16,-2-1 0-16,-1 2 0 0,1 1 192 0,-2 1-16 0,0 0 0 0,-1 1 0 31,-3 1-752-31,0 0-160 0,-1 1-32 0,-1 1 0 16,-1-1-2224-16,-2 0-448 0</inkml:trace>
  <inkml:trace contextRef="#ctx0" brushRef="#br1" timeOffset="43681.09">1103 9315 36863 0,'0'0'1632'0,"-3"-3"336"0,3 3-1584 0,0 0-384 0,1-6 0 0,2 1 0 16,3-1-208-16,1 3-128 0,2 1-32 0,1-1 0 15,1 0 368-15,1 1 0 0,0 0 0 0,1-1 0 16,-1 2-2432-16,1 1-560 0</inkml:trace>
  <inkml:trace contextRef="#ctx0" brushRef="#br1" timeOffset="43852.96">1104 9493 39215 0,'0'0'864'0,"0"0"176"0,0 0 48 0,0 0 0 0,7-3-864 0,-2-2-224 15,0 2 0-15,1 0 0 0,2 0 288 0,1-1 16 16,1 1 0-16,2 0 0 0,2-1 80 0,0 2 0 15,3-1 16-15,-1 0 0 0,2-1-400 0,1 1 0 16,0 0 128-16,1-2-128 16,2 2-2320-16,0 0-496 0</inkml:trace>
  <inkml:trace contextRef="#ctx0" brushRef="#br1" timeOffset="44339.19">2072 8973 36047 0,'0'0'1600'0,"0"0"320"0,-2-4-1536 31,2 4-384-31,0 0 0 0,0 0 0 0,0 0 288 0,0 0-32 0,0 0 0 0,0 0 0 0,-1 6 624 0,1 4 112 16,0 3 32-16,0 2 0 0,0 3-352 0,0 2-64 0,0 2-16 0,0 1 0 31,1 2-192-31,-1 2-32 0,-2-1-16 0,0 0 0 16,0 0-352-16,2-1 144 0,-3-1-144 0,1-1 0 15,0-2 0-15,0-1 0 0,0-3 0 0,2-2 0 16,0-1-1824-16,2-1-272 0,1-2-48 16,0-1-15264-16</inkml:trace>
  <inkml:trace contextRef="#ctx0" brushRef="#br1" timeOffset="44465.15">2227 9297 33167 0,'0'0'1472'0,"0"0"304"0,0 0-1424 0,0 0-352 15,0 0 0-15,0 0 0 0,0 0 576 0,0 0 32 16,-3 5 16-16,3-5 0 16,0 0-1216-16,0 6-240 0,0-6-64 0,2 7-13952 15</inkml:trace>
  <inkml:trace contextRef="#ctx0" brushRef="#br1" timeOffset="44778.84">2481 9039 32255 0,'-3'-16'1424'0,"2"10"304"0,1-2-1392 0,1-1-336 16,1 0 0-16,2 2 0 0,1-1 1424 0,2 1 224 15,-1 1 32-15,2 1 16 0,1 1-832 0,1 1-160 0,0 1-48 0,1 2 0 16,1 1-528-16,0 2-128 0,-1 2 0 16,-1 3 0-16,-3 2 0 0,0 2 0 0,-3 2 0 0,-1 3 0 15,-5 2 0-15,-2 2 0 0,-3 2 0 0,-2 3 0 16,-4 3 0-16,0-1 0 0,0 1 0 0,-2-2 0 15,-2-4 0-15,2-1 0 0,2-2 0 0,-1-2 0 16,3-4 256-16,3-3 80 0,0-2 16 0,2-1 0 0,2-2 160 0,4-6 48 16,0 0 0-16,0 0 0 0,0 0-64 0,5 4-16 15,4-2 0-15,2-1 0 0,4-1-480 0,1-1 128 16,-3 1-128-16,3-2 0 0,1-2 0 0,1 1 0 16,-2 0 0-16,2-1 0 15,0 2-1504-15,-2-1-192 0,2 2-32 0,-2 0-10736 16,1 1-2128-16</inkml:trace>
  <inkml:trace contextRef="#ctx0" brushRef="#br1" timeOffset="45341.65">2993 9164 35583 0,'0'0'1584'0,"0"0"320"0,0 0-1520 0,0 0-384 16,0 0 0-16,2 9 0 0,-1 0 336 0,0 2 0 0,-1 0 0 0,0 1 0 15,0 1 336-15,0 1 64 16,-1 1 16-16,0 0 0 0,1 2-464 0,-2-2-96 0,1 0 0 0,0-1-16 16,0-3-176-16,2-2 160 0,-1 0-160 0,-1-2 160 15,1-7-32-15,0 0-128 0,0 0 192 0,0 0-64 16,0 0 96-16,0 0 16 0,3-6 0 0,0-1 0 16,0-5-240-16,2-3 176 0,0-2-176 0,2-3 160 15,0-2-160-15,1 0 0 16,0 1 0-16,1 2 0 0,-1 3 0 0,-2 1 0 0,1 6 0 0,-1 1 0 15,1 2 0-15,-7 6 0 0,0 0 0 0,7 3 0 16,-2 2 128-16,-1 4-128 0,0 2 0 0,-1 2 128 16,0 0-128-16,0 2 0 0,-2 0 144 0,1 0-144 0,0 1 0 15,0-2 0-15,-1-1 0 0,2-1 128 16,0-2-128-16,1 0 0 0,2-4 0 0,0-2 0 0,1-2 0 0,1-2 0 16,-1-1 0-16,1-3 0 0,1-3 128 0,1-2-128 15,0-1 160-15,1-2-160 0,1-4 176 0,0-2-176 16,2 0 192-16,0-2-192 0,1 0 176 0,-2 2-176 15,0 3 160-15,-1 2-160 0,-2 3 240 0,-2 2-48 16,-4 3-16-16,2 1 0 0,-6 4 64 0,0 0 16 16,6 4 0-16,0 1 0 0,-1 3-96 0,-1 2-16 15,-1 1 0-15,1 0 0 0,2 1-144 0,-1 1 0 16,2 0 144-16,-2-1-144 0,2 0 0 0,0-2 0 16,0-2 0-16,1-1 0 0,0-3 160 0,2-2-32 15,-2-2-128-15,2 0 192 0,1-3-32 0,1-3-16 16,1-1 0-16,1-3 0 0,0-2-144 0,2-1 0 15,1-2 0-15,-3 3 128 0,2 1-128 0,-2 2 0 0,-1 2 0 0,-1 1 0 16,-2 3-256-16,-2 2-16 16,-8 1-16-16,0 0 0 15,0 0-2240-15,3 7-448 0</inkml:trace>
  <inkml:trace contextRef="#ctx0" brushRef="#br1" timeOffset="50022.37">973 10184 21183 0,'-1'-12'1888'0,"1"12"-1504"15,-1-8-384-15,0 0 0 0,1 1 1504 0,0-1 224 16,-1 0 64-16,0 3 0 0,1 5-240 0,0 0-32 16,0 0-16-16,0 0 0 0,0 0-640 0,-4 8-128 0,1 3-32 0,1 4 0 15,1 4-704-15,0 4 0 0,0 0-160 0,1 2 32 16,0 3 128-16,0-1 0 0,0 1-144 0,0-1 144 16,-2 0 0-16,2-4 0 0,0 0 0 0,0-3 0 15,-1-3 0-15,0-1 128 0,1-4-128 0,0-2 128 16,-1-3 384-16,1-7 64 0,0 0 0 0,0 0 16 15,0 0 240-15,0 0 64 0,3-4 0 0,2-4 0 16,0-2-256-16,3-1-64 0,0-1 0 0,2-1 0 16,1-1-448-16,3-1-128 0,-2 3 0 0,1 1 0 0,-1 2 0 0,2 4 0 15,0 2 0-15,-1 2-192 0,0 2 192 0,0 3 0 16,0 3 0-16,-1 1-128 0,-4 3 128 0,1 2 0 16,-1 0 0-16,-1 1 0 0,-3 3 0 0,-1-1 144 15,-1-1-16-15,-2 2-128 0,-1-2 128 0,-1 0-128 16,-2-2 0-16,0-1 0 0,-3-1 240 0,-2 1-64 15,-3-2-16-15,0-2 0 0,-1-2 32 0,-2-1 16 16,-1-2 0-16,-1-1 0 0,0-2-64 0,0 0-16 16,1-1 0-16,0-1 0 0,3-1-128 0,1-1 0 15,1 1 0-15,2 0 0 16,3-2-512-16,0 2-96 0,4 0-16 0,2 3 0 16,0 0-3136-16,3-7-624 0</inkml:trace>
  <inkml:trace contextRef="#ctx0" brushRef="#br1" timeOffset="50179.34">1377 10337 38703 0,'0'0'3440'0,"0"0"-2752"0,0 0-560 0,5-5-128 16,0 0 240-16,0-1 16 0,2 2 0 16,2 0 0-16,1-1 0 0,2 2 0 15,1 0 0-15,2 0 0 0,2 0-384 0,2 2-80 0,0-1-16 0,1 1-11664 31,0 0-2320-31</inkml:trace>
  <inkml:trace contextRef="#ctx0" brushRef="#br1" timeOffset="50335.66">1518 10479 18431 0,'0'0'1632'0,"0"0"-1312"16,-5 1-320-16,5-1 0 0,0 0 4256 0,0 0 784 15,0 0 144-15,0 0 48 0,0 0-3696 0,0 0-752 16,0 0-144-16,7 2-16 0,2 0-256 0,3 0-48 15,3 0-16-15,2-1 0 0,-2-1-304 0,3-1 128 16,0 1-128-16,3-4 0 16,1 0-1680-16,1-3-448 0,1 0-96 0</inkml:trace>
  <inkml:trace contextRef="#ctx0" brushRef="#br1" timeOffset="50790.41">2222 10232 28559 0,'0'0'1264'0,"0"0"272"0,-7 5-1232 0,2 0-304 0,0 4 0 0,-1 0 0 15,-2 2 896-15,0 0 112 0,2 2 16 0,-1 2 16 16,0 2-448-16,2-1-80 0,1 1-32 0,1 1 0 16,2-1-288-16,2 0-48 0,3-2-16 0,1-1 0 15,2 0-128-15,0-1 0 0,2-2 0 0,2-1 0 16,2-3 0-16,2-1 128 0,0-4-128 0,2-1 128 0,-1-2 0 0,1-2-128 15,-2-2 192-15,0 0-64 0,-1-3 32 0,-2-2 0 16,-2-2 0-16,-3-2 0 0,-1-3-160 16,-3 0 192-16,-4-1-192 0,-1 1 192 0,-6-2-192 0,-1 1 0 15,-3 2-192-15,-2 0 192 0,-1 2 0 0,-3 1 0 16,-1 0 0-16,1 1 0 0,0 1 128 0,0 0 32 16,2 0 16-16,-1 1 0 0,3 0 272 0,3 0 48 15,2 0 16-15,3 0 0 0,1-1 224 0,2 0 48 31,4-2 16-31,3 1 0 0,2-1-368 0,3 0-80 0,2 1-16 0,2 1 0 0,2 3-336 0,2 0 0 16,-1 1-192-16,2 2 64 0,-2 3 128 0,1 3 0 16,-2 2-144-16,0 4 144 0,-2 1 0 0,-2 4 0 15,-1 3 0-15,0 1 128 0,-4 3 0 0,-2 2 0 16,-3 1 0-16,-2 2 0 0,-2 1-128 0,0 1 0 16,-1-2-160-16,0-1 160 15,1-1-784-15,-1-2-64 0,0-2-16 0,2-3 0 16,1-3-1504-16,-1-2-288 0,2-4-64 0</inkml:trace>
  <inkml:trace contextRef="#ctx0" brushRef="#br1" timeOffset="51072.65">2646 10116 31327 0,'0'0'1392'0,"0"10"272"0,-1 1-1328 0,-1 1-336 0,-1 2 0 0,-1 1 0 15,2 2 0-15,-1 1-128 0,-1-1 0 0,1 2 0 16,2 0 496-16,1-1 96 0,1 0 32 0,3-2 0 0,0 0-16 0,2-2 0 15,-1-3 0-15,2-1 0 0,1-1 64 0,2-4 16 16,1-1 0-16,0-3 0 16,1-2 288-16,-1-3 64 0,0-1 16 0,0-4 0 0,0-4-528 0,-1-3-96 15,-1-2-32-15,-2-3 0 0,-2-3 64 0,-1-2 16 16,-3 0 0-16,-2 1 0 0,-3 0-96 0,-1 3-32 16,-2 3 0-16,-2 2 0 0,1 3 176 0,-3 3 48 15,0 2 0-15,-2 3 0 0,1 3-320 0,0 2-128 0,0 3 0 0,0 3 128 47,1 1-624-47,0 3-128 0,0 2-16 0,0 2-16 16,2 3-2224-16,0 1-432 0,2 2-80 0</inkml:trace>
  <inkml:trace contextRef="#ctx0" brushRef="#br1" timeOffset="51526.42">2913 10282 26719 0,'0'0'2368'0,"3"6"-1888"0,1 2-480 0,1 1 0 15,-2 0 320-15,-1 1-16 0,1 0-16 0,0-1 0 16,-1-1 912-16,0 0 176 0,0-2 32 0,-1 1 16 16,-1-7-160-16,0 0-48 0,0 0 0 0,0 0 0 15,0 0-320-15,0 0-80 0,0 0-16 0,6-4 0 16,-1-4-96-16,1-2-32 0,-2-1 0 0,2-3 0 16,-1-3-464-16,2 0-80 0,1-2-128 0,-2 0 176 15,2 1-176-15,0 1 0 0,-1 3 0 0,0 3 0 16,-2 2 0-16,1 2 0 0,-1 3-192 0,-5 4 192 15,0 0-192-15,7 3 192 0,0 4-160 0,-1 2 160 0,-3 1-144 0,2 1 144 16,-1 2-128-16,1 0 128 0,-2 1 0 0,0 1 0 16,2-1 0-16,-1-1 0 0,0 0 0 0,0-2 0 15,0-3 0-15,1 0 0 0,-5-8 0 0,6 4 0 16,-6-4 144-16,8-1-144 0,-2-2 384 0,2-3-16 16,0 0-16-16,0-3 0 0,-2-3-112 0,2-2-32 15,1-2 0-15,-1-2 0 0,2 0-64 0,-1 0-16 16,1 2 0-16,-1 0 0 0,0 3-128 0,-1 2 0 15,0 2 0-15,-1 4 0 0,0 0 0 0,-1 4 0 16,1 2 0-16,-2 3 0 0,-1 1 0 0,1 3 0 16,0 2 0-16,1 1 0 0,-3 1 0 0,2 2 0 15,0 0 0-15,1 1 0 0,-1-1 0 0,1-1 0 0,0-1 0 0,1-1 0 16,-1-1-432-16,2-1 48 16,0-1 0-16,1-3 0 15,-2-2-1936-15,3 0-384 0,1-3-80 0,0-3-8368 0,0-1-1680 0</inkml:trace>
  <inkml:trace contextRef="#ctx0" brushRef="#br1" timeOffset="51917.23">3564 10119 19343 0,'0'0'1728'0,"-4"8"-1392"0,1 2-336 0,-2 1 0 15,0 1 1024-15,1 2 144 0,-1 3 32 0,1-2 0 16,1 0-304-16,-1 1-48 0,1-2-16 0,0-1 0 16,1-1 384-16,-1 0 64 0,2-1 0 0,0-2 16 15,1-9 64-15,0 0 16 0,0 0 0 0,0 0 0 16,0 0-288-16,0 0-64 0,6 0-16 0,0-2 0 15,2-2-288-15,0-4-48 0,-1-2-16 0,2-2 0 16,1-2-416-16,1-3-96 0,1 0-16 0,1-1 0 0,1 1-128 0,-1 3 0 16,-1 2 0-16,0 2 0 0,-3 2 0 0,0 3 0 15,-2 2 0-15,0 3 0 0,-7 0-144 0,7 4 144 16,-1 2 0-16,0 1 0 0,-1 2 0 0,0 2 0 16,-2 0 0-16,0 0 0 0,0 0 0 0,1-1 0 15,-1 0 0-15,0-1 144 0,1-2-144 0,0-1 0 16,-4-6 144-16,7 3-144 0,-2-1 256 0,3-1-32 15,0-2 0-15,0-2 0 0,0-1 160 0,1-1 48 16,1-2 0-16,1-2 0 0,0-1-208 0,1 0-32 16,0 0-16-16,0 1 0 0,-1 2-176 0,1 0 192 15,-3 3-192-15,0 0 192 0,0 3 16 0,0 1 16 16,-1 1 0-16,1 3 0 0,-1 0-32 0,-1 1-16 16,1 3 0-16,0 0 0 0,1 1-176 0,-1-1 128 0,0 1-128 0,1-1 128 15,0-1-128-15,-1-2 0 16,2-1 0-16,0 0 0 0,1-2 0 0,0-2 0 15,0-2-144-15,2-3-14032 0,-2-2-2800 0</inkml:trace>
  <inkml:trace contextRef="#ctx0" brushRef="#br1" timeOffset="53809.23">883 11293 2751 0,'0'0'256'0,"0"0"-256"0,0 0 0 0,0 0 0 16,3-6 3520-16,-3 6 640 0,2-5 144 0,-2 5 32 16,2-6-2048-16,-2 6-416 0,1-6-80 0,0-1 0 15,1 0-208-15,0 2-48 0,-2 5 0 0,2-6 0 16,-2 6-384-16,0 0-96 0,4-5-16 0,-4 5 0 0,0 0-448 0,0 0-80 16,0 0-32-16,3 7 0 0,-2 1-64 0,0 6-16 15,0 1 0-15,-1 5 0 0,-2 0-400 0,-1 3 0 16,-1 3 0-16,1 3 0 0,0 0 0 0,0 2 0 15,-1 0 0-15,2-1 128 0,1-3-128 0,2-2 0 16,2 0 0-16,2-2 0 0,0-2 0 0,2-2 0 16,2-2 0-16,1-2 0 0,2 0 0 0,2-3 0 15,1-2 128-15,2-3-128 0,0-1 208 0,2-3-32 16,1-2-16-16,1 0 0 0,0-3-160 0,0-1 0 16,-2-3 144-16,-1 0-144 31,-1-1-400-31,-1-3-160 0,-3-1-16 0,-1-1-10384 0,-2 0-2080 0</inkml:trace>
  <inkml:trace contextRef="#ctx0" brushRef="#br1" timeOffset="53979.13">866 11573 25791 0,'0'0'2304'0,"0"0"-1856"0,0 0-448 0,0 0 0 16,3-4 1952-16,0-2 288 0,2 2 64 0,2 0 16 15,1-1-1712-15,1 1-352 0,2-1-64 0,0 1 0 16,2 1 64-16,2-1 0 0,1 1 16 0,1-1 0 16,2-2-272-16,0 2 0 0,-1 0 0 0,1 0-10560 15,0-1-2144-15</inkml:trace>
  <inkml:trace contextRef="#ctx0" brushRef="#br1" timeOffset="54167.39">1502 11402 21183 0,'0'0'944'0,"0"0"192"0,1-5-912 0,2 0-224 16,2 0 0-16,2 1 0 0,2 0 3888 0,0-1 720 16,1 1 160-16,1-1 32 0,1 2-3824 0,1-1-752 15,-2-1-224-15,1 2 0 0,1 0 0 0,0-1 0 16,0 2 0-16,0 0 0 15,2 1-2352-15,-2 1-352 0,0 0-80 0</inkml:trace>
  <inkml:trace contextRef="#ctx0" brushRef="#br1" timeOffset="54355.11">1569 11548 30399 0,'0'0'2704'0,"-5"2"-2160"0,5-2-544 0,0 0 0 15,0 0 1568-15,0 0 208 0,0 0 32 0,0 0 16 16,0 0-1024-16,0 0-208 0,4 5-32 0,3-1-16 15,2 0 32-15,1-1 16 0,1-2 0 0,2 0 0 16,1-1-352-16,3-1-80 0,0 0-16 0,2-2 0 31,2 0-1232-31,1-1-240 0,2-2-48 0,1 1-10112 0,2-1-2016 0</inkml:trace>
  <inkml:trace contextRef="#ctx0" brushRef="#br1" timeOffset="56406.8">2576 11062 8287 0,'0'0'736'0,"1"-6"-592"0,0 0-144 0,0-1 0 16,0 0 2256-16,0 1 432 0,-1-1 64 0,0 2 32 15,-1-1-608-15,0 0-128 0,0 0-32 0,1 6 0 16,-2-4-592-16,2 4-112 0,-4-4-32 0,4 4 0 15,-7 0-576-15,1 3-112 0,0 1-16 0,-1 2-16 16,-2 2-256-16,0 3-48 0,-4 1-16 0,1 5 0 0,-4 3-32 0,-1 2 0 16,0 2 0-16,-2 2 0 0,0 3-208 0,1 1 144 15,2-2-144-15,3 0 128 0,3-2-128 0,4-1 0 16,1-1 0-16,2-2 0 0,2-3 0 0,2 0 0 16,2-1 0-16,4-3 0 0,2-2 0 0,0-2 0 15,4 0 144-15,0-3-16 0,0-3 208 0,1-1 48 0,2-2 16 0,-2-2 0 16,0-1 32-16,1-2 0 15,-1-2 0-15,-2-1 0 0,-2-4-176 0,1 0-48 16,-5-1 0-16,0-1 0 0,-4 0 32 0,-1-1 0 16,-1 1 0-16,-2 0 0 0,-2 1 176 0,-4 2 32 15,0 2 16-15,-2 0 0 0,-3 2 128 0,-1 1 32 16,0 3 0-16,-2 2 0 0,0 3-624 0,-1 0 0 0,1 0 0 16,-1 3-128-1,2 1-624-15,0 1-112 0,3 0-32 0,0 1-11152 0,2 0-2240 16</inkml:trace>
  <inkml:trace contextRef="#ctx0" brushRef="#br1" timeOffset="60560.96">2937 11284 14735 0,'-4'-4'1312'0,"2"-1"-1056"16,0 0-256-16,1-1 0 0,1 6 1088 0,1-6 144 16,-1-1 48-16,2 0 0 15,2 2-128-15,-4 5-32 0,4-5 0 0,-4 5 0 16,7-2-448-16,-1 3-96 0,0 3 0 0,0-1-16 0,-1 0-240 0,0 3-64 15,0 3 0-15,0 0 0 0,1 4-128 0,-3-1-128 16,0 0 192-16,-1 0-192 0,-1 1 176 0,1 0-176 16,-1-1 160-16,-1-1-160 0,-1-1 192 0,-1-1-64 15,1-2-128-15,0-2 192 0,1-5 32 0,0 0 0 16,0 0 0-16,0 0 0 0,0 0 400 0,0 0 80 16,0 0 0-16,0-9 16 0,2-2-96 0,1 0-32 0,0-3 0 0,1-2 0 15,1-5-320-15,0 0-64 0,1 0-16 0,0 1 0 16,2 1-48-16,-1 3-16 15,-1 2 0-15,1 1 0 0,2 4-128 0,-2 2 0 16,-1 1-192-16,-6 6 192 0,0 0 0 0,6 4 0 0,1 1 0 0,-1 4 0 16,-1 1 0-16,1 2 0 0,-3 0-176 0,0 2 176 15,0 2 0-15,0-1 0 0,-2 1 0 0,1-2 0 16,1-1 0-16,-2-1 0 0,3-2 0 0,-1-1 128 16,0-1-128-16,1-3 128 0,-4-5-128 0,0 0 128 15,6 1 128-15,1-1 16 0,-2-2 16 0,2-3 0 16,1-3 160-16,-1-2 16 0,1-4 16 0,1-3 0 15,1-2-192-15,1 0-32 0,-1-2-16 0,1 0 0 0,1 1-112 16,-1 1-128-16,-1 3 176 0,-1 2-176 0,0 3 176 0,-3 2-176 16,-1 2 160-16,1 4-160 0,-6 3 192 0,0 0-64 15,0 0-128-15,5 6 192 0,1 2-192 0,-2 2 0 16,-1 1 0-16,1 1 0 0,-1 0 0 0,0 1 0 16,0 2 0-16,-1 0 0 0,0-1 0 0,1 2 0 15,1-2 0-15,0-1 0 0,0-2 0 0,0-2 0 16,1-1 0-16,2-2 0 15,-2-1-736-15,2-2-32 0,1-2-16 0,0-2 0 16,1-1-2928-16,1-5-592 0</inkml:trace>
  <inkml:trace contextRef="#ctx0" brushRef="#br1" timeOffset="60998.69">3566 11124 15263 0,'0'0'672'0,"0"8"144"0,-2-1-656 0,1 2-160 15,0 2 0-15,-1 0 0 0,0 0 208 0,1 1 16 16,-1 1 0-16,1 0 0 0,-1-2 656 0,1 0 128 0,-1 0 16 0,2-1 16 15,2 0 240-15,-1-2 32 0,0-2 16 0,-1-6 0 16,2 6-112-16,-2-6 0 0,0 0-16 0,0 0 0 16,0 0-368-16,7-3-64 0,-1-2 0 0,2-2-16 15,0 0-224-15,-1-4-32 0,1-3-16 0,1-1 0 16,0-3-288-16,-1 0-48 0,1 1-16 0,-1 2 0 16,0 2-128-16,-1 1 128 0,0 2-128 0,-1 3 128 15,-1 3-128-15,-5 4 0 0,0 0 0 0,0 0-176 16,4 4 176-16,1 3-128 0,-2 1 128 0,-1 2-128 15,0 0 128-15,1 1 0 0,-2-1 0 0,1 1 0 0,0 0 0 16,0 0 0-16,2-1 0 0,-1-2 0 0,0-3 0 0,-3-5 176 16,6 5-48-16,0-2 0 0,1-2 144 15,-1-1 32-15,2-1 0 0,0-1 0 0,0-4 112 0,0 0 32 16,1-2 0-16,1-1 0 0,0-1-128 0,0 0 0 16,-1 0-16-16,1 3 0 0,-1-2-144 0,1 1-32 15,-1 1 0-15,-1 1 0 0,-2 2-128 0,1 1 0 16,-7 3 0-16,7 3 0 0,-1 0 128 0,0 1-128 15,-1 2 0-15,2 0 128 0,-1 2-128 0,1 0 0 16,0 0 0-16,0 0 0 0,1 0 0 0,1 0 0 16,-1-2 0-16,1 0 0 0,1-2 192 0,0 0-32 15,-1-3-16-15,0-1 0 0,-1-4-320 0,0 1-64 16,-1 0-16-16,1-3-16864 0</inkml:trace>
  <inkml:trace contextRef="#ctx0" brushRef="#br1" timeOffset="65675.43">954 12652 5183 0,'0'0'224'0,"0"0"48"0,0 0-272 0,0 0 0 15,0 0 0-15,0 0 0 0,0 0 1120 0,0 0 160 0,0 0 48 0,0 0 0 16,0 0 32-16,0 0 16 15,0 0 0-15,0 0 0 0,0 0-768 0,0 0-160 16,0 0-16-16,6-3-16 0,-6 3-272 0,0 0-144 0,5-2 160 0,-5 2-160 16,6-2 192-16,-6 2-48 15,0 0-16-15,0 0 0 0,0 0 0 0,0 0 0 16,5-3 0-16,-5 3 0 0,0 0 64 0,0 0 16 0,0 0 0 16,0 0 0-16,0 0-80 0,0 0 0 0,0 0-128 0,0 0 192 15,0 0-64-15,0 0-128 0,0 0 176 0,0 0-176 16,0 0 128-16,0 0-128 0,0 0 0 0,0 0 0 15,0 0 0-15,0 0 0 0,0 0 0 0,0 0 0 16,0 0 0-16,0 0 0 0,0 0 0 0,0 0 0 16,0 0 208-16,0 0-64 0,0 0-16 0,7 2 0 15,-7-2 0-15,0 0 0 0,0 0 0 0,0 0 0 16,0 0 48-16,0 0 0 0,0 0 0 0,0 0 0 16,6 0-176-16,-6 0 128 0,5 0-128 0,-5 0 128 0,0 0-128 0,0 0 0 15,7 1 0-15,-7-1 128 0,0 0-128 0,0 0 0 16,0 0 0-16,0 0 0 0,6 1 0 0,-6-1 0 15,0 0 0-15,0 0 0 0,0 0 0 0,0 0 0 16,0 0 0-16,0 0 0 0,8 1 0 0,-8-1 0 16,0 0 0-16,0 0 128 0,0 0-128 0,0 0 0 15,0 0 0-15,0 0 128 0,0 0-128 0,0 0 0 16,0 0 0-16,0 0 0 0,0 0 0 0,0 0 0 0,0 0 0 0,0 0 0 16,0 0 0-16,0 0 0 15,0 0 0-15,0 0 0 0,0 0 0 0,0 0 0 0,2 5 0 0,-2-5 0 16,0 0 0-16,0 0 0 15,3 5 0-15,-3-5 128 0,0 0-128 0,0 0 0 16,0 0 0-16,0 0 0 0,0 0 0 0,0 0 0 16,0 0 0-16,0 0 0 0,0 0 0 0,0 0 0 0,0 0 0 0,0 0 128 15,0 0-128-15,0 0 0 0,0 0 0 0,0 0 0 0,0 0 0 0,0 0 0 16,0 0 0-16,0 0 0 0,0 0-176 0,0 0 48 16,0 0 0-16,0 0 0 15,0 0-1648-15,0 0-320 0</inkml:trace>
  <inkml:trace contextRef="#ctx0" brushRef="#br1" timeOffset="67510.97">996 12716 5519 0,'0'0'240'0,"0"0"64"0,0 0-304 0,-1 7 0 16,1-7 0-16,0 0 0 0,0 0 1376 0,0 6 224 15,0-6 32-15,0 0 16 0,0 0 96 0,0 0 32 16,0 0 0-16,7 0 0 0,-7 0-240 0,7-3-64 16,0-1 0-16,0-2 0 0,-2-2-320 0,1 0-80 15,-1-2-16-15,2-2 0 0,-4-4-288 0,3 0-48 16,-1-3-16-16,-1-1 0 0,0-2-336 0,-1-1-80 15,-1 0-16-15,2-1 0 0,-4 0-16 0,0 1-16 16,-3 1 0-16,3 2 0 0,-2 2 256 0,0 3 48 0,-1 3 16 0,0 2 0 16,1 2-208-16,2 8-32 15,0 0-16-15,0 0 0 0,-5 3-176 0,-1 6-128 16,1 3 144-16,-1 5-144 0,0 3 0 0,-1 3-160 16,0 2 0-16,2 4 0 0,-4 4 160 0,3 1 0 15,-1-1-144-15,3 0 144 0,-1-1 0 0,2-2 0 0,2-1 0 0,1-2 0 16,0-3 0-16,1-5 0 0,1-2-144 0,0-3 144 15,0-3 0-15,2-2 128 0,-1-2-128 16,-3-7 192 0,0 0 416-16,8-3 80 0,-1 0 16 0,1-4 0 15,1-4-32-15,1-3 0 0,1-3 0 0,0-4 0 16,0-2-400-16,1-2-80 0,1 0 0 0,0 2-16 16,1 2-176-16,-2 0 0 0,-1 1 0 0,0 4 0 15,-1 3 0-15,-3 2 0 0,1 4 0 0,-3 5 0 0,2 3 0 0,-1 2 0 16,-2 3 0-16,0 3 0 0,1 2 0 0,-2 2 0 15,-1 2 0-15,0 3 0 0,1-1 0 0,-1 2 0 16,0 0 0-16,0-1 0 0,0 0 0 0,4-1 0 16,1-2 0-16,-3-1 0 0,1-2 0 0,2-2 0 15,0-1 0-15,-1-2 0 0,1-2 0 0,1-2 0 16,0 0 0-16,2-3 0 16,2-3-432-16,0 0-160 0,1-2-48 0,7-6 0 15,1-5-2720-15,-7 4-544 0</inkml:trace>
  <inkml:trace contextRef="#ctx0" brushRef="#br1" timeOffset="67667.94">1521 12529 23951 0,'0'0'2128'0,"0"0"-1696"16,2-4-432-16,2-2 0 0,0 1 688 0,0-1 48 0,2 2 16 0,0-1 0 16,1 1 272-16,2 1 48 0,2-2 16 0,0 2 0 15,-1 0-688-15,1 2-128 0,1-2-16 0,-1 2-16 31,-1 1-1056-31,0 1-208 0,1 1-32 0</inkml:trace>
  <inkml:trace contextRef="#ctx0" brushRef="#br1" timeOffset="67856.26">1531 12706 33807 0,'0'0'1488'0,"0"0"320"0,0 0-1440 15,0 0-368-15,0-5 0 0,1-1 0 0,-1 6 576 0,3-4 64 16,3-1 0-16,0 1 0 0,2 0-32 0,2-1 0 15,2 0 0-15,1-1 0 0,1 0-352 0,1-1-80 16,3 0-16-16,0 2 0 16,2-2-896-16,-1 2-176 0,1-1-48 0,0 1-15360 0</inkml:trace>
  <inkml:trace contextRef="#ctx0" brushRef="#br1" timeOffset="68419.42">2634 12202 24527 0,'0'0'1088'0,"0"0"224"0,0-5-1056 0,0 5-256 15,0 0 0-15,0 0 0 0,0 0 960 0,0 0 128 16,-5 5 16-16,-1 4 16 0,1 2-416 0,-1 2-64 15,0 2-32-15,-1 1 0 0,0 4-448 0,0 0-160 16,-1 0 0-16,1-1 144 0,2 1-144 0,-1 0 128 16,2-2-128-16,1-3 128 0,2-1-128 0,0-2 0 15,-1-3 144-15,4-1-144 0,0-3 528 0,-2-5 48 16,0 0 0-16,5 4 0 0,2-3 128 0,1-2 16 16,-1-3 16-16,2 0 0 0,1-1-192 0,1-3-32 15,0 0-16-15,3 0 0 0,-1 1-240 0,3 0-32 16,-1 1-16-16,1 0 0 0,-1 3-208 0,0 1 0 15,0 2 128-15,-2 1-128 0,0 2 0 0,0 2 0 0,-1 2 0 0,-1 1 0 16,-1 1 0-16,-1 0 0 0,-1 1 0 0,-3 0 0 16,-1 0 128-16,-1 1-128 0,0-1 0 0,-2 0 144 15,-2-1-144-15,0-2 160 0,-1 1-160 0,-1 0 160 16,-3 0-32-16,0-2-128 0,-2 0 192 0,-1 0-64 16,0 2-128-16,-4-1 128 0,0-3-128 0,-1 1 128 31,-3 1-480-31,-1-1-96 0,0 0-32 0,0-1 0 15,1 1-1760-15,-1-2-336 0,1-1-80 0</inkml:trace>
  <inkml:trace contextRef="#ctx0" brushRef="#br1" timeOffset="68764.36">2699 12307 11055 0,'7'-17'976'0,"-4"11"-784"0,3-3-192 0,1 0 0 0,3-1 3040 0,2 0 560 0,0 1 112 0,3-1 32 0,0-1-2016 0,0 1-384 16,1 1-96-16,-1 1-16 0,1 2-160 15,-1 0-48-15,-2 2 0 0,0 2 0 0,1 0-560 0,-2 4-112 16,-1 0-32-16,-1 2 0 0,0 5-96 0,-2 0-32 16,0 1 0-16,-1 2 0 0,0 1-192 0,0 2 0 15,-2 2 0-15,2 2 0 0,0 0 0 0,0 1 0 16,1-3 0-16,2-2-160 0,-1-1 160 0,2-2 0 16,2-2 0-16,0-2 0 0,0-2 0 0,2-3 0 15,-1-2 0-15,1-2 0 0,1-2 160 0,-1-3 16 0,-1-2 0 0,0-2 0 16,-2-2 288-16,-1-3 64 15,-2-3 16-15,-3 0 0 0,0-2 256 0,-3-2 48 0,-2-1 16 0,-3 0 0 16,-3 3-272-16,-1 1-48 16,-3 0-16-16,-2 3 0 0,-1 2-112 0,-1 2-32 0,-2 2 0 0,2 3 0 15,0 4-384-15,-1 3 128 0,-2 2-128 0,2 3 0 32,0 4-448-32,1 1-160 0,-1 3-32 0,3 3-16 0,1 2-2080 0,2 4-400 0,-1 4-96 0</inkml:trace>
  <inkml:trace contextRef="#ctx0" brushRef="#br1" timeOffset="69205.19">3424 12278 24879 0,'0'0'2208'0,"0"0"-1760"16,-2 7-448-16,0 0 0 0,1 0 496 0,-2 2 16 16,0 1 0-16,0 0 0 0,-1 0-160 0,2 0-32 15,0-2 0-15,0 0 0 0,0-1 320 0,1-2 64 16,1-5 16-16,0 0 0 0,0 0 112 0,0 0 32 15,0 0 0-15,0 0 0 0,5-3-48 0,1-3-16 16,0-2 0-16,0-3 0 0,-1-3-272 0,2 0-48 16,-1-2-16-16,1-1 0 0,0 0-128 0,0 0-16 15,-1 1-16-15,0 1 0 0,1 2-160 0,-2 3-16 0,2 1-128 0,-4 3 192 16,2 1-192-16,-5 5 0 16,0 0 0-16,0 0 0 0,5 5 0 0,0 1 0 0,-2 2 0 0,0 1 0 15,1 1 0-15,-1 0 0 0,0 0 0 0,2-1 0 16,-1 1 0-16,1-1 0 0,0-1 0 0,0-3 0 15,1 0 0-15,-1-2 0 0,-5-3 0 0,7 0 0 16,1-1 0-16,0-2 272 0,1-2-48 0,1 0-16 16,1-2 176-16,1-1 16 0,-1-1 16 0,1-2 0 15,2 0-96-15,-3 0-32 0,1-2 0 0,-1 4 0 16,1 0-288-16,0 1 0 0,-1 3 0 0,-1 1 0 0,-3 2 0 0,1 2 0 16,-1 2 0-16,-2 3 0 0,-1 1 0 15,-1 2 0-15,0 1-144 0,0 2 144 0,0 0-288 0,-1 1 32 16,0 0 0-16,0 1 0 15,2 0-1680-15,-1-1-336 16,1-1-64-16,2-2-8576 0,1-3-1712 0</inkml:trace>
  <inkml:trace contextRef="#ctx0" brushRef="#br1" timeOffset="69596.54">3973 12133 19343 0,'0'0'1728'0,"0"0"-1392"15,0 0-336-15,-4 5 0 0,-2 0 720 0,2 2 80 16,-1 0 16-16,1 2 0 0,-1 1-320 15,2 0-64-15,1 1-16 0,0-1 0 0,1-1 576 0,1-2 112 16,1-1 32-16,-1-6 0 0,0 0 112 0,4 4 32 16,2-2 0-16,0-2 0 0,1-1-240 0,1-2-32 15,1-1-16-15,4-3 0 0,-4-2-512 0,4-1-96 16,-2-1-32-16,1-1 0 0,0-1-48 0,0 1-16 0,-1 0 0 0,0 0 0 16,0 2-288-16,-1 1 160 0,-1 2-160 0,-2 3 128 15,1 1-128-15,-3 2 0 0,-5 1 0 0,0 0 128 16,6 5 0-16,-2 2-128 0,0 2 192 0,-2-1-64 15,0 1-128-15,0-1 0 0,2 2 0 0,-3 0 128 16,2 0-128-16,0-1 0 0,2-1 0 0,-1 0 0 0,2-4 336 16,0 0-16-16,2-2 0 0,1-1 0 0,1-1 272 0,2-1 48 15,-2-3 16-15,2 0 0 0,0-1-144 0,1-2-16 16,2-1-16-16,1 2 0 16,-3-2-160-16,1 2-48 0,-1 2 0 0,0 0 0 0,-2 0-112 0,-2 2-32 15,-1 1 0-15,0 1 0 0,0 1 0 0,-1 1-128 16,0 1 192-16,-1 0-64 0,0 1-128 0,-1 1 0 15,1-1 0-15,1 2 0 0,-2-2 0 0,2 0 0 16,-1-1 128-16,1-1-128 16,-7-2-736-16,8 0-176 0,-1-2-48 0,2-2-12224 15,2-1-2464-15</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2:57:59.751"/>
    </inkml:context>
    <inkml:brush xml:id="br0">
      <inkml:brushProperty name="width" value="0.05292" units="cm"/>
      <inkml:brushProperty name="height" value="0.05292" units="cm"/>
      <inkml:brushProperty name="color" value="#FF0000"/>
    </inkml:brush>
  </inkml:definitions>
  <inkml:trace contextRef="#ctx0" brushRef="#br0">3650 953 2751 0,'0'0'256'0,"0"0"-256"16,0 0 0-16,0 0 0 0,-5-3 4080 0,5 3 768 15,0 0 144-15,-4-2 48 0,4 2-2672 0,0 0-512 16,0 0-128-16,0 0 0 0,0 0-528 0,0 0-112 16,5-4 0-16,5 1-16 0,2-1-544 0,6 1-96 15,4 0-32-15,4 0 0 0,3 2-96 0,3-2-32 16,1-1 0-16,3-1 0 0,-1 1-272 0,3 1 0 16,0-2 0-16,1 2 0 0,-1 1 128 0,-2-1-128 15,1 3 0-15,-1-1 0 16,-3 1-352-16,-3 0-176 0,-5 1-48 0</inkml:trace>
  <inkml:trace contextRef="#ctx0" brushRef="#br0" timeOffset="346.66">3487 1080 36735 0,'-10'-9'1632'15,"10"9"336"-15,-3-4-1584 0,3 4-384 0,1-7 0 0,2 2 0 0,2-2-208 0,5 2-128 16,4-1-32-16,3 0 0 0,5-1 240 0,5 1 128 15,4-1-160-15,5 1 160 0,2 2 0 0,3 1 0 16,0 1 0-16,-3 0 0 0,-3 4 0 0,-3 1 0 16,-3 1 128-16,-4 3-128 0,-3 2 0 0,-4 3 0 15,-6 3 0-15,-3 3-144 16,-3 2-512-16,-5 4-112 0,-5 3 0 0,-6 4-16 16,-4 4-112-16,-3 3-32 0,-4-2 0 0,-3-1 0 15,-2-1 96-15,-2-4 32 0,1-4 0 0,0-1 0 0,2-5 1440 0,3-2 304 16,2-4 48-16,4-2 16 0,1-3 512 0,4-1 96 15,4-3 32-15,1 0 0 0,6-5-896 0,0 0-176 16,0 0-48-16,0 0 0 0,9 2-336 0,6-1-64 0,3 0 0 0,6-2-128 16,5-1 208-16,3-2-64 0,2-2-16 15,3-1 0-15,4 1-128 0,1 0 0 16,1 0 0-16,2-2 0 16,1 0-464-16,1 1 16 0,2-1 16 0,-3-1-10656 0,-2 0-2144 15</inkml:trace>
  <inkml:trace contextRef="#ctx0" brushRef="#br0" timeOffset="724.31">4627 1032 35295 0,'-3'-10'768'0,"3"10"176"0,0 0 16 0,5-4 48 0,0-1-816 16,-5 5-192-16,0 0 0 0,0 0 0 0,7 0 256 0,0 3 0 15,4 5 0-15,-4 2 0 0,-5 3 16 0,1 3 16 16,3 1 0-16,-2 4 0 0,-4 4-288 0,0 2 128 15,-2-1-128-15,1 4 0 0,1 0 128 0,0-2-128 16,-1 1 0-16,2-3 0 0,-1 0 0 0,0-3 0 16,-1-1 128-16,0-4-128 0,-1-1 128 0,1-3-128 0,1-4 192 0,-2-2-192 15,0-3 256-15,2-5-64 16,0 0-16-16,0 0 0 0,-4-5 224 0,-1-4 48 16,0-4 16-16,1-4 0 0,-3-1-128 0,3-6-16 15,-1-2-16-15,2-3 0 0,0-4-304 0,-1-2 0 16,2 0 0-16,0-1 0 0,2-1 192 0,1 2-64 0,1 0 0 0,1 3-128 15,3 4 304-15,2 1-48 0,2 3-16 0,1 2 0 16,0 1-240-16,4 3 0 0,3 2 0 16,1 2 0-16,0 0 0 0,1 3 0 0,1 2-144 15,-4 1 144-15,2 1-224 0,1 3 48 0,0 1 16 0,-3 1 0 16,-1 2-1504 0,-2 4-288-16,-1 1-64 0,-1 4-16 0,-3 2-1136 0,-3 3-224 0</inkml:trace>
  <inkml:trace contextRef="#ctx0" brushRef="#br0" timeOffset="896.29">4701 1189 34319 0,'-13'-3'1520'0,"13"3"320"0,0 0-1472 0,0 0-368 16,-4-1 0-16,4 1 0 0,0 0 240 0,0 0-32 16,0 0 0-16,6 2 0 0,3 0 64 0,1 0 16 15,3 2 0-15,2 0 0 0,3-2-288 0,2-1 0 16,1-1 128-16,1 0-128 0,2-1 0 0,1-1-304 15,1-2 64-15,0-1-10368 16,5 1-2064-16</inkml:trace>
  <inkml:trace contextRef="#ctx0" brushRef="#br0" timeOffset="1680.51">5131 1395 26719 0,'0'0'2368'0,"-3"-5"-1888"15,-1 1-480-15,0 1 0 0,1-1 960 0,3 4 80 16,0 0 32-16,0 0 0 0,-6-1-192 0,6 1-48 15,0 0 0-15,-3 6 0 0,-2 2-464 0,1 0-112 16,4 3 0-16,-1 3-16 0,-2-1-240 0,2 1 0 16,3 1 0-16,1 1 0 0,1-2 0 0,-1-1 0 0,0-1 0 0,3-1 0 15,-3-1 0-15,5-1 0 0,1-1 0 0,-1-2 0 32,-1-1-128-32,1-3 128 15,2-1-192-15,1-3 192 0,1-2-272 0,0-2 48 0,0-2 16 0,0-3 0 0,-2-2 208 0,0-4 0 0,-1-3 0 0,-2-1 0 16,0-1 192-16,-1 1-64 0,0 1 0 0,-3 1-128 15,-1 2 640-15,0 1 32 0,-1 2 0 0,-1 3 0 16,-1 2 416-16,-1 3 96 0,2 6 16 16,0 0 0-16,-1-6-640 0,1 6-128 0,0 0-32 0,0 0 0 0,1 6-400 0,1 3 0 15,-1 4 0-15,1 3 0 0,0 5 0 0,0 6 0 16,0 3-224-16,1 6 80 0,-1 2 144 0,0 5-128 16,0 4 128-16,-1 4-128 0,-1 2 384 0,0 1 64 15,0 1 32-15,0-3 0 0,3-1-592 0,-3-3-112 16,1-1-32-16,0-5 0 0,0-2 384 0,-1-4 0 15,0-3 0-15,0-4 0 0,0-4 0 0,0-4 0 16,-1-3 0-16,-1-4 128 0,-2-3 48 0,0-3 0 16,-1-3 0-16,-1-4 0 0,-2-2 112 0,-1-2 32 15,-1-5 0-15,1-1 0 0,-4-3 128 0,-1-2 16 32,1-5 16-32,1-2 0 0,1-1-32 0,2-2-16 0,2-2 0 0,2-2 0 0,1 0-272 0,4-3-160 15,4-1 192-15,3 6-192 0,0-2 0 0,3 0 0 16,3-2-240-16,3 1 80 15,2 1-224-15,2 1-64 0,1 2 0 0,1 1 0 16,5-3-256-16,0 5-48 0,-1 4-16 0,0 2 0 16,-4 3-368-16,-5 5-80 0,1 3 0 0,1 0-10480 0,-2 1-2080 0</inkml:trace>
  <inkml:trace contextRef="#ctx0" brushRef="#br0" timeOffset="1899.85">5896 1246 39327 0,'0'0'1744'0,"0"0"368"0,5-4-1696 0,3 0-416 16,0-1 0-16,2 1 0 0,3-1-144 0,0 2-112 15,5 0-32-15,-1 1 0 0,4-1 288 0,1 2 0 16,1 0 0-16,0-1 0 0,0 0 0 0,-2 0-192 15,-1 0 192-15,-2 2-11392 16,-2 2-2176-16</inkml:trace>
  <inkml:trace contextRef="#ctx0" brushRef="#br0" timeOffset="2088.23">5868 1493 40767 0,'0'0'896'0,"0"0"192"0,0 0 48 0,0 0 0 0,0 0-912 0,7-2-224 15,2-2 0-15,1 1 0 0,2 0 320 0,2-1 0 16,2 1 16-16,4 1 0 0,3 0-208 0,2-1-128 16,-1 1 128-16,1 1-128 0,1 0 0 0,0 1 0 0,-2-1 0 0,0 0 0 47,0 0-2512-47,-1 0-528 0</inkml:trace>
  <inkml:trace contextRef="#ctx0" brushRef="#br0" timeOffset="3557.96">8353 988 13823 0,'0'0'1216'0,"2"-7"-960"0,2 0-256 0,0-1 0 16,2 0 1568-16,-1 2 272 0,1 0 48 0,-1 1 16 15,-5 5 48-15,0 0 16 0,0 0 0 0,0 0 0 16,0 0-432-16,0 0-64 0,0 0-32 0,-3 7 0 15,-4 3-752-15,1 4-160 0,-2 4-16 0,-2 3-16 0,-1 2-224 0,-1 2-32 16,-2 3-16-16,-2 0 0 0,1 4-48 0,0-1-16 16,0-1 0-16,1-2 0 0,1 0-160 0,2-3 160 15,0-1-160-15,2-3 160 0,2-3-160 0,-1-4 0 16,3-2 144-16,1-2-144 0,0-2 192 0,2-1-16 16,2-7-16-16,0 0 0 0,0 0 64 0,0 0 16 15,4-9 0-15,3-3 0 0,1-5-240 0,2-5 128 16,1-6-128-16,3-7 0 0,-1-3-144 0,5-6-128 15,-1-4-32-15,3-3 0 0,1 4-48 0,-2 0-16 16,-2 5 0-16,0 4 0 0,-3 5 368 0,-3 6 160 16,-3 4-16-16,-2 4 0 0,0 5 432 0,-1 3 64 15,0 3 32-15,-5 8 0 0,0 0-176 0,0 0-48 16,4 8 0-16,1 4 0 0,-2 3-256 0,0 5-64 16,1 3-128-16,-1 3 192 0,0 3-192 0,2 3 0 15,0 3 0-15,-1 0 0 0,1-2 0 0,0-1 0 16,1-1 0-16,0-2 0 0,0-2 0 0,-1-2 0 15,1-3 0-15,-1-1 0 0,0-2 0 0,-1-3 0 0,1-2 0 0,-2-3 144 16,-1-4-144-16,0 0-272 16,-2-7 64-16,0 0 16 15,0 0-2336-15,0 0-464 0</inkml:trace>
  <inkml:trace contextRef="#ctx0" brushRef="#br0" timeOffset="4090">8212 1257 17503 0,'-3'-10'768'0,"3"10"176"0,-1-5-752 0,2-1-192 0,1 1 0 0,2-1 0 0,0 1 3904 0,3-1 736 16,1 1 160-16,2-1 16 0,2 1-3504 0,3 1-704 16,2-1-144-16,2 1-16 15,2-1-304-15,1 1-144 0,2 0 160 0,0-2-160 16,0 1 0-16,1-2-192 0,0 1 16 0,0 2 0 16,-3 0-848-16,0 0-192 0,-1 1-16 15,-1 2-16-15,-2 1-32 0,-2 0-16 0,-5 2 0 0,-1 1 0 0,-2 1 832 0,-1 0 160 16,-3 3 48-16,-2 0 0 0,0 2 400 0,-2 2 96 15,-1 1 16-15,0 2 0 0,-1 0 480 0,-1 0 96 16,2 0 32-16,-2 2 0 0,2-1-160 0,0 1-16 16,1-2-16-16,1-1 0 0,0-1-32 0,2 0 0 15,1-3 0-15,0-1 0 0,0-3-176 0,2 0-32 16,-1-3-16-16,3-1 0 0,1-2-32 0,1-2 0 16,1-2 0-16,1 0 0 0,2-5-112 0,1-2-16 15,0-4-16-15,-1-2 0 0,-1-3-112 0,1-1 0 16,-1 0-128-16,-2 1 192 0,-3 1-64 0,-2 2 0 15,-1 3-128-15,-1 3 192 0,-1 2 352 0,-1 2 64 16,-2 3 16-16,0 5 0 0,0 0-176 0,0 0-48 16,0 0 0-16,0 0 0 0,2 10-400 0,-1 4 0 0,0 4 0 0,1 3 0 15,-1 3 0-15,0 3 0 0,0 3 0 16,1 4-176-16,2 3 176 0,-2 3 0 0,-1 2-144 0,1 2 144 16,2-2 0-16,-2-1 0 0,1-1 0 0,0 0 0 15,1-2 0-15,-2-3 0 0,-1-3 0 16,0-2 0-16,-1-3 0 0,1-1 0 0,-1-4 0 0,0-5 0 0,0-2 176 0,0-4-48 15,-1-3-128-15,0-1 192 0,1-7 48 0,0 0 0 16,0 0 0-16,-7 1 0 0,0-2 112 0,-3-2 32 16,-1-3 0-16,0-3 0 0,0-2-208 0,-1-1-48 15,0-2 0-15,-1 0 0 16,1-2-624-16,4 0-128 0,-1-3-16 16,4-2-12544-16,3-1-2512 0</inkml:trace>
  <inkml:trace contextRef="#ctx0" brushRef="#br0" timeOffset="4262.47">9229 1227 42383 0,'0'0'1872'0,"0"0"400"0,-1-5-1824 0,1 5-448 16,0 0 0-16,0 0 0 0,2-5 208 0,1-1-48 16,2 2-16-16,2 0 0 0,0 1 176 0,5 1 48 0,2 0 0 0,3-2 0 15,1 1-368-15,3-1 0 16,1-2 0-16,3 1 0 15,0-1-544-15,1 0-32 0,0 0 0 0,0 2 0 16,-1-1-3184-16,-2 1-640 0</inkml:trace>
  <inkml:trace contextRef="#ctx0" brushRef="#br0" timeOffset="5092.84">10120 956 27647 0,'0'0'1216'0,"-2"-6"256"0,0 1-1168 0,2 5-304 0,-2-6 0 0,2 6 0 0,0 0 1088 0,0 0 176 16,0 0 16-16,0 0 16 15,0 0-16-15,0 0 0 0,-4 8 0 0,1 3 0 0,0 5-704 0,2 2-160 16,0 3-32-16,1 2 0 0,0 0-240 0,1 2-144 16,0 0 160-16,3 1-160 0,-1 2 128 0,2-3-128 15,2-1 0-15,1-1 0 0,-1 0 128 0,2-3-128 16,0-3 0-16,0-3 144 0,1-2-144 0,0-3 0 16,1-2 144-16,0-3-144 0,1-3 176 0,0-4-48 15,-1-4 0-15,1-4 0 0,1-4 16 0,0-6 0 16,1-6 0-16,0-2 0 0,0-3-144 0,-1 0 0 15,-1 1 0-15,-2 4 0 0,-2 2 0 0,-2 6 0 16,-1 1 0-16,-1 6 0 0,0 3 0 0,-2 4 0 16,-2 5 0-16,0 0 128 0,0 0-128 0,4 5 0 15,1 4 0-15,1 3 0 0,1 2 0 0,2 1 0 16,1 0 0-16,1 2 0 0,1 0 0 0,0 0-144 0,2-2 144 0,2-1 0 16,-1 1-128-16,3-3 128 15,1-2 0-15,0-3 0 0,-2-2-128 0,0-3 128 0,0-3 0 0,-1-4 0 16,0-2 0-16,-2-3 0 0,-3-2 0 0,-1-4 0 15,-1-2 240-15,-3-5-48 0,-1-5-16 0,-1-2 0 16,-4-2 16-16,-3 1 0 0,-4 1 0 16,-1 1 0-16,-2 3 256 0,-3 2 48 0,-3 2 16 0,1 3 0 15,1 2-16-15,0 4 0 0,1 1 0 0,1 3 0 16,1 3-496-16,1 2-160 0,2 3 0 0,0 2 0 31,5 3-1728-31,0 2-352 0,2 3-64 0</inkml:trace>
  <inkml:trace contextRef="#ctx0" brushRef="#br0" timeOffset="5281.4">11107 948 21183 0,'0'0'1888'0,"0"0"-1504"0,0 0-384 0,0 0 0 0,3-6 4800 0,0 0 880 15,2 1 176-15,0 1 32 0,3 0-4816 0,-1 1-1072 16,2 0 0-16,2 1-128 0,1 0 128 0,2 0-192 15,2 1 192-15,-1 0-192 16,3 1-1824-16,0 1-368 0,0 0-80 0</inkml:trace>
  <inkml:trace contextRef="#ctx0" brushRef="#br0" timeOffset="5470.39">11122 1103 34095 0,'-9'0'3024'15,"0"1"-2416"-15,2 1-480 0,1 0-128 0,6-2 960 0,0 0 192 0,-3 4 16 0,3-4 16 16,0 0-736-16,5 7-160 0,2-2-32 0,4 1 0 16,4-1 80-16,3 0 16 0,2-3 0 0,3-1 0 15,4-2-352-15,3-1-160 0,3-3 16 0,1 0 0 16,5-3-1984 0,2-1-400-16,6-2-80 0,-1-2-12560 0</inkml:trace>
  <inkml:trace contextRef="#ctx0" brushRef="#br0" timeOffset="5721.45">11844 901 24303 0,'0'0'1072'0,"0"0"224"0,0 0-1040 0,-5 0-256 15,0 1 0-15,-3 2 0 0,-1 3 1664 0,0 2 288 16,-1 1 48-16,1 5 16 0,0 0-816 0,-1 2-176 16,0 2-16-16,1 2-16 0,1 1-432 0,3 0-96 15,1 0-16-15,2-2 0 0,4 2-144 0,2-2-48 16,4 0 0-16,2-2 0 0,2 0 48 0,4-3 0 16,3-1 0-16,3-2 0 0,2-2 128 0,2-1 16 15,3-5 16-15,0-3 0 0,-1-4-256 0,0-4-48 16,-1-5-16-16,-1-4 0 0,-3-3 112 0,-1-3 0 15,-4-3 16-15,-2-3 0 0,-5-1 176 0,-4 0 16 16,-3 2 16-16,-6 3 0 0,-5 1 432 0,-3 2 96 0,-4 2 16 0,-4 5 0 16,-3 0-304-16,-3 4-48 0,-5 3-16 0,0 1 0 15,-2 4-656-15,0 3 0 0,0 2 0 0,3 3 0 32,0 3-992-32,4 3-224 0,2 1-64 0</inkml:trace>
  <inkml:trace contextRef="#ctx0" brushRef="#br0" timeOffset="6175.55">13164 1115 32255 0,'0'0'2864'0,"0"0"-2288"0,0 0-576 0,0 0 0 16,0 0 448-16,7-3 0 0,2 0-16 0,2 0 0 15,4-1-48-15,5 2-16 0,2-2 0 0,4 0 0 16,2 1-80-16,2-1-16 0,0-1 0 0,0 1 0 15,2-1-272-15,0 2 128 0,-1-1-128 0,-1 0 0 32,5 0-992-32,-4 0-304 0,-6 0-64 0</inkml:trace>
  <inkml:trace contextRef="#ctx0" brushRef="#br0" timeOffset="6331.84">13275 1239 35583 0,'0'0'1584'0,"-5"-1"320"0,5 1-1520 15,0 0-384-15,0 0 0 0,0 0 0 0,0 0 0 0,7 2-288 16,3 0 48-16,3 0 16 0,1 1 464 0,5-1 80 16,3-2 32-16,1 0 0 0,0-2-352 0,1 1 0 15,3-1 0-15,0 0-192 16,2-2-2336-16,-1-1-480 0</inkml:trace>
  <inkml:trace contextRef="#ctx0" brushRef="#br0" timeOffset="6613.13">13575 935 36447 0,'-20'-7'1616'0,"12"5"336"0,1 0-1568 0,0 1-384 0,7 1 0 0,0 0 0 15,-5 0 0-15,5 0 0 0,0 0 0 0,0 0 0 16,0 0-256-16,4 5 64 0,5 1 0 0,3 1 16 16,2-2-32-16,4 1-16 0,3-2 0 0,4 0 0 15,3 1 224-15,3-1-176 0,4-1 176 0,1 0-160 16,0-1-224-1,-2 0-64-15,-2 0 0 0,-3-1 0 0,-3 2 128 0,-4 0 0 0,-3 0 16 0,-4 3 0 16,-3-1 304-16,-4 2 128 0,-4-1-128 0,-4 3 192 16,-4 2 512-16,-3 2 80 0,0 3 32 0,-5 2 0 0,-3 2 16 0,0 2 16 15,-5 1 0-15,-2 3 0 0,-3 0-256 0,0 2-48 16,-2-2-16-16,2-1 0 0,2-1-336 0,2 0-64 16,2-2 0-16,3-2-128 0,1 2 0 0,3-3 0 15,2-2 0-15,4-3 0 16,1-1-1760-16,3-2-304 0,1-2-64 0</inkml:trace>
  <inkml:trace contextRef="#ctx0" brushRef="#br0" timeOffset="7254.86">15309 799 37599 0,'0'0'1664'0,"-3"5"352"0,-1 1-1616 0,-3 0-400 16,-4 4 0-16,1 2 0 0,3 5-192 0,-1 0-112 16,0 3-16-16,1 3-16 0,-1 4 464 0,1 0 80 15,0 2 32-15,-2 0 0 0,0 2-32 0,-1 0 0 16,-1 0 0-16,1-1 0 0,0-2-80 0,3-1-128 15,-1-2 176-15,0 1-176 0,3-4 192 0,-1-4-192 16,3-5 192-16,0-3-192 0,0-3 272 0,3-7-48 16,0 0-16-16,0 0 0 0,5-8 32 0,-1-2 0 0,3-5 0 0,1-7 0 15,-1-6-240-15,4-6-128 0,2-7 128 0,4-4-208 32,-1-4-272-32,5-17-48 0,-2 0-16 0,-1 4 0 0,-3 5 288 0,-2 4 48 15,-1 7 16-15,-4 14 0 0,-1 3 688 0,-3 4 144 16,2 5 16-16,-2 4 16 0,-1 3-32 0,-1 3-16 15,2 3 0-15,-4 7 0 0,0 0-336 0,6 8-64 16,1 4-16-16,0 3 0 0,-1 3 64 0,1 3 16 16,-2 2 0-16,1 3 0 0,-1 2-288 0,2 9 0 15,-2 1 128-15,1-2-128 0,-2 0 0 0,1 0 128 0,-1 0-128 0,0-2 0 16,0 0 128-16,0-2-128 0,1-1 0 0,-1-4 0 16,0-3 0-16,0-2-272 0,-1 0 16 0,0-3 16 15,-1-3-1552-15,2-1-304 16,-3-4-64-16,1-2-14880 0</inkml:trace>
  <inkml:trace contextRef="#ctx0" brushRef="#br0" timeOffset="7803.66">15127 1101 37439 0,'-11'-6'1664'0,"11"6"320"0,-7-4-1584 0,7 4-400 16,0 0 0-16,0 0 0 0,0 0 0 0,8-5-224 15,3 0 32-15,6 1 0 0,5 0 192 0,3-2 0 16,4 1 0-16,2-2-144 0,5-1 144 0,1 1-192 15,2-2 192-15,1 0-192 0,2-1 0 0,-1 2-16 16,1 2 0-16,-4 1 0 16,-4 2-176-16,-4 1-48 0,-5 0 0 0,-4 2 0 0,-4 2 288 0,-5 2 144 15,-4 2-160-15,-1 1 160 0,-4 2 0 0,-2 3 160 16,-3 2 0-16,-1 1 0 0,-1 0 304 0,-2 1 64 16,1-1 16-16,-1 1 0 0,2-1 32 0,-1 0 0 15,3 0 0-15,1-1 0 0,1-1-112 0,1-2-16 16,1-2 0-16,3-1 0 0,0-2-176 0,3 0-32 0,0-4-16 0,0-2 0 15,1-2-32-15,1-3 0 0,0 0 0 0,1-3 0 16,-1-2-64-16,1-1 0 0,1-3-128 0,-1-1 192 16,-1-2-192-16,-2 1 144 0,0-2-144 0,0 1 128 15,-2 1-128-15,-1 4 192 0,-1 1-192 0,-1 2 192 16,-1 2 192-16,0 2 64 0,-1 1 0 0,-1 4 0 16,0 0 0-16,0 0 16 0,0 0 0 0,0 0 0 15,1 7-208-15,0 3-64 0,0 4 0 0,1 4 0 16,-1 2-192-16,1 4 0 0,0 4 0 0,1 2 0 15,0 4 0-15,-1 3-192 0,-1 1 192 0,0 3-160 16,0 2 160-16,1 0 0 0,3 0 0 0,-3-3 0 0,1 0 0 0,0-3 0 16,2-1 0-16,-1-3 0 0,2-2 0 0,-2-1 0 15,-1-6 0-15,1-3 0 0,-2-3 128 0,0-3-128 16,-1-2 128-16,-1-3-128 0,0-2 192 0,-1-1-16 16,-1-3-16-16,2-4 0 0,-7 3 208 0,2-3 32 15,-3-1 16-15,-1-2 0 0,-1-3 48 0,1 0 16 16,0-3 0-16,-1-2 0 0,0-2-160 0,1-3-16 15,1 0-16-15,4-2 0 0,-1-3-416 0,2-3-96 16,2-3-16-16,3-4 0 16,5-3-1776-16,1-5-352 0,2-2-80 0,4-2-17440 0</inkml:trace>
  <inkml:trace contextRef="#ctx0" brushRef="#br0" timeOffset="7975.44">16357 886 36863 0,'0'0'3264'0,"0"0"-2608"0,5-5-528 0,4 2-128 16,1 0 320-16,2-1 48 0,0 1 0 0,4 2 0 0,1 0 176 0,5 0 32 15,-2 0 16-15,3-1 0 16,1 1-464-16,1-1-128 0,-1 0 0 0,0 0 0 16,-1 2-2048-1,-1 0-416-15,-1 0-96 0</inkml:trace>
  <inkml:trace contextRef="#ctx0" brushRef="#br0" timeOffset="8131.72">16376 1053 25791 0,'0'0'2304'15,"-5"-2"-1856"-15,5 2-448 0,0 0 0 0,0 0 3200 0,0 0 528 16,0 0 112-16,0 0 32 0,7-4-2944 0,3 1-592 16,4 2-112-16,4-1-32 0,2 1-192 0,6-1 0 15,2 1 0-15,2-1 0 0,1 0 0 0,1 0-256 16,1-2 16-16</inkml:trace>
  <inkml:trace contextRef="#ctx0" brushRef="#br0" timeOffset="8617.49">17199 759 35423 0,'0'0'1568'0,"0"0"320"0,0 0-1504 16,0 0-384-16,0 0 0 0,0 0 0 0,0 0 688 0,0 0 64 0,0 0 16 0,-5 4 0 16,-2 4-160-16,2 2-32 0,0 3 0 0,0 3 0 15,-1 1-448-15,2 3-128 0,0 1 0 0,0 1 0 16,2-1 0-16,1 1 0 0,1 1 0 0,1 1 0 16,2-1 0-16,3-1 0 0,2-2 0 0,0-2 0 15,3-4 0-15,0-2 0 0,2-2 0 0,1-3 0 16,2-3 0-16,2-3 0 0,1-2 144 0,2-3-144 15,-1-5 240-15,4-3-64 0,0-5-16 0,0-3 0 0,-2-2-16 0,-1 0 0 16,-4 0 0-16,-1 4 0 0,-3-1 48 0,-3 4 0 16,-3 1 0-16,-3 3 0 0,-2 4 368 0,-1 1 80 15,-1 6 0-15,0 0 16 0,0 0-224 0,0 0-48 16,-1 7-16-16,0 0 0 0,1 2-368 0,0 1 0 16,1 1 0-16,2 2 0 0,2 2 0 0,0-2 0 15,2 1-128-15,1 0 128 0,0-1 0 0,2-2-128 16,0-3 128-16,1-1 0 0,0-3 0 0,1-3 0 0,0-2 144 0,2-2-144 15,1-2 320-15,-1-4-32 0,-3-4-16 0,3-5 0 16,-1-3 112-16,0-4 0 16,0-4 16-16,-2-2 0 0,-3-1-112 0,-3 1-32 0,-2-2 0 0,-3 3 0 15,-3 3 240-15,-1 2 32 0,-3 2 16 16,0 2 0-16,-1 4-272 0,-1 0-48 0,3 5-16 0,-2 3 0 31,-2 3-816-31,1 3-160 0,0 4-48 0,2 5 0 0,0 3-2432 16,-1 2-480-16</inkml:trace>
  <inkml:trace contextRef="#ctx0" brushRef="#br0" timeOffset="9638.49">3887 2937 21183 0,'-15'-4'1888'0,"9"3"-1504"15,1-2-384-15,0 1 0 0,-1-1 2128 0,1 1 368 16,5 2 64-16,0 0 0 0,0 0-1152 0,0 0-256 16,0 0-32-16,6-4-16 0,0 1-352 0,4 1-80 15,2-1-16-15,3 0 0 0,1 1-224 0,3 0-48 16,3 0-16-16,2 0 0 0,4-2-368 0,-1 2 144 16,3 1-144-16,1 0 0 0,-2 0 128 0,1 0-128 15,-1 0 0-15,-2 1 0 0,1 0 0 0,-4 1-272 0,-3 0 48 0,-3 0 16 16,-1 1-1920-1,-4 1-384-15,-3 2-80 0,-3 0-11520 0</inkml:trace>
  <inkml:trace contextRef="#ctx0" brushRef="#br0" timeOffset="9967.06">3797 2978 36287 0,'-12'-6'1600'0,"12"6"336"0,0 0-1552 0,0 0-384 0,0 0 0 0,0 0 0 16,0 0 0-16,5-2-224 0,4 0 32 0,3 1 0 15,3 0 336-15,2 0 80 0,3-1 16 0,4 1 0 16,-1 0-48-16,4 1-16 0,0 0 0 0,2 1 0 0,-1 3-176 0,-1-1 0 16,-2 1 0-16,-2 2 0 0,-2 2 128 0,-2-1-128 15,-4 2 0-15,-2 1 128 0,-3 0-128 0,-2 1 0 16,-4 0 0-16,-3 2 128 0,-4 1-128 0,-5 4-176 16,-3 2 48-16,-4 2 0 0,-5 3-96 0,-3 1-16 15,0 2 0-15,-1-2 0 0,0 0 0 0,-1-3 0 16,1-1 0-16,1-1 0 0,1-3 240 0,3 0 160 15,2-2-32-15,0-2 0 0,2-2 256 0,4-1 32 16,2-1 16-16,4-2 0 0,1 0-240 0,4-1-32 16,3-1-16-16,2-1 0 0,3-1-144 0,1-1 0 0,0 0 0 0,5-2 0 15,0-1 0-15,4-1 0 16,0-2 144-16,4 1-144 0,4-1 0 0,1 0 0 16,2-1 0-16,3 1 128 15,3 1-960-15,2-1-192 0,2-1-48 0</inkml:trace>
  <inkml:trace contextRef="#ctx0" brushRef="#br0" timeOffset="10890.55">4569 3150 21183 0,'0'0'1888'0,"-2"-3"-1504"0,2 3-384 0,0 0 0 0,0 0 2160 0,0 0 352 16,10 0 80-16,-10 0 16 16,0 0-1472-16,0 0-304 0,-1 9-48 0,0 2-16 0,-4 4-144 15,0 3-48-15,-2 2 0 0,2 0 0 16,-4 2-336-16,2 1-80 0,2 0-16 0,-1 0 0 0,2-2-16 15,1-1 0-15,0-2 0 0,1 3 0 16,0-3 32-16,1-5 0 0,1-3 0 0,1-4 0 0,-1-6 224 0,0 0 32 16,0 0 16-16,0 0 0 0,0 0 160 0,4-6 48 15,0-4 0-15,0-4 0 0,0-4-416 0,1-4-80 16,-1-4-16-16,2-5 0 0,0-4-128 0,2-2 0 0,0 1 0 0,-2 1 0 16,2 3 0-16,-1 3 0 15,-1 5 0-15,1 4 0 0,-2 5 0 0,2 4 0 16,-2 3 0-16,1 4 0 0,-1 2 0 0,1 4 0 15,-1 3-144-15,1 6 144 0,1 3 0 0,-2 2 0 16,2 3-128-16,-1 3 128 0,1 2 0 0,1 1 0 16,-2 3 0-16,3-1 0 0,1 1 0 0,1-1 0 15,0 1 0-15,0-3 0 0,1-2 0 0,-1-2 0 0,0-2 0 16,1-4 0-16,-2-3 0 0,0-1 0 0,-1-4 0 16,-1-3 0-16,1-3 0 0,-1-4 128 0,0-4-128 0,-1-2 192 15,2-5-16-15,0-3-16 0,0-5 0 16,0-5 0-16,-2-3-160 0,3-3 128 0,-1-3-128 0,0 2 128 15,-3 0-128-15,2 2 0 0,0 4 0 16,-2 3 0-16,1 5 0 0,0 3 0 0,-2 4 128 0,1 3-128 16,-2 2 128-16,-1 4 0 0,-3 4 0 0,0 0 0 15,0 0 0-15,6 6-128 0,-2 4 192 0,1 4-64 0,-1 1-128 16,0 3 0-16,0 1 0 0,1 2 128 0,0 1-128 16,-2 2 0-16,0 2 0 0,2 0 0 0,-1-1 0 0,1-1 0 15,1-1-160-15,1-1 160 16,-1-1-1424-16,3-3-192 0,0 0-48 0,2-2-15760 15</inkml:trace>
  <inkml:trace contextRef="#ctx0" brushRef="#br0" timeOffset="11314.26">5373 3407 34095 0,'0'0'3024'0,"0"0"-2416"16,0 0-480-16,-4 7-128 0,-2 2 0 0,1 2 176 15,-1 1-176-15,1 5 192 0,-1 2 128 0,0 1 16 0,-2 1 16 0,1 1 0 16,3 0-80-16,-1 1-16 0,-2 3 0 0,1-2 0 16,1-1-128-16,1-1-128 0,0-1 192 0,1-2-192 15,1-4 192-15,-2-2-192 0,2-2 192 0,1-2-192 16,0-2 304-16,1-7-48 0,0 0-16 0,0 0 0 15,0 0 144-15,0 0 16 0,2-10 16 0,2-2 0 16,-1-4-288-16,1-4-128 0,2-2 128 0,0-4-128 16,2-4 0-16,1-2-224 0,1-1 32 0,0 0 0 15,0 2-80-15,-2 2-16 0,0 3 0 0,-1 4 0 16,-1 4 288-16,0 5 272 0,-1 3-48 0,1 2-16 16,-2 2 240-16,-4 6 32 0,0 0 16 0,0 0 0 0,0 0-112 15,7 8-32-15,-2 3 0 0,0 3 0 0,0 1-176 0,1 3-48 16,0 0 0-16,1 3 0 15,-1 1-128-15,1 1 0 0,1 0 0 0,-1-1 0 0,0 0 0 0,0-1 0 16,-1 1 0-16,0-2 0 16,-2-1-320-16,1-2-128 0,-1 0-48 0,-1-3-11792 15,-2-2-2368-15</inkml:trace>
  <inkml:trace contextRef="#ctx0" brushRef="#br0" timeOffset="11470.97">5325 3688 23951 0,'0'0'2128'0,"-3"-4"-1696"16,-2 0-432-16,2-1 0 0,2 0 3360 0,1 5 592 16,0 0 112-16,3-5 32 0,1-1-3104 0,4 1-608 0,3 2-128 0,1 0-32 15,1-1-96-15,4 1-128 16,1 0 176-16,2 1-176 0,2-1 0 0,3 1 0 16,0-1 0-16,2 1-11776 15,2-1-2368-15</inkml:trace>
  <inkml:trace contextRef="#ctx0" brushRef="#br0" timeOffset="13407.97">6162 3178 22111 0,'0'0'1968'0,"0"0"-1584"16,-6-1-384-16,6 1 0 0,0 0 1520 0,0 0 208 16,0 0 64-16,0 0 0 0,0 0-256 0,0 0-64 15,0 0 0-15,0 0 0 0,0 0-448 0,0 0-80 16,8 0-32-16,2 0 0 0,1 0-384 0,2 0-80 16,3 1 0-16,0-1-16 0,2-1-112 0,0 1-32 0,1 0 0 0,2 0 0 15,0-1-288-15,-1 0 0 16,-2 0 128-16,0-1-128 0,-3 1 0 0,0 1 0 15,-3 0 0-15,-2 1-144 16,-3 1-2704-16,-7-2-544 0,0 0-96 0,0 0-32 0</inkml:trace>
  <inkml:trace contextRef="#ctx0" brushRef="#br0" timeOffset="13595.61">6131 3390 37775 0,'0'0'3360'0,"0"0"-2688"0,0 0-544 0,0 0-128 16,0 0 0-16,0 0 0 0,0 0 0 0,0 0 0 0,0 0 0 0,8 5 0 15,0-3 128-15,0 0-128 0,2-1 544 0,2 0 32 16,3 0 0-16,2 0 0 0,2-1-240 16,2 0-32-16,1 0-16 0,1 0 0 0,0-1-288 0,2 0 0 15,1-1 128-15,0 0-128 0,-1 2-128 0,1 0-96 16,-3 0-16-16,-2 0 0 16,0-1-1840-16,-2 1-368 0,0 1-80 0</inkml:trace>
  <inkml:trace contextRef="#ctx0" brushRef="#br0" timeOffset="20449.64">7328 3059 33855 0,'0'0'1504'0,"0"0"304"0,0 0-1440 0,0 0-368 16,-4 5 0-16,-1-1 0 0,1 3-192 0,0 2-128 0,0 5 0 0,0 2-16 15,-1 2 560-15,1 4 112 16,1 3 32-16,-1 1 0 0,1 2-128 0,1-1-32 16,0 1 0-16,0-2 0 0,2 1-208 0,0-3 144 0,0-2-144 0,2-4 128 15,-1-3 160-15,0-2 32 0,0-4 0 16,0-2 0-16,-1-7 272 0,0 0 64 0,0 0 16 0,3-8 0 15,1-3 32-15,1-5 16 0,-2-4 0 0,2-6 0 0,0-2-416 0,2-6-96 16,-1-6-16-16,2-3 0 0,2-4-192 0,1-2 0 16,2 0-144-16,-1 2 144 0,-2 3-128 0,0 5 128 15,-1 5 0-15,1 5-144 0,-4 6 304 0,3 6 64 16,-3 3 16-16,0 6 0 0,0 3-64 0,-6 5-16 16,6 6 0-16,1 4 0 0,-3 4-160 0,3 4 0 15,0 2-192-15,-2 6 192 0,0 3-160 0,-1 6 160 16,-1-1 0-16,2 1-144 0,-4 0 144 0,1 0 0 15,2 0 0-15,0-3 0 0,0-3 0 0,2-4-128 16,0-3 128-16,-1-3-128 0,0-4 128 0,1-4 0 16,-1-2 0-16,3-3 0 0,2-4 0 0,-2-3 0 15,1-5 0-15,2-1 0 0,0-4 0 0,1-5 0 16,-1-4 0-16,1-3 0 0,2-4 0 0,-1-3 0 16,0-3 128-16,0 2-128 0,0 3 0 0,0 1 128 15,-2 3-128-15,-2 3 0 0,0 4 368 0,-1 3 0 16,-3 3 0-16,0 6 0 0,-1 2 48 0,-4 3 16 15,0 0 0-15,2 8 0 0,0 4-304 0,-1 5-128 16,0 2 128-16,0 2-128 0,1 2 0 0,-2 2 0 0,-1 1 0 16,-1 3 0-16,0 0 0 0,-1 1 0 0,1 1 0 0,0 0 0 31,1-1-592-31,2-2-48 0,1 1-16 0,1-2 0 16,3-1-2224-16,-1-3-448 0,2-3-96 0</inkml:trace>
  <inkml:trace contextRef="#ctx0" brushRef="#br0" timeOffset="20825.54">8112 3324 3679 0,'0'0'320'0,"0"0"-320"16,0 0 0-16,0 0 0 15,0 0 6848-15,-5 5 1280 0,-2-1 272 0,1 3 48 0,-2 1-6096 16,0 5-1232-16,-1 1-240 0,1 3-48 0,-1 2-192 0,0 2-16 16,0 1-16-16,1 2 0 15,-1-1-208-15,0 0-32 0,1 1-16 0,0-1 0 0,-2-2-160 0,3-2-48 16,-1-1 0-16,3-3 0 0,1-3-144 0,2-3 192 15,0-2-192-15,1-2 192 0,1-5 0 0,0 0 0 16,0 0 0-16,4-2 0 0,3-4-32 0,0-4 0 16,1-4 0-16,3-2 0 0,0-6-16 0,0-3 0 15,0-5 0-15,2-2 0 0,1-2 16 0,-2 2 0 16,0 2 0-16,-1 4 0 0,-2 1-160 0,-2 5 160 16,0 3-160-16,-1 5 160 0,-2 3 288 0,0 2 64 0,-4 7 16 15,0 0 0-15,0 0-176 0,0 0-32 0,5 10-16 16,-2 2 0-16,-1 2-304 0,-1 4 0 15,0 1 128-15,0 2-128 0,-1 1 0 0,0 1 0 0,-1 2 0 0,0 0-144 16,0 0 144-16,0 1 0 0,0 0 0 0,1 0 0 16,-1-1 0-16,1-3 0 0,0-3-192 0,0-1 64 15,0-3-1168 1,1-1-240-16,0-3-32 0,-1-3-16 16,0-1-1280-16,0-7-256 0,0 0-48 0,0 0-7056 0,0 0-1408 0</inkml:trace>
  <inkml:trace contextRef="#ctx0" brushRef="#br0" timeOffset="20981.76">8077 3601 19343 0,'-16'-4'848'0,"9"3"192"0,-5 2-832 0,1-1-208 0,1-1 0 0,0 0 0 0,1 0 4832 0,3 1 928 16,6 0 176-16,0 0 32 0,0 0-3792 0,0 0-752 16,0 0-144-16,6-2-48 0,3-1-816 0,4 1-160 15,3 0-48-15,5-1 0 16,4-2-208-16,5 1 0 0,3-2 0 0,3 1 0 16,3-1-576-16,2 0-96 0,3-2-32 0,0 0-19040 0</inkml:trace>
  <inkml:trace contextRef="#ctx0" brushRef="#br0" timeOffset="36646.24">8802 3141 4607 0,'0'0'192'0,"0"0"64"0,-4-4-256 0,-1 1 0 15,1 0 0-15,4 3 0 0,0 0 4016 0,-2-5 752 16,2 5 160-16,0-4 16 0,1-2-3040 0,2 2-624 15,0 0-112-15,3 0-16 16,1 1-512-16,3 0-112 0,4-1-16 0,0 1 0 0,0 1-272 0,2-1-64 16,0-1-16-16,1 1 0 0,0 1-16 0,1 0 0 15,-1 0 0-15,1 1 0 0,-2-1-16 0,-1 2-128 16,-2 0 192-16,-1 1-64 0,-2 0-128 0,-3 0 0 16,-7-1 144-16,0 0-144 0,0 0 128 0,0 0-128 15,0 0 128-15,-5 8-128 0,-1-2 0 0,-4 0 144 16,-1 1-144-16,-5 1 0 0,0-1 0 0,-2 0 0 15,1-1 0-15,-5-1 0 0,-2-1 320 0,-1 0-32 16,-1-2-16-16,0-1 0 0,-1-1 640 0,3-1 128 0,2 0 32 0,3 0 0 16,3-1-64-16,3 0-16 0,5-1 0 0,1 1 0 15,7 2-544-15,0 0-96 16,0 0-32-16,6-5 0 0,1 2-320 0,6 1 0 16,2 0 0-16,3 1 0 0,2-1 0 0,2 2-160 0,4-1 160 0,-3 0 0 15,-1 0-144-15,1 0 144 16,1 1 0-16,-1 0-144 0,0 0-176 0,1 0-48 0,-1 0 0 0,3 0-11120 15,-1-1-2224-15</inkml:trace>
  <inkml:trace contextRef="#ctx0" brushRef="#br0" timeOffset="37510.4">9986 2837 11055 0,'-2'-6'976'0,"1"0"-784"0,0-2-192 0,2 2 0 16,-2-3 3440-16,1 0 640 0,-1 1 128 0,0 1 16 16,0 0-2304-16,1 7-448 0,0 0-112 0,0 0-16 0,0 0-192 0,-6 0-64 15,1 3 0-15,-1 5 0 0,1 3-608 0,-1 3-128 16,2 4-32-16,-1 1 0 0,0 0-320 0,2 3 144 16,0 4-144-16,0 0 0 0,3 0 0 0,0 1 0 15,0 0 0-15,3 0 0 0,0-2 0 0,1-1 0 31,1-1 0-31,0-3 0 0,2-3 0 0,-1-4 0 0,1-2 0 0,1-3 0 0,-1-4 224 0,2-2-64 16,2-3-16-16,-1-1 0 16,1-5 48-16,0-2 0 0,1-3 0 0,0-2 0 0,0-2-64 0,0-2-128 15,1-1 192-15,-1 3-64 0,-1-1-128 0,-1 4 0 16,-1 2 144-16,1 3-144 0,-3 3 0 0,0 3 0 0,-1 2 0 0,1 2 0 16,-1 4 0-16,1 2-160 0,-2 1 160 0,2 2 0 15,0 1 0-15,0 0-128 0,2 1 128 0,0-2 0 16,1 0 0-16,0-1 0 0,1-1-128 0,1-2 128 15,0-4 0-15,0-1 0 0,1-2 0 0,0-3 0 16,1-5 192-16,-1-2 0 0,-1-3 0 0,-1-2 0 16,0-3 384-16,-1-3 80 0,0-3 16 0,-1-5 0 31,-3 0-96-31,0-2 0 0,-3 0-16 0,-3 0 0 0,0 0-240 0,-2 3-64 0,-2 3 0 0,0 3 0 0,-1 2 288 0,-2 4 48 31,0 4 16-31,2 3 0 0,-1 3-448 0,1 3-160 16,-3 3 0-16,2 2 144 15,-2 2-1984-15,1 3-400 0,2 3-64 0</inkml:trace>
  <inkml:trace contextRef="#ctx0" brushRef="#br0" timeOffset="38121.69">10970 2682 11055 0,'0'0'976'0,"0"-5"-784"16,-1 0-192-16,0-2 0 0,1 1 2608 0,-3-2 464 16,0-1 112-16,0 2 16 0,-2-2-1184 0,-1 1-224 15,0 0-64-15,-3 3 0 0,0 0-208 0,0 3-48 16,-1 3-16-16,0 3 0 0,-1 0-496 0,0 5-80 0,-1 3-32 0,-1 4 0 15,-1 5-272-15,-1 5-64 16,1 2-16-16,0 5 0 0,-2 2-144 0,2 3-32 16,2-1 0-16,0 4 0 0,-1 1-160 0,3 1-32 0,3 0-128 0,2-4 192 15,0 0-192-15,4-3 0 16,2-1 0-16,4-2 0 0,0-2 0 0,2-2 0 0,2-2 128 0,0-4-128 0,4-2 0 0,0-3 176 16,2-4-176-16,3-2 160 0,0-3-304 15,3-4-64-15,2-2-16 0,4-7 0 16,0-2-3072-1,5-4-608-15</inkml:trace>
  <inkml:trace contextRef="#ctx0" brushRef="#br0" timeOffset="40622.55">11243 2814 4607 0,'0'0'400'0,"0"0"-400"15,0 0 0-15,0 0 0 0,0 0 2288 0,4-3 368 16,0-3 80-16,-2 2 16 0,-2 4-896 0,3-6-192 16,-1 0-16-16,2 0-16 0,-1 1-384 0,0-1-80 0,-1 1-16 0,-2 5 0 15,3-6-64-15,-3 6 0 16,2-5-16-16,-2 5 0 0,1-6-112 0,-1 6 0 0,0 0-16 0,0 0 0 16,0 0-160-16,0 0-16 0,0 0-16 15,0 0 0-15,0 0-144 0,0 0-32 0,-4 3 0 0,0 4 0 16,1 3-128-16,0 4-48 0,-3 2 0 0,2 1 0 15,-1 2-80-15,0 2 0 0,-1 0-16 16,1 1 0-16,0 1-128 0,2 0-32 0,-1 0 0 0,0-1 0 16,2-1-144-16,1 1 0 0,0-2 0 0,0-2 128 0,2-1-128 0,-1-2 160 15,1 0-160-15,0-4 160 0,1-3 16 0,2 1 0 16,-1-2 0-16,1-2 0 0,2 1 0 0,-1-3 0 16,3-1 0-16,0-2 0 0,1-1-48 0,1-1 0 15,1 0 0-15,1-3 0 0,1 0-128 0,0-1 128 16,1 1-128-16,2-1 128 0,0 1-128 0,1-1 0 15,0 1 0-15,0 0 0 0,-1 1 0 0,1 0 0 16,-1-1 0-16,1 1 0 0,-2 2 0 0,-2-2 128 16,0 1-128-16,-2 1 0 0,-3 0 0 0,0-1 0 15,-1 1 0-15,-1 0 0 0,-6 2 0 0,0 0 0 16,0 0 0-16,6-2 0 0,-6 2 0 0,0 0-256 16,0 0 48-16,0 0 0 15,0 0-320-15,0 0-64 0,0 0-16 0,0 0 0 16,0 0-576-16,0 0-112 0,5-2-32 0,-5 2-9488 15,0 0-1920-15</inkml:trace>
  <inkml:trace contextRef="#ctx0" brushRef="#br0" timeOffset="41155.56">11617 2625 12895 0,'0'0'1152'0,"0"0"-928"16,-2-4-224-16,1 0 0 0,0 0 2128 0,1 4 384 16,0 0 80-16,-3-6 16 0,0 1-576 0,1 0-112 15,2 5-32-15,0 0 0 0,-1-4-560 0,1 4-112 16,0 0-32-16,0 0 0 0,0 0-512 0,0 0-96 16,4-4-32-16,-4 4 0 0,0 0-144 0,0 0-16 15,8-1-16-15,-2 2 0 0,1 3-80 0,0 0-16 16,-1 2 0-16,1 1 0 0,-1 3-16 0,3 2-16 0,-2 3 0 0,1 2 0 15,-1 3 16-15,2 3 16 16,0 4 0-16,-1 1 0 0,-2 4 48 0,0 1 16 0,-2 2 0 0,-2 2 0 16,-2 0-112-16,-2 3-32 0,-2-1 0 0,-3 2 0 15,-2-2-16-15,-1 0-16 0,-1-2 0 0,-1 0 0 16,-1-4-160-16,-2-1 160 0,-4-3-160 0,1-1 160 16,1-4-160-16,-2-2 192 0,1-1-192 0,1-2 192 15,0-3-192-15,1-2 192 0,0-2-192 0,2-2 192 16,1-1-192-16,-1-1 0 0,2-2 0 0,1 0 128 0,-2-1-128 0,4-1-256 15,1-3 64-15,1 0 16 16,2 0-1104 0,5-1-240-16,0 0-32 0,0 0-10064 0,0 0-2016 0</inkml:trace>
  <inkml:trace contextRef="#ctx0" brushRef="#br0" timeOffset="53434.11">12774 2968 26719 0,'0'0'2368'0,"0"0"-1888"15,0 0-480-15,0 0 0 0,0 0 512 0,0 0 0 16,0 0 0-16,0 0 0 0,0 0 304 0,9 0 64 0,0 0 16 0,5 1 0 15,6 1-368-15,2-1-64 0,2-1-16 0,2 0 0 16,3-1-224-16,1 0-48 0,1 0-16 0,-1 0 0 16,3-1-160-16,-1-1 0 0,1 1 144 0,0 0-144 31,-2-1-896-31,1 1-256 0,0-1-64 0</inkml:trace>
  <inkml:trace contextRef="#ctx0" brushRef="#br0" timeOffset="53621.97">12799 3263 36399 0,'0'0'1600'0,"0"0"352"0,0 0-1568 0,0 0-384 15,0 0 0-15,8 0 0 16,1-1-288-16,3 1-144 0,2-2-16 0,4 1-16 0,3 0 320 0,2 1 144 16,2-2-128-16,2 0 128 0,-1-3 0 0,3 1 0 15,-1-1 0-15,1-1-128 16,2-1-2224-16,1 1-432 0</inkml:trace>
  <inkml:trace contextRef="#ctx0" brushRef="#br0" timeOffset="53903.41">13110 2965 20271 0,'-5'-6'1792'0,"0"-2"-1424"0,-2 0-368 0,3 0 0 15,0-1 3520-15,3 1 624 16,1 1 128-16,1-1 16 0,2 1-3504 0,1 1-784 0,2-1 0 0,0 2 0 15,1-1 0-15,2 2 0 0,2 0 128 16,1 2-128-16,2 2 0 0,1 1 0 0,3 2 0 0,1 0 0 16,-1 0 0-16,3 4-176 0,1 0 176 0,0 3-128 15,0 2 128-15,-2 3 0 0,0 0-144 0,0 4 144 16,-4-2 0-16,-3 3 0 0,-2 1 0 0,-3 1 0 16,-1 2 0-16,-5-1 0 0,-3 1 192 0,-4-1-64 15,-2 0 32-15,-4 0 0 0,-4-1 0 0,-2-1 0 16,-3-1 352-16,-1-1 80 0,1-1 16 0,-3-2 0 0,1-2-144 0,0 0-16 15,1-1-16-15,3 0 0 0,-1 1-432 0,2-2 0 16,3-1 0-16,2-1-11840 16,1-1-2288-16</inkml:trace>
  <inkml:trace contextRef="#ctx0" brushRef="#br0" timeOffset="54686.97">14806 3026 31327 0,'-8'-9'2784'0,"8"9"-2224"0,-6-4-560 0,1 1 0 0,5 3 496 0,-8-1-16 16,-3 1 0-16,4 2 0 0,1 3-208 0,2 3-32 15,2 2-16-15,-1 3 0 0,1 4 64 0,0 1 16 16,1 3 0-16,-1 1 0 0,1 2-144 0,-3 3-32 16,2 0 0-16,0 1 0 0,0-3-128 0,1 0 160 15,0-2-160-15,-1-1 160 0,1-2-160 0,1-2 0 16,0-3 144-16,1-3-144 0,1-3 192 0,0-2-48 16,-2-7 0-16,0 0 0 0,0 0 368 0,0 0 64 15,6-6 0-15,2-4 16 0,-1-3-208 0,0-4-64 0,1-5 0 0,2-5 0 16,1-4-192-16,0-5-128 15,1-4 128-15,0 0-128 0,-1-1 0 0,0 3 128 16,-1 1-128-16,0 5 0 0,-2 6 368 0,-1 5 0 16,-1 5 0-16,-1 3 0 0,-1 5 80 0,-1 3 0 15,-3 5 16-15,0 0 0 0,3 7-272 0,2 5-48 16,-3 4-16-16,1 3 0 0,-1 2-128 0,1 3 0 16,-1 4 144-16,1 1-144 0,1 2 0 0,1 0 0 15,-2-1 0-15,2-2 128 0,0 0-128 0,1-3 0 0,0-3 0 0,2-3 0 16,0-4 0-16,0-2 0 0,1-2 0 0,-1-3 0 15,1-3 0-15,1-4 128 16,-1-5-128-16,2-1 128 0,2-4-128 0,0-5 0 0,1-5 0 0,1-5 0 16,2-5 0-16,2-3 0 0,-1-2 0 0,2 2 0 15,-3-1 0-15,-2 3 0 0,-2 0 0 0,-2 5 0 16,-3 5 144-16,0 3 112 0,-3 5 32 0,0 3 0 0,-2 4 96 0,-3 5 32 16,0 0 0-16,0 0 0 0,4 5-416 0,0 4 128 15,-1 4-128-15,1 2 0 0,-2 0 0 0,2 4 128 16,-1 1-128-16,0 0 0 0,0 4 0 0,0-2 0 15,-1 1 0-15,0 0 0 0,0 0 0 0,2 0-176 16,-1-1 16-16,1-1 0 16,2-2-1280-16,-1-3-256 0,2-2-48 0,2-2-16 15,1-1-1872-15,1-3-368 0</inkml:trace>
  <inkml:trace contextRef="#ctx0" brushRef="#br0" timeOffset="55031.1">15578 3221 29487 0,'-12'2'2624'0,"12"-2"-2112"15,-3 7-512-15,-4 0 0 0,0 2 736 0,1 2 32 16,-1 3 16-16,0 2 0 0,-2-1-400 0,1 3-64 16,-1 1-32-16,2-1 0 0,-2 1 208 0,0 1 32 0,0 1 16 0,1 0 0 15,1-2-144-15,0-1-16 0,2-2-16 0,0-1 0 16,2-3-144-16,1-1-32 0,0-1 0 0,2-4 0 16,0-6 112-16,0 0 16 15,0 0 0-15,0 0 0 0,5-7-128 0,2-3 0 0,-1-2-16 0,2-4 0 16,1-4-176-16,-2-3 0 0,4-3 0 0,2-3 128 15,-1 0-128-15,0-1 0 0,0 1-160 0,0 3 160 0,-1 3 0 0,0 3 0 16,-1 4 128-16,-2 3-128 0,-2 4 624 0,0 2 16 16,-1 3 0-16,1 2 0 0,-6 2-336 15,6 4-64-15,1 0-16 0,-1 4 0 0,-1 2-96 0,0 3 0 16,1 1-128-16,0 2 192 0,-1 0 0 0,-1 2 0 16,0 0 0-16,-1 1 0 0,-1 1-192 0,0 0 0 15,-1 1 0-15,2 0-160 0,-1-1 160 0,0 0-160 16,-1-1 160-16,2 0-160 31,0-1-736-31,-2-1-128 0,0-3-48 0,0-1-11024 0,0-3-2192 0</inkml:trace>
  <inkml:trace contextRef="#ctx0" brushRef="#br0" timeOffset="55171.66">15461 3526 36287 0,'0'0'1600'0,"-5"-2"336"0,5 2-1552 0,-4-1-384 16,4 1 0-16,0 0 0 0,0 0 576 0,0 0 16 15,0 0 16-15,6-3 0 0,4 1-432 0,3 0-176 16,3-2 128-16,3 2-128 0,5-1 0 0,2-2-144 0,4-1 0 0,0-2-16928 16</inkml:trace>
  <inkml:trace contextRef="#ctx0" brushRef="#br0" timeOffset="55656.93">16259 2888 35007 0,'0'0'3120'0,"0"0"-2496"0,0 0-496 0,0 0-128 16,2-6 320-16,4 2 64 0,1-1 0 0,3 2 0 15,0-4-384-15,2 3 0 0,3 0 0 0,1 0 128 16,4 1 48-16,-1 0 16 0,0-1 0 0,2 2 0 15,1 0-192-15,0 1 0 0,0 1 0 0,-1 1-11072 16,0 1-2112-16</inkml:trace>
  <inkml:trace contextRef="#ctx0" brushRef="#br0" timeOffset="55828.8">16270 3116 6447 0,'0'0'272'0,"-4"-3"80"0,-1-1-352 0,3-1 0 16,-1 1 0-16,3 4 0 0,0-5 7712 0,0 5 1472 15,0 0 288-15,5-5 64 0,3-1-7456 0,1 2-1504 16,-1 0-288-16,6-1-64 0,1 1-224 0,4-1 144 16,2 1-144-16,2 1 128 0,3-2-128 0,3 1 0 15,2-2 0-15,2 1 0 16,2-2-2816-16,0-1-480 0</inkml:trace>
  <inkml:trace contextRef="#ctx0" brushRef="#br0" timeOffset="56534.83">17633 2676 26543 0,'-3'-12'1168'0,"1"7"256"0,1-3-1136 0,-1 0-288 16,-1 0 0-16,1 1 0 0,-1-1 688 0,1 2 80 16,2 6 0-16,0 0 16 0,0 0 944 0,0 0 176 15,0 0 32-15,0 0 16 0,0 0-1056 0,-4 8-192 16,-1 6-64-16,3 3 0 0,-2 4-384 0,1 3-64 16,0 3-32-16,1 1 0 0,0 3-160 0,2 0 0 15,0-1 0-15,1-1 0 0,1 0 0 0,2 0 0 0,-1-2 0 0,1-2 0 16,2-3 0-16,-1-2 0 15,2-2 0-15,2-3 0 0,-2-4 0 0,2-2 0 0,0-4 0 0,1 0 0 16,2-4 0-16,1-3 0 16,1-5 0-16,0-3 0 0,1-2 0 0,2-3 0 15,-1-5-192-15,2-2 192 0,-1-4-448 0,2-1 48 0,-1 2 0 0,-2 3 0 16,-3 2 240-16,-2 5 160 16,-1 3-192-16,-2 4 192 0,-3 3 0 0,-5 5 176 0,0 0 0 0,7 6 0 15,-2 2-176-15,1 2 0 0,-1 1 0 0,0 2 0 16,-1 2 0-16,1 1 0 0,1-1 0 0,0 1 0 15,1 1 0-15,1-1 0 0,0-1 0 0,1-3 0 0,-1-1 0 16,1-3 0-16,1-3 0 0,0-2 0 0,1-2 0 0,1-2 128 16,-2-2 0-16,1-4 0 0,1-1 256 0,-2-4 64 15,-1-4 0-15,0-3 0 0,-2-3 256 16,0-3 48-16,-3-2 16 0,0-4 0 0,-2-3-240 0,-2 1-32 16,-1 1-16-16,-3 2 0 0,0 3-48 0,-1 2-16 15,-2 5 0-15,1 4 0 0,-1 3-96 0,0 3-32 16,1 2 0-16,-1 3 0 15,0 3-640-15,1 2-128 0,0 2-32 0,1 2 0 16,0 4-1584-16,1 2-320 0,1 2-64 0,0 3-9328 16,3 1-1872-16</inkml:trace>
  <inkml:trace contextRef="#ctx0" brushRef="#br0" timeOffset="56988.03">18450 2585 13823 0,'0'0'1216'0,"0"0"-960"0,1-7-256 0,0 1 0 16,0-1 2848-16,2 0 528 0,-1-2 96 0,0 0 32 16,0 1-1200-16,0 1-224 0,0-1-48 0,-1 1-16 15,0 3-464-15,-1 4-80 0,0 0-32 0,0 0 0 0,0 0-640 0,0 0-128 16,0 0-32-16,0 0 0 15,-1 9-224-15,-2 3-48 0,0 2-16 0,-1 4 0 16,-1 0-112-16,1 3-32 0,-2 2 0 0,1 3 0 0,-1-1-208 0,1 2 0 16,1 2 128-16,0 1-128 0,2-2 0 0,1 0 0 15,1-3 0-15,0-1 0 0,1-2 0 0,1-1 0 16,2-2 128-16,-1-3-128 0,1-1 0 0,2-3 0 16,0-1 0-16,1-2 0 0,1-2 160 0,2 0-160 15,1-3 160-15,-2 0-160 0,4-2 176 0,2-1-176 16,1-1 192-16,1-1-192 0,-1-1 160 0,1-1-160 15,1-1 128-15,-1 1-128 0,1-1 0 0,-1 1 0 16,1 0 128-16,-3 0-128 0,2 0 0 0,-2 1 0 16,0 0 0-16,-2 1 128 0,-1 1-128 0,-1 0 0 15,-1 0 0-15,0 1 0 0,-2 0 0 0,1 1 0 16,-2-1 0-16,1 2 0 0,-1-1 0 0,0 0 0 0,-7-2 0 0,5 3 0 31,-5-3-640-31,6 5-16 0,-2-2 0 0,-4-3-12096 16,5 4-2416-16</inkml:trace>
  <inkml:trace contextRef="#ctx0" brushRef="#br0" timeOffset="68111.39">2583 5231 19343 0,'0'0'1728'0,"0"0"-1392"15,0 0-336-15,0 0 0 0,0 0 1152 0,0 0 144 16,6-5 48-16,-1 2 0 0,-5 3 192 0,4-5 32 0,0 1 16 0,1-3 0 16,-1 0-320-16,1-2-64 15,-1-1-16-15,0-1 0 0,-1-1-480 0,-1-2-80 16,0-2-32-16,1 0 0 0,-3-1-256 0,0-1-48 0,0-2-16 0,-4 1 0 15,-2 1-48-15,0 2-16 0,-3 2 0 16,-1 2 0-16,-1 1 176 0,-2 3 16 0,-1 2 16 0,-2 4 0 0,2 2-80 0,-5 5-16 16,-2 1 0-16,3 5 0 0,0 3-320 15,1 4 0-15,1 1-192 0,2 3 64 0,2 1-32 0,2 2 0 16,3 0 0-16,4 3 0 0,2-2 160 0,3 1-208 16,2-3 80-16,2 1 128 0,1-2-192 0,2-1 192 15,2-2-192-15,0-1 192 0,1-3-160 0,2 0 160 16,-1-2 0-16,0 1-144 0,-2-1 144 0,1-1 0 15,-2 0 0-15,-1-1 0 0,-3-2 0 0,0 1 0 16,-1-2 0-16,-4 0 128 0,1-1 128 0,-4 1 48 16,1-1 0-16,-4 1 0 0,-2 0 176 0,-2-2 32 15,-2 1 16-15,-3-1 0 0,-1-1-240 0,-3 1-48 16,-1-1-16-16,1 0 0 0,0-2-224 0,-2 0 0 16,4-3-192-16,2-1 192 15,0-1-1680-15,2-2-240 0,5-1-32 0,1-3-14928 0</inkml:trace>
  <inkml:trace contextRef="#ctx0" brushRef="#br0" timeOffset="68314.89">2753 5097 10127 0,'0'0'896'0,"0"0"-704"16,0 0-192-16,0 0 0 0,0 0 6848 0,0 0 1344 0,7 5 272 0,-2-1 48 16,0 2-6560-16,-2 1-1312 0,0 2-272 0,0 3-48 15,0 4 288-15,0 1 64 0,-1 2 16 0,3 2 0 16,-3 0-384-16,0 2-80 0,-2 3-16 0,1 1 0 15,1-1-208-15,-2 2 0 0,0-1 0 0,0 1 0 16,1-2-192-16,0-1-128 16,1 0-16-16,-2-2-16 0,-2-2-1312 0,2-2-256 0,0-1-48 0,0-4-15568 15</inkml:trace>
  <inkml:trace contextRef="#ctx0" brushRef="#br0" timeOffset="68455.5">2656 5436 18431 0,'0'0'1632'0,"-3"-3"-1312"15,3 3-320-15,0 0 0 0,-1-6 4976 0,2 1 912 16,2 2 192-16,3-2 48 0,0 1-4912 0,3 1-992 16,4-1-224-16,4 1 0 0,2 1 0 0,4 1 128 15,3 0-128-15,3 1 128 0,3-2-272 0,-1 2-48 16,0 0-16-16,-1 2 0 16,-1-1-2720-16,-3 0-528 0</inkml:trace>
  <inkml:trace contextRef="#ctx0" brushRef="#br0" timeOffset="68785.16">3065 5290 36623 0,'0'0'1616'0,"-1"-4"352"0,0-2-1584 0,1 6-384 0,0 0 0 0,0 0 0 16,5-4 256-16,0 0-16 0,1 3-16 0,0 2 0 16,2 3 96-16,2 2 32 0,1 3 0 0,1 3 0 15,1 4-224-15,0 1-128 0,-1 2 128 0,1 2-128 16,-4 2 0-16,1 2 144 0,-3 2-144 0,0-1 0 15,-2 0 160-15,-2 1-160 0,1-1 128 0,-4-3-128 16,0-2 0-16,0-2 0 0,-1-4 0 0,-1-3 0 16,1-3 240-16,-1-3-48 0,2-6 0 0,0 0 0 15,0 0 144-15,-3-6 32 0,0-5 0 0,0-2 0 0,2-4 16 0,1-2 16 16,1-4 0-16,3-4 0 0,0-1-32 0,3-1-16 16,0 0 0-16,4 3 0 15,1 2-608-15,3 1-128 0,0 2-32 0,2 2 0 0,1 1 256 16,2 3 160-16,1 2-192 0,-1 3 192 0,0 1-352 0,-3 3 32 15,0 0 16-15,-2 4 0 16,1 1-2576-16,-1 2-528 0,-1 2-112 0</inkml:trace>
  <inkml:trace contextRef="#ctx0" brushRef="#br0" timeOffset="69445.42">3666 5361 32255 0,'0'-9'2864'0,"0"-2"-2288"0,2 0-576 0,0-2 0 15,0 0 1088-15,0 0 96 16,0 1 32-16,-1 1 0 0,-2 0 64 0,0 2 32 0,-1 1 0 0,-2 4 0 16,4 4-448-16,0 0-96 0,0 0 0 0,-6 7-16 15,-2 1-432-15,0 5-96 0,0 1-16 0,-1 3 0 16,-1 4-208-16,1 2 0 0,1 2 0 0,1-1 0 16,0 0 0-16,2 0 0 0,1-2 0 0,2-2 0 15,2-1 0-15,1-2-128 0,1-3 128 0,2-1 0 16,0-2 0-16,2-2 0 0,-1-3 0 0,3-1 0 0,-1-3 0 15,2-3 0-15,1-3 0 0,1-2 0 0,1-4-144 0,1-1 144 16,4-5-208-16,1-2 80 0,1-5 128 0,3-4-192 16,3-1 192-16,-1-1-192 0,1-1 32 0,-3 4 0 15,-2 3 0-15,0 2 0 0,-3 3 160 0,0 4-160 16,-2 3 160-16,-1 4-160 0,0 5 160 0,-2 3 192 16,-1 3-32-16,-1 2-16 0,-2 3-320 0,-2 3-64 15,-2 2-16-15,-1 5 0 0,-2 2 256 0,-5 4 0 16,-3 2 0-16,-3 1-144 0,-2 1 144 0,1-2 0 15,0-1 0-15,1-3 0 0,1-3-144 0,1-4 0 16,3-2 0-16,1-3 0 0,-1-3 144 0,5-8 0 0,0 0 160 0,0 0-160 16,0 0 224-16,5-2-48 15,3-5-16-15,2-3 0 0,3-5-160 0,2-4 128 16,2-5-128-16,4-2 128 0,2-4-128 0,1-1 0 16,5-2 0-16,3-1 0 0,2 1 128 0,-2 2 0 15,-1 3 0-15,-3 1 0 0,-1 4 64 0,-5 5 0 16,-4 2 0-16,-2 4 0 0,-4 1 272 0,-3 3 64 0,-2 3 16 0,-3 0 0 15,-4 5-144-15,0 0-16 0,0 0-16 16,-6 5 0-16,-2 1-208 0,-1 4-32 0,-5 1-128 0,1 3 192 16,1 1-192-16,1 0-160 15,1 3 32-15,4-2 0 0,2 0-80 0,4-1-16 0,2 0 0 0,3-1 0 16,1-2-96-16,4-1 0 0,4-1-16 0,0-1 0 0,0-3 80 16,0 1 0-16,2-2 16 0,-3 1 0 0,-2-2 240 0,-1 1 0 15,-1-1-160-15,-3 0 160 0,1 0 240 0,-7-4 112 16,0 0 32-16,0 0 0 0,-4 6 256 0,-3 0 64 15,-2-1 16-15,-2 1 0 0,-2-1-336 0,-2 2-64 16,-3 1 0-16,-2 2-16 0,-2-1-304 0,-1-1 0 16,-2-1-128-16,-1-1 128 15,1 1-1600-15,0-2-208 0,-2-1-48 0,3 0-16 0</inkml:trace>
  <inkml:trace contextRef="#ctx0" brushRef="#br0" timeOffset="71976.25">5504 5350 14735 0,'0'0'1312'0,"-5"-4"-1056"0,-2-3-256 0,0 1 0 0,1-2 1344 0,-2 2 192 16,-1-1 64-16,-1 0 0 0,-2 0 64 0,0 0 0 16,-1 0 16-16,0 2 0 0,0 1-112 0,-2 1-32 15,1 3 0-15,1 1 0 0,-3 2-368 0,3 1-80 16,2 3 0-16,0 1-16 0,0 2-560 0,1 4-128 16,3-1 0-16,-1 0-16 0,0 0-240 0,3 1-128 15,1 1 128-15,0-1-128 0,3 1 0 0,3 0 0 0,1-1 0 0,0-2 0 16,1-1 0-16,2-1-160 15,-1-1 160-15,2-1 0 0,1-2 0 0,2-1 0 16,0-3 0-16,2-2 0 0,-1-2 0 0,1-3 256 0,1-3-32 0,-1-3 0 16,0-1-16-16,1-3 0 0,0-5 0 0,-1-3 0 15,1-3-32-15,1-5-16 0,-2-4 0 0,-1-2 0 16,0-1-32-16,-1-1 0 0,-2 1 0 0,-1 3 0 16,-1 2 448-16,-2 4 64 0,-2 5 32 0,0 4 0 15,-2 5 64-15,0 4 16 0,0 3 0 0,0 8 0 16,0 0-224-16,0 0-32 0,-5 5-16 0,0 4 0 15,1 4-480-15,0 6 0 0,-2 4 0 0,0 4 0 16,0 2 0-16,1 3 0 0,-1 2 0 0,3 0-160 16,1 2 160-16,0-2-128 0,4-2 128 0,0-2-128 0,1-1 128 15,3-3-128-15,0-2 128 0,2-5-128 0,1-3-16 16,-1-4 0-16,2-3 0 0,1-5 0 0,0-4-144 0,4-2-32 16,-1-4 0-16,2-4 0 0,0-4 64 15,3-3 16-15,-1-3 0 0,0-4 0 0,-2-4 240 0,1 1 0 16,-4-2 0-16,-1 3 160 0,-2 2-160 0,-2 5 0 0,-2 2 144 15,-1 5-144-15,-3 3 272 0,-2 9-16 16,0 0 0-16,0 0 0 0,0 0 48 0,1 8 0 16,-1 4 0-16,0 2 0 0,-1 4-304 0,1 2 0 15,-1 1 0-15,1 2 0 0,1-2 0 0,1-2 0 16,1 1 0-16,3-1 0 0,-2-1-128 0,2-2 128 16,0-2 0-16,2-2-144 0,2-2-48 0,0-2 0 0,0-2 0 0,1-5 0 31,0-1-640-31,1-4-144 0,-1-2-32 0,1-4 0 15,-1-3 160-15,0-4 16 0,-1-3 16 0,-1-4 0 32,0-4-640-32,-3-7-128 0,0-1-16 0,-4 0-16 0,0 0-16 0,-2 3 0 0,-3 2 0 0,-2 4 0 0,-1 4 1632 0,-3 5 544 0,-1 1 0 0,0 5 0 15,-1 2 368-15,1 5 80 0,1 2 16 0,0 3 0 16,-1 1-1008-16,1 3 0 0,3 1-192 0,2 2 32 16,2 2-928-1,3 1-192-15,1-1-48 0,6 1-7184 0,4 0-1456 0</inkml:trace>
  <inkml:trace contextRef="#ctx0" brushRef="#br0" timeOffset="72931.72">6176 5114 8287 0,'19'-10'736'0,"-11"6"-592"0,-1-2-144 0,2 0 0 16,-2 0 4000-16,-1 1 768 0,1 0 160 0,-5 1 16 0,-2 4-1696 0,0 0-352 15,0 0-64-15,-8-5-16 0,-1 2-1104 0,-1 2-240 16,-4 2-32-16,-2 2-16 0,-4 3-848 0,-1 2-160 16,-2 0-32-16,0 2-16 0,2 0-368 0,1 0 0 15,3 1 0-15,1-1-128 0,5 2 128 0,4-1-192 16,1-1 192-16,5-1-192 0,4 0 0 0,4-2-16 15,4 1 0-15,3 0 0 0,1-1-32 0,2 2 0 16,3 0 0-16,0 0 0 0,0-2-128 0,-2 2-16 16,-1-2-16-16,-1 1 0 0,1-1 80 0,-2 2 32 15,-1 0 0-15,0 0 0 0,-1 1 288 0,-4-2-160 16,-3 1 160-16,0 0-128 0,-6 0 128 0,0 1 256 16,-4-2-64-16,0 1-16 0,-4 0 496 0,-2 0 96 15,-1-1 32-15,-1-2 0 0,-2-1 0 0,-1-1 0 16,-2 0 0-16,1-1 0 0,-1-3-352 0,1 0-80 15,1-2-16-15,2 0 0 0,2-1-224 0,3-1-128 0,4-1 128 0,3 0-128 16,1-3 0-16,2-1-160 16,6-2 16-16,4-4 0 15,7-2-256-15,3-4-48 0,1-3-16 0,3-4 0 16,4-5-352-16,1-3-64 0,3-2-16 0,2-2 0 16,0 1-192-16,1 0-32 0,-3 3-16 0,-2 3 0 0,-4 4 928 0,-4 5 208 0,-4 4 0 0,-4 4 0 15,-5 4 880-15,-4 2 176 16,0 2 32-16,-5 4 16 0,-2 4-112 0,0 0-32 0,0 0 0 0,-2 7 0 15,-6 3-512-15,1 3-128 0,-1 4 0 0,0 3-16 0,-2 3-304 0,0 3 0 16,2 4 128-16,0 1-128 0,-2 1 0 0,2 0 0 16,2-2 0-16,1 1 0 0,3-1 0 0,3-2 0 15,2-1 0-15,2-4 0 0,0-3 0 0,5-3 0 16,3-2-160-16,1-3 160 0,-1-3-272 0,1-3 16 16,3-3 0-16,2-3 0 15,0-4-128-15,0-4-32 0,1-5 0 0,1-2 0 0,-1-3 416 0,1-2 0 16,0-2 0-16,-1-1 0 0,-1-1 0 0,-2 4 0 15,-2 3 0-15,-3 2 0 0,-1 3 0 0,-2 1 0 16,-4 5 160-16,-1 1-160 0,-4 5 464 0,0 0 0 16,0 0 0-16,0 0 0 0,0 8-128 0,-1 2-16 15,-1 3-16-15,0 1 0 0,1 3-304 0,-2 0 0 16,0 1 0-16,2 1 0 0,1-1 0 0,1 1 0 16,0-1 0-16,4-2 0 0,-1 0 0 0,5-2 0 0,0-2-160 0,1-2 160 15,0-1-176-15,1-3 48 16,3-2 0-16,1-2 0 0,2-2-192 0,2-3-48 15,0-4 0-15,2-2 0 0,1-3 368 0,0-3 0 0,-2-4-144 16,-1-2 144-16,1-1 0 0,-2-1-128 0,0 0 128 0,-3 2 0 16,-2 1 0-16,-2 3 0 0,-3 2 0 0,-1 3 0 15,-2 3 0-15,0 3 272 0,-3 0-48 0,-2 6-16 16,0 0 272-16,0 0 48 0,0 0 16 0,0 0 0 16,-6 8-272-16,1 2-48 0,-1 2-16 0,2 2 0 15,0-1-208-15,0 4 0 0,2-1 0 0,3 2 0 16,-1-3 0-16,2 0 0 0,2-2 0 0,0 0 0 15,2 0-128-15,0-1 128 0,2-1 0 0,2-2 0 0,2-1-304 0,1-3 48 16,2 0 16-16,2-2 0 16,-1-2-288-16,2-2-64 0,-3-3-16 0,2-3 0 15,1-3-1056-15,-1-4-192 0,0-5-64 0,-2-4 0 16,-2-3-2080-16,-3-4-416 0,2-34-96 16,-10 16-16-16,-4 29 3296 0,-4-2 656 0,-5-2 128 0,-5 0 16 15,-1 1-3136-15,-5 0-624 0,-4 1-128 0,-1 1-32 0,-1 2 8352 0,2 1 1664 16,4 3 336-16,-2 2 64 0,3 2-3472 0,2 1-688 15,3 2-144-15,-1 2-32 0,2-1-928 0,-1 3-192 0,2 2-32 16,-2 1-16-16,-2 1-768 0,-1 2-160 31,-2 2-16-31,-1 0-13840 0</inkml:trace>
  <inkml:trace contextRef="#ctx0" brushRef="#br0" timeOffset="73087.97">6522 4979 37151 0,'-30'0'1648'0,"19"1"336"0,1 0-1600 0,0-1-384 0,2 0 0 0,3 0 0 16,5 0 912-16,0 0 112 0,0 0 0 0,0 0 16 16,0 0-208-16,8-1-32 0,4-1-16 0,5 0 0 15,4 2-528-15,6-1-96 0,2 0-32 0,7 0 0 16,0-2-320-16,2 0-80 0,3-2-16 0,2 1-12640 16,2-1-2512-16</inkml:trace>
  <inkml:trace contextRef="#ctx0" brushRef="#br0" timeOffset="73260.23">7634 4904 30287 0,'-15'2'1344'0,"15"-2"272"0,-4 4-1296 0,2 4-320 16,1 0 0-16</inkml:trace>
  <inkml:trace contextRef="#ctx0" brushRef="#br0" timeOffset="73731.46">7662 4926 35583 0,'0'0'1584'0,"0"0"320"0,0 0-1520 0,0 0-384 0,0 0 0 0,0 0 0 0,-3 5 0 0,1 3-288 15,0 2 48-15,-1 5 16 0,1 4 224 0,-1 5 0 16,1 3 144-16,-2 2-144 0,2 4 224 0,0 1-48 16,-1 2-16-16,-2 1 0 0,0 0-160 0,0 1 128 15,1-2-128-15,1-3 128 0,-2-2 32 0,2-4 0 16,0-2 0-16,-1-4 0 0,2-4 352 0,0-3 80 15,0-3 16-15,1-2 0 0,1-9-32 0,0 0 0 16,0 0 0-16,0 0 0 0,3-4 48 0,1-5 0 16,3-4 0-16,1-5 0 0,1-4-368 0,0-3-80 15,2-4-16-15,5 1 0 0,-1 0-160 0,3 3 0 16,-1 2 0-16,2 3 0 0,1 4 0 0,1 1 0 16,1 4 0-16,0 4 0 0,0 2 0 0,-2 4 0 15,-1 2 0-15,0 4 0 0,0 2 0 0,-3 3 192 16,-1 2-64-16,-3 1 0 0,-2 3 128 0,-3-1 0 15,1 2 16-15,-5 0 0 0,-2 2-112 0,-3 1-32 16,-3-3 0-16,-2 1 0 0,-2-3 80 0,-3 0 16 16,-2-2 0-16,-1-1 0 0,-3 0 16 0,-1-3 0 0,-1-2 0 15,0-5 0-15,-2-1-48 0,1-2 0 0,0-3 0 16,1 0 0-16,1-3-384 0,2 0-64 0,1-2-32 16,4-1 0-1,3-2-1408-15,3 0-288 0,2-1-48 0,4-1-16 16,2 0-1504-16,4 0-304 0</inkml:trace>
  <inkml:trace contextRef="#ctx0" brushRef="#br0" timeOffset="74643.05">7999 5282 11967 0,'0'0'528'0,"8"5"112"0,-2 1-512 0,1 2-128 0,-1 0 0 0,1 3 0 0,-1 0 4208 0,-3 1 800 15,0 0 176-15,-1 1 16 16,-1 1-2736-16,2 1-544 0,-2-1-128 0,1 1 0 0,-1 1-704 0,-1-2-128 16,1-2-16-16,0-1-16 0,1-1-416 0,2-1-64 15,-1-1-32-15,1-2 0 0,3-1-272 0,1-2-144 16,2-3 160-16,-2-1-160 0,3-3 144 0,2-1-144 15,0-3 128-15,1-3-128 0,1-4 0 0,1-2 0 16,1-1 0-16,1-3 0 0,-1-3 0 0,-1-1 0 16,-1 2 0-16,0 1 0 0,-2 2 0 0,-3 3 0 15,-5 1 0-15,-1 4 0 0,-1 4 256 0,-2 2 32 16,-1 6 0-16,0 0 0 0,0 0 224 0,-5 3 32 16,-2 5 16-16,-1 2 0 0,-1 3-432 0,2 3-128 0,-1 1 0 0,1 4 0 15,1 0 0-15,1 1 0 16,3-1 0-16,-1 0 0 0,3-1 0 0,3-2 0 0,-1 0 0 0,3-3-144 15,1-2 144-15,2-2 0 0,2-2 0 0,1-2-128 16,1-3 128-16,2-2-208 0,3-3 80 0,1-2 128 16,-1-6-160-16,2-2 160 0,1-2 0 0,-1-5-144 15,1-4 144-15,1-4 0 0,1-5 0 0,0-3 0 16,-1-3 0-16,0-4 0 0,0-2 0 0,-1 0 0 16,-3 1 0-16,-2 4 0 0,-4 2 0 15,-3 4-128-15,-1 5 128 0,-5 5 176 0,-1 4-48 0,-2 2 0 16,-1 4 272-16,-1 3 48 0,-3 3 16 0,1 2 0 0,-2 4-160 0,-1 5-48 15,0 3 0-15,-2 4 0 0,-1 3-256 0,1 5-144 16,1 4 16-16,-2 4 0 0,-1 1 128 0,1 3-208 16,3 1 80-16,3 0 128 0,0-2-240 0,4 0 80 15,2-3 16-15,5 1 0 0,0-3-48 0,3-1 0 16,1-2 0-16,2-4 0 16,4-4-416-16,1-3-96 0,4-3 0 0,4-4-16 15,0-3-320-15,2-4-64 0,3-3-16 0,1-5 0 0,0-3 768 0,-1-5 160 16,-3-4 16-16,-3-1 16 0,-2 0 160 0,-4 1 0 15,-3 2-144-15,-5 3 144 0,-4 3 176 0,-1 2 96 16,-4 3 32-16,-2 5 0 0,1 4 688 0,-6 1 144 16,-2 2 16-16,1 4 16 0,-1 2-784 0,-1 2-144 15,0 2-48-15,1 2 0 0,-1 2-192 0,1 1 0 16,2 0 0-16,2-1 0 0,1-2 0 0,2 0 0 16,0 0 0-16,2-1 0 0,2-1 0 0,2-1 0 15,1-1 0-15,2-1 0 0,0-2 0 0,1-3 0 0,4-1 0 0,0-4 0 16,2-4-320-16,2-1 32 15,1-2 16-15,0-3 0 0,2-4 272 0,2-2-128 0,1-3 128 0,0-3 0 16,1-3-128-16,-1-1 128 16,0 1 0-16,-3 3 0 0,-4 3 0 0,-2 3 0 0,-3 1 0 0,-3 4 0 0,-3 4 0 0,-2 1 272 15,-3 6-48-15,0 0-16 0,0 0 128 0,-5 8 32 16,-3 2 0-16,0 3 0 0,1 1-368 0,-1 3 0 16,-1 2 0-16,3 0 0 0,0 2 0 0,0-1 0 15,2-1 0-15,3-1-128 0,1-1 128 0,2-1 0 16,2 0-144-16,1-3 144 0,3-3 0 0,3-1-144 15,1-3 144-15,2-1 0 0,2-3-224 0,2-2 64 16,0-1 16-16,1-4 0 0,0-2 144 0,1-2 0 16,-1-3-144-16,0-4 144 15,-2-2 0-15,0-3 240 0,-2-3-48 0,-2-1 0 0,-2 2 80 0,-3 2 16 16,-5 1 0-16,-2 1 0 0,-3 1 288 0,-2 3 64 16,-4 1 16-16,-2 3 0 0,-2 3-320 0,-1 2-64 15,-2 3-16-15,-2 2 0 0,-1 2-480 0,0 3-96 16,-2 4-32-16,-1 4 0 15,-2 5-1280-15,2 1-256 0,1 2-48 0,4 0-10912 0,3 1-2176 0</inkml:trace>
  <inkml:trace contextRef="#ctx0" brushRef="#br0" timeOffset="75131.42">9602 5377 13823 0,'0'0'1216'0,"0"0"-960"15,0 0-256-15,6 2 0 0,1-1 5408 0,-1-1 1040 0,2 0 208 0,-2 0 32 16,-1 0-4336-16,1-2-880 0,0-1-160 0,1-1-32 0,-1 0-400 0,2 1-80 15,-1-3-16-15,0 0 0 0,1-2-496 0,2 0-96 16,-1-1-32-16,1 1 0 0,2-1-160 0,-1 1 0 16,0 0 0-16,-1 2 0 0,0 1 0 0,-2 3 0 15,1 1 0-15,-1 1 0 0,-1 1 0 0,-1 2 0 16,0 3 0-16,0 3 0 0,0 1-128 0,0 2 128 16,1 1 0-16,1 0 0 0,0 0 0 0,3-1 0 15,0-1 0-15,2-1 0 0,-2-1-128 16,1-2 128-16,0-3 0 0,1-2 0 0,1-2 0 0,1-2 0 0,0 0 0 15,0-2 0-15,0-3 0 0,0-2 0 0,-1-2 0 0,1-1 0 16,-1-3 0-16,0-3 160 16,1-2-160-16,-3-1 160 0,1-2-160 0,-1-1 0 15,-1 1 0-15,-2 2 128 0,-3 2-128 0,0 3 0 16,-2 2 0-16,-2 3 0 0,-2 2 0 0,0 2 0 16,0 7-192-16,0 0 192 31,0 0-512-31,0 0 32 0,-5 6 0 0,2 4 0 0,-3 3 160 0,4 2 48 0,1 3 0 0,2 0 0 0,0 2 96 0,1-1 32 0,3 0 0 0,-1-1 0 15,3 1 144-15,1 0 0 0,0-3 0 0,1 0 0 16,1-2 0-16,-1 0 0 0,-3-3 0 0,0-1 0 16,-2-2 320-16,-1-2 112 0,1 0 16 0,-4-6 0 15,0 0 320-15,-6 5 80 0,-3 0 16 0,-2-2 0 0,-2 0-256 0,-4 0-48 16,-4-1-16-16,-2-1 0 0,-2 1-400 0,1-1-144 16,-1 0 0-16,1 0 144 15,1-2-528-15,1-1-128 0,-1-2 0 16,-1-1-16-16,0-1-1984 0,0-3-400 0,0-2-80 0</inkml:trace>
  <inkml:trace contextRef="#ctx0" brushRef="#br0" timeOffset="75287.92">9225 4818 33167 0,'-4'-4'2944'0,"1"-1"-2352"15,3 5-464-15,0 0-128 0,0 0 1792 0,0 0 352 16,0 0 64-16,4-3 16 15,1 0-2800-15,0 0-544 0,-5 3-112 0,8 2-15808 0</inkml:trace>
  <inkml:trace contextRef="#ctx0" brushRef="#br0" timeOffset="75429.61">8747 5130 6447 0,'0'0'576'0,"0"0"-576"0,7-4 0 0,2-1 0 16,6-1 8176-16,3-2 1520 15,9 2 304-15,1-2 64 0,5-1-8336 0,2 2-1728 16,3-1-256-16,3 0-80 16,2 2-208-16,3-1-32 0,2 1-16 0,2 1-17232 0</inkml:trace>
  <inkml:trace contextRef="#ctx0" brushRef="#br0" timeOffset="76338.48">3200 5939 21183 0,'-8'-1'1888'0,"1"0"-1504"0,-1 1-384 0,2 1 0 0,1 0 1440 0,-1 0 224 16,-2-2 32-16,2-1 16 0,-2 0-1712 0,3-1 0 15,-1 1-352-15,6 2 48 0,-7-2 304 0,7 2 0 16,-6-3 0-16,6 3 144 15,0 0 0-15,0 0 0 0,-6-5 0 0,6 5 0 0,0 0-144 0,0 0 0 16,0 0 0-16,0 0 128 0,9-7-128 0,3 1-256 16,0 2 64-16,3-1 16 0,2 1 176 0,6-1 0 31,0 2 0-31,6-1-128 0,3-2 128 0,4 2 0 0,5-2 128 0,0 2-128 0,-2-3 272 0,4 2-16 16,3-1 0-16,5 2 0 0,2 1 160 0,8-1 32 15,8 1 0-15,-1-1 0 0,-3-2-176 0,2 3-16 16,2 1-16-16,6-1 0 0,8 1-112 0,-2-1 0 15,-4-1-128-15,1 1 192 0,2 2-64 0,6-1 0 0,4-2-128 0,0 1 192 16,-5 1-192-16,6 0 0 0,5 2 0 0,-1-2 0 16,-4-3 144-16,0 2-144 0,3 1 128 0,1 0-128 15,4 0 128-15,0-1-128 32,-3 1 0-32,3-1 128 0,3-2 0 0,1 2-128 0,-11-2 192 15,8 0-64-15,7 1 48 0,-7-1 0 0,-2 0 0 0,3-1 0 16,1 1-176-16,2-2 160 0,-1 1-160 0,2-1 160 15,0 1-32-15,2-1 0 0,1 0 0 0,0 1 0 0,-3-3-128 16,5 2 160-16,1 1-160 0,0 1 160 0,-2 1 64 0,2 0 16 16,4-3 0-16,-4 1 0 0,-3 0 160 0,2 1 48 15,3 1 0-15,-5 2 0 0,-6 1-48 0,4 1 0 16,3 0 0-16,-36 0 0 0,5 0-128 0,8 0-16 16,8 1-16-16,-1 1 0 0,-1 1-240 0,-1 1 176 15,1-1-176-15,34 2 160 0,-17-1-160 0,-14-1 0 16,-11-1 0-16,-7 3 0 0,-5-1 128 0,-2 0-128 15,-5 0 0-15,-10-2 128 0,-8-1 192 0,-10 0 48 16,-6-1 0-16,-6 0 0 0,-4 0 144 0,-4 0 48 16,-7-1 0-16,-10 1 0 0,0 0-128 0,0 0-32 15,0-5 0-15,-4-1 0 0,-2 2-400 0,-1-1 0 16,-3 3 128-16,-2 1-128 16,-1 1-2976-16,-5 2-624 0</inkml:trace>
  <inkml:trace contextRef="#ctx0" brushRef="#br0" timeOffset="77215.8">2170 6934 6447 0,'0'0'272'0,"0"0"80"0,0 0-352 0,0 0 0 0,0 0 0 0,8 2 0 16,-1-5 4128-16,2 0 752 0,0-1 160 0,1-1 16 15,0 0-3216-15,1-2-656 0,0-2-128 0,1-1-32 16,0-1-192-16,1-1-64 0,-1-1 0 0,0-1 0 15,-1-3-400-15,-1 1-96 0,0-1-16 0,-2 2 0 16,-1-2 0-16,-3 2-16 0,-2 0 0 0,-1 0 0 0,-3 1 208 0,-2 2 32 16,-2 1 16-16,0 3 0 0,-3 4 272 0,-1 3 48 15,-1 3 16-15,-1 2 0 0,-1 3-512 0,-2 3-80 16,2 2-32-16,0 3 0 0,0 4-208 0,2 2 0 16,1 2-144-16,1 1 144 0,1 0-144 0,4 1 144 15,1-2-128-15,1-1 128 0,4-1-160 0,0-2 160 16,3-1-192-16,3-1 192 0,1-4-128 0,2-1 128 15,1 0 0-15,2-3 0 0,2-4-128 0,0-3 128 16,2-2 0-16,1-2 0 0,3-2-128 0,0-4 128 16,0-2 0-16,0-4 0 0,2-5-128 0,-2-3 128 15,-2-2 0-15,0-5 0 0,1-4-224 0,-2-4 64 16,0-6 16-16,-2-2 0 0,0-2 0 0,-3 1 0 0,-2 2 0 0,-2 3 0 16,-2 6 448-16,-2 3 80 15,-5 6 32-15,0 7 0 0,-2 4 608 0,1 4 112 16,0 3 16-16,0 8 16 0,-5-4-352 0,-2 5-80 0,1 4-16 15,-2 4 0-15,0 4-576 0,2 5-144 16,-1 4 0-16,0 5 0 0,0 1 0 0,0 4 0 0,-1 2 0 0,3 4 0 16,-1 0-144-16,2 2 144 0,1-2 0 0,1 1 0 15,0-3-128-15,2-1 128 16,0-2 0-16,3-2 0 16,2-2-896-16,1-4-64 0,-1-4 0 0,3-3-16 15,2-4-2432-15,1-4-496 0</inkml:trace>
  <inkml:trace contextRef="#ctx0" brushRef="#br0" timeOffset="77513.67">2792 6906 11055 0,'0'0'976'0,"0"0"-784"16,0 0-192-16,0 0 0 0,0 0 3600 0,0 0 688 15,0 0 128-15,0 0 16 0,0 0-3136 0,0 0-624 16,7-1-128-16,-2-1-32 0,1-3 496 0,2 0 80 16,-1-2 32-16,0-2 0 0,2-1-672 0,-2 0-128 15,-2 1-16-15,1-1-16 0,-1-4-16 0,-2 1 0 16,-1 1 0-16,-1 1 0 0,-1 2 192 0,-3 2 48 15,-1 0 0-15,-1 3 0 0,-1 1 512 0,-1 5 96 16,0 0 32-16,-1 4 0 0,-2 3-688 0,1 3-128 16,-1 3-16-16,2 1-16 0,0 4-304 0,1 1 0 0,2 2 128 0,0 0-128 15,2 0 0-15,2-2-144 16,1 1 16-16,3-1 0 0,3-2 128 0,0-2 0 16,3-1-144-16,2-3 144 15,2-3-400-15,5-4-16 0,0-2 0 0,1-4 0 16,3-3-992-16,0-2-208 0,-1-4-48 0,0-3 0 15,-2-5-1792-15,-1-2-384 0,-2-4-64 0,-1 1 0 0</inkml:trace>
  <inkml:trace contextRef="#ctx0" brushRef="#br0" timeOffset="78472.36">3095 6854 22575 0,'0'0'992'0,"0"0"224"0,-4 8-976 0,-2 1-240 0,1 1 0 0,-1 1 0 15,1 0 1312-15,-1 1 224 0,2 1 32 0,-1 1 16 0,1-1-784 0,1-1-160 16,1-1-16-16,0-2-16 16,0-1 272-16,2-8 48 0,0 0 16 0,0 0 0 15,0 0 0-15,0 0 0 0,0 0 0 0,0 0 0 0,6-4-304 0,1-4-48 16,2-2-16-16,0-2 0 0,0-1-432 0,0-4-144 15,3 1 0-15,1-1 0 0,1 0 0 0,2 0 0 16,-1 3 0-16,-1 2 0 0,1 1 0 0,-2 3 0 16,-2 4 0-16,0 2 0 0,-2 4 0 0,-2 1 192 15,2 2-64-15,-2 4-128 0,-2 3 416 0,1 1-32 16,-2 2 0-16,1 2 0 0,-1 3-240 0,1-1-144 16,1-2 160-16,-1 0-160 0,0-2 128 0,0 0-128 15,1-2 0-15,0-2 0 0,3-2 128 0,-1-3-128 16,0-1 0-16,0-3 144 0,2-2-16 0,-1-3 0 15,3-2 0-15,0-3 0 0,-2-1 16 0,1-5 0 16,0-1 0-16,1-3 0 0,0-1-144 0,2-3 0 16,1-3 0-16,2 1 0 0,-1 0 0 0,1 2 0 15,-2 2 0-15,0 3 0 0,-1 2 0 0,-2 4 0 0,-1 4 0 0,-1 2 0 16,-3 3 0-16,0 3 0 0,-1 2 192 0,0 5-64 16,-1 2 208-16,1 3 48 0,-1 3 0 0,0 1 0 15,-1 2-384-15,2 0 0 0,0-2 0 16,0 1 128-16,0-2-128 0,2 1 0 0,1-2 0 0,2-1 0 15,2-1 0-15,1-2 0 0,1-5 0 0,-1-1 0 16,1-3-208-16,1-2-16 0,1-1 0 0,0-4 0 0,-2-2 0 16,1-3 0-16,-1-2 0 0,-1-3 0 0,1-2 48 0,-3-2 16 15,0-3 0-15,0-2 0 0,2-4-96 0,-2 1-32 16,-1 0 0-16,-2 4 0 0,-2 3 128 0,-3 4 32 16,-2 2 0-16,1 4 0 0,-3 2 512 0,-3 4 128 15,-2 3 0-15,-2 1 16 0,0 3-144 0,0 2-16 16,-2 3-16-16,0 2 0 0,0 3-352 0,1 1 0 15,-1 3 0-15,0 1 0 0,2 0 0 0,1 1-160 16,4 0 160-16,1-1-160 0,2-1-16 0,1-2 0 16,1 0 0-16,3-2 0 15,2 0-336-15,0-2-64 0,3-2 0 0,4-2-16 16,0-2-1040-16,3-3-208 0,0-3-32 0,2-3-16 16,0-1-1344-16,0-1-272 0,1-2-48 0,0-2-16 15,-2-2 448-15,2 0 96 0,-1 0 16 0,-1 0 0 0,-5 2 2176 0,-2 2 448 16,-3 2 96-16,-2 2 16 0,-7 4 3072 0,0 0 608 15,0 0 128-15,0 0 32 0,0 0-640 0,-5 4-128 0,1 1-32 16,-1-1 0-16,0 1-1184 0,2 0-240 16,3-5-64-16,-5 5 0 0,1-3-208 0,4-2-48 0,0 0-16 0,0 0 0 15,0 0-240-15,0 0-64 0,0-5 0 16,1 0 0-16,-2-2-320 0,3 1-80 0,2-1-16 0,2-1 0 16,0-2-288-16,1 2 0 0,2-2 0 0,1 2 0 15,0 0 0-15,1 3 0 0,0 0 0 0,0 2 0 16,-1 2 0-16,-2 2 0 0,2 1 0 0,-2 4 0 15,-3-1 0-15,2 2 128 0,1 0-128 0,-1 0 160 16,1 1-160-16,1-1 0 0,1-2 0 0,0 1 0 16,-1-2 0-16,2-2 0 0,0-1 0 0,0-1-176 0,0-2-16 0,0-1 0 15,0-3 0-15,-2-1 0 0,1-3 16 0,0-2 0 16,-1-2 0-16,1-1 0 0,0-2 176 0,0-1 0 16,-1-1 0-16,-1-1 0 0,0-1 0 0,-1 2 0 15,-4 0 0-15,1 2 0 0,1 3 240 0,-2 4 16 16,-1 2 16-16,0 3 0 0,-2 5 240 0,0 0 32 15,0 0 16-15,0 0 0 0,0 0-144 0,0 10-32 16,-2 3 0-16,0 4 0 0,-1 1-384 0,-1 4 0 16,1 2 0-16,0 2 0 0,1 1 0 0,1 1 0 15,1-2 0-15,1-1 0 0,1 0-368 0,1-3 48 16,2-1 16-16,0-2 0 16,2-2-1488-16,1-3-288 0,1-3-64 0,2-4-10080 0,-2-2-2000 0</inkml:trace>
  <inkml:trace contextRef="#ctx0" brushRef="#br0" timeOffset="78644.14">4664 6762 11967 0,'-13'-8'528'0,"6"5"112"0,1-2-512 0,1 1-128 16,-1 0 0-16,2-1 0 0,1 1 5936 0,3 4 1152 15,0 0 224-15,0 0 48 0,1-6-4848 0,-1 6-976 0,6-4-192 0,3 1-32 16,1 0-784-16,3 2-144 0,5 0-48 0,3-1 0 16,2 0-336-16,2 1 0 0,1-3 0 0,-1 1 0 0,0 0 0 0,0 1-160 15,-1-1 160-15,-2 1 0 16,-2 0-1536-16,-1 0-208 0,-5 0-48 0,1-1-16000 15</inkml:trace>
  <inkml:trace contextRef="#ctx0" brushRef="#br0" timeOffset="79238.22">5506 6874 23039 0,'3'-4'2048'0,"0"-4"-1648"0,2-2-400 0,1-2 0 16,-2 0 1920-16,-3 1 320 0,-2-1 48 0,1-2 16 16,0 2-1024-16,0-1-192 0,0 0-32 0,-2 1-16 15,-1 1 64-15,-1 1 16 0,-2 2 0 0,-2 2 0 16,-2 1-320-16,-2 3-64 0,-1 3-16 0,-7 6 0 15,0 3-496-15,1 3-96 0,0 3-128 0,0 3 176 16,3 3-176-16,5-3 0 0,1 1-192 0,2 2 192 16,1-2-208-16,2 1 80 0,2 0 128 0,2-1-208 0,-2-1 208 15,6 2-144-15,-1-5 144 16,2-2-128-16,2-4 128 0,1-2 0 0,3-2-144 0,-1-4 144 0,2-3 0 0,1-4 0 16,1 0 0-16,2-4 0 0,0-1 128 0,0-1-128 15,1-2 128-15,-2 0-128 0,-1 1 192 0,-2 1-64 16,-2 2 0-16,-1 1 0 0,-2 1 32 0,0 4 0 15,-6 3 0-15,0 0 0 0,0 0 80 0,0 0 16 16,5 5 0-16,3 0 0 0,0 2-128 0,1 0 0 16,-1 1-128-16,3 1 192 0,2 0-192 0,1 1-128 15,-1-4 128-15,2 0-208 0,2-2 208 0,1-2 0 16,-1-1 0-16,0-1 0 0,-2-2-256 0,0-1-16 16,1-3 0-16,-1 0 0 15,0-3-448-15,-2-2-96 0,0-1-16 0,-2-2-17120 0</inkml:trace>
  <inkml:trace contextRef="#ctx0" brushRef="#br0" timeOffset="80147.28">2152 7504 32079 0,'0'0'1408'0,"0"0"320"0,0 0-1392 0,0 0-336 16,0 0 0-16,0 0 0 0,9-2-256 0,0 0-112 15,-1 0-16-15,4-1-16 0,3 1 128 0,4 0 16 16,3-1 16-16,7 1 0 0,5-1 240 0,5 1 0 16,5-1 0-16,5-2 0 0,1-1 0 0,7-1 256 0,4 0-48 0,6-2-16 15,10 1-192-15,3 0 0 16,3 1 0-16,15 0 0 0,7-2 0 0,1 0 0 0,0 1 0 0,7 0 0 15,-26 4 0-15,6-2 0 0,1 1 0 0,7-1 0 16,8-1 0-16,-1 1 0 0,-3-1 0 0,4 0 0 16,2-1 0-16,-3 1 0 0,-6 1 0 0,-3-1 0 15,-5 0 352-15,-3 2 128 0,-2 2 32 0,16-3 0 0,-16 2 224 0,-26 2 48 16,-5-1 16-16,-6 1 0 0,-5 0-272 0,-5 1-48 16,-5 0-16-16,-5 0 0 0,-5 0-288 0,2-1-176 15,-7 0 192-15,-7 0-192 16,-7 0-240-16,-8 2-144 0,0 0-48 0,-4-2 0 15,-6-1-1808-15,-3 1-384 0,-5 0-64 0</inkml:trace>
  <inkml:trace contextRef="#ctx0" brushRef="#br0" timeOffset="80728.42">2088 7706 27183 0,'0'0'1200'0,"0"0"256"0,0 0-1168 0,0 0-288 0,-4 3 0 0,1-1 0 32,3-2-336-32,0 0-128 0,0 0-32 0,0 0 0 0,0 0 496 0,0 6 0 0,0-6 0 0,3 5 0 15,-3-5 0-15,8 4 0 0,3 0 0 0,1-1 0 0,2-1 544 0,4-1 48 16,3 0 16-16,4-2 0 0,3-1-80 0,7 0-16 15,7-2 0-15,5 0 0 16,4 1-80-16,4-3-32 16,4 0 0-16,4-1 0 0,6 1-160 0,6-2-48 0,3 0 0 0,4-1 0 0,2 1-192 0,7-1 0 15,7-1 0-15,-1 0 0 0,1-1 0 0,3 1 0 16,6 1 0-16,-3 1 0 0,-3-2 0 0,-2 2 0 16,3 1 0-16,-6 2 0 0,-1-2 336 0,-5 3-16 15,-5-1-16-15,-3 3 0 0,0 1 320 0,-3 0 64 31,-5-1 16-31,-4 1 0 0,-5-3-32 0,-2 2 0 16,-6 1 0-16,-4 1 0 0,-4 1-48 0,0 0-16 16,-9 0 0-16,-3 2 0 0,-4-4-192 0,-6-1-32 0,-5 1-16 0,-2 1 0 15,-4 0-112-15,-2 0-32 16,-4-1 0-16,-3-1 0 0,-1 1-224 0,-6 1 176 0,0 0-176 0,0 0 160 16,0 0-656-1,0 0-128-15,0 0-16 0,0 0-11552 0,0 0-2304 0</inkml:trace>
  <inkml:trace contextRef="#ctx0" brushRef="#br0" timeOffset="83846.2">8327 6969 29775 0,'0'0'1312'0,"-4"-3"288"0,0 1-1280 0,4 2-320 16,0 0 0-16,1-5 0 0,1-2 960 0,3 2 128 16,1-1 16-16,4 1 16 0,3-1 0 0,4 1 0 15,2-1 0-15,3 2 0 0,0-2-592 0,3 1-112 16,2 0-32-16,3 1 0 0,-1-1-208 0,2 1-48 15,-1 1-128-15,2-2 192 0,0 2-192 0,1 1 0 16,-2 1 128-16,-1 0-128 0,-3 1 0 0,-2 1 128 16,-4 0-128-16,-3 0 0 0,-4 0 144 0,-3 0-144 15,-3-1 128-15,-8 0-128 0,0 0 160 0,0 0-160 0,0 0 192 0,0 0-192 16,0 0 240-16,-9 1-64 16,-4 0-16-16,-4 0 0 0,-3 1 208 0,-5-1 32 0,-2 0 16 15,-2 0 0-15,-4 0-608 0,0 1-112 0,-1 0-16 0,0 2-16 16,-4 0 336-16,0 2 0 0,0 0 160 0,-3 3-160 15,-2 1 288-15,0 1-48 0,1 0-16 0,3 1 0 16,1 2 48-16,6 2 16 0,2-1 0 0,4 2 0 16,3-1-112-16,6 2-32 0,1-1 0 0,5 2 0 15,4-3-144-15,3 1 0 0,4 1-160 0,4-3 160 0,2 0 0 0,4 0 0 16,3-2 0-16,4 0 0 0,3-1-272 0,3-2 32 16,2-3 16-16,2-2 0 0,1-2 96 0,-1 0 128 15,1-2-208-15,-3-1 80 0,-2-5 128 0,-3 0 0 16,-4-3 0-16,-4-1 0 0,-4 1 256 0,-1-5 0 15,-3 0-16-15,-5-1 0 0,-4-3 240 0,-2 1 48 16,-5-1 16-16,-2 0 0 0,-5-1-224 0,-1 1-64 16,-1 2 0-16,1 3 0 0,0 2-48 0,1 3-16 15,1 1 0-15,1 4 0 0,3 3-368 0,0 1-80 16,3 3 0-16,3 2-16 16,1 4-2160-16,3 4-448 0,1 2-64 0,3 3-14592 0</inkml:trace>
  <inkml:trace contextRef="#ctx0" brushRef="#br0" timeOffset="84425.65">8551 7421 11967 0,'0'0'1072'0,"0"0"-864"0,0 0-208 0,0 0 0 0,0 0 1088 0,-3-5 192 16,2 0 16-16,0-1 16 0,1 1 944 0,1-1 192 16,1 0 48-16,1-1 0 0,1 0-560 0,0 1-96 15,0-2-32-15,1 2 0 0,-1-1-464 0,4 0-112 16,1 0-16-16,-1 0 0 0,2 0-400 0,1 1-96 15,0 1-16-15,0 2 0 0,0 1-256 0,1 2-64 16,1 2-16-16,-2 1 0 0,-2 3-128 0,-1 2-32 16,1 0 0-16,-1 3 0 0,-1 3 16 0,-2 0 0 0,-3 1 0 15,-2 2 0-15,-1 0-224 0,0 1 144 16,-3 1-144-16,1-2 128 0,0 1-128 0,-2-2 0 0,-1-1 0 0,1-2 0 16,1-2 0-16,1-1 0 15,-1-1 0-15,2-3 0 0,2-6 0 0,0 0 128 16,0 0-128-16,0 0 0 0,0 0 0 0,0 0 0 0,0 0 0 0,6-5 0 15,0-4 0-15,2-2 0 0,2-2 0 0,1-2 0 16,3-1-144-16,-3-3 144 16,1-1 0-16,-1 1 0 0,-1 1 0 0,-1 2 0 0,-2 1 128 0,-2 3-128 15,1 2 448-15,-3 3 0 0,-1 1 0 0,-2 6 0 16,0 0-144-16,0 0-48 0,0 0 0 0,0 0 0 0,-1 6 0 16,0 1 0-16,1 3 0 0,0 1 0 0,1 1-256 0,0 1 0 15,1 1 0-15,2-1-144 0,0 0 144 0,2-2-128 16,2-1 128-16,1-1-128 0,1-2-144 0,1 1-32 15,2-3 0-15,4-3 0 16,-1-2-672-16,3-2-144 0,3-3-32 0,2-1 0 16,-1-3-2176-16,4-3-448 0</inkml:trace>
  <inkml:trace contextRef="#ctx0" brushRef="#br0" timeOffset="90699.56">8727 7335 5519 0,'0'0'496'0,"3"-3"-496"0,1-3 0 0,-1 1 0 16,1-1 2176-16,0 1 352 0,-2-1 64 0,1 1 16 16,-2-1-1056-16,0 2-208 0,1-1-32 0,-2 1-16 15,0-2-192-15,-2 2-32 0,2 4-16 0,2-6 0 16,-2 6-96-16,1-5-32 0,-1 5 0 0,0 0 0 16,0 0 0-16,0 0 0 0,0 0 0 0,0 0 0 0,-5-2-112 0,-1 2-32 15,0 1 0-15,1 3 0 0,-2 3-400 0,2 2-96 16,-1 2-16-16,1 3 0 0,-1-1-272 0,2 3 128 15,-1 0-128-15,1 1 0 0,1-1 128 0,0 1-128 16,2-1 0-16,1 1 0 0,1-1 0 0,3-1 0 16,0-1 0-16,2 0 0 0,-1-2 0 0,4-1 0 15,0-2 160-15,2-1-160 0,1-3 320 0,0-1-32 16,1-1 0-16,1-2 0 0,3-1-48 0,-1-1-16 16,1-5 0-16,-2-2 0 0,1 0-64 0,-1-1-16 15,-2-3 0-15,0-3 0 0,0-1 48 0,-2-2 0 0,-2 0 0 0,0-1 0 16,-2 1-16-16,-1 1 0 0,1 0 0 0,-1 2 0 15,-3 1 112-15,-1 1 32 0,-1 2 0 0,-1 3 0 16,-2 0 320-16,1 2 80 16,0 1 16-16,1 5 0 0,-4-2-192 0,4 2-32 15,0 0-16-15,-4 6 0 0,-1 3-368 0,0 2-128 0,1 1 0 16,2 4 144-16,-2 2-144 0,2 3 0 16,0 3 0-16,1 4 0 0,0 2-176 0,0 2 176 0,-1 2-128 0,1 2 128 15,1 1 0-15,0 1 0 0,0-1 0 0,1 1 0 16,2-2 0-16,-2 0 0 0,-1 2 0 15,0-3 0-15,0-1 0 0,0-2 0 16,1-1 0-16,-1-1 0 0,0-2 0 0,0-3 0 0,-1-3 0 16,0-2 0-16,0-1 0 0,-1-4 0 0,1-2 0 0,-1-3 128 15,-1-1 0-15,1-4 0 0,-2 0 0 0,4-5 0 0,-6 1 80 0,-2-2 32 16,0-1 0-16,0-3 0 0,-1-1 144 0,-1-3 16 16,-1-1 16-16,0-1 0 0,1 0-32 0,0-2 0 15,1 0 0-15,3-2 0 0,2 1-176 0,-1-1-32 16,2-1-16-16,3 2 0 0,1-2-160 0,2 2 0 15,1 0 0-15,4 0 0 0,2-2-208 0,1 1 16 16,0 0 16-16,0 2 0 16,0 1-528-16,0 1-128 0,-1 1 0 0,0 1-16 15,0 2-1936-15,-2 0-384 0,0 1-80 0,0 0-13264 0</inkml:trace>
  <inkml:trace contextRef="#ctx0" brushRef="#br0" timeOffset="90923.7">8746 7389 11055 0,'0'-11'976'0,"0"11"-784"0,0 0-192 0,0-7 0 16,0 1 1328-16,0 0 208 0,0 6 64 0,0 0 0 15,-5-3 192-15,5 3 32 0,-5 0 16 0,-1 2 0 16,1 2-1072-16,-1 3-192 0,1 2-64 0,1 2 0 16,0 3-512-16,2 1 0 0,2 2 0 0,1 2-7536 15,4 0-1376-15</inkml:trace>
  <inkml:trace contextRef="#ctx0" brushRef="#br0" timeOffset="103833.93">9888 6950 22575 0,'-8'-8'992'0,"8"8"224"0,0 0-976 0,0 0-240 15,-4-3 0-15,0 0 0 0,4 3 1344 0,0 0 208 0,0 0 48 0,0 0 16 16,0 0-288-16,0 0-64 0,0 0-16 0,9-4 0 15,2 1-400-15,2 1-80 16,0 1 0-16,4 0-16 0,3-1-384 0,2 1-80 16,1-1-16-16,1 1 0 0,0 0-272 0,2 1 128 0,-2 0-128 15,0 0 0-15,-1-1-256 0,-3 2-176 0,-3-1-16 0,-2 2-10176 16,-3 1-2016-16</inkml:trace>
  <inkml:trace contextRef="#ctx0" brushRef="#br0" timeOffset="104006.86">9823 7196 33167 0,'0'0'1472'0,"0"0"304"0,0 0-1424 0,0 0-352 16,0 0 0-16,0 0 0 0,6 1 384 0,2-1 16 15,1 0 0-15,2 0 0 16,2 0 368-16,4 0 64 0,1-1 0 0,2 0 16 0,2-1-352 0,3 0-80 16,0-2-16-16,3 1 0 0,2 1-400 0,2 0 128 15,2 0-128-15,1-2 0 16,-1 1-2496-16,0-1-576 0</inkml:trace>
  <inkml:trace contextRef="#ctx0" brushRef="#br0" timeOffset="105038.53">12000 6415 18767 0,'0'-12'832'0,"0"12"176"0,2-6-816 0,0-1-192 16,1-1 0-16,1 2 0 0,-2-1 1776 0,0 0 304 15,0 2 64-15,-2 5 16 16,0 0-544-16,0 0-96 0,0 0-32 0,0 0 0 0,0 0-848 0,-3 5-192 16,-1 5-16-16,-3 2-16 0,-2 3-416 0,-1 3 128 15,0 3-128-15,-2 4 0 0,-2 1 0 0,0 1 0 16,-1 3 128-16,1 0-128 0,1 0 0 0,0-1 0 15,1 0 0-15,1-2 128 0,1 0-128 0,1-3 0 16,1-3 0-16,-1-2 128 0,3-2-128 0,0-1 0 0,2-4 0 0,1-2 0 16,0-4 192-16,3-6-64 15,0 0 0-15,0 0 0 0,0 0 256 0,0 0 32 16,0-8 16-16,3-3 0 0,0-3 0 0,0-3 0 16,2-3 0-16,1-3 0 0,3-4-160 0,2-2-16 15,0-1-16-15,2-4 0 0,2-4-240 0,-1 2 0 16,0 2 0-16,0 1 0 0,0 0 0 0,-2 4 0 0,-1 5 0 15,0 3 0-15,0 3 192 0,-2 2-16 16,-2 4 0-16,-1 4 0 0,0 3 64 0,0 3 16 0,-6 2 0 0,6 4 0 16,2 4-256-16,0 2 128 0,-2 2-128 15,0 3 0-15,-1 3 0 0,1 2 0 0,-1 2 0 0,1 3 0 16,-2 1 0-16,1 1 0 16,-1-1-128-16,1 2 128 0,-1-1 0 0,0-1 0 0,1 0 0 0,-1-2 0 15,-1-2 0-15,1 0 0 0,0-1 0 0,1-2 0 31,-1-3 0-31,-1-1 0 0,1-1 0 0,-2-1 0 0,0-1-192 0,0-1-144 0,0-2-32 0,1-2 0 16,-2 0-2256-16,-1-7-464 0,0 0-96 16</inkml:trace>
  <inkml:trace contextRef="#ctx0" brushRef="#br0" timeOffset="105227.24">11860 6664 30399 0,'0'0'2704'0,"-3"-5"-2160"15,1 0-544-15,2-1 0 0,0 6 736 0,2-4 32 0,1 0 16 0,3 0 0 16,0 1-784-16,4 2 0 16,2 2-144-16,4-1 16 0,1 0 128 0,2 1 0 15,0 1 0-15,1 1 0 0,4-1 0 0,-1 0 0 16,-1-1-192-16,0 1 64 16,0 0-2800-16,-1 0-544 0</inkml:trace>
  <inkml:trace contextRef="#ctx0" brushRef="#br0" timeOffset="105712.62">12310 6624 7359 0,'0'0'656'0,"0"0"-528"16,0 0-128-16,-6 0 0 0,1 2 3568 0,1 1 672 0,-2 0 144 0,1 2 32 15,0 2-2784-15,1 1-544 0,0-1-128 0,2 2 0 16,0 0-480-16,1 2-96 0,0 0 0 0,1 1-16 16,1 0-48-16,1-1-16 0,1-1 0 0,1 0 0 15,0 0 16-15,2-1 16 0,0-3 0 0,1 0 0 16,-1-2-32-16,2 0-16 0,0-3 0 0,1-1 0 15,-1-3 96-15,1 0 0 0,0-1 16 0,-1-2 0 0,1-1 96 0,-1-1 16 16,1-1 0-16,-1 0 0 0,-2-1-64 16,0 2 0-16,-2-1 0 0,0 0 0 0,-2 0 0 0,1 3 0 15,-3-2 0-15,0 1 0 0,0 1 128 0,0 6 32 16,0 0 0-16,0 0 0 0,0 0-288 0,0 0-64 16,0 0-16-16,0 0 0 0,-3 6-240 0,2 4-128 31,1 2 128-31,1 3-208 0,2 1 80 0,-2 5 128 0,1 4-208 0,2 3 80 0,0 0 128 0,1 4-128 15,-1 3 128-15,-1 2-128 0,-1 0 128 0,0 2 0 16,-1-3 0-16,-1-1-128 0,0-1 128 0,0 0 0 16,-1-1 0-16,1-2 0 0,1-2 0 0,-2-3 0 0,-3-2 0 0,0-3 128 15,-1-3-128-15,1-2 176 0,-1-4-176 0,0-3 192 16,-3-1-16-16,1-4 0 16,-2-3 0-16,-1-2 0 0,-1-2 208 0,-1-2 32 0,0-4 16 0,0-2 0 15,0-4 128-15,0-1 16 0,1-3 16 0,1-2 0 16,2-2-160-16,2-1-48 0,4-1 0 0,3-1 0 31,4 0-80-31,2 0-32 0,4 0 0 0,4 1 0 16,1 1-272-16,4 2 0 0,3 1 0 0,2 2 0 15,1 2 0-15,0 1-192 0,1 3 0 0,-2 2 0 16,-1 3-480-16,-2 1-96 16,-1 1 0-16,0 2-12480 0,0 3-2496 0</inkml:trace>
  <inkml:trace contextRef="#ctx0" brushRef="#br0" timeOffset="107233.63">11676 7633 2751 0,'-11'-3'128'0,"11"3"16"0,-6-1-144 0,-1-1 0 0,-1 2 0 0,1-1 0 16,0 0 4240-16,2 0 816 0,-1 1 176 0,6 0 16 15,-5 0-2880-15,5 0-592 0,0 0-112 0,0 0-32 16,0 0-880-16,7 1-176 0,3 0-48 0,3 0 0 16,4-1-80-16,5 0 0 0,5-2-16 0,8 0 0 15,3-1 160-15,8-1 48 0,7 1 0 0,3-1 0 16,2-2-256-16,3 1-64 0,1-2 0 0,2 2 0 15,4 1 16-15,-2 0 0 0,-3 0 0 0,-2-2 0 0,-2-1-112 0,-3 2-32 16,-6-1 0-16,-2 3 0 0,-5 0-64 16,-3 1-128-16,-4 1 176 0,-4-2-176 0,-5 2 192 0,-5 0-64 15,-4 0 0-15,-4 0-128 0,-5 0 256 0,-1 1-64 16,-8 0-16-16,0 0 0 0,0 0-176 0,0 0 0 16,-5 6-192-16,-1 1 192 15,-3-1-704-15,-2-1-32 0,-2 1 0 0,-3 0 0 16,0 1-1504-16,-2 2-288 0,1 0-64 0</inkml:trace>
  <inkml:trace contextRef="#ctx0" brushRef="#br0" timeOffset="107890.82">12222 7933 6447 0,'8'-17'576'0,"-5"9"-576"16,-1-2 0-16,1-1 0 0,0 1 4224 0,-1 0 720 15,0 1 160-15,-1 2 16 0,0 0-2272 0,-1 3-464 16,0 4-80-16,0 0-32 0,0 0-1152 0,-4 3-224 16,-3 3-64-16,1 2 0 0,-3 3-640 0,-1 4-192 15,-1 2 0-15,-1 4 128 0,-1 4-128 0,-2 3 0 16,0 1 0-16,-3 0-128 0,0 2 128 0,-2 1 0 16,0 1 0-16,1-1 0 0,2-2 0 0,0-2 0 15,2-1 0-15,2-3 0 0,2-3 0 0,2-4 0 0,1-1 0 0,3-4 128 16,1-2-128-16,3-3 0 15,0-1 128-15,1-6-128 0,0 0 256 0,0 0 0 16,6-5-16-16,0-1 0 0,2-4 208 0,2-2 32 16,1-6 16-16,1-4 0 0,2-3-240 0,2-4-64 15,0-4 0-15,2 0 0 0,-2-1-192 0,1 0 0 16,-1 1 0-16,-1 0 0 0,-2 2 0 0,0 4 0 0,0 3 128 16,-2 2-128-16,-1 3 0 0,-2 4 0 0,-4 1 0 0,2 3 0 15,-2 4 320-15,-1 1-16 0,-3 6-16 16,0 0 0-16,0 0-128 0,0 0-32 0,7 3 0 0,0 4 0 15,-2 2-128-15,2 2 0 0,-1 1 0 0,1 2 0 16,1 3 0-16,-1 1-144 0,1 2 144 0,0 2 0 16,-1 2-144-16,1 2 144 0,-1-1 0 0,0 1-144 15,1 1 144-15,-1-3 0 0,-2 0 0 0,1-1 0 16,-1 0 0-16,0-2 0 0,0-1 0 0,-3 0 0 0,0-2 0 16,1-2 128-16,-2-2-128 0,0 0 0 0,-1-2 0 15,-1-2-128-15,1-1 0 0,-1-1 0 16,-2-2-704-16,3-6-144 15,0 0-32-15,-4 3-16080 0</inkml:trace>
  <inkml:trace contextRef="#ctx0" brushRef="#br0" timeOffset="108078.88">12064 8165 34719 0,'-8'-7'1536'0,"8"7"320"0,0 0-1472 0,0 0-384 16,2-6 0-16,2 2 0 0,3 0 128 0,2 2-128 0,1 2 128 0,2-2-128 15,2 0 400-15,5 0 16 16,3-1 0-16,2 1 0 0,0 0-96 0,3-2-32 16,0 0 0-16,2 1 0 0,-1 1-288 0,2 0 128 15,0-1-128-15,-2 2 0 16,-1-1-1360-16,-3 1-384 0,-1 0-80 0</inkml:trace>
  <inkml:trace contextRef="#ctx0" brushRef="#br0" timeOffset="147300.18">14037 7064 11967 0,'0'0'1072'0,"-4"-2"-864"0,-1-1-208 0,5 3 0 15,0 0 2288-15,-4-4 400 16,-1 1 96-16,5 3 16 0,0 0-752 0,0 0-128 16,0 0-48-16,0 0 0 0,0 0-800 0,0 0-176 0,7-4-16 0,2-1-16 15,3 4-288-15,3 0-64 16,3-1-16-16,3 0 0 0,3 3-48 0,2-1-16 16,4-1 0-16,0 0 0 0,2 0-176 0,-2-1-16 0,-2 0-16 0,-1 1 0 15,-1-1-48-15,-2 1-16 0,-2 2 0 0,-2-1 0 16,-2-1-160-16,-3 1 160 0,-2 0-160 0,-3 1 160 0,-2 0-160 0,-2-1 192 15,-6 0-192-15,0 0 192 0,0 0-432 16,0 0-80-16,0 0 0 0,0 0-16 16,-4 2-2288-16,-3-1-464 0,-1-2-96 15</inkml:trace>
  <inkml:trace contextRef="#ctx0" brushRef="#br0" timeOffset="147535.35">14269 6829 30399 0,'0'0'1344'0,"0"0"288"0,0 0-1312 0,0 0-320 16,0 0 0-16,0 0 0 0,0 0 304 0,-3 6-16 16,1 1 0-16,0 3 0 0,0 2 400 0,1 3 80 15,2 4 0-15,-1 3 16 0,0 2-336 0,0 3-80 16,0 1-16-16,0 2 0 0,0 1 32 0,0 0 0 16,1-2 0-16,0 3 0 0,2-3-192 0,-2-1-48 15,1-1 0-15,1-3 0 0,-1-2-144 0,1-2 128 16,-1-1-128-16,0-3 128 0,0-2-128 0,-1-2 192 15,0-1-192-15,1-3 192 16,-1-2-1120-16,-1-6-224 0,0 0-32 0,0 0-14512 0</inkml:trace>
  <inkml:trace contextRef="#ctx0" brushRef="#br0" timeOffset="149147.29">15827 6392 16063 0,'0'0'704'0,"0"0"160"0,0-5-688 0,0-1-176 0,0 6 0 0,0-8 0 16,-1 0 1664-16,1 0 288 15,-2 0 64-15,2 2 16 0,0 6-432 0,0-6-64 0,0 6-32 16,0 0 0-16,0 0-352 0,0 0-64 0,0 0 0 0,0 0-16 15,0 0-432-15,0 0-64 0,-1 8-32 0,0 2 0 32,0 2 0-32,0 3 0 0,0 3 0 0,-1 2 0 0,-2 1-240 0,1 2-48 0,0 3-16 0,-2 0 0 15,1 1-64-15,2-1-16 0,-1 1 0 0,-1-2 0 16,0-2-160-16,1-1 0 0,0-2 144 0,1-3-144 16,0 0 128-16,1-3-128 0,0-2 160 0,0-2-160 15,1-2 384-15,0-1-32 0,0-7 0 0,0 0 0 0,0 0-192 0,0 0-32 16,0 0-128-16,0 0 192 0,2-9 16 0,0-3 0 15,1-4 0-15,1-2 0 16,0-6-208-16,0-2 176 0,2-3-176 0,-2-1 160 0,3-3 160 0,0 0 16 16,-1 0 16-16,1 1 0 0,-3 3-528 0,2 3-96 15,-1 2-32-15,1 3 0 0,-2 1 304 0,0 2 0 16,1 3 0-16,-3 3 144 0,0 2 32 0,-1 3 0 16,2 2 0-16,-3 5 0 0,0 0-176 0,0 0 160 15,0 0-160-15,6 4 160 0,1 3-160 0,-1 2 0 16,1 2 0-16,-2 1-176 0,1 2 176 0,-2 2 0 15,2 2 0-15,-1 2 0 0,2 1 0 0,-3 1 0 16,2 1-160-16,0 0 160 0,1 0 0 0,1-1 0 16,-3-1 0-16,3-1 0 0,0-2 0 0,-1-1 0 0,1-3 0 0,-1-3 0 15,0-3 0-15,1-1 0 16,1-3 0-16,-3-1 0 0,2-3 0 0,1-3 0 16,0-3 0-16,1-1 0 0,0-4 0 0,1-4 176 15,-2-3-176-15,2-4 160 0,2-2-160 0,-2-2 160 16,-2 1-160-16,1 0 160 0,-2-1-160 0,0 3 0 0,-1 1 144 0,0 2-144 15,-3 4 128-15,1 2-128 0,-1 3 128 0,0 2-128 16,-2 1 256-16,-2 8-32 0,0 0 0 0,0 0 0 16,0 0-224-16,0 0 0 0,3 6 0 0,1 1 0 15,0 3 0-15,-1 2 0 0,0 2 0 0,1 0 0 16,-1 1 0-16,0 1 0 0,1-1 0 0,-1-1 0 0,0 0 0 16,0 0 0-16,1 0 0 0,0-1 0 15,2-2 0-15,-1-1 0 0,1-1 0 0,-1 0 0 16,2-1-144-16,-2-1-128 0,1 0-32 0,-1-2 0 15,1 1-1792 1,-1-1-352-16,-5-5-80 0,6 5-14032 0</inkml:trace>
  <inkml:trace contextRef="#ctx0" brushRef="#br0" timeOffset="149726.22">16541 6639 5519 0,'0'0'240'0,"0"0"64"0,4-5-304 0,0 2 0 0,-4 3 0 0,5-3 0 15,-1-2 4544-15,-4 5 832 16,0 0 192-16,0 0 16 0,0 0-2976 0,0 0-608 0,0 0-112 0,0 0-32 16,-2 8-736-16,0 1-160 0,-3 2-16 0,1 2-16 15,1 1-352-15,-3 2-64 0,0-1 0 0,-1 3-16 16,-1-1-96-16,1 1-16 0,-1 0 0 0,0 1 0 16,0 0-176-16,3-2-32 0,-1-1-16 0,2-4 0 15,0-1-160-15,1-1 128 16,1-4-128-16,2-6 128 0,-3 7 0 0,3-7 0 0,0 0 0 0,0 0 0 15,0 0 16-15,0 0 0 0,3-5 0 0,1-5 0 0,0-5-144 0,1-1 128 16,3-4-128-16,2-1 128 0,-1-3-128 0,1-2-224 16,2-4 48-16,-2-1 16 0,1 0 32 0,0 2 0 15,-1-1 0-15,-2 3 0 0,1 5 128 0,-1 4 0 16,-4 3 0-16,2 3 0 0,-1 4 192 0,0 1 64 16,-5 7 0-16,0 0 16 0,0 0-80 15,3 4-32-15,0 4 0 0,0 4 0 0,-1 2-160 0,-2 3 0 16,2 2 144-16,-1 2-144 0,-1 1 0 0,2 1 144 15,-1 0-144-15,2 0 0 0,-2-1 144 0,0 0-144 16,0 1 0-16,0-1 144 0,0-1-144 0,1-1 0 16,0-3 0-16,1 0 128 0,-1-3-128 0,0-1 0 15,0-2 144-15,0-1-144 0,0-2 0 0,0-2 0 16,-2-6-192-16,3 6 64 16,-3-6-1648-16,0 0-320 0,0 0-64 0,0 0-8912 15,0 0-1792-15</inkml:trace>
  <inkml:trace contextRef="#ctx0" brushRef="#br0" timeOffset="149915.59">16434 6778 33695 0,'0'0'1488'0,"0"0"304"0,0 0-1424 0,0 0-368 0,0 0 0 0,0 0 0 0,4-5 608 0,2 1 48 16,0 1 16-16,4 1 0 0,1 0-160 0,5 1-16 16,0-2-16-16,3 1 0 0,1 0-272 0,2 2-48 31,-1-1-16-31,-1-1 0 0,1-2-144 0,-1 1 0 0,1 1 144 0,-1-1-144 0,-5-1 0 0,1 2-320 15,-3 0 64-15,-2 1 16 16,-2 0-1680-16,-3 0-352 0,-6 1-64 0,0 0-7408 16,0 0-1488-16</inkml:trace>
  <inkml:trace contextRef="#ctx0" brushRef="#br0" timeOffset="154894.26">17331 6258 11055 0,'0'0'976'0,"0"0"-784"15,0 0-192-15,0 0 0 0,0 0 1296 0,0 0 224 0,0 0 32 0,0 0 16 16,0 0 0-16,0 0 0 16,0 0 0-16,6 2 0 0,-6-2-320 0,0 0-64 0,0 0-16 0,7 0 0 15,-7 0-160-15,6-2-48 16,-1-1 0-16,0-2 0 0,2 0-336 0,-2-2-80 15,0-2-16-15,1-1 0 0,-1-2-128 0,0-1-16 0,2-3-16 0,-2-2 0 16,1-3-32-16,-2-1 0 0,0-2 0 0,0 1 0 16,-2-1-112-16,-1 1-32 0,0-2 0 0,0 3 0 15,-1 3 384-15,0 1 64 0,1 3 0 0,-1 1 16 16,-1 2-208-16,0 5-64 0,0 0 0 0,0 3 0 16,1 4-112-16,0 0-16 0,-4 0-16 0,-1 3 0 15,1 3-240-15,0 4 0 0,0 0-144 0,0 6 144 0,-2 3-176 0,1 3 176 16,-3 3-192-16,0 2 192 0,1 3 0 0,0 2-128 15,1 0 128-15,3 0 0 0,0-3 0 0,-2 0 0 16,2-3-128-16,2-2 128 0,1 0 0 0,1-4 256 16,1-1-64-16,1-2 0 0,0-2-192 0,0-2-256 15,2-3 48-15,0-1 16 0,2-2 192 0,0-3 208 16,2-3-32-16,1-2-16 0,0-2 96 0,1-3 0 16,1-2 16-16,1-4 0 0,0-2-64 0,2-2-16 15,0-2 0-15,-1-2 0 0,0-1-64 0,-2 1-128 16,-1 3 176-16,1-1-176 0,-1 3 144 0,-2 2-144 0,-3 3 0 0,2 2 144 15,-3 1-144-15,-1 4 160 16,-4 3-160-16,0 0 160 0,6 2-160 0,-1 4 0 16,-1 2 0-16,-1 1 0 0,1 4-128 0,-1 0 128 15,-1 0 0-15,2 0 0 0,0 1 0 0,0 2 0 16,2-1 0-16,-1 0 0 0,1-2 0 0,-1-1 0 16,0-2 0-16,-1-1 0 0,1-4 0 0,0-2 0 0,-5-3 0 0,8 3 0 15,-1-2 0-15,1-2 0 0,0-3 0 0,1-1 0 31,-1-3-1600-31,3-2-288 0,2-2-64 0,-1-1-14672 0</inkml:trace>
  <inkml:trace contextRef="#ctx0" brushRef="#br0" timeOffset="156552.63">18141 5939 12831 0,'0'0'576'0,"6"-6"112"0,-1 1-560 0,2-1-128 0,0 2 0 0,0-1 0 15,0-1 1776-15,-1 1 320 0,1-2 64 16,-1-1 16-16,0 2-448 0,-2 1-64 0,-4 5-32 0,0 0 0 16,2-4-464-16,-2 4-80 0,0 0-32 0,0 0 0 15,0 0-368-15,0 0-80 16,0 0-16-16,0 0 0 0,-3 8-176 0,-1-1-32 0,-3 2-16 0,-1 2 0 15,-1 2 128-15,-4 4 16 0,-1 1 16 0,-3 6 0 16,-3 4-176-16,-1 4-32 0,-1 4-16 0,-3 3 0 16,-3 0-176-16,-2 3-128 0,-2-1 144 0,-1 2-144 0,0 0 0 0,0 0 128 15,2-3-128-15,1 0 0 0,2-3 0 0,4-1 128 16,2-1-128-16,2-3 0 0,3-3 160 0,1-1-160 16,3-3 160-16,2-2-160 0,0-3 304 0,2 0-48 15,3-4 0-15,0-2 0 0,1-3 64 0,0-3 0 16,3-1 0-16,0-2 0 0,2-5-176 0,0 0-16 15,0 0-128-15,0 0 192 0,0 0-192 0,0 0-288 16,0 0 64-16,0 0 16 16,0 0-1360-16,0 0-272 0,3-6-48 0,2 0-13696 0</inkml:trace>
  <inkml:trace contextRef="#ctx0" brushRef="#br0" timeOffset="156976.29">18082 6499 33807 0,'-5'-14'1488'0,"5"8"320"0,2-2-1440 0,-2 2-368 0,3-1 0 0,-1 1 0 16,1-1 352-16,2 0 0 0,0 2 0 0,2-1 0 16,0 2 96-16,2 1 32 0,0-1 0 0,1 2 0 15,1 1-352-15,0 2-128 0,0 1 0 0,0 2 144 16,-1 1-144-16,-1 1 0 0,-3 0 0 0,0 3 128 15,-3 1-128-15,-1 2 0 0,-2 2 0 0,-2 2 0 16,-4 0 192-16,-1 2-32 0,-3 1-16 0,0 0 0 16,-2 2-16-16,0 0 0 15,0-3 0-15,0-2 0 0,-1 0 32 0,4-3 0 0,0-1 0 0,1-2 0 16,1-1 400-16,2-3 80 0,2 0 0 0,3-6 16 0,0 0-208 0,0 0-32 16,0 0-16-16,0 0 0 0,0 0-224 0,6 3-48 15,2-1-128-15,2-1 192 0,1-1-192 0,2-1 0 16,1-1 128-16,4 0-128 0,1-1 0 0,2-1 0 15,-1 1 0-15,4 0 0 0,-1 0 0 0,1 1 0 16,-1 0 0-16,-1 0 0 0,-1 0-192 16,0-1-16-16,-1 0-16 0,-3 1 0 15,-1-1-2176-15,-2-1-432 0,-2 0-96 0,-1-2-12864 0</inkml:trace>
  <inkml:trace contextRef="#ctx0" brushRef="#br0" timeOffset="157291.48">18727 5910 15663 0,'-1'-21'688'0,"1"13"144"0,1-2-656 0,2 0-176 0,0 0 0 0,1 1 0 15,2 0 3328-15,0 2 624 0,1-1 128 0,0 1 16 16,0 2-2128-16,-1 0-432 0,0 3-96 0,2 0-16 15,0 1-464-15,1 1-112 0,-4 1-16 0,2 2 0 0,0 2-400 0,1 1-96 16,0 2-16-16,1 2 0 0,0 2-96 0,2 5-32 16,-2 2 0-16,0 7 0 0,-1 1 0 0,-1 4-16 15,-2 3 0-15,-1 3 0 0,-2 4 16 0,0 3 16 16,-2 2 0-16,-5 4 0 0,-3 2 48 0,-1-1 0 16,-5 1 0-16,0 0 0 0,-2-3-96 0,-3 0-16 15,-3-3 0-15,-1-1 0 0,-1-2-16 0,0-1 0 16,-3-3 0-16,1 0 0 0,-1-5-128 0,1-1 0 15,-1-2 0-15,1 0 0 16,-2-2-800-16,0-1-32 0,-1-3-16 0,-3-2 0 31,-2-3-2400-31,-2-3-464 0</inkml:trace>
  <inkml:trace contextRef="#ctx0" brushRef="#br0" timeOffset="157715.54">17228 5752 20271 0,'-7'-13'896'0,"4"6"192"0,0 1-880 0,0-2-208 16,-1 0 0-16,2 2 0 0,2 6 1792 0,0 0 320 16,-4-6 64-16,4 6 16 0,0 0-752 0,0 0-160 15,-6 3-16-15,1 3-16 0,-2 2-800 0,0 4-176 16,0 3-16-16,-2 5-16 0,0 4-16 0,-1 6 0 16,0 5 0-16,-2 6 0 0,-1 4 32 0,0 5 0 15,1 6 0-15,0 3 0 0,-2 1-16 0,3 2 0 16,3-1 0-16,0 2 0 0,2 0 0 0,3-2 0 15,3-2 0-15,3-3 0 0,1-3 144 0,1-2 16 16,4-1 16-16,1-4 0 0,2-2-16 0,1-3 0 16,2-3 0-16,1-1 0 0,2-6-272 0,1-1-128 15,2-3 0-15,4-5 128 16,3-4-1760-16,1-3-352 0,4-6-80 0</inkml:trace>
  <inkml:trace contextRef="#ctx0" brushRef="#br0" timeOffset="158466.44">15941 7459 5519 0,'-11'-8'496'0,"7"5"-496"0,-4-2 0 0,0 0 0 16,1-1 2496-16,-2-1 384 0,-1 2 96 0,3-2 16 0,2 0-640 0,-2 2-128 16,-1-1-32-16,2 2 0 0,-1 0-640 0,2 0-128 15,-1 2-16-15,6 2-16 0,-4-1-560 0,4 1-96 16,0 0-32-16,0 0 0 0,0 0-432 0,0 0-80 15,9 4-32-15,3 1 0 0,3-1-160 0,6 1 0 16,4-1 144-16,8 0-144 0,7 0 128 0,6-3-128 16,5-2 160-16,6-3-160 0,6 0 176 0,8 0-176 15,12-3 192-15,5 0-192 0,5 0 208 0,8-1-64 16,7 0-16-16,3 1 0 0,1-1 0 0,4 1-128 16,2 2 192-16,-4-1-64 0,-3 1-128 0,-1 0 192 15,0 2-192-15,-5 0 192 0,-6-2 128 0,-4 2 16 16,-1 0 16-16,-5 1 0 0,-4-1 48 0,-9 1 16 0,-7 0 0 0,-5 0 0 15,-7 0 0-15,-5 0 0 16,-5 0 0-16,-4 1 0 0,-5 0-96 0,-5 0-32 0,-4 0 0 0,-5 1 0 16,-5 0-128-16,-4 0-32 0,-3-1 0 0,-4 0 0 15,-8 1 64-15,0 0 16 16,0 0 0-16,0 0 0 16,-7 1-720-16,-4 1-160 0,-4 1-32 0,-4 2-10960 0,-2 1-2208 0</inkml:trace>
  <inkml:trace contextRef="#ctx0" brushRef="#br0" timeOffset="158829.1">17269 7769 19343 0,'-2'-11'848'0,"3"6"192"0,0-2-832 0,1 0-208 16,1-2 0-16,2 0 0 0,1 1 944 0,-1-1 144 16,0 1 16-16,2-2 16 0,-1-1 832 0,2 2 160 15,-2 1 48-15,0 2 0 0,0-1-304 0,-1 3-48 16,0 0-16-16,-5 4 0 0,0 0-704 0,0 0-160 16,0 0-32-16,0 0 0 0,0 0-496 0,3 6-96 0,-2 2-32 0,-1 1 0 15,-1 4 0-15,-1 2 0 16,-1 4 0-16,0 3 0 0,-1 1-64 0,0 2-16 15,1 3 0-15,1 1 0 0,0-1-192 0,1 0 144 0,0 1-144 0,1 0 128 16,1-1-128-16,0 0 0 16,1-3 0-16,0 0 0 0,1-1 0 0,0 0 0 0,-1-4 128 0,0 0-128 15,0-2-1088-15,0-4-256 16,0-2-64-16,-1-2-10736 0,1-2-2144 0</inkml:trace>
  <inkml:trace contextRef="#ctx0" brushRef="#br0" timeOffset="159095.91">17153 7755 23951 0,'0'-5'2128'0,"-1"-2"-1696"15,0 0-432-15,1 1 0 0,2-1 1696 0,0 1 256 16,1-2 48-16,0 2 16 0,0 1-608 0,3 0-112 15,0 1-16-15,5 0-16 0,0-1-592 0,4 1-112 16,1-1-32-16,4 0 0 0,2-1-272 0,4 2-48 16,2-1-16-16,2 1 0 0,-1 1-64 0,1 1-128 15,-1 1 176-15,-2 0-176 0,-3-1 144 0,-1 2-144 0,-4 2 0 0,0 0 144 16,-3 0-304-16,-1 0-64 16,-3 3-16-16,-1 1 0 15,-3 2-2944-15,0 1-592 0</inkml:trace>
  <inkml:trace contextRef="#ctx0" brushRef="#br0" timeOffset="159361.87">17074 8282 33167 0,'-15'3'1472'0,"9"-2"304"15,6-1-1424-15,0 0-352 0,0 0 0 0,0 0 0 0,0 0 672 16,1 6 64-16,5-1 16 0,3 0 0 0,3-1-64 0,4 1-16 15,4-2 0-15,5-1 0 0,6-1-224 0,4-1-64 16,4-1 0-16,4-1 0 0,2-3-128 0,1 0-16 16,-1-2-16-16,-1 1 0 0,-3-2-80 0,-3 1-16 15,-3 1 0-15,-3 0 0 0,-4 1-128 0,-4 0 192 16,-3 1-192-16,-5 1 192 0,-2-2-192 0,-4 3 0 16,-4-1 0-16,-6 3 0 15,0 0-512-15,0 0-128 0,0 0-16 0,-6 0-16 16,-2 1-2576-16,0 0-512 0</inkml:trace>
  <inkml:trace contextRef="#ctx0" brushRef="#br0" timeOffset="203871.33">2515 10310 27871 0,'0'0'1232'0,"0"0"256"15,-2 6-1184-15,2-6-304 0,0 5 0 0,0-5 0 0,0 0 416 0,4 6 32 16,-4-6 0-16,5 2 0 0,-5-2 432 0,9 0 80 15,2-2 32-15,0-2 0 0,0-3-224 0,1-2-64 16,0-2 0-16,2-3 0 0,1-3-368 0,-2 0-80 16,0-3 0-16,-1-3-16 0,-2-4-96 0,0 0-16 15,-1-3 0-15,-3 5 0 0,-2 2 0 0,-1 3-128 16,-3 2 192-16,-1 4-64 0,-4 3 288 0,0 3 48 16,-4 3 16-16,0 4 0 0,-1 2 144 0,-2 4 16 15,-3 3 16-15,0 5 0 0,-1 5-448 0,1 4-80 0,-1 5-128 0,0 3 176 16,2 2-176-16,0 1 0 15,0 1 0-15,3 0 0 0,1-1 0 0,5-1 0 16,2-4 0-16,5-3 0 0,-1-1-192 0,4-2 192 0,5-3-160 0,-1-2 160 16,2-2 0-16,2-3 0 15,2-2 0-15,4-4 0 0,1-2 0 0,3-5 0 0,3-5 0 0,4-4 0 16,1-3 0-16,2-5 192 0,2-4-64 0,1-3-128 16,2-8 192-16,-1-7-64 0,-2-7 0 15,0-7-128-15,-1-6 0 0,-5-3 0 0,-1 1 0 0,-3 3 0 16,-6 3 0-16,-4 9-144 0,-4 6 144 0,-4 8-128 15,-5 5 528-15,-4 6 112 0,-1 6 32 0,-2 3 0 16,0 5 304-16,-3 4 64 0,-3 3 16 0,0 4 0 16,0 6-624-16,1 4-128 0,-2 4-32 0,0 7 0 0,1 2-144 0,-1 5 0 15,0 4 0-15,1 5 0 0,1 2 0 0,4 2 0 16,2 0-128-16,2 0 128 0,2-2 0 0,3-2-176 16,1-4 176-16,3-1-128 0,1-3-128 0,2-2 0 15,2-3-16-15,2-2 0 16,1-4-1088-16,2-3-224 0,2-2-32 0,1-5-16 15,4-5-1520-15,1-5-304 0,1-3-64 0</inkml:trace>
  <inkml:trace contextRef="#ctx0" brushRef="#br0" timeOffset="205130.54">3411 10281 25791 0,'0'0'2304'0,"-6"2"-1856"16,0 1-448-16,0 1 0 0,1-2 1264 0,5-2 144 16,0 0 48-16,0 0 0 0,0 0-336 0,0 0-64 15,0 0-16-15,0 0 0 0,0 0-400 0,0 0-64 16,9 1-32-16,-2-2 0 0,1-3 96 0,0-1 0 15,0-3 16-15,-2-3 0 0,-1-3-176 0,0-3-32 16,0-2-16-16,0-3 0 0,-2-3-208 0,-1 2-32 16,-1 1-16-16,-2 3 0 0,1 1 48 0,-3 5 16 0,0 2 0 0,-2 3 0 15,0 3 416-15,-2 2 96 0,-1 4 16 0,1 4 0 16,-1 3-528-16,-1 3-112 0,-1 2 0 0,3 2-128 16,0 5 0-16,0 1 0 0,2 1 0 0,2 0 0 15,3-1 0-15,1 0-144 0,1 1 144 0,2-4-128 16,3 0 128-16,2-3-208 0,3 0 80 0,-1-3 128 31,0-2-592-31,2-4 0 0,4-2 0 0,0-3 0 16,1-4-656-16,-1-2-128 0,2-4-32 0,0-3 0 15,1-3 576-15,-1-5 96 0,0-1 32 0,0 1 0 0,-3 0 176 0,-1 4 32 0,-4 3 16 0,-4 3 0 0,0 3 480 0,-3 4 0 16,-4 3 128-16,0 0-128 0,0 0 640 0,0 11 0 16,-1 2 16-16,-1 1 0 0,0 2-176 0,0-1-32 15,-2 1-16-15,2-1 0 0,0-2 80 0,1-1 0 16,0-1 16-16,1-3 0 0,0 0 176 0,0-8 16 15,0 0 16-15,0 0 0 0,0 0-272 0,0 0-48 16,0 0-16-16,7-5 0 0,2-1 48 0,1-4 16 0,0-3 0 0,2-4 0 16,1-3-320-16,2-3-144 15,0-2 128-15,3 1-128 0,0 1-192 0,0 2-128 16,-2 2-32-16,1 4 0 0,-4 2 176 0,-1 6 48 16,-1 2 0-16,0 4 0 0,-3 3 688 0,0 3 144 15,-1 3 16-15,1 3 16 0,0 2-736 0,-2 1-288 16,0 3 16-16,0-1 0 0,0 2 272 0,0-1 0 0,1 1 0 15,0-2 0-15,-1 0 0 0,1-3 0 0,1-2 0 0,-3-1 0 16,1-2 0-16,0-3 0 0,1-2 0 0,0-3 0 16,2-2 160-16,1-1-160 0,1-4 160 0,-1-2-160 15,1-2 160-15,1-3-160 0,1-3 160 0,3-2-160 16,0-1 128-16,2-1-128 0,-1 1 0 0,0 3 144 0,-2 2-144 0,-1 3 0 16,-2 2 0-16,-4 4 0 0,2 3 0 0,-1 3 0 15,-1 3 0-15,0 2 128 0,-1 3 16 0,1 3 0 16,0 2 0-16,0 3 0 0,1 0-144 0,1 2 0 15,-1 0 0-15,0 2 0 0,-2-2 0 0,3-2 0 16,-1 0 0-16,1-2 0 0,1-2 0 0,0-1-192 16,1-3 32-16,0-3 16 15,0-2-304-15,0-3-64 0,1-3-16 0,0-2 0 16,0-5 0-16,0-2 0 0,0-4 0 0,1-2 0 0,-2-4 368 0,-1-2 160 16,0-5-128-16,-1 0 128 0,-2 0-256 0,1 0 16 15,-2 4 16-15,-3 3 0 0,-1 2 224 0,0 2 160 16,-2 5-32-16,-1 3 0 0,-2 3 384 0,-2 2 80 15,0 3 16-15,-1 2 0 0,-2 2-416 0,0 4-64 16,-1 2-128-16,0 5 176 0,-2 1-176 0,-1 5 160 16,0 3-160-16,0 2 160 0,2 2-320 0,0 3-64 15,3-1-16-15,0 1 0 16,4-3-480-16,2-1-112 0,2-3 0 0,4-3-16 16,0-2 336-16,3-4 80 0,2-2 16 0,3-3 0 15,2-4-656-15,2-3-128 0,5-4-16 0,1-3-16 0,2-2 16 16,1-3 16-16,3-4 0 0,0-1 0 0,-2-3 720 0,-1 0 144 0,-4 2 16 0,-2 1 16 0,-2 3 304 0,-3 2 0 15,-3 4 0-15,-3 1 144 16,-2 3 832-16,-3 2 176 0,-5 1 16 0,0 0 16 16,0 0 160-16,0 7 48 15,0 2 0-15,-2 2 0 0,-1 0-624 0,1 0-128 0,-2 1-32 0,1-1 0 0,-1-1-192 0,0-1-32 16,2-2-16-16,2-7 0 0,-2 5-16 0,2-5 0 16,0 0 0-16,0 0 0 0,0 0 16 0,0 0 0 15,0 0 0-15,2-9 0 0,1-3 16 0,2-1 16 16,0-2 0-16,3-1 0 0,2 2-400 0,0 1 0 15,-2 1 128-15,-1 2-128 0,1 2 0 0,1 2 0 16,2 1 0-16,-2 3 0 0,-2 2 0 0,3 1 0 16,0 2 0-16,0 2 0 0,0 0-192 0,1 1 192 15,2-1-160-15,0-1 160 0,2 2-288 0,0-2 32 16,0 1 16-16,2-3 0 16,-1-2-288-16,2-2-64 0,-2-3-16 0,1-1 0 15,-3-4 112-15,1-1 32 0,0-3 0 0,-2-3 0 0,-1-4 464 0,-1-2-144 16,-2-3 144-16,-1-3 0 0,-1-2 0 0,-1 0 176 15,-1 3-16-15,-2 3 0 0,-3 3 672 0,0 3 144 0,-1 3 32 0,-1 4 0 16,0 4-48-16,0 2 0 16,2 6 0-16,0 0 0 0,-5 2-576 0,-1 4-128 0,-1 4-32 15,2 4 0-15,-2 6-224 0,1 4 0 0,-2 3 0 16,1 4-160-16,3 3 160 0,1 0 0 0,-1 3-144 0,3-3 144 16,1-1-304-16,0-1 16 0,1-1 0 0,2-3 0 15,-1-3-1408 1,2-3-288-16,2-3-48 0,-1-3-11024 0,1-5-2192 0</inkml:trace>
  <inkml:trace contextRef="#ctx0" brushRef="#br0" timeOffset="205271.95">5294 10099 26719 0,'-7'-9'1184'0,"7"9"240"0,-2-4-1136 0,2 4-288 0,-2-4 0 0,2 4 0 0,-1-6 3248 0,1 2 592 16,0 4 112-16,3-5 16 0,-3 5-2432 0,7-4-480 16,1 1-96-16,3-1-32 0,2 2-752 0,1 0-176 15,3 0 0-15,0 0 0 0,4-2-144 0,2 1-32 16,1-1 0-16,3-2 0 15,1-1-2896-15,5-1-576 0</inkml:trace>
  <inkml:trace contextRef="#ctx0" brushRef="#br0" timeOffset="205814.66">6106 9804 31327 0,'-5'-17'1392'0,"4"10"272"0,0 2-1328 0,-3-1-336 0,-3 2 0 0,2 1 0 0,1 0 1584 0,4 3 240 16,0 0 48-16,0 0 16 0,0 0-864 15,-2 8-160-15,0 2-32 0,1 3-16 0,-1 8-400 0,1 2-80 16,0 2-16-16,-2 4 0 0,0 2-32 0,1 1-16 16,0 0 0-16,1 1 0 0,-1-1-144 0,2-2-128 15,2-1 192-15,-1-3-192 0,0-1 144 0,0-6-144 16,0-2 0-16,1-4 144 0,3-4-16 0,-1-3-128 15,-4-6 192-15,4 4-64 0,2-4 64 0,2-4 0 16,1-2 0-16,2-4 0 0,2-4-32 0,1-3 0 16,0 0 0-16,3 0 0 0,0 1-160 0,2 1 0 15,1 2 0-15,0 5 0 0,-2 3 0 0,0 4 0 0,-2 3 0 0,1 3 0 16,-2 3 0-16,-2 2 160 0,-2 2-32 0,-2 1-128 16,-2 2 336-16,-4 0-32 0,-2 2-16 0,-3 0 0 15,-2-1-80-15,-5 0-16 0,-3 1 0 16,-3-3 0-16,-2-1 64 0,-2-2 0 0,-3-2 0 0,0-1 0 15,-1-3-64-15,0-2-16 0,0 0 0 0,-1-2 0 32,1-4-528-32,-3-1-96 0,0-3-32 0,2-2 0 15,2-2-3008-15,-1-2-608 0</inkml:trace>
  <inkml:trace contextRef="#ctx0" brushRef="#br0" timeOffset="206338.2">3115 10655 35935 0,'-15'1'1600'0,"8"-1"320"0,-3 0-1536 0,1 0-384 0,2 2 0 0,-1 1 0 16,1 2 448-16,2 0 32 0,1 2 0 0,3-1 0 15,2 1-480-15,3 1-288 0,3-1 32 0,6 1 16 16,2-2-48-16,6 0-16 0,5 1 0 0,8-2 0 31,9 0 112-31,8-2 32 0,5-2 0 0,6-1 0 0,4-2 160 0,9 0 0 0,10-2 0 0,5 0 0 32,5-3 0-32,6 2 0 0,7-1 0 0,4 0 0 0,4-3 0 0,0 2 128 0,4 1 0 0,1 0 0 0,-1 0 128 0,0-2 16 31,1 3 16-31,-2-1 0 0,-3 1 32 0,-3-2 16 15,-2 4 0-15,-7-3 0 0,-6 0-144 0,-6 2-16 16,-1 2-16-16,-8 0 0 0,-6 1-160 0,-10 0 0 16,-9-2 144-16,-10 1-144 0,-7 1 0 0,-9 0 144 15,-9-1-144-15,-6 0 0 16,-6 1-272-16,-11 1-176 0,0 0-16 0,-5 1-16 16,-7 1-928-16,-6 2-192 0,-5 2-48 0,-9 1 0 15,-8 2-1760-15,-5 1-368 0</inkml:trace>
  <inkml:trace contextRef="#ctx0" brushRef="#br0" timeOffset="206713.72">3872 11008 25391 0,'-39'-8'1120'0,"22"6"240"0,-5-1-1088 0,-1-1-272 0,1 0 0 0,0 0 0 0,2-3 256 0,4 3 0 16,1-1 0-16,5 2 0 0,2 0 832 0,8 3 144 16,0 0 48-16,7-4 0 15,4 2-720-15,8 0-144 0,8 0-32 0,6-1 0 0,7 1-176 0,6 0-32 16,5 0-16-16,8-1 0 0,8-1 128 0,8 1 32 16,6-3 0-16,8 3 0 0,6 0 304 0,6 0 64 15,5-2 16-15,7 2 0 0,6-2-288 16,-3 1-48-16,0 0-16 0,3-2 0 0,2 2-224 0,-7-1-128 15,-8 0 160-15,-7 0-160 0,-2 1 192 0,-7 1-64 16,-8-1-128-16,-7 3 192 0,-12 0-16 0,-9 0-16 16,-10 0 0-16,-7 0 0 0,-7 1 16 0,-7 0 0 0,-6 0 0 0,-3 0 0 15,-6 0-176-15,-2 0 0 0,-6 0 0 16,0 0-176 0,0 0-1440-16,0 0-304 0,0 0-48 0</inkml:trace>
  <inkml:trace contextRef="#ctx0" brushRef="#br0" timeOffset="207407.16">9131 9917 26719 0,'0'0'2368'0,"0"0"-1888"16,0 0-480-16,0 0 0 0,0 0 1280 0,0 0 144 15,4-6 48-15,4 2 0 0,4 2-640 0,5-2-128 16,3 2-32-16,6 1 0 0,3-1 64 0,1 0 16 16,1 0 0-16,2 2 0 0,0-1-304 0,0 0-48 15,0 1-16-15,-1-1 0 0,-1-1-192 0,-2 1-32 16,-1 0-16-16,-2 0 0 0,1 0-144 0,-4-1 0 15,-6 2 144-15,-2-1-144 0,-4 0 192 0,-6 0-48 16,-5 1 0-16,0 0 0 0,0 0 192 0,-9-1 48 16,-4 0 0-16,-3 0 0 0,-5 1-112 0,-3 1-16 0,-4 1 0 0,-3 0 0 15,-2 2 0-15,-1 0-16 0,-3 3 0 0,-4-1 0 16,-3 2-48-16,-1 2-16 0,-2 1 0 0,2 0 0 16,1 2 48-16,2 1 16 0,2 1 0 0,5-1 0 0,3-1-80 15,5-1-16-15,5 0 0 0,3-1 0 16,3-1 48-16,4 0 16 0,4-1 0 0,2 0 0 15,4 0-208-15,3 0 0 0,2 0 0 0,4 0 0 0,2-1 0 0,3-1-160 16,3 0 32-16,4-1 0 0,1-2-48 0,3-1 0 16,1-1 0-16,1 0 0 0,1-5-144 0,-2 1-48 15,-2-2 0-15,-2-2 0 0,-2-1 368 0,-3-2 0 16,-6 0 0-16,-2-1 0 0,-3 0 0 0,-4 0 336 16,-6-1-32-16,-3 1-16 0,-3 0 128 0,-2 2 32 15,-3 1 0-15,-2 2 0 0,-1 0-256 0,-1 3-64 16,1 1 0-16,0 1 0 0,0 2-272 0,3 1-64 15,1 3-16-15,3 0 0 16,1 2-1424-16,3 2-272 0,3 1-64 0,1 3-10304 16,3 3-2048-16</inkml:trace>
  <inkml:trace contextRef="#ctx0" brushRef="#br0" timeOffset="207908.99">9422 10255 32255 0,'0'0'2864'0,"-5"4"-2288"0,-2-1-576 0,0 3 0 15,0 0 1008-15,-1 2 80 0,1 0 32 0,-1-1 0 16,0 1-512-16,-1 1-96 0,2 0-32 0,-1 0 0 16,4 2 160-16,-1-2 16 0,2-1 16 0,2 1 0 15,2-2-448-15,2 1-96 0,2 0 0 0,1-3-128 16,2 1 0-16,0-3 0 0,3-1 0 0,1-1 0 16,1-2 128-16,2-1-128 0,0-2 0 0,0-2 0 0,0-3 0 0,1 1 128 15,-2-3-128-15,0-3 0 0,1 0 208 0,-4-1-64 16,0-1-16-16,-3 1 0 0,0 0 160 0,-3 1 32 15,-1 2 0-15,-2 1 0 0,-1 1 368 0,-1 2 80 16,-1 1 0-16,0 3 16 0,1 4-16 0,0 0-16 16,0 0 0-16,0 0 0 0,-5 3-560 0,0 2-192 15,0 3 144-15,0 4-144 0,1 0 0 0,1 5 0 16,0 4 0-16,0 3 0 0,0 4 0 0,1 5 0 16,-1 4 0-16,1 2 0 0,0 4-176 0,1 2 176 15,0 5-128-15,1-2 128 0,0 1 0 0,0-2 0 16,0 0 0-16,0-1 0 0,1-2 0 0,0-2 0 15,-1-3 0-15,0-3 0 0,0-3 0 0,0-2 0 16,-1-5 0-16,-1-2 0 0,-2-3 0 0,1-3 0 16,-1-4 128-16,-1-2-128 0,0-2 176 0,-1-2-48 15,-3-4 0-15,1-3 0 0,-2-2 128 0,-1-3 0 0,-1-2 16 16,0-3 0-16,-2-4 48 0,1-1 0 0,0-2 0 0,1-3 0 16,1-1-48-16,1 0 0 0,2 1 0 0,3-1 0 15,3 1-272-15,3 0 0 16,3 1-128-16,3 0 128 0,1 0-256 0,5 2 64 0,1-1 0 0,3 1 0 15,3 1-800-15,3-1-160 0,4 1-16 16,2-1-16-16,3 2-1568 0,2 0-304 0,4-1-64 0</inkml:trace>
  <inkml:trace contextRef="#ctx0" brushRef="#br0" timeOffset="208175.22">10275 10288 19343 0,'0'0'1728'0,"0"0"-1392"15,0 0-336-15,0 0 0 0,0 0 3824 0,0 0 688 0,2-5 144 0,0-1 16 31,2 2-2880-31,1 1-576 0,2-1-112 0,1 1-16 0,5 0-448 0,1 0-64 0,0-1-32 0,3 2 0 16,0 1-544-16,2 0 0 0,1 0 0 0,0 0 0 31,-2 1-2096-31,0 1-416 0,-3 2-96 0</inkml:trace>
  <inkml:trace contextRef="#ctx0" brushRef="#br0" timeOffset="208348.17">10211 10550 43423 0,'0'0'1920'0,"0"0"400"0,0 0-1856 0,0 0-464 16,4-3 0-16,3 1 0 0,2 1 272 0,2 0-32 16,1 1-16-16,3-2 0 0,3 4 112 0,3-1 32 15,1 0 0-15,3 0 0 0,2-1-368 0,1-1-240 16,2 1 48-16,3-1-13200 16,2 0-2640-16</inkml:trace>
  <inkml:trace contextRef="#ctx0" brushRef="#br0" timeOffset="209084.55">12682 9317 18431 0,'0'0'816'0,"0"0"160"0,0 0-784 0,0 0-192 15,-5 1 0-15,1 0 0 0,0 3 3104 0,-2 1 576 16,1 3 112-16,-1 4 32 0,-2 2-2464 0,0 4-480 16,-1 4-112-16,0 2 0 0,-2 4-256 0,-1 1-32 0,-1 2-16 0,-2 3 0 15,0 1-176-15,-6 9-32 16,0-3-16-16,4-4 0 0,0-2-240 0,2-5 144 16,0-3-144-16,3-5 128 0,2-5 80 0,3-3 16 0,0-3 0 0,3-4 0 15,4-7 144-15,0 0 16 16,0 0 16-16,0 0 0 0,4-9-32 0,4-4-16 15,1-5 0-15,3-8 0 0,2-7-352 0,2-5 128 0,4-7-128 0,-1-6 0 16,2-5 0-16,0-2 0 0,1-3-160 0,-1 2 160 16,0 1-208-16,-4 7 64 0,1 5 16 0,-3 7 0 0,-1 6 512 0,-1 7 128 15,-5 5 0-15,-1 4 16 16,0 6 64-16,-2 4 16 0,1 3 0 0,-6 4 0 16,6 5-224-16,-1 2-64 0,-1 4 0 0,0 6 0 0,1 3-320 15,-1 4 144-15,-1 3-144 0,1 3 0 0,-2 2 128 16,1 2-128-16,-2 1 0 0,0 2 0 0,1 0 144 15,-1-1-144-15,0 0 0 0,1-2 144 0,1-1-144 0,1-1 0 16,-2-4 0-16,1-1 0 0,1-4 0 0,-1-4 0 16,-1-1 0-16,0-3 0 15,0-1-1312-15,0-4-144 0,0-3-16 0,-2-7-16 16,0 0-1856-16,0 0-368 0</inkml:trace>
  <inkml:trace contextRef="#ctx0" brushRef="#br0" timeOffset="209663.67">12582 9621 22111 0,'-10'-6'1968'0,"10"6"-1584"16,-4-4-384-16,1-1 0 0,1 1 3568 0,2 4 624 16,1-5 128-16,-1 5 32 0,4-6-3248 0,3 1-640 15,2-1-128-15,3 2-16 0,4-1-80 0,3 1-16 16,2-3 0-16,3 3 0 0,0-1-224 0,3 0-160 0,1-3 32 0,5 2 0 31,-1 0-720-31,0-2-144 0,-1 2-32 0,-1 0 0 16,-4 2-128-16,-3 1-48 0,-4 0 0 0,-4 2 0 0,-3 0 832 0,-2 1 176 0,-3 0 16 0,-7 0 16 15,0 0 736-15,4 6 128 16,-3 0 48-16,-1 2 0 0,-1 1 336 0,0 1 80 0,-1 1 16 0,0 0 0 0,-1 1-304 0,0 0-64 16,1 1-16-16,2 1 0 15,0-1-240-15,1-1-48 0,3 1-16 0,-2-2 0 0,2-1-208 0,2-1-32 16,0-2-16-16,2-1 0 0,1-3-240 0,1 0 176 16,1-2-176-16,1-1 160 0,0-3-160 0,0-2 128 15,1-3-128-15,1-3 128 0,0-3-128 0,-2-3 192 16,2-2-192-16,-3 0 192 0,1-2-16 0,-1 0 0 15,-2 0 0-15,-1 2 0 0,-2 2-16 0,0 2 0 16,-2 3 0 0,-1 2 0-16,-1 3 320 0,-1 0 64 0,-1 1 16 0,0 6 0 0,0 0-144 0,0 0-32 15,0 0 0-15,0 0 0 0,0 12-384 0,0 1 0 0,0 3 0 0,0 4 0 16,0 3 0-16,0 2 0 16,0 5 0-16,-1 3-176 0,-1 5 176 0,0 1 0 0,1 2-144 0,-3 2 144 15,0-1 0-15,1-1 0 16,1 0-144-16,-1 0 144 0,-1-2 0 0,2-1 0 15,0-4 0-15,-1-3 0 0,-1-4 0 0,0-3 128 16,-2-2-128-16,1-3 0 0,-1-4 160 0,1-2-160 16,1-4 160-16,-2-1-160 0,-1-2 240 0,1-4-48 0,-1-3-16 0,1-3 0 15,-1-2 16-15,0-4 0 0,1-2 0 0,0-4 0 16,0-1 64-16,0-2 0 16,0-3 16-16,1-1 0 0,2-1-272 0,2 0 160 0,1-2-160 0,2 2 128 15,4 1-128-15,1 1-144 0,2 2 144 0,3 0-208 16,2 2-112-16,4 2-32 0,2 3 0 0,3 1 0 31,2 2-592-31,3 1-112 0,3 2-32 0,-1 0 0 0,1 2-2816 16,-1 0-576-16</inkml:trace>
  <inkml:trace contextRef="#ctx0" brushRef="#br0" timeOffset="210165.27">12317 10295 3679 0,'-21'-2'160'0,"13"1"32"0,-3 0-192 0,0 0 0 0,-1-1 0 0,1 2 0 16,1-2 5840-16,3 1 1136 0,2 0 208 0,5 1 48 0,0 0-4064 0,0 0-816 15,0 0-176-15,0 0-16 0,0 0-1008 0,0 0-208 16,6-1-48-16,8 0 0 16,2 0-384-16,6 1-64 15,7 0-32-15,5 1 0 0,5-1-32 0,3-1-16 0,2 0 0 0,2 0 0 0,3-1-176 0,3 1-16 16,3 1-16-16,2 0 0 0,3 0-160 0,0 0 0 16,-3 0 144-16,-1 0-144 0,0-1 0 0,-4 1 0 15,-1 1 0-15,-4 0 128 0,-4 1-128 0,-4 0 0 16,-6 0-128-16,-4 0 128 15,-5 0-432-15,-4 2 0 0,-4 0 0 0,-4 2 0 16,-4-1-1344-16,-5 3-272 0,-4 1-48 0,-5 2-9232 16,-6 1-1856-16</inkml:trace>
  <inkml:trace contextRef="#ctx0" brushRef="#br0" timeOffset="210619.1">12840 10655 35935 0,'-10'-9'1600'0,"7"6"320"0,0-2-1536 0,3 5-384 16,-4-3 0-16,4 3 0 0,-4-2 816 0,4 2 80 0,-6 3 32 0,1 4 0 15,-2 1-320-15,1 6-64 0,-1 1-16 0,2 5 0 16,-4 1-256-16,1 4-48 16,-1 1-16-16,1 3 0 0,-2 1-48 0,1 1-16 0,-1-1 0 0,1 0 0 15,3-2-144-15,-1-3 0 0,0-2 0 0,4-3 0 16,-2-3 144-16,1-2-144 0,1-4 160 0,1-4-160 15,1-1 352-15,1-6-32 0,0 0 0 0,0 0 0 16,0 0 0-16,3-9-16 0,0-3 0 0,3-6 0 16,1-5-176-16,3-4-128 0,-1-6 144 0,5-6-144 0,3-4 0 15,3-2 0-15,1-2 0 0,1 0-160 0,0 0 160 0,0 5 0 16,-1 2 0-16,-2 6-128 0,-2 5 128 0,-2 6 0 16,0 6 0-16,-3 3 0 0,-1 4 0 0,-3 5 0 15,-1 2 0-15,0 3 176 0,-7 0 32 0,6 6 16 31,-2 4 0-31,-1 4 0 0,-1 5-224 0,0 2 0 16,0 3 0-16,0 4 0 0,-2 1 128 0,-2 2-128 16,1 1 0-16,1 0 144 0,-1 1-144 0,0 0 0 15,0 0 144-15,1-2-144 0,0-1 0 0,1-3 128 16,0-1-128-16,1-2 0 0,1-2 0 0,0-4 0 16,-1-2 0-16,0-3 0 0,2-2 0 0,-2-2 0 0,-2-9-128 0,0 0 128 31,0 0-1600-31,0 0-256 0,0 0-32 0,3-6-10656 15,-1-3-2112-15</inkml:trace>
  <inkml:trace contextRef="#ctx0" brushRef="#br0" timeOffset="210809.11">12654 10862 36863 0,'-5'-3'3264'0,"5"3"-2608"0,-6-3-528 0,6 3-128 16,0 0 832-16,0 0 128 0,2-5 16 0,3 0 16 15,3 2-320-15,3 0-64 0,2 0-16 0,4 2 0 16,5-1-144-16,4 0-16 0,3 0-16 0,3-1 0 15,3 2-160-15,2 0-48 0,-2-1 0 0,-2 0 0 16,-2-1-208-16,-2 0 0 0,0 0 0 0,-3 0 0 16,0-2-256-16,-4 3-160 0,-2 0-32 0,-4 0 0 15,-3 1-2688-15,-2 0-560 0</inkml:trace>
  <inkml:trace contextRef="#ctx0" brushRef="#br0" timeOffset="211513.21">14269 9984 14735 0,'-5'-1'1312'0,"-1"-2"-1056"16,1 1-256-16,-1 0 0 0,2 1 5328 0,-2 0 1008 0,3 1 208 0,3 0 48 15,0 0-4320-15,0 0-864 16,0 0-160-16,9-2-32 0,1-1-448 0,5 2-96 0,7-1-16 0,3 1 0 15,5 2-208-15,1-1-32 0,2-1-16 0,-4 0 0 16,4 0-208-16,3 0-64 0,-1-1 0 0,0-1 0 16,-1 1-128-16,-2 0 0 0,-2 0 0 0,-4 0 128 15,-2-1-128-15,-2 1 160 0,-5 0-160 0,-3 1 160 16,-3 0-16-16,0 1 0 0,-2 0 0 0,-2 0 0 16,-7 0-144-16,0 0 192 0,0 0-192 0,0 0 192 15,0 0-480-15,0 0-96 0,0 0 0 0,0 0-16 16,-5 4-1584-1,5-4-304-15,0 0-64 0,0 0-16112 0</inkml:trace>
  <inkml:trace contextRef="#ctx0" brushRef="#br0" timeOffset="212437.2">16259 9017 32943 0,'0'0'1456'0,"0"0"304"0,0 0-1408 0,0 0-352 15,0 0 0-15,0 0 0 0,-2 7 768 0,1 3 64 16,-2 2 32-16,3 5 0 0,-1 2 32 0,-1 2 0 15,0 2 0-15,0 2 0 0,0 2-304 0,-1 2-48 16,0 0-16-16,1-1 0 0,-1 1-112 0,0-2-32 16,1-2 0-16,0-3 0 0,1-3-112 0,0-1-16 0,0-3-16 0,1-1 0 15,0-3 16-15,0-4 16 16,0-7 0-16,0 0 0 0,0 0 16 0,0 0 0 16,0 0 0-16,1-7 0 0,0-6-96 0,2-3 0 0,-1-6-16 0,4-6 0 15,-1-5-176-15,3-3 0 16,2-5 0-16,-1-3 0 0,0-3 0 0,0 1-144 15,0 1 144-15,0 4-160 0,0 5 160 0,0 5 0 16,-2 4 0-16,0 6-128 0,-2 4 128 0,0 5 0 0,0 3 160 0,1 5-160 16,-6 4 224-16,5 3-48 0,1 5-16 0,0 4 0 15,0 4-160-15,1 5 0 0,-1 4 0 0,0 1 0 16,-1 4 0-16,1 3 0 0,-1 3 0 0,1 0 0 16,-1 2 0-16,1-2 0 0,-1-1 0 0,2-2 0 0,-1-1 0 0,1-4 0 15,0-4 0-15,-1-3 0 0,1-5 0 0,-1-3 0 16,0-2 0-16,-1-3 128 0,1-4-128 0,-1 0 0 15,1-4 144-15,2-4-144 0,-2-3 0 0,2-4 0 16,0-4 0-16,0-3 128 0,1-5-128 0,1-4 0 16,0-1 0-16,1-3 0 0,-2-2 0 0,1 2 0 15,-2 1 0-15,1 4 0 0,-1 2 0 0,0 4 0 16,-2 2 0-16,0 4 0 0,-1 3 176 0,0 3-48 16,-5 8 0-16,0 0 0 0,0 0 128 0,6 4 32 15,-6-4 0-15,6 10 0 0,-1 2-288 0,0 2 0 0,-1 2 0 0,-1 2 0 16,1 2 0-16,-1 1 0 0,0 2 0 15,1 0 0-15,-2 0 0 0,1 0 0 16,0 1 0-16,2-2 0 16,0-2-304-16,1-1-112 0,0-2-32 0,1 0 0 15,-2-2-1536-15,2-1-320 0,1-3-64 0,1-4-10064 16,0-1-2016-16</inkml:trace>
  <inkml:trace contextRef="#ctx0" brushRef="#br0" timeOffset="212814.75">17017 9241 32255 0,'0'0'2864'0,"0"0"-2288"0,-6 3-576 0,3 3 0 16,0 1 992-16,-1 1 96 0,0 4 0 0,-1 2 16 16,-1 2 48-16,-1 2 16 0,0 2 0 0,-1 0 0 15,0 2-480-15,1 2-112 0,-1 0 0 0,-1 1-16 0,1 1-208 0,3-1-32 16,-2-1-16-16,3-1 0 0,0 0-176 0,0-3-128 16,1-2 144-16,1-3-144 0,0-3 160 0,0-2-160 15,2-2 160-15,0-8-160 0,0 0 160 0,0 0-160 16,0 0 160-16,0 0-160 0,5-8 0 0,0-4 0 15,1-5 0-15,0-5-160 0,4-1 32 0,1-4 0 16,1-3 0-16,1-3 0 0,-1 0-16 0,-1 2 0 16,-1 0 0-16,1 2 0 0,-2 1 144 0,1 4 0 15,-3 3 0-15,0 3 0 0,-2 4 224 0,1 3 32 16,0 3 0-16,-3 4 0 0,-3 4 128 0,0 0 48 16,6 2 0-16,-2 4 0 0,0 3-128 0,-1 3-32 15,0 2 0-15,1 1 0 0,-2 3-272 0,1 2 0 16,-1 2 0-16,0 3 0 0,-2 0 0 0,2 3 0 15,0-1 0-15,-1 1 0 0,0-2 128 0,0 0-128 0,1-1 0 0,0-2 0 16,1-1 0-16,-1-2 0 16,0-4 0-16,0 0 0 15,0-3-448-15,1-1-80 0,-1-4-32 0,-1-2 0 16,-1-6-1936-16,0 0-384 0,0 0-64 0</inkml:trace>
  <inkml:trace contextRef="#ctx0" brushRef="#br0" timeOffset="213003.39">16869 9549 40319 0,'0'0'1792'0,"0"0"352"0,-4-2-1712 0,4 2-432 16,0 0 0-16,0 0 0 0,0 0 512 0,0 0 0 16,0 0 16-16,8-2 0 15,2-1 48-15,4-1 16 0,4 1 0 0,4 1 0 0,2-2-272 0,3 2-48 16,2-2-16-16,-3 1 0 16,1 0-256-16,-1 1 0 0,2-1 0 0,-3 1 0 15,-2-1-384-15,-1 1-144 0,-2-1-32 0,-3 0 0 16,-1 0-2880-16,-4 1-576 0</inkml:trace>
  <inkml:trace contextRef="#ctx0" brushRef="#br0" timeOffset="213771.46">18043 8887 2751 0,'0'0'256'0,"0"-6"-256"0,0 1 0 0,-2-1 0 16,1 2 3936-16,0-1 736 15,0-1 160-15,0 1 32 0,1 5-1968 0,0 0-384 16,-3-5-80-16,3 5 0 0,0 0-592 0,0 0-112 0,0 0-32 0,-4 6 0 15,0 1-928-15,0 3-192 0,2 2-48 0,-2 4 0 16,0 0-160-16,-1 3-48 16,2 2 0-16,-2 2 0 0,1 2-128 0,-1 2-16 0,2-1-16 0,0 0 0 15,2 1-160-15,1-3 0 0,0-1 144 0,2-1-144 16,1-1 0-16,0-2 0 0,0-3 0 0,0-3 0 16,1-4 176-16,1-1-48 0,-2-1 0 0,1-4 0 15,-4-3 80-15,7-2 16 0,-1-2 0 0,0-2 0 0,2-4 192 0,1-2 32 16,-1-3 16-16,3-1 0 0,3-2-320 0,-1 1-144 15,-1 0 128-15,0 1-128 0,0 1 0 0,1 4 0 16,1 3 0-16,-2 2 0 0,0 3 128 0,0 2 0 16,-1 3 0-16,0 2 0 0,0 2 144 0,-2 2 32 15,1 0 0-15,-1 4 0 0,1 2-128 0,0 0-32 16,0 0 0-16,0 1 0 0,-1 0-144 0,0-1 0 0,-2 1 0 0,2-3 0 16,0-2-128-16,0-2-64 15,-2 0-16-15,1-2 0 16,0-3-1440-16,2-1-272 0,-3-1-64 0,2-3-9664 15,0-4-1920-15</inkml:trace>
  <inkml:trace contextRef="#ctx0" brushRef="#br0" timeOffset="213991.89">18605 8732 37439 0,'-7'-14'1664'0,"4"7"320"0,0 0-1584 0,1 1-400 15,0 0 0-15,2 6 0 0,-1-5 896 0,1 5 80 0,0 0 32 0,0 0 0 16,0 0 0-16,0 0 0 0,0 0 0 0,-3 9 0 15,1 3-496-15,0 4-112 0,1 5-16 0,-1 2 0 0,-1 2-112 0,-1 6-16 16,1 2-16-16,-3 5 0 0,1 2-96 0,-2 3-16 16,2 0 0-16,-3 1 0 0,2 1-128 0,2-1 0 15,-3 0 144-15,2-3-144 0,1-3 0 0,1 0-160 16,-1-2 16-16,3-4 0 31,0-2-1392-31,1-3-256 0,1-1-64 0,0-4-10960 0,1-5-2192 0</inkml:trace>
  <inkml:trace contextRef="#ctx0" brushRef="#br0" timeOffset="214259.69">18669 9192 35007 0,'1'-8'3120'0,"2"0"-2496"16,3 1-496-16,1 0-128 0,1 0 0 0,2 2 144 0,1 0-144 0,2 3 160 16,2 1 624-16,-1 2 128 15,1 3 32-15,-1 1 0 0,-1 3-416 0,-2 3-80 16,-1 1 0-16,-1 3-16 0,-5 2-112 0,-2 1-32 15,-2 2 0-15,-3 1 0 0,-4 1-96 0,-2-1 0 0,-3 0-16 0,-2-1 0 16,-1-2 32-16,0 0 16 0,3-1 0 0,1-1 0 31,1-2 112-31,3-1 32 0,0-4 0 0,3-1 0 16,1-1-16-16,3-7 0 0,4 5 0 0,1-2 0 16,3 0-224-16,3-2-128 0,2-1 128 0,3 0-128 15,2-1 0-15,4 0 0 0,2-4 0 0,1 0-192 16,-2-2-192-16,1 0-64 0,-1 1 0 15,0-2 0-15,0-1-2272 0,0 1-464 16,-1-2-80-16</inkml:trace>
  <inkml:trace contextRef="#ctx0" brushRef="#br0" timeOffset="214542.06">19238 8616 37263 0,'-1'-14'1648'0,"3"10"336"0,2-1-1584 0,2 1-400 16,0-1 0-16,2 1 0 0,0 1 544 0,-2 1 32 16,3 0 0-16,1 4 0 0,1 1 224 0,1 1 48 15,1 2 16-15,-1 3 0 0,2 2-320 0,0 3-64 16,0 2-16-16,1 4 0 0,0 2-48 0,-1 5-16 16,-1 2 0-16,-2 4 0 0,-1 4-80 0,-2 4-32 0,-4 4 0 0,-1 4 0 15,-6 1-48-15,-1 3-16 16,-4 2 0-16,-2 4 0 0,-3-1-80 0,-2 0-16 15,-4 2 0-15,-3-4 0 0,-3-4-128 0,-3-2 0 0,-2-4 0 0,-6-1 0 16,0-5-448-16,-2-3-112 0,-1-4-16 16,-2-2-16-16,0-2-2032 15,-2-5-416-15,-4-3-80 0</inkml:trace>
  <inkml:trace contextRef="#ctx0" brushRef="#br0" timeOffset="-214641.3">17775 8512 36799 0,'0'0'1632'0,"-4"-6"336"0,4 6-1584 0,-4-3-384 15,-1 1 0-15,-2 3 0 0,-1 2 304 0,-1 5-32 16,0 4 0-16,-2 5 0 0,0 5 544 0,-3 5 96 15,-3 6 32-15,-1 4 0 0,1 6-208 0,0 6-32 0,1 1-16 0,1 5 0 16,3 3-224-16,3 0-32 16,4-1-16-16,5-1 0 0,2-1-416 0,5 0 128 15,3-3-128-15,5-3 0 0,3-1 0 0,1-4 128 16,3-4-128-16,5-2 0 0,2-4 0 0,4-3-176 16,5-3 16-16,3-3 0 15,3-5-2736-15,1-4-560 0</inkml:trace>
  <inkml:trace contextRef="#ctx0" brushRef="#br0" timeOffset="-214107.46">16332 10106 31327 0,'0'0'2784'0,"0"0"-2224"0,-5-3-560 0,5 3 0 16,0 0 816-16,0 0 48 15,0 0 16-15,0 0 0 0,6-6-112 0,2 2-32 0,6 0 0 0,4 3 0 16,8 0-128-16,7 0-32 0,6 0 0 0,7 0 0 16,8-1-48-16,8-1-16 0,7 1 0 0,10 0 0 15,8 0-320-15,8-1-192 0,6-1 192 0,8 0-192 16,5-1 0-16,7 1 0 0,6-1 0 0,3-1 0 15,1-2 0-15,3 2 0 0,4-2 0 0,2 1 0 16,-1 1 0-16,-3 0-320 0,-5 2 32 0,-6 1 16 16,-6 2 64-16,-9 2 16 15,-7 0 0-15,-11 1 0 0,-11-1 192 0,-9 1 0 0,-8 0 0 0,-8 0 0 16,-8-1 0-16,-5-1 160 0,-8 0-160 0,-5 0 128 0,-6 0 64 16,-5 0 16-16,-5-1 0 0,-3-1 0 0,-2 0-32 0,-4 1-16 15,-5 1 0-15,0 0 0 0,0 0-368 0,0 0-80 16,-8 2-16-16,-4 2-11792 15,-5 0-2352-15</inkml:trace>
  <inkml:trace contextRef="#ctx0" brushRef="#br0" timeOffset="-213825.46">18018 10433 23039 0,'-3'-9'2048'0,"-2"-1"-1648"16,1-1-400-16,0 2 0 0,1 0 2944 0,2 2 512 0,0 0 112 0,1 7 16 16,0 0-1680-16,0 0-336 0,0 0-64 0,0 0-16 15,0 0-912-15,4 7-176 0,0 4-32 0,-1 2-16 16,1 3-80-16,0 4-16 0,-1 3 0 0,1 2 0 16,1 5-64-16,-1 1-32 0,2 1 0 0,-1 2 0 15,-2-1-160-15,2 1 160 0,-2 0-160 0,-1-1 160 16,1-1-160-16,-1-2 0 0,0-4 144 0,-1-2-144 15,0-2 128-15,0-2-128 0,0-2 160 0,0-3-160 16,2-2-192-16,0-1-128 0,-1-3-16 0,1-3-16 16,-3-6-3104-1,0 0-640-15</inkml:trace>
  <inkml:trace contextRef="#ctx0" brushRef="#br0" timeOffset="-213622.35">17741 10417 42159 0,'-8'-14'1856'0,"6"7"400"0,1 1-1808 0,2-2-448 16,2 0 0-16,3 1 0 0,1-2 176 0,3 1-176 15,4 3 192-15,3 0-192 0,4 2 288 0,4 1-48 16,4-1-16-16,2 2 0 0,0 0-224 0,1 2 0 16,0 0 0-16,1 2 0 0,-2 0 0 0,0 0 0 15,-1 1 0-15,-2 1 0 16,-3 2-704-16,-1 0-48 0,-4 1 0 0,-2 1 0 15,-1 2-2560-15,-4 1-512 0</inkml:trace>
  <inkml:trace contextRef="#ctx0" brushRef="#br0" timeOffset="-213401.9">17707 10912 41407 0,'0'0'1840'0,"0"0"368"15,0 0-1760-15,0 0-448 0,0 0 0 16,0 0 0-16,0 0 304 0,7 5-32 0,3-1 0 0,4 1 0 0,4 2 320 0,6 0 64 15,4 0 16-15,5 0 0 16,2-2-272-16,1 1-48 0,2 1-16 0,1-3 0 0,3 0-192 0,2 0-144 16,2-2 192-16,3-1-192 0,0-1 128 0,1 0-128 31,-5 0 0-31,-3 0 0 0,-5-1 0 0,-3 0-144 0,-4-1-16 0,-3 0 0 16,-4 0-352-16,-3 1-64 0,-6 0 0 0,-3 1-16 15,-3 1-1904-15,-8-1-368 0,0 0-80 0</inkml:trace>
  <inkml:trace contextRef="#ctx0" brushRef="#br0" timeOffset="-159125.47">3162 12637 8287 0,'0'0'736'0,"0"0"-592"16,0 0-144-16,4-4 0 0,-3-2 1968 0,1 2 352 15,1-2 80-15,-1 2 16 0,-1-2-672 0,2 1-128 0,-3 5-16 16,2-6-16-16,-1 1 0 0,-1 5 0 15,0 0 0-15,0 0 0 0,0 0-336 0,0 0-64 16,0 0-16-16,0 0 0 0,0 0-272 0,0 0-48 16,-2 5-16-16,0 3 0 0,-1 1-448 0,1 2-80 0,0 2-32 0,1 1 0 15,0 2-272-15,0 0 128 0,1 5-128 0,1-1 0 16,0-1 0-16,2-2 0 16,2 0 0-16,-1-3 0 0,0-2 0 0,2-1 0 0,0-2 0 0,2-1 0 15,0-3 0-15,1-2 128 0,-1 0-128 0,2-3 160 16,0-3-32-16,1 0-128 0,1-1 192 0,2-3-64 15,-3-3 0-15,0-1 0 0,0-1 0 0,-2 0 0 16,0 0-128-16,-1 1 0 0,-1 1 144 0,-2 4-144 0,1 1 0 16,-2 2 0-16,-4 3 0 0,0 0 128 0,0 0-128 0,7 4 176 15,-2 3-176-15,2 0 192 0,-1 3-192 0,2 1 0 16,1 0 0-16,0 1 0 0,0 0 0 0,0-1 0 16,1-1-128-16,0-2 128 0,0-2 0 0,1-2 0 15,1-2-144-15,0-2 144 0,1-2 0 0,-1-1 272 16,-2-3-48-16,-1-2-16 0,0-3 240 0,-1-2 32 15,-2-2 16-15,-1-3 0 0,-1-2 176 0,-1-2 32 16,-2-1 16-16,-1-1 0 0,-2-1-304 0,-1 2-64 16,-1 1-16-16,-2 2 0 0,-1 1 16 0,1 3 0 15,-2 3 0-15,0 2 0 0,0 2-32 0,0 3-16 16,0 2 0-16,2 2 0 0,-1 2-304 0,2 1-304 0,-1 2 64 16,1 3 16-1,0 0-1328-15,3 3-272 0,2 0-48 0,2 2-16 16,3 1-1984-16,2-1-400 0</inkml:trace>
  <inkml:trace contextRef="#ctx0" brushRef="#br0" timeOffset="-158794.89">3868 12246 32255 0,'0'0'2864'0,"-4"3"-2288"0,0 0-576 0,0 2 0 16,-1 3 880-16,0 3 64 0,1 2 16 0,-1 4 0 15,-2 3-352-15,0 3-64 0,2 1-16 0,-2 3 0 16,1 1 16-16,0 1 0 0,1 0 0 0,-2 2 0 15,0 0-256-15,2-1-48 0,2-2-16 0,2-1 0 16,1-2-224-16,2-3 0 0,1-2 128 0,1-4-128 16,1-4 0-16,-1-2 128 0,2-2-128 0,0-4 0 15,3-3 256-15,0-2-32 0,0-4-16 0,0-4 0 16,0-3 144-16,2-2 32 0,0-4 0 0,0 0 0 16,0 1-384-16,-1-2 0 0,0 0 0 0,-1 3 0 0,-1 3 176 0,-1 4-48 15,0 1 0-15,0 3 0 0,-7 5 16 0,6 0 0 16,0 2 0-16,-1 4 0 0,0 3 176 0,0 2 16 15,1 2 16-15,-1 3 0 0,0 0-224 0,0 2-128 16,2 0 160-16,-2 0-160 0,0 0 0 0,0 1 0 16,2-4 0-16,0 0 0 0,0 0-128 0,2-4-128 15,1-3-32-15,1-1 0 16,1-1-1952-16,1-4-384 0,0-3-64 0,1-4-8800 16,2-4-1760-16</inkml:trace>
  <inkml:trace contextRef="#ctx0" brushRef="#br0" timeOffset="-158309.12">4273 12628 17503 0,'-4'3'1552'0,"-1"3"-1232"0,1 2-320 0,1-1 0 16,-1 1 2304-16,2 0 416 16,1-1 80-16,0 1 16 0,1 1-1216 0,0-1-224 0,0-1-48 0,1 0-16 15,-1-7-352-15,6 4-64 0,0 1 0 0,2-3-16 16,1-1-192-16,1-1-48 0,2-2 0 0,0-3 0 16,-1-1-80-16,0-3-32 0,0-1 0 0,0-2 0 15,-1-1-288-15,0-5-64 0,1-2-16 0,-4 0 0 0,0-1-32 0,0 0-128 16,-3 1 192-16,-1 2-64 0,-1 4 0 0,-2 1-128 15,-2 1 192-15,0 3-64 0,-1 2 352 0,-2 4 64 16,-1 1 16-16,-1 3 0 0,2 2-240 0,-4 4-64 16,0 3 0-16,-1 2 0 0,-1 2-256 0,0 3 0 15,1 1 0-15,0 2-144 0,-1 0 144 0,3 1 0 16,0-1 0-16,2-2 0 0,3 2 0 0,2-1 0 16,2-2 0-16,1 0-128 0,2-3 128 0,1-1 0 15,3 0 0-15,1-2 0 0,2-2 0 0,-2-2 0 16,4-4 0-16,-1 0 0 0,1-3 0 0,1-4 0 0,0-1 0 0,3-3 0 15,-1-2 0-15,1-2 0 16,1-4 0-16,-2-1 0 0,2-2 0 0,-2 0 0 16,1-1 0-16,-3 1 0 0,-1 0 0 0,-1 3-128 15,-2 2 128-15,-1 3-128 0,-4 1 128 0,1 3 0 0,-6 7 128 0,0 0-128 16,0 0 448-16,0 0 0 16,0 0 16-16,0 0 0 0,0 8-144 0,-1 2-48 0,0 0 0 15,0 1 0-15,0 2-272 0,2 0 0 0,0 0 0 16,1 0 0-16,-1 1 0 0,2-1 0 15,3-1 0-15,0 0 0 0,2 0 0 0,1-1-176 0,1-2 176 0,2-1-160 32,1-2-1104-32,3 0-208 0,1-2-64 0,2-1 0 15,2-5-768-15,1-2-144 0,0-3-48 0,-2-3-7984 0,0-2-1600 16</inkml:trace>
  <inkml:trace contextRef="#ctx0" brushRef="#br0" timeOffset="-157994.45">4996 12562 22287 0,'0'0'976'0,"0"0"224"0,0 0-960 0,0 0-240 0,-4 5 0 0,-1-1 0 0,2 1 1840 0,0 1 320 16,-1-1 64-16,2 2 16 0,1 0-1088 0,1-1-224 15,0 1-32-15,1-1-16 16,-1-6-160-16,6 7-16 0,-3-1-16 0,3-1 0 0,1-1-416 0,1-1-80 16,1-2 0-16,-1-1-16 0,2-2 320 0,0-2 64 15,0 0 16-15,-1-3 0 0,0 0-224 0,-1-3-32 16,1-1-16-16,0-3 0 0,-2 0-304 0,-2 0 0 16,0-2 128-16,-1 3-128 0,-1-1 144 0,1 1-16 15,-4 1-128-15,-2 2 192 0,0 1 192 0,-2 2 16 16,-2 3 16-16,0 2 0 0,-2 2 160 0,-2 2 48 15,-1 2 0-15,-1 3 0 0,-2 2-432 0,-1 2-64 0,0 3-128 0,0 1 176 16,-1 2-176-16,2 1 160 16,2 0-160-16,1 1 160 0,1-1-160 0,2-1 0 0,3 0 0 0,1-2 128 15,2-1-128-15,2 0 0 16,1-2 0-16,2 0 0 0,2-1 0 0,4-1 0 16,3-2 0-16,2-1 0 0,3-3-128 0,3 0 128 0,2-2-160 0,2-2 160 31,2-1-512-31,3-2-16 0,2-3 0 0,-1-2-12320 0,-1-3-2448 0</inkml:trace>
  <inkml:trace contextRef="#ctx0" brushRef="#br0" timeOffset="-157728.58">5712 12795 41119 0,'0'0'1824'0,"0"0"368"0,0 0-1744 0,0 0-448 15,-1 6 0-15,0-1 0 0,0 2 0 0,1 0 0 16,1 0-224-16,0 2 80 0,0 1 512 0,0 1 96 0,-1 1 32 0,-1 2 0 16,-1-2-176-16,0 2-16 15,-4-2-16-15,0 1 0 0,-2-1-96 0,-3 1-32 16,-5 3 0-16,-1-1 0 15,-4-1-1600-15,0 3-320 0,-2 0-64 0</inkml:trace>
  <inkml:trace contextRef="#ctx0" brushRef="#br0" timeOffset="-156991.7">8267 12481 31327 0,'0'0'2784'0,"0"0"-2224"0,0 0-560 0,0 0 0 16,0 0 1136-16,-3 4 112 0,-2 1 32 0,-3 2 0 15,-1 4-688-15,-1 5-128 0,-2 3-16 0,-1 2-16 16,-3 4 0-16,0 1 0 0,-2 1 0 0,1 3 0 16,-2 2 16-16,0 2 0 0,2-1 0 0,-1 0 0 15,3-1-192-15,0-2-48 0,2-3 0 0,1-1 0 16,1-7-80-16,2-1 0 0,-2-4-128 0,4-3 192 15,0-3 160-15,2-3 32 0,5-5 0 0,0 0 0 16,0 0-96-16,0 0-16 0,0-8 0 0,2-8 0 16,2-4-272-16,3-5 0 0,0-5 0 0,4-5 0 15,4-7 0-15,2-4 0 0,3-3-240 0,2-1 80 0,1 2 160 0,0 3 0 16,-1 2 0-16,-2 5 0 0,-3 7 0 0,-1 4 0 16,-4 6 0-16,-1 6 0 0,-1 3 144 0,-2 3 112 15,-4 5 32-15,-4 4 0 0,0 0 16 0,6 7 0 16,-2 4 0-16,-1 5 0 0,0 2-304 0,-1 4 0 15,0 1 0-15,0 4 0 0,0 3 128 0,1 1-128 16,0 2 0-16,0 0 0 0,1-1 0 0,0 1 0 16,1 0 0-16,2-1 0 0,-1-3 0 0,-1-2 0 15,1-1 0-15,-1-3 0 0,-1-3 0 0,1-3 0 16,0-1 0-16,-1-3 0 0,-1-3 0 0,1-2 128 16,-1 0-128-16,-2 0 0 0,-1-8 0 0,0 0-144 15,0 0-16-15,0 0 0 16,-6 2-1904-16,-2-2-384 0,0-1-80 0</inkml:trace>
  <inkml:trace contextRef="#ctx0" brushRef="#br0" timeOffset="-156804.05">7960 12822 39743 0,'0'0'1760'0,"0"0"352"0,0 0-1680 0,0 0-432 0,0 0 0 0,0 0 0 16,7-5 640-16,1 1 64 0,2-2 0 0,3 1 0 15,3-1-64-15,4 1 0 0,2-2 0 0,5 2 0 16,1-1-240-16,4 1-48 0,0-1-16 0,2 0 0 15,2-1-208-15,1 2-128 0,-3-1 128 0,-1 2-128 16,-4-1 0-16,-1 2 0 0,-4 1 0 0,-3 0 128 16,-4-1-640-16,-4 2-112 0,-4 1-16 0,-3 1-16 15,-6-1-2224-15,0 0-448 16,0 0-96-16</inkml:trace>
  <inkml:trace contextRef="#ctx0" brushRef="#br0" timeOffset="-156223.2">9242 12703 32367 0,'0'0'1424'0,"0"0"304"0,0 0-1376 0,0 0-352 15,0 0 0-15,0 0 0 0,0 0 960 0,0 0 128 0,7-1 32 16,-1 0 0-16,3 0 96 0,1 0 0 0,2-1 16 0,2 1 0 16,2 0-720-16,0 0-160 0,1 0-32 0,-1 1 0 15,1-2-320-15,-1 1 144 0,2 0-144 0,-3 0 0 31,1-2-272-31,-4 2-176 0,0 0-16 0,-3 0-16 16,-1 2-2912-16,-1 0-592 0</inkml:trace>
  <inkml:trace contextRef="#ctx0" brushRef="#br0" timeOffset="-156051.1">9164 12944 38703 0,'0'0'3440'0,"0"0"-2752"15,0 0-560-15,0 0-128 0,0 0 128 0,0 0-128 16,5 0 192-16,2 0-64 0,1 1 304 0,3-1 48 15,2 0 16-15,3 1 0 0,1-1-48 0,2 0-16 16,3-1 0-16,0 0 0 0,-2 0-432 0,1 0 0 16,1-2 0-16,1 1 0 15,2-1-1728-15,1 0-368 0,2-1-80 0</inkml:trace>
  <inkml:trace contextRef="#ctx0" brushRef="#br0" timeOffset="-148040.77">11301 12345 24879 0,'-2'-15'1088'0,"2"7"256"0,-1-2-1088 0,1 1-256 0,1-1 0 0,0 0 0 16,-1 1 1600-16,0 1 256 0,-1 3 48 0,0 0 16 15,1 5-240-15,0 0-32 0,0 0-16 0,0 0 0 16,0 0-928-16,0 9-192 0,-2 3-48 0,1 5 0 16,0 3-256-16,-1 2-48 0,1 2-16 0,1 1 0 15,0 3-144-15,0 1 0 0,-1 2 144 0,1 1-144 16,-2 0 128-16,-1-1-128 0,-1-2 160 0,2-2-160 0,0-2 144 0,0-2-144 16,-1-1 128-16,0-3-128 15,1-4 192-15,0-2-32 0,1-3-16 0,-1-1 0 0,2-2 304 0,0-7 64 16,0 0 16-16,0 0 0 0,0 0 16 0,0-7 0 15,1-2 0-15,3-3 0 0,-2-2-352 0,4-1-192 16,-1-2 192-16,2 1-192 0,-2-1 0 0,4 1 0 16,0 0 0-16,1 3 0 0,1 1 0 0,0 3-176 15,1 2 176-15,0 3-160 0,0 1 160 0,-1 4-160 0,2 3 160 16,1 3-160-16,0 1 160 0,0 3-208 16,-1 2 80-16,1 1 128 0,-2 0 0 0,-1 2 0 15,-2-1 0-15,-2 2 0 0,0-1 0 0,-3 1 0 16,-3-1 0-16,-1 0 0 0,-1-2 0 0,-3-1 0 15,-2-1 0-15,-1-1 128 0,-3-1-128 0,-2-2 160 0,-2-2-160 0,0 0 160 16,-1-2-160-16,-1 1 160 0,0-3-160 0,0-1 160 16,1 0-160-16,0-1 0 0,0-2-160 0,3 0 160 31,1-2-592-31,0 1-32 0,0 1 0 0,2-1 0 16,2-2-2448-16,1 1-480 0,3-2-96 0</inkml:trace>
  <inkml:trace contextRef="#ctx0" brushRef="#br0" timeOffset="-147603.33">11813 12309 31215 0,'-1'-8'688'0,"0"0"144"0,1-2 16 0,0 0 32 0,1 0-704 0,0 0-176 0,1 1 0 0,0 2 0 0,0 0 1536 0,1 3 256 15,-3 4 64-15,0 0 16 0,0 0-976 0,0 0-192 16,5 5-32-16,-1 5-16 0,1 3-336 0,-2 4-80 16,0 4-16-16,-1 3 0 0,-1 2-80 0,-2 5-16 15,-3 2 0-15,1 2 0 0,-1 3-128 0,0-2 192 16,-1-1-192-16,0-2 192 0,2-3-192 0,0-3 128 16,-1 0-128-16,1-4 128 0,1-2 80 0,0-4 16 15,2 0 0-15,0-5 0 0,0-3 256 0,1-3 48 16,-1-6 16-16,0 0 0 0,0 0-64 0,5-3-16 0,2-4 0 0,1-3 0 15,0-3-272-15,2-1-48 0,0-3-16 0,1 1 0 16,0-1 0-16,1 2 0 16,0 1 0-16,1 3 0 0,-2 1-128 0,-2 3 0 0,1 2 0 0,-1 3 128 15,0 2 0-15,1 2-128 0,-2 2 192 0,-1 4-64 16,1 2-128-16,0 2 192 0,0 0-192 0,0 1 192 16,0 1-192-16,0 2 128 0,-1-1-128 0,1 0 128 15,0-3-128-15,-1 1 0 0,-1-1 0 0,0-2 0 16,2-2 0-16,0-3-192 0,-2-1 0 0,3-1 16 15,1-4-1520-15,1-4-304 16,0-3-64-16,2-4-17200 0</inkml:trace>
  <inkml:trace contextRef="#ctx0" brushRef="#br0" timeOffset="-146413.36">13198 12543 2751 0,'0'0'128'0,"0"0"16"0,-6 0-144 0,1-1 0 16,-1 0 0-16,1 1 0 0,-2-1 4608 0,2 1 896 15,-1 0 192-15,6 0 16 0,-5-1-3184 0,5 1-640 16,0 0-128-16,0 0-32 0,0 0-640 0,0 0-144 16,0 0-32-16,0 0 0 0,0 0-272 0,7 0-64 15,3-1-16-15,2 0 0 0,4 0-304 0,2 0-48 16,4 1-16-16,1-1 0 0,3-2 64 0,1 1 16 16,0 1 0-16,0 0 0 0,2-1-48 0,-3 0-16 15,-1-2 0-15,0 1 0 0,-2 1-48 0,-2 1-16 0,-4-2 0 0,0 1 0 16,-2 0-144-16,-4 1 160 15,-2 0-160-15,-2 0 160 0,-7 1 32 0,0 0 16 16,0 0 0-16,0 0 0 0,0 0 64 0,-8 1 16 16,-2 0 0-16,-3 2 0 0,-2-1-288 0,-3 2 0 0,-3-1 128 0,-4 0-128 15,-5 2 0-15,-2-1 0 0,-1 1 0 0,0-2 0 16,0-1 0-16,3 1 0 0,3 2 0 0,1-2 0 16,3-1 0-16,2-1 0 0,4 0 0 0,1-1 0 15,4 0 288-15,2 0-48 0,3 0-16 0,7 0 0 0,0 0-224 0,0 0 176 16,0 0-176-16,0 0 160 0,0 0-160 0,7-1 0 15,4 0 0-15,3 0 128 0,2 0-128 0,3 0-144 16,1 0 144-16,3 0-208 0,3-1 208 0,3-1 0 16,-1 2-160-16,1 0 160 0,-2-1 0 0,0 1 0 15,-3 1 0-15,-1-1 0 16,0 0-1536-16,-2 0-176 0,0-1-32 0,-1 1-14576 0</inkml:trace>
  <inkml:trace contextRef="#ctx0" brushRef="#br0" timeOffset="-140659.15">14981 11991 9663 0,'0'0'432'0,"0"0"80"0,0 0-512 0,0 0 0 15,0 0 0-15,4-4 0 0,-4 4 1728 0,3-5 224 16,2 1 48-16,-5 4 16 0,3-4-656 0,2 0-128 0,-2 0-16 0,0 0-16 16,0-1-240-16,1 1-32 15,0 0-16-15,-1 0 0 0,1 0 16 0,-1-1 0 16,-3 5 0-16,2-5 0 0,0 0-80 0,0 1-16 15,-2 4 0-15,0-6 0 0,0 1-240 0,0-2-48 0,-2 3-16 0,0 0 0 16,-1 0-48-16,0 2-16 16,-2 0 0-16,1 1 0 0,-2 1-32 0,0 1-16 0,-2 1 0 0,0 1 0 15,0 3-192-15,-1 3-32 0,-2-1-16 0,1 5 0 16,-3 1-48-16,-2 3-128 0,1 3 192 0,-1 4-64 16,-1 2 64-16,1 1 0 0,-3 3 0 0,0 3 0 0,-2 2-192 0,0 1 0 15,1 2 0-15,1 1 0 0,-3 1-128 0,3 0 128 16,2-1 0-16,2 1 0 0,6-3 0 0,-1 1 0 15,3-1-144-15,3-1 144 0,2-2 0 0,3-1-128 16,2 0 128-16,3 0 0 0,2-1 0 0,2-1-128 16,2-3 128-16,1-1 0 0,3 0 0 0,2-3 0 15,-1-2 0-15,1-4 0 0,1-2 0 0,-2-2 0 16,1-3 0-16,1-1 0 0,2-2 288 0,-1-2-32 16,-2 0-16-16,-1-2 0 0,0 0-32 0,-2-2 0 15,0-1 0-15,-2 0 0 0,-2-1-80 0,-1 1-128 16,-1-1 176-16,-2 0-176 0,-2 0 192 0,-6 0-64 15,0 0 0-15,0 0-128 0,0 0 208 0,0 0-64 16,0 0-16-16,0 0 0 0,0 0-128 0,0 0 0 16,0 6 0-16,-1-1 0 15,-2 1-480-15,3-6 32 0,-3 4 0 0,3-4 0 32,-4 4-1984-32,4-4-400 0,-3 5-80 0</inkml:trace>
  <inkml:trace contextRef="#ctx0" brushRef="#br0" timeOffset="-138950.89">15400 12124 18879 0,'0'0'832'0,"1"-5"192"0,-1 5-832 0,1-6-192 0,0-1 0 0,0 0 0 0,0 0 1776 0,0 2 304 15,-1 5 64-15,2-6 16 0,-2 6-640 0,0 0-128 16,0 0-32-16,0 0 0 0,0 0-528 0,0 0-128 16,0 0 0-16,-2 9-16 0,0 2-352 0,1 4-64 0,0 1-16 0,-1 4 0 15,0 3-64-15,-3 1 0 16,2 1-16-16,-1 3 0 0,-2 1-32 0,2-1 0 15,-2 1 0-15,3-3 0 0,-3 1-144 0,4-2 192 0,-1-4-192 16,0-1 192-16,-1-3 112 0,2-1 16 16,0-2 16-16,2-3 0 0,-1-2 224 0,0-2 32 0,-2-1 16 15,3-6 0-15,0 0-192 0,0 0-32 0,0 0-16 16,0 0 0-16,0 0-48 0,4-6-16 0,-1 0 0 16,1-3 0-16,3-1-16 0,2-1 0 0,-3-2 0 0,2 0 0 15,0 1-160-15,1-1-128 0,-2 2 192 0,3 3-192 16,0-1 0-16,1 2 0 15,0 2 0-15,1 0 0 0,0 4 0 0,0 2 0 0,1 2-192 0,0 1 48 16,0 1 144-16,0 2-128 0,1 2 128 0,1 1-128 16,-2 1 128-16,-1 1 0 0,0 1 0 0,-2-1 0 15,-2 0 0-15,-2 0 0 0,-1-1 0 0,-4 0 0 16,-1 0 0-16,-1-1 0 0,-5-1 0 0,0-1 128 0,-2-1 0 0,-2 0 16 16,-1-1 0-16,-2-2 0 0,0-1 32 0,-5-1 0 15,2 0 0-15,-2-1 0 0,-1 0 32 0,1-1 16 16,0 0 0-16,1-1 0 0,1 0-224 0,1 1 0 15,-1 0 0-15,4 0-160 0,2 1 160 0,4-1-192 16,-1 0 192-16,7 0-192 16,0 0-1408-16,0 0-272 0,0 0-64 15,0 0-10096-15,8 0-2000 0</inkml:trace>
  <inkml:trace contextRef="#ctx0" brushRef="#br0" timeOffset="-138542.18">15888 12455 32079 0,'0'0'1408'0,"-4"-3"320"0,4 3-1392 0,-3-2-336 0,-1-2 0 0,4 4 0 0,0 0 960 0,0 0 112 16,0-6 16-16,0 6 16 15,5-4-16-15,2 0-16 0,3 1 0 0,2 1 0 16,3 0-528-16,2-1-96 0,3 2-32 0,2 1 0 0,1-1-160 0,0 0-48 31,0 2 0-31,-1-1 0 0,-1 0-208 0,-2 0 0 0,-3-1 0 0,1 1 0 0,-4 0-224 0,-2 1-96 16,-3 0 0-16,-2 0-16 15,-6-1-672-15,0 0-128 0,0 0-16 0,0 0-10288 16,0 0-2048-16</inkml:trace>
  <inkml:trace contextRef="#ctx0" brushRef="#br0" timeOffset="-138276.39">16398 12173 27647 0,'0'0'2448'0,"0"0"-1952"15,0 0-496-15,0 0 0 0,2-6 896 0,-2 6 64 0,0 0 32 0,0 0 0 16,0 0 112-16,0 0 32 0,0 0 0 0,-1 9 0 16,-3 1-512-16,0 3-112 0,-2 1 0 0,0 3-16 15,-2 2-304-15,0 3-64 0,-1 3-128 0,0 0 192 0,1 1-192 0,0-1 176 16,1 2-176-16,0-1 160 0,2-2-160 15,1-2 0-15,2 0 0 0,4-2 0 16,0-2 0-16,2 0 0 0,0-3 0 0,2-1 0 16,1-2 0-16,3-2 0 0,2-1 128 0,3-1-128 0,-1-1 128 15,2-3-128-15,3-2 128 0,0-1-128 16,2-1-560-16,0-3-192 16,2-2-32-16,0-3-10048 0,0-2-2016 0</inkml:trace>
  <inkml:trace contextRef="#ctx0" brushRef="#br0" timeOffset="-138108.29">16409 12439 30575 0,'-7'-9'1344'0,"7"9"304"0,0 0-1328 0,0 0-320 15,0 0 0-15,0-5 0 0,1-1 288 0,2 2-16 16,2-1 0-16,1 1 0 0,3 2 192 16,2 0 48-16,2 0 0 0,3 1 0 0,2-1-320 0,2 1-48 0,1 0-16 0,0 1 0 31,0-3-432-31,1 0-80 0,-3 1-32 0,0 0-9376 0,0-1-1856 15</inkml:trace>
  <inkml:trace contextRef="#ctx0" brushRef="#br0" timeOffset="-137727.68">16724 11997 22575 0,'0'0'992'0,"0"0"224"0,-1-7-976 0,-1 2-240 15,2 5 0-15,0 0 0 0,2-6 704 0,-2 6 112 16,1-5 16-16,3 0 0 0,1 2 480 0,1 2 96 16,-6 1 32-16,6-2 0 0,1 1-112 0,-1-1-32 15,-6 2 0-15,8 2 0 0,0-1-336 0,-1 2-64 16,0 1 0-16,1 2-16 0,-1 0-176 0,1 3-48 15,0 1 0-15,1 2 0 0,1 1-176 0,-2 3-32 16,1 1-16-16,0 3 0 0,0 2-80 0,0 5-16 16,-2 3 0-16,0 5 0 0,-2 3-112 0,-1 5-32 15,-4 2 0-15,-3 3 0 0,-1 3-64 0,-3 2 0 16,0 2-128-16,-3 0 192 0,-2-2-192 0,-1-3 128 16,-2-1-128-16,2-3 0 0,-2-3 160 0,0-3-160 15,0-3 160-15,0-3-160 0,-1-4 0 0,1-1-160 0,-1-2 0 0,1-2 0 31,0-4-2496-31,-2-2-496 0,-3-3-112 0,0-4 0 0</inkml:trace>
  <inkml:trace contextRef="#ctx0" brushRef="#br0" timeOffset="-136893.43">17620 12011 19807 0,'0'0'880'0,"4"-4"176"0,-1-3-848 0,1 0-208 0,-1 1 0 0,0-2 0 31,1 2 1072-31,-2-1 160 0,-1 0 48 0,-1 2 0 16,0-1 128-16,0 6 16 0,-1-5 16 0,1 5 0 0,0 0-240 0,-4-5-48 0,0 2-16 0,4 3 0 15,-5 0-464-15,-1 1-96 0,1 0 0 0,-3 4-16 32,-1 1-240-32,-1 4-64 0,0 2 0 0,-2 3 0 0,-1 2 96 0,-2 3 16 0,-3 2 0 0,-1 4 0 15,-2 5-48-15,2 3-16 0,-2 3 0 0,1 2 0 16,0 3-304-16,2 2 128 0,3 1-128 0,3 0 0 0,2 0 128 0,2 0-128 15,3 2 0-15,3-2 0 0,2-1 0 0,2-1 0 32,3 0 0-32,3-3 0 0,1-1 144 0,3-4-144 15,2-1 0-15,3-3 144 0,1-4-144 0,3-1 0 16,1-3 144-16,1-1-144 0,1-5 0 0,0-2-256 16,0-4 32-16,1-3 16 15,2-2-3040-15,1-4-592 0</inkml:trace>
  <inkml:trace contextRef="#ctx0" brushRef="#br0" timeOffset="-136142.5">17950 12108 17503 0,'1'-11'768'0,"0"5"176"0,1 0-752 0,-1-2-192 16,1-1 0-16,1 0 0 0,-1 1 2128 0,-1 1 400 0,-1 2 80 0,0 5 16 15,0 0-528-15,0 0-112 16,0 0 0-16,0 0-16 0,-5 6-1168 0,0 5-224 16,-1 3-64-16,0 6 0 0,-2 4-176 0,3 4-32 15,-1 2-16-15,1 2 0 0,-1 2-96 0,0 1-32 0,-1 1 0 0,0 0 0 16,0 1-32-16,1-3 0 0,1-2 0 0,1-1 0 15,2-5-128-15,0-1 192 0,1-3-192 0,1-2 192 16,0-2 112-16,1-4 16 0,1-2 16 0,1-2 0 16,1-3 48-16,-4-7 16 0,0 0 0 0,7-2 0 15,2-2 32-15,0-3 0 0,0-2 0 0,0-5 0 16,-1-1-96-16,1-3-16 0,0 1 0 0,1-2 0 0,-1-1-176 16,0 2-144-16,-1 1 192 0,1 1-192 15,-1-1 160-15,0 3-160 0,-2 2 128 0,2 2-128 16,0 2 0-16,-1 3 0 0,1 1 128 0,0 4-128 0,-2 1 0 15,2 2 0-15,0 1 0 0,0 4 0 0,-2 0 0 0,2 2 0 16,-1 1 128-16,1 1-128 0,-2 1 0 16,-1 1 0-16,1 0 0 0,-2 0 128 0,0 0-128 0,0-1 0 15,0-1 0-15,-2 0 128 0,-1-1-128 0,2-1 0 16,-3-1 0-16,1-2 0 16,-1-7-256-16,0 7-128 0,0-7-16 0,0 6-16 15,0-6-1728-15,0 0-352 0,0 0-64 0,0 0-14064 0</inkml:trace>
  <inkml:trace contextRef="#ctx0" brushRef="#br0" timeOffset="-135953.53">18364 12430 34959 0,'0'0'1536'0,"6"-4"336"0,-2-3-1488 0,2 2-384 15,1 0 0-15,1 1 0 0,0-1 944 0,1 1 112 0,1 1 32 0,-1 1 0 16,2-1-640-16,0 2-128 0,0 0-32 15,2 1 0-15,-1 0-544 0,1 0-96 0,0 0-32 0,1 2 0 32,1 1-3040-32,-1-2-608 0</inkml:trace>
  <inkml:trace contextRef="#ctx0" brushRef="#br0" timeOffset="-135703.27">18908 12092 14735 0,'0'0'1312'0,"0"-5"-1056"0,1-1-256 0,-1 6 0 0,0-6 4880 0,0 6 928 15,0 0 176-15,0 0 32 0,0 0-3712 0,0 0-768 16,0 0-128-16,0 0-48 0,0 0-688 0,0 0-144 16,0 0-16-16,-5 8-16 0,0 3-240 0,-1 3-64 15,0 5 0-15,-1 1 0 0,1 4 0 0,-2 1 0 16,0 1 0-16,2 1 0 0,0 0-192 0,1 1 176 16,1-1-176-16,0-2 160 0,2 0-160 0,2-2 0 15,-1-1 0-15,1-2 0 0,1-3 0 0,1-1 128 16,2-2-128-16,0-1 0 0,0-2 0 0,3 0 0 15,0-3 128-15,2-2-128 16,0 0-992-16,1-2-224 0,2 0-64 0,0-3 0 16,1-4-1152-16,-1 0-224 0,2-2-48 0</inkml:trace>
  <inkml:trace contextRef="#ctx0" brushRef="#br0" timeOffset="-135545.2">18831 12362 26719 0,'-5'-9'2368'0,"3"5"-1888"0,-2-2-480 0,2 1 0 15,2-1 2048-15,1 2 320 0,1-1 64 0,3 1 16 16,1-1-1680-16,3-1-352 16,2 1-64-16,3 0-16 0,2-1 0 0,2 1 0 0,1 1 0 0,3-1 0 15,-1 1-336-15,2-2 0 0,1 3 0 0,1 0-192 16,1-2-2192-16,-1 1-448 0,0 0-96 0</inkml:trace>
  <inkml:trace contextRef="#ctx0" brushRef="#br0" timeOffset="-135155.4">19285 11885 26431 0,'0'0'1168'0,"0"0"240"0,0-7-1120 0,0 1-288 16,0 1 0-16,1-1 0 0,0 1 1536 0,-1 5 240 16,1-4 48-16,3-1 16 0,-1 2-352 0,-3 3-64 15,0 0-16-15,8-1 0 0,-1 0-464 0,2 2-112 16,-1 0 0-16,2 2-16 0,1 0-176 0,0 3-48 0,0-1 0 0,0 3 0 16,0 1-64-16,0 2-16 0,0 1 0 15,-1 2 0-15,-2 2-128 0,1 2-48 0,-1 3 0 0,-1 4 0 16,-1 3-80-16,-1 4 0 0,-2 4-16 15,-2 4 0-15,-3 3-80 0,0 3-16 0,-3 1 0 0,0 2 0 16,-3 1-144-16,-2 0 0 0,-1-2 144 0,-2 0-144 16,-3-3 144-16,-1-4-144 0,-3-1 192 0,-3-4-192 15,-3 0 160-15,-5-5-160 0,-3-1 128 0,-3-2-128 16,-2-2-1232-16,-1-1-336 0,1 1-64 0,-2-3-11712 16,-1-1-2336-16</inkml:trace>
  <inkml:trace contextRef="#ctx0" brushRef="#br0" timeOffset="-113175.78">8061 14364 19919 0,'0'-10'880'0,"0"2"192"0,-2 0-864 0,2-2-208 15,3 2 0-15,-1-1 0 0,0 0 848 0,0 2 128 16,0-3 32-16,1 1 0 0,-1 1 128 0,-2 8 16 0,2-9 16 0,-2 9 0 16,2-6-32-16,2-2-16 0,-4 8 0 0,0 0 0 15,0 0-192-15,0 0-32 0,0 0-16 0,0 0 0 16,0 0-304-16,3 9-48 0,-1 2-16 0,0 3 0 16,-1 5-112-16,0 2-16 0,-1 2-16 0,-1 2 0 15,0 3-176-15,1 0-16 0,0 3-16 0,-3 1 0 0,1 0-160 16,1 0 128-16,-2 0-128 0,2-1 128 15,0-2-128-15,0 0 0 0,1-2 144 0,0 0-144 0,1-2 0 16,0-1 128-16,2-2-128 0,-1-2 0 0,0-1 0 0,1-3 0 16,-2-1 0-16,3 2 0 15,-2-5-448-15,0-3-144 0,-2-9-48 0,0 0-10592 16,0 0-2128-16</inkml:trace>
  <inkml:trace contextRef="#ctx0" brushRef="#br0" timeOffset="-112908.78">7726 14435 9215 0,'-4'-16'816'0,"3"8"-656"16,1-1-160-16,3 1 0 0,-2-3 3328 0,3 0 624 16,1 0 128-16,1 1 16 0,2 0-2416 0,1 0-480 15,1 1-112-15,3 0 0 0,4 2-192 0,1 0-48 16,2 0 0-16,1 1 0 0,2 1-400 0,1 0-64 15,2-1-32-15,-1 2 0 0,0 0-224 0,-1 1-128 0,1 1 160 0,1 1-160 16,-4 0 0-16,0 2 0 0,1 1 0 0,-3 3 0 31,0 0 0-31,-2 2-320 0,-1 2 64 0,4 6 0 32,-5 0-2544-32,-4 3-496 0,-2 8-96 0,-10 3-32 0</inkml:trace>
  <inkml:trace contextRef="#ctx0" brushRef="#br0" timeOffset="-112689.14">7787 14949 26719 0,'0'0'2368'0,"0"0"-1888"16,0 0-480-16,0 0 0 0,0 0 1856 0,0 0 256 16,0 0 64-16,10 2 16 0,2-1-1200 0,4 1-240 15,4-2-48-15,4 0-16 0,6-3-224 0,2 0-32 16,1 0-16-16,2-1 0 0,2-1-192 0,3-1-32 15,2 1-16-15,1-1 0 0,0 1-176 0,-1-1 0 16,-1 0 0-16,12-3 0 16,-9 2-320-16,-8 2-80 0,-5 1-32 0,-8 0 0 15,-3 1-576-15,-4 2-112 0,-1 0-32 0,-8 1-9312 0,-7 0-1872 0</inkml:trace>
  <inkml:trace contextRef="#ctx0" brushRef="#br0" timeOffset="-112141.25">9405 14648 17503 0,'0'0'1552'0,"0"0"-1232"0,0 0-320 0,0 0 0 16,0 0 2368-16,0 0 400 0,6-2 96 0,1-2 16 16,1 2-1456-16,0 0-272 0,2 0-64 0,2-1-16 15,2 0-176-15,1 1-48 0,0 1 0 0,2 0 0 16,1 0-560-16,-3 0-112 0,1-1-32 0,1 1 0 16,-2 0-144-16,1 0 0 0,-1 0-192 0,6 0 192 15,-4 1-2240 1,-5 1-336-16,-12-1-64 0</inkml:trace>
  <inkml:trace contextRef="#ctx0" brushRef="#br0" timeOffset="-111953.77">9394 14805 30399 0,'0'0'2704'0,"0"0"-2160"16,0 0-544-16,0 0 0 0,0 0 1648 0,0 0 208 16,0 0 64-16,0 0 0 0,5-3-896 0,2-1-160 15,1 2-32-15,3 0-16 0,2-1-240 0,2-1-32 0,3 2-16 0,0 0 0 16,3 0-336-16,1-3-192 15,1 2 192-15,3 0-192 0,-2 0-192 0,2-1-160 16,1 0-32-16,11-2 0 16,-4 2-2624-16,-4 1-544 0</inkml:trace>
  <inkml:trace contextRef="#ctx0" brushRef="#br0" timeOffset="-110996.2">11633 14163 4607 0,'0'0'400'0,"0"0"-400"0,2-6 0 0,-1 1 0 16,1-1 2432-16,-1 0 384 0,0-2 96 0,0 0 16 16,1-1-704-16,1 2-144 0,-1-1-32 0,0 0 0 15,0 1-352-15,0 0-80 0,-2 7-16 0,0 0 0 16,3-7-464-16,-3 7-112 0,2-6 0 0,-2 6-16 15,0 0-288-15,0 0-48 0,0 0-16 0,0 7 0 16,0 4-304-16,0 3-64 0,0 2-16 0,0 3 0 16,0 2-144-16,0 2-128 0,0 1 192 0,0 1-192 15,0 1 176-15,1 0-176 0,0 2 160 0,0-2-160 0,1-1 128 0,-2 1-128 16,1-3 0-16,0-2 144 0,1-2-144 0,-1 0 0 16,0-1 144-16,-1-3-144 0,0-1 128 0,0 0-128 15,-1-3 128-15,1-2-128 0,-1 0 0 0,1-1-256 16,0-1 32-16,0-7 16 15,0 0-2864-15,0 0-576 0</inkml:trace>
  <inkml:trace contextRef="#ctx0" brushRef="#br0" timeOffset="-110698.78">11218 14699 31439 0,'0'0'1392'0,"-6"-1"288"0,2-3-1344 0,0 1-336 16,4 3 0-16,0 0 0 0,0 0 752 0,0 0 80 0,0 0 0 0,0 0 16 16,8-4-368-16,3 1-80 0,3 0-16 0,6 1 0 15,4-1-64-15,6 1-32 0,5 1 0 0,7 0 0 16,7 0-80-16,2-1-16 0,2-3 0 0,1 1 0 16,1-1-192-16,0 1 144 0,-1 0-144 0,0-1 128 15,0 3-128-15,-3 1 0 0,-2-1 0 0,-4-2 128 0,-4 1-128 0,-5 0 0 16,-4 0 0-16,-6-1 0 0,-4 1 128 0,-3 1-128 15,-5 1 0-15,-4 0 128 0,-1 1-128 0,-9 0-224 16,0 0 48-16,0 0 16 16,0 0-1616-16,-9 8-320 15,-1 1-64-15,2-1-7680 0,-4 1-1536 0</inkml:trace>
  <inkml:trace contextRef="#ctx0" brushRef="#br0" timeOffset="-110323.53">11454 14989 24767 0,'-2'-13'1088'0,"2"5"240"0,1 0-1072 0,0 0-256 15,-1 1 0-15,0 7 0 0,0-9 1328 0,1 1 208 0,-1 2 32 16,0 6 16-16,0 0-192 0,0 0-48 0,0 0 0 0,0 0 0 16,0 0-480-16,0 0-96 0,0 0-32 0,0 0 0 15,0 0-240-15,0 11-48 0,1 1-16 0,-1 2 0 16,0 3 0-16,-1 1 0 0,0 3 0 0,0 1 0 0,0 2-112 16,-1-1 0-16,0 2-16 0,-1-1 0 0,1-1-304 0,1-1 160 15,0 1-160-15,0-1 128 0,2 0-128 16,-1 0 0-16,0-1 0 0,0-2 128 0,0-2-128 0,2 0 0 15,1-2 0-15,2-1 0 16,-1 1-1088-16,2-2-240 0,0-2-48 0,3-1-16 16,0-2-1600-16,1-1-320 0</inkml:trace>
  <inkml:trace contextRef="#ctx0" brushRef="#br0" timeOffset="-109477.78">11780 15083 11967 0,'0'0'1072'0,"0"0"-864"15,-5-6-208-15,5 6 0 0,-3-8 2176 0,1 0 400 0,2 8 80 0,-2-8 16 16,1 0-880-16,1 0-192 0,1 0-16 0,1 1-16 15,1-1-224-15,2 0-32 0,1 0-16 0,3 0 0 16,0 1-400-16,2 0-96 0,2-3-16 0,2 1 0 16,1 1-288-16,0 0-64 0,2 2-16 0,-2 0 0 15,4 1 96-15,-2 0 32 0,-1 1 0 0,-1 1 0 16,-3 1-96-16,-1 0-32 0,-2 4 0 0,-1 0 0 16,-9-2-224-16,7 6-64 0,-1 1 0 0,-3 2 0 15,-2 2 16-15,-2 2 0 0,-2 5 0 0,-1 2 0 16,-5 4-144-16,-2 1 128 0,-4 2-128 0,-2 1 128 15,-3 0-128-15,0 0 128 0,0-3-128 0,3-2 128 16,0 0-128-16,1-2 0 0,-1-1 0 0,4-2 0 16,3-3 128-16,-1-2-128 15,2-3 0-15,2-1 128 0,0-2 32 0,7-7 0 0,0 0 0 0,0 0 0 0,0 0 32 0,0 0 16 16,0 0 0-16,0 0 0 0,0 0 0 0,9 5 0 16,1-2 0-16,2 0 0 0,3-3-48 0,4-1-16 15,1-2 0-15,4 0 0 0,4-1-144 0,1-2 0 16,4 0 0-16,-2-2 0 0,0-1 0 0,0 0 0 15,-2 0 0-15,1 2 0 0,-1 0 0 0,-2 1 0 16,0-2 0-16,-3 1 0 0,-1 0 0 0,-4 0 0 16,-3 1 128-16,-3 2-128 0,-3 0 0 0,-1 0 128 15,-9 4-128-15,0 0 128 0,0 0 0 0,0 0-128 16,0 0 192-16,0 0-64 0,0 0-128 0,0 0 192 16,0 0-192-16,0 0 192 0,0 0-192 0,0 0 0 15,0 0 144-15,0 0-144 0,0 0 0 0,0 0 0 0,0 0 0 16,0 0 0-1,0 0-336-15,0 0-96 0,0 0-16 0,0 0 0 16,0 0-1920-16,0 0-400 0,0 0-80 0</inkml:trace>
  <inkml:trace contextRef="#ctx0" brushRef="#br0" timeOffset="-104105.52">12799 14136 12895 0,'-1'-18'576'0,"0"10"112"0,0-1-560 0,0-1-128 16,1 0 0-16,0 1 0 0,0 2 2832 0,0 0 544 16,0 1 96-16,0 1 32 0,0 5-1808 0,0 0-352 15,0 0-80-15,0 0-16 0,0 0-608 0,0 0-112 16,0 10-16-16,0 3-16 0,-1 5-224 0,1 3-32 16,-1 1-16-16,0 3 0 0,0 4 32 0,-2 0 0 15,1 2 0-15,-1 3 0 16,0 4-96-16,0-2-16 0,2 0 0 0,-1-1 0 0,0-2-144 0,0-2 128 15,0-2-128-15,0-3 128 0,2-3-128 0,-1-3 192 0,0-2-192 0,0-4 192 16,1-3 320-16,0-2 64 0,0-3 0 0,0-6 16 16,0 0 128-16,0 0 32 0,0 0 0 0,7-3 0 15,-2-2-224-15,3-4-32 0,-1-1-16 16,1-4 0-16,3-4-192 0,1-2-32 0,3-1-16 0,-1 2 0 16,0 0-240-16,2 1 0 0,-1 1 128 0,1 1-128 15,-1 3 0-15,0 2 0 0,0 2 0 0,-2 2 0 16,-1 3 0-16,0 3 0 0,0 2 0 0,-1 3 0 15,0 1 0-15,-1 3 0 0,0 2 0 0,-1 1 0 16,-2 1 0-16,-1 1 0 0,-2 1 0 0,0 3 0 16,-2-1 0-16,-2 1 0 0,-2-2 0 0,-2-1 0 15,-1 0 176-15,-3-1-176 0,-1-1 192 0,-4-1-192 16,0 0 240-16,-2-1-64 0,-2-2-16 0,-3-1 0 0,-2-1-160 16,-1-3 192-16,0-2-192 0,0-1 192 0,1-2-192 0,1-1 128 15,1-2-128-15,3 1 128 16,0-3-480-16,3 2-96 0,1-2-32 0,3 1 0 15,1-2-2336-15,3 0-448 0,0-8-112 0,7 2-16 0</inkml:trace>
  <inkml:trace contextRef="#ctx0" brushRef="#br0" timeOffset="-103435.1">13385 14245 5519 0,'-4'-10'496'0,"1"4"-496"0,0-3 0 0,1 0 0 0,-1 0 3664 16,1 0 640-16,1 1 128 0,0 0 32 0,0 1-1936 15,1 1-384-15,0 6-80 0,0 0-16 0,0 0-720 0,0 0-160 16,0 0-16-16,-2 9-16 0,-1 3-736 0,1 2-144 16,-1 4-16-16,0 1-16 0,2 2-96 0,-3 3 0 15,1 4-128-15,0 1 192 0,-2 0 0 0,1 2-16 16,-1-1 0-16,1-1 0 0,-1 1 0 0,1-1 0 16,0-3 0-16,1-2 0 0,-1-2-48 0,1-2-128 15,0-2 192-15,2-4-64 0,-1-3 320 0,2-1 64 16,0-2 16-16,3-3 0 0,-3-5 0 0,5 3 0 0,2-4 0 15,2-2 0-15,-1-4-144 0,3-2-48 0,3-5 0 0,0-2 0 16,2-3-144-16,1-2-16 0,-1-1-16 0,2 0 0 16,-2 2-160-16,1 2 128 0,-2 1-128 0,1 3 128 0,-2 1 0 0,-2 3 0 15,-1 3 0-15,0 4 0 16,-1 2 0-16,-2 2 0 0,-3 3 0 0,1 2 0 16,-1 2-128-16,1 1 0 0,-1 4 0 0,1 1 0 0,-1 1 0 15,1 2 0-15,-2 0 0 0,1 1-176 0,-1-2 176 0,0 2 0 16,1 0 0-16,-1-2 0 0,1-2 0 0,-1 0 0 15,-1-2 0-15,2-2 0 0,-1-2 0 0,0-1-128 16,-4-7 128-16,6 4-192 16,-6-4-1440-16,7 2-288 0,-2-4-64 0,2-2-14768 0</inkml:trace>
  <inkml:trace contextRef="#ctx0" brushRef="#br0" timeOffset="-102846.73">13701 13847 11967 0,'-3'-6'1072'0,"0"0"-864"0,1-2-208 0,1 0 0 0,2 0 4336 0,1 0 816 15,1-2 160-15,2 0 48 0,1 1-3920 0,2 1-784 16,2 0-144-16,1 0-48 0,2 0 176 0,1 2 48 15,4 0 0-15,-2 1 0 0,1 0-320 0,-1 2-64 16,0 2-16-16,-1 1 0 0,-2 1-160 0,-3 2-128 16,-1 2 192-16,-2 3-192 0,-2 0 0 0,-2 3 0 15,0 3 0-15,-6 0 0 0,0 1 0 0,-1 1 0 16,-3-1 0-16,-1 0 0 0,0 1 144 0,0-2-144 16,0-2 0-16,1-1 144 0,-1-2-144 0,1-1 0 15,2-2 0-15,1 0 128 0,4-6 16 0,0 0 0 16,0 0 0-16,0 0 0 0,5 4-144 0,3 1 192 15,-2-2-192-15,3 0 192 0,2 1-192 0,0 0 0 0,1 0 0 0,0 2 0 16,2 0 0-16,0 2 128 16,-2 1-128-16,0 0 128 0,0 0-128 0,-1-1 0 0,-2 1 0 0,-3 1-176 15,0 0 176-15,-5-1 0 16,-3 0 0-16,-3-1 128 0,-1 1 240 0,-4-1 48 16,-3 0 16-16,-3-1 0 0,-1 1 64 0,-3 0 16 0,-4-4 0 0,-3 0 0 15,0 0-256-15,0-1-64 16,2-1 0-16,2-1 0 0,3-1-192 0,0 0 0 0,4 0 0 0,2 0 0 31,3 1-1488-31,0-1-400 0,4 0-80 0</inkml:trace>
  <inkml:trace contextRef="#ctx0" brushRef="#br0" timeOffset="-100519.11">14465 14380 20271 0,'0'0'896'0,"-5"2"192"0,0-1-880 0,1 0-208 0,-2 0 0 0,6-1 0 16,0 0 1760-16,0 0 304 0,0 0 64 0,0 0 16 16,0 0-288-16,0 0-48 0,0 0-16 0,0 0 0 15,11 0-768-15,2-2-144 0,3-2-48 0,5 1 0 16,2 0-336-16,6-1-80 0,5 0-16 0,4 0 0 15,3-2-176-15,-3 2-32 0,2-2-16 0,-3 2 0 16,-1 1 16-16,-2-1 16 0,-2 1 0 0,-3 0 0 0,-4-1-16 16,-3 2 0-16,-4 0 0 0,-4 0 0 0,-4 1-16 0,-2 0-16 15,-8 1 0-15,0 0 0 0,0 0-160 0,0 0 0 16,0 0 0-16,-7 1 0 16,-2 0-1696-16,-1 1-416 0,-1 1-96 0,0 1-14048 15</inkml:trace>
  <inkml:trace contextRef="#ctx0" brushRef="#br0" timeOffset="-100064.18">16172 14046 17391 0,'9'-9'768'0,"-4"5"160"0,2-4-736 0,1 2-192 0,-3-2 0 0,1 0 0 16,-1 0 1872-16,1 2 352 0,-4-1 64 0,1 2 16 16,-1-1 0-16,1 2 16 0,-3 4 0 0,0 0 0 0,0 0-928 0,0 0-192 15,0 0-48-15,0 0 0 0,-2 8-656 0,0 1-144 16,1 4-32-16,-2 1 0 0,1 2-128 0,-2 3-48 16,1 2 0-16,0 2 0 0,-1 0-16 0,3 1 0 15,-1 3 0-15,1-2 0 0,0 0-128 0,0 1 192 16,0-3-192-16,1 2 192 0,0-2-192 0,0 0 0 15,0-2 144-15,1-1-144 0,0-2 0 0,1-2 0 16,0-2 0-16,2 0 0 16,-1-2-1248-16,0-1-320 0,2-4-64 0,0 0-9472 15,-2 0-1888-15</inkml:trace>
  <inkml:trace contextRef="#ctx0" brushRef="#br0" timeOffset="-99812.72">15862 14558 35135 0,'0'0'1552'0,"0"0"320"0,0 0-1488 0,0 0-384 0,0 0 0 0,0 0 0 16,8 1 352-16,3-1 0 15,2 1 0-15,3 0 0 0,4 1-16 0,5 0 0 16,6 0 0-16,4 0 0 0,3-1-64 0,1 0-16 0,2-2 0 0,2 0 0 16,1-2-16-16,1 1-16 0,0 0 0 0,0 0 0 0,0 0 0 15,0-1 0-15,-3 1 0 0,-5 0 0 0,-6 0-96 16,-3 1-128-16,-4-2 176 0,-4 2-176 0,-4 0 192 0,-3 0-192 15,-5 1 192-15,-1 1-192 0,-7-1 0 0,0 0-144 16,0 0-16-16,0 0 0 16,-2 9-1632-16,-4 1-320 0,-1 1-64 0,-4 0-13520 15</inkml:trace>
  <inkml:trace contextRef="#ctx0" brushRef="#br0" timeOffset="-99515.67">16058 14929 30287 0,'-4'-13'1344'0,"4"8"272"0,0-3-1296 0,0-1-320 16,0-1 0-16,1-4 0 0,2 1 1360 0,-3 5 208 0,1-1 32 0,1 2 16 15,1 0-208-15,-1 1-64 16,0 1 0-16,-2 5 0 0,0 0-768 0,0 0-176 15,0 0-16-15,0 0-16 0,0 0-192 0,4 7-48 0,-1 2 0 0,2 9 0 16,-4 2-128-16,-1-5 160 16,0 5-160-16,-1 11 160 0,0 0-160 0,1-1 0 0,-3 0 144 0,0 1-144 15,-1-1 128-15,-1-1-128 0,1 0 128 0,-1-2-128 16,1 1 0-16,1-1 128 0,-2 0-128 0,2-2 0 16,1-2-144-16,1-2-112 0,1-3 0 0,2-2-16 31,3 0-2432-31,1-3-496 0,-1-2-80 0</inkml:trace>
  <inkml:trace contextRef="#ctx0" brushRef="#br0" timeOffset="-99185.29">16291 15043 39039 0,'-3'-17'1728'0,"3"6"368"0,2-1-1680 0,1 0-416 15,5 2 0-15,2 1 0 0,0 2 0 0,1 0 0 16,0 1 0-16,3 3-176 0,-2 2 176 0,2 1 128 15,-1 1-128-15,1 2 176 0,0 2-176 0,-3 1 0 16,0 3 0-16,-1 3 0 0,-2 2 0 0,-3 1 0 16,-2 0 0-16,-2 3 0 0,-2 1 0 0,-2 0 0 15,-4 2 0-15,0 1 0 0,-3 0 0 0,0 0 0 16,-1-1 0-16,1 0 0 0,0-2 0 0,1-3 0 16,1-4 0-16,0-1 0 0,2-2 208 0,2-2 16 0,4-7 0 15,0 0 0-15,0 0 272 0,0 0 48 0,0 0 16 0,0 0 0 16,0 0-240-16,10 0-32 0,0-2-16 0,2-2 0 15,2 1-272-15,3-1 160 0,0-2-160 0,3 1 128 16,0-2-128-16,2 2 0 0,2-1 0 0,-1 1 0 0,0-2-352 0,-1 3 48 16,0-1 16-16,-4 1 0 15,1-1-1840-15,-2 2-368 16,-1 0-80-16</inkml:trace>
  <inkml:trace contextRef="#ctx0" brushRef="#br0" timeOffset="-98556.9">17661 13942 19119 0,'0'0'832'0,"4"-6"192"0,-1-2-816 0,0 1-208 15,0-2 0-15,-1 2 0 0,0-2 1584 0,-1 3 272 16,-1-1 48-16,0 1 16 0,-1 0-464 0,1 6-96 16,-4-4-16-16,-2 2 0 0,1 0-416 0,-2 4-96 0,0 1 0 0,-3 6-16 15,-2 2-448-15,-2 5-96 16,-2 5-16-16,-4 4 0 0,-3 5-80 0,-3 5-32 16,-2 7 0-16,-2 3 0 0,-1 4 32 0,2 2 0 15,2 4 0-15,2 2 0 0,3-2-176 0,3-1 0 0,5 0 144 0,4-2-144 16,4-1 128-16,5-3-128 0,4-1 128 0,5 19-128 15,6-12 256-15,3-8-32 16,2-5 0-16,3-4 0 0,2 1-96 0,-3-14 0 0,4 1-128 0,14 6 192 16,-2-7-192-16,2-5 0 0,-1-4 0 0,4-2 0 15,4-5-2240 1,5-1-480-16</inkml:trace>
  <inkml:trace contextRef="#ctx0" brushRef="#br0" timeOffset="-97884.02">18180 14156 12895 0,'-6'-14'1152'0,"4"7"-928"0,-1-2-224 0,0 1 0 15,1-2 2352-15,0 0 416 0,0-1 96 0,0 2 16 16,-1 1-960-16,2 2-176 0,-1-1-32 0,1 3-16 16,1 4-336-16,0 0-64 0,0 0-16 0,0 0 0 15,-3 6-768-15,-1 6-144 16,1 4-48-16,0 2 0 0,-1 4-128 0,2 3-16 0,0 2-16 16,0 2 0-16,-1 0-160 0,0 3 128 0,1 1-128 0,0-1 128 0,-1 1-128 0,0-2 0 15,-1-2 144-15,1-3-144 0,-1-2 128 0,1-2-128 16,0-3 160-16,1-3-160 0,1-2 512 0,1-2 16 15,-3-5 0-15,3-7 0 0,0 0 176 0,0 0 16 16,0 0 16-16,0 0 0 0,1-5-144 0,3-4-16 16,-1-3-16-16,3-2 0 0,2-3-240 0,1-1-32 15,0-2-16-15,3 1 0 0,-1 0-272 0,3 1 0 16,2-2 0-16,0 3 0 0,2 4 0 0,-1 2 0 16,2 2 0-16,0 3 0 0,-2 1 0 0,1 4 0 15,-4 2-160-15,1 4 160 0,-3 1 0 0,-1 3-176 16,-1 1 176-16,-3 2-128 0,-1 2 128 0,-2 1 0 15,0 0-144-15,-2 1 144 0,-2 0 0 0,-1 1 0 16,-4-1 0-16,0 1 0 0,-2-1 0 0,-4 1 0 16,-2-3 0-16,-1 0 0 0,-2-2 160 0,-1-1-160 15,-2-2 192-15,-1-1-192 0,-2-2 160 0,0 0-160 0,0-2 128 0,2 0-128 16,-1-2-192-16,3-1-112 0,0-1-16 0,4-1-16 31,2-1-1696-31,3-4-336 0,1-1-64 0,4-1-14144 0</inkml:trace>
  <inkml:trace contextRef="#ctx0" brushRef="#br0" timeOffset="-97727.52">18550 14420 28559 0,'6'-3'2544'0,"0"-1"-2032"0,1 0-512 0,2 0 0 16,1-1 1776-16,0 1 256 0,1-1 48 0,0 2 16 16,0 0-816-16,0 0-144 0,-2-1-48 15,1 2 0-15,1 0-800 0,0 0-160 0,-1-1-128 0,1 1 144 16,0 0-336-16,1 0-80 0,2 0-16 0,1-1 0 15,1 1-2784-15,1-1-576 0,1-1-96 0</inkml:trace>
  <inkml:trace contextRef="#ctx0" brushRef="#br0" timeOffset="-97493.15">19043 14069 29487 0,'-1'-4'2624'0,"0"-2"-2112"15,0 1-512-15,0-1 0 0,-3 1 1088 0,2 0 96 16,2 5 32-16,-4-3 0 0,4 3-320 0,-6 2-64 15,0 2-16-15,0 1 0 0,0 5-432 0,-1 2-96 16,0 3-16-16,1 3 0 0,-1 2-64 0,1 3-16 16,-1 2 0-16,1 3 0 0,2-1-48 0,1 2-16 15,-1 1 0-15,3 0 0 0,1 0-128 0,1-2 0 16,1-3 144-16,1-1-144 0,1-1 0 0,2-2 128 16,0-2-128-16,2-1 0 0,1-2 160 0,1-3-32 0,2-2-128 0,2-1 192 31,-1-2-736-31,2-4-160 0,0-2-16 0,3-3-10576 0,0-3-2112 0</inkml:trace>
  <inkml:trace contextRef="#ctx0" brushRef="#br0" timeOffset="-97336.3">18987 14300 32255 0,'0'0'1424'0,"-2"-4"304"0,0-3-1392 0,-1-1-336 0,2 2 0 0,1 6 0 15,1-7 464-15,3 2 32 0,1 0 0 0,4 2 0 16,2 0-496-16,2-1 0 0,4 2 0 0,0 0 0 0,4 0-160 0,2 1 32 15,0 0 0-15,4 0 0 32,-1-1-2336-32,2 1-464 0</inkml:trace>
  <inkml:trace contextRef="#ctx0" brushRef="#br0" timeOffset="-97007.93">19425 13878 30751 0,'0'0'1360'0,"0"0"288"0,1-6-1328 0,1 0-320 15,1-1 0-15,2 2 0 0,-1-1 384 0,3 1 16 0,0 0 0 0,3 1 0 16,1 0 432-16,0 2 96 0,1 1 16 0,2 2 0 16,-1 1-64-16,1 3-16 0,0 1 0 0,1 3 0 15,-1 1-384-15,0 4-80 16,0 3-16-16,-1 4 0 0,-1 4-64 0,0 6-32 15,-2 2 0-15,-1 3 0 0,-4 4-32 0,-3 4 0 0,-3 2 0 0,-3 4 0 16,-5 3 64-16,-3 4 0 0,-3-1 0 0,-3 3 0 16,-1 0-144-16,1-2-32 0,0-4 0 0,1-2 0 15,-1-4-144-15,-1-4 160 0,0-4-160 0,-6 10 160 16,2-7-160-16,1-8 0 0,-1-5 0 0,-1-4 0 16,-2-1-1536-16,0-5-272 0,-5-5-64 15,-2-3-15776-15</inkml:trace>
  <inkml:trace contextRef="#ctx0" brushRef="#br0" timeOffset="-96554.56">20282 13914 11679 0,'0'0'512'0,"3"-5"128"0,0-1-512 0,1-1-128 0,-1-1 0 0,-1 0 0 16,-1 0 2112-16,0 2 416 0,0-1 80 0,-1 0 16 15,0 3-128-15,0 4 0 0,-2-7-16 0,2 7 0 16,-4-3-912-16,-2 3-176 0,0 2-48 0,-3 3 0 16,-2 2-704-16,-2 7-128 0,-2 3-48 0,-1 6 0 15,-2 6-208-15,-2 5-64 0,-2 3 0 0,0 5 0 0,0 2-64 0,4 4-128 16,-4 1 176-16,3 3-176 0,1 3 128 0,3 1-128 15,2-1 0-15,2-2 0 0,3-3 0 0,4 1 0 16,2-4 0-16,2-2 0 0,2-3 0 0,3-2 0 16,3-4 0-16,3-3 0 15,2-3-384-15,4-4-128 0,2-2-16 0,6-4-10304 16,3-5-2064-16</inkml:trace>
  <inkml:trace contextRef="#ctx0" brushRef="#br0" timeOffset="-95958.56">20636 13898 20495 0,'0'-19'896'0,"1"11"208"0,0-1-880 0,0-1-224 0,-1 1 0 0,0-1 0 0,-1 1 1920 0,-1 1 320 15,-1 0 80-15,0 3 16 16,3 5-848-16,0 0-160 0,-5 0-48 0,-1 3 0 0,1 3-704 0,-1 4-160 15,0 4-32-15,-2 4 0 0,0 2-224 0,1 6-160 16,0 2 192-16,1 4-192 0,0 2 144 0,-2 4-144 16,3-1 0-16,0 1 144 0,1-1-144 0,1-2 0 15,-1-1 0-15,2-2 128 0,2-1-128 0,0-2 0 0,1-5 0 16,0-2 0-16,1-4 256 0,0-1-16 16,0-5-16-16,0-3 0 0,0-3 288 0,-2-6 48 0,0 0 16 0,7 0 0 15,0-3 16-15,0-3 16 16,2-3 0-16,1-3 0 0,0-5-192 0,1 0-32 15,1 0-16-15,1-1 0 0,0 1-240 0,1-1-128 0,-1 2 160 0,1 0-160 16,0 4 128-16,1 1-128 0,-2 2 0 0,-1 3 144 16,0 0-144-16,0 4 0 15,1 3 0-15,-1 1 0 0,-1 4 0 0,0 2 0 0,2 0 0 16,-2 3 0-16,-2 3 0 0,0 1 0 0,0 3 0 0,-1 1 0 16,-2 0 0-16,0 0 0 0,-1 0 0 0,-1 0 0 15,0 1 0-15,-3-1 0 16,-1-2 0-16,0 0 0 0,-1-1-160 0,1-1-112 0,-3-2-32 0,1-2 0 31,-2-1-1296-31,1-2-256 0,0-2-48 0,3-6-9216 0,0 0-1840 0</inkml:trace>
  <inkml:trace contextRef="#ctx0" brushRef="#br0" timeOffset="-95802.33">20992 14300 25791 0,'0'0'2304'0,"3"-5"-1856"0,-2 0-448 0,2-1 0 0,2-1 1328 0,2 0 160 16,2 2 48-16,1-1 0 0,1 1-1072 0,1 1-208 15,1-1-32-15,0 2-16 0,2-2-208 0,0 2 0 16,3 0 0-16,-1 1 0 16,1-2-1872-16,-1 1-432 0,1 0-64 0,0-1-32 0</inkml:trace>
  <inkml:trace contextRef="#ctx0" brushRef="#br0" timeOffset="-95581.08">21550 14005 31791 0,'1'-11'1408'0,"-1"11"288"0,1-6-1360 0,0-1-336 0,0 2 0 0,-1 5 0 15,0-6 1216-15,0 6 160 16,0 0 32-16,0 0 16 0,0 0-592 0,-4 3-128 0,-1 3-32 0,-2 2 0 16,-1 3-288-16,1 2-64 15,-2 1-16-15,0 4 0 0,-1 2-96 0,1 3-16 0,2-1 0 0,-2 2 0 16,1 0-64-16,1 1 0 0,2 1-128 0,2-2 192 16,0 0-192-16,3-1 0 0,3 1 0 0,2-2 0 15,0-1 128-15,2-2-128 0,4-3 0 0,2 0 0 31,2-3 0-31,1-3 0 0,2-1-176 0,1-4 176 32,1-3-1888-32,1-2-256 0,0-3-48 0,9-8-13952 0</inkml:trace>
  <inkml:trace contextRef="#ctx0" brushRef="#br0" timeOffset="-95456.06">21421 14167 28559 0,'0'0'2544'0,"5"-4"-2032"31,0-1-512-31,3 1 0 0,3 1 416 0,2-1-16 0,5 1 0 0,2 0 0 0,2 0-400 0,2 0 0 32,1 0-144-32,1-2 144 0,1 1-384 0,-1 0 16 15,2-1 16-15</inkml:trace>
  <inkml:trace contextRef="#ctx0" brushRef="#br0" timeOffset="-95143.05">21942 13832 26719 0,'-4'-8'2368'0,"1"0"-1888"0,2 0-480 0,0 0 0 31,1-1 2688-31,1 2 432 0,0 2 80 0,-1 5 32 16,6-5-2144-16,0 3-448 0,1 2-64 0,0 2-32 16,2 2-288-16,1 2-64 0,1 3-16 0,0 2 0 15,1 3-48-15,-1 4 0 0,0 4 0 0,-1 4 0 16,0 4 64-16,-1 3 16 0,-1 2 0 0,-3 5 0 15,1 1 32-15,-4 3 0 0,-1 1 0 0,-4 4 0 16,-5 2-32-16,-2 2 0 0,-1-4 0 0,1-1 0 16,-2 0-64-16,-1-4-16 0,-3-6 0 0,1-3 0 0,1-2 0 0,-3-4-128 15,-3-4 192-15,1-3-64 0,-1-2-128 0,1-2 0 16,-3-2 0-16,-5 4 0 16,2-6-1488-16,3-3-240 0,3-3-32 15,1-5-16256-15</inkml:trace>
  <inkml:trace contextRef="#ctx0" brushRef="#br0" timeOffset="-94549.11">22231 13357 35007 0,'-2'-8'3120'0,"0"-2"-2496"0,0 0-496 0,2 0-128 0,2 0 448 0,-1 1 80 16,1 2 16-16,1 1 0 0,-3 6-288 0,7-3-48 16,-1 1-16-16,3 0 0 0,1 2-64 0,2 4-128 15,0 0 176-15,3 2-176 0,-1 0 192 0,1 3-192 16,0 1 192-16,-1 1-192 0,-1 0 144 0,-1 1-144 16,-2-1 0-16,-2 1 144 0,-2 0-144 0,0 0 0 15,-3 0 144-15,-2 1-144 0,-1 0 160 0,-1-1-32 16,-1-2-128-16,-2 0 192 0,-2-2-16 0,-1 1-16 15,1 0 0-15,-2-1 0 0,-1-2-32 16,2 1 0-16,0 0 0 0,2-2 0 0,-1 1-128 0,2-1 0 16,-1 1 0-16,3-1 128 0,1 1-128 0,1-1 0 0,0-5 0 0,3 8 0 15,1 2 0-15,2-2 0 16,3 1 0-16,3 1 0 0,-1 1 0 0,2 0 0 16,-1 0 144-16,0 0-144 0,2 1 0 0,-2-1 128 15,-2 0-128-15,-2 0 0 0,0-1 128 0,-2-1-128 0,-2-1 160 0,-2-2-160 16,-3 1 400-16,-2-2-16 15,-4-1 0-15,-2-2 0 0,-4 0 176 0,-4-1 16 0,-5-1 16 0,-4-1 0 16,-1-1-272-16,-2 1-64 0,0 0-16 0,-1 1 0 16,0 1-240-16,2 1 0 0,1 0 0 0,3 1 0 31,2 1-1536-31,2 1-336 0,3 2-80 0</inkml:trace>
  <inkml:trace contextRef="#ctx0" brushRef="#br0" timeOffset="-80188.41">7990 15307 3679 0</inkml:trace>
  <inkml:trace contextRef="#ctx0" brushRef="#br0" timeOffset="-80017.74">8332 15300 7775 0,'0'0'336'0,"0"0"80"0,0 0-416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3:04:41.959"/>
    </inkml:context>
    <inkml:brush xml:id="br0">
      <inkml:brushProperty name="width" value="0.05292" units="cm"/>
      <inkml:brushProperty name="height" value="0.05292" units="cm"/>
      <inkml:brushProperty name="color" value="#FF0000"/>
    </inkml:brush>
  </inkml:definitions>
  <inkml:trace contextRef="#ctx0" brushRef="#br0">17204 4347 15263 0,'0'0'672'0,"0"0"144"0,0 0-656 0,0 0-160 15,-1-4 0-15,1 4 0 0,0 0 1392 0,0 0 240 0,-1-6 48 16,1 6 16-16,0 0 32 0,0 0 0 16,1-6 0-16,1 0 0 0,-2 6-576 0,5-4-128 15,1-1 0-15,1 2-16 0,1 0-368 0,2 1-64 0,0-1 0 0,2 2-16 16,1-1-240-16,3 0-64 16,-1 1 0-16,2 0 0 0,0 0-128 0,2 0-128 0,1-2 192 0,-1 2-192 15,-2 0 160-15,1 1-160 0,-1-1 128 0,1 0-128 0,-3 0 0 0,0 0 0 16,-3 0 0-16,-1 0 0 0,-1 1 176 15,-3 0-48-15,2-2-128 0,-9 2 192 0,0 0-192 0,0 0 0 16,0 0 0-16,0 0 0 0,0 0 192 0,0 0-16 16,0 0 0-16,-6 0 0 0,-1 2-48 0,-3-1 0 15,-3 0 0-15,-1 1 0 0,-3 0-128 0,-3 1 0 16,-3 1 144-16,-1 0-144 0,-4 1 224 0,1 0-32 16,-2 2 0-16,1 0 0 0,0 1 80 0,1 1 16 15,0-1 0-15,2-1 0 0,1 2 32 0,4-1 0 16,2-1 0-16,2 1 0 0,1-1-32 0,2-2 0 15,4 0 0-15,1 0 0 0,1 1-112 0,4-1-32 16,3-5 0-16,1 7 0 0,1-2-144 0,4 1-144 16,0-2 144-16,3-1-208 0,1 0 208 0,2 0 0 15,0-2 0-15,1-1 0 0,2-1 0 0,-1 0 0 16,1-1 0-16,-1-2 0 0,-2 0 0 0,-2 0 160 16,-2-2-32-16,-1-1 0 0,-1-1-128 0,-3-1 0 0,-2 1 144 0,-2 0-144 15,-2 2 240-15,-2-1-32 16,0 2 0-16,-4 0 0 0,-2 2-16 0,-1 2 0 0,-1 1 0 0,-2 2 0 15,0 0-192-15,-1 3 0 0,0 1 0 0,-1 2 0 16,1 1-336-16,1 1-16 0,1 2 0 0,3 0 0 31,1 0-1328-31,3 1-272 0,2 0-48 0,5 1-16 16,0-1-896-16,5 0-176 0,10 11-48 0,3-5 0 0</inkml:trace>
  <inkml:trace contextRef="#ctx0" brushRef="#br0" timeOffset="487.18">17396 4558 26543 0,'0'0'1168'0,"-4"-3"256"15,4 3-1136-15,0 0-288 0,-2-4 0 0,2 4 0 0,0 0 1088 0,0 0 144 16,0 0 48-16,0 0 0 0,0 0 96 0,0 0 32 16,0 0 0-16,0 0 0 0,-1 6-624 0,-2 3-112 15,2 1-32-15,0 3 0 0,0 2-192 0,1 1-64 16,0 2 0-16,0 0 0 0,-2 2-96 0,1 1-32 15,0 0 0-15,1 1 0 0,1 2-256 0,0-1 160 16,1 0-160-16,-2-3 128 0,0-1-128 0,0-2 0 16,1 0 0-16,0-3 0 0,0-1 128 0,-1-2-128 15,-1-1 128-15,0-1-128 0,0 0 336 0,-1-2-16 0,0-1 0 16,2-6 0-16,0 0-320 0,0 0-288 16,0 0 48-16,0 0 16 0,-7-3 352 0,2-3 64 15,-1-1 0-15,2-4 16 0,-1-3-544 16,1-2-112-16,0-3-32 0,0-2 0 0,1-1 336 0,0-2 144 0,0-2-128 0,2-1 128 15,0 1 0-15,0 1 0 0,2-1 144 0,3 2-144 16,1 1 192-16,2 2-192 0,0 1 192 0,1 3-192 16,3 1 192-16,1 3-192 0,1 2 192 0,2 2-192 15,0 2 320-15,2 1-64 0,-1 2 0 0,1 2 0 0,-1 2-256 0,-2 0-224 16,-2 2 32-16,-1 1 16 0,-1 1 176 0,-1 3 144 16,-3 1-16-16,-1 1-128 0,-2 0 368 0,0 4-48 15,-2-1 0-15,-2 1 0 0,-3 0-320 0,-1 0 0 16,-2 0 0-16,0 0 0 0,-2-2 0 0,-1 0-192 15,-1-2 32-15,-1 1 0 0,0-1 160 0,1-1 0 16,1-3 0-16,0 1-128 16,0-1-256-16,2 0-64 0,1-3 0 0,1-1 0 15,-1 0-1792-15,2-2-352 0,5 1-80 0</inkml:trace>
  <inkml:trace contextRef="#ctx0" brushRef="#br0" timeOffset="722.33">17672 4549 34431 0,'0'0'1536'0,"0"0"304"0,0 0-1472 16,0 0-368-16,0 0 0 0,0 0 0 0,0 0 992 0,5 5 128 15,-2 3 32-15,-1-1 0 0,1 1 128 0,-2 2 48 0,0 1 0 0,1 1 0 16,-2 4-896-16,0-2-176 31,-1 1-48-31,0 1 0 0,0 0 16 0,2 1 0 0,-2 0 0 0,1 0 0 0,0-1-224 0,0 1 0 16,0-3 128-16,1 0-128 0,0 0 0 0,1-2 0 0,0-1 0 0,0 0 0 31,2-1-288-31,-1-3-96 0,0-1-32 0,-3-6 0 0,5 4-2016 0,0-1-416 16,-5-3-80-16</inkml:trace>
  <inkml:trace contextRef="#ctx0" brushRef="#br0" timeOffset="2055.14">18814 4508 25791 0,'0'0'1152'0,"-1"-5"224"16,-1-1-1104-16,-2-1-272 0,-5 1 0 0,1-1 0 0,4 0 336 0,1 1 16 15,1-2 0-15,0 0 0 0,1 0 432 16,0-1 96-16,-1 0 16 0,-2-1 0 15,0-1-128-15,-2 1-32 0,0 0 0 0,-2 2 0 0,-2-2 64 0,0 2 16 32,-2 2 0-32,0 3 0 0,-4 1-16 0,-1 2 0 15,0 3 0-15,-1 3 0 0,0 1-352 0,1 4-64 16,0 3 0-16,1 1-16 0,0 3-224 0,3-1-144 16,2 1 192-16,2-1-192 0,2 1 0 0,3 0 0 15,1-1 0-15,2 0 0 0,2-2 0 0,2-1 0 0,2 0 0 0,2-3 0 16,2-4-144-16,2 1 16 0,1-4 0 0,3-1 0 15,2-4-144-15,2-4-32 0,0-1 0 0,2-5 0 16,-2-4-64-16,2-1-16 0,0-4 0 0,-1-1 0 16,-1-1 384-16,-3-1-176 0,-3 2 176 15,-3 0-128-15,-2 1 128 0,-4 3 0 0,-3 1 0 0,-1 3 128 16,0 2 352-16,-1 5 80 0,-1 0 16 0,2 6 0 16,0 0-112-16,-4 3-16 0,0 3 0 0,1 2 0 15,1 1-448-15,0 4 0 0,0 2 0 0,0 0 0 16,4 1 0-16,0-1 0 0,1 1 0 0,1-1-160 15,3-1 16-15,2 1 0 0,1-2 0 0,1-1 0 16,1 0-704 0,1-2-144-16,0-2-32 0,3-3 0 0,-3-2-1312 15,2-2-272-15,1-3-48 0,-1-3-16 0,0-3 944 16,1-2 192-16,-2-1 48 0,-1-1 0 0,-1 0-928 0,-2 0-176 16,-1 1-32-16,-3 2-16 0,-2 2 2320 0,-4 7 480 0,0 0 96 0,0 0 0 0,0 0 2064 0,0 0 416 15,-2 9 80-15,-1 1 0 0,-1 1-1264 0,1 2-256 16,-1 2-48-16,0 0-16 0,0 0-256 0,1 1-48 15,0-2-16-15,1 0 0 0,1-1 64 0,1-2 16 16,1-3 0-16,1-1 0 0,-2-7-128 0,0 0-32 16,5 3 0-16,-5-3 0 0,0 0-144 0,7-4-48 15,2-3 0-15,0-2 0 0,1-3-432 0,1-3-80 16,-1-4-128-16,2-1 176 0,0 0-16 0,1 0 0 16,-3 0 0-16,2 1 0 0,-1 2-160 0,-1 1 0 15,-2 4 144-15,0 3-144 0,0 3 0 0,-1 1 0 0,0 4 0 0,0 2 0 16,1 3 0-16,0 1-160 15,-4 3 160-15,4 2-160 0,1 2 160 0,0 0-192 16,-1 0 192-16,2 2-192 0,1 1 192 0,1 0-208 16,0-1 80-16,3 0 128 15,0-2-528-15,0-1 16 0,2-3 0 0,-1-1 0 16,1-3-576-16,2-1-128 0,1-4 0 0,0-3-16 16,-2-2-112-16,-1-3 0 0,0-3-16 0,-2-3 0 15,0 0 592-15,-2-3 128 0,-1 0 32 0,-3-3 0 0,-2-3 224 0,-3 2 64 0,-2 1 0 0,-2 3 0 0,-2 2 1152 0,-2 2 256 16,-3 5 32-16,-2 1 16 0,-1 2 592 15,-1 4 128-15,-1 2 32 0,0 3 0 0,1 4-880 0,-1 2-176 16,0 2-48-16,0 2 0 0,-1 2-432 0,2 2-96 16,3 1 0-16,-1-1-16 0,1 2-240 0,3 0 128 15,0-1-128-15,3 1 0 0,1-1 128 0,2-2-128 16,1-2 0-16,2 0 144 0,1-3-144 0,2-2 128 16,0-2-128-16,3-3 128 0,2-2-128 0,0-6 0 15,2-1 144-15,-1-5-144 0,1-4 128 0,0-4-128 16,2-3 128-16,-1-3-128 0,1-4 0 0,-2-2 0 15,-1-5 0-15,-1 0-192 0,-3-1 192 0,-1 1-208 16,-3 3 80-16,-1 3 128 0,-3 4 208 0,-2 4 176 16,-3 3 16-16,0 5 16 0,-2 3 432 0,0 5 96 15,-2 0 16-15,0 5 0 0,0 4-512 0,0 2-80 16,0 4-32-16,0 3 0 0,1 4-336 0,0 2 0 16,-1 2 0-16,3 3 0 0,-1 2 0 0,3 3 0 15,1 0 0-15,1 2 0 0,1-1 0 0,2-1-128 0,1-3 128 16,2 0 0-16,0 1-240 0,2-3 48 0,1-1 0 0,0-2 0 31,2-3-2144-31,1-4-416 0,1-4-96 0</inkml:trace>
  <inkml:trace contextRef="#ctx0" brushRef="#br0" timeOffset="2791.22">20691 4363 30175 0,'-9'-7'1344'0,"9"7"256"0,-4-3-1280 15,0 1-320-15,4 2 0 0,0 0 0 0,-1-4 128 0,1 4-128 0,4-3 160 0,1 0-160 16,2-1 448-16,4 0 0 15,3 0 0-15,3 0 0 0,0 1-128 0,3 0-48 16,1-1 0-16,1 2 0 0,1 0-112 0,-1 1-32 0,-1 0 0 16,-5-1 0-16,0 0-128 0,-1 2 0 0,-1 0 0 0,0 0 0 15,-2 0 144-15,-2-2-144 0,-4 1 160 0,2 0-160 16,-8 1 192-16,0 0-64 0,0 0-128 0,0 0 192 16,0 0 48-16,0 0 0 0,-6-3 0 0,1-1 0 15,-4 1 144-15,-1 0 16 0,-1 1 16 0,-2-3 0 16,-2 1 0-16,-1 1 0 0,0 0 0 0,-2 2 0 15,-1 0-32-15,1 2 0 0,-1 0 0 0,-1 2 0 0,-1 0 0 0,-1 1-16 16,-1 2 0-16,-1 1 0 0,-1 2-128 0,-1 1-32 16,2 1 0-16,1 1 0 0,1 1-80 0,2 1 0 15,3-1-128-15,1 0 192 0,3 1-192 0,2 0 0 16,1-1 0-16,4 0 0 0,1 0 0 0,3-1 0 16,2-1 0-16,3-1 0 0,2 0 0 0,2-1 0 15,2-3 0-15,2-1 0 0,2 0 0 0,2 0 0 16,0-3 0-16,1-1 0 0,-1 0 0 0,-1-3 0 15,-2-1 0-15,-1-2 0 0,-2 0 0 0,-1-2 0 16,-2-1 0-16,1 2 0 0,-4-4 0 0,-2 1 128 16,-2-1-128-16,-2 1 144 0,-2 1-144 0,-2 1 160 0,-1 2-160 0,-1-1 160 15,-3 2-160-15,0-1 0 0,0 2 0 0,0 2 0 16,0 2 0-16,0 2-144 0,1 2 0 0,1 0 0 31,1 2-560-31,3 2-96 0,-1 2-32 0,1 1 0 16,3 1-2336-16,2 0-480 0,3 15-80 0,5-6-32 0</inkml:trace>
  <inkml:trace contextRef="#ctx0" brushRef="#br0" timeOffset="3294.7">20867 4587 23039 0,'-6'-10'2048'0,"4"6"-1648"0,0-2-400 0,0 2 0 0,2 4 2688 0,0 0 448 15,0 0 80-15,0 0 32 0,0 0-2160 16,0 0-416-16,-5 5-96 0,2 4 0 16,1 2 16-16,-1 3 16 0,-1 3 0 0,1 3 0 0,0 1-336 15,2 2-64-15,1 3-16 0,0 1 0 0,0-2-192 0,1 2 176 16,0-1-176-16,1 0 160 0,0 2-160 0,3-3 0 16,-2-2 0-16,-1-1 0 0,-2 0 0 0,1-2 128 15,1-3-128-15,2-1 128 0,-4-2-128 0,0-2 192 16,1-2-192-16,0-2 192 0,-1-8-32 0,0 0 0 15,0 0 0-15,0 0 0 0,0 0 16 0,0 0 0 16,-1-7 0-16,1-3 0 0,-3-3-176 0,-1-2 0 16,0-4 0-16,-1-1 0 0,1-1-160 0,0-3 160 0,-2-2 0 15,2-1-144-15,2 0 144 0,-1-2 0 0,1 1 0 0,2 0 0 16,0 1 0-16,2 1 0 0,2 2 128 0,0 1-128 16,3 2 0-16,-1 1 144 0,0 2-144 0,1 1 0 15,2 3 0-15,2 1 0 0,1 2 0 0,2 2 0 16,-1 1 0-16,0 4 0 0,0 0 0 0,0 3 0 15,2 1 0-15,-2 2 0 0,-1 2 0 0,-3 1 0 16,0 3 0-16,-3 1-144 0,-1 1 144 0,-3 1 0 16,-2 1 0-16,-5 0 0 0,0 2 0 0,-3 0 0 15,-3 1 0-15,-1-2 128 0,-2-1-128 0,-1 0 128 16,-1 0-128-16,1-1 128 0,-1-1-128 0,2-1 128 16,2-1-128-16,1-2 0 0,0 1 0 0,2-2 0 15,3 1-240-15,0-1-112 0,-1 0-32 0,4 0 0 16,3-5-2432-16,0 0-512 0,0 0-80 0</inkml:trace>
  <inkml:trace contextRef="#ctx0" brushRef="#br0" timeOffset="3746.01">21237 4609 31327 0,'-2'-7'2784'0,"1"0"-2224"16,2-2-560-16,1 0 0 0,-1 0 1120 0,0 1 112 15,2 0 32-15,-1 1 0 0,2 2-336 0,-1 0-64 16,-3 5-16-16,5-2 0 0,2 1-416 0,0 1-96 16,-1 1-16-16,2 4 0 0,0 0-320 0,-2 3 0 15,-1 1 0-15,-1 2 0 0,-1 1 0 0,-1 1 0 0,-2 1 0 0,0 2 128 16,-1 0-128-16,-2 1 144 16,-4 0-144-16,1 1 160 0,-2-3-160 0,0 1 0 15,0-2 0-15,0-1 128 0,-1 0 32 0,3-2 0 0,-2-1 0 0,1-2 0 16,1-3 240-16,0 0 48 0,2-1 16 0,4-4 0 0,0 0-112 0,0 0-32 15,0 0 0-15,0 0 0 16,0 0-160-16,0 0-32 0,0 0-128 0,7-1 192 0,2-1-192 16,2-1 0-16,2-2 0 0,3 1 0 15,1-2 0-15,4 1 0 0,4-2 0 0,1 1-160 0,1 0 160 16,3-1 0-16,1 3 0 0,-1 2 0 16,-2-1 0-16,-1 0 0 0,-4 2 0 0,-3 0 0 15,-4-1 0-15,-3 1 0 0,-2 0 0 0,-2 1 0 0,-2 1 0 16,-7-1 0-16,0 0 0 0,0 0 176 0,0 0 0 0,0 0 0 15,0 0 0-15,0 0 0 0,0 0-176 0,-5 4 160 16,1 1-160-16,-1-2 160 0,5-3-160 0,-5 2 0 16,5-2 0-16,-6 2 0 0,6-2-256 0,0 0-96 15,0 0-16-15,0 0 0 16,0 0-2544-16,0 0-512 0</inkml:trace>
  <inkml:trace contextRef="#ctx0" brushRef="#br0" timeOffset="5313.25">22639 4622 28559 0,'0'0'2544'0,"0"0"-2032"0,0 0-512 0,0 0 0 16,4-5 496-16,1 0 0 15,-1 0 0-15,2-1 0 0,-2 1-496 0,1-2 0 16,-2 0-128-16,2-2 128 0,1 0 0 0,0 0 272 15,1 0-16-15,0 1-16 0,-1-2 64 0,1 0 16 16,-2 0 0-16,1 1 0 0,-1 0 112 0,0 2 16 16,-1-1 16-16,1 0 0 0,-2 0-48 0,0 2-16 0,0 0 0 0,-3 6 0 15,0 0-96-15,0 0-32 16,0 0 0-16,0 0 0 0,0 0-64 0,0 0-16 16,0 0 0-16,0 0 0 0,0 0-192 0,0 0 128 0,0 0-128 0,0 0 0 15,0 0 0-15,0 0 0 0,0 0 0 0,0 0 0 16,0 0 0-16,0 0 0 0,0 0 0 0,0 0 0 15,0 0 0-15,0 0 0 0,-4 3 0 0,4-3 0 16,0 0 0-16,0 0 0 0,0 0 0 0,0 0 0 16,0 0 0-16,-2-5 0 0,2 5 0 0,-1-5 0 15,1 5 0-15,1-6 0 0,-1 1 0 0,1-1 0 16,-1 1 128-16,0 5-128 0,0-6 0 0,-1 2 0 0,-2-2 0 0,0 2 128 16,0-1-128-16,-1 2 0 0,-2-1 144 0,1 0-16 15,-2 2 0-15,-1 0 0 0,0 0 112 0,-1 1 16 16,0 2 0-16,-1 1 0 0,-1 1-32 0,-1 3 0 15,0 0 0-15,-1 3 0 0,-1 1 32 0,1 3 16 16,0 1 0-16,0 0 0 0,-1 1-128 0,0 3-16 16,3-1-128-16,1 2 192 0,2 0-192 0,3 0 0 15,0-2 128-15,4 0-128 0,2-2 0 0,2-1 0 16,3 0 0-16,1-2 0 0,2-1 160 0,2-1-160 16,0-2 160-16,2-1-160 0,2-3 128 0,1 0-128 0,4-3 0 0,0-2 144 15,-2-3-144-15,3-1 128 0,-1-3-128 0,1-2 128 16,0-3-128-16,0-5 192 0,-1 0-192 0,-3-2 192 15,0-1-192-15,-3 1 160 16,-3 2-160-16,-2 1 160 0,-3-1-160 0,-1 3 192 16,-4 1-192-16,-2 1 192 0,-1 0-32 0,-3 4 0 15,-1 0 0-15,-2 2 0 0,-1 2 32 0,0 1 0 0,0 2 0 0,0 1 0 16,0 1-192-16,1 1 0 0,0 1 0 0,2 2 0 16,0-1 0-16,3 1 0 0,3-4 0 0,0 0 0 15,0 0-144-15,0 0 144 0,1 7 0 0,1 0 0 16,-2-7-240-16,5 5 64 0,-5-5 16 0,7 2 0 0,1-2 16 0,0-2 0 15,-2-1 0-15,1-2 0 0,-2-1 144 0,2-2-128 16,-1-1 128-16,-1-2-128 0,-1-3 128 0,0-1-128 16,-3-2 128-16,-1 1-128 0,-2 0 128 0,-3 0 0 15,-1-1 0-15,-3 2 0 0,-2-1 128 0,-2 0 16 16,-4 0 0-16,-3 2 0 0,2 1 160 0,-3 1 16 16,-1 2 16-16,0 2 0 0,0 2-144 0,-1 1-16 15,-2 3-16-15,0 1 0 0,-2 3-160 0,-2 4 0 16,-1 1 144-16,0 4-144 0,-1 1 0 0,0 4 0 15,0 1 0-15,0 4 0 0,2 4 0 0,1 1 0 16,0 3 0-16,2 1 0 0,2 4 0 0,4 1 0 16,0 0 0-16,6 1-128 0,1 1 128 0,4 0 0 15,3-2-144-15,2-1 144 0,4 0 0 0,4-2 0 16,2-1 0-16,5 0 0 0,3-4-176 0,2 0 176 16,4-2-128-16,4-2 128 0,3-2-144 0,4-4 144 15,7-1-160-15,2-3 160 0,4-2-400 0,2-4 16 0,1-4 0 0,1-4 0 31,3-4-2272-31,4-2-448 0</inkml:trace>
  <inkml:trace contextRef="#ctx0" brushRef="#br0" timeOffset="5690.07">23549 4391 9215 0,'0'0'816'0,"0"-7"-656"16,1-1-160-16,-1-1 0 0,0-1 3344 0,1-1 640 16,-1 0 128-16,0 1 32 0,0 0-1072 0,0 0-192 15,0-1-64-15,0 3 0 0,1 0-960 0,0 1-192 16,0 2-32-16,1 0-16 0,1 1-752 0,-3 4-160 15,0 0-16-15,0 0-16 0,0 0-224 0,0 0-32 0,0 0-16 0,7 3 0 16,-3 4-144-16,-1 3-48 16,0 2 0-16,-3 2 0 0,-1 2-16 0,0 2-16 0,-1 3 0 0,-1 3 0 15,-2 1-48-15,1 0-128 0,0 0 192 0,1 1-64 16,0-1-128-16,0-1 0 16,0-1 144-16,2 0-144 0,0-1 0 0,1-1 0 0,0-1 0 0,1-2 128 15,0-2-288-15,3-2-48 0,0 0-16 0,2-2 0 16,-2-1-1456-1,1-3-304-15,1 0-48 0,1-3-10112 0,-1-3-2016 0</inkml:trace>
  <inkml:trace contextRef="#ctx0" brushRef="#br0" timeOffset="6176.7">23605 4359 32591 0,'-2'-18'1440'0,"2"10"304"0,1-2-1392 0,1-1-352 15,2 0 0-15,2 0 0 0,0-1 512 0,2 1 48 16,0 0 0-16,2 1 0 0,1 0 464 0,2 2 112 16,1 1 16-16,3 0 0 0,0 2-592 0,3 0-112 15,0 2-32-15,1 1 0 0,-1 1-192 0,-2 2-32 32,0 0-16-32,-2 2 0 0,-1 0-48 0,-3 2-128 0,-2 0 192 0,-1 3-64 0,-3 1 0 0,-1 2-128 31,-3 1 192-31,-1 1-64 0,-1 4-128 0,-3-1 128 15,-3 1-128-15,-1-1 128 0,0 1-128 0,-2-2 128 0,0-1-128 0,-1 1 128 0,-1-3-128 0,1-2 0 32,0-2 0-32,2 0 128 0,-1-2 16 0,2-1 0 0,1 0 0 0,0-2 0 0,6-3 48 0,0 0 16 15,0 0 0-15,0 0 0 0,0 0-208 0,0 0 176 0,7 2-176 0,-1 0 160 16,3 0-160-16,3 2 0 0,-1-2 0 0,4 1 0 16,0 1 0-16,1 0-144 0,0 1 144 0,-1 1 0 15,2 1 0-15,-2 0-128 0,1 2 128 0,-2 1 0 16,-1 3 0-16,-2 1 0 0,-1 0 176 0,-2 0-176 15,-3-1 208-15,0 1-64 0,-5 0-16 0,0-2 0 16,-3-1 32-16,-1-1 0 0,-3 0 0 0,1-2 0 0,-3 1 64 0,-1-2 16 16,-1-2 0-16,-1 1 0 0,-1-1 80 0,-2 0 0 15,0-2 16-15,0-1 0 0,-2-1-144 0,1 0-48 16,0-1 0-16,2 0 0 0,1 0-144 0,-2-1 0 16,4 0 0-16,2 0 128 15,0-1-432-15,2 0-80 0,3-1-32 0,4 3 0 31,-4-3-1888-31,4 3-384 0,3-5-80 0,2-1-14928 0</inkml:trace>
  <inkml:trace contextRef="#ctx0" brushRef="#br0" timeOffset="6333.84">24317 4650 27647 0,'0'0'2448'0,"0"0"-1952"16,0 0-496-16,0 0 0 0,0 0 2640 0,0 0 432 0,0 0 96 0,0 0 16 15,0 0-2096-15,0 0-400 0,0 0-96 0,0 0-16 16,0 0-256-16,-4-2-64 0,0 0-16 0,4 2 0 31,-5 0-2192-31,5 0-432 0</inkml:trace>
  <inkml:trace contextRef="#ctx0" brushRef="#br0" timeOffset="19334.72">4780 11987 4607 0,'0'0'400'0,"0"0"-400"16,-2-8 0-16,0 2 0 0,0-1 2448 0,2 7 416 0,-1-8 80 0,1 8 0 15,0-7-1792-15,0 0-384 0,0 0-64 0,0 3 0 16,0-2-416-16,0 1-80 0,0 5-16 0,0-8 0 16,-1 3 256-16,1 5 64 0,0 0 0 0,0 0 0 15,0 0 64-15,0 0 32 0,0 0 0 0,0 0 0 32,0 0-240-32,0 0-48 0,0 0-16 0,0 0 0 0,0 0-112 0,0 0 0 0,0 0-16 0,8 7 0 15,-1 2 80-15,-3 1 0 0,1 0 16 0,-2 3 0 16,-1 2 96-16,0 2 16 0,1 2 0 0,-1 1 0 15,0 2-80-15,-1 4-16 0,-1 4 0 0,0 3 0 0,1 3-112 0,3 1-32 16,-3 2 0-16,1 3 0 0,0 1-144 0,1 2 0 16,1 1 144-16,-1 0-144 0,1 0 0 0,2-1 0 15,-1-2 0-15,2-1 0 0,0 0 128 0,-1-1-128 32,0-1 128-32,0 0-128 0,1-2 128 0,-2-1-128 15,1-3 160-15,-1-1-160 0,-1-1 224 0,0-3-48 0,0 0-16 0,-2-3 0 16,-1-1 144-16,-1-3 16 0,0-3 16 0,0 0 0 15,-1 0-80-15,-1-2 0 0,2-1-16 0,-3-2 0 16,1-2-240-16,0-1 128 0,0-2-128 0,2-9 0 16,-3 9-1600-1,3-9-400-15</inkml:trace>
  <inkml:trace contextRef="#ctx0" brushRef="#br0" timeOffset="20775.66">4862 11991 10479 0,'0'0'448'0,"0"0"128"0,0 0-576 0,0 0 0 0,-5-1 0 0,1-1 0 0,0 0 880 0,-2 1 64 16,6 1 16-16,-4-1 0 0,4 1-320 0,-5-3-64 16,5 3-16-16,0 0 0 0,-5-3 48 0,5 3 16 15,0 0 0-15,0 0 0 0,-5-3 32 0,5 3 16 32,0 0 0-32,-2-5 0 0,2 5-96 0,0 0-32 15,-2-4 0-15,2 4 0 0,0 0-32 0,0 0 0 0,0 0 0 0,0 0 0 0,0 0-144 0,0 0-48 16,5-4 0-16,1 0 0 0,-6 4-112 0,8-1-16 15,-1 0-16-15,1-1 0 16,0 1 0-16,-1 1 0 0,4-1 0 0,0 1 0 16,2 0 64-16,0 0 16 0,1 0 0 0,1-1 0 0,2 1-64 0,2 0-16 15,-1 0 0-15,3 0 0 0,2 0-176 0,2 0 0 16,1 0 144-16,1 0-144 0,3-2 0 0,0 1 0 16,1-1 0-16,-1 0 0 0,1-1 0 0,1 0 128 15,1 1-128-15,1 0 0 0,3 1 128 0,2 0-128 16,2 0 128-16,3-1-128 0,1-1 0 0,0 1 144 15,-2 0-144-15,-1 0 0 0,1 0 128 0,1-1-128 16,2 1 0-16,2 1 0 0,4 0 0 0,0 0 0 16,-2-1 0-16,1-2 0 0,-2 2 0 0,1 0 0 15,-2-1 0-15,2 0 0 16,4 2 0-16,0 0 0 0,1 0 0 0,-2-1 0 16,0 0 128-16,-2 0-128 0,-2-1 0 0,4 2 0 0,1 0 0 0,2 0 0 15,2 0 0-15,0 0 0 0,-4 0 0 0,-4 0 0 16,1 0 0-16,0-1 0 0,1 2 0 0,3-1 0 15,3 0 128-15,2 1-128 0,-3-1 0 0,-4 0 0 16,-1 0 0-16,0 1 0 0,2 1 0 0,2-1 0 16,3 0 0-16,2 1 0 0,0-1 0 0,-6 0 0 15,-1 0 0-15,4 0 0 0,2 0 0 0,2 0 0 0,0 0 0 0,20 0 0 16,-9 0 0-16,-37 0 0 16,3 0 0-16,3 0 0 0,5 1 0 0,1 0 0 15,2-1 128-15,-1 1-128 0,1-1 0 0,41 0 0 16,-12 0 0-16,-9 2 0 0,-4 0 0 0,-3-1 0 15,-1-1 0-15,-5 0 0 0,-3 0 0 0,1 0 0 0,0-1 0 0,2 1 0 16,0 0 0-16,0 1 0 0,0 0 0 0,-4-1 0 0,-1-2 0 0,0 1 0 16,0-2 128-1,0 2-128-15,0-1 0 0,2 1 128 0,-2 0-128 0,-17 1 0 16,3 0 240-16,-4 0-64 0,4-2-16 0,1 1 0 16,3 0-160-16,1-1 128 0,2 2-128 0,5 0 128 15,1 0-128-15,20-1 0 0,-6 0 0 0,-8-1 128 16,-1 0-128-16,-3 1 0 0,-1 0 0 0,1 0 0 15,1-1 0-15,0 1 0 0,-1 0 0 0,-2 0 0 16,-4 0 128-16,-1-1-128 0,-1 0 0 0,-1-1 128 0,-1 1-128 0,1 0 160 16,2 0-160-16,2 0 160 0,0-1 32 0,1 1 0 15,-4-1 0-15,0 0 0 0,-1-1 32 16,-1 0 16-16,0 1 0 0,2-1 0 0,3 2-96 0,-1 0-16 16,0-1 0-16,-2-1 0 0,-2 1-128 0,-2 0 192 15,0-1-192-15,-2 1 192 0,-3 0-192 0,2 0 160 16,-1-1-160-16,0 2 160 0,2 0-160 0,-3 0 160 15,-1-2-160-15,-3 1 160 0,-2-1-160 0,-3 0 192 16,-3 0-192-16,1 1 192 0,-6-1-64 0,1 1-128 16,-3 0 192-16,-2 1-64 0,-5-1-128 0,0 0 0 15,-1 1 144-15,1 1-144 0,-3-1 0 0,0-1 0 16,-2 2 0-16,1 0 0 16,-1-1-384-16,-5 2-128 0,0 0-48 0,0 0 0 15,0 0-784-15,0 0-176 0,0 0-16 0,0 0-7328 16,0 0-1456-16</inkml:trace>
  <inkml:trace contextRef="#ctx0" brushRef="#br0" timeOffset="21254.1">12713 11726 6447 0,'0'0'272'15,"0"0"80"-15,0 0-352 0,0 0 0 16,0 0 0-16,2-3 0 0,-2 3 1920 0,2-5 304 0,-2 5 64 0,2-4 16 0,0 1-576 0,-2 3-96 15,4-4-32-15,-4 4 0 0,5-4-448 0,0 2-112 32,-1 0-16-32,-4 2 0 0,0 0-336 0,5 0-80 0,-5 0-16 0,6 0 0 15,-6 0-208-15,5 0-64 0,-5 0 0 0,7 2 0 16,0 0-96-16,-7-2-32 0,5 6 0 0,0-1 0 16,-1 2 64-16,-2-1 0 0,1 1 0 0,-1 2 0 0,0-1 0 0,0 2 16 15,-1 1 0-15,1 1 0 0,2 2 32 0,-2 1 0 16,1 2 0-16,-1 0 0 0,0 4 16 0,0 0 16 15,-2 1 0-15,1 1 0 0,0 1-48 0,-1 0-16 16,-1 1 0-16,0 1 0 0,-1 3-32 0,1 0-16 16,0 2 0-16,1 1 0 0,-1 0-48 0,2 2-16 15,3 1 0-15,-2 2 0 0,-3-2-160 0,0 0 0 0,-1 0 0 0,2 1 0 16,2 1 0-16,0 1 128 0,-1 0-128 0,1 13 0 0,1-4 0 16,0-24 0-16,0 3 128 0,0 3-128 0,0-1 192 0,1 2 16 15,-2 0 0-15,1-2 0 16,-1 0 32-16,3 21 0 15,-2-7 0-15,0-17 0 0,0 1 48 0,-1-8 16 0,0 1 0 0,1 0 0 0,1-1-96 0,-1 0-16 32,-1-1 0-32,0-1 0 0,1-1-64 0,-1 4-128 0,-1-1 176 0,0-4-176 0,-1-2 0 0,0-1-304 15,-2-1 48-15,0-1-11072 16,-2-1-2192-16</inkml:trace>
  <inkml:trace contextRef="#ctx0" brushRef="#br0" timeOffset="22090.03">4926 13048 4607 0,'0'0'400'15,"0"0"-400"-15,0 0 0 0,3-4 0 16,-1-2 2496-16,-2 6 432 0,3-5 80 0,-3 5 0 16,3-6-1024-16,-3 6-192 0,0 0-64 0,0 0 0 15,0 0-352-15,0 0-80 0,0 0-16 0,0 0 0 16,0 0-528-16,0 0-112 0,1 8-32 0,0 2 0 16,0 1-272-16,1 2-48 0,-1 3-16 0,2 1 0 0,1 1-144 0,-2 1-128 15,1 0 144-15,1 2-144 0,0-1 0 0,0-1 0 16,1-1 0-16,-1 1 0 0,1-1 128 0,-1-2-128 15,0 0 0-15,0-2 0 0,-1-2 0 0,-1-1-336 16,-1-1 48-16,0-1-8416 16,0-2-1664-16</inkml:trace>
  <inkml:trace contextRef="#ctx0" brushRef="#br0" timeOffset="23165.66">4933 13328 7359 0,'0'0'656'0,"0"0"-528"31,0 0-128-31,0 0 0 0,-4 0 1424 0,4 0 256 0,0 0 48 0,0 0 16 0,-6-1-352 0,6 1-80 16,0 0-16-16,0 0 0 0,-5-1-112 0,5 1-32 16,0 0 0-16,0 0 0 0,0 0-448 0,0 0-112 15,0 0-16-15,0 0 0 0,0 0-96 0,0 0-32 0,0 0 0 0,11 2 0 16,-1 0-32-16,-3 0-16 15,3 0 0-15,7 1 0 0,0-2-224 0,-3-1-48 16,1 0-128-16,11 0 192 0,3 2-192 0,-8-2 176 31,3-1-176-31,4 0 160 0,2-2-32 0,2 1-128 0,0 0 192 0,0 0-64 16,2 1-128-16,4-1 0 0,0 0 0 0,1 2 128 16,0 0-128-16,4 0 0 0,3-1 0 0,3 0 128 0,-3-1-128 15,-1-1 0-15,0-1 0 0,0 1 0 0,1 1 0 16,2 0 0-16,1 0 0 0,1 0 0 0,0 0 0 0,2-1 0 15,-2-1 0-15,-3 0 0 0,-3 2 0 0,5 1 128 16,3 1-128-16,1-1 0 0,0 1 128 0,-1-1-128 16,0-1 0-16,-5-1 128 0,2 0-128 0,-2 0 192 15,3 2-192-15,1 1 192 0,5 0-64 0,-1 0 0 16,-2 0 0-16,2-1 0 0,0-2-128 0,-4 2 0 16,1 0 0-16,0 1 128 0,3 0-128 0,5 0 0 15,-2-1 0-15,0 0 128 0,-2 0-128 0,-1 0 0 16,-1 0 0-16,5 1 0 0,2 0 0 0,1-1 0 15,-2-2 0-15,-1 2 0 0,-2-1 128 0,0 1-128 16,1 1 128-16,3 0-128 0,2 0 224 0,-1 0-32 16,-3-1-16-16,0 0 0 0,-1 0 16 0,1 0 0 15,-1-2 0-15,3 3 0 0,-8 1-192 0,0 1 160 16,0-4-160-16,0 1 160 0,1 0-160 0,4 1 0 16,3 0 144-16,1 0-144 0,13-2 0 0,-4 0 0 15,-2 0 0-15,-3-1 0 0,-5 2 0 0,2 1 128 0,1 0-128 0,-2 0 0 16,-1-1 0-16,0 0 128 15,-15 0-128-15,1 1 0 0,0 0 0 0,4 0 144 16,2 0-144-16,0 0 0 0,1 1 128 0,-1-1-128 0,-1 0 0 0,0 0 0 16,-2 0 128-16,1 1-128 0,2 1 0 0,-1 1 0 15,15-2 0-15,-4 0 0 0,-6 0 128 0,-1-1-128 16,-2-1 128-16,-2 0-128 0,-2 2 144 0,0 1-144 16,1-1 144-16,-1 0-144 0,-9 0 128 0,0 0-128 15,1-1 0-15,-3 0 128 0,3 0-128 0,1 2 0 0,0-1 0 0,0 0 128 16,1 0-128-16,12-1 0 0,-12 0 128 0,0 0-128 15,-1 0 0-15,0 0 128 0,0 0-128 0,-2-1 0 16,1 2 144-16,1 1-144 0,11 0 144 0,-2 0-144 16,-2 0 192-16,-1-2-192 0,-4-2 192 0,-2 1-64 15,-2 0 0-15,-1 1-128 0,-1 1 160 0,-2 0-160 16,-1-1 128-16,-1 2-128 0,1 0 128 0,-1-1-128 16,-1-1 0-16,-1 0 128 0,0 0-128 0,-2 0 160 15,-4-1-160-15,0 0 160 0,-4-2 64 0,-1 2 16 16,0-1 0-16,-1 1 0 0,-4 0 64 0,0 0 16 15,-2 0 0-15,-2 1 0 0,-1 0-16 0,-1-1 0 0,-2 0 0 0,-1-1 0 16,0 1-32-16,-3 0 0 0,-5 1 0 16,0 0 0-16,6-1 48 0,-6 1 0 15,5-2 0-15,-5 2 0 0,0 0-144 0,6 0-32 0,-6 0 0 0,5-1 0 16,-5 1-144-16,0 0 0 0,7 0 0 0,-2 0 0 16,-5 0 0-16,6 0 0 0,-6 0-160 0,0 0 160 31,6-1-736-31,-6 1-48 0,7 1-16 0,-2-1 0 15,-5 0-2368-15,7-1-480 0</inkml:trace>
  <inkml:trace contextRef="#ctx0" brushRef="#br0" timeOffset="23309.51">13003 13254 22911 0,'0'0'1024'0,"-6"0"192"0,6 0-960 0,-5 0-256 16,-1-1 0-16,0 0 0 0,-2 0 944 0,0 0 144 15,1 0 16-15,0 1 16 0,1 0-640 0,-1 0-128 16,0 0-32-16,2 0-12608 15</inkml:trace>
  <inkml:trace contextRef="#ctx0" brushRef="#br0" timeOffset="27467.34">10143 13327 7535 0,'0'0'320'0,"0"0"96"0,0 0-416 0,0 0 0 16,0 0 0-16,0 0 0 0,0 0 672 0,0 0 48 15,0 0 16-15,0 0 0 0,0 0 368 0,0 0 80 16,0 0 16-16,0 0 0 0,0 0-112 0,0 0-32 0,0 0 0 0,0 0 0 16,1-5-144-16,-1 5-16 15,0 0-16-15,0 0 0 0,1-7-32 0,0 1 0 16,-1 6 0-16,1-5 0 0,-1 5-80 0,0 0 0 0,1-6-16 0,0 1 0 16,-1 5-112-16,0 0 0 0,3-6-16 0,-3 6 0 15,2-4-112-15,-2 4-32 0,0 0 0 0,0 0 0 16,0 0-144-16,0 0-16 0,0 0-16 0,0 0 0 15,0 0-144-15,3 5-32 0,-3-5 0 0,2 9 0 16,1 2-128-16,-2 0 192 0,-2 3-192 0,-1 2 192 16,0 0 0-16,-1 4 0 0,0 2 0 0,-1 2 0 15,0 3-64-15,1 0 0 0,0 1 0 0,2 1 0 16,-2 3-128-16,4-1 0 0,1-1 0 0,-2-1 0 0,1 0 0 0,2-2 128 16,0 0-128-16,0-3 0 0,1-2 128 0,-1 0-128 15,-1-1 0-15,1 0 128 0,2-4-128 0,-2 0 192 16,-1-2-192-16,-1-1 192 0,0-2-64 0,-1-1 0 15,-1-3 0-15,0 0 0 0,0-2-128 0,1-6 192 16,0 0-192-16,-4 3 192 16,4-3-640-16,-6 0-128 0,0-1-32 0,-1-2 0 15,0-2-2544-15,0-1-512 0</inkml:trace>
  <inkml:trace contextRef="#ctx0" brushRef="#br0" timeOffset="27842.61">10141 13321 24767 0,'0'0'1088'16,"0"0"240"-16,0 0-1072 16,0 0-256-16,-6-5 0 0,1 1 0 0,-1 3 256 0,0 1 0 0,-2 2 0 0,0 3 0 0,-1 1 128 0,1 3 32 15,-1 0 0-15,-1 2 0 16,1 1-288-16,0 0-128 0,0 0 0 0,2 0 128 15,-1 1-128-15,1-2 0 0,2-3 0 0,2 0 0 16,-3-1 448-16,6-7 48 0,0 0 16 0,0 0 0 0,0 0 608 0,0 0 128 16,0 0 32-16,-1-7 0 0,1-1-384 0,1-2-64 15,2-1 0-15,2-2-16 0,1-1-272 0,2-1-48 16,0-1-16-16,2 1 0 16,2-1-160-16,2 2-16 0,2 1-16 0,-1 3 0 0,-1 1-96 0,1 3 0 15,-1 2-16-15,-2 2 0 16,-1 3 16-16,-1 2 0 0,0 2 0 0,-1 1 0 0,0 3-192 0,-1 2 0 15,0 1 0-15,0 2 0 0,-1-1 0 0,1 0 0 16,-1-1 0-16,-1 0 0 0,1-1-192 0,-1-1-64 16,2-1 0-16,0-1-11680 15,-2-2-2336-15</inkml:trace>
  <inkml:trace contextRef="#ctx0" brushRef="#br0" timeOffset="28311.88">10219 14473 27647 0,'0'-7'2448'0,"0"1"-1952"15,0-1-496-15,0 2 0 0,0-2 848 0,0 7 80 16,0 0 16-16,0 0 0 0,0 0 16 0,0 0 0 0,0 0 0 0,0 0 0 16,2 7-608-16,-1 2-112 0,-1 4-32 0,0 2 0 15,1 1-48-15,0 4-16 16,-1 2 0-16,0 0 0 0,-1 0-144 0,1 0 0 16,0 2 144-16,-1 0-144 0,0-2 0 0,0 0 144 0,-1-2-144 15,1 0 0 1,-1-1 0-16,1-3 0 0,-1-1 0 0,1 2 0 15,1-2-2112-15,0-4-320 0,0-11-64 0</inkml:trace>
  <inkml:trace contextRef="#ctx0" brushRef="#br0" timeOffset="28624.84">10094 14516 31327 0,'-2'-7'2784'15,"0"1"-2224"-15,1-2-560 0,1 0 0 16,2 0 400-16,1 2-16 0,3-1-16 0,2 2 0 15,0-1 192-15,3 1 32 0,2-1 16 0,2 1 0 16,4-1-96-16,-2 2-32 0,2 1 0 0,1 0 0 16,0 1-224-16,-1 1-32 0,0 1-16 0,-1 2 0 15,-1 0-208-15,1 3 0 0,-2 0 0 0,0 3 0 0,-2 1 0 0,-1 2 0 16,-1 2 0-16,-1 2 0 0,-1 4 0 0,-1 1 0 16,-1 0 0-16,-1 1 0 0,0 0 0 15,-1-1 0-15,-3 0 0 0,0 0 0 0,-1-2 0 0,-2-2 0 16,-1-2 0-16,-1 0 0 0,-2-2 0 0,-3-1 224 15,-1 0-64-15,-2-1-16 0,-2-2 48 0,-1 1 0 16,-2-1 0-16,-2 0 0 0,0-1-32 0,0 0 0 16,1-2 0-16,-2 1 0 0,2-1-160 0,-1 0 0 0,1-2 0 0,-8 2 0 31,7-2-656-31,3-1-64 0,1-1-16 0,6-3 0 16,7 2-2432-16,0 0-480 0</inkml:trace>
  <inkml:trace contextRef="#ctx0" brushRef="#br0" timeOffset="29110.16">10599 14719 4607 0,'0'0'192'0,"0"0"64"0,0 0-256 0,0 0 0 0,-4 7 0 0,0-1 0 15,-1 2 4816-15,1 1 928 16,-2 0 176-16,1 1 32 0,-2 1-3808 0,2 0-768 0,1 0-160 0,1-1-16 16,1-1-400-16,1 0-80 0,1 0-16 0,2 1 0 15,2-2-128-15,2-2-48 0,0-1 0 0,2-2 0 16,2-1-144-16,1-2-16 15,0-2-16-15,1-2 0 0,1-2-96 0,1-2 0 0,1-2-16 0,-2-2 0 16,-1-2 80-16,-1 0 32 0,-1-1 0 0,-1 2 0 16,-2-1 96-16,-2 1 0 0,-1 1 16 0,0 2 0 15,-1-1 144-15,-1 3 32 0,-1 3 0 0,0-1 0 0,-1 6-208 0,0 0-48 16,0 0 0-16,0 0 0 0,0 0-208 0,0 0-48 16,0 0-128-16,-2 8 192 0,0 2-192 0,1 1 0 15,1 4 0-15,1 4-160 0,0 2 160 0,1 2 0 16,1 2-144-16,1 4 144 0,-1 1 0 0,1 2 0 15,-1 1-144-15,0 1 144 0,2 2 0 0,-3-2 0 16,1-1-128-16,1 12 128 0,0-6 0 0,0-3 0 16,-2-8 0-16,-1-2 0 0,-1-3 0 0,0-5 0 15,-2-3 0-15,-1-3 0 0,-1-1 160 0,-1-2-160 16,1-4 160-16,4-5-160 0,-10 2 272 0,0-2-32 0,-1-2-16 16,-2-2 0-16,-3-4 176 0,0-1 48 15,-1-3 0-15,2-1 0 0,1-3-128 0,3 3 0 0,2 1-16 0,2-2 0 16,3-2-128-16,2 2-32 0,2 2 0 0,3-1 0 15,0 0-144-15,3-1 0 0,1 0 0 0,3 0 0 32,1-2-640-32,4 2-16 0,0-1 0 0,2 0 0 15,-1 0-1392-15,4 0-288 0,0-1-48 0,-4 5-9584 0,3-2-1920 0</inkml:trace>
  <inkml:trace contextRef="#ctx0" brushRef="#br0" timeOffset="30050.68">12826 12350 5519 0,'0'0'496'0,"0"0"-496"0,0 0 0 0,-5-1 0 0,0-1 2752 0,5 2 464 16,-7-3 96-16,2 1 16 0,-1-1-1024 0,2 1-192 16,4 2-32-16,-6-3-16 0,2 1-464 0,4 2-80 15,0 0-32-15,0 0 0 0,0 0-480 0,0 0-112 16,0 0 0-16,0 0-16 0,0 0-336 0,0 0-64 15,0 0-16-15,9-3 0 0,3 1-48 0,6 0-16 16,2-1 0-16,6 1 0 0,3 0-272 0,6-1-128 16,2-2 128-16,4 1-128 0,3-2 128 0,5 2-128 15,4 1 0-15,4-1 128 0,5 0-128 0,0 0 192 16,1-1-192-16,0 2 192 0,0 1-192 0,0 1 160 16,2-1-160-16,-1 2 160 0,-1 0-160 0,-4 0 0 15,-4 0 0-15,-3 2 0 0,-5-1 0 0,-4-1 128 0,-3 2-128 0,-6 0 0 16,-1 0 0-16,-7 0 0 0,-4 1 128 0,-4-1-128 15,-4 0 0-15,-4 0 0 16,-2-1 0-16,-8-1 0 0,0 0 0 0,0 0-176 0,0 0 176 0,-10-1-192 16,-2 0 48-16,-3-1 0 0,0-1 0 0,0-1 0 0,-3 0-64 0,1 0-16 15,-1-2 0-15,0 1 0 0,-1-1 224 0,1-1-144 16,-1 1 144-16,3-1-128 0,0 0 128 0,2-1 0 16,1-1 0-16,1 0 0 0,2 0 0 0,1 2 0 15,2-1 0-15,3 1 128 0,1 1-128 0,1 1 128 16,2 5-128-16,0 0 128 15,4-4 0-15,0 1 16 0,2 1 0 0,0 2 0 0,2-2-144 0,1 4 160 16,0 1-160-16,0 2 160 0,5 1-160 0,-2 2 0 16,0 0 0-16,0 2 0 0,0 1 144 0,0 1-144 15,-1 0 160-15,-1 2-160 0,-1 1 208 0,-1 0-48 16,-4 2-16-16,-2-1 0 0,-2 0-144 0,-1-1 0 16,-3 0 144-16,-3 0-144 0,-2-3 0 0,-1 1-128 31,0 3 0-31,-3-3 0 0,-2 0-1856 0,-1-1-352 0,2 0-80 0</inkml:trace>
  <inkml:trace contextRef="#ctx0" brushRef="#br0" timeOffset="30458.31">14837 12295 14399 0,'0'0'640'0,"-1"-6"128"0,1 0-624 0,0-2-144 0,0 0 0 0,2 0 0 0,-1-1 352 0,1-1 32 15,0 0 16-15,2 0 0 0,-1-2 784 0,0 0 160 16,0 1 16-16,1 0 16 0,-2 1 528 0,1 1 96 16,2 0 32-16,-2 2 0 0,-1-1-160 0,0 2-16 15,-2 6-16-15,0 0 0 0,0 0-896 0,0 0-176 16,0 0-48-16,3 8 0 0,-1 1-464 0,-1 3-112 16,0 2-16-16,1 4 0 0,0 1-128 0,-1 2 0 15,-1 3 0-15,0 1 0 0,0 0 0 0,0 1 0 16,0 0 0-16,0 0 0 0,2 0 0 0,-2-1 0 15,0-1 0-15,0-2 0 0,0-1 0 0,0-2 0 16,0-2 0-16,0 0 0 16,0-4-496-16,1-2-128 0,-1-1-16 0,1-3-16 15,-1-7-2112-15,0 0-432 0,0 0-64 0</inkml:trace>
  <inkml:trace contextRef="#ctx0" brushRef="#br0" timeOffset="30708.3">14849 12218 23951 0,'0'-13'2128'16,"1"-3"-1696"-16,0-1-432 0,2-2 0 15,1 2 1280-15,1 1 192 0,2-1 16 0,0 2 16 16,3 1-304-16,2 2-64 0,3 1-16 0,0 3 0 16,0 2-368-16,2 3-80 0,-1 1-16 0,2 2 0 15,0 1-144-15,-1 1-48 0,1 3 0 0,2 1 0 16,-3 3-112-16,2 2-32 0,-4 1 0 0,-1 1 0 16,-3 2-128-16,-3 0-48 0,-1 2 0 0,-3 0 0 15,-4 0-144-15,-2-2 128 0,-2-1-128 0,-4 0 128 0,-2-2 16 16,-2-1 0-16,-3-1 0 0,-3-2 0 0,-1 1 32 0,-2-1 0 15,-1 0 0-15,-2 0 0 0,-2 0-320 0,-1 0-64 16,2 1-16-16,1-1 0 16,0 0-2912-16,0 1-576 0</inkml:trace>
  <inkml:trace contextRef="#ctx0" brushRef="#br0" timeOffset="31599.69">12785 12422 8287 0,'0'0'736'0,"0"0"-592"0,0 0-144 0,3-5 0 15,0-2 1504-15,-1 1 272 0,-1 0 48 0,1 1 16 16,0-1-112-16,1 1-32 0,-3 5 0 0,3-6 0 16,0 1-384-16,-3 5-80 0,3-5-16 0,-3 5 0 15,0 0-272-15,0 0-64 0,0 0-16 0,0 0 0 16,0 0-224-16,0 0-32 0,0 0-16 0,4 8 0 15,-1 1-272-15,-1 2-48 0,-1 2-16 0,2 2 0 16,-2 1-256-16,0 1 128 0,0 3-128 0,1 3 0 16,-1 3 144-16,1 2-144 0,-1 2 0 0,1 2 144 15,0 3-144-15,0 1 160 0,0 2-160 0,-1 2 160 0,0 2-160 0,-1 2 160 16,1 1-160-16,-1 2 160 0,2 0 32 0,-2 1 16 16,-2 3 0-16,2-2 0 0,2 1 64 0,-1-1 16 15,-1-1 0-15,0 1 0 0,1 2-96 0,0-1 0 16,-1 0-16-16,0-1 0 0,0 3 0 0,0-2 0 15,0-2 0-15,2 0 0 0,-2 1 16 0,0-1 0 16,1-1 0-16,0 1 0 0,3-1-64 0,-2-2-128 16,0-2 192-16,0-2-64 0,0-2 0 0,2 0 0 15,-2-4 0-15,1 12 0 0,-1-5 32 0,1-7 0 16,-1-3 0-16,-1-4 0 0,0-4-16 0,0-3 0 0,-1-1 0 16,1-4 0-16,-1-3 0 0,0-1 0 15,0-2 0-15,0-1 0 0,0-1 16 0,0-8 0 16,0 0 0-16,0 0 0 0,0 0 0 0,0 0 0 15,0 0 0-15,-4 3 0 0,4-3-160 0,-6 0 128 16,1 0-128-16,0-2 128 16,0-1-640-16,-1-2-144 0,3 0-32 0,-2-2 0 15,0-1-2096-15,1 1-416 0,-2-1-96 0</inkml:trace>
  <inkml:trace contextRef="#ctx0" brushRef="#br0" timeOffset="31897.1">12667 14324 9215 0,'0'0'816'0,"0"0"-656"0,0 0-160 0,0 0 0 16,0 0 3584-16,0 0 672 0,0 0 144 0,0 0 16 15,2 8-2976-15,-1 1-608 0,0 1-112 0,0 1-16 0,0 2-96 0,1 1-16 16,1 1 0-16,2 0 0 0,-1 0 624 0,2 2 128 16,1-1 32-16,1 0 0 15,1-1-1632-15,2 1-336 0,0-3-64 0,3-1-16 0,-1-2 1056 0,2-3 192 16,-1-1 64-16,1-2 0 0,2-1 128 0,1-3 16 15,-1-5 16-15,2-1 0 0,0-4 32 16,-1-1 0-16,2-4 0 0,-2-1 0 0,-3-2-128 0,-2 0 0 16,-1-2-16-16,-2 2 0 0,-1 3-432 0,-2 0-64 15,-3 2-32-15,-1 2 0 0,-2 1-160 0,-1 3 0 16,-1 0 0-16,1 7 128 16,0 0-512-16,0 0-96 0,-5 2-32 0,2 3 0 15,-3 0-2816-15,3 3-576 0</inkml:trace>
  <inkml:trace contextRef="#ctx0" brushRef="#br0" timeOffset="32365.79">13320 14652 16575 0,'-8'-10'1472'0,"4"1"-1168"0,-1-2-304 0,1-5 0 0,2 1 2080 0,2-2 352 16,2-1 80-16,2 2 16 0,2-1-928 0,-1 8-176 15,3-1-32-15,1 0-16 0,0 0-624 0,2 1-128 16,1 0-32-16,0 2 0 0,1 0 0 0,1 3 0 15,2 1 0-15,-4 4 0 0,1 1-208 0,3 3-64 16,-3 2 0-16,-6-1 0 0,0 3-192 0,1 9-128 16,-3 0 128-16,-2 3-128 0,-3 0 128 0,-3 2-128 15,-2 1 160-15,-1-5-160 0,-1 2 0 0,-7 12 128 16,-2-2-128-16,-1-4 0 0,1-1 0 0,0-5 0 0,3-4 0 0,2 0 0 16,1-4 0-16,4-1 128 15,0-2-128-15,3-2 0 0,3-8 272 0,0 0-32 16,3 8-16-16,-3-8 0 0,7 7 144 0,1-3 16 15,2-1 16-15,4-2 0 0,1-1-128 0,1-1-16 16,2-1-16-16,1 0 0 0,1-1-240 0,0-1 128 16,1-1-128-16,1 0 0 0,-2-1 0 0,1 0-192 15,-1-1 16-15,0 0 0 16,-1 2-912-16,2-3-176 0,-1-3-32 0,1 1-14928 0</inkml:trace>
  <inkml:trace contextRef="#ctx0" brushRef="#br0" timeOffset="32571.64">13886 14551 27183 0,'-5'-19'1200'0,"1"8"256"0,0-1-1168 0,1 0-288 16,1 0 0-16,-1 1 0 0,1 2 1472 0,2 1 256 16,0 8 32-16,0 0 16 0,0 0-560 0,0 0-96 15,0 0-32-15,0 0 0 0,0 0-672 0,0 0-144 16,0 11-16-16,0 3-16 0,0 2-240 0,1 4 144 16,0 2-144-16,0 1 128 0,2 1-128 0,-2 4 0 15,0 0 0-15,-1 1 128 0,0-3-128 0,2 3 0 16,1 0 0-16,-2-2 0 0,2-2 0 0,0 0 0 15,0-2 0-15,1-2 0 0,-2-4 0 0,1-1-256 16,1-3 48-16,0-1 0 16,-1-2-2144-16,-3-10-416 0,0 0-96 0</inkml:trace>
  <inkml:trace contextRef="#ctx0" brushRef="#br0" timeOffset="32837.21">13915 14539 9215 0,'-2'-10'816'0,"-1"-2"-656"16,2-1-160-16,2-1 0 0,2 1 4864 0,1 0 928 16,2-1 192-16,1 2 32 0,3 0-4224 0,2 1-864 0,0 2-160 0,5 1-48 15,3 1-80-15,1 3-32 16,-1 1 0-16,1 2 0 0,0 1 32 0,0 2 0 16,-1 1 0-16,-2 3 0 0,-3 1-192 0,-2 2-48 0,-3 0 0 0,-2 2 0 15,-2 1-192-15,-2 0-32 0,-5 1-16 0,-3 2 0 16,-1-1-32-16,-3 1 0 0,-2 2 0 0,-2-2 0 0,-2 0-128 15,-5-2 192-15,-1 0-192 0,-1-1 192 16,-2-2-192-16,0 1 192 0,-1 0-192 0,0 0 192 0,1 0-416 16,-2 0-80-16,0-1-16 0,1 0-11680 15,1-1-2336-15</inkml:trace>
  <inkml:trace contextRef="#ctx0" brushRef="#br0" timeOffset="36383.17">3141 12177 13823 0,'5'-12'1216'0,"-3"8"-960"16,0-3-256-16,0 0 0 0,1 0 848 0,-1-2 128 0,-1 0 32 0,-1 0 0 15,-1 1 400-15,-1-1 96 0,-2 0 16 16,0 1 0-16,-1-1-176 0,1 2-48 0,-1 0 0 0,-1 3 0 15,-1-1-640-15,1 2-128 0,-2 1-16 0,0 1-16 16,-1 1-336-16,-1 2-160 0,-1 2 160 0,1 3-160 16,-2 2 0-16,-2 3 0 0,0 3 0 0,-1 3 0 15,-1 1 176-15,0 0-176 0,-1 2 192 0,2 0-192 16,1 1 208-16,0 1-64 0,2 1-16 0,2 0 0 16,2-1 0-16,1-2 0 0,2-2 0 0,2 0 0 15,1-1 128-15,4-2 0 0,2 1 16 0,1-3 0 16,2-1 112-16,3-1 0 0,3-1 16 0,1-1 0 15,2-2-80-15,0-2 0 0,2 0-16 0,0-3 0 16,1-1-96-16,1 0-16 0,0-2 0 0,-1-2 0 16,1 0-48-16,-1-1-16 0,-1-1 0 0,-1-1 0 0,0 0-128 0,-2 0 0 15,-3 1 0-15,-1-1 0 16,0 0-640-16,-2 1-144 0,-2-1-48 0,-3 1 0 16,-4 4-2240-16,0 0-464 0</inkml:trace>
  <inkml:trace contextRef="#ctx0" brushRef="#br0" timeOffset="46100.67">5135 12567 2751 0,'0'0'256'0,"0"0"-256"0,5-4 0 0,-5 4 0 15,6-4 2224-15,-2 1 400 0,-4 3 64 0,0 0 32 16,0 0-1024-16,5-4-208 0,-5 4-32 0,0 0-16 16,4-4-544-16,-4 4-96 0,0 0-32 0,0 0 0 15,0 0-240-15,0 0-48 0,0 0-16 0,0 0 0 16,-5-1 16-16,1 0 0 0,0 0 0 0,-4 1 0 15,-1 1-160-15,-1 1-48 0,0 0 0 0,-1 0 0 16,-1 0 48-16,0 2 16 0,-2-1 0 0,-2 0 0 0,0 1-128 0,-1-1-16 16,-2 0-16-16,-2 1 0 0,-4-1 16 15,0 0 16-15,-1 0 0 0,-3 1 0 0,-3-1-80 0,-1 0 0 16,0 1-128-16,-1 0 192 0,-1-1-192 0,1 1 144 16,1-1-144-16,2 1 128 0,1 1-128 0,2-1 0 15,-2 1 144-15,3-1-144 0,0-1 0 0,2 2 0 16,0-1 0-16,-1 0 0 0,1 0 0 0,0-1 128 15,-1 0-128-15,3 1 0 0,1-2 0 0,1 0 0 16,0 0 0-16,2 0 0 0,1 0 128 0,2-1-128 16,-1 0 160-16,3 0-160 0,1 0 272 0,0 0-32 15,2 0-16-15,3-1 0 0,0 0 96 0,1 0 32 16,2 0 0-16,5 0 0 0,0 0 128 0,0 0 32 16,0 0 0-16,0 0 0 0,0 0-144 0,0 0-32 15,0 0 0-15,0 0 0 0,0 0-160 0,0 0-48 16,0 0 0-16,0 0 0 0,0 0-128 0,0 0 0 15,0 0 0-15,0 0 128 0,0 0-128 0,0 0 0 16,0 0-192-16,0 0 192 0,0 0-176 0,0 0 176 16,6-1-128-16,2 0 128 0,0 0-400 0,1 0 0 0,-1 1 0 0,2-1 0 31,1-2-80-31,-1 2-16 0,1-1 0 0,1 0 0 0,0-1 192 0,-1 0 48 0,-1 0 0 0,-1 0 0 16,-1 0 256-16,-2-1 0 0,0 1 0 0,-6 3 0 15,2-6 0-15,-1 1 0 0,-1 1 0 0,0 4 0 16,-2-6 0-16,-2 2 0 0,-7 0 0 0,1 1 144 15,0 1-144-15,-1 1 0 0,-1 0 144 0,-1 1-144 0,-1 1 128 0,0 1-128 16,0-1 160-16,-1 1-160 0,1 2 144 0,0-1-144 16,1 0 128-16,-2 2-128 0,3-1 0 0,0 0 0 15,1 0 128-15,2 0-128 0,2 0 128 0,0 1-128 16,0 0 192-16,2 0-64 0,1-1 64 0,0 2 16 16,3-1 0-16,1 2 0 0,1-1 32 0,1 1 0 15,2-2 0-15,0 1 0 0,2-1 16 0,1 0 0 16,3-1 0-16,1 1 0 0,-1-1-32 0,1 0 0 15,1 1 0-15,1-2 0 0,2-1-96 0,-1 1 0 16,-1-1-128-16,0 0 192 0,0 0-192 0,0 0 0 16,0-1 0-16,-1 2 0 15,1 0-768-15,0 0-192 0,1-1-32 0,0 2-13472 0</inkml:trace>
  <inkml:trace contextRef="#ctx0" brushRef="#br0" timeOffset="47039.13">3217 12498 23951 0,'-1'-4'2128'0,"0"-3"-1696"16,2 0-432-16,1-2 0 0,3 0 576 0,0 0 16 15,3 0 16-15,1 2 0 0,1 0-160 0,1 2-48 16,1 0 0-16,1 4 0 0,0 1 16 0,0 2 0 0,-1 3 0 0,-1 1 0 15,-1 3-272-15,-1 2-144 16,0 1 160-16,0 1-160 0,-4 2 160 0,0 1-160 16,-2 3 160-16,-1 1-160 0,-2-3 128 0,0 1-128 15,0-2 0-15,-2 0 0 0,1-4 144 0,0-2-144 0,-1-2 128 0,2-8-128 16,0 0 464-16,0 0 16 0,0 0 0 0,0 0 0 16,1-7 352-16,1-2 80 0,1-2 16 0,4-3 0 15,0-5-544-15,1-1-128 0,0-2 0 16,0-1-16-16,0 0-240 0,0 0 176 15,-1 1-176-15,-1 4 160 0,-1 2-160 0,-1 3 0 0,-1 2 0 0,0 3 0 16,-1 3 0-16,-2 5 0 0,0 0 0 16,0 0 0-16,-1 7 128 0,0 4-128 0,-2 2 0 0,0 3 128 15,0 0-128-15,1 2 0 0,-1 0 0 0,2 0 0 16,1 2 0-16,2-1 0 0,2-3 0 0,1 1 0 16,2-2 0-16,2-1 0 0,1-3 0 0,3 0 0 15,2-2-272-15,4-2-96 0,3-3-16 0,4-2-15424 16</inkml:trace>
  <inkml:trace contextRef="#ctx0" brushRef="#br0" timeOffset="49217.26">4990 13411 9215 0,'0'0'816'0,"0"0"-656"16,0-5-160-16,0-1 0 0,0 0 1264 0,0-1 208 15,0 1 64-15,2-1 0 0,-1 0-128 0,0 1 0 16,0-2-16-16,0 1 0 0,0 1-192 0,0-2-48 16,0-1 0-16,0 2 0 0,0-1-288 0,1 1-64 15,-1 1-16-15,1 0 0 0,-1 1-256 0,-1 5-48 0,0 0-16 0,0 0 0 16,0 0-32-16,0 0-16 16,0 0 0-16,0 0 0 0,0 0-176 0,0 0-48 15,0 0 0-15,1 10 0 0,-1 3-192 0,-1 3 176 16,0 2-176-16,0 4 160 0,0 4-160 0,-2 4 0 15,1 3 0-15,0 3 0 0,0 6 0 0,0 2 0 16,-1 2 0-16,0 4 0 0,0 2 0 0,1 0 0 0,1 0 128 0,-2 0-128 16,1 1 0-16,1-4 0 0,0-1 0 0,1-1 0 15,1-3 176-15,0-3-48 0,0 1-128 16,3 12 192-16,-1-10 64 0,0-19 16 0,-1 0 0 0,3 7 0 16,-2-7 96-16,1-4 16 0,-1-3 0 0,0-2 0 15,-1-4-80-15,0-2-16 0,1-1 0 0,-3-9 0 16,0 0-96-16,0 0-32 0,0 0 0 0,0 0 0 15,0 0 48-15,0 0 16 0,0 0 0 0,0 0 0 16,0 0-224-16,0 0-256 0,-2-11 48 0,1 1 16 16,-1 0-816-16,-1 0-144 0,-2-2-48 0,2 3-8608 15,-1-3-1728-15</inkml:trace>
  <inkml:trace contextRef="#ctx0" brushRef="#br0" timeOffset="49609.87">4908 13511 10127 0,'-13'-19'448'0,"8"10"96"0,1-1-544 0,1 0 0 16,-3 1 0-16,3 0 0 0,0 1 2560 0,-1 1 384 16,1 2 96-16,1 0 16 0,2 5-1664 0,0 0-336 0,0 0-64 0,0 0-16 15,0 0-592-15,-5 6-112 16,1 1-16-16,1 2-16 0,-1 0-240 0,0 2 176 0,1 0-176 0,0 1 160 15,1-1-160-15,1 1 0 0,-1-3 0 0,0-1 128 16,0-2 192-16,2-6 48 0,0 0 0 0,0 0 0 16,0 0 768-16,0 0 144 0,0 0 48 0,0 0 0 15,2-6-304-15,1-3-64 0,0-2-16 0,2-1 0 16,1-3-464-16,0 1-96 0,2-2 0 0,0-1-16 16,2 1-208-16,2 0-32 0,2 3-128 0,-1 2 192 15,-1 1-64-15,0 1-128 0,0 4 176 0,0 2-176 0,0 3 160 0,-1 2-160 16,0 1 128-16,1 3-128 0,-2 1 0 0,1 2 0 15,-1 1-192-15,0 1 192 0,0 0 0 0,1 0 0 16,0 0 0-16,0-1 0 0,0-1-288 0,0-2 64 16,1 0 16-16,1-2 0 15,2 0-2864-15,1-2-576 0</inkml:trace>
  <inkml:trace contextRef="#ctx0" brushRef="#br0" timeOffset="50628.33">4376 14771 18079 0,'0'0'800'0,"-5"-8"160"0,1 1-768 0,-1 0-192 16,0 1 0-16,-1 3 0 0,-4 1 672 0,1 2 96 15,-2 1 0-15,-3 2 16 0,2 3-128 0,1 4-16 16,-3 3-16-16,1 2 0 0,0 2-336 0,0 2-64 16,2 0-16-16,3 2 0 0,0 0-208 0,2 0 176 15,3 1-176-15,2 1 160 0,2 0-160 0,2-1 128 0,3-2-128 16,3-1 128-16,1-2 128 0,0-1 0 0,3-4 16 15,2-1 0-15,2-1 64 0,0-3 16 0,1-1 0 0,-1-4 0 16,1-2-96-16,-1-2-32 0,-2-2 0 0,0-3 0 16,-1-2-32-16,-1-1 0 0,1-1 0 0,-1 0 0 15,-2-2-32-15,-1 0-16 0,-1 0 0 0,-2 1 0 16,-3-1 0-16,0 4 0 0,0 0 0 0,-4 9 0 16,1-8 176-16,-1 8 16 0,0 0 16 0,0 0 0 15,0 0 864-15,0 0 160 0,-2 8 32 0,0 2 16 16,1 1-1936-1,0 0-384-15,-1 0-64 0,2 1-32 0,0 1 800 0,0 0 192 0,2-1 0 0,2-1 0 16,-1 0 0-16,1-1 0 0,2 0 0 0,0-2 0 0,-6-8 0 16,10 6 0-16,0-1 0 0,0-3 0 0,0-2 272 0,0-3-48 15,0-1-16-15,1 0 0 0,-2-4 48 0,0-1 0 16,0 0 0-16,0-2 0 0,0-2 64 0,-1 0 32 16,-3 0 0-16,1 0 0 0,-1 0-80 0,-1 2-16 15,0 2 0-15,-1 1 0 0,-1 0-32 0,-2 8-16 16,0 0 0-16,0 0 0 0,0 0-16 0,0 0-16 15,0 0 0-15,0 0 0 0,0 0-176 0,4 10 0 16,-3 1 0-16,1 1 0 0,-1 2 0 0,0 2 0 16,0 2 0-16,1 2 0 0,1 0 0 0,-1 2 0 15,1 2 0-15,0 2 0 0,0 1-144 0,0 2 144 0,0 2 0 0,0 1 0 16,0 0 0-16,0 2-128 0,0 1 128 0,-1 1 0 16,1-3 0-16,-1 0 0 0,1-1 0 0,0-1 0 15,0-2 0-15,0-1 0 0,0 0 0 0,1-2 0 16,-2-2 0-16,0-2 0 0,0-3 0 0,-1-3 0 15,-1-2 0-15,-1-2 192 0,0-3-48 0,1-9-16 16,-4 7 64-16,4-7 0 0,-8 6 0 0,0-3 0 16,2-3 240-16,-4-3 48 0,0-3 16 0,0-1 0 15,-1-4 80-15,-1-4 0 0,-1-2 16 0,1-4 0 16,1-2-224-16,2-2-48 0,0 0-16 0,2-1 0 16,3-3-48-16,3 1 0 0,2-1 0 0,3 1 0 15,2 2-112-15,4 0-16 0,0-1-128 0,2 3 192 0,2 2-192 0,3 1 0 31,2 1 0-31,4 2-160 0,4-2 160 0,0 3-192 0,1 3 192 0,-2 1-192 0,0 1 192 0,-2 2-128 16,-1 2 128-16,-1 2-128 0,-2 1 128 0,-2 2-160 16,1 1 160-16,-2 3-160 15,-2 2-1312-15,-2 1-256 0,-1 2-48 0,-1 3-10048 16,-2 1-2000-16</inkml:trace>
  <inkml:trace contextRef="#ctx0" brushRef="#br0" timeOffset="55826.33">16567 11402 16415 0,'0'0'720'0,"0"0"160"0,0 0-704 0,-4-4-176 0,0 1 0 0,4 3 0 16,-3-4 1216-16,3 4 192 0,-3-4 64 0,3 4 0 15,-1-3 128-15,1 3 48 0,0 0 0 0,0 0 0 16,0 0-544-16,1-5-96 16,2 1-32-16,2 2 0 0,2 0-272 0,3 0-48 0,1-1-16 0,3 1 0 15,3 0-176-15,-1 0-32 0,4 0-16 0,2-2 0 16,2 2-96-16,4 1 0 0,0-1-16 0,2 1 0 16,1 0 32-16,2 0 16 0,-1-1 0 0,1 0 0 0,-2 2-208 0,-3 0-144 15,-1 1 192-15,-4-1-192 0,-4 0 128 0,-2 1-128 16,-4 1 0-16,-3 0 0 15,-2 0-224-15,-8-2-160 0,0 0-16 0,0 0-16 16,1 7-928-16,-6 0-176 0,-3 1-32 0,-6 1-8256 16,-4 1-1648-16</inkml:trace>
  <inkml:trace contextRef="#ctx0" brushRef="#br0" timeOffset="56154.55">16646 11449 21471 0,'-15'-9'960'0,"7"6"192"0,-2 0-928 0,0-2-224 15,0 1 0-15,2-2 0 0,-1 0 1408 0,2 1 224 0,3 1 48 0,0 1 16 16,4 3-528-16,0 0-96 15,0 0-32-15,7-4 0 0,2 2-448 0,3 0-80 16,-1 0-32-16,3 1 0 0,2 1-224 0,0 2-32 0,1 0-16 16,1 1 0-16,2 1 48 0,-1 1 0 0,-3 1 0 0,0 1 0 15,-1 1-256-15,-1 1 144 0,-1 1-144 0,-4 1 128 16,-1 0-128-16,-3 0 0 0,-3 0 0 0,-3 2 128 16,-4 2-128-16,-2 2 0 0,-4 0 0 0,-4 2 0 15,-2 0 0-15,-2-2 0 0,-1 1-144 0,-1-2 144 16,-1 1 0-16,0-3 0 0,0-1 0 0,1 0 0 15,3-2 400-15,1-2 48 0,2 0 0 0,2-2 0 16,4 1 80-16,3-2 32 0,2 1 0 0,4-7 0 0,1 6-240 16,3 1-64-16,3 0 0 0,3-2 0 15,3 1-80-15,2-2-32 0,3 1 0 0,1 0 0 0,-1-2-144 16,3-1 128-16,2-1-128 0,2 1 128 0,-1-2-128 16,3-2 0-16,2 0 0 0,3 0 0 15,1-1-1472-15,3-2-208 0,4-1-48 0,-1-3-14384 0</inkml:trace>
  <inkml:trace contextRef="#ctx0" brushRef="#br0" timeOffset="56529.6">17392 11475 23951 0,'-9'-12'1056'0,"7"8"224"0,0-1-1024 0,0 1-256 16,2 4 0-16,0 0 0 0,-4-3 2608 0,4 3 464 15,0 0 80-15,0 0 32 0,-4 6-2032 0,1 4-384 0,-1 2-96 0,1 4-16 16,1 1-400-16,0 4-96 15,-1 2-16-15,-1 3 0 0,1 0-144 0,0 3 0 16,0 0 144-16,1 1-144 0,1-4 0 0,0 1 0 16,0-2 0-16,1-2 128 0,0-3-128 0,0-1 0 0,0-4 0 0,0-1 0 15,0-4 144-15,0-2-144 16,0-8 192-16,0 0-192 0,0 0 256 0,0 0-48 16,-1-7-16-16,-1-2 0 0,1-4-32 0,-1-4-16 0,0-3 0 0,0-3 0 15,1-5-144-15,1-2 192 0,0-3-192 0,0-3 192 16,1 1-192-16,1-1 192 0,-1 0-192 0,1 2 192 15,-1 2 192-15,4 3 32 0,-1 2 16 0,2 3 0 16,1 4-144-16,0 1-32 0,1 2 0 0,2 3 0 0,1 1-256 0,1 2 160 16,-1 2-160-16,2 2 128 0,2 2-128 0,1 1 0 15,-1 1 0-15,2 2 0 0,-2 1-192 0,0 2 48 16,-1 2 0-16,-1 0 0 16,-1 3-1296-16,-1 2-256 0,-1 0-48 15,-1 2-9904-15,-3 3-1984 0</inkml:trace>
  <inkml:trace contextRef="#ctx0" brushRef="#br0" timeOffset="56717.62">17306 11623 32255 0,'0'0'2864'0,"0"0"-2288"16,-4-1-576-16,4 1 0 0,0 0 1104 0,0 0 112 16,0 0 32-16,0 0 0 15,0 0-768-15,0 0-160 0,0 0-16 0,10 0-16 0,1 1 48 0,3 0 16 16,2 0 0-16,4-1 0 0,2 0-224 0,2 1-128 15,-2 0 128-15,3 0-128 16,-1-1-1008-16,-1 0-272 0,0 0-48 0,-1 1-14784 0</inkml:trace>
  <inkml:trace contextRef="#ctx0" brushRef="#br0" timeOffset="57140.63">17666 11779 34143 0,'0'0'1520'0,"-1"-6"304"0,1 1-1456 0,1-1-368 0,0 1 0 0,-1 5 0 0,4-4 496 0,2 0 16 16,-1 3 16-16,3 2 0 0,1 1 0 0,1 3 0 15,0 0 0-15,0 3 0 0,-1 2-288 0,2 2-64 16,-3 1-16-16,-1 2 0 0,-2 0-16 0,0 3 0 16,-2 1 0-16,-2 0 0 0,-2 0-16 0,-2-1-128 15,-2 1 192-15,0-1-64 0,-2-3-128 0,2-2 160 16,-2-1-160-16,2-3 160 15,-1-1-32-15,2-1-128 0,-1-3 192 0,5-4-64 0,0 0 32 0,0 0 0 16,0 0 0-16,0 0 0 0,0 0 0 0,2-6 0 16,3-1 0-16,3-3 0 0,1-1-160 0,5-5 0 15,0-1 0-15,4-4 0 0,1-2 0 0,2-2 0 16,1 0-192-16,-1 3 192 0,-3 1-176 0,-3 3 176 16,-1 1-128-16,-1 4 128 0,-5 2-320 0,-1 1 32 15,-3 4 0-15,-4 6 0 0,0 0 1152 0,0 0 224 16,0 0 64-16,-3 4 0 0,-2 3-880 0,-1 2-272 0,-1 2 160 15,1 3-160-15,-1 1 0 0,2 2 0 0,-1 0 0 0,2 2-176 16,1 0 176-16,0-2 0 0,3 1 0 0,1-3 0 16,2-1 0-16,0 0 0 0,2-2 0 0,1-1 0 15,3-2 0-15,1-2-192 0,0-1 192 16,3-2-192 0,1-2-496-16,-1-1-96 0,3-3-32 0,0-2 0 15,2-2-2384-15,2-2-464 0</inkml:trace>
  <inkml:trace contextRef="#ctx0" brushRef="#br0" timeOffset="57376.35">18349 11568 36863 0,'0'0'3264'0,"0"0"-2608"15,0 0-528-15,4-4-128 16,2 0 0-16,-1 0 0 0,2 0 0 0,2 1 0 0,2 0 208 0,2 1 64 0,2-1 16 0,1 1 0 16,0 0-288-16,2 0 128 15,-1 0-128-15,2-1 0 0,-1 2 0 0,-1 0-352 16,0 1 48-16,-3 1 16 16,-2 0-2480-16,-1 2-496 0</inkml:trace>
  <inkml:trace contextRef="#ctx0" brushRef="#br0" timeOffset="57579.9">18287 11716 36863 0,'0'0'3264'0,"0"0"-2608"0,0 0-528 0,0 0-128 15,0 0 176-15,0 0 0 0,0 0 0 0,0 0 0 16,0 0 448-16,8-3 80 0,0 1 32 0,3 0 0 16,2 0-416-16,2 1-64 0,3 0-32 0,3 0 0 15,1 0-224-15,1 1 0 0,0-1 0 0,1 1 0 31,2 0-1184-31,-1 0-176 0,-1-1-48 0,0 0-15328 16</inkml:trace>
  <inkml:trace contextRef="#ctx0" brushRef="#br0" timeOffset="58506.11">19677 11255 20271 0,'0'0'1792'0,"1"-6"-1424"16,-1-3-368-16,-1 0 0 0,-2 0 1376 0,8 1 208 15,5-1 32-15,-5 1 16 0,-8 0 80 0,-4 1 16 0,-3-1 0 0,1 1 0 16,-2 1-176-16,-2 0-16 0,-1 2-16 0,0 3 0 16,0 0-624-16,-2 2-128 15,1 2-32-15,-2 3 0 0,1 1-464 0,0 4-80 16,1 2-32-16,1 3 0 0,-1 0-16 0,2 3 0 15,0 1 0-15,1 1 0 0,3-1-144 0,1-1 160 0,2 1-160 0,1 0 160 16,3 2-160-16,2-2 0 0,1 0 0 0,3-2 0 16,0 1 176-16,4-1-48 15,4-1-128-15,-1-1 192 0,1-3-192 0,3 0-192 16,3-1 48-16,2-2 0 16,2-1-368-16,0-2-64 0,3 0 0 0,2-1-16 0,2-3-1856 15,2 0-368-15,-3 0-80 0,0-3-11824 0</inkml:trace>
  <inkml:trace contextRef="#ctx0" brushRef="#br0" timeOffset="58913.51">19833 11517 18431 0,'-2'-14'1632'0,"2"7"-1312"0,-1-2-320 0,1 1 0 15,0-2 2144-15,1 0 352 0,1 0 80 0,0 1 16 16,0 1-720-16,0 2-144 0,2 0-16 0,-4 6-16 0,4-3-704 0,2 1-144 16,0 1-16-16,1 1-16 0,-2 1-368 0,2 3-64 15,0 2 0-15,-2 1-16 0,1 2-160 0,-2 2-16 16,0 0-16-16,-1 2 0 0,-2 1-32 0,-1 0 0 15,-1 1 0-15,-2 2 0 0,0-1 16 0,-2 1 0 16,-2-2 0-16,0 1 0 0,1-2-32 0,0-1-128 16,0-3 192-16,0-1-64 0,2-3-128 0,-1 0 128 0,5-6-128 15,0 0 128-15,0 0-128 0,0 0 192 16,0 0-192-16,0 0 192 0,3-7-192 0,1-1-144 16,1-2 144-16,4-2-208 0,-1-2-16 0,2-2 0 15,2-3 0-15,0-1 0 0,-1 2 16 0,0 0 0 16,-2-1 0-16,1 4 0 0,-1 2 208 0,-3 3 0 0,0 1 0 0,-2 4 0 15,-1 0 352-15,-3 5 64 0,0 0 16 0,0 0 0 16,0 0-16-16,0 8 0 0,-1 1 0 0,-1 1 0 16,0 1-160-16,0 1-16 0,-1 1-16 15,2 0 0-15,0 0-224 0,1 0 128 0,0 1-128 0,1-1 0 16,2-1 0-16,0-1 128 0,1 0-128 0,2-1 0 16,0-1 0-16,2-2 0 0,1-1-144 0,2-2 144 31,1-2-1536-31,2 1-224 0,2-3-32 0,1 0-15408 0</inkml:trace>
  <inkml:trace contextRef="#ctx0" brushRef="#br0" timeOffset="59901.28">18924 11508 32015 0,'0'0'1408'0,"0"0"320"0,0 0-1392 0,0 0-336 16,0 0 0-16,5-4 0 0,-1 1 640 0,4-1 64 16,-3 2 16-16,4 0 0 0,1 0 32 0,2 0 0 0,2-1 0 0,2 2 0 15,-1-1-496-15,2 1-112 16,-1 0-16-16,3 0 0 0,-2 0-128 0,2 1 0 16,0 0 0-16,0 0 0 15,0 0-352-15,-2 0-160 0,0 0-16 0,-1 1-10352 16,-3 1-2080-16</inkml:trace>
  <inkml:trace contextRef="#ctx0" brushRef="#br0" timeOffset="60261.38">20506 11193 11967 0,'0'0'1072'0,"-1"-7"-864"16,0-1-208-16,2 1 0 0,2-1 4304 0,1-1 816 16,-2 0 176-16,0 2 16 0,1 1-2880 0,2 0-592 15,-3 0-112-15,-2 6-32 0,0 0-448 0,0 0-96 16,0 0 0-16,0 0-16 0,0 0-512 0,5 4-112 15,0 3 0-15,-2 4-16 0,0 1-224 0,0 2-32 0,-1 3-16 0,0 3 0 16,-1 2-224-16,0 2 0 16,0 0 128-16,-1 1-128 0,0 1 0 0,0 0 0 15,-1-1 0-15,2 1 0 0,-1-2 0 0,0-1-320 0,0-1 64 0,1-1 0 32,1-2-1424-32,-1-2-288 0,0-1-48 0,0-3-9568 0,-1-3-1904 0</inkml:trace>
  <inkml:trace contextRef="#ctx0" brushRef="#br0" timeOffset="60433.39">20369 11396 35935 0,'0'0'3200'0,"-3"-5"-2560"0,2-2-512 0,1 2-128 0,0 5 160 0,4-6 16 32,0 1 0-32,3 0 0 0,0 1-176 0,4 0 192 0,3 1-192 0,3 0 192 0,3 1 0 0,3 1 0 15,3-1 0-15,3 1 0 0,2 1-192 0,2 0 0 16,-1-1 144-16,0 1-144 15,-3-1-1408-15,0 0-336 0,0 0-80 0</inkml:trace>
  <inkml:trace contextRef="#ctx0" brushRef="#br0" timeOffset="60886.81">20958 11110 33167 0,'-6'-11'1472'0,"6"11"304"16,-4-5-1424-16,4 5-352 0,-3-6 0 0,3 6 0 0,0 0 864 0,0 0 96 15,0 0 32-15,0 0 0 0,0 0-32 0,0 6-16 16,0 2 0-16,1 5 0 0,1 0-496 0,1 3-80 0,0 4-32 0,0 2 0 16,-1 3-128-16,1 2-16 15,0 0-16-15,-1 2 0 0,0-2-176 0,0 1 128 16,1-1-128-16,0 0 128 0,-1-3-128 0,0-1 0 16,1-2 144-16,-1-1-144 0,1-3 0 0,-2-2 0 0,-1-5 0 0,0-3-128 31,0 0-240-31,0-7-32 0,0 0-16 0,0 0 0 15,0 0-288-15,-2-8-64 0,-2-4-16 0,1-3 0 16,1-5 112-16,0-2 32 0,0-5 0 0,1-1 0 16,1-3 128-16,0-2 16 0,0-2 16 0,1 1 0 0,1 0 640 0,0 1 128 0,1 0 32 0,3 2 0 15,-2 3 336-15,3 3 80 0,0 2 16 0,0 3 0 0,4 1-320 0,0 4-64 16,2 1-16-16,2 3 0 0,-1 2-96 0,3 2-32 16,0 3 0-16,1 2 0 0,-1 2-64 0,1 2-16 15,-2 2 0-15,1 3 0 0,-3 2 48 0,-1 0 0 16,-2 0 0-16,-2 2 0 0,-2 3-16 0,-4 1 0 15,-2 0 0-15,-2 3 0 0,-2 0 48 0,-5 0 16 16,-4 0 0-16,-2 1 0 0,-3-1-64 0,-1 0-16 16,-3 0 0-16,-1-2 0 0,-1-2-160 0,-1 0 160 15,1-1-160-15,2-2 160 0,3 0-160 16,0-1 0-16,3-3 0 0,2 0 0 16,2-2-1728-16,2-1-256 0,3-2-64 0</inkml:trace>
  <inkml:trace contextRef="#ctx0" brushRef="#br0" timeOffset="61060.02">21554 11236 40943 0,'0'-10'1808'0,"0"10"384"0,5-6-1744 0,1 2-448 16,2-2 0-16,2 2 0 0,1-1 128 0,1 1-128 15,1 2 128-15,2 0-128 0,-1 1 208 0,2-1-32 0,1 2-16 0,1 0 0 16,0 2-336-16,1 0-64 0,-1 0-16 0,-1 0 0 15,1 3-2816-15,-2 0-576 0</inkml:trace>
  <inkml:trace contextRef="#ctx0" brushRef="#br0" timeOffset="61232.15">21562 11427 34095 0,'-4'-2'3024'15,"-1"0"-2416"-15,5 2-480 0,0 0-128 0,0 0 928 0,0 0 160 16,0 0 48-16,0 0 0 0,6-5-656 0,2 2-128 15,3 1-32-15,4-1 0 0,3 1-320 0,2 0 0 16,4-1 0-16,2-1 0 16,3 0-384-16,2 0-160 0,4-1-32 0,2-1 0 15,1-2-2416-15,4-1-480 0,1-1-112 0</inkml:trace>
  <inkml:trace contextRef="#ctx0" brushRef="#br0" timeOffset="61483.12">22234 11259 3679 0,'12'-7'160'0,"-6"3"32"0,-3 0-192 0,-3 4 0 15,0 0 0-15,0 0 0 0,0 0 5952 0,0 0 1152 16,0 0 240-16,-4 7 32 0,-1 1-4576 0,-2 2-928 15,-1 2-176-15,0 1-32 0,1 1-784 0,1 2-160 16,-2-1-16-16,4 1-16 0,1 1-80 0,2 1-16 0,4-2 0 0,1 1 0 16,2-3-160-16,1-1-48 15,3-1 0-15,2-1 0 0,3-1-64 0,1-3 0 16,2-3-16-16,2-1 0 0,3-2-64 0,0-2-16 16,1-3 0-16,0-4 0 0,0-3 0 0,0-2 0 15,-1-6 0-15,-1-2 0 0,-3-2 64 0,-2-2 16 0,-4 0 0 0,-3 1 0 0,-3-1 128 16,-5 2 16-16,-3 2 16 0,-5 2 0 15,-1 1 112-15,-7 1 32 0,-1 3 0 0,-4 2 0 0,-4 1-432 0,-2 3-176 16,-4 2 128-16,0 1-128 16,-2 3-256-16,0 3-144 0,0 4-32 0,0 2 0 15,2 4-2192-15,0 3-448 0,2 3-96 0</inkml:trace>
  <inkml:trace contextRef="#ctx0" brushRef="#br0" timeOffset="61968.56">19993 12251 35759 0,'0'0'1584'0,"-3"-2"336"0,3 2-1536 0,0 0-384 16,0 0 0-16,0 0 0 0,6-5 560 0,2 2 32 16,3 1 16-16,5 1 0 0,3 0 96 0,5-1 0 15,3 1 16-15,4 1 0 0,1 0-336 0,0 0-80 16,-1 1-16-16,0-1 0 0,0-1-288 0,0 0 128 15,-2-1-128-15,0 0 0 16,1-1-224-16,-1-1-160 0,-3 2-16 0,0 1-16 16,-2 1-2688-16,-4 1-544 0</inkml:trace>
  <inkml:trace contextRef="#ctx0" brushRef="#br0" timeOffset="62110.07">20161 12424 41471 0,'0'0'3680'0,"0"0"-2944"0,0 0-592 0,0 0-144 31,5-2-736-31,3 0-176 0,2 1-48 0,2 0 0 0,3 0 688 0,2 1 128 0,0 0 144 0,3-1-208 16,1 0 16-16,1 0 0 0,1 0 0 0,2-1 0 31,2 1-2496-31,0-2-480 0</inkml:trace>
  <inkml:trace contextRef="#ctx0" brushRef="#br0" timeOffset="62455.06">20568 12072 16575 0,'-26'-11'1472'0,"15"5"-1168"16,-3-1-304-16,0 0 0 0,0-1 4768 0,-1 1 896 16,3 1 176-16,1 1 48 0,2 2-4288 0,3 1-832 15,0 1-192-15,6 1-16 0,0 0-304 0,1 5-48 16,3 2-16-16,3 2 0 0,3 1-192 0,5 1 0 31,2 0-144-31,5 1 144 0,3-1 0 0,4 1 0 0,2 0-128 0,0-1 128 0,2-1 0 0,-1-1 0 16,-2-3-160-16,1 0 160 0,0-2-224 0,-1 1 32 15,-2-2 0-15,-1-2 0 0,-3 1 0 0,-3 0 0 16,-4 1 0-16,-2-1 0 0,-4-1 192 0,-4 1 0 16,-7-2 0-16,0 0 0 0,0 0 128 0,-5 4 0 0,-4 1 16 0,-2 0 0 15,-2 2 144-15,-4 1 32 16,-1 2 0-16,-2 1 0 0,-2 2-128 0,1 2 0 0,-3 5-16 0,2 1 0 16,-2 1-176-16,2 0 128 0,2 1-128 0,2-1 128 15,3 0-128-15,0-1 0 16,3-1 0-16,1-2 0 0,3 0 0 0,1 0-144 0,4-2 144 0,-1 1-208 31,5-2-2384-31,2-1-480 0,-1-3-80 0</inkml:trace>
  <inkml:trace contextRef="#ctx0" brushRef="#br0" timeOffset="62846.39">21484 12081 19343 0,'0'0'1728'0,"0"-6"-1392"16,0-2-336-16,1 0 0 0,0 0 1392 0,3-1 208 15,1 1 32-15,-2 2 16 0,-3-1 0 0,-2 1 0 0,-2 2 0 0,-2 1 0 16,1-1-192-16,-3 3-48 16,-2 1 0-16,-1 3 0 0,-2-2-352 0,-1 4-80 15,-2 2-16-15,0 4 0 0,-2-1-544 0,1 4-112 0,0 4-32 0,1 0 0 16,-1 2-80-16,3 2-32 0,1 1 0 0,2 0 0 16,1-1-160-16,3 0 0 0,3 1 0 0,1 0 128 15,2-1-128-15,4 0 0 0,0-2 0 0,3-1 0 16,2-1 0-16,2-2 0 0,2-1 0 0,4 0 0 31,1-3-384-31,3-2-128 0,2 0 0 0,2-3-16 16,3 0-1712-16,2-3-352 0,2-1-64 0,1-3-12240 0</inkml:trace>
  <inkml:trace contextRef="#ctx0" brushRef="#br0" timeOffset="63224.17">21733 12352 12895 0,'0'-16'1152'0,"0"8"-928"16,0-2-224-16,0 0 0 0,0-1 2720 0,1 1 496 31,0-1 112-31,1 2 0 0,-2 2-672 0,3 0-144 0,3 2-16 0,-3 0-16 0,-3 5-960 0,6-2-192 15,0 1-48-15,2 2 0 0,-1 2-800 0,0 3-160 32,0 0-48-32,-1 3 0 0,0 0-112 0,-2 3-32 0,-1 1 0 0,-2 2 0 0,-1 0 0 0,-3 0-128 15,0 3 192-15,-1 0-64 0,-2-1 16 0,2 1 0 16,-2-1 0-16,1 0 0 0,-2-2-144 0,1-2 192 16,-1-2-192-16,4-2 192 0,-1-2-192 0,3-2 192 15,1-5-192-15,0 0 192 0,0 0-64 0,0 0 0 16,0 0 0-16,5-6 0 0,1-3-128 0,2-3 0 15,2-4 0-15,3-1 0 0,3-3-320 0,0-2 64 32,2-2 16-32,-2 0 0 0,1 2 0 0,-3 1 0 0,-2 3 0 0,-1 4 0 15,-4 2 240-15,-1 3 0 16,-1 2 192-16,-3 3-192 0,-2 4 448 0,0 0 0 16,0 0-16-16,0 0 0 0,-3 4-96 0,-2 2-16 0,0 3 0 0,1 2 0 15,-1 2-192-15,0 0-128 0,0 1 160 16,2 1-160-16,0 0 0 0,3-1 128 0,0 1-128 0,4-2 0 15,0 0 0-15,2 0 0 0,1-1 0 0,1-1 0 0,2-2 0 0,3-1 0 16,0-3-160-16,5 1 160 16,0-3-576-16,2-2-48 15,2-1 0-15,0-2 0 0,0-2-2128 0,3-4-448 0</inkml:trace>
  <inkml:trace contextRef="#ctx0" brushRef="#br0" timeOffset="63412.24">22344 12081 36623 0,'0'0'1616'0,"-4"-4"352"0,1-1-1584 0,3 5-384 0,-2-6 0 0,2 6 0 15,3-5 0-15,1 0 0 16,3 2 0-16,3 1 0 0,2 2 192 0,4-1-32 16,3 1-16-16,2 1 0 0,1-1-144 0,0 1 0 0,0 1 0 0,0 0 0 31,-1-1-1792-31,-2 1-224 0,0 2-48 0</inkml:trace>
  <inkml:trace contextRef="#ctx0" brushRef="#br0" timeOffset="63568.39">22330 12290 4607 0,'0'0'400'0,"0"0"-400"0,-4-1 0 16,4 1 0-16,0 0 7232 0,0 0 1344 0,0 0 288 0,0 0 48 15,0 0-7072-15,4-4-1424 0,3 1-288 0,2 0-128 0,4 1 192 0,3 1-64 16,5 1 0-16,2-1 0 15,2-1-128-15,3 0-192 0,0 1 32 0,1-2 16 16,1 0-2160-16,1-1-448 0,-1-1-64 16</inkml:trace>
  <inkml:trace contextRef="#ctx0" brushRef="#br0" timeOffset="64399.26">23133 11900 21183 0,'-4'-12'1888'0,"2"7"-1504"0,1 0-384 0,1-1 0 0,0 1 2048 0,0 5 320 15,0-4 80-15,0 4 16 16,0 0-848-16,0 0-160 0,0 0-48 0,0 0 0 15,0 0-144-15,0 0-48 0,0 0 0 0,-3 8 0 16,0 3-544-16,-1 3-112 0,0 1-32 0,1 1 0 0,-2 3-144 0,3 2-16 16,-2 0-16-16,0 1 0 0,0 0-96 0,1 1-32 15,1 0 0-15,0 0 0 0,1-2-224 0,0 0 144 16,1 0-144-16,1-1 128 0,-1-3-128 0,1 0 0 16,1-2 0-16,0 0 0 15,0-1-1232-15,0-1-336 0,1-1-64 0,1-2-10336 16,0-1-2080-16</inkml:trace>
  <inkml:trace contextRef="#ctx0" brushRef="#br0" timeOffset="64681.05">23060 11967 11967 0,'-8'-20'1072'0,"4"9"-864"15,1-2-208-15,0-2 0 0,2-2 6112 0,1 1 1184 16,1 0 224-16,1 1 48 0,2 1-6016 0,3-1-1200 0,1 2-352 15,1 0 144-15,2 2 128 0,3 2 32 0,2 2 0 0,2 2 0 16,0 1-112-16,2 2-32 0,1 2 0 0,1 3 0 16,0 0-32-16,0 1 0 0,0 2 0 0,-1 2 0 15,-2-1 32-15,-3 2 0 16,-4 0 0-16,-2 1 0 0,-2 1 0 0,-5 0 0 0,-3 0 0 0,-3 0 0 0,-3 0 80 0,-2 0 16 16,-6 0 0-16,-1 0 0 0,-3-1-48 0,-1-3 0 15,-3 1 0-15,-3-1 0 0,0-1-80 0,-1 2 0 16,-2 0-128-16,2 0 192 15,-1 1-1152-15,2 1-256 0,1 0-32 0,1 0-11264 16,0-1-2256-16</inkml:trace>
  <inkml:trace contextRef="#ctx0" brushRef="#br0" timeOffset="65542.11">16218 13290 20159 0,'0'0'896'0,"0"0"176"0,0 0-864 0,0 0-208 16,0 0 0-16,0 0 0 0,-4-5 1616 0,4 5 288 16,1-6 48-16,1 1 16 15,4 0-752-15,-1 1-160 0,5 0-32 0,2-1 0 0,4 2-432 0,3 0-80 16,3-1-32-16,5 1 0 0,1-1-80 0,4 1-16 16,5 1 0-16,-1 0 0 0,0 0-96 0,-1 0-32 15,-2-1 0-15,-2 2 0 0,-2 0-256 0,-2 1 0 16,-3 0-176-16,0 1 176 15,-4 0-2464-15,-2 2-384 0</inkml:trace>
  <inkml:trace contextRef="#ctx0" brushRef="#br0" timeOffset="65919.75">16204 13385 29487 0,'-6'-8'2624'0,"6"8"-2112"0,-3-4-512 0,1-1 0 15,2 5 240-15,1-5-64 0,1-1-16 0,4 2 0 16,1 1-160-16,3-1 0 0,2 0 0 0,4 0 0 16,1-1 208-16,4 2 64 0,2 1 16 0,2 0 0 15,-1 2 336-15,1 1 64 0,-1 0 16 0,-1 2 0 16,-1 1-320-16,-2 2-48 0,-3-1-16 0,-4 2 0 16,-2 1-320-16,-3-1 128 0,-4 2-128 0,-4 1 0 15,-2 1 0-15,-7 1 128 0,-4 3-128 0,-4-1 0 0,-1 3 0 0,-3 2 0 16,-2 0 0-16,-2 0 0 0,2-2 0 0,0 1 0 15,-1-3 0-15,2 1 0 0,2-2 288 0,3-1-16 16,1-1 0-16,3-2 0 0,3-1 288 0,2-1 48 16,3-1 16-16,3 0 0 0,2-7-304 0,2 5-48 15,-2-5-16-15,8 5 0 0,0-2-128 0,5-1-128 16,2-1 192-16,3-1-192 0,0-1 0 0,4-1 0 0,1-1 0 0,4-2 0 16,0 0 0-16,3-1-256 15,2 1 80-15,1-1 16 16,1 0-2352-16,-2 0-480 0,-1 1-80 0</inkml:trace>
  <inkml:trace contextRef="#ctx0" brushRef="#br0" timeOffset="66326.84">16978 13334 37775 0,'-3'-5'3360'0,"0"-1"-2688"0,1 2-544 0,-1 0-128 16,1 0 0-16,2 4 0 0,0 0 0 0,0 0 0 16,-4 1 240-16,0 4 112 0,2 1 32 0,0 5 0 15,0 3-128-15,0 2-32 0,3 2 0 0,0 1 0 16,0 3-224-16,2 2 128 0,1 1-128 0,-1-1 0 0,0-1 0 0,2 0 0 16,0-1 0-16,-1 0 0 0,0-1 0 0,-1-2 128 15,-1 0-128-15,-1-4 0 0,0-2 0 0,1-2 128 16,-2-2-128-16,0-2 0 0,0-7 192 0,0 0-64 15,0 0-128-15,0 0 192 0,-6-3-192 0,1-2 0 16,-2-5 0-16,3-3 0 0,0-4 0 0,1-4 0 16,1-3 0-16,1-4 0 0,0-5-144 0,-1-2 144 15,4 0 0-15,0-2-144 0,-1-2 144 0,2 1 128 16,3 0-128-16,-1 3 176 0,1 3 112 0,0 4 32 16,3 1 0-16,1 4 0 0,1 2-320 0,1 4 160 15,2 0-160-15,2 4 128 0,-3 1-128 0,2 3 0 16,1 3 0-16,0 1 0 0,-3 3 0 0,2 2-192 0,-1 2 64 0,-1 1 128 31,-1 5-448-31,-3 1 16 0,0 1 16 0,-1 3 0 16,-3 2-1872-16,0 4-368 0,-4 2-80 0</inkml:trace>
  <inkml:trace contextRef="#ctx0" brushRef="#br0" timeOffset="66969.3">16981 13525 27647 0,'0'0'1216'0,"0"0"256"0,-2-5-1168 16,2 5-304-16,0 0 0 0,0 0 0 0,4-4 1008 0,0-2 144 16,3 2 16-16,3 1 16 0,3-1-864 0,2 1-160 15,2 0-32-15,0 1-128 16,2-2 128-16,1 2-128 0,1 0 0 0,-1 1 0 0,-1 0 0 0,0 0 0 16,0-1 0-16,-2 2 0 15,-1 0-368-15,-2 2-80 0,-3-1 0 0,-1 1-16 0,-2 1 256 0,-8-3 48 16,6 6 16-16,-2 0 0 0,-2 2 144 0,-1 1 0 15,-2 0 0-15,1 0-128 0,-1 1 352 0,0 0 80 16,-1 0 16-16,1 0 0 0,0 0 240 0,1 0 48 0,0-1 16 0,1-1 0 16,3 0 80-16,-1-1 32 15,1-2 0-15,2 1 0 0,-1-2-160 0,3-1-16 16,1-1-16-16,1-2 0 0,0-2-208 0,1-1-32 0,1-2-16 0,0-2 0 16,0-1-96-16,-1 0 0 15,0-1-16-15,-1-2 0 0,0-1 144 0,-1-2 16 16,-2 1 16-16,-2 0 0 0,-1 1 128 0,-1 1 32 15,-2 1 0-15,-1 1 0 0,0 2 192 0,-1 0 32 16,0 1 16-16,1 6 0 0,-2-4-192 0,2 4-48 0,-4-3 0 16,4 3 0-16,0 0-288 0,0 0-64 0,-5 4-16 15,1 3 0-15,-1 2-144 0,2 0 0 0,1 4 0 0,0 1 0 16,-2 1 0-16,2 3 0 0,0 3 0 0,1 2 0 16,0 2 0-16,0 3 0 0,0 0 0 15,1 2 0-15,-1 2 0 0,-1 0 0 0,2 0 0 0,0 1 0 0,0 0 0 0,0 0 0 16,0-3 0-16,2 1 0 0,-1-1 0 0,0-3 0 15,-1 0-160-15,1-3 160 0,1-3 0 0,-1-2-144 16,-1-3 144-16,0 0 0 0,1-4 0 0,-1-2 0 16,-1-3 0-16,-1 1 0 0,2-8 0 0,-4 4 0 15,-2-1 0-15,-1-3 128 0,1-4-128 0,-2-1 176 16,-1-2-176-16,-1-2 192 0,1-3-16 0,-2-2 0 16,-2-4 0-16,2 0 0 0,2-3 48 0,-1-1 16 15,2 0 0-15,2-1 0 0,2 0-112 0,2-1 0 16,2 1-128-16,2 1 192 0,1-1-192 0,3 2 0 0,2 2 0 0,0 0 0 15,2 1-336-15,2 3-16 16,3-1 0-16,1 3 0 16,3 2-1328-16,1 2-272 0,-1 2-48 0,3 0-11184 0,2 1-2224 0</inkml:trace>
  <inkml:trace contextRef="#ctx0" brushRef="#br0" timeOffset="67517.81">18021 13239 26719 0,'0'0'1184'0,"0"0"240"0,0 0-1136 0,2-5-288 0,1-1 0 0,0 1 0 16,1 2 1776-16,2-1 288 0,0-1 64 0,3 2 16 16,2 1-1072-16,1-1-224 0,0 0-32 0,3 1-16 15,1 0-560-15,2 1-112 0,-1 0-128 0,2 1 176 16,-2 0-448-16,0 0-96 0,0 1-16 0,-2 1-10544 16,-2 1-2112-16</inkml:trace>
  <inkml:trace contextRef="#ctx0" brushRef="#br0" timeOffset="67689.67">18001 13429 18431 0,'0'0'816'0,"-4"-1"160"0,0-2-784 0,4 3-192 15,0 0 0-15,0 0 0 0,0 0 4560 0,0 0 880 16,0 0 160-16,4-6 32 0,3 1-4288 0,2 0-880 16,2 1-160-16,4-1-48 0,2 1-256 0,3 1 160 15,0 0-160-15,3 1 128 0,1-1-128 0,3 0 0 16,-1 0 0-16,2 0 0 15,0 0-1904-15,1 1-256 0,-2 1-48 0</inkml:trace>
  <inkml:trace contextRef="#ctx0" brushRef="#br0" timeOffset="72347.58">19256 13053 8287 0,'0'0'736'0,"5"-4"-592"0,0 0-144 0,1 0 0 0,-1-1 1600 0,1 1 304 16,0-1 48-16,0 0 16 0,-2-1-112 0,0 1 0 15,-1-1-16-15,-1 1 0 0,0-2-800 0,-1 2-144 16,1-1-48-16,-2 2 0 0,-2-3 256 0,0 3 48 31,-1 0 16-31,-1 0 0 0,-1 1-48 0,-1 1-16 0,-3-2 0 0,-1 2 0 0,-1 0-208 0,-5 1-64 16,0 0 0-16,-2 2 0 0,1 1-128 0,-2 3-48 15,0 1 0-15,0 4 0 0,-1 2-192 0,0 2-32 16,1 3-16-16,2 1 0 0,0 0-224 16,2 2-64-16,2 0 0 0,2 0 0 0,2 1-128 0,3-2 0 15,3 0 0-15,2 0 0 0,1-2 0 0,3 0 0 16,4-1 144-16,2-1-144 0,0-1 0 0,5-1 0 0,1-1 0 0,3-2 0 16,1-2 0-16,2 0-288 15,1-2 48-15,1 0 16 16,3-3-224-16,0-1-32 0,-1-2-16 0,1-1 0 15,-2-3 16-15,-1-2 0 0,-3 0 0 0,-3-2 0 0,-1-2 240 0,-3 0 48 16,-4-1 16-16,0 0 0 0,-3 0 176 0,-1 1 128 16,-3 1-128-16,-1 2 176 0,-1 0 304 0,-1 2 64 0,-2 1 16 0,3 4 0 15,0 0 16-15,-6 2 16 0,1 3 0 0,-1 1 0 16,2 1-336-16,-1 2-64 0,2 1 0 0,2 0-16 16,1 0-176-16,1 1 0 0,1 0 0 0,1 0 0 15,1-2-128-15,1 1 128 16,1-1 0-16,0-2 0 0,2-2 0 0,0 0-144 0,1-2 144 0,-1-2 0 0,1-2-192 15,0-1 192-15,0-3-192 0,0 0 192 0,-2-2 0 16,0 0 0-16,-3-2 0 0,2-1 0 0,-2-1 0 0,-1 1 176 16,0 0-48-16,-1-10 256 15,-1 13-16-15,0 0-16 0,-1 7 0 0,0 0 112 0,0 0 32 16,0 0 0-16,0 0 0 0,0 0-304 0,-2 5-64 16,-1 3-128-16,0 3 192 0,3 3-192 0,0 3 0 15,-1 2 0-15,1 2 0 0,0 2 0 0,-1 3 0 16,0 3 0-16,0 1 0 0,0 3 0 0,1 0 0 31,0-1 0-31,0 1 0 0,1-1 0 0,1-1 0 0,1-1-160 0,0-3 160 0,-1 0 0 0,-1-4 0 16,-2-2 0-16,1-4 0 0,-1 0 0 0,1-4 144 15,1-3 0-15,-1-2 0 0,-1-3 224 0,1-5 32 0,0 0 16 16,0 0 0-16,0 0 48 0,-8-1 16 16,0-3 0-16,1-3 0 0,-1-2-208 0,0-1-32 15,-1-3-16-15,2-1 0 0,-3-1-224 0,2 1 176 0,0 0-176 0,2 1 160 16,1-1-160-16,-1 3 0 0,1-1 0 15,2 1 0-15,1 1-192 0,1 1-64 0,0 0 0 0,2 1-16 32,1 1-1552-32,1 1-304 0,2-2-64 0,0 2-16800 0</inkml:trace>
  <inkml:trace contextRef="#ctx0" brushRef="#br0" timeOffset="72755.03">20189 12989 25791 0,'-5'-11'1152'0,"5"11"224"0,5-8-1104 0,-3 2-272 15,-3 0 0-15,-1 2 0 0,2 4 2064 0,-4-2 368 16,-2 0 64-16,1 4 0 0,5-2-816 0,-6 5-160 0,2 4-48 0,-1 3 0 15,2 3-800-15,0 4-160 0,0 1-48 0,0 3 0 16,1 1 160-16,1 1 16 16,1 1 16-16,0 1 0 0,0 1-848 0,0-1-160 0,1 0-32 15,0-1-16-15,-1 0 400 0,1-1 0 0,0-4 0 0,2-3 0 32,-2 0-624-32,0-3-32 0,0-2-16 0,0-2 0 15,-2-2-2160-15,0-2-432 0,1-7-96 0</inkml:trace>
  <inkml:trace contextRef="#ctx0" brushRef="#br0" timeOffset="72926.88">19942 13251 27647 0,'-9'-10'2448'0,"7"5"-1952"16,-4 0-496-16,2-1 0 0,-1 1 2112 0,3 1 336 15,2 4 64-15,0 0 16 0,0 0-1776 0,7-5-368 16,3 2-64-16,1 1 0 0,5-1-192 0,5 2-128 16,4-2 192-16,5 1-192 0,4 1 128 0,1-1-128 15,4-2 0-15,-1 1 0 0,-1 0 0 0,-1-2-256 16,0 0 32-16,1-1 0 15,-1 1-2048-15,0-1-416 0,0 1-64 0</inkml:trace>
  <inkml:trace contextRef="#ctx0" brushRef="#br0" timeOffset="73129.98">20710 12991 19343 0,'-7'-10'1728'0,"5"6"-1392"0,0-2-336 0,1 2 0 0,-3-3 2832 0,2 2 496 15,2 5 112-15,0 0 16 0,0-6-1616 0,0 6-320 0,0 0-64 0,0 0-16 16,0 0-464-16,0 0-80 0,0 0-32 0,4 6 0 15,1 0-288-15,-2 4-48 16,-1 4-16-16,1 2 0 0,-2 2-128 0,0 1-48 16,0 2 0-16,0 1 0 0,0 0-192 0,-1 1-144 0,-1 1 192 0,1 0-192 15,1 0 128-15,0-1-128 0,1-1 0 0,1-1 0 32,0-2-352-32,1-1-128 0,0-1-32 0,-1-3 0 0,0-2-1792 0,2-2-352 0,-1-2-80 15</inkml:trace>
  <inkml:trace contextRef="#ctx0" brushRef="#br0" timeOffset="73442.95">20625 13056 18431 0,'-7'-9'1632'0,"1"-1"-1312"0,0-1-320 0,2 0 0 0,-1 0 4544 0,5 1 832 16,0 1 160-16,4 0 32 0,1 1-4432 0,4 0-896 15,3 1-240-15,4 0 0 0,1 2 144 0,3 0-144 16,1 2 192-16,1 2-192 0,0-1 0 0,1 2 0 15,1-2 0-15,1 4 0 0,0 0 128 0,-1 2-128 16,0 3 0-16,-3 0 0 0,0 1 128 0,-2 2-128 16,-2 2 0-16,-1 0 0 0,-2 3 0 0,-3 1 0 15,-3 3 0-15,-5-1 0 0,-2 1 0 0,-3 1 0 16,-4 0 0-16,-1 0 0 0,-4-2 0 0,-2 1 0 16,-1-1 0-16,-2-2 0 0,-2-2 0 0,-1 1 192 0,0-4-64 0,-1 0-128 15,-1-1 304-15,0-1-48 0,0 1-16 0,1 0 0 16,3-2-240-16,0 0 128 0,0-2-128 0,1 1 0 31,3-1-464-31,2-1-192 0,1-2-48 0,3 0-10864 16,3 1-2176-16</inkml:trace>
  <inkml:trace contextRef="#ctx0" brushRef="#br0" timeOffset="73961.31">21143 13260 35295 0,'0'0'1568'0,"0"0"320"0,-4 4-1504 0,0 1-384 0,2 3 0 0,-1-1 0 0,-2-1 272 0,2 3-16 16,-2 2 0-16,2 0 0 0,1 0 192 0,2 0 48 16,0-1 0-16,1 0 0 0,2 0-320 0,1-1-176 15,0-3 192-15,3 1-192 0,2-2 192 0,1 0-192 16,0-3 192-16,-1-1-192 0,2-1 144 0,0-1-144 16,-1-2 0-16,0-3 144 0,0 0-144 0,0-3 192 15,-1-1-192-15,-1-2 192 0,-3-1-64 0,1-2-128 16,-2 1 192-16,-1 0-64 0,-1 0 96 0,0 2 16 15,-1 0 0-15,-1 2 0 0,-1 0 400 0,-1 4 96 16,0-1 16-16,1 3 0 0,1 4-144 0,0 0-32 16,0 0 0-16,0 0 0 0,-4 2-352 0,-1 2-80 15,2 3-16-15,1 2 0 0,-3 2-128 0,3 3 0 16,-1 3 0-16,1 2 0 0,-2 5 0 0,1 2 0 0,-1 3 0 0,0 1 128 16,1 3-128-16,0 1 0 0,-2 2 0 0,2-1 0 15,1 1 0-15,0-1 0 0,0 1 0 16,-1-2 0-16,2-2 0 0,0-3 0 0,0-1 0 0,0-3 0 15,0-3 0-15,1-2 0 0,-1-1 0 0,1-4 128 16,-1-3-128-16,1-2 192 0,-1-1-192 0,-1-3 192 16,2-6-32-16,0 0 0 0,0 0 0 0,-5 1 0 15,-2-3 128-15,0-2 32 0,-1-2 0 0,-1-2 0 0,-1-3-80 0,1-2-16 16,-2 0 0-16,0-1 0 0,2 0-224 16,0-2 128-16,1 1-128 0,1-1 0 0,3 2 0 15,1 1 0-15,2 0 0 0,2 1 0 0,1 1-288 16,1 1-48-16,2 0-16 0,0 1 0 15,3 0-1216 1,1 2-240-16,2-1-48 0,1 1-11136 0,2 1-2240 0</inkml:trace>
  <inkml:trace contextRef="#ctx0" brushRef="#br0" timeOffset="74401.53">21530 13375 28559 0,'0'0'2544'0,"-4"-2"-2032"16,-1-1-512-16,5 3 0 0,0 0 1440 0,0 0 192 15,9-4 32-15,1 2 16 0,0 0-784 0,1 0-176 16,2-1-16-16,3 1-16 0,2 1-48 0,3-1-16 16,1-1 0-16,2-1 0 0,1 2-336 0,0 0-64 15,1-1-16-15,1 2 0 0,-2-1-208 0,-1 1 128 16,-2 0-128-16,0 0 0 0,-2 1 0 0,-2 0-336 16,-4 0 48-16,-1 0 16 15,-2 1-1616-15,-3 0-320 0,0 2-64 0,-8-3-12896 0</inkml:trace>
  <inkml:trace contextRef="#ctx0" brushRef="#br0" timeOffset="74746.42">22112 13133 25791 0,'3'-13'1152'0,"0"5"224"0,-1-2-1104 0,1 0-272 0,4 2 0 0,0-2 0 0,2 2 2304 0,1 1 416 16,2 2 80-16,1 2 16 0,1-1-1696 0,1 2-336 15,2 2-64-15,0 1-16 0,2 2-384 0,0 3-64 16,-2-1-32-16,0 4 0 0,-3 2-16 0,-2 1 0 16,-2 2 0-16,-3 0 0 0,-4 2-208 0,-3 1 0 15,-5 0 0-15,-2 3 0 0,-4 1 0 0,-2-1 144 16,-3-1-144-16,1-1 128 0,-2-1 0 0,2-2-128 16,1-2 192-16,0 1-64 15,2-3 352-15,2-3 64 0,2 0 16 0,1-1 0 0,3-2-96 0,4-5-16 0,-2 6 0 0,2-6 0 16,0 0-240-16,5 5-48 15,1 0-16-15,2-2 0 0,1-1-144 0,2-1 0 16,4 0 0-16,1-1 0 0,2 0 0 0,4 0 0 0,2-1 0 0,0 0 0 16,1 1-432-16,3-1 48 15,-1 0 0-15,1 0 0 16,-2 0-1680-16,-1 0-336 0,-1-2-64 0,0 1-14288 0</inkml:trace>
  <inkml:trace contextRef="#ctx0" brushRef="#br0" timeOffset="75278.36">22791 13084 36447 0,'-6'-18'1616'0,"5"11"336"0,-1 1-1568 0,1 0-384 0,-1 1 0 0,2 5 0 16,0 0 448-16,0 0 16 0,0 0 0 0,0 0 0 16,0 0 160-16,0 0 16 0,0 0 16 0,3 5 0 0,0 3-288 0,1 3-64 15,-2 3-16-15,1 3 0 0,0 0-80 0,1 2-16 16,-1 2 0-16,-1 1 0 0,0 2-192 0,0 0 128 15,0 1-128-15,-1-2 0 0,0 0 0 0,-1-2 128 16,0-3-128-16,0 0 0 0,1-3 0 0,-1 0-192 16,-1-3 48-16,1-1 0 15,0-2-352-15,0-2-64 16,0-7-16-16,0 0 0 0,0 0-416 0,0 0-96 0,0 0 0 0,0 0-16 16,0 0-320-16,-1-6-64 0,-1-3-16 0,1-3 0 15,-1-3-112-15,0-1-32 0,1-4 0 0,0-2 0 16,0-2 16-16,1-2 0 0,1-2 0 0,0 1 0 0,-1-2 1632 0,3 3 0 15,-1-1 288-15,0 3-32 0,0 1 1728 0,0 2 352 16,1 0 64-16,1 3 16 0,0 3-768 0,2 2-160 16,1 1-16-16,2 2-16 0,0 1-720 0,1 1-144 15,1 2-16-15,1 0-16 0,0 2-288 0,2 2-48 0,0 1-16 0,-1 1 0 16,0 1-16-16,0 3-16 0,-1-1 0 0,0 2 0 16,-1 0-176-16,0 2 0 15,-1 1 144-15,-1 1-144 0,-1 1 192 0,-2 2-48 0,-1 1 0 0,-2 0 0 16,-2-1 0-16,-2 1 0 0,-1 1 0 0,-1 1 0 15,-2-2 16-15,0 0 0 0,-2-1 0 0,-1-1 0 16,0-1 32-16,-2-1 16 0,-1-1 0 16,-1-1 0-16,-4 1-16 0,2-1-16 0,-2-1 0 15,0 0 0-15,-2-1-176 0,-3 1 0 0,4-2 0 0,0 0 0 32,2 0-656-32,1-1-112 0,0 0-32 0,3 1 0 15,0-2-1824-15,3-1-384 0,0-1-64 0</inkml:trace>
  <inkml:trace contextRef="#ctx0" brushRef="#br0" timeOffset="75450.67">23350 13123 35135 0,'0'0'1552'0,"0"0"320"0,6-3-1488 0,2 0-384 0,1-1 0 0,1 2 0 0,0 0 192 0,2 0-16 16,1-1-16-16,1 2 0 0,3 1-32 0,0 0-128 15,3 1 192-15,1 1-64 0,1 0-288 0,-4 0-64 16,1 1-16-16,-1 1-15568 0</inkml:trace>
  <inkml:trace contextRef="#ctx0" brushRef="#br0" timeOffset="75639.75">23338 13319 38127 0,'-20'-8'1680'0,"13"6"368"0,1 0-1648 0,6 2-400 0,0 0 0 0,0 0 0 16,0 0 0-16,0 0-304 0,0 0 48 0,0 0 16 16,7 0 96-16,4 1 16 0,4 0 0 0,1 0 0 15,4 1-128-15,1-1-32 0,1-1 0 0,1 0 0 32,2 0-560-32,3 0-112 0,1-1-32 0,3-1-13920 0</inkml:trace>
  <inkml:trace contextRef="#ctx0" brushRef="#br0" timeOffset="75998.52">24203 13119 27647 0,'0'0'1216'0,"0"0"256"0,-6-1-1168 0,-2 0-304 15,0 1 0-15,1 2 0 0,-2 1 960 0,0 1 144 16,0 2 32-16,0 2 0 0,1 0-240 0,-1 3-64 0,0 3 0 0,1 0 0 15,4 1-368-15,-1 2-80 16,2-1 0-16,1 0-16 0,2 0-240 0,2 1-128 16,4-1 128-16,-1 0-128 0,5-2 192 0,1-1-48 15,1-1 0-15,2-2 0 0,2-1 0 0,1-1 0 16,2-2 0-16,2-1 0 0,1-3 0 0,1-1 0 16,-1-2 0-16,0-2 0 0,0-3 80 0,-1-2 16 15,0-4 0-15,0-2 0 0,-4-4 96 0,1-1 32 16,-1-3 0-16,-2-3 0 0,-5 0 144 0,-2 0 16 0,-4 1 16 0,-3-1 0 15,-3 1 224-15,-3 1 32 0,-2 2 16 0,-2 1 0 16,-4 1 64-16,-2-1 16 0,-2 4 0 16,-3 3 0-16,-3 3-640 0,-1 3-112 0,-2 1-16 0,-1 3-128 15,-2 2 0-15,1 3-192 0,0 2 0 0,1 4 0 16,-1 1-1808-16,2 1-368 0,1 1-64 16,1 2-16384-16</inkml:trace>
  <inkml:trace contextRef="#ctx0" brushRef="#br0" timeOffset="79614.98">15666 14767 13823 0,'-11'-2'608'0,"11"2"128"0,-7 0-592 0,0 0-144 15,-1 0 0-15,1 0 0 0,1 0 2416 0,0 0 448 0,2-1 80 0,4 1 32 16,0 0-1088-16,0 0-224 16,0 0-32-16,0 0-16 0,8-3-592 0,4 0-112 15,0-1-16-15,4 1-16 0,3-1-240 0,2-1-64 16,2 0 0-16,3 0 0 0,2 0-112 0,1 1-16 0,0-1-16 0,2 2 0 15,1 0-96-15,1 0-16 0,-2 2 0 0,0 0 0 16,-2 0-160-16,1 2-32 0,-4 0-128 0,-3 1 192 16,-2 1-192-16,-3-1 0 15,-4 1-192-15,3 0 192 16,-7 1-1072-16,-10-4-96 0,0 0-32 0,2 7-14656 0</inkml:trace>
  <inkml:trace contextRef="#ctx0" brushRef="#br0" timeOffset="79992.06">15643 14765 11055 0,'-4'-4'976'0,"-1"0"-784"15,1-2-192-15,4 2 0 0,1-2 4944 0,2 1 944 16,2-1 192-16,2 2 48 0,2 1-5008 0,2-1-992 16,2 2-128-16,2 1-192 0,0 0 192 0,1 1 144 15,3 0-16-15,1 2-128 0,0 0 224 0,0 3-64 16,-3 0-16-16,0 3 0 0,-3 1-144 0,-2 2 0 15,-1 1 0-15,-2 2 128 0,-4 0-128 0,-1 3 0 16,-7 0 0-16,-1 3 128 0,-4 1-128 0,-5 1-176 0,-2 2 48 16,-4 3 0-16,-3 0-128 0,-1 1 0 0,-2-1-16 0,-1-3 0 15,0-3 272-15,0-2-128 0,0-1 128 16,3-4 0-16,3-3 432 0,5-1 192 16,1-2 32-16,3-2 16 0,2 0 224 0,3-1 32 0,6-5 16 0,0 0 0 15,0 0-384-15,0 0-80 0,7 5-16 0,3-2 0 16,4 0-208-16,2 0-32 0,1-1-16 0,3-1 0 15,3-1-208-15,-1 0 0 0,2-1 0 16,3-1 0-16,1 0 0 0,2 1 128 0,1-1-128 0,-2 1 0 16,1 0 0-16,0 0 0 0,0 0 0 0,10-1 0 31,-2 0-960-31,-5 0-224 0,-5 1-48 0,-8 0-15536 0</inkml:trace>
  <inkml:trace contextRef="#ctx0" brushRef="#br0" timeOffset="80839.03">16420 14860 18431 0,'-5'-8'816'0,"4"5"160"0,0-1-784 0,1 4-192 0,-1-4 0 0,1 4 0 15,0 0 2208-15,0 0 400 0,0 0 80 0,0 0 0 16,0 0-1376-16,0 0-288 0,0 9-48 0,0 1-16 16,0 1-384-16,-1 2-64 0,0 2-32 0,-2 1 0 15,2 2-176-15,0-1-48 0,-1 2 0 0,1 1 0 16,-1-2 0-16,1 0-16 0,-2-1 0 0,2-2 0 0,0-1 48 0,0-1 16 15,1-2 0-15,-2-2 0 0,2-2 224 0,0-7 48 16,0 0 16-16,0 0 0 0,0 0-32 0,0 0-16 16,0 0 0-16,3-5 0 0,-1-2-160 0,2-3-16 15,-1-3-16-15,0-3 0 0,2-2-96 0,-1-4-32 16,2-4 0-16,0 0 0 0,0-3-64 0,1 1-16 0,0-1 0 0,1 3 0 16,1 1-144-16,-2 6 0 0,1 2 0 0,0 4 128 15,-1 3 48-15,1 2 0 16,-1 4 0-16,-2 3 0 0,-5 1-176 0,8 4 160 15,-4 3-160-15,2 3 160 0,-1 3-160 0,0 2 0 16,-2 2 0-16,0 2-176 0,1 0 176 0,-1 1 0 16,0 1 0-16,2 1 0 0,0 1 0 0,1-1 0 15,-1-1 0-15,2-1 0 0,-1-3 0 0,1-1 0 0,1-3 0 0,-2-2 0 16,1-1 0-16,-1-2 0 0,1-3 0 0,0-2 0 16,-7-3 176-16,8-3-48 0,1-2 0 0,1-3 0 15,0-3-128-15,1-3 192 0,1-5-192 0,1-2 192 16,2-3-192-16,1-3 160 0,1-1-160 0,-1-3 160 15,1 1-160-15,-1 3 0 0,-2 2 0 0,0 3 0 16,-3 2 176-16,-2 4-48 0,0 4-128 0,-1 3 192 0,-3 3 48 16,0 3 0-16,-5 3 0 0,0 0 0 0,0 0-240 0,3 8 128 15,-1 2-128-15,1 3 0 0,-3 3 0 0,1 3 0 16,-1 0 0-16,0 2 0 0,-1 0 0 0,1 0 128 16,0 0-128-16,0 0 0 15,1 0 0-15,1-1 128 0,-1-2-128 0,1 0 0 0,1-2 0 0,2-1 128 16,-1-2-128-16,2-2 0 0,-1-1 0 0,2-1 0 15,1-3 0-15,0 1 0 0,2-3 0 0,0-2 0 16,0-1 0-16,4-2 0 16,1-2-1152-16,0-2-160 0,2-3-32 0,-5 2-11648 15,2-4-2336-15</inkml:trace>
  <inkml:trace contextRef="#ctx0" brushRef="#br0" timeOffset="83441.92">17260 15277 20271 0,'0'0'1792'0,"0"0"-1424"0,0 0-368 0,0 0 0 15,0 0 1440-15,0 0 224 0,0 0 32 0,0 0 16 16,0 0-784-16,0 0-160 0,0 0-16 0,0 0-16 0,0 0 48 0,0 0 16 16,0 0 0-16,0 0 0 15,3-9-224-15,-1 0-32 0,1 2-16 0,-3 7 0 16,2-8-16-16,0 0 0 0,-2 8 0 0,0-7 0 16,0 7-128-16,-2-8-16 0,2 8-16 0,-6-8 0 15,0 3 160-15,-2 1 16 0,-1 2 16 0,-1 2 0 0,0 3 16 0,-2 3 0 16,-2 1 0-16,-1 2 0 0,-1 2-64 0,1 2-16 15,-1 1 0-15,3 1 0 0,0 1-224 0,1-1-32 16,1 0-16-16,2 0 0 0,1-3-208 0,4 0 144 0,2-1-144 0,3 0 128 16,2 0-128-16,3 0 0 31,0-2 144-31,2-2-144 0,2-1 192 0,1-1-16 0,1 1-16 0,3-2 0 0,3-1-160 0,0-2 128 31,0-1-128-31,3-1 128 0,0-2-128 0,0 0 0 16,0-2 144-16,0-1-144 0,-2 1 0 0,-1-2 0 0,1 0 0 0,-1 1 128 15,-1-1-416-15,-1 1-80 0,-3-2-16 0,-2 1 0 32,-1 1-1792-32,-5 0-384 0,-5 6-64 0</inkml:trace>
  <inkml:trace contextRef="#ctx0" brushRef="#br0" timeOffset="84654.13">17936 14825 23039 0,'0'0'2048'0,"0"0"-1648"16,-5-2-400-16,5 2 0 0,0 0 1760 0,0 0 272 15,-6-5 48-15,6 5 16 0,0 0-560 0,0 0-128 16,0 0 0-16,0 0-16 0,0 0-592 0,8-6-112 16,1 1-32-16,2 2 0 0,2 0-352 0,3 0-80 15,-3 0-16-15,4 1 0 0,1-1-208 0,2 2 128 16,2-1-128-16,0 1 0 0,-1 0 0 0,0 0 0 0,-1 0 0 0,1 0 0 31,-2-1-448-31,-1 1-64 0,-3 1-32 0,-4 1 0 16,-2 0-1888-16,-9-1-384 0,0 0-80 0</inkml:trace>
  <inkml:trace contextRef="#ctx0" brushRef="#br0" timeOffset="84857.89">17906 14999 33167 0,'0'0'2944'0,"0"0"-2352"0,0 0-464 16,0 0-128-16,0 0 976 0,0 0 176 0,0 0 48 0,0 0 0 15,11 6-1008-15,0-1-192 0,1-1 0 0,1-1 0 16,3 0 0-16,2-1 288 0,0-1-48 0,1-1-16 15,2-1-224-15,0 0 0 0,0-2 0 0,2 1 0 16,-2-1 0-16,2 0 0 0,-2-2 0 0,1 1 0 0,0-2 0 0,-2 1 0 16,-2 2 0-16,0-1 0 15,-2 2-1664-15,-1 0-416 0,-4-1-96 0</inkml:trace>
  <inkml:trace contextRef="#ctx0" brushRef="#br0" timeOffset="89283.98">19409 14537 3679 0,'0'0'320'0,"0"0"-320"15,3-5 0-15,0 1 0 0,0-2 3808 0,0 2 688 0,0-3 144 0,-1 2 32 16,0-1-1872-16,0 2-368 16,0 0-80-16,-2 4-16 0,0 0-528 0,0 0-96 15,0 0-32-15,0 0 0 0,0 0-624 0,0 0-128 16,0 0-32-16,0 0 0 0,-1 8-288 0,0 3-64 0,0 4-16 0,-1 1 0 15,0 3-128-15,0 2-16 16,-1 1-16-16,1 0 0 0,1 1-368 0,0 1 0 16,0 0 0-16,1-1 0 0,0 0 0 0,1 1 0 0,0-2 0 0,0-2 0 15,0-1 0-15,1-1 128 0,1-2-128 0,-1-1 0 16,0-6-176-16,0 1-96 0,-1-2-32 0,-1-8 0 31,0 0-1744-31,0 0-368 0,0 0-64 0,0 0-12992 0</inkml:trace>
  <inkml:trace contextRef="#ctx0" brushRef="#br0" timeOffset="89597.71">19214 14630 3679 0,'-18'-21'160'0,"9"7"32"0,1-1-192 0,3-1 0 0,1 2 0 0,4 4 0 0,1-1 7216 0,2 1 1392 16,1 0 288-16,5 1 48 0,4 2-6960 0,4 0-1408 15,2 0-256-15,3 2-64 0,3 1-256 0,1 0 0 16,1 2 128-16,1 1-128 0,2 1 176 0,0 2-16 15,-2 1 0-15,0 2 0 0,-2 1 96 0,-1 2 0 16,1 2 16-16,-2 2 0 0,-4 2-272 0,-2 3 160 16,1 1-160-16,-2 0 128 0,-3 1-128 0,-3 3 0 15,-2-1 144-15,-4 1-144 0,0 0 0 0,-5 0 0 16,-4-1 0-16,-1-1 128 0,-4-3-128 0,-1-1 0 16,-1-2 0-16,-2-3 0 0,-2 0 256 0,-4-1 48 0,-1-1 0 0,-1-2 0 15,-1 0 0-15,-2-2 0 16,1 1 0-16,-11 2 0 0,5-2-304 0,5 0 0 0,3-3 0 0,3 0 0 15,2-1-192-15,2 0-128 16,3-1-48-16,3 0 0 16,8-1-1984-16,0 0-400 0,0 0-64 0,0 0-12048 0</inkml:trace>
  <inkml:trace contextRef="#ctx0" brushRef="#br0" timeOffset="90083.83">19827 14811 32367 0,'0'0'1424'0,"0"0"304"0,-4 6-1376 0,0 1-352 0,0 2 0 0,0-1 0 0,-1 2 288 0,1 1-16 16,0 0 0-16,0 0 0 16,2-1 176-16,1 0 48 0,1 1 0 0,2-1 0 15,2 1-224-15,0-2-32 0,1 0-16 0,2-3 0 16,1 0-32-16,1-2-16 0,-1 0 0 0,2-2 0 16,2-4-32-16,0-1 0 0,1-1 0 0,0-3 0 0,1-2-16 0,0-1-128 15,-2-1 192-15,-1-2-64 0,2-1 144 0,-5 0 32 16,0-1 0-16,-1 1 0 0,-3 1 304 0,-1 0 64 31,0 1 16-31,-2 2 0 0,1 1 128 0,-2 1 16 16,0 2 16-16,0 6 0 0,-3-5-272 0,3 5-64 15,0 0-16-15,0 0 0 0,-5 2-288 0,1 4-48 16,0 2-16-16,1 1 0 0,0 4 48 0,-2 2 16 16,1 3 0-16,1 2 0 0,1 2-208 0,-4 4 0 15,2 1 0-15,-1 3 0 0,1 0 0 0,-1 0-208 0,1 2 32 0,1 1 16 16,1 0 160-16,-1 0 0 0,0-1 0 0,0 11-128 15,2-7 128-15,0-6 0 0,-1-5 0 0,1-1 128 16,0-4-128-16,0-1 0 0,-1-3 0 0,0-3 128 16,-2-2-128-16,1-1 192 0,0-2-64 0,0-1 0 15,-3-3 112-15,-1-1 16 0,0-2 16 0,-2-2 0 16,-1-3 128-16,0 0 32 0,0-4 0 0,0-1 0 16,-3 1-48-16,1-6-16 0,-1-1 0 0,2 0 0 15,1-2-112-15,1 0-32 0,3-1 0 0,1 0 0 16,3 2-224-16,1 0 128 0,3 2-128 0,4 1 0 15,1 1-128-15,4 1-128 0,2 0-32 0,3 2 0 16,0 2-336-16,2 3-64 16,1 0-16-16,2 0 0 15,1 2-1424-15,0 1-304 0,-2-1-48 0,4 1-16544 0</inkml:trace>
  <inkml:trace contextRef="#ctx0" brushRef="#br0" timeOffset="91805.53">20515 14407 16815 0,'0'0'736'0,"3"-6"160"0,1 1-704 0,-1-1-192 16,0 2 0-16,2-2 0 0,-2 1 880 0,0-1 144 16,-1 1 16-16,1-1 16 0,-3 1 224 0,0 5 32 15,-2-6 16-15,2 6 0 0,-2-4-224 0,2 4-32 16,-4-2-16-16,4 2 0 0,-7 1-80 0,2 2-16 16,-3 3 0-16,0 1 0 0,0 2-288 0,-2 3-64 15,-1 3-16-15,-1 2 0 0,-1 3-80 0,0 4 0 16,-1 3-16-16,0 1 0 0,-1 3-112 0,2 3-32 0,1 0 0 15,0 0 0-15,1 0-208 0,-2 17-144 16,4-7 192-16,3-16-192 0,4 0 176 0,2 0-176 16,2-3 160-16,4 1-160 0,-2 0 288 0,7 8-32 15,0-6-16-15,3-3 0 0,2-2 16 0,-3-9 0 16,3-1 0-16,9 5 0 0,1-5-112 0,1-3-16 16,-1-2 0-16,2-3 0 0,0-2-128 0,0 0-176 0,-2-5 48 0,-3 0 0 31,-4-2-272-31,-3-1-48 0,1 2-16 0,-5-1 0 15,-4-1-304-15,-8 5-48 0,6-7-16 0,-6 7-10096 0,0 0-2016 16</inkml:trace>
  <inkml:trace contextRef="#ctx0" brushRef="#br0" timeOffset="93163.74">20855 14554 6447 0,'0'0'272'0,"0"0"80"0,-1-3-352 0,-4-3 0 16,2 1 0-16,1-1 0 0,0 0 4176 0,-1-1 768 16,0 1 160-16,1-1 16 0,0-1-2736 0,2 1-544 15,1-2-112-15,0 1-32 0,1 0-416 0,3 0-64 16,0-1-32-16,1 1 0 0,-1 0-432 0,3 1-96 15,1 0-16-15,0 2 0 0,2-1-208 0,0 3-48 16,2 1-16-16,-2 1 0 0,0 1-208 0,0 3-32 16,-2 2-128-16,0 3 192 0,-1 1-192 0,-1 2 0 15,-2 2 128-15,-1 2-128 0,-1 3 0 0,-2 3 128 0,-2 3-128 16,-3 0 0-16,-2 2 0 0,-3 0 128 0,-2 0-128 0,-2 1 0 16,0-2 0-16,-1-1 0 0,0-2 0 0,2-2 0 15,2-2 128-15,1-2-128 0,0-1 0 0,2-4 144 16,0-3 64-16,3 0 16 0,2-1 0 0,2-7 0 15,0 0 96-15,0 0 0 0,0 0 16 0,0 0 0 16,6 4-80-16,2-2-32 0,2-1 0 0,4-1 0 16,-1-1-224-16,5-1 176 0,-1 0-176 0,4-1 160 15,1-1-160-15,1 0 0 0,3-1 0 0,-1 2 128 0,-3 0-128 0,1 0 0 16,-1 0 0-16,-3 1 0 0,-2 0 0 0,-1 0-224 16,-3 0 32-16,2 0 0 15,-2 1-496-15,-5 1-80 0,-8 0-32 0,0 0 0 16,0 0-1632-16,9 4-336 0,-9-4-64 15</inkml:trace>
  <inkml:trace contextRef="#ctx0" brushRef="#br0" timeOffset="93775.07">21403 14451 26831 0,'0'0'1184'0,"-4"-5"256"0,3 0-1152 0,-1-1-288 0,0 1 0 0,1-1 0 16,-1 1 1024-16,2 5 128 0,0 0 48 0,0 0 0 15,0 0 176-15,0 0 32 0,0 0 16 0,0 0 0 16,0 0-544-16,-4 5-112 0,2 3-32 0,0 3 0 0,0 2-320 0,-1 3-64 16,1 2-16-16,1 3 0 0,-2 1-112 15,0 3-32-15,-1-2 0 0,1 0 0 0,1 1-64 0,-2-2-128 16,2-1 176-16,-1-1-176 0,1-3 160 0,2 1-160 16,-2-3 128-16,0 0-128 0,2-3 208 0,0-2-32 15,0-3-16-15,0 1 0 0,0-3 32 0,0-5 16 16,0 0 0-16,0 0 0 0,0 0 16 0,0 0 0 15,0 0 0-15,6-5 0 0,-1-1 32 0,1 0 16 16,-1-3 0-16,2-2 0 0,0-1-112 0,-1 0-32 16,2 0 0-16,0 0 0 0,0 0-128 0,2-1 0 0,-1 4 0 15,1-1 0-15,0 2 0 0,1 2 0 16,1 2 0-16,1 1 0 0,0 2 0 0,0 1 0 16,-1 1 0-16,-1 2 0 0,0 4-176 0,0-2 176 15,0 2-128-15,-1 2 128 0,-2-1-128 0,0 2 128 0,-1 0-128 0,-2 2 128 16,-2-1 0-16,0 1 0 0,-3-1 0 15,-1 0-128-15,-3 0 128 0,0-1 0 0,-3 1 0 0,0-1 0 16,-1-2 128-16,-4 0-128 0,0-2 128 0,-3 1-128 16,-1-2 128-16,-1 0-128 0,1-1 160 0,-1-1-160 15,1 0 0-15,0-2 128 0,2 0-128 0,1 0 0 16,1-1 0-16,1 0-208 0,2-1 32 16,0 0 16-1,3 0-1168-15,1-1-224 0,5 2-48 0,0 0-16 16,0 0-1648-16,1-4-320 0</inkml:trace>
  <inkml:trace contextRef="#ctx0" brushRef="#br0" timeOffset="94432.87">21726 14442 10815 0,'0'0'480'0,"0"0"96"0,0 0-448 0,0 0-128 0,0 0 0 0,3-4 0 16,1-1 464-16,-4 5 80 0,3-4 16 0,-3 4 0 15,4-3 112-15,-4 3 32 0,6-4 0 0,-6 4 0 16,0 0 0-16,3-3 0 0,-3 3 0 0,0 0 0 16,0 0 144-16,3-4 48 0,-3 4 0 0,0 0 0 15,3-6 144-15,-3 6 48 0,1-4 0 0,-1 4 0 16,2-6 144-16,-2 6 48 0,3-4 0 0,-3 4 0 15,5-5-64-15,-5 5 0 16,4-4 0-16,0 0 0 0,-4 4-256 0,6-4-48 0,-6 4-16 0,7-3 0 0,-2 0-224 0,-5 3-48 16,8-1-16-16,-1 2 0 0,1 1-224 0,0 1-32 15,-2 2-16-15,2 0 0 0,1 3-144 0,0 2-48 16,-2 2 0-16,2 1 0 0,0 1 32 0,1 3 0 16,1 1 0-16,-2 3 0 0,-3 4 0 0,-1 0 0 15,0 1 0-15,0 3 0 0,-1 2 16 0,-1 1 16 16,-3 1 0-16,-1 1 0 0,-3 1-16 0,-3-1-16 15,-2 0 0-15,-2-1 0 0,-2-1-48 0,0-2 0 16,-5-2 0-16,2-1 0 0,-1-3 0 0,1-1-128 16,-2-2 192-16,2 0-64 0,0-4-128 0,2-1 128 0,2-3-128 0,1-2 128 15,0-1 0-15,1-1-128 0,2-2 192 16,1 0-64-16,1-3-128 0,0 1 128 16,0-1-128-16,2-2 128 0,-1-1-128 0,5-1 128 15,-5 0-128-15,0 0 128 0,5 0-304 0,-4 0-64 16,4 0-16-16,0 0 0 15,0 0-1040-15,0 0-224 0,0 0-32 0,0 0-10800 16,0 0-2176-16</inkml:trace>
  <inkml:trace contextRef="#ctx0" brushRef="#br0" timeOffset="96054.64">22269 14632 4607 0,'0'0'400'0,"0"0"-400"16,0 0 0-16,0 0 0 0,-3-2 3280 0,-1 0 576 15,4 2 112-15,0 0 32 0,-5-3-1888 16,1-2-384-16,4 5-80 0,0 0-16 15,0 0-464-15,0 0-80 0,0 0-32 0,0 0 0 16,4-4-416-16,3-1-96 0,1 2-16 0,2 0 0 16,2 0-64-16,2-1-16 0,1 1 0 0,4 0 0 15,1-1 0-15,2 1 0 0,1 0 0 0,0-1 0 0,1 2-16 0,0 0-16 16,-2 0 0-16,-1 0 0 0,-2 1-96 0,-2 1 0 16,-2 0-16-16,-1 0 0 0,-3 0-304 0,-1 0 160 15,-4 0-160-15,-6 0 128 0,0 0-128 0,0 0 160 16,0 0-160-16,0 0 160 0,-6 4-352 0,-2 0-64 15,-3 1 0-15,-3-1-16 0,-3-1 32 0,-3 2 16 16,-1-2 0-16,-4 0 0 0,-4 0 224 0,-1-2 128 16,1-1 0-16,1 0-128 0,-2 0 544 0,4 0 0 15,1 0 0-15,3 0 0 0,3 0 96 0,2 0 0 16,3 0 16-16,3 1 0 0,2-1-336 0,4 1-64 0,5-1 0 0,0 0-16 16,0 0-240-16,0 0 0 0,6 3 128 0,4-1-128 15,2 1 0-15,5-1-192 16,2-1 48-16,3 0 0 0,3 0-160 0,1-1-16 15,4 0-16-15,3-1 0 16,1-1-1872-16,-3-1-368 0</inkml:trace>
  <inkml:trace contextRef="#ctx0" brushRef="#br0" timeOffset="97073.87">22929 14511 11967 0,'-8'-8'528'0,"4"3"112"0,0 0-512 0,1-1-128 0,-1 0 0 0,0-1 0 16,2-1 4112-16,1-1 800 15,1 0 144-15,2-1 48 0,3-1-3680 0,2 1-720 0,1-1-160 0,2 0-32 0,3 0-96 0,2 0-32 16,2 0 0-16,-1 2 0 0,1 0-176 0,-1 3-32 16,0 1-16-16,-2 2 0 0,-1 1 32 0,-1 2 0 15,-2 2 0-15,-1 2 0 0,-4 4-192 0,-1 2 0 16,-3 2 0-16,-2 3 128 0,-3 4-128 0,-1 2 0 15,-3 1 144-15,-1 2-144 0,-2 3 128 0,-1-1-128 16,-2 1 160-16,0 1-160 0,-2-3 160 0,2-1-160 16,1-2 160-16,1-3-160 0,0-2 336 0,2-2-16 15,2-3-16-15,2-1 0 0,3-2 400 0,3-2 96 16,0-2 16-16,0-5 0 0,6 4-176 0,1 0-48 16,3-2 0-16,3-1 0 0,1-1-384 0,0-1-80 15,1 0 0-15,3-4-128 0,1 0 224 0,0-1-64 16,2 1-16-16,0-1 0 0,1 2-144 0,0 0 0 15,0-2 0-15,0 2-176 16,-1-1-480-16,1 2-112 0,0 0 0 0,-1 1-16 16,-1-1-2272-16,-1 2-448 0,-3 1-80 0</inkml:trace>
  <inkml:trace contextRef="#ctx0" brushRef="#br0" timeOffset="97606.51">23501 14399 15663 0,'-2'-6'1392'0,"-1"-1"-1120"0,1-1-272 0,-2 1 0 0,1 0 4512 0,1 3 848 16,2 4 160-16,0 0 48 0,0 0-4032 0,-6 2-816 15,2 2-144-15,-1 4-48 0,0 2-80 0,0 3-32 16,-1 3 0-16,2 3 0 0,0 2-224 0,1 2-32 16,1 1-16-16,1 4 0 0,0-1-144 0,2 1 128 15,-1 0-128-15,0-1 128 0,1-2-128 0,0 0 0 16,0-4 0-16,2-1 0 0,0-1 0 0,-1-2 0 15,0-3 0-15,0-3 0 0,-1-3 0 0,0 0-272 16,-1-8 32-16,0 0 16 16,0 0-544-16,0 0-96 0,0 0-32 0,0 0 0 15,0-11-512-15,-1 2-96 0,0-2-32 0,0-2 0 16,-1-1-640-16,1-4-128 0,-1 0-16 0,-2-2-16 16,0-1 640-16,1 0 128 0,-3-1 32 0,2 1 0 0,-1 0 2160 0,1 1 432 15,0 1 96-15,-1 0 0 0,0 0 832 0,1 2 176 16,1-3 16-16,1 2 16 0,2 1-352 0,1 0-80 15,1 1-16-15,3-1 0 0,0 3-720 0,3 1-128 0,2 0-48 0,1 4 0 16,2 0-528-16,1 2-96 0,0 2-32 0,1 0 0 16,0 2 64-16,1 2 0 0,-1 2 0 0,-1 2 0 15,-2 2-32-15,-1 1 0 0,-2 2 0 0,1 1 0 16,-2 2-224-16,-2 0 128 0,0-1-128 0,-3 3 0 0,-1 0 128 0,-2 1-128 16,-1 1 0-16,-2 0 0 0,-3 0 128 0,0 0-128 15,-1-1 0-15,-3-1 144 0,-1-1-144 0,0-1 128 16,0-2-128-16,0 0 128 0,-1-2 0 0,2-1-128 15,-1 1 192-15,0-2-64 0,1 1-128 0,1-3 0 16,-1 0-160-16,1 1 160 16,1-2-1600-1,2 0-240-15,0 0-32 0,6-2-9168 0,0 0-1824 0</inkml:trace>
  <inkml:trace contextRef="#ctx0" brushRef="#br0" timeOffset="97950.57">23944 14253 22111 0,'2'-13'1968'0,"-2"7"-1584"16,-2 1-384-16,2-2 0 0,1-1 976 0,0 2 112 15,-1-1 32-15,0 1 0 0,0-1 32 0,1 0 0 0,0 2 0 0,0-1 0 16,-1 6 64-16,0 0 0 0,1-5 16 0,-1 5 0 15,0 0-272-15,0 0-48 16,0 0-16-16,0 0 0 0,-5 4-256 0,0 3-48 0,2 2-16 16,-4 3 0-16,-4 2-192 0,0 3-64 0,2 1 0 0,-4 5 0 15,0 6 0-15,-2 3-16 0,-3 3 0 0,2 4 0 16,0 2-176-16,2 1-128 0,1 1 144 0,3 1-144 0,2 1 144 0,3 0-144 16,3-1 128-16,0-3-128 0,5-1 288 0,0-2-32 15,5-2 0-15,-2-4 0 0,4-1-256 0,4 10 0 16,1-8 128-16,-5-15-128 0,2-1 0 0,6 3-192 15,1-5 16-15,0-4 16 16,1-2-2128-16,2-4-416 0,-1-5-96 0</inkml:trace>
  <inkml:trace contextRef="#ctx0" brushRef="#br0" timeOffset="98940.61">24106 14368 25791 0,'-6'-18'2304'0,"4"10"-1856"16,-1 0-448-16,6-1 0 0,-3 1 704 0,2 0 64 15,2-2 0-15,3 1 0 0,1-1-64 0,1 2-16 16,4-1 0-16,2 2 0 0,3 1 112 0,0 1 32 16,3 2 0-16,-1 3 0 0,1-1-208 0,-2 2-48 15,-3 2 0-15,-1 3 0 0,-1-1-192 0,-1 3-32 31,-4 1-16-31,-3 2 0 0,-1 2-208 0,-2 1-128 0,-3 3 160 0,-1 0-160 0,-2 2 256 0,-3 0-32 16,-1 0-16-16,0 0 0 0,-2-1-16 0,0-2 0 16,-2 0 0-16,1-1 0 0,0-2 0 0,2-1 0 15,-1-2 0-15,1-1 0 0,1-2 176 0,4-2 16 0,0 1 16 0,3-6 0 16,0 0-80-16,0 0-32 0,0 0 0 0,4 5 0 16,3 0-160-16,2 0-128 0,2-1 144 0,1 1-144 15,1-1 0-15,2 1 128 16,1 0-128-16,-1 0 0 0,1-1 0 0,-3 1 128 0,0 0-128 15,0-1 0-15,-2 2 144 0,-1-1-144 0,-2 0 128 0,-2 0-128 16,1 0 144-16,-3 0-144 0,-4-5 160 0,1 6-160 16,-1-6 256-16,-2 5-64 0,-1-1 0 0,-3 1 0 15,0-1 96-15,-2 1 16 0,-1-2 0 0,-1 0 0 16,-1-1-128-16,-1 1-32 0,-2-2 0 0,1 0 0 16,-3 0-144-16,0 0 0 0,-1-1 0 0,1 0 0 15,-1 0-128-15,2 0-128 0,0-1 0 0,1 0-16 16,2 0-1456-16,4 0-272 15,0-2-64-15,2 1-9904 0,1-1-1984 0</inkml:trace>
  <inkml:trace contextRef="#ctx0" brushRef="#br0" timeOffset="99221.89">24724 14278 28559 0,'0'0'2544'0,"1"-5"-2032"15,-2-2-512-15,-1 2 0 0,2-1 1136 0,0 6 128 32,-1-5 16-32,1 5 16 0,0 0-656 0,0 0-144 0,0 0-32 0,0 0 0 0,0 0 96 0,0 0 16 15,-4 6 0-15,1 3 0 0,-2 3-160 0,2 5-32 16,1 1 0-16,0 4 0 0,-2 1-144 0,2 2-48 0,0 0 0 0,0 0 0 16,1 0-192-16,-2 1 176 15,3 0-176-15,0-2 160 0,0-1-160 0,0-2 0 16,3 0 144-16,-3-3-144 0,2-3 128 0,-1 0-128 15,-1-3 128-15,0-2-128 0,1-2 0 0,-1 1 0 16,0-3 0-16,0-6-128 0,0 0-1600 16,0 0-304-16,0 0-64 0,0 0-13344 0</inkml:trace>
  <inkml:trace contextRef="#ctx0" brushRef="#br0" timeOffset="99506.12">24700 14603 2751 0,'-9'-17'256'0,"6"9"-256"0,6-1 0 0,-1-2 0 0,2 0 5632 15,1-2 1072-15,-1 1 208 0,4 0 64 16,0 1-4800-16,1 1-944 0,2 2-192 0,1 1-32 16,0 0 176-16,2 3 32 0,0 0 16 0,-2 0 0 15,2 2-448-15,0 1-80 0,-1 2-32 0,0 1 0 16,-1 2-224-16,-1 0-32 0,0 0-16 0,0 2 0 0,-1 2-192 0,-1 0-32 16,-2 2-16-16,-1 2 0 0,-3 2-160 0,-1 0 128 31,1-1-128-31,-3 1 128 0,-4 1-128 0,0-1 192 0,-3-2-192 0,0 0 192 0,-2 1-192 0,-1-2 160 31,0-1-160-31,-1-1 160 0,-2 0-160 0,1-3 192 16,1 0-192-16,-2-1 192 0,-4 0-192 0,3-2 0 15,2 0 144-15,1 0-144 0,0-2 0 0,1-1-208 0,0-1 16 0,1 0 16 32,1-2-784-32,0 1-144 0,-2-1-48 0,3-2-10320 0,7-1-2080 0</inkml:trace>
  <inkml:trace contextRef="#ctx0" brushRef="#br0" timeOffset="100053.61">24959 14165 15135 0,'0'0'672'0,"0"0"144"0,0 0-656 0,0 0-160 16,0 0 0-16,0 0 0 0,2-5 784 0,-2 5 128 16,0 0 32-16,3-4 0 0,-3 4 272 0,5-4 48 15,-5 4 16-15,4-5 0 0,0 1-192 0,-4 4-16 16,0 0-16-16,4-5 0 0,-1 1 32 0,-3 4 16 16,6-3 0-16,-6 3 0 0,0 0-16 0,3-4-16 0,-3 4 0 0,0 0 0 15,4-2-192-15,-4 2-48 0,6-1 0 0,1 2 0 16,-1 0-320-16,1 3-80 0,-1 0-16 0,2 2 0 15,1 0-96-15,0 3-32 0,1 1 0 0,-1 1 0 16,2 1 32-16,0 2 16 0,0 2 0 0,0 0 0 16,-1 2-32-16,0 2-16 0,-1 2 0 0,0 2 0 15,-1 2-16-15,-3 3 0 0,-1 0 0 0,-1 4 0 16,-3 5-80-16,-4 0-32 0,-1 2 0 0,-5 1 0 16,-2-2-32-16,-1-1-128 0,-1-1 192 0,-2-2-64 15,-2-3-128-15,0-1 192 0,-2-4-192 0,0-1 192 0,-3-3-64 0,0-1-128 16,-1-1 192-16,-1 0-64 0,1-2-384 0,-2 0-64 15,-2 0-32-15,0-2 0 16,-6 1-3184-16,1 0-640 0</inkml:trace>
  <inkml:trace contextRef="#ctx0" brushRef="#br0" timeOffset="103455.21">23450 15295 22111 0,'0'0'1968'0,"-7"-3"-1584"0,7 3-384 0,0 0 0 15,0 0 2224-15,0 0 352 0,0 0 80 0,0 0 16 16,0 0-1600-16,0 0-320 0,0 0-64 0,9-3-16 16,1 1-288-16,3 1-64 0,4 1-16 0,1 0 0 15,2 1-176-15,2 1-128 0,2-1 192 0,3 1-192 16,-3 1 0-16,2-1 0 0,0 0 0 0,-1 0 0 31,-1 1-512-31,-3 1-224 0,-5-1-32 0,0 0-9312 0,-3 2-1856 0</inkml:trace>
  <inkml:trace contextRef="#ctx0" brushRef="#br0" timeOffset="103627.82">23409 15498 11967 0,'-10'-5'1072'0,"10"5"-864"0,-5-4-208 0,5 4 0 0,0 0 5008 0,0 0 960 16,0 0 192-16,5-5 48 0,-5 5-4864 0,12-5-976 15,4 4-192-15,-1-1-48 0,2 0 0 0,0 0 0 16,2-1 0-16,4 1 0 0,2 0-128 0,2 1 160 16,-2-1-160-16,2 1 160 0,2-2-304 0,2 1-64 15,2-1-16-15,1 0 0 16,2-2-2416-16,2 0-496 0,-1-2-80 0</inkml:trace>
  <inkml:trace contextRef="#ctx0" brushRef="#br0" timeOffset="103909.97">24233 15263 24879 0,'0'0'1088'0,"0"-6"256"0,-1 1-1088 0,-4 0-256 0,5 5 0 0,-5-3 0 16,-1 1 1712-16,-1 1 272 0,-2 3 64 0,0 2 16 16,-1 4-880-16,1 1-176 0,2-2-48 0,-3 3 0 15,2 2-576-15,3 3-112 0,0-1-16 0,2 0-16 16,1 0-48-16,2 0 0 0,2 0 0 0,2 0 0 16,3-1 176-16,2-1 16 0,4-1 16 0,2-1 0 15,3-1 80-15,3-2 16 0,2-3 0 0,1-1 0 16,1-3-128-16,1-4-32 0,-3-1 0 0,-1-3 0 15,-1-2 48-15,-1-3 0 0,-2-2 0 0,1-2 0 16,-1-2 0-16,-2 0 0 0,-3-3 0 0,-2-1 0 16,-3-1 0-16,-4 2 0 0,-3 2 0 0,-3 1 0 15,-2 2 192-15,-5 3 64 0,-4 1 0 0,-1 3 0 0,-3 2-240 0,-2 3-32 16,0 1-16-16,-5 4 0 0,-1 4-352 0,-2 1-320 16,-4 2 64-16,-1 2 16 15,-1 2-1520-15,1 4-304 0,1 3-64 0,3 3-17328 0</inkml:trace>
  <inkml:trace contextRef="#ctx0" brushRef="#br0" timeOffset="106965.97">17131 16184 2751 0,'0'0'128'0,"0"0"16"0,0 0-144 0,0 0 0 16,5-6 0-16,-2-1 0 0,-3 7 3840 0,0 0 752 16,3-7 144-16,-3 7 16 0,2-10-2320 0,-2 10-480 15,0 0-96-15,0 0 0 0,0 0-368 0,0 0-64 16,0 0-16-16,0 0 0 0,0 0-384 0,0 0-96 16,0 0-16-16,-2 13 0 0,0 1-384 0,0 2-80 0,0 0 0 0,1 3-16 15,-1 2-240-15,2 0-64 0,0 1 0 0,2 1 0 16,-1 1-128-16,0-1 0 0,0-1 0 0,0 0 0 15,2-1 0-15,-1 0 0 0,0-3-160 0,0-1 160 32,-1-3-640-32,1-1-48 0,-1 0 0 0,0-2-9744 0,-1-2-1968 0</inkml:trace>
  <inkml:trace contextRef="#ctx0" brushRef="#br0" timeOffset="107279.1">17039 16305 30399 0,'-8'-12'2704'0,"3"0"-2160"16,1 0-544-16,1-1 0 0,1-1 832 0,2-1 64 16,3 1 16-16,4 1 0 15,0 0-912-15,4 2 0 0,3 1-240 0,1 1 48 0,0 1 192 0,3 3 0 16,1 0 0-16,1 3-128 0,-1 1 128 0,1 1 144 16,0 3-16-16,0 3-128 0,0-1 208 0,-2 4-64 15,1 2-16-15,-1 1 0 0,-2 4-128 0,-1 0 192 16,-2 2-192-16,-1 0 192 0,0 1-192 0,-1 2 0 15,-1 1 0-15,-3 1 128 0,-2-1-128 0,-4-2 0 16,-3-4 0-16,-3 0 0 0,-1-2 0 0,-3-2 0 16,-3-3 0-16,-3 0-176 0,-1-1 176 0,-3-2 224 0,-3 0-48 15,-1 0-16-15,-1 0-160 0,-1 0 192 0,-1 1-192 0,2 1 192 16,1-1-192-16,2 1-192 0,1-1 32 0,3 0 16 31,0 1-432-31,4 0-64 0,3-1-32 0,1 1-9120 0,5 1-1840 0</inkml:trace>
  <inkml:trace contextRef="#ctx0" brushRef="#br0" timeOffset="107780.57">17504 16498 20271 0,'0'0'896'0,"0"0"192"0,0 0-880 0,0 0-208 0,0 0 0 0,0 0 0 16,-8 5 2528-16,1 1 464 0,-1 1 80 0,-1-1 32 15,3 1-2128-15,0 0-416 0,1 1-96 0,1 0-16 16,4-8-208-16,-1 10-48 0,1-10-16 0,1 10 0 15,-1-10-16-15,5 8 0 0,-5-8 0 0,9 6 0 0,2-4 128 16,0-2 32-16,0-2 0 0,0-2 0 0,0-3-80 0,1-1-16 16,0-2 0-16,0 0 0 0,-3 2 64 0,-1-3 16 15,1-3 0-15,-1 0 0 0,-3-1 32 0,1 0 16 16,-2 1 0-16,0 2 0 0,-2 1 144 0,-1 2 16 16,-1 9 16-16,0 0 0 0,-1-7 64 0,1 7 16 15,0 0 0-15,0 0 0 0,0 0-224 0,0 0-64 16,-6 6 0-16,1 3 0 0,0 2-160 0,1 2-32 15,0 3-128-15,1 1 192 0,0 4-192 0,2 2 0 16,0 1 0-16,-1 5 0 0,1 2 0 0,1 2 0 0,1 0 0 0,2 1 0 16,1 0 0-16,0-1 0 0,0-3 0 0,2-2 0 15,-1 0 0-15,3-2 0 0,0-2 0 0,-2-1 0 16,0-2 0-16,0-2 0 0,0-1 0 0,-1-3 0 16,0-3 0-16,-2-2 0 0,-3-10 0 0,1 9 144 15,-1-9-16-15,0 0 0 0,0 0 0 0,-7 5 0 16,0-2 112-16,-1-3 16 0,-1-2 0 0,-1 0 0 15,-1-1 32-15,0-3 16 0,-1-2 0 0,0 0 0 16,-2-1-144-16,-2-1-32 0,0 0 0 0,2 0 0 16,0 1-128-16,2-1 0 0,-1-1 0 0,4-1 128 15,4 1-128-15,0 0-192 0,1 0 32 0,4 0 16 32,3-2-352-32,3 1-64 0,2 0-16 0,3 0 0 0,1-1-1232 15,3 0-256-15,3-3-48 0,0 0-16 0,2-2-1648 0,0 2-336 0</inkml:trace>
  <inkml:trace contextRef="#ctx0" brushRef="#br0" timeOffset="108077.69">18066 16347 21183 0,'0'0'944'0,"0"0"192"0,0 0-912 0,0 0-224 0,0 0 0 0,0 0 0 16,5-6 3136-16,0 0 576 0,-5 6 112 0,9-4 16 16,1 0-2288-16,0 2-464 0,0-1-80 0,2 0-32 15,2 0-592-15,0 1-112 0,2-1-16 0,0 1-16 16,1 0-240-16,-1-2 0 0,0 2 0 0,-1 1-160 31,0 0-672-31,-2 1-144 0,-2 0-32 0,-2 2 0 16,-9-2-2224-16,0 0-448 0,0 0-96 0</inkml:trace>
  <inkml:trace contextRef="#ctx0" brushRef="#br0" timeOffset="108250.94">18015 16495 33119 0,'0'0'1472'0,"0"0"288"0,-9 0-1408 0,9 0-352 0,0 0 0 0,0 0 0 0,0 0 992 0,0 0 128 16,0 0 32-16,0 0 0 0,0 0-400 0,0 0-80 15,6 7-16-15,3-2 0 0,1-2-336 0,3 0-80 16,2 0-16-16,1-2 0 0,3-1-224 0,2 0 0 16,1-1 0-16,1-3 0 15,-1 2-512-15,1 0-128 0,0 0-48 0,0 1 0 16,-1-2-2352-16,-2 2-480 0</inkml:trace>
  <inkml:trace contextRef="#ctx0" brushRef="#br0" timeOffset="118716.56">19085 16028 8287 0,'0'0'368'0,"0"0"80"0,0 0-448 0,0 0 0 15,0 0 0-15,0 0 0 0,-3-6 2592 0,3 6 432 16,0 0 96-16,0 0 16 0,-2-8-1344 0,2 8-256 0,3-9-48 0,-3 9-16 16,4-8-272-16,3 2-64 0,1-2-16 0,2 3 0 15,1-1-272-15,3 2-48 0,-1 0-16 16,5 1 0-16,2 0-128 0,0 1-16 15,-1 1-16-15,-1 2 0 0,0-1-144 0,-1 2-32 0,-2 2 0 0,-3 2 0 16,-2 0-256-16,-2 4-48 0,-1 0-16 0,-3 2 0 16,-2 1-128-16,-1 2 128 0,-2-1-128 0,-2 1 128 15,-2 0-128-15,-1 1 0 0,-2 2 144 0,-1-2-144 16,0 0 0-16,0-2 128 0,1-2-128 0,1-1 0 16,2-1 0-16,1-3 144 0,4-7-144 0,0 0 0 15,0 0 160-15,0 0-160 0,0 0 128 0,7 5-128 16,3-2 240-16,2-1-48 0,2-2 0 0,2-2 0 0,-1 1 0 15,1 1 0-15,0 0 0 0,-2 3 0 0,0-1-192 16,0 2 128-16,-2 1-128 0,-1 1 0 0,-4 0 0 0,2 2 0 16,1 2 0-16,-3 0 0 0,-2 1 0 0,0 2 0 15,-2 0 0-15,-2-1 0 0,-2 0 0 0,-1 0 0 16,-2-1 0-16,0-1 0 0,-1-1 192 0,-1-1-64 16,-2 0-128-16,1 0 192 0,-2-4 32 0,-1 1 0 15,-1-2 0-15,-1-1 0 0,-1-1 32 0,-2-1 0 16,0 0 0-16,-2-1 0 0,0-1-128 0,-1-1 0 15,2-2-128-15,-1 1 192 0,2-1-192 0,2 1-128 16,1-2 128-16,2 2-208 16,1 1-1392-16,2-1-256 0,3-1-64 0,4 5-8960 0,0 0-1792 15</inkml:trace>
  <inkml:trace contextRef="#ctx0" brushRef="#br0" timeOffset="118984.11">19909 15971 24879 0,'0'0'2208'0,"0"0"-1760"0,-6-9-448 0,3 4 0 15,3 5 1152-15,0 0 128 0,0 0 48 0,0 0 0 16,-10-1-416-16,10 1-80 0,-9 3 0 0,3 2-16 16,1 2-352-16,1 2-64 0,2 2-16 0,-2 1 0 15,3 2-240-15,1 3-144 0,1 1 160 0,3 3-160 16,-4 0 192-16,3 1-48 0,1 1-16 0,1 0 0 0,-2-1 32 15,1 0 0-15,1-1 0 0,-1 0 0 0,1-1-160 0,-1 0 160 16,0-1-160-16,1-3 160 0,-2-2-160 0,0-2 160 16,1-1-160-16,-1 0 160 15,1-3-608-15,-4-8-128 0,0 0-32 0,0 0-9664 16,0 0-1936-16</inkml:trace>
  <inkml:trace contextRef="#ctx0" brushRef="#br0" timeOffset="119282.43">19909 16045 21183 0,'-6'-24'944'0,"3"6"192"0,1-2-912 0,0-2-224 0,0-1 0 0,2 1 0 15,2 0 2880-15,0 2 544 0,1 2 96 0,3 3 32 16,1 2-2272-16,3 2-448 0,1 1-80 0,1 2-32 31,3 3-336-31,1 1-80 0,2 1-16 0,1 3 0 0,2 3-96 0,2 1-32 0,-2 1 0 0,1 2 0 16,0 1-160-16,-3 2 0 0,-4 1 144 0,-1 2-144 15,-3 2 0-15,-3 1 0 0,-2-1 0 0,-4 3 0 16,-2-2 0-16,-2 1 128 0,-4-1-128 0,-2 0 0 16,-3-2 0-16,-5-1 128 0,-2-1-128 0,-3-2 0 0,0-1 256 0,-3-1 0 15,-3-2-16-15,1 2 0 0,-2 0 0 0,2 0 0 16,-1 1 0-16,3-1 0 0,1 0-240 0,2 0 0 16,4 2 0-16,1 0 0 15,3-1-2496-15,3 1-400 16</inkml:trace>
  <inkml:trace contextRef="#ctx0" brushRef="#br0" timeOffset="122013.42">23696 12002 19695 0,'0'0'864'0,"-3"-4"192"0,-2-1-848 0,5 5-208 16,-4-4 0-16,4 4 0 0,-5-7 640 0,5 7 64 0,0 0 32 0,0 0 0 16,0 0 64-16,0 0 16 15,8-5 0-15,7 1 0 16,3 0-80-16,7 2-16 0,4-1 0 0,5-2 0 0,5 1-192 0,2-3-32 15,-1-1-16-15,4 1 0 0,4 0-64 0,0 1-16 0,0 0 0 0,2 1 0 16,2-2-32-16,-4 3-16 16,-3-1 0-16,-4 2 0 0,-7-1-144 0,-2-1-16 0,-4 2-16 15,-10 1 0-15,-4 0-176 0,7-2 0 0,-5 2 0 0,-5 0 128 16,-11 2-352-16,0 0-80 0,0 0-16 0,0 0 0 31,0 0-1840-31,0 0-368 0,0 0-80 0,0 0-8944 0</inkml:trace>
  <inkml:trace contextRef="#ctx0" brushRef="#br0" timeOffset="122233">24705 11699 23439 0,'0'0'1024'0,"3"-5"240"0,2 1-1008 0,-5 4-256 16,0 0 0-16,0 0 0 0,0 0 1152 0,0 0 176 16,8 0 32-16,-8 0 16 0,6 4-560 0,-3 6-112 15,2 1-32-15,-4 0 0 0,0 0-368 0,0 8-80 16,0-2-16-16,0 2 0 0,0 2-208 0,-1 1 0 15,0 0 0-15,2 0 0 0,1-3 128 0,-1 1-128 16,1-4 0-16,0-1 0 0,1-1 0 0,-1-2-128 16,1-1-16-16,-4-11 0 15,5 6-1712-15,-5-6-352 0,0 0-64 0,0 0-16 0</inkml:trace>
  <inkml:trace contextRef="#ctx0" brushRef="#br0" timeOffset="122576.83">24867 11516 22111 0,'-5'-3'1968'0,"0"-2"-1584"0,-1 2-384 0,-3 2 0 16,-2 1 1568-16,-2 2 224 0,-2 1 64 0,-2 4 0 15,0 3-1536-15,-2 3-320 0,-3 1 0 0,-8 11 0 16,6-1 0-16,10-5 0 0,-3 4 0 0,-3 16 0 16,2-1 192-16,8-11-64 0,0 3 0 0,-1 15-128 15,4-4 144-15,5-15-144 0,1 3 0 0,3-2 144 16,3-2 112-16,1 0 0 0,2-2 16 0,4 0 0 0,2-3 400 0,4-3 80 15,3 0 16-15,2-4 0 0,2-2-176 0,15 0-16 16,-3-6-16-16,-11-2 0 0,0-6-96 0,3-1-16 16,-3-5 0-16,1-3 0 0,1-4 0 0,-1-4 0 15,1-4 0-15,-3-4 0 0,-2-2-128 0,-2-4-48 16,-2-4 0-16,-4-3 0 16,-3 0 48-16,-4-1 0 0,-6 1 0 0,-3 2 0 0,-4 4 64 0,-4 3 0 15,-2 4 16-15,-2 2 0 0,-4 4-240 0,0 6-160 16,-3 4 192-16,-1 5-192 15,-2 4-336-15,-1 6-176 0,-2 5-48 0,-1 4 0 16,-2 3-2368-16,1 3-464 0,-2 3-112 0</inkml:trace>
  <inkml:trace contextRef="#ctx0" brushRef="#br0" timeOffset="123248.82">23627 13758 23903 0,'0'0'1056'0,"0"0"224"0,0 0-1024 0,0 0-256 0,0 0 0 0,0 0 0 16,6-2 704-16,2 1 80 0,3-1 32 0,3 1 0 15,4-1 96-15,5 0 32 0,6-1 0 0,4 0 0 16,4-1-128-16,2-1-32 0,-1-2 0 0,4 0 0 15,2 1-208-15,2 0-64 0,3 2 0 0,0 1 0 16,1 1-224-16,-3 0-48 0,-3 0-16 0,-3 0 0 16,-6 1-224-16,-3 1 144 0,-3 0-144 0,-4 1 128 0,-3 0-128 15,-2 1 0-15,-4 0-192 0,-2 1 192 16,-3-1-1952-16,-1 1-272 0,-3 1-48 0,-2 1-11264 0</inkml:trace>
  <inkml:trace contextRef="#ctx0" brushRef="#br0" timeOffset="123530.72">24678 13571 8287 0,'13'-13'736'0,"-10"6"-592"15,2-1-144-15,2 0 0 0,1-1 4000 0,2 2 768 16,1-1 160-16,0 2 16 0,1 0-3088 0,1 2-640 16,1 1-112-16,0 2-16 0,1 1-480 0,-3 1-96 15,-1 2 0-15,-1 1-16 0,-1 4-208 0,-4 0-32 16,1-1-16-16,-3 3 0 0,-2 0-112 0,-1 1 0 0,-2 1-128 0,-3 3 192 15,0 1-192-15,-3 3 0 16,-2-2 0-16,-1 2 0 0,0-1 0 0,0-2 0 16,0-3 0-16,2 0 0 0,2-1 0 0,1-2 192 15,2-2-16-15,2 0-16 0,3-1 432 0,-1-7 96 0,4 5 16 0,2 1 0 16,-1-1-304-16,4-2-48 0,1 0-16 16,2-2 0-16,0-1-336 0,2-1 144 15,2-2-144-15,0 0 0 16,2 0-560-16,1-2-208 0,-1 0-64 0,2-1-9760 0,0 1-1952 0</inkml:trace>
  <inkml:trace contextRef="#ctx0" brushRef="#br0" timeOffset="123906.51">24926 13442 21599 0,'-14'-14'960'0,"7"8"192"0,-1 1-928 0,0 0-224 15,-2 0 0-15,-2 2 0 0,-2 0 576 0,-1 2 80 16,-3 0 16-16,1 2 0 0,-2 2 64 0,-1 2 16 15,-2 3 0-15,0 4 0 0,0 2-80 0,1 5-16 16,0 3 0-16,2 2 0 0,-1 2-304 0,1 4-64 16,3 3-16-16,0 1 0 0,3 0-144 0,3 2-128 15,4-1 144-15,2 0-144 0,4 0 224 0,4-2-48 16,2-2-16-16,4-4 0 0,3-1 320 0,5-4 64 16,2-1 16-16,5-5 0 0,2-4 96 0,4-3 32 0,2-3 0 0,1-3 0 15,0-5-64-15,-1-5-16 16,3-4 0-16,-1-3 0 0,0-5 16 0,0-4 0 0,0-3 0 0,1-5 0 15,-1-4-176-15,-2-4-48 0,-2-3 0 16,-4-2 0-16,-4-1 48 0,-3-2 0 0,-3-3 0 16,-5 4 0-16,-6 4 16 0,-5 4 16 0,-4 2 0 15,-4 4 0-15,-4 4-144 0,-4 5-16 0,-4 2-16 0,-3 4 0 16,-2 3-480-16,-3 6-80 0,-3 3-32 0,-2 6 0 31,-2 5-1872-31,0 6-368 0,0 5-80 0,-1 4-14624 0</inkml:trace>
  <inkml:trace contextRef="#ctx0" brushRef="#br0" timeOffset="126042.69">24372 15659 12895 0,'0'0'1152'0,"0"0"-928"0,0 0-224 0,0 0 0 0,-10 4 832 0,2 0 112 15,1 1 16-15,7-5 16 16,-6 6-80-16,1 1 0 0,5-7-16 0,0 0 0 15,0 0 80-15,0 0 32 0,5 10 0 0,1-5 0 16,3 0-32-16,3-2-16 0,1-1 0 0,4 1 0 0,2-2-288 0,4-1-48 16,3-1-16-16,4-1 0 0,3 0-160 0,2 1-48 15,1-1 0-15,3 0 0 0,2-2-144 0,-3 2-48 16,-2 0 0-16,-2 1 0 0,-6 0-192 0,-3 0 128 16,-3 0-128-16,-3 0 0 0,-4-1 0 0,-1 1 0 15,-2 0 0-15,-4 1 0 16,-8 0-480-16,0 0-144 0,0 0-16 0,0 0-16 15,0 0-2032-15,0 0-384 0</inkml:trace>
  <inkml:trace contextRef="#ctx0" brushRef="#br0" timeOffset="126622">25067 15610 15663 0,'0'0'1392'0,"0"0"-1120"0,3-9-272 0,0 1 0 0,1 0 2560 0,1 1 464 16,2 2 96-16,0-1 16 0,1 2-2000 0,2 0-400 15,2-1-80-15,0 2-16 0,-1 2-176 0,1 0-32 16,0 1-16-16,1 0 0 0,-4 0-176 0,1 2-48 16,0 1 0-16,-2 2 0 0,-8-5-48 0,8 7-16 15,-1 1 0-15,-2-1 0 0,-5-7-128 0,2 9 0 16,-3 0 144-16,0-1-144 0,1-8 192 0,-4 10-48 15,0-1 0-15,-1-3 0 0,-3 0-16 0,0 0 0 16,2 1 0-16,-1 0 0 0,0-1-128 0,2 2 0 16,-2 0 144-16,3-2-144 0,4-6 0 0,-2 10 128 0,2-1-128 0,3 0 0 15,0-1 0-15,4 2 0 0,1-1 0 0,1 0 0 16,4 0 208-16,-1-2-16 0,0 0-16 0,0 0 0 16,0 0 64-16,-1 0 16 0,0-2 0 0,-3 1 0 15,-8-6 0-15,8 5 16 0,-2 1 0 0,-6-6 0 16,0 0 16-16,0 0 0 0,0 0 0 0,0 0 0 15,-2 9 0-15,2-9 0 0,-8 7 0 0,-1-1 0 16,-1-2-48-16,-1-1-16 0,-2-1 0 0,0-1 0 16,-1 0-224-16,-2-1 0 0,0-1 128 0,-1-1-128 15,1-2-160-15,-1 1-80 0,1 0-16 0,0-2 0 16,3 0-704-16,2-1-160 16,0 1-32-16,2-1-14560 0</inkml:trace>
  <inkml:trace contextRef="#ctx0" brushRef="#br0" timeOffset="127061.07">25253 15474 27647 0,'-10'-17'1216'0,"5"7"256"0,1 1-1168 0,0 0-304 15,-2 0 0-15,2 2 0 0,0 3 496 0,-1 1 32 16,-4-1 16-16,1 3 0 0,2 0-336 0,-2 3-64 15,-1 2-16-15,-2 0 0 0,-1 3-128 0,0 1 0 0,1 3 0 0,-1 2 0 16,-1 0 0-16,1 3 0 0,-3 3 0 0,1 3 0 16,-1 2 0-16,-1 5 160 0,1 3-160 0,-1 2 160 15,1 0-160-15,1 1 0 0,-1 0 0 0,3 3 128 16,2-1-128-16,3 0 0 0,1-1 0 0,3-2 128 16,1-1-128-16,3-5 0 0,2 1 144 0,3-4-144 15,1-3 496-15,2-1 16 0,3-1 16 0,1-4 0 16,1-2 48-16,0-3 0 0,0-4 0 0,2-1 0 15,0-4-208-15,3-3-48 0,-3-2 0 0,3-5 0 16,2-5 96-16,1-2 16 0,-1-1 0 0,0-4 0 16,-1-3 96-16,-1-4 32 0,1-6 0 0,-1-5 0 0,-3-4-48 0,-1 1 0 15,-2 0 0-15,-1-3 0 0,-2-2-128 0,-2 1-16 16,-5 1-16-16,-2 3 0 0,-3 3 128 0,-3 7 32 16,-1 3 0-16,-4 4 0 0,0 3-192 0,-1 3-48 15,-3 4 0-15,-2 3 0 16,-1 2-624-16,-3 6-128 0,-2 3-32 0,-1 5 0 15,-3 6-2944-15,0 5-608 0</inkml:trace>
  <inkml:trace contextRef="#ctx0" brushRef="#br0" timeOffset="128126.76">13599 17317 30399 0,'-4'-17'1344'0,"3"4"288"0,0-4-1312 0,-1-2-320 0,1-1 0 0,0-1 0 0,0-1 0 0,-1 1-256 0,-1 0 32 0,-2 3 16 15,2 2 448-15,0 1 80 0,-1 3 32 0,0 1 0 16,-2 3 256-16,0 2 48 0,0 3 16 0,0 1 0 16,-1-1-288-16,7 3-48 0,0 0-16 0,-8 1 0 15,1-1-192-15,7 0-128 0,-7 10 128 0,2 1-128 16,-1 4 0-16,1 1 0 0,-1 3 0 0,3 4 128 16,2 2-128-16,0 4 0 0,0 5 0 0,1 2 0 15,1 3 0-15,2 0 0 0,0 2 0 0,2 3-128 0,0 3 128 0,1 0 0 16,0-3 0-16,1-2 0 0,-1 0 0 15,1-1 0-15,1-1 0 0,-2-4 0 0,0-3 0 0,-2-1 0 16,1 0 0-16,-2-3 128 0,0-1-128 0,-1-4 144 16,-2-2-144-16,0-3 160 0,-2-4-32 0,0-2 0 15,-1-2 0-15,-1-2 0 0,4-9-400 0,-4 7-96 16,4-7-16-16</inkml:trace>
  <inkml:trace contextRef="#ctx0" brushRef="#br0" timeOffset="128315.64">13388 17658 34431 0,'-12'-14'1536'0,"5"4"304"0,1-1-1472 15,0 0-368-15,1-1 0 0,4 2 0 0,1 0 0 0,1 2 0 0,1-1 0 0,3-1 0 16,2 1 208-16,4 0-16 0,1 0-16 0,3 2 0 16,2 0-176-16,1 2 0 0,-1 0 0 0,2 2 0 15,2-1 0-15,1 1-176 0,0 2 176 0,1 1-128 31,0 0-640-31,0 0-112 0,-1 1-16 0,0 2-16 16,0-1-2288-16,0 1-448 0,-1-2-80 0</inkml:trace>
  <inkml:trace contextRef="#ctx0" brushRef="#br0" timeOffset="128628.95">13840 17492 12895 0,'0'0'1152'0,"0"0"-928"0,-2-10-224 0,0 2 0 16,-1-1 2768-16,1 1 512 0,-1 2 112 0,0 0 0 16,3 6-1344-16,-4-7-256 0,4 7-64 0,0 0-16 0,0 0-544 0,0 0-96 15,0 0-32-15,0 0 0 0,0 0-592 0,0 0-128 16,7 10-32-16,0 4 0 0,-1 1-160 0,1 3-128 31,2 1 144-31,-3 2-144 0,1 0 208 0,-1 1-48 0,0 0-16 0,-1 0 0 0,-2 1-144 0,-1-2 192 16,-2-2-192-16,1-2 192 0,-1-1-192 0,0-2 192 31,-1-4-192-31,0-2 192 0,1-8 48 0,0 0 16 0,0 0 0 0,0 0 0 0,0 0 320 0,0 0 64 16,0 0 0-16,-1-13 16 0,1-4-128 0,3-3-16 15,1-4-16-15,2-1 0 0,0-3-320 0,3-1-176 16,0-3 192-16,1 2-192 0,0 2 0 0,-1 5 0 0,-2 5 0 15,0 3 0-15,-1 3-368 0,-1 5 32 0,-5 7 0 0,0 0 0 32,8-4-640-32,-8 4-128 0,0 0-32 0,9 7 0 31,-9-7-2160-31,9 11-432 0,-2 1-96 0,-2-1-16 0</inkml:trace>
  <inkml:trace contextRef="#ctx0" brushRef="#br0" timeOffset="128865.17">14115 17536 13823 0,'0'0'1216'0,"0"0"-960"0,0 0-256 0,0 0 0 16,0 0 3344-16,0 0 624 0,0 0 128 0,1 10 32 15,-2 1-2368-15,0 1-480 0,-1 2-80 0,0-1-32 16,-2 1-720-16,1 1-128 0,0 1-48 0,-1 0 0 16,1 0-112-16,1-1-32 15,1-1 0-15,2-3 0 16,0-1 32-16,1-1 0 0,-2-9 0 0,5 8 0 16,-5-8 224-16,9 4 32 0,-1-3 16 0,2-2 0 0,0-3 16 0,1-3 16 15,1-2 0-15,0-3 0 0,-1-3 16 0,0-3 0 16,-1-1 0-16,-2-2 0 0,-2-1 48 15,0 0 16-15,-2 0 0 0,-2 1 0 0,-3 0-240 0,-1 4-48 16,-1 4-16-16,-3 3 0 0,-1 1-96 0,-2 4-16 16,1 2 0-16,-1 3 0 0,1 2-352 0,-3 2-80 15,0 4-16-15,0 2 0 16,0 2-1856-16,0 1-368 0,1 1-80 0,0 2-8224 16,1-2-1648-16</inkml:trace>
  <inkml:trace contextRef="#ctx0" brushRef="#br0" timeOffset="129256.81">14341 17682 21183 0,'0'0'1888'0,"-4"8"-1504"0,3 2-384 0,1-10 0 16,-2 10 1376-16,0 1 208 0,0 0 32 0,0 0 16 15,-1-1-1008-15,-1 0-208 0,-2-1-32 0,2 0-16 16,1-2-16-16,-1 0 0 0,4-7 0 0,-4 5 0 16,4-5 240-16,0 0 48 0,0 0 16 0,0 0 0 15,0 0 368-15,0 0 80 0,6-11 16 0,3 1 0 16,1-2-352-16,1-2-64 0,0-1 0 0,1-2-16 15,1-2-304-15,2 3-48 0,-3 3-16 0,1 2 0 16,-1 2-320-16,-1 3 144 0,0 3-144 0,0 3 0 16,-1 2 0-16,-10-2 0 0,8 9 0 0,-4 1 0 0,2 1 0 0,-2 1 128 15,0 0-128-15,1 1 160 0,-1 1-160 0,1-1 0 16,-1-1 0-16,2 0 0 0,-1-1 128 0,2-1-128 16,-2-1 0-16,3-3 128 0,-8-6-128 0,8 5 0 15,-8-5 0-15,12 1 0 0,0-3 320 0,0-2 0 16,-1 0-16-16,1-3 0 0,0-1 144 0,1-2 48 15,0 0 0-15,2 0 0 0,-1-1-160 0,-1 2-16 16,-1 0-16-16,-3 3 0 0,0 1-176 0,-1 2-128 16,-8 3 192-16,0 0-192 0,0 0 0 0,8 1 0 15,-8-1 0-15,10 4 0 0,-2 1 0 0,-1 1 0 16,-2 1-240-16,2 0 80 16,-1-1-1280-16,3 1-256 0,0-1-48 0,1-1-16 15,0-2-1456-15,2-1-304 0</inkml:trace>
  <inkml:trace contextRef="#ctx0" brushRef="#br0" timeOffset="129632.33">15656 17506 21183 0,'-1'-10'944'0,"2"2"192"0,1-1-912 0,4-2-224 0,3 0 0 0,2 1 0 15,2 3 3360-15,-2-1 624 0,1 0 128 0,2 3 32 16,-1 0-2912-16,1 2-576 0,0 1-112 0,0 2-32 0,-2 1-128 0,0 2-16 16,1 2-16-16,-6 1 0 0,-1 2-176 0,-2 2-48 15,-1 2 0-15,-1 1 0 0,-5 0-128 0,-1 4 128 16,-4 0-128-16,-2 3 128 0,-1-1-128 0,-1 2 0 16,-2 1 0-16,0 1 0 0,-1 1 0 0,2-3 0 15,0-2 0-15,2-2 0 0,0 0 0 0,1-5 0 16,1-2 0-16,5-1 0 0,4-9 0 0,0 7 0 15,0-7 128-15,5 5-128 0,4-3 208 0,2-2-32 16,-1-1-16-16,2 0 0 0,1-3-160 0,3 1 128 16,0-1-128-16,2-1 128 0,1 0-288 0,-1 0-64 15,0 1-16-15,1 1 0 16,-2-1-560-16,1 2-112 0,-1-1-32 0,0 1 0 16,-3 1-1440-16,0-1-304 0,0 0-48 0</inkml:trace>
  <inkml:trace contextRef="#ctx0" brushRef="#br0" timeOffset="130055.07">15837 17335 18431 0,'-15'-18'1632'0,"-1"-1"-1312"0,-2-2-320 0,1 3 0 16,-2-1 1696-16,0 4 272 0,-2 1 48 0,0 3 16 16,-2 2-1216-16,1 2-240 0,0 4-64 0,1 2 0 15,-1 2-64-15,1 2-32 0,2 3 0 0,-1 3 0 16,0 1-128-16,0 3-32 0,0 2 0 0,2 4 0 15,-1 2 928-15,-1 4 176 0,-2 3 48 0,1 3 0 16,0 6-1872-16,2 3-368 16,0 7-80-16,2 0-16 0,3 1 736 0,1 1 192 0,1 1 0 0,4-2 0 0,5-4 0 0,3-1 0 15,3-1 0-15,5 0 0 0,3-5 256 0,3-6 96 16,3-2 16-16,1-4 0 16,4-3 160-16,3-2 48 0,1-2 0 0,3-4 0 0,1-3-176 0,3-3-16 15,3-4-16-15,2-4 0 0,4-2-48 0,1-5 0 16,0-4 0-16,0-2 0 0,-2-3 64 0,1-3 16 15,0-6 0-15,-2-5 0 0,0-5 48 0,0-4 0 16,-2 0 0-16,-2-3 0 0,-3-3 96 0,-4-3 32 0,-1-4 0 0,-8-3 0 16,-4-3 0-16,-5 3 16 0,-3 2 0 0,-5 4 0 15,-4 5-16-15,-6 5 0 0,-5 3 0 0,-5 6 0 16,-4 3 16-16,-8 3 0 0,-4 2 0 0,-3 4 0 16,0 5-400-16,-3 5-192 0,-2 4 160 0,0 4-160 15,-2 3-128-15,-2 5-128 0,1 5-32 0,0 4 0 31,0 4-1184-31,3 2-224 0,1 0-48 0,6 2-16 16,4 3-1760-16,4 0-336 0</inkml:trace>
  <inkml:trace contextRef="#ctx0" brushRef="#br0" timeOffset="131557.76">18281 17333 13823 0,'11'-10'1216'0,"-5"3"-960"0,2 0-256 0,0-2 0 0,2 0 2208 0,-2-1 400 15,0 0 80-15,-1 0 0 16,-2-2-1568-16,-1 0-320 0,-2 0-64 0,-2 0-16 0,-2 0 176 16,-2 0 16-16,0 0 16 0,-2 2 0 0,0 1 128 0,-3 1 32 15,-1 2 0-15,0 1 0 0,-1 2-352 0,-2 2-64 16,-2 1-16-16,-1 3 0 0,1 3-368 0,-2 2-80 16,0 3-16-16,-1 4 0 0,-1 1-192 0,2 4 0 15,0 1 0-15,2 2 0 0,-1 2 0 0,3 1 0 16,4 1 0-16,0 0 0 0,1-3-144 0,3 0 144 15,3 2 0-15,3-3-144 0,2-2 144 0,2 0 0 16,4-1 0-16,3-2 0 0,3-3 0 0,2-1 0 16,0-2 0-16,4-2 0 0,5-2 0 0,1-1 0 15,0-3 0-15,1-2 0 0,1-2 0 0,-1-1-208 0,0-3 80 0,-2-3 128 16,-2-2-160-16,-2-1 160 0,-4-1 0 0,-3-2-144 16,-2-1 144-16,-1 0 0 0,-4 0 128 0,-1 2-128 15,-3 1 192-15,0 1-48 0,-2 2 0 0,-2 1 0 16,0 7 272-16,0 0 48 0,0 0 16 0,0 0 0 15,-8 0-144-15,8 0-16 0,-7 7-16 0,0 0 0 16,3 2-304-16,-3 2 0 0,3 1-176 0,0 0 176 16,1-1-144-16,2 0 144 0,0 0 0 0,1-1-144 15,2 0 144-15,1-1 0 0,3-1 0 0,-2-2 0 16,-4-6 0-16,9 6 0 0,0-2 0 0,1-3 0 16,0-2 0-16,1-1 0 0,-2-1 160 0,5-3-160 15,-2-2 176-15,0 0-176 0,-2-1 192 0,0-2-192 0,-2-2 256 0,1-2-48 16,-1 3-16-16,-1 0 0 0,-1 1 128 0,0 1 0 15,-2 1 16-15,-1 1 0 0,-3 8-64 0,0 0-16 16,0 0 0-16,0 0 0 0,0 0 0 0,0 0-16 16,0 0 0-16,-2 10 0 0,0 1-240 0,0 3 0 15,0 2 0-15,0 2-160 0,1 0 160 0,0 1 0 16,0 2-144-16,1 2 144 0,1 3 0 0,0 0 0 16,2 3-144-16,-1 0 144 0,0 3 0 0,1 1-128 15,1 0 128-15,-3 2 0 0,1 3 0 0,0-2-128 16,0-2 128-16,0-2 0 0,0-1 0 0,-1-2 0 15,-1-2 0-15,0-3 0 0,0-3 0 0,0-2 0 16,0 0 0-16,-1-4 0 0,-2-4 0 0,0-1 0 0,-1-2 144 0,4-8-144 16,-8 4 240-16,0-2-48 0,-1-3 0 0,1-2 0 15,-2-3 32-15,0-1 0 0,0-4 0 0,-1-2 0 16,-1 0-32-16,2-1-16 0,1-3 0 0,-1 1 0 16,3-2-176-16,0 1 0 0,3 0 0 0,1 1 128 15,1-1-304-15,2 0-64 0,2-1-16 0,1 0 0 31,0 0-1280-31,3-1-256 0,2-1-48 0,3 2-16 16,0 0-1536-16,2 1-320 0</inkml:trace>
  <inkml:trace contextRef="#ctx0" brushRef="#br0" timeOffset="131839.67">18958 17453 19343 0,'0'0'1728'0,"-3"-6"-1392"16,1 1-336-16,2 5 0 0,0 0 2272 0,5-5 384 16,2 1 80-16,3 2 16 0,1-2-2048 0,3 3-384 15,3-1-96-15,2 1-16 0,2-1 416 0,5 0 80 16,1-1 0-16,5 0 16 0,2 1-160 0,-1 0-48 15,-1 0 0-15,-1-1 0 0,-1 1-320 0,-3 0-192 0,-2-1 192 0,-2 0-192 32,-1 0-272-32,-5 0-176 0,-2 0-16 0,-3-1-16 15,-2 2-2368-15,-10 2-480 0</inkml:trace>
  <inkml:trace contextRef="#ctx0" brushRef="#br0" timeOffset="132058.44">19131 17226 11967 0,'-10'-6'1072'0,"5"1"-864"0,-2 0-208 0,7 5 0 16,0 0 4848-16,0 0 912 0,0 0 192 0,0 0 48 16,0 0-4800-16,1 8-960 0,1 3-240 0,2 4 0 15,0 0 144-15,0 4-16 0,1 4 0 0,-1 1 0 16,0 3 0-16,-2 0 0 0,0 1 0 0,0 1 0 16,0 2-128-16,-1 0 128 0,-1-1-128 0,3-2 128 0,-3 1-128 0,0-4 0 15,0-1 144-15,1-3-144 0,1-3 0 0,-1-5 0 16,-1-2 0-16,3-2 128 15,1-3-1280-15,-4-6-256 0,0 0-64 0,0 0-12592 16</inkml:trace>
  <inkml:trace contextRef="#ctx0" brushRef="#br0" timeOffset="132606.95">19685 17149 29247 0,'0'0'1296'0,"-2"-9"272"0,2 2-1248 0,2-1-320 0,3 1 0 0,1 1 0 16,2-2 688-16,2 0 80 0,2 1 0 0,1-1 16 15,3 0-64-15,0 2-16 0,2-1 0 0,-2 3 0 16,0 0-144-16,-2 2-48 0,-2 1 0 0,-1 2 0 16,0 1-288-16,-2 3-64 0,-1 0-16 0,-2 3 0 15,-1 1-144-15,-1 1 0 0,-1 1 0 0,0 0 0 16,-3 0 0-16,0 0 128 0,-3 1-128 0,0 0 128 15,-1 1-128-15,-1 0 0 0,-1-1 0 0,1-1 0 0,-1-1 0 16,0 0 0-16,1-1 0 0,0 0 0 0,2 0 128 0,3-9-128 16,-1 7 0-16,1-7 128 0,0 0-128 0,5 9 0 15,1-2 144-15,2-2-144 0,0 1 144 0,2-1-144 16,2 1 192-16,0 0-192 0,1 1 0 0,-1 2 0 16,0-1 0-16,0 2 0 0,-1 0 128 0,-1 0-128 15,-1 0 0-15,-3 0 0 0,-1 0 0 0,-5-10 128 16,3 12-128-16,-2-1 0 0,-2-1 320 0,1-10-64 0,-6 10 0 15,1-1 0-15,-4 2-16 0,0-2-16 0,-1 0 0 16,2-1 0-16,-2-3-64 0,-1 2-16 16,-4 0 0-16,2-1 0 0,0 0-144 0,1-1 0 0,1 2-160 0,2-3 160 31,-1 0-1968-31,1-2-288 0,2-1-64 0,7-1-13184 0</inkml:trace>
  <inkml:trace contextRef="#ctx0" brushRef="#br0" timeOffset="133092.35">20297 17121 34959 0,'0'0'1536'0,"0"0"336"0,-2-8-1488 0,2 8-384 0,0 0 0 0,0 0 0 0,0 0 288 0,0 0-16 16,0 0 0-16,-8 8 0 0,3 1-96 0,-1 5-32 16,1 1 0-16,-1 4 0 0,2 3-144 0,-2 0 0 15,1 0 0-15,-1 1 0 0,1 2 0 0,1-1 0 16,3 1 0-16,1-3 0 0,0-2 0 0,0 1 0 15,0 0 0-15,3-2 0 0,-1-1 0 0,1-2 0 16,3-1 0-16,-2-2 0 16,0-4 0-16,2-2-144 0,-6-7 144 0,8 4-208 15,-8-4-560-15,0 0-128 0,10-4 0 0,-3-4-16 16,-1-2-304-16,-1-2-64 0,-1-2-16 0,-1-1 0 16,-1-3 464-16,-1 0 80 0,-1 0 32 0,-1-2 0 0,0-1 720 0,-1 0 0 0,-2-2 192 15,1-1-32-15,-1 0 528 0,-1-2 96 0,0 0 32 16,-1 1 0-16,1-1 208 0,0 2 64 0,1 1 0 0,2 0 0 15,-1-1-208-15,3 4-48 0,1 2 0 0,3 3 0 16,1 2-352-16,3 1-80 0,0 1-16 0,1 2 0 16,0 0-64-16,0 4 0 0,2 0-16 0,0 2 0 15,-1 2-112-15,1 1-32 0,1 2 0 0,-1 2 0 16,-1 2-160-16,-1 2 0 0,-3 0 0 0,-1 3 0 16,0 0 0-16,-2 1 0 0,-2 2 0 0,-2 1 0 15,-1 3 0-15,-3 0 0 0,-3 1 0 0,0 0 0 16,-3-1 0-16,-1 0 0 0,-3 1 0 0,2-3 0 15,0-1 0-15,0-1 0 0,0-2 144 0,-1 0-144 16,1-2 0-16,0-1 128 0,1 0-128 0,1-2 0 16,0-1-400-16,1-1-160 15,2-1-16-15,8-4-10688 0,0 0-2144 0</inkml:trace>
  <inkml:trace contextRef="#ctx0" brushRef="#br0" timeOffset="133312.03">20608 17279 30399 0,'0'0'1344'0,"0"0"288"0,0 0-1312 0,0 0-320 16,0 0 0-16,0 0 0 0,0 0 1536 0,0 0 224 15,0 0 48-15,9-3 16 0,-9 3-848 0,10-1-160 16,0-2-48-16,0 2 0 0,1 0-448 0,0 0-112 16,3 1-16-16,-1-1 0 0,2-1-192 0,-1 0 0 15,-2-2 0-15,2 1 0 0,1-1 0 0,-1-1-288 16,-1 1 32-16,0 0 16 15,0 1-1808-15,-2 1-384 0,-3-1-64 0</inkml:trace>
  <inkml:trace contextRef="#ctx0" brushRef="#br0" timeOffset="133781.64">21199 17302 21599 0,'-5'-9'960'0,"2"2"192"0,1-2-928 0,2-2-224 16,-2-4 0-16,2 0 0 0,3 1 1744 0,2-2 304 15,-1 0 64-15,2 0 16 0,0 1-784 0,3 2-144 16,1 1-48-16,1 0 0 0,0 2-368 0,2 1-80 16,0 1 0-16,1 4-16 0,-3 2-208 0,-2 1-32 15,2 4-16-15,-1 2 0 0,-1 2-304 0,-1 2-128 16,-3 3 0-16,0 2 128 0,-2 3-128 0,-2 0 0 16,-2 3 0-16,-3 2 0 0,-3 0 0 0,-2 1-256 15,-1 1 48-15,-3 2 0 0,-2 0 48 0,0-3 16 0,3-2 0 0,1-3 0 16,3-4 144-16,0-2 0 0,2-3 0 0,6-9-128 15,-3 9 256-15,3-9 48 0,0 0 16 0,6 7 0 16,0-1 176-16,4-2 32 16,3-2 16-16,4-2 0 0,0-1-288 0,5-2-128 0,4 0 128 0,1-1-128 15,3 0 0-15,0 0 0 0,1-1-192 0,1 1 192 32,-2-1-800-32,-1 1-32 0,-3-1-16 0,-2-1 0 0,-3-1-1488 15,-2 1-288-15,0 0-64 0,-4 0-6144 0,-3-2-1216 0</inkml:trace>
  <inkml:trace contextRef="#ctx0" brushRef="#br0" timeOffset="134189.01">21763 17250 18767 0,'-4'-23'832'0,"1"8"176"0,-4-4-816 16,2 3-192-16,-1-1 0 0,1 3 0 0,-1 1 2224 0,2 1 400 16,-2 1 64-16,2 1 32 0,1 2-720 0,-1 2-144 15,4 6-16-15,0 0-16 0,0 0-1008 0,0 0-208 16,0 0-32-16,0 0-16 0,0 0-560 0,-3 13 0 16,0-1 0-16,0 3 0 0,2 3 0 0,-1 1 0 15,1 2 0-15,0 2 0 16,0 2 128-16,0-1-128 0,1 0 0 0,0-1 0 0,1 0 128 0,0-2-128 15,1-2 0-15,0-3 0 0,-1 0 0 0,2-4 128 16,-1-2-128-16,-2-10 0 0,0 0 224 0,0 0-64 0,0 0-16 0,0 0 0 16,0 0 80-16,0 0 16 0,0 0 0 15,-1-9 0-15,0-2-64 0,-2-3-16 0,0-3 0 0,1-4 0 16,1-3-160-16,1-2 0 0,-1-4 0 0,1-1 0 16,2-2 128-16,1-1-128 0,2-2 0 0,-1 3 128 15,2 2-128-15,0 2 0 0,2 3 0 0,1 4 0 16,-1 4 0-16,2 4 0 0,-2 2 0 0,0 2 0 15,-3 2 0-15,2 2 0 0,1 2 0 0,0 3 0 16,1 1-160-16,1 3 160 0,1 0 0 0,0 2-144 16,2 1 144-16,-4 3 0 0,0 1 0 0,-3 1 0 15,1 1 0-15,-5 2 144 0,0 1-144 0,-3 2 0 16,-2-2 0-16,-5 3 0 0,-4 1 0 0,-2 0 0 16,-4 2 0-16,1-1 0 0,0-2 0 0,1-2-144 15,-2-2 144-15,4 1-160 0,0-1 160 0,4-3-160 0,1-1-160 16,2-1-16-16,2-3-16 0,1 2 0 15,4-8-2784 1,0 0-544-16</inkml:trace>
  <inkml:trace contextRef="#ctx0" brushRef="#br0" timeOffset="134376.49">22170 17094 35007 0,'0'0'3120'0,"3"-9"-2496"16,-2 1-496-16,2 0-128 0,1 1 816 0,2 3 144 15,1-1 16-15,0 2 16 0,2 2-640 0,2 0-128 16,0 0-32-16,3-1 0 0,-2-1-192 0,3 2-208 16,-1 0 32-16,1 0 16 15,1 1-608-15,-2 0-112 0,-2 1-16 0,0 0-16 16,0 0-1840-16,-2 3-352 0,-10-4-80 0,7 9-5392 16,-3-1-1072-16</inkml:trace>
  <inkml:trace contextRef="#ctx0" brushRef="#br0" timeOffset="134767.78">22181 17293 9215 0,'0'0'816'0,"0"0"-656"0,-9-2-160 0,1 1 0 16,8 1 4880-16,0 0 944 0,0 0 192 0,0 0 48 16,0 0-4448-16,0 0-880 0,0 0-176 0,0 0-48 15,0 0-304-15,0 0-64 0,13 0-16 0,5 0 0 16,4-1-128-16,3-1 0 0,4-2 0 0,2 1 128 16,4 0-128-16,1-3 0 0,2-1-192 0,0-3 192 15,-2-2-224-15,-2-2 80 0,-2 0 16 0,-4 1 0 16,-2 0 128-16,-3 2 0 0,-3 1 0 0,-4 2 0 15,-2 1 0-15,-5 3 128 0,-2 1 0 0,-7 3 0 0,0 0 320 0,0 0 64 16,0 0 0-16,0 0 16 0,-4 11-208 0,-1 1-32 16,-1 1-16-16,1 0 0 0,-2 0-272 0,1 2 0 15,2-2 128-15,0 0-128 0,3-1 0 0,0-2 0 16,2-1 0-16,4-1 0 0,1-2 192 0,3-1-32 16,0-2 0-16,3-1 0 0,3-2 464 0,2-1 80 15,0-3 32-15,4-2 0 0,1-2 32 0,1-1 0 16,-2-5 0-16,1-1 0 0,0-5 48 0,-2-1 16 15,-2-3 0-15,-4-1 0 0,-2-2-160 0,-3 1-32 16,-4 0 0-16,-2 1 0 0,-6 2-176 0,-2 3-32 16,-4 4-16-16,-3 1 0 0,-2 1-160 0,-4 4-16 15,-3 3-16-15,-1 2 0 16,-2 2-544-16,-1 4-96 0,-3 1-32 0,2 6 0 16,-2 4-1664-16,2 5-320 0,-2 2-80 0,2 6-16304 0</inkml:trace>
  <inkml:trace contextRef="#ctx0" brushRef="#br0" timeOffset="135600.2">21358 17859 28559 0,'-2'-11'2544'0,"0"0"-2032"15,-1 0-512-15,1 0 0 0,-4-1 704 0,1 2 64 16,-3 2 0-16,-1 1 0 0,0 3 320 0,0 2 80 15,-4 1 16-15,0 4 0 0,-1 1-800 0,-1 4-176 16,-1 2-16-16,-1 2-16 16,-2 2-176-16,0 4 0 0,2 1-160 0,-1 2 160 0,0 2-128 0,3 1 128 0,2 1 0 0,4-1-144 31,2-1 144-31,5-2 0 0,2-1-144 0,3-1 144 0,5-2 0 0,3 0-144 0,3-1 144 0,4-2 0 31,3-4 0-31,1-3 0 0,-1-2 0 0,3-3 0 0,4-3 0 0,0-1 0 0,1-3 0 0,0-3 0 16,2-1 0-16,0-4 0 0,-1 0 144 15,-2-1-144 1,1-1 160-16,-5-1-160 0,-3 1 192 0,-3-1-192 16,-3 2 208-16,-3 3-64 0,-3 1-16 0,-2 2 0 15,-3 3 192-15,-4 5 16 0,0 0 16 0,0 0 0 16,0 0 32-16,0 0 0 16,-7 11 0-16,2 0 0 0,-3 1-384 0,3 0 0 0,0 1 0 0,2 1 0 0,0 0 0 0,0-1 0 15,1 0 0-15,1 0 0 0,2 0 0 0,1-2 0 16,2-3 0-16,0-1 0 0,-4-7 0 0,10 5 0 15,0-2 0-15,0-3 0 0,1-3 0 0,0 0 144 16,1-2-16-16,0-3-128 0,-1-2 240 0,1-1-64 16,-1-2-16-16,1-1 0 0,0-2 48 0,2 0 16 15,-1-2 0-15,0 0 0 0,-1 0-32 0,-3 1-16 16,-4 2 0-16,1 1 0 0,-2-1 64 0,0 3 16 16,-2 3 0-16,-2 9 0 0,0 0 16 0,0 0 16 15,0 0 0-15,0 0 0 0,0 0-160 0,1 10-128 0,-1 0 144 16,0 2-144-16,-1 3 0 0,0 1 0 15,0 3 0-15,-1 2-160 0,1 1 160 0,0 3-128 0,0 2 128 0,0 3-128 16,-1 2 128-16,2 3 0 0,2 3 0 0,-2-16-128 16,-1 4 128-16,0 4 0 0,0 3-144 0,1 1 144 15,1 0 0-15,0 0 0 0,1-1 0 0,3 21 0 16,-2-14 0-16,0-10 0 0,-1-7 0 0,-1-4 0 16,-1-6 160-16,0-2-160 0,0-11 192 0,0 0-192 15,-3 8 304-15,3-8-48 0,-11 2-16 0,1-2 0 16,0-2 144-16,-1-2 48 0,-2-2 0 0,1 1 0 15,-3-2-192-15,3-1-48 0,-1-2 0 0,1 2 0 16,1-2-192-16,3 0 0 0,0-2 0 0,2 1 0 31,1 1-1376-31,2-1-160 0,1 0-48 0,4 0 0 0,0-1-1552 16,3-1-320-16</inkml:trace>
  <inkml:trace contextRef="#ctx0" brushRef="#br0" timeOffset="135820.28">22088 18203 40543 0,'0'0'1792'0,"-2"-9"384"0,2 9-1744 0,2-9-432 16,2 3 0-16,-4 6 0 0,10-4 0 0,2 2 0 16,2-1 0-16,1 1 0 0,3 0-208 0,1-1 80 0,2 1 128 0,2 0-208 31,0 0-384-31,2 0-80 0,0-1-16 0,0 0 0 15,-1 0-560-15,0 1-112 0,-4-1-32 0,-1 2 0 16,-3 0-2176-16,-4 2-432 0</inkml:trace>
  <inkml:trace contextRef="#ctx0" brushRef="#br0" timeOffset="135978.16">22134 18307 32079 0,'0'0'1408'0,"0"0"320"0,-8-1-1392 0,8 1-336 0,0 0 0 0,0 0 0 16,0 0 448-16,0 0 32 0,0 0 0 0,0 0 0 0,10 1-32 0,2 1 0 15,4-2 0-15,3 0 0 0,1 0-64 0,5 0 0 16,1-2-16-16,2 2 0 0,0 0-368 0,1 0-288 16,-2 0 48-16,-1 2 16 15,-2-2-2080-15,-1 1-400 0,-2 0-96 0</inkml:trace>
  <inkml:trace contextRef="#ctx0" brushRef="#br0" timeOffset="136634.63">22946 17952 31439 0,'0'0'1392'0,"-7"-4"288"0,2-3-1344 0,5 7-336 0,0 0 0 0,0 0 0 15,0 0 256-15,0 0 0 0,0 0-16 0,4-5 0 16,-4 5 0-16,11-5 0 0,1 2 0 0,3 1 0 15,1-2 208-15,-4 3 32 0,3 0 16 0,3 1 0 16,4 0-64-16,2-1-16 0,3-1 0 0,1 1 0 16,3 0-240-16,22-1-48 0,-7-1-128 0,-6 2 192 31,-6-1-544-31,-4 1-112 0,-4 0-32 0,-4 0 0 16,-4 1-2352-16,-3 0-480 0,-3 0-80 0</inkml:trace>
  <inkml:trace contextRef="#ctx0" brushRef="#br0" timeOffset="136884.99">23588 17761 30399 0,'-1'-16'1344'0,"1"8"288"0,2-2-1312 0,2 1-320 16,1 1 0-16,1 4 0 0,-1-2 1184 0,-5 6 160 16,8-4 48-16,-8 4 0 15,0 0-928-15,9 0-176 0,-9 0-32 0,0 0-16 0,7 6-96 0,-3 3-16 16,-1 2 0-16,-2 2 0 0,-1 3 80 0,-1 3 16 15,-1 3 0-15,0 1 0 0,-1 1-224 0,0 1 0 16,0 5 0-16,0-2 0 16,0 1 0-16,1-3 0 0,0-1 0 0,1-2 0 0,1-2 0 0,0-3 0 0,1 0-160 0,0-3 160 31,1-1-704-31,2-2-48 0,-1-2-16 0,-3-10 0 16,6 8-2352-16,-6-8-464 0,11 5-112 0,-11-5-16 0</inkml:trace>
  <inkml:trace contextRef="#ctx0" brushRef="#br0" timeOffset="137199">23674 17724 30399 0,'-4'-12'2704'0,"-2"-2"-2160"0,-1-2-544 0,2-1 0 16,2 1 560-16,2 1 0 0,0 4 0 0,2 0 0 15,0 0-192-15,2 2-48 0,3 0 0 0,0 2 0 16,2 1-80-16,2 2-32 0,1-1 0 0,4 1 0 15,3 1-32-15,1 1-16 0,1 1 0 0,2 1 0 16,0 0 16-16,-1 2 0 0,0 0 0 0,-2 1 0 16,-3 3-16-16,0-1 0 0,-3 2 0 0,-1 2 0 0,-3 2-160 0,-2 0 0 15,-2 1 144-15,-2 1-144 0,-2 2 176 0,-1 1-48 16,-1-2 0-16,-3 2 0 0,-4-1 112 0,-1-1 16 16,0-1 0-16,-5 2 0 0,-1-2 16 0,-3-1 16 15,-3-2 0-15,1 0 0 0,-4 0-48 0,1-1-16 16,-1-1 0-16,2 0 0 0,1 0-224 0,4-1 144 15,-1-1-144-15,4 1 128 16,-1 0-448-16,4 0-80 0,3-2-32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7T13:07:45.3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3658 1290 2751 0,'-6'14'128'0,"2"-7"16"16,-1 2-144-16,-1 1 0 0,1 2 0 0,-1-1 0 0,1 1 2960 0,-1 0 560 15,1-1 128-15,-1 0 0 0,1 0-1168 0,1-1-240 16,-1 0-64-16,2 0 0 0,0-2-256 0,0-2-48 15,2 0-16-15,1-6 0 0,0 0-512 0,0 0-128 0,0 0 0 0,0 0-16 16,0 0-304-16,8-1-48 16,0-4-16-16,0-2 0 0,1-3-288 0,2-4-64 15,-1-2-16-15,1-5 0 0,1-3-176 0,1-7-32 16,1-5-16-16,0-6 0 0,1-6-240 0,2-4 128 0,-2-2-128 0,1-1 0 0,-1 0 0 0,0 0 0 16,-1 1 0-16,-3 2 0 0,-4 4 0 15,-1 13 0-15,-2 1 0 0,-2 3 0 0,0 3 0 0,-2 5 0 16,-2 5 128-16,0 3-128 0,-1 4 0 0,-4 2 0 15,1 5 0-15,-1 6 0 0,-2 6-128 0,-1 5-80 16,-1 5-16-16,0 4 0 0,0 4-48 0,0 4-16 16,2 1 0-16,-1 12 0 0,4-3-96 0,2 0 0 15,4-3-16-15,4-2 0 0,1-2 16 0,1-1 0 16,1-2 0-16,2 0 0 0,0-3 224 0,1 0 160 16,-1-3-192-16,1-2 192 0,2-1 0 0,-2-5 0 15,-2-1 0-15,1-2 0 0,-5-2 0 0,-1-1 0 16,1-2 128-16,-3-1-128 0,0-1 416 0,-1-6-16 15,-4 5 0-15,0-1 0 0,-1 0 160 0,-2-2 16 16,-1 0 16-16,2 0 0 0,-2 1-368 0,0-1-80 16,1-1-16-16,-1 0 0 15,-1 0-1232-15,2 0-256 0,-1 0-48 0,1 0-14912 0</inkml:trace>
  <inkml:trace contextRef="#ctx0" brushRef="#br0" timeOffset="282.52">3970 1217 26719 0,'0'0'2368'0,"0"0"-1888"0,7-4-480 0,1 1 0 16,0-2 1280-16,1-1 176 0,-1-1 16 0,1 1 16 16,0-2 48-16,0-1 16 0,-3-1 0 0,3-1 0 15,-2-1-784-15,-1-1-144 0,0-1-48 0,-1-2 0 16,-1 1-304-16,-1 1-64 0,-1 1-16 0,-1-1 0 16,-2 3-192-16,1 3 144 0,-1 1-144 0,-1 1 128 15,2 6 112-15,-5-2 16 0,0 1 0 0,-1 3 0 16,0 2-16-16,-1 2 0 0,0 2 0 0,-1 2 0 0,0 2-240 0,2 2 144 15,0 1-144-15,2 0 128 0,0 1-128 0,2 1 0 16,0-1 0-16,1 1 0 0,1-2 0 0,1 0 288 16,1-2-48-16,3-1-16 15,0-1-624-15,2-1-128 0,0-1-32 0,4-3 0 16,4 0-1744-16,-1-2-368 0,5-2-64 0,4-3-7856 16,4-4-1568-16</inkml:trace>
  <inkml:trace contextRef="#ctx0" brushRef="#br0" timeOffset="1065.63">4466 993 21183 0,'0'0'1888'0,"0"0"-1504"0,0 0-384 0,-9 3 0 16,-1-1 2448-16,0 1 432 0,0 1 64 0,1 2 32 16,-2 1-1136-16,0 1-240 15,0 3-32-15,3 3-16 0,-2 0-592 0,2 0-112 16,1 2-16-16,2 1-16 0,-1 2-400 0,2 1-80 0,2-1-16 0,1 0 0 16,2-1-320-16,2-1 144 0,3-1-144 0,1-2 0 15,0 0 128-15,3-2-128 0,0-2 0 0,3-1 0 16,2-2 0-16,2-3-144 0,2-4 16 15,1-3 0 1,1-3-400-16,2-2-80 0,2-6-16 0,1-3 0 16,3-5-16-16,0-5 0 0,1-6 0 0,0-5 0 15,-2-3-272-15,0-4-64 0,-4-1-16 0,-4-1 0 16,-5 0 304-16,0 6 64 0,-4 2 16 0,-4 6 0 0,-1 6 1376 0,-3 3 288 0,-3 5 48 0,0 4 16 16,-1 4 272-16,0 4 48 0,-1 1 16 0,2 6 0 15,0 0-480-15,0 0-80 0,-6 6-32 0,2 4 0 0,-1 3-736 16,2 4-128-16,-1 5 0 0,-1 4-128 0,1 2 128 0,-1 1 0 15,1 1 0-15,2 0 0 0,1 2 0 0,-1 1 0 16,2-1 0-16,2-1 0 0,1-2 0 0,1-1 128 16,3-1-128-16,1-2 128 0,1-2-128 0,-1-2 0 15,3-4 0-15,0-1-128 0,1-4-96 0,1-3-16 16,0-3 0-16,0-2 0 16,1-4-192-16,1-4-32 0,-2-2-16 0,2-6 0 0,2-5 112 0,-1-3 32 15,1-2 0-15,-3-2 0 0,0-2 80 0,2-1 32 16,-5 5 0-16,0 3 0 0,0 2 224 0,-3 3 0 15,-1 3 192-15,-1 2-192 0,-3 3 608 0,-3 6 16 16,0 0 0-16,0 0 0 0,0 6-64 0,-1 3-16 16,-1 1 0-16,-1 3 0 0,2 2-368 0,0 2-176 15,1 0 160-15,0 2-160 0,1 1 224 0,1-1-48 16,2-2-16-16,1 1 0 0,3-1-160 0,1 0-224 0,2-2 48 0,0 0 16 16,0-3 160-16,1-2 0 15,3-4 0-15,0-1 0 0,-1-3-352 0,2-1 16 0,-1-3 0 0,0-4 0 16,-1-4 0-16,2-2 0 0,0-3 0 0,1-4 0 0,-1-2 80 0,0-1 32 15,-1-1 0-15,0 0 0 16,0 1 224-16,-3 2 0 0,-2 4-160 0,-3 2 160 0,0 3 0 0,-3 4-144 16,0 2 144-16,-4 5 0 15,0 0 176-15,0 0 144 0,0 0 16 0,0 10 16 0,0 2-160 0,0 2-48 16,0 0 0-16,0 1 0 0,0 1-144 0,0-1 0 16,2 0 0-16,2 1 0 0,2-2 0 0,0 0 0 15,3 0 0-15,1-2 0 0,1 0 0 0,3-2-176 16,1-1 176-16,1-3-128 0,2-1-48 0,-1-4 0 15,1-2 0-15,1-4 0 0,-2-1 176 0,1-3 0 16,-2-2-144-16,0-2 144 0,-3-3 0 0,-2-1 0 16,-1-3 192-16,-2 0-64 0,-3-1 48 0,-2 1 0 15,-1 2 0-15,-5 2 0 0,-1 3 528 0,-4 1 96 16,-3 2 32-16,-2 3 0 0,-2 5-256 0,-3 1-32 16,-3 2-16-16,-1 4 0 0,-1 0-528 0,0 4 0 15,1 3-160-15,2 1 160 16,0 3-1440-16,4 1-160 0,2 2-48 0,3 1-11024 15,2-1-2192-15</inkml:trace>
  <inkml:trace contextRef="#ctx0" brushRef="#br0" timeOffset="1504.23">5869 1246 38879 0,'0'0'1728'0,"0"0"336"0,0 6-1648 0,0 0-416 0,0 1 0 0,0-7 0 16,-2 7 352-16,2-7-16 0,-1 6 0 0,1-6 0 15,0 0 368-15,0 0 80 16,0 0 16-16,0 0 0 0,0 0-400 0,0 0-80 0,0 0 0 0,7-4-16 16,-3-3-176-16,3-2-128 0,0 0 144 0,2-4-144 0,1 0 0 0,1 0 0 15,0 0 0-15,1 1 0 0,1 0-144 0,1 1 144 16,-1 2 0-16,1 3-144 0,-1 3 144 0,0 2 0 16,2 2-144-16,-3 2 144 0,-1 3 0 0,1 2 208 15,-3 1-16-15,1 2-16 16,2 2 16-16,-5 1 16 0,1 0 0 0,1 0 0 0,0 1-208 0,1-2 0 15,-2-1 0-15,1-1 0 0,1 1-144 0,1-3-128 16,0-2-32-16,0-3 0 16,0-2-704-16,1-2-144 0,1-3-16 0,1-2-16 15,-2 0-464-15,0-3-80 0,0-3-32 0,0-2 0 16,-1-3-1424-16,-1-4-272 0,0-1-64 0,-1-1-16 16,-1-1 896-16,-1 3 176 0,0 2 32 0,-3 4 16 0,-1 2 3296 0,-2 4 656 0,2 3 128 0,-3 5 16 15,0 0 1808-15,0 0 352 0,0 0 80 16,-1 6 16-16,-2 2-1872 0,1 2-368 0,-1 1-80 0,1 1-16 15,2 1-704-15,-3 0-128 16,3 1-48-16,3 0 0 0,-3 0-288 0,2-1-64 16,1 0-16-16,0-1 0 0,2-1-224 0,0-1-128 0,2-2 160 0,1 0-160 31,-1-2-1008-31,3-2-288 0,1-1-64 0,2-3-10352 0,1-2-2048 0</inkml:trace>
  <inkml:trace contextRef="#ctx0" brushRef="#br0" timeOffset="1677.08">6405 834 6447 0,'-21'-13'272'0,"12"8"80"0,-2 1-352 0,1-1 0 0,3 1 0 0,-1 0 0 0,0 0 8128 0,2 1 1568 15,6 3 304-15,0 0 64 0,-7-2-7824 0,7 2-1584 16,0 0-304-16,0 0-64 16,0 0-1296-16,2 5-256 0,3 2-48 0</inkml:trace>
  <inkml:trace contextRef="#ctx0" brushRef="#br0" timeOffset="2318.89">6662 1218 38703 0,'0'0'1712'0,"0"0"352"16,2 9-1648-16,-1-3-416 0,1 1 0 0,0-1 0 0,-2-6 656 0,1 6 48 16,-1-6 16-16,0 0 0 0,0 0 512 0,0 0 112 15,5 2 0-15,-5-2 16 0,0 0-720 0,6-3-128 16,2-2-48-16,1-1 0 0,-2-2-256 0,3-1-48 0,0-2-16 15,1-2 0-15,1-1-144 0,0-1-144 16,0 2 144-16,1 1-208 0,0 1-16 0,0 3 0 0,-1 3 0 0,1 2 0 16,0 0-96-16,1 3-32 0,0 2 0 0,0 0 0 31,1 2-48-31,0 3-16 0,0 0 0 0,2 1 0 16,-2 1-32-16,2 0-16 0,0-2 0 0,2 1 0 0,-1 0 48 0,-1-2 16 0,0-1 0 0,-1-3 0 15,0-2-80 1,-2-1-16-16,-1-2 0 0,-1-2 0 0,-1 0 368 0,-1-3 128 0,-1-1 0 0,-2-1-144 0,-5-1 272 0,1-1 48 15,-1-2 16-15,-2 1 0 0,-2-2 96 16,-1 3 32-16,-3 1 0 0,1 1 0 16,-1 3 240-16,2 1 48 0,-3 3 16 0,2 2 0 15,-2 2-384-15,2 1-80 0,-1 4-16 0,2 1 0 0,0 3-144 0,2 2-192 16,0 0 32-16,2 2 16 16,2 0 144-16,3-1 0 0,0-1 0 0,2 1 0 0,0 1-304 0,3-3-16 15,1-1-16-15,0-2 0 0,-1-2 80 0,0-3 32 16,1-2 0-16,0-1 0 0,0-2 224 0,0-2-144 15,-1-4 144-15,0-1-128 0,-1-2 128 0,-2-1 224 16,0-1-48-16,0 0-16 0,-2-1 144 0,0 2 16 16,-2 1 16-16,-1 1 0 0,-1 2 352 0,0 1 64 15,-1 7 16-15,0 0 0 0,0 0-240 0,0 0-32 16,-1 7-16-16,0 3 0 0,0 2-320 0,0 4-160 16,0 5 160-16,-1 5-160 0,-2 5 0 0,0 6 0 15,-3 3 0-15,0 6 0 0,-3 6 0 0,0 1 0 16,1 0 0-16,1 0 0 0,1-1 0 0,2 0 0 15,1 0 0-15,0-2 0 0,3 0 0 0,0-6 0 16,1-5 0-16,0-3 0 0,1-6 0 0,-1-3 0 0,1-5 128 16,-1-5-128-16,-1-2 304 0,-1-3-48 0,-1-4 0 0,-2-3 0 15,1-2 256-15,-3-3 32 0,-2-1 16 0,-2-3 0 16,-2-3-224-16,-1-2-32 0,0 0-16 0,-3-4 0 16,0 1-288-16,-3-3-144 0,-1-3 16 0,-4-1 0 15,-3-5-1232 1,1 1-240-16,-2-2-64 0,-1 0-12544 15,-1-3-2528-15</inkml:trace>
  <inkml:trace contextRef="#ctx0" brushRef="#br0" timeOffset="2553.25">5150 754 43311 0,'-7'-3'3840'0,"1"1"-3072"15,-1-1-608-15,1 1-160 16,-1-2-864-16,-2 2-208 0,0-1-32 0,3 1-16 0,1-1 848 0,5 3 272 16,-3-2-160-16,3 2 160 15,0 0-3280-15,0 0-576 0</inkml:trace>
  <inkml:trace contextRef="#ctx0" brushRef="#br0" timeOffset="2709.81">4651 860 19343 0,'-11'-2'1728'0,"1"-1"-1392"0,1-1-336 0,2 2 0 16,1 0 4544-16,6 2 848 0,-3-2 176 0,3 2 16 15,0 0-4096-15,15-1-816 0,2 0-160 0,9 1-48 16,3-1-464-16,4-1 0 0,3 0 0 0,1 0 0 31,4 0-1952-31,3 0-384 0,0 1-80 0</inkml:trace>
  <inkml:trace contextRef="#ctx0" brushRef="#br0" timeOffset="3179.31">3985 1873 23039 0,'-7'-1'2048'0,"1"0"-1648"0,-1-1-400 0,7 2 0 15,0 0 1952-15,0 0 304 0,0 0 64 16,0 0 16-16,0 0-1552 0,0 0-304 0,9-3-64 0,5-1-16 16,7 1-176-16,9 0-32 0,7-1-16 15,11 0 0-15,9-1-176 0,10-2 0 0,6-2 0 0,10 1 0 16,14 1 0-16,7-2 128 0,9-2-128 0,5 0 0 0,11-1 0 15,8 0 0-15,7 2 0 0,2 2 0 0,-2-2 0 0,0 1-256 16,0 2 48-16,-2 1 0 0,-2 3-112 0,-9 1 0 16,-8 0-16-16,-9 2 0 0,-7 1 144 0,-9 0 48 15,-7 0 0-15,-9 0 0 0,-13-1 144 0,-10 1 0 16,-9-1 0-16,-9 0 0 0,-10 0 0 0,-6 0 128 16,-8-1-128-16,-5 1 0 15,-5-1-416-15,-7 1-160 0,-8-1-16 0,-6 1-12784 0</inkml:trace>
  <inkml:trace contextRef="#ctx0" brushRef="#br0" timeOffset="3508.21">4354 2061 34495 0,'-51'4'1536'0,"29"-3"304"0,-4 0-1472 0,-1 0-368 0,1 0 0 0,3 0 0 15,2-1 176-15,5 0-48 16,3 0 0-16,4 0 0 0,9 0 656 0,0 0 128 16,7 0 32-16,8 0 0 0,10-1-672 0,9-2-128 15,10-3-16-15,8 0-128 0,8-2 0 0,10-1 0 0,12-2 0 0,8 0 0 16,7-1 0-16,8-1 0 0,10 0 0 0,2 2 0 16,3-2 0-16,3 0 0 0,7-1 0 0,1 1 0 0,1 1 0 0,-5 1-176 15,-6 0 176-15,-5 3-160 0,-4 4 160 0,-8 2 0 16,-8-1-144-16,-12 1 144 0,-9 1 0 0,-10 1 0 15,-10 0 0-15,-9 0 0 0,-8 0 128 0,-9 0 64 16,-5 0 0-16,-6 0 0 0,-5 0-16 0,-3 0 0 16,-3 0 0-16,-7 0 0 15,0 0-1072-15,0 0-224 0,0 0-32 0,-5-2-15248 16</inkml:trace>
  <inkml:trace contextRef="#ctx0" brushRef="#br0" timeOffset="4243.95">10540 1505 23951 0,'0'0'1056'0,"-2"-6"224"0,2 6-1024 0,0-5-256 0,0-1 0 0,0 6 0 0,0-5 2224 15,0 5 384-15,0 0 80 0,0 0 0 16,0 0-912-16,0 0-192 0,0 0-48 0,0 0 0 15,0 0-1040-15,0 0-224 0,0 0-32 0,0 0-16 16,0 0-224-16,5 5-192 0,1 3 48 0,-1 2 0 16,1-1-1856-1,0 2-368-15,1 1-80 0</inkml:trace>
  <inkml:trace contextRef="#ctx0" brushRef="#br0" timeOffset="4384.84">10571 1917 26719 0,'-9'11'2368'0,"6"-4"-1888"0,-1 2-480 0,2 1 0 0,-1 1 512 0,1 0 0 15,1 2 0-15,-1 1 0 0,0 0-208 0,1 1-48 16,0-2 0-16,1 1 0 0,0 3-80 0,2-1-32 16,0 1 0-16,2 0 0 15,-1 2-1984-15,3 1-400 0</inkml:trace>
  <inkml:trace contextRef="#ctx0" brushRef="#br0" timeOffset="4526.18">10588 2518 29247 0,'-7'13'1296'0,"4"-6"272"0,0 2-1248 0,-1 2-320 0,-1 2 0 0,1 1 0 16,-2 1 368-16,2 2 16 0,0 1 0 0,0 0 0 16,1 1-64-16,2 1-16 0,-2 2 0 0,2 1 0 15,1 0-560-15,1 1-128 0,2 0 0 0,1 2-8784 16,1-1-1760-16</inkml:trace>
  <inkml:trace contextRef="#ctx0" brushRef="#br0" timeOffset="4682.43">10619 3257 24767 0,'-10'22'1088'16,"7"-10"240"-16,0 1-1072 0,-3 3-256 0,2-1 0 0,0 4 0 0,2 0 1392 0,0 2 208 16,0-1 64-16,0 1 0 0,1 0-192 0,-1 0-16 15,1 0-16-15,0 1 0 0,1 0-656 0,1 0-128 16,0 0-16-16,2 1-16 0,0 1-464 0,-1-3-160 16,-1-2 0-16,1-1 144 15,1-2-1584-15,-1-2-320 0,-1-2-64 0</inkml:trace>
  <inkml:trace contextRef="#ctx0" brushRef="#br0" timeOffset="5214.79">10468 1638 35871 0,'0'0'1600'0,"0"0"320"0,-4-3-1536 0,4 3-384 16,0 0 0-16,0 0 0 0,0 0 0 0,0 0 0 15,6-4 0-15,0 0 128 0,3 1-368 0,3-1-64 0,2 0-16 0,4 0 0 32,2-1-1664-32,3 1-320 0,2-1-80 0</inkml:trace>
  <inkml:trace contextRef="#ctx0" brushRef="#br0" timeOffset="5387.8">11450 1582 16575 0,'20'-3'736'0,"-9"1"160"0,4 1-720 0,3 0-176 15,0-1 0-15,2 0 0 0,0 0 1680 0,1-1 304 16,-1 1 64-16,0 0 16 0,1 0-1616 0,1 0-448 16,1-1 128-16,4 0-128 15,1 0-512-15,3 0-144 0,1-1-48 0,3 1 0 16,4 0-368-16,0-1-80 0,3 1 0 0,-1 1-7296 0</inkml:trace>
  <inkml:trace contextRef="#ctx0" brushRef="#br0" timeOffset="5700.5">12545 1517 8287 0,'33'3'368'0,"-15"-1"80"0,4 1-448 0,2-1 0 15,5-1 0-15,0 1 0 0,1 0 1312 0,2 1 176 16,2-2 48-16,1 1 0 0,3 0-944 0,-2 0-176 16,-1 0-32-16,-1 1-16 0,0-2-144 0,2 0-32 15,-1-1 0-15,1 0 0 0,2 0-192 0,1 0 0 0,3 0 0 0,1 1 0 16,-1-1 0-16,-2 0 0 16,1 0 0-16,-2 1 0 0,-2-1 0 0,3 0 0 0,-4 0 128 0,3-1-128 15,1 0 0-15,2 0 0 0,1 1 0 0,0 1 0 16,0-1 0-16,-4 0 0 0,0 1 128 0,-2 0-128 15,-1 0 0-15,1 0 0 16,-1-1 0-16,1 0 0 0,2 0 0 0,2 1 0 0,-1-1 0 0,3 0 0 16,-1 0 0-16,0 0 0 0,-5 0 128 0,1 0-128 15,-1 0 464-15,-1 0 48 0,1 0 16 0,0-1 0 0,0 0-320 0,4 0-64 16,3 1-16-16,1 0 0 0,-1 0-128 0,-1 0 0 16,-1-1 0-16,0 0 128 0,-2 0-128 0,1-1 0 15,0 0 0-15,4 1 128 0,1 0-128 0,2 0 0 16,1 0 0-16,-1 0 0 15,-2 0-1360-15,-7 0-208 0</inkml:trace>
  <inkml:trace contextRef="#ctx0" brushRef="#br0" timeOffset="5999.79">15829 1535 9215 0,'34'-2'816'0,"-16"1"-656"0,2 0-160 0,5 0 0 0,3-1 1664 0,3 0 288 16,1 0 64-16,1-1 16 0,2 0-1056 0,0 0-208 16,1-1-32-16,0 1-16 0,-2 0-448 0,2 0-80 0,1-1-32 0,1 2 0 15,2 0-160-15,1 0 0 0,3 1 0 16,2-1 0-16,-5 1 0 0,1 1 0 15,1 0 0-15,0 0 0 0,-1 0 0 0,1 1 0 16,1-1 0-16,2 3 0 0,3-2-176 0,1 0-64 16,0-1-16-16,2 0 0 15,-3-1-416-15,1 0-96 0,1 1 0 0,-1 0-16 0,2-1 576 0,-2-1 208 0,-3 1-144 0,-3 0 144 16,-3-1 256-16,-4 0 144 16,-2-1 32-16,-1-1 0 0,-2 2 960 0,-1 0 192 0,-1 0 32 15,-1-1 16-15,1 1-416 0,1 0-96 0,1 1-16 16,2 0 0-16,2 0-768 0,0 0-144 0,1 0-48 0,-1 2 0 15,1-1-144-15,3 1 0 0,2 1-160 0,2 0 160 32,3-1-944-32,3 0-80 0,0 3-32 0,1-2 0 15,-4 0-640-15,0 0-128 0,2 0-32 0,0 0-6752 0</inkml:trace>
  <inkml:trace contextRef="#ctx0" brushRef="#br0" timeOffset="6107.49">19049 1507 6447 0,'20'-1'272'0,"-10"1"80"0,0-1-352 0,1 0 0 15,-3 0 0-15,0-2 0 0,-3 0 4160 0,0-1 768 16,-2 0 160-16,-3 4 32 0,3-5-2688 0,2 1-512 15,-1 0-128-15,0 0 0 0,2-1-1200 0,3 2-224 16,2 0-48-16,4 1-16 16,4-1-768-16,5 2-160 0,2 0-16 0,3 0-8560 15,1 1-1696-15</inkml:trace>
  <inkml:trace contextRef="#ctx0" brushRef="#br0" timeOffset="6248.15">19905 1581 4607 0,'0'0'192'0,"0"0"64"0,6 5-256 0,-6-5 0 15,3 6 0-15,-3-6 0 0,-2 6 3616 0,2-6 672 16,0 0 144-16,-3 7 32 0,-1-2-2736 0,2 1-560 0,2-6-96 0,0 0-32 16,-3 5-752-16,3-5-160 0,-1 7-128 0,1 0 192 31,0-1-2064-31,2 1-416 0</inkml:trace>
  <inkml:trace contextRef="#ctx0" brushRef="#br0" timeOffset="6420.52">19996 1720 18431 0,'0'0'1632'0,"0"0"-1312"0,-6-2-320 0,2 0 0 15,4 2 768-15,0 0 96 0,-5-3 16 0,5 3 0 16,0 0-48-16,0 0-16 0,0 0 0 0,0 0 0 0,0 0-688 0,0 0-128 16,0 0 0-16,0 0 0 15,0 0-1216-15,0 0-208 0,0 0-48 16</inkml:trace>
  <inkml:trace contextRef="#ctx0" brushRef="#br0" timeOffset="6733.89">19423 1536 21471 0,'0'0'960'0,"0"0"192"0,0 0-928 0,0 0-224 15,0 0 0-15,0 0 0 0,0 0 832 0,0 0 128 16,0 0 32-16,6 2 0 0,4 0-16 0,2 0 0 16,4-1 0-16,3-1 0 0,4 0-656 0,4 0-144 0,3 0-32 0,3 0 0 15,3-1-144-15,2-1 0 0,2 0-160 0,-2 0 160 31,-1-1-672-31,-2 1-32 0,-1-1-16 0,-1-1 0 0,-1 0-320 16,0 1-64-16,-1 0-16 0,-2 0 0 0,0 1-512 0,-3 0-96 0,-1 0-32 0,-3 0-3744 16,-4-2-768-16</inkml:trace>
  <inkml:trace contextRef="#ctx0" brushRef="#br0" timeOffset="6845.88">20227 1481 18079 0,'0'0'800'0,"0"0"160"0,0 0-768 0,0 0-192 16,0 0 0-16,0 0 0 0,0 0 976 0,0 0 160 15,0 0 16-15,0 0 16 0,5 4-784 0,1 0-176 16,-1 0-16-16</inkml:trace>
  <inkml:trace contextRef="#ctx0" brushRef="#br0" timeOffset="7001.62">20359 1529 22111 0,'0'0'1968'0,"0"0"-1584"0,0 0-384 0,0 0 0 0,-7-2 896 0,3 0 112 0,4 2 16 0,0 0 0 15,0 0-64-15,0 0 0 0,0 0 0 0,-5 3 0 16,5-3-640-16,-1 7-144 0,2-1-32 0,3 2 0 31,0 1-528-31,1 1-128 0,2 1 0 0,1 1-12208 0</inkml:trace>
  <inkml:trace contextRef="#ctx0" brushRef="#br0" timeOffset="7127.11">20416 1967 24303 0,'0'0'1072'0,"-1"8"224"0,-1-1-1040 0,-1 2-256 16,1 1 0-16,0 1 0 0,0 1 512 0,0 0 32 16,0 1 16-16,1 3 0 15,0-1-800-15,2 1-144 0,0 0-48 0</inkml:trace>
  <inkml:trace contextRef="#ctx0" brushRef="#br0" timeOffset="7283.4">20534 2554 27759 0,'0'0'1216'0,"-4"8"272"0,1 0-1184 0,0 0-304 16,-1 2 0-16,1 0 0 0,0-1 0 0,0 1 0 15,-1 0 0-15,1 0 0 0,0 0-192 0,0 0 192 16,1 1-208-16,0 0 80 16,1 0-2128-16,1 1-432 0</inkml:trace>
  <inkml:trace contextRef="#ctx0" brushRef="#br0" timeOffset="7471.47">20540 3069 17503 0,'-4'4'1552'0,"-2"3"-1232"0,2 3-320 0,0 1 0 15,-1 0 2384-15,0 2 432 0,-1 0 64 0,0 1 32 16,0-1-1616-16,1 0-320 0,-1 2-64 0,2 1-16 16,0-1-256-16,2-1-64 0,-1 2-16 0,2-1 0 15,1 0-368-15,0-1-192 0,0-1 192 0,1 0-192 16,0-2 0-16,1 0 0 0,-1-1 0 0,1-1 0 15,1 0-384-15,-2 0-192 0,1-1-48 0,0 0-8944 16,-2-8-1792-16</inkml:trace>
  <inkml:trace contextRef="#ctx0" brushRef="#br0" timeOffset="7628.43">20507 3593 29487 0,'0'0'2624'0,"0"0"-2112"15,0 0-512-15,-1 7 0 0,-1 0 1872 0,0 1 272 0,-2 0 48 0,1 2 16 16,1 1-1312-16,-2 1-256 16,1 1-48-16,1 0-16 15,0 1-1856-15,1 0-368 0,0 2-80 0,0-2-8928 16,0-1-1792-16</inkml:trace>
  <inkml:trace contextRef="#ctx0" brushRef="#br0" timeOffset="8350.6">10659 3775 30399 0,'0'0'1344'0,"-5"-4"288"0,3-1-1312 0,1 0-320 15,1 5 0-15,1-4 0 0,0-2 0 0,3 2-208 16,1-1 16-16,2 1 16 0,-2-1-128 0,3 1-16 0,2 0-16 0,3-1 0 31,-1 1-2112-31,2-1-432 0,17-4-64 0,-3 3-32 0</inkml:trace>
  <inkml:trace contextRef="#ctx0" brushRef="#br0" timeOffset="8476.98">11290 3741 26719 0,'0'0'2368'0,"8"-1"-1888"0,1 0-480 0,3 0 0 15,2 0-480-15,3-1-192 0,1-1-32 16,5 0-16-16,4 0-432 0,4-1-96 0,4 0-16 0</inkml:trace>
  <inkml:trace contextRef="#ctx0" brushRef="#br0" timeOffset="8837.08">12534 3718 10079 0,'22'3'448'0,"-12"-2"80"0,3 2-528 0,4 0 0 0,1-1 0 0,1 1 0 15,3 0 656-15,1-1 32 16,2-1 0-16,1 0 0 0,4 0-496 0,3 0-192 16,4-1 176-16,2 1-176 0,-1-2 0 0,2 0 0 15,-1-1 0-15,2 1 0 0,1-1 0 0,0 1 0 0,1-1 0 0,3 1-160 16,2 0 160-16,1 0 0 16,-2 1 0-16,-2 0-128 0,-1 0 128 0,-2-1 0 15,0 1 0-15,-4 0 0 0,1-1 128 0,0 0-128 0,3 0 128 0,3-1-128 31,2-1 0-31,0 0 0 0,-1 0 0 0,-2-1 128 0,-2 1-128 0,-7 1 0 0,-1-1 0 16,2 0 128-16,0 1-128 0,1 1 0 0,0 0 0 0,-1 0 0 16,0-1 0-16,8-2 0 0,-1 1 0 0,-2 0 0 0,-1-2 0 15,-2 2 0-15,-1 0 0 0,-1 0 0 0,0-2 0 16,-6 2 0-16,2 0 0 0,2-1 128 0,1 1-128 0,2-1 128 16,1-1-128-16,-2 1 128 0,0 0-128 0,8 0 0 15,-3 0 0-15,-2 0 0 0,-3 2-160 0,0 0 160 16,0 0-192-16,-2 0 192 15,-1-1-448-15,-1 2 32 16,-2-1 0-16,1 0-4880 0</inkml:trace>
  <inkml:trace contextRef="#ctx0" brushRef="#br0" timeOffset="9040.45">16455 3552 8175 0,'37'-2'352'0,"-16"1"96"0,7 1-448 0,0-1 0 0,1-3 0 0,0 1 0 16,3 0 480-16,1-1 16 16,1 1 0-16,3 1 0 0,-1 1-352 0,4 0-144 15,1 0 128-15,1-1-128 0,1-1 0 0,-1 0 128 16,-1 0-128-16,-2-1 0 0,1 2 0 0,1 1 0 16,-1 0 0-16,3 0 0 0,3 1-160 0</inkml:trace>
  <inkml:trace contextRef="#ctx0" brushRef="#br0" timeOffset="9448.71">18086 3455 8287 0,'17'-1'736'0,"3"0"-592"0,4 0-144 0,2 0 0 0,3 0 1312 0,0-2 224 16,2 1 64-16,1 0 0 15,2 0-912-15,0-1-176 0,-2 0-48 0,0 1 0 16,-1-1-288-16,1 1-176 0,0-2 192 0,-1 2-192 16,2 0 272-16,0 1-48 0,2 0-16 0,0 0 0 0,0 1 304 15,2 0 48 1,1-1 16-16,1-1 0 0,-5 1 0 0,2-1 16 15,-1 0 0-15,-1 0 0 0,0 2-192 0,0 0-32 16,0 0-16-16,3 1 0 0,0 0-224 0,1 0-128 16,1-1 160-16,-2 0-160 0,-1 0 0 0,-2 0 0 15,-1 0 0-15,0 0 0 0,1 0-144 0,-1 0-32 16,1 1 0-16,1 0 0 0,2-1-128 0,2 0-16 16,1 0-16-16,-1 0 0 15,0 1-96-15,-3 0-16 0,-2-1 0 0,-1 0 0 16,-1 0-288-16,-2 0-64 0,-1-1-16 0,-1 1 0 15,-3 1 176-15,-1 2 48 0,-1-1 0 0,1-1 0 0,-2 0 352 0,2 1 80 16,-1 0 16-16,1 2 0 0,1-2 144 0,1 1 0 16,-3-1 0-16,0 1-128 0,-1-1 128 0,-1 0 0 15,-1-2 0-15,-2 0 0 0,1 1 0 0,0 0 192 0,-4-1-32 0,1 0-16 0,-3 0 1216 0,-1 0 240 0,-1 0 64 0,1 0 0 32,-2-1-96-32,0 0-16 0,0 1 0 0,0 0 0 0,-1 0-832 0,1 1-160 31,1 1-48-31,1 1 0 0,2-2-512 0,-1 0 0 0,0 0 0 0,2 0 0 31,-1 0-1664-31,-1 1-272 0,0 2-64 0</inkml:trace>
  <inkml:trace contextRef="#ctx0" brushRef="#br0" timeOffset="10029.49">15564 3570 16575 0,'0'0'736'0,"0"0"160"0,0 0-720 16,0 0-176-16,0 0 0 0,0 0 0 0,7-3 2016 0,3 2 368 0,1 0 80 0,4 0 16 15,1 0-1712-15,3 0-352 0,1 0-64 0,-1 0-16 16,1-2-336-16,2 1 0 16,-2 1 0-16,-3 0 0 15,0 0-1824-15,6-1-432 0</inkml:trace>
  <inkml:trace contextRef="#ctx0" brushRef="#br0" timeOffset="10169.62">16225 3556 27647 0,'10'-3'2448'0,"-10"3"-1952"0,4-1-496 0,5 1 0 15,6 0 720-15,0 0 48 0,-3 1 16 0,2-2 0 16,1 0 96-16,2-1 16 0,1-1 0 0,1 1 0 16,3 1-656-16,1 1-240 0,-1 0 176 0,0-1-176 31,3 0-1408-31,0-1-368 0,2 0-80 0</inkml:trace>
  <inkml:trace contextRef="#ctx0" brushRef="#br0" timeOffset="15215.27">10509 1678 10527 0,'0'0'464'0,"0"0"112"0,0 0-576 0,0 0 0 0,2-6 0 0,-1 2 0 15,-1 4 992-15,2-6 96 0,-2 1 0 0,0 0 16 16,0 5-208-16,0 0-64 0,-2-4 0 0,2 4 0 16,0 0-272-16,0 0-64 0,0 0-16 0,0 0 0 15,0 0-160-15,0 0-48 0,0-5 0 0,0 5 0 16,0 0-272-16,0 0 0 0,0 0 0 0,0 0 0 15,0 0 0-15,0 0 128 0,0 0-128 0,0 0 0 16,0 0 384-16,0 0-48 0,0 0 0 0,-1 8 0 16,0 0 80-16,0 0 16 0,-1-1 0 0,1 0 0 15,-1 2-64-15,-1 1-16 0,1 1 0 0,1 1 0 16,0 2-32-16,0 1-16 0,-1 2 0 0,1 0 0 16,-2 0-112-16,3 3 0 0,0 3-16 0,0 1 0 0,2-1-176 15,-1 1 160-15,0-1-160 0,0 2 160 0,0-1-160 0,1 1 128 16,0 0-128-16,2 1 128 0,-3-1 16 0,1 1 0 15,0 2 0-15,0 1 0 0,1-2 112 0,-1 2 0 16,0 0 16-16,0 1 0 0,-1 0 80 0,1-2 16 16,0 0 0-16,-1 0 0 0,0-1-16 0,0-1 0 15,-1 2 0-15,2-2 0 0,-1-1-64 0,0 2-16 16,1 0 0-16,-2 1 0 0,3-2-16 0,0 3-16 0,-3 1 0 0,2 1 0 16,0 2-80-16,1 2-16 15,-1-1 0-15,0 0 0 0,0 0 112 0,-1 1 32 16,-1 1 0-16,0 1 0 0,0-2 128 0,0 1 32 15,-1 0 0-15,0 1 0 0,-1 0-64 0,0-1 0 16,1-1 0-16,-1-1 0 0,1-1-32 0,0 1-16 16,0-3 0-16,0-1 0 0,0 0-16 0,1-1-16 15,0-1 0-15,0 0 0 0,0-3-32 0,0 0 0 0,1 1 0 0,0-1 0 16,0-1-48-16,-1 0-16 0,0-2 0 0,0-2 0 16,0-1-16-16,0-2-16 0,1 1 0 0,-1 0 0 15,0-1-48-15,1 1-128 0,-1-1 192 0,2-1-64 16,-2-1-128-16,1 0 0 0,-1-3 144 0,0 0-144 15,0 0 0-15,1 0 0 0,1-3 0 0,0 0 0 16,0-2-1024 0,1-1-256-16,-3-6-64 0,0 0-16144 0</inkml:trace>
  <inkml:trace contextRef="#ctx0" brushRef="#br0" timeOffset="16262.85">10720 1642 2751 0,'0'0'128'0,"0"0"16"0,0 0-144 0,-5-1 0 16,-2 0 0-16,2 1 0 0,-2 0 1232 0,2 0 224 15,-1 0 32-15,6 0 16 0,0 0-480 0,-5 1-80 16,5-1-32-16,0 0 0 0,0 0 48 0,0 0 0 16,0 0 0-16,0 0 0 0,0 0-48 0,0 0 0 15,0 0 0-15,0 0 0 0,6 4-192 0,3-2-32 0,1 0-16 0,-1-1 0 16,1-1-416-16,2-1-96 0,1-1-16 0,2 0 0 16,2-1-144-16,2 0 128 0,3 0-128 0,2-1 128 15,3-1-128-15,4 1 0 0,3 0 0 0,3 0 128 0,3-2 0 16,2 1 0-16,1-2 0 0,0 1 0 15,0-1-128-15,0 2 192 0,0 0-192 0,1 2 192 16,0 0-192-16,0-1 0 0,-2 2 0 0,2 1 0 16,-1 1 0-16,-1-1 0 0,-3 0 0 0,-1 1 0 15,1 0 0-15,-2 1 0 0,-1-1 0 0,2 0 0 16,1 0 0-16,2 0 0 0,0-1 0 0,1 0 0 0,-1 0 0 0,0-2 0 16,0 1 0-16,-3 0 0 0,-1 0 0 0,-1 1 128 15,-1 0-128-15,1-1 0 0,2 2 0 0,0 0 0 16,2 0 0-16,-1 0 0 0,0 0 0 0,-1 0 128 15,0 0-128-15,0 0 0 0,0 0 0 0,0 2 0 16,3-1 0-16,1 0 0 0,2 0 416 0,2 0 0 16,1-1 0-16,-1 0 0 0,0 0-608 0,-2 0-128 15,-2 1-32-15,0 0 0 0,-2 1 352 0,2 1 128 16,-1-1 0-16,2 1 0 0,1-1-128 0,-1 0 0 16,-3 0 144-16,-2-1-144 0,0 0 128 0,-3-1-128 15,-2 2 128-15,-1-1-128 0,-2 0 128 0,-4 1-128 16,-1 1 128-16,-3-2-128 0,0 0 0 0,-1 0 128 15,-2 0-128-15,-3 0 0 0,0-1 0 0,-3 0 128 16,-1 0-128-16,-2 0 0 0,-2-1 0 0,-2 1 144 16,0-1-144-16,-6 1 0 0,5 0 160 0,-5 0-160 0,0 0 128 15,0 0-128-15,0 0-176 0,0 0-112 0,6 3-32 0,-6-3-10256 16</inkml:trace>
  <inkml:trace contextRef="#ctx0" brushRef="#br0" timeOffset="17045.65">14071 1595 5519 0,'0'0'496'0,"0"0"-496"15,0 0 0-15,0 0 0 0,0 0 1792 0,0 0 272 16,0 0 48-16,3-3 16 0,-3 3-656 0,4-6-144 0,-4 6-32 0,3-4 0 15,0-1-256-15,-3 5-48 16,0 0-16-16,4-3 0 0,-4 3-240 0,0 0-48 16,0 0-16-16,0 0 0 0,0 0-112 0,0 0-32 15,0 0 0-15,0 0 0 0,0 0-80 0,0 0-32 16,0 0 0-16,0 0 0 0,0 0-32 0,0 0 0 0,0 0 0 0,2 9 0 16,-1 0-160-16,-1 1-32 0,-1 1-16 0,0 1 0 15,0 1-176-15,-1 2 192 16,1 1-192-16,0 1 192 0,0 3-192 0,0 1 0 0,-1 2 0 0,0 4 128 15,-1 1 80-15,2 2 16 0,1 0 0 0,0-2 0 0,1 2 96 0,2-2 32 16,-1 0 0-16,0-1 0 0,0 0-32 0,2-1 0 16,-1 0 0-16,0 0 0 0,-1-1-32 0,2 2-16 15,-2-1 0-15,0-1 0 0,0 0 32 0,0-1 0 16,0 1 0-16,-1-1 0 0,0-1 80 0,0-2 0 16,0-1 16-16,-1 0 0 0,0-1-144 0,-1-2-48 15,0 1 0-15,0-1 0 0,-2 1-80 0,1 0-128 16,0-1 176-16,0 0-176 0,-1-1 128 0,-1 2-128 15,0-1 0-15,1 1 0 0,-2 0 384 0,1-1-48 16,-1 2 0-16,2 0 0 0,0 0-528 0,-1 2-96 16,0 1-32-16,-1 0 0 0,-1-1 320 0,1 0 0 15,-1 1 0-15,2-1 0 0,-1 1 0 0,1 1 0 16,1 0 0-16,-1 0 0 0,0 0 0 0,1 0 0 16,-1 2 0-16,1 0 0 0,1-1 0 0,-2 1 0 15,1 2 0-15,1 0 0 0,0 1 0 0,0 0 0 0,-1 1 0 0,1-3 0 16,0 0 0-16,1-1 0 0,0 0 0 0,-3 1 0 15,2-2 208-15,0-1-48 16,1-1-16-16,0 0 0 0,-1-1 48 0,1 0 0 16,-1 0 0-16,1-2 0 0,-1 0-32 0,1-1 0 0,0-3 0 0,0-1 0 15,-1-1-32-15,1-1-128 0,-1 0 192 0,1-1-64 16,0-2 0-16,1-2 0 0,-1 0 0 0,1-7 0 16,0 0-128-16,0 0 0 0,0 0 0 0,0 0 0 31,0 0-2096-31,0 0-448 0,0 0-80 0</inkml:trace>
  <inkml:trace contextRef="#ctx0" brushRef="#br0" timeOffset="18018.59">10636 3801 7359 0,'-10'-5'656'0,"10"5"-528"16,-6-2-128-16,2 0 0 0,-1 0 1024 0,1-1 160 16,-1 1 32-16,-1 0 16 0,-1 0 48 0,1 0 0 15,-2-2 0-15,2 1 0 0,-1 1-448 0,0 0-64 16,0-1-32-16,-1 1 0 0,0 1-96 0,1 0-32 15,-1-1 0-15,1 1 0 16,1 0 160-16,0-1 16 0,0 1 16 0,0 0 0 0,1 0-16 0,5 1 0 16,-5-1 0-16,5 1 0 0,0 0-80 0,0 0-32 0,0 0 0 0,0 0 0 15,0 0-96-15,0 0-32 16,7 0 0-16,2 0 0 0,0-1-176 0,5 0-48 16,2 0 0-16,3 1 0 0,2-1-80 0,2 1-32 15,3-1 0-15,2 1 0 0,0-2-32 0,1 1-16 0,2 0 0 0,0 0 0 16,-1 0-160-16,3 0 0 0,0 0 144 0,5 0-144 15,-1 0 0-15,5 0 0 16,4-1 0-16,2 0 128 0,-1 0-128 0,1 0 0 0,3 0 0 16,1-1 128-16,0 2-128 0,6 0 0 0,5-1 0 0,0 0 0 15,0-1 0-15,-2 0 0 0,2 1 0 0,-1 1 0 16,4 0 0-16,0 0 0 0,-14 1 0 0,2 0 128 16,-1 0-128-16,2 0 0 0,1-1 0 0,4 1 0 0,1 0 0 0,1 0 128 15,-3-1-128-15,13 1 0 0,-6 0 0 0,-4 0 0 16,-1 0 0-16,-2 0 0 0,-1 1 0 0,-2-1 0 15,-1 0 0-15,-4 0 128 0,-1 2-128 0,-3-2 0 16,-2-1 0-16,0 0 0 0,-2 0 0 0,-1 0 0 16,-1-1 0-16,-1 0 0 0,0 1 0 0,-3 0 0 15,-1 1 0-15,-2 0 128 0,-1-1-128 0,-1 1 0 16,-2-1 0-16,0 0 128 0,-1 0-128 0,-2 0 0 16,0-1 0-16,0 1 0 0,0 0 0 0,-1 0 0 15,-2 0 0-15,1 0 0 0,-3-1 272 0,2 0-16 16,-1 0 0-16,-2 1 0 0,-3 0 128 0,0 0 0 15,-2-1 16-15,0 1 0 0,-2 1-80 0,-2 0-32 16,0-1 0-16,-3 0 0 0,0 1-160 0,-1 0-128 16,-1-1 192-16,-1 1-192 0,-1 1 128 0,-5-1-128 0,0 0 0 15,0 0 0-15,0 0-192 0,0 0-80 0,0 0-32 0,0 0-10944 32,0 0-2192-32</inkml:trace>
  <inkml:trace contextRef="#ctx0" brushRef="#br0" timeOffset="18612.87">14012 4211 14911 0,'0'0'656'0,"0"0"144"0,4-6-640 0,-2 0-160 0,-1-2 0 0,2 0 0 16,-1 1 1888-16,1-1 352 0,-1 0 64 0,0 2 0 15,1-1-144-15,-1 2-48 0,0-1 0 0,-1 2 0 16,-1 4-496-16,0 0-96 0,0 0-32 16,0 0 0-16,0 0-832 0,0 0-160 0,0 0-48 0,-2 6 0 15,-1 3-192-15,-1 2-64 0,1 3 0 0,-1 2 0 16,-1 1-64-16,2 4-128 0,0 1 176 0,-1 1-176 0,2 0 128 0,1 1-128 16,0 0 0-16,1-1 0 0,1 0 0 0,-1-1 0 15,2 0 128-15,2-1-128 0,-2-1 0 0,1-2 160 16,0-1-160-16,1-2 128 0,-1 0-128 0,0-6-192 15,2 1 32-15,-1-1 16 16,-1-1-1968 0,1-2-400-16,-1 0-80 0,-3-6-12032 0</inkml:trace>
  <inkml:trace contextRef="#ctx0" brushRef="#br0" timeOffset="19101.31">13967 4265 21183 0,'-3'-18'944'0,"3"10"192"0,1 0-912 0,1-1-224 16,-1-3 0-16,1-1 0 0,2-3 1344 0,0 2 240 0,0 0 32 0,1-2 16 15,3 0-16-15,1 1 0 16,2 1 0-16,0 2 0 0,0 1-400 0,1 0-64 0,0 1-32 0,1 1 0 16,2 2-416-16,-1 1-96 0,0 2-16 0,1 0 0 15,-1 3-320-15,-1 2-64 0,0 2-16 0,-1 0 0 16,-1 0-192-16,0 3 0 0,-3 2 128 0,-1 3-128 15,-3 3 0-15,-2 0 0 0,-2 5 0 0,-2 0 0 16,-3 1 0-16,-1 0 0 0,-1 0 0 0,0-1 0 0,-1-1 128 0,-1 0-128 16,2-1 0-16,-2 0 0 0,0-4 144 0,0-1-144 15,0-2 128-15,1-2-128 0,0 0 144 0,0-3-144 16,2-1 160-16,0 0-160 0,6-4 192 0,0 0-64 16,0 0-128-16,0 0 192 0,0 0-48 0,0 0-16 15,0 0 0-15,0 0 0 0,0 0 16 0,4 4 0 16,3-1 0-16,2 2 0 0,1-1-144 0,2 2 128 15,2-1-128-15,2 2 128 0,0 2-128 0,2-1 0 16,-1 2 0-16,0 0 0 0,-2 1 0 0,1 1 0 16,-2 0 0-16,-2 1 0 0,-2-1 0 0,-1-1 0 15,-3 0 0-15,-1 1 0 0,-4 0 0 0,-2 0 0 16,-3-1 0-16,0 0 0 0,-2-2 0 0,-1 1 128 16,-4-3-128-16,-1 0 128 0,-2-2 32 0,-1-1 0 15,-3-2 0-15,1-2 0 0,-2-1 160 0,0-1 48 16,1-2 0-16,0 0 0 0,2-2-80 0,0 2-16 0,3 0 0 15,1-1 0-15,1 2-272 0,3 1 0 0,2-3 128 0,1 2-128 16,5 3-256-16,0 0-96 0,-3-4-32 0,3 4-12832 16,0 0-2576-16</inkml:trace>
  <inkml:trace contextRef="#ctx0" brushRef="#br0" timeOffset="25084.77">10543 4052 2751 0,'0'0'256'0,"0"0"-256"15,0 0 0-15,0 0 0 0,0 0 1360 0,0 0 240 16,0 0 32-16,0 0 16 0,0 0-432 0,0 0-96 16,6-4-16-16,-3 0 0 0,-3 4 0 0,2-6 0 15,2 1 0-15,-4 5 0 0,2-6-256 0,-1 1-48 16,0-1-16-16,-1 6 0 0,1-6-16 0,1-2-16 15,2 0 0-15,-2 0 0 0,-1 2 0 0,0 0 0 16,1 1 0-16,1 0 0 0,1 0-48 0,-4 5-16 0,0-6 0 0,0 6 0 16,2-6-144-16,-2 6-32 15,0 0 0-15,0 0 0 0,0 0-160 0,0 0-32 16,0 0-16-16,0 0 0 0,4 4-304 0,1 4 0 0,-1 2 0 0,1 2 0 16,-2 2 0-16,-1 3 0 0,0 3 0 0,0 4 0 15,0 3 0-15,-1 4 0 0,0 3 144 0,0 2-144 16,0 4 128-16,1 3-128 0,-1 1 0 0,1 1 144 15,1 0-144-15,-1 1 128 0,1 2-128 0,-1-2 128 16,1-2-128-16,0 0 0 0,2 1 0 0,1-1 0 16,-2-4 176-16,2-2-48 0,-1-4-128 0,1-1 192 15,-1-2-48-15,1-2-16 0,0-3 0 0,0 0 0 16,0-3 80-16,0-3 16 0,-3-3 0 0,2-3 0 0,-1-1-32 0,0-2-16 16,0-1 0-16,-2-2 0 0,0-3-48 0,-2-5 0 15,0 0 0-15,0 0 0 0,0 0-272 0,0 0-64 16,0 0-16-16,0 0 0 15,0 0-1952-15,-3-5-400 0,-2-3-80 0</inkml:trace>
  <inkml:trace contextRef="#ctx0" brushRef="#br0" timeOffset="25495.57">10580 4045 19343 0,'-6'-6'1728'0,"1"1"-1392"0,-1 0-336 0,1 2 0 16,-1 1 1408-16,1 1 224 0,-1 1 32 0,-1 2 16 15,1 1-1200-15,-1 3-240 0,0 1-48 16,-1 6-16-16,0 1 64 0,2 1 16 0,-1 1 0 0,0 1 0 16,2 0-128-16,-2-1 0 0,3 0-128 0,1-3 192 15,-1-2 112-15,1-1 16 0,1-3 0 0,0-1 0 16,2-6 528-16,0 0 112 0,0 0 32 0,0 0 0 15,0 0 96-15,0 0 32 0,2-9 0 0,1-2 0 16,1-3-512-16,2-5-96 0,1-3-32 0,0-2 0 16,3-1-240-16,0-2-48 0,0 1-16 0,1 1 0 15,0 1-176-15,0 5 0 0,1 2 0 0,-1 4 0 0,-1 3 128 16,1 3-128-16,0 3 0 0,0 3 128 0,-1 2-128 16,1 3 0-16,0 3 0 0,0 2 0 0,1 3 0 0,0 1 0 15,0 1 0-15,-1 2 0 0,0 3 0 0,-1-2 0 16,0 1 0-16,0-1 0 0,-2 1 0 0,0-2 0 15,1-2 0-15,1-2 0 0,-1-1 144 0,1-1-144 16,-1-3 160-16,0 0-160 0,2-3-224 0,3 0-144 16,-4-3-16-16,2-1-16576 0</inkml:trace>
  <inkml:trace contextRef="#ctx0" brushRef="#br0" timeOffset="26372.1">10369 5327 19343 0,'-7'-14'1728'0,"5"9"-1392"15,0-2-336-15,0 3 0 0,-1 0 1104 0,3 4 160 0,0 0 16 0,0 0 16 16,-7 0-352-16,1 2-80 15,-2 3-16-15,0 1 0 0,1 3-352 0,-1 2-80 16,-1 1-16-16,1 3 0 0,2 1-224 0,1 1-48 16,0 0-128-16,1 1 192 0,1-1-192 0,2 2 0 0,0-2 0 0,2-2 0 15,3-1 160-15,-1-2-160 32,2-2 160-32,2-1-160 0,2-2 432 0,1-2-16 0,2-1 0 0,0-2 0 0,1 0 16 0,1-3 0 15,2-2 0-15,-1-2 0 0,1-1-112 0,0-3-32 0,1-2 0 0,-3-2 0 0,0-4-112 0,0 2-32 31,0-2 0-31,-3 1 0 16,-1 0-144-16,-2 3 0 0,-1 2 144 0,-2 2-144 16,-2 2 176-16,0 0-48 0,-3 7 0 0,0 0 0 0,0 0 80 0,0 0 16 15,0 0 0-15,0 9 0 0,-2 2-224 0,2 1 0 16,0 0 0-16,0 1 0 0,2 1 0 0,-2 1-128 16,2-1 128-16,1 0 0 0,1 0 0 0,1-2 0 15,1-2 0-15,0-2 0 0,2 0 0 0,0-1 0 16,-1-3 0-16,2-1 0 0,2-2 320 0,1-1-16 15,0-2-16-15,2-2 0 0,0-4 32 0,-1-2 16 16,1-3 0-16,0-1 0 0,-4-3-80 0,-1 1 0 16,0-1-16-16,-1 2 0 0,-3-1-112 0,0 3-128 15,-1 3 176-15,0 3-176 0,-2 0 336 0,-2 7-32 16,0 0-16-16,0 0 0 0,0 0-112 0,1 7-32 16,-1 3 0-16,0 4 0 0,-1 2-144 0,1 5 0 0,-1 3 0 0,1 4 0 15,1 3-128-15,-1 3 128 16,-1 3 0-16,1 4 0 0,0 3 0 0,-1 2 0 15,-1 1 0-15,1 1 0 0,0-3 0 0,0-1 0 16,0 0 0-16,0-3 0 0,0-4 0 0,1-2 0 0,-1-2 0 0,0-4 0 16,0-3 0-16,1-5 0 0,-3-3 0 0,1-4 128 15,-1-3 64-15,0-3 0 0,-1-3 0 0,-1-2 0 16,-4-3 448-16,0-1 112 0,-1-2 16 0,-1-4 0 16,-1-4-256-16,0-3-32 0,-2-2-16 0,2-2 0 15,2-2-224-15,0-2-48 0,0-1-16 0,2-1 0 16,2-1-48-16,1-1-128 0,3 1 192 0,2 0-64 15,2 1-128-15,3 0 0 0,1 2 0 0,3 3 0 16,2 1 0-16,2 4 0 0,3 2-192 0,2 1 192 16,3 1-512-16,1 1 32 0,2 1 0 15,2 2 0-15,1 0-1424 0,2 3-272 0,-2 1-64 0,2 1-15232 16</inkml:trace>
  <inkml:trace contextRef="#ctx0" brushRef="#br0" timeOffset="27045.68">9671 2728 16575 0,'-7'-1'1472'0,"0"0"-1168"16,-1 1-304-16,1 0 0 0,0 0 848 0,0 0 112 15,0 1 32-15,2 0 0 0,5-1 208 0,0 0 32 16,0 0 16-16,0 0 0 0,1 7-480 0,3-3-112 16,5-1-16-16,4 1 0 0,4-2-96 0,6 0-32 15,7-1 0-15,4 1 0 0,4 1 0 0,6-2 0 16,4-4 0-16,6 0 0 0,6 0 80 0,6 1 16 15,4-1 0-15,2 0 0 0,-2-1-368 0,3 0-80 0,1 2-16 0,-1 0 0 16,0-1-16-16,-4 1 0 16,-3 0 0-16,-5 1 0 0,-6-1-128 0,-4 1 128 15,-2 2-128-15,-8-1 128 0,-7-1-128 0,-6 1 128 0,-5 0-128 0,-4 0 128 16,-5 0-128-16,-4 0 128 0,-10 0-128 0,0 0 128 16,0 0-960-1,-10 4-192-15,-6 2-32 0,-5 1-8528 0,-6 0-1696 0</inkml:trace>
  <inkml:trace contextRef="#ctx0" brushRef="#br0" timeOffset="27374.06">9689 2607 25791 0,'2'-13'1152'0,"-2"7"224"0,1 0-1104 0,-1-1-272 16,1 1 0-16,-1 6 0 0,0 0 576 0,0-6 64 16,0 1 16-16,0 5 0 0,-6-2-320 0,-1 4-64 15,-3 0-16-15,-3 1 0 0,-4 3-16 0,-2 0-16 16,0 2 0-16,-2 4 0 0,-1 2-224 0,-1 4 128 16,-3-1-128-16,3 3 0 0,2-1 128 0,3 0-128 0,0-2 0 0,5 0 0 15,2-1 160-15,3-3-160 16,3-2 160-16,2-1-160 0,5-1 448 0,2-2-16 15,4-2 0-15,4 1 0 0,3-2-144 0,4-1-32 0,2 0 0 0,3-1 0 16,2 1-32-16,2 0-16 0,0 1 0 0,1-1 0 16,0 0-208-16,-1 2 176 15,0 0-176-15,-2 0 160 16,-1-1-688-16,-1 2-144 0,-5-1-32 0,-2 2-13696 0</inkml:trace>
  <inkml:trace contextRef="#ctx0" brushRef="#br0" timeOffset="27717.77">9107 3240 15663 0,'-11'-11'688'0,"6"6"144"0,-1 1-656 0,-1-1-176 16,0 0 0-16,0-1 0 0,-2 2 1952 0,-1 1 352 15,-1-1 80-15,0 1 16 0,-1 1-1056 0,0 2-224 16,0 3-32-16,0 2-16 0,0 2-384 0,1 1-80 16,-3 1-16-16,2 2 0 0,1 3-336 0,-1 1-64 15,1 1 0-15,1-1-16 0,3 2-48 0,1-1-128 16,2 1 192-16,1 1-64 0,2 1 0 0,2 0 0 16,3-2 0-16,2 1 0 0,3-3 64 0,2-1 0 15,2-2 0-15,3-1 0 0,1-1-16 0,3-2 0 0,2-1 0 0,2 1 0 16,3-2-176-16,1 1 0 15,2 0 0-15,2-1-176 16,1 0-832-16,0-1-160 0,1-2-48 0,-2 1-7792 0,-3-2-1552 0</inkml:trace>
  <inkml:trace contextRef="#ctx0" brushRef="#br0" timeOffset="28109.39">9400 3522 12895 0,'-2'-6'1152'0,"-1"-1"-928"0,-3-1-224 0,1 0 0 15,0-3 2144-15,0 1 384 0,1-2 80 0,0 1 16 16,2 1-640-16,1 1-128 0,0 1-32 0,2 2 0 0,1 0-816 0,4 1-176 15,-1-1-16-15,3 3-16 0,1 2-400 0,1 1-80 16,2 1 0-16,0 2-16 16,0 1-304-16,-1 2 0 0,-1 1 0 0,0 1 0 0,0 2 0 0,-2 2 0 15,-1 2 0-15,-2 0 0 0,-1 1 128 0,-2 1-128 16,-1-1 0-16,-1 3 0 16,-1 0 192-16,-1 0-192 0,-2-2 192 0,1 0-192 0,1-3 192 0,0-3-64 15,0-2 0-15,2-8-128 0,0 0 208 0,0 0-64 16,0 0-16-16,0 0 0 0,1-5 192 0,2-2 16 15,2-3 16-15,3-5 0 0,2 0-80 0,2-4-16 16,2-2 0-16,-1-1 0 0,0 0-128 0,0 0-128 16,-1 0 144-16,0 3-144 0,-1 1 0 0,-1 3 0 15,-2 0 0-15,-2 4 0 0,-1 4 192 0,-2 2-64 16,-3 5-128-16,0 0 192 0,0 0 128 0,0 0 0 16,-3 8 16-16,1 3 0 0,-3 2-336 0,2 0 128 15,1 2-128-15,-1-1 0 0,2 1 0 0,1 2 0 16,1-1 0-16,3 1 0 0,2-1 0 0,1-1 0 15,1-2 0-15,3-2 0 0,2-1 0 0,1-4 128 16,0 0-128-16,4-3 176 0,4-2-16 0,1-2 0 0,1-2 0 0,2-2 0 31,0-1-1408-31,0-2-288 0,2-1-48 0</inkml:trace>
  <inkml:trace contextRef="#ctx0" brushRef="#br0" timeOffset="29631.8">14387 1394 10479 0,'0'0'448'0,"0"0"128"0,0 0-576 0,0 0 0 0,0 0 0 0,0 0 0 0,0 0 1120 0,0 0 112 15,0-6 32-15,0 6 0 0,-4-4-240 0,4 4-32 16,-1-6-16-16,1 6 0 0,0 0-208 0,-1-4-32 15,1-2-16-15,0 1 0 0,0 5-16 0,-1-6 0 16,1 6 0-16,0 0 0 0,-1-5-128 0,1 5-48 16,0 0 0-16,0 0 0 0,0 0-144 15,0 0-16-15,-2-4-16 0,2 4 0 0,0 0-160 0,0 0-48 16,0 0 0-16,0 0 0 0,0 0-144 0,0 0 0 16,-3 5 0-16,0 2 0 0,-1-1 0 0,2 2 0 15,0 2 0-15,-1 2 0 0,1 3 0 0,1 1 0 16,0-1 0-16,0 2 0 0,-1 0 0 0,1 1 0 15,-1-1 0-15,2 2 128 0,-1 1-128 0,1 1 0 16,0 2 0-16,0 0 0 0,0 0 0 0,0 1 0 0,-1 2 144 0,1-1-144 16,-1-1 0-16,0 4 128 15,-1 1-128-15,0 3 0 0,1 1 128 0,-3-1-128 16,2-1 128-16,0 0-128 0,0 1 192 0,-2 0-48 16,1-1 0-16,1 1 0 0,0 1-16 0,-1 0-128 15,-1 1 192-15,1 2-64 0,1 0-128 0,-1 0 160 0,1 1-160 16,0-2 160-16,1 1-160 0,0-1 0 0,-1 2 144 0,0-2-144 15,2-1 128-15,0 0-128 0,0 0 128 0,2 0-128 16,0 1 0-16,0 1 144 16,0-1-144-16,1-1 0 0,1-1 192 0,-2 1-64 0,2-2 0 0,1 0-128 15,-2-3 320-15,0 1-32 0,2-1-16 0,-1-2 0 16,1 0 16-16,-3 0 0 0,1-2 0 0,0 1 0 16,1-1-64-16,-1 0-16 0,1 0 0 0,0-2 0 0,-2-1-16 0,0-3-16 15,-1 0 0-15,1 0 0 0,-2-3 16 0,1-1 0 16,1-2 0-16,-2-1 0 0,0-1-16 0,0-1 0 15,0-1 0-15,0-1 0 0,0-1-32 0,0-7 0 16,0 0 0-16,0 0 0 0,0 0-144 0,0 0-176 16,-3-4 48-16,-1-3 0 15,1-3-2384-15,-1-3-480 0</inkml:trace>
  <inkml:trace contextRef="#ctx0" brushRef="#br0" timeOffset="30181.83">14408 1364 7359 0,'0'0'320'0,"-4"-3"80"0,2-1-400 0,2 4 0 16,-4-3 0-16,-1 2 0 0,0 1 2592 0,-1 1 432 0,-1 2 96 0,-2 3 16 0,-1 2-1936 0,0 2-384 15,-1 2-80-15,0 2-16 0,0 2-208 0,0 0-32 16,1 1-16-16,1 0 0 0,1-2-32 0,1-1-16 16,0-2 0-16,2-2 0 0,0-2 160 0,1 0 48 15,1-2 0-15,3-6 0 0,0 0 272 0,0 0 64 16,0 0 16-16,0 0 0 0,0 0-96 0,0 0-32 16,-1-7 0-16,-3-3 0 0,4-2-304 0,1-3-64 15,2-4-16-15,0-2 0 0,1-1-192 0,2 0-32 16,-1 1-16-16,1 1 0 0,0 2-224 0,1 0 128 0,1 3-128 0,-1 2 0 15,1 4 0-15,1 2 0 16,-1 1 0-16,0 4 0 0,2 1 0 0,0 3-128 16,0 4 128-16,0 0 0 0,0 3-128 0,1 2 128 15,0 2 0-15,0 2 0 0,-1-1 0 0,1 0 0 0,1 1 0 0,0-2 0 16,0 0 0-16,0-2 0 0,0-2 0 0,2-3 0 16,-3-1-144-16,1-2-32 0,1-2 0 0,-2-1-10256 15,0-2-2048-15</inkml:trace>
  <inkml:trace contextRef="#ctx0" brushRef="#br0" timeOffset="31012.87">14183 569 15375 0,'-2'-20'672'0,"2"11"160"0,1-1-672 0,0-2-160 16,0 0 0-16,2 1 0 0,0 0 1664 0,0 0 288 16,0 1 64-16,2 1 16 0,0 2-528 0,1 0-96 31,-2 3-32-31,2 0 0 0,-1 2-784 0,1 2-144 16,0 1-48-16,1 3 0 0,0 2-400 0,-1 4 0 15,1 3 0-15,-3 3-176 0,1 5 176 0,-1 3 0 16,1 2 0-16,1 5 0 0,-2 2 0 0,1 1 0 15,0 1 0-15,3 8 0 0,-1-4 0 0,-1-3 0 0,2-5 0 0,0-4 128 16,-1-1-128-16,0-3 128 0,-1-2-128 0,1-4 128 16,0-3 272-16,0-3 64 0,-1-3 16 15,-1-2 0-15,1-2 480 0,-1-3 80 0,1-2 32 0,0-3 0 16,2-2-224-16,1-5-32 0,-1-5-16 0,0-3 0 16,2-3-320-16,0-3-64 0,0-4-16 0,1-4 0 15,0-3-224-15,-1-4-48 0,0-2-128 0,-1 7 192 16,1-3-192-16,0 0 128 0,-1 4-128 0,0 3 0 0,-1 4 0 0,-3 4 0 15,1 3 0-15,-1-2 0 0,0 3 0 0,-2 5 0 16,0 3 0-16,-3 3 0 0,2 3-160 0,-2 5 160 16,0 0-128-16,0 0 128 15,0 0-576-15,0 0-48 0,0 6 0 16,1 2 0-16,0 2-1584 0,1 0-320 0,-1 1-64 0</inkml:trace>
  <inkml:trace contextRef="#ctx0" brushRef="#br0" timeOffset="31388.01">14781 894 4607 0,'0'0'400'0,"0"0"-400"0,-3-6 0 0,2-1 0 0,1 2 3136 0,-1-2 528 0,-1 0 112 0,0 2 32 16,1-1-1152-16,1 6-224 0,-1-5-64 0,1 5 0 16,0 0-1056-16,0 0-224 0,0 0-32 0,0 0-16 15,0 0-704-15,1 9-144 0,0 1-16 0,0 1-16 16,0 1-160-16,1 0 0 0,0 1 0 0,1 1 0 15,-1 3 176-15,0-2-48 0,1 1-128 0,1-1 192 16,-2 0-192-16,1 1 144 0,0-2-144 0,2 3 128 16,-3-2-128-16,1-2 0 0,1-2 144 0,-1-1-144 0,1 0-240 0,1-1-112 15,-1-3-32-15,-1 0-8864 16,-3-6-1776-16</inkml:trace>
  <inkml:trace contextRef="#ctx0" brushRef="#br0" timeOffset="31795.06">14763 1019 19343 0,'-4'-14'848'0,"4"8"192"0,0-2-832 0,2-1-208 0,0 1 0 0,3-2 0 15,0-1 576-15,1 0 64 16,2 0 0-16,1 0 16 0,0 0 656 0,1 0 128 16,0 0 32-16,1 0 0 0,1 1-336 0,0 0-64 15,0 1-16-15,-2 2 0 0,0 2-576 0,1 1-112 16,-4 0-32-16,1 2 0 0,-1 2-336 0,-7 0 0 15,5 4 0-15,0 2 0 0,-5-6 0 0,1 10 0 16,-1 1 0-16,-3 1 128 0,-2 1-128 0,-1 1 0 16,1 1 0-16,-2-1 128 0,0-1-128 0,0-1 144 0,0 0-144 0,2-2 160 15,-1-2-160-15,2-1 0 0,2-2 0 0,2-5 128 16,0 0 48-16,0 0 0 0,0 0 0 0,3 5 0 16,-3-5 224-16,9 2 48 0,-1-1 16 0,0 0 0 15,2-1-224-15,1 0-48 0,-1 0-16 0,1 1 0 16,0 0-176-16,0 0 0 0,-1 0 0 0,-1 3 0 15,-1 0 0-15,-1 2 0 0,0 0 0 0,-2 2 0 16,0 1 0-16,-2-1 0 0,-2 1 0 0,-1 1 0 0,-1-2 0 0,-1 0 192 16,-2-2-192-16,-3 0 192 0,-1-1 32 0,-1 1 16 15,0-2 0-15,-4 0 0 0,-1 1 32 0,1-2 16 16,-1-1 0-16,-1-1 0 0,0 1-144 0,1-2-16 16,0-3-128-16,1 0 192 0,0 0-192 0,-1-2-128 15,-1 0 128-15,1-1-208 16,1 0-1984-16,1-2-400 0,1-2-80 0</inkml:trace>
  <inkml:trace contextRef="#ctx0" brushRef="#br0" timeOffset="32279.94">14204 222 14735 0,'-12'-5'640'0,"7"4"160"0,-2-2-640 15,-1 2-160-15,1 0 0 0,0 1 0 0,0 1 2064 0,2 0 384 16,5-1 80-16,0 0 16 0,-5 4-1296 0,5-4-256 16,0 0-48-16,4 5-16 0,0 1-208 0,5-2-32 15,2-1-16-15,4 1 0 0,4-2-160 0,3-1-16 16,2-1-16-16,4-2 0 0,1-3 0 0,6 0 0 15,2-3 0-15,4-1 0 0,0 0-112 0,1 0-32 16,-2 0 0-16,-6 0 0 0,-2 1-144 0,-5 2-16 0,-2-1-16 0,-6 1 0 16,-3 1-160-16,-3 2 0 15,-3 1 0-15,-4 0 0 0,-6 2 0 0,0 0 0 16,0 0 0-16,0 0 0 16,0 0-784-16,-4 7-192 0,-3 1-48 0</inkml:trace>
  <inkml:trace contextRef="#ctx0" brushRef="#br0" timeOffset="33846.51">14761 4055 5519 0,'0'0'240'0,"0"0"64"0,-6 2-304 0,3 0 0 16,0 1 0-16,-1 0 0 0,1 0 2816 0,-1-1 512 15,0 0 112-15,1 2 16 0,-1-2-1616 0,1 1-320 16,0-1-64-16,3-2-16 0,-2 5-288 0,2-5-48 0,-2 4-16 0,2-4 0 15,0 0-384-15,1 6-96 0,-1-6-16 0,2 5 0 16,-2-5-208-16,0 0-64 0,8 4 0 0,-1-2 0 16,3-2 32-16,0-2 0 0,1-1 0 0,1 0 0 15,0-4 0-15,3-2 0 0,0 0 0 0,2-4 0 16,0-1 32-16,2-3 0 0,0-3 0 0,4-2 0 16,3-4-64-16,3-3 0 0,4-5 0 0,3-4 0 15,3-4-320-15,1-2 0 0,2-3 0 0,-2-2 0 0,-3-2 0 0,-3 2 144 16,0 0-144-16,-1 1 0 15,-1 0 128-15,-2 1-128 0,-3-1 0 0,0 0 0 0,-2 2 160 0,-1-1-160 16,-2 0 128-16,-1-2-128 0,-2-1 384 0,-3-2-16 16,0-1 0-16,-2-1 0 0,-2-1-144 0,-1-3-32 15,-2-3 0-15,1-1 0 0,0-3-192 0,-1-4 128 16,-2-3-128-16,0-2 0 0,-2 1 0 0,1 2 128 16,-4 5-128-16,-1 1 0 0,-3 3 256 0,-2 3 0 15,-5 5 0-15,-2 4 0 0,-2 0 0 0,-3 5 16 16,1 2 0-16,-4 3 0 0,-1 1-272 0,2 3 160 15,-1 2-160-15,1 1 128 0,0 2-128 0,1 2 0 16,1 2 0-16,0 3 0 0,2 3-176 0,0 1 176 16,0 2-128-16,2 3 128 0,0 1-128 0,0 0 128 15,0 3-128-15,0 3 128 0,0 1-160 0,1 2 160 16,-1 1-192-16,2 1 192 0,-1-1-160 0,1 1 160 0,1 2-128 16,1 1 128-16,1 0-128 0,1 1 128 0,-2-1-128 0,2 0 128 15,6 0 0-15,-7 1-128 0,7-1 128 0,-5 3 0 16,-2-1-256-16,7-2 16 0,0 0 16 0,0 0 0 15,0 0-624 1,0 0-128-16,0 0-32 0,0 0 0 0,0 0-2048 16,0 0-400-16</inkml:trace>
  <inkml:trace contextRef="#ctx0" brushRef="#br0" timeOffset="34129.43">15504 1126 29999 0,'0'0'1328'0,"0"0"272"0,0 0-1280 0,-5 0-320 15,-2 0 0-15,0 2 0 0,-2 0 0 0,-2 1 0 16,-5 3 0-16,1 0-128 0,-4 2 464 0,-1 2 112 16,0 2 0-16,-4 2 16 0,-1 3-160 0,-3 0-48 15,-3 2 0-15,-1 0 0 0,0-1-112 0,2 0-16 16,5-3-128-16,3 0 192 0,2-3-48 0,4-1-16 16,2-1 0-16,6-3 0 0,-1-1 240 0,3-1 32 0,2 0 16 0,4-5 0 15,0 0-80-15,0 0-16 16,0 0 0-16,5 6 0 0,3 0-128 0,0-1-48 15,2 1 0-15,2-1 0 0,1 1-144 0,0-1 192 0,2 2-192 0,-1 0 192 16,0 0-192-16,-1 2 0 16,1 1 0-16,0 0 0 0,0 1 0 0,-1 1 0 15,2 1 0-15,-3-1 0 16,1 1-1968-16,-1 1-272 0,1-1-48 0</inkml:trace>
  <inkml:trace contextRef="#ctx0" brushRef="#br0" timeOffset="35038.37">15532 718 25791 0,'-3'-11'1152'0,"3"11"224"0,0-5-1104 0,0 5-272 0,0-5 0 0,0 5 0 16,0 0 656-16,0 0 80 0,0 0 16 0,0 0 0 16,0 0-112-16,3 9 0 0,-3 1-16 0,1 2 0 15,0 3-144-15,0 1-32 0,0-1 0 0,-1 2 0 16,0-1-192-16,0 1-32 0,0-1-16 0,-1 1 0 0,0-3-64 0,0-1-16 16,1 0 0-16,0-2 0 0,0-3 64 0,0 0 0 15,0-8 0-15,0 0 0 0,0 0 160 0,0 0 32 16,0 0 16-16,0 0 0 0,0 0 192 0,0 0 48 15,3-7 0-15,2-2 0 0,0-5-352 0,2-3-64 16,-1-4-16-16,2-4 0 0,1-5-80 0,-1-2-128 16,1-2 176-16,0 5-176 0,1-2 0 0,-1 1 0 15,0 2-240-15,-2 4 80 0,1 3 160 0,-1 3 0 0,-2 3 0 0,1 1 0 16,-1 5 0-16,1 3 0 0,-6 6 0 0,0 0 0 16,6 7 256-16,0 2 0 0,-1 3-16 15,2 3 0-15,0 4-240 0,-1 1 0 0,0 1 0 0,-2 1 0 16,0 1 0-16,1 8 0 0,-1-4 0 0,2-2 0 15,-2-3 0-15,2-1 128 0,-1-1-128 0,1-3 0 16,-2-4 0-16,2-2 128 0,-1-1-128 0,1-3 0 16,-1-1 144-16,3-3-144 0,-2-3 128 0,2-2-128 15,0-2 224-15,-1-3-32 0,0-3-16 0,1-2 0 0,1-2-48 0,-1-4 0 16,0-3 0-16,1-1 0 16,0-1 0-16,-2 0-128 0,0-1 192 0,0 3-64 15,-2 1-128-15,1 4 0 0,-2 1 0 0,0 4 0 0,0 1 0 0,-1 4 0 16,0 1 0-16,-3 5 0 0,0 0-144 0,0 0 144 15,0 0 0-15,6 9 0 0,-2 1-144 0,1 2 144 16,-2 0 0-16,1 2-144 0,2-1 144 0,-4 1 0 16,1 3-144-16,1-1 144 0,-1 1-320 0,0-1 16 15,2 1 0-15,-1 0 0 16,0-1-1296-16,4-1-272 0,0-1-48 0</inkml:trace>
  <inkml:trace contextRef="#ctx0" brushRef="#br0" timeOffset="35603.01">16207 728 31327 0,'0'0'2784'0,"0"0"-2224"0,0 0-560 0,0 0 0 0,-4 5 0 0,1 0 0 0,-1 3-160 0,1 1 160 16,-1-1 288-16,1 3 176 0,3 3 48 0,-1-1 0 16,0 1-240-16,0 2-32 0,1-1-16 0,0 0 0 15,0 1-224-15,1-2 0 0,-1 0 128 0,2 0-128 16,1-2 0-16,0-1 0 0,-1-1 128 0,1-2-128 15,0-2-256-15,-3-6-80 0,4 4-32 0,-4-4 0 32,0 0-336-32,0 0-64 0,0 0 0 0,5-4-16 15,0-3 160-15,-2 0 48 0,-2-3 0 0,0-2 0 16,-1-2 64-16,0 0 0 0,0-2 16 0,-1-1 0 0,0 2 496 0,0-2 0 0,-1 0 0 0,0 0 0 16,-1 1 864-16,1 0 160 0,1 2 48 0,0 1 0 15,0 1 176-15,2 2 32 0,1 0 16 0,0 1 0 0,2-1-592 16,1 1-112-16,2 2-16 0,2 0-16 0,-2 0-256 0,4 2-48 15,3 0-16-15,-2 3 0 0,0 0-240 16,-2 1 176 0,0 2-176-16,-2 1 160 0,0 0-160 0,-1 3 0 0,-3-1 0 0,-1 3 0 0,0 1 144 0,-2 0-144 15,-1 2 160-15,-1 2-160 0,-2 0 128 0,0 1-128 16,-2-1 0-16,-1-1 144 0,-2 0-144 0,1 0 128 16,-2-3-128-16,1 1 128 0,2 0-128 0,0-2 0 15,1-1 144-15,0 0-144 0,1-1 0 0,0 1 0 16,4-6 0-16,0 0 128 0,0 0-128 0,0 0 0 0,0 0 0 0,0 6 128 15,0-6-128-15,4 7 0 16,1-2 0-16,2 1 0 0,-1-1 0 0,1 1 128 16,0-1-128-16,-1 2 0 0,1 0 0 0,-1-1 0 15,1 1 0-15,0 1 0 0,-2-1 0 0,1 1 0 0,-1-1 0 0,0-1 0 32,-5-6 0-32,3 7 0 0,-3-2 0 0,0-5 128 0,0 0 128 0,-5 6 48 0,0-1 0 0,-2 0 0 15,1-2 336-15,-4-1 80 0,-3-3 16 0,-1 0 0 16,1 0-336-16,0-1-64 0,-1-1-16 0,1 1 0 15,0 0-192-15,2 0-128 0,2 1 128 0,2 0-128 32,1 1-704-32,1 1-224 0,1 1-32 0</inkml:trace>
  <inkml:trace contextRef="#ctx0" brushRef="#br0" timeOffset="42668.96">960 4598 11055 0,'0'0'976'0,"-6"-2"-784"16,1 0-192-16,-1-1 0 0,0 1 2208 0,1 0 400 15,5 2 80-15,0 0 0 0,-4-2-576 0,4 2-112 16,0 0-16-16,0 0-16 0,0 0-816 0,0 0-176 15,7-3-16-15,3 0-16 0,2 1-432 0,4 0-64 16,4 0-32-16,2-2 0 0,3 1-96 0,2 0-32 16,1-2 0-16,2 1 0 0,-1 1-96 0,0-1 0 15,1 0-16-15,0 1 0 0,-1 1-176 0,0-1 160 0,-2 0-160 0,0 1 160 16,-2 1-160-16,-3 0 0 0,-2 1 0 16,-2 1 128-1,-2 0-736-15,-3 2-160 0,-3 0-16 0,-3 2-9072 16,-7-5-1792-16</inkml:trace>
  <inkml:trace contextRef="#ctx0" brushRef="#br0" timeOffset="43028.97">881 4653 31327 0,'-17'-9'1392'0,"12"6"272"0,0 0-1328 0,5 3-336 0,0 0 0 0,0 0 0 16,0 0 0-16,0 0 0 0,6-5-192 0,3 2 64 15,3 1 128-15,1 0-160 0,5-1 160 0,0 2-160 16,5 1 160-16,3 1 144 0,-2 3-16 0,2-2-128 15,3 1 144-15,-2 0-144 0,-2 2 0 0,-1-1 144 16,-1 1-144-16,-3 1 0 0,-4 2 0 0,0 1 128 16,-2 0-128-16,-5 2 160 0,-6 2-160 0,-4 3 160 15,-2 4-160-15,-6 5 0 0,-6 1 0 0,-3 0 128 0,-4 2-320 0,-1-3-64 16,-3-2 0-16,0-1-16 0,-3-4 272 0,2-2 0 16,2-1 0-16,3-1 0 0,2-3 704 0,2-1 112 15,2-2 16-15,2-1 0 0,5-2-144 0,1 0-32 16,1-1 0-16,7-4 0 0,0 0-272 0,0 0-64 15,0 0-16-15,8 5 0 0,2-2-304 0,1-1 0 16,3 0 0-16,5-1 0 0,5-1 0 0,2-1 0 16,1 0 0-16,3-1 0 0,0 1 0 0,1-2 0 15,0-1 0-15,0 0 0 0,1-2-128 0,1 0 128 16,0 0 0-16,0 1-144 16,0-1-1936-16,0 1-384 0,0-1-80 0,0 2-11328 0</inkml:trace>
  <inkml:trace contextRef="#ctx0" brushRef="#br0" timeOffset="43404.73">1722 4633 30399 0,'-7'-9'2704'0,"7"9"-2160"0,0 0-544 0,-4-2 0 16,4 2 704-16,0 0 800 0,0 0-752 15,0 0-496-15,0 0-112 0,-1 7-16 0,2 2 0 0,2 1 80 0,-1 2 16 16,-1 2 0-16,1 2 0 15,0 2-224-15,0 1 0 0,1 1 128 0,-2 2-128 0,0 0 0 0,1 0 0 16,0 0 128-16,-1-2-128 16,-2-1 0-16,1-1 0 0,1-3 128 0,-1-2-128 15,0-2 0-15,1-2 0 0,1-2 0 0,-2-7 0 0,0 0 208 0,0 0-48 16,0 0-16-16,0 0 0 0,-5-4 144 0,1-2 32 16,-1-4 0-16,1-3 0 0,0-4-112 0,-1-1-16 15,2-3 0-15,-2-4 0 0,2-1 80 0,1-1 16 16,0-3 0-16,2 1 0 0,2 1 96 0,0-1 0 15,0 0 16-15,2 3 0 0,2 1-176 0,1 3-32 16,-2 2-16-16,2 2 0 0,0 3-176 0,1 2 0 16,2 2 0-16,2 2 0 0,0 0 0 0,2 3 0 15,0 0-144-15,1 3 144 0,1 1 0 0,-1 2-192 0,1 2 192 16,-1 2-160 0,-2 2-464-16,0 0-80 0,-1 2-32 0,-2 2 0 15,-2 3-2448-15,-1 2-480 0</inkml:trace>
  <inkml:trace contextRef="#ctx0" brushRef="#br0" timeOffset="43969.23">1706 4813 4607 0,'0'0'400'0,"0"0"-400"0,-6 1 0 0,6-1 0 16,0 0 6368-16,0 0 1184 0,0 0 256 0,0 0 32 16,0 0-6112-16,0 0-1232 0,0 0-240 0,0 0-64 15,8 0-16-15,2 0-16 0,1 0 0 0,2 1 0 16,3 0-160-16,0-1 0 0,2 0 0 0,0 0 128 15,1 0-128-15,0 0 0 0,-1 0 0 0,1 0 0 0,-1 2 0 0,-2-1 0 16,-3-1 0-16,0 2-176 0,-4 2 176 0,0 0-128 16,-2-1 128-16,-1 2-128 0,1-1 128 0,-1 2-128 15,-2-1 128-15,0 2-128 0,1 0 128 0,-2 0 0 16,0 0 0-16,3-1 0 0,-1 1 208 0,0-2-16 16,-1 0-16-16,2-2 0 0,0 0 64 0,1 0 16 15,1-3 0-15,-2 1 0 0,1-2 0 0,-1-2 16 16,0-2 0-16,-1-2 0 0,1 0 16 0,-1-2 0 15,2-2 0-15,-3 0 0 0,0-1 16 0,-1 1 0 16,0 0 0-16,-1 1 0 0,0 0 144 0,-1 2 48 16,0 0 0-16,-1 3 0 0,0 1 112 0,0 4 32 15,0 0 0-15,0 0 0 0,0 0-320 0,0 0-64 0,-1 8-16 0,1 4 0 16,-1 3-240-16,-1 3 128 16,1 3-128-16,0 5 0 0,0 1 0 0,0 4 0 0,-1 3 0 0,1 1 0 15,0 0 0-15,0 1 0 0,-1 1 0 0,2 0 0 16,2 1 0-16,-1-2 0 0,-1-2 0 0,1 0 0 15,0-1 0-15,1-2 0 0,-2-2 0 0,1-4 0 16,-2-3 0-16,1-3 0 0,-1-5 128 0,0-2-128 16,-1-2 160-16,-1-2-16 0,3-8 0 0,-3 5 0 15,3-5 112-15,-5 1 0 0,-1-3 16 0,0-2 0 0,-3-3 48 16,0-2 0-16,-1-3 0 0,0-1 0 0,-1-1-96 0,2-2-16 16,1 0 0-16,0-1 0 0,1-2-48 0,3-1-16 15,2 0 0-15,2 0 0 0,2 0-144 0,3 1 0 16,3-1 0-16,2 0 0 0,1 1-224 0,1 2 32 15,0 0 0-15,2 2 0 16,3 0-384-16,1 2-80 16,-1 0-16-16,0 0 0 0,0 1-1936 0,2 0-384 0,0 1-80 0</inkml:trace>
  <inkml:trace contextRef="#ctx0" brushRef="#br0" timeOffset="44157.28">2567 4800 36111 0,'0'0'1600'0,"1"-5"320"0,4-1-1536 0,0 1-384 0,2 1 0 0,2-2 0 15,2 1 0-15,1-1 0 16,0-1-192-16,0 2 192 0,0 2-192 0,1 0 192 0,0 1-160 0,2 1 160 31,-1 1-2352-31,-1 0-368 0</inkml:trace>
  <inkml:trace contextRef="#ctx0" brushRef="#br0" timeOffset="44313.62">2543 4982 28559 0,'0'0'2544'0,"0"0"-2032"0,0 0-512 0,0 0 0 16,0 0 2464-16,0 0 400 0,0 0 80 0,0 0 0 16,0 0-1792-16,7-3-352 0,0-2-80 0,5 2-16 15,5 1-464-15,3 0-112 0,1-1 0 0,4 1-128 16,3 0-576-1,4 0-240-15,2-2-32 0</inkml:trace>
  <inkml:trace contextRef="#ctx0" brushRef="#br0" timeOffset="45631.66">3639 4327 29999 0,'-9'-13'1328'0,"5"9"272"0,0-1-1280 0,-1 0-320 16,-2-1 0-16,0 1 0 0,0 1 592 0,-2-1 48 0,0 2 16 0,-1 2 0 15,-1 3 384-15,-1 3 80 16,-1 3 16-16,0 3 0 0,-2 3-608 0,3 4-112 16,-1 4-32-16,2 0 0 0,2 0-224 0,0 2-160 15,2 2 192-15,0-1-192 0,3 0 128 0,2 2-128 16,2-3 0-16,2-1 0 0,2-1 0 0,3-1 0 0,0-3 0 0,2 0 0 16,2-3 0-16,2-1 0 15,2-3-144-15,0-1 144 0,2-2-224 0,0-1 32 0,3-4 16 0,1-2 0 16,0-2-96-16,0-2-32 15,1-4 0-15,-1 0 0 0,-2-3 64 0,1-2 16 0,-1-3 0 16,-1 0 0-16,-3-2 224 0,-3 2 0 0,-2 2 0 0,-3 1-144 16,-3 1 144-16,-2 3 144 0,-1 3-16 0,-1 5-128 0,0 0 576 0,0 0 0 15,-4 3 0-15,-1 1 0 0,1 2-256 0,1 1-32 16,-1 4-16-16,1 2 0 0,1 0-272 0,1 0-224 16,2 0 32-16,1-1 16 0,3 0 176 0,-1-1 0 15,1-1 0-15,2 0 0 0,1-1 0 0,-1-2 0 16,1-3 0-16,0 0 0 0,0-1 0 0,-1-3 192 15,2-3-64-15,-1 0 0 0,-2-1 48 0,1-3 16 16,-2-1 0-16,1-2 0 0,-1-2-32 0,0-2 0 16,-1-2 0-16,1-1 0 0,-2 1-32 0,0 0-128 15,-1 1 192-15,0 0-64 0,-2 4 64 0,0 3 0 16,1 2 0-16,-1 6 0 0,0 0-16 0,0 0 0 16,1 7 0-16,0 2 0 0,0 3-176 0,1 3 128 15,3 3-128-15,-2 3 128 0,0 3-128 0,2 3 0 16,-1 4 0-16,0 4 128 0,0 4-128 0,-1 1 0 15,0 2 0-15,1 1 0 0,-2 0 0 0,2 0 0 16,2-2 0-16,-1-2 0 0,0 0 0 0,0-4 0 16,1-3 0-16,-2-4 0 0,-2-1 0 0,0-3 0 0,1-3 0 0,-2-3 0 15,-2-5 192-15,-1-3-64 16,1-3 0-16,-2-1 0 0,-2-3 176 0,-3-2 16 0,-1-1 16 0,-1-2 0 16,0-3 272-16,-4-2 48 0,1-3 16 0,-2 0 0 15,0-1-160-15,0-1-48 0,-1 0 0 0,2-1 0 16,1-2-240-16,2 1-48 0,1 0-16 0,2 1 0 15,3-1-160-15,2 1 0 0,3-1 0 0,3 1 0 32,1 0-448-32,3-2-32 0,5 0 0 0,2-1 0 0,3 1-560 0,0-1-112 0,3-2-32 0,1 0 0 15,2 3-2784-15,0-2-576 0</inkml:trace>
  <inkml:trace contextRef="#ctx0" brushRef="#br0" timeOffset="45866.01">4428 4412 39855 0,'0'0'1760'15,"0"0"368"-15,-2-5-1696 0,1 0-432 0,1 5 0 0,0 0 0 0,0 0 0 0,0 0 0 16,0 0 128-16,0 0-128 0,0 7 336 0,-1 3 48 16,0 2 0-16,1 2 0 0,0 2-112 0,0 3-16 15,0 3 0-15,-1 3 0 0,2-1-256 0,0 0 160 16,-1 0-160-16,1-1 128 0,1 0-128 0,0-1 0 15,2 0 0-15,-1-1 0 16,-1-1-688-16,3-1-16 0,-1-2 0 0,-1-2-11392 16,1-2-2304-16</inkml:trace>
  <inkml:trace contextRef="#ctx0" brushRef="#br0" timeOffset="46054.6">4291 4694 34431 0,'0'0'1536'0,"1"-5"304"0,-1 5-1472 0,4-5-368 0,2-2 0 0,2 2 0 16,0-1 128-16,4 1-128 0,3-1 160 0,2 1-160 16,4-2 256-16,2 2-64 0,2 0 0 0,1 1 0 0,3 1-192 0,-1-2 0 15,1 2 0-15,3 0 0 32,2 0-1888-32,2 1-416 0,3-1-96 0</inkml:trace>
  <inkml:trace contextRef="#ctx0" brushRef="#br0" timeOffset="46354.1">5053 4320 30399 0,'-5'-12'2704'0,"1"7"-2160"16,1 1-544-16,1-1 0 0,1 1 944 0,1 4 80 15,0 0 0-15,0 0 16 0,0 0-368 0,0 0-80 16,4 6-16-16,2 2 0 0,-3 3-64 0,2 3 0 16,1 1-16-16,-1 7 0 0,0 3-208 0,1 2-32 0,1-1-16 0,0 4 0 15,-1 2-112-15,0 0 0 16,-3-1-128-16,3 0 192 0,1-2-64 0,1-2-128 15,0 0 176-15,-1-2-176 0,0-4 192 0,2-3-64 0,1-4 0 16,1-1-128-16,-4-2 304 0,1-4-48 0,0-4-16 0,-3-2 0 16,2-2 112-1,-1-2 32-15,1-4 0 0,0-3 0 0,-1-4 80 0,2-2 32 0,1-2 0 0,1-4 0 16,4-11-208-16,1-1-32 0,0-2-16 0,-1 2 0 16,-1 2-240-16,0 3 0 0,-2 1 128 0,-1 5-128 15,-1 3 0-15,-1 4 0 0,-2 2 0 0,-1 5 0 16,-2 1-240-16,-1 3 16 0,0-1 0 0,-2 6 0 31,0 0-1872-31,0 0-368 0,0 0-80 0,5 7-14496 0</inkml:trace>
  <inkml:trace contextRef="#ctx0" brushRef="#br0" timeOffset="46557.19">5513 4659 33695 0,'0'0'1488'0,"0"0"304"0,0 0-1424 0,-1 6-368 15,1 3 0-15,0 0 0 0,-2 1 352 0,-1 2 0 16,0 0 0-16,0 2 0 0,2 2 688 0,0 0 144 16,1 2 32-16,-1-2 0 0,-1 0-640 0,1-1-112 15,0 1-16-15,0 0-16 0,1-2-288 0,1 0-144 16,0 0 160-16,0-2-160 0,1-1 0 0,0-4-240 16,1 1 32-16,-1-1 0 15,-2-7-1968-15,0 0-384 0,7 6-64 0,-7-6-12688 0</inkml:trace>
  <inkml:trace contextRef="#ctx0" brushRef="#br0" timeOffset="46932.38">5502 4807 26719 0,'0'0'1184'0,"-4"-8"240"0,1 0-1136 0,3-1-288 0,1 1 0 0,2 0 0 16,0-3 1792-16,0 1 288 0,1 2 64 0,0 1 16 16,1 0-880-16,3 1-192 0,2-1-16 0,1 3-16 15,3 1-544-15,1-1-128 0,-2 2 0 0,1 1-16 16,-2 0-368-16,1 2 128 0,2 1-128 0,-2 1 0 15,-3 2 0-15,-1 1 0 0,-3 3 0 0,-1 1 0 16,-5 1 0-16,-3 2 128 0,-1 3-128 0,-4-1 0 16,0 2 0-16,-3 0-256 0,-3 0 32 0,1-2 16 0,1-1 80 0,0 0 128 15,1-3-208-15,2-1 80 0,3-2 128 0,1 0 0 16,3-1 0-16,2-7 0 0,0 0 128 0,0 0 0 16,7 5 0-16,0 0 0 0,1-2-128 0,2 0 0 15,2 0 0-15,1 1 0 0,3-2 0 0,-3 1 0 16,3 1 0-16,-1-1 0 0,-3 1 0 0,-1 1 0 15,-3-2 0-15,-1 1 0 0,-1 2 256 0,-3 0 0 16,-1 0-16-16,-2 1 0 0,0-1 272 0,-3 0 48 16,-2-2 16-16,-2 0 0 0,-4 1 16 0,1-1 16 15,0 0 0-15,-1-1 0 0,-7 0-352 0,2-1-80 32,-2 1-16-32,3-2 0 0,-3 0-464 0,2-1-80 0,0-1-32 0,-1-2 0 15,-3 0-2528-15,-1-2-496 0</inkml:trace>
  <inkml:trace contextRef="#ctx0" brushRef="#br0" timeOffset="47199.48">4809 4142 43311 0,'0'0'3840'0,"0"0"-3072"0,0 0-608 0,0 0-160 31,0 0-848-31,7-4-208 0,0 1-32 0,4 1-16 0,2 1 1104 0,5 1 448 0,4-1-32 0,1 1 0 0,2 1-224 0,2-1-32 16,1 0-16-16,3 0 0 0,2 0-144 0,-5 0 0 16,0-1 0-16,2-1 0 0,-1 0 0 0,-2 1 0 15,0-1 0-15,-2 0 0 16,-3 1-256-16,-2 0-144 0,-5-1-32 0,0 0 0 15,-4-1-576-15,-3 2-112 0,-8 1-32 0</inkml:trace>
  <inkml:trace contextRef="#ctx0" brushRef="#br0" timeOffset="47715.59">6061 4599 34095 0,'0'0'3024'0,"0"0"-2416"16,6-2-480-16,1 0-128 15,-3 0-320-15,-4 2-96 0,0 0-16 0,5-4 0 0,1 1 1136 0,4 0 240 16,1 2 32-16,4-2 16 0,1 0-416 0,-1 1-96 15,3 1-16-15,0 1 0 0,5-2-464 0,-1 2 0 0,-2 1-128 0,-3 1 128 32,0-1-3088-32,-2 1-512 0</inkml:trace>
  <inkml:trace contextRef="#ctx0" brushRef="#br0" timeOffset="47871.82">6070 4785 39279 0,'0'0'1728'0,"0"0"384"0,0 0-1696 0,0 0-416 0,0 0 0 0,0 0 0 15,0 0 352-15,0 0-16 0,8 1 0 0,2-1 0 16,1 1 32-16,4 0 0 0,1-1 0 0,2-1 0 16,1 1-368-16,3-1 0 0,2 0 0 0,-1 0 0 15,0-1-1456-15,2 1-352 0,0-2-80 0</inkml:trace>
  <inkml:trace contextRef="#ctx0" brushRef="#br0" timeOffset="49434.84">6766 4353 4607 0,'0'0'400'0,"0"0"-400"0,0 0 0 0,-3-4 0 15,3 4 4096-15,0 0 752 0,0 0 144 0,0 0 16 16,0 0-2400-16,-6 0-496 16,-2 3-80-16,1 2-32 0,-1 2-672 0,-1 4-144 0,1 1-32 0,3 4 0 15,-2 4-496-15,1 1-96 0,-1-1-32 0,2 4 0 16,0 1-272-16,2 1-48 0,0-2-16 0,2-1 0 16,2-1-192-16,0-1 176 0,2-2-176 0,3-3 160 15,0-1 160-15,3 0 16 0,2-3 16 0,1-2 0 16,0-4 32-16,2-1 0 0,2-3 0 0,0-4 0 15,3-3 48-15,0-2 16 0,-1-4 0 16,2-4 0-16,0-3 128 0,-1-5 48 0,-2-5 0 0,-1-4 0 16,-1 0-96-16,-4-2-16 0,-3-1 0 0,-4 0 0 15,-4 0-48-15,-4 2-16 0,-5 2 0 0,-3 3 0 0,-1 3 96 0,-3 5 16 16,-2 5 0-16,-3 4 0 0,-1 3-560 0,1 4 0 16,-3 4 0-16,-1 4 0 15,-2 4-1488-15,1 5-208 0,0 6-32 0,0 3-11648 16,-2 4-2336-16</inkml:trace>
  <inkml:trace contextRef="#ctx0" brushRef="#br0" timeOffset="49935.24">2645 6026 26719 0,'0'0'2368'0,"0"0"-1888"16,0 0-480-16,-3-3 0 0,3 3 1120 0,0 0 128 16,0 0 32-16,0 0 0 0,0 0-544 0,4-5-96 15,2 1-32-15,3-1 0 0,2 1 80 0,2 1 16 16,3-2 0-16,1 2 0 0,3-1-416 0,2-1-80 16,1 2-16-16,1 0 0 0,0-1-192 0,1 2 0 0,1 0 0 0,-3 1 0 31,0 1-1872-31,-5 0-432 0,-2 1-64 0</inkml:trace>
  <inkml:trace contextRef="#ctx0" brushRef="#br0" timeOffset="50108.51">2645 6210 26719 0,'-11'-3'2368'0,"11"3"-1888"16,0 0-480-16,0 0 0 0,-6 0 1520 0,6 0 208 0,0 0 32 0,0 0 16 0,0 0-1456 0,0 0-320 15,6 1 0-15,4-1 0 16,2-1 144-16,5 0 96 0,3-1 16 0,4 1 0 0,3-1-256 0,3 0 176 15,2-2-176-15,2 1 160 16,-1 1-480-16,-2-2-80 0,-3 0-32 0,1-1-9424 16,-2-2-1904-16</inkml:trace>
  <inkml:trace contextRef="#ctx0" brushRef="#br0" timeOffset="50438.69">2941 5838 6447 0,'-28'-17'576'0,"15"11"-576"0,-2-1 0 0,0 0 0 15,0 0 6704-15,3 0 1232 16,2 3 240-16,3-1 48 0,0 2-6400 0,3 1-1280 16,4 2-256-16,0 0-48 0,0 0 32 0,0 0 16 15,0 0 0-15,4 5 0 0,3 1-288 0,3 0 0 16,2 1 0-16,3 1 0 0,2-1 0 0,1 2-144 16,2-2 144-16,1 1 0 0,0-2 0 0,0 0 0 0,0-2 0 0,1-1-128 15,1 3-16-15,0-2 0 0,0-3 0 0,-3 0 0 16,2 1 0-16,-2-1 0 0,-2-1 0 0,0 0 0 15,-3 2 144-15,0 0 0 0,-6-1 0 0,0 1-128 16,-2 2 128-16,-7-4 0 0,5 5 0 0,-1 2 0 16,-3-1 160-16,-1 3-32 0,-2 1-128 0,-3 2 192 0,0 1 112 0,-3 2 16 15,-1-1 0-15,-2 2 0 0,1 3-48 16,-2 1 0-16,-1 1 0 0,0 0 0 0,0-1-96 16,0 0-32-16,1 2 0 0,0 0 0 0,-1 0-144 0,1 0 0 15,-1-1 0-15,1 0 0 16,1-2-400-16,0-1-112 15,0-3-32-15,1 0-10864 0,0 1-2176 0</inkml:trace>
  <inkml:trace contextRef="#ctx0" brushRef="#br0" timeOffset="51094.85">4013 5735 26207 0,'0'0'1152'0,"0"0"256"0,-3-4-1136 0,4-1-272 16,2 0 0-16,-2 2 0 0,-1-2 1168 0,0 3 176 15,0 2 48-15,0 0 0 0,0 0 112 0,0 0 32 16,0 0 0-16,3 7 0 0,1 5-752 0,1 2-144 16,-1 4-16-16,1 2-16 0,-1 3-224 0,2 1-32 15,0 1-16-15,0 2 0 0,-1-1-144 0,2-1-16 16,-1 0-16-16,2 0 0 0,1 0-160 0,0-1 0 15,-1-2 0-15,1-2 128 0,1-2-128 0,-1-2 192 16,-1-4-192-16,-1-2 192 0,1-2 80 0,0-3 32 16,-2 0 0-16,1-4 0 0,1-2 160 0,-1-4 48 15,1-1 0-15,0-4 0 0,2-3 48 0,-3-4 16 16,3-5 0-16,0-4 0 0,0-6-256 0,1-3-32 0,2-3-16 0,-2 0 0 16,-2-1-272-16,-1 2 128 15,-2 2-128-15,0 4 0 0,-2 5 0 0,1 4 0 16,-1 3 0-16,-1 5 0 0,-2 3-272 0,2 3-64 15,-1 2-16-15,-2 6 0 16,0 0-1376-16,0 0-288 0,5 5-48 0,1 1-16 0,-1 3-1504 0,1 2-320 0</inkml:trace>
  <inkml:trace contextRef="#ctx0" brushRef="#br0" timeOffset="51440.71">4468 6131 16575 0,'0'0'1472'0,"0"0"-1168"0,0 0-304 0,0 0 0 16,0 0 2992-16,0 0 528 15,-2-3 128-15,2 3 0 0,0 0-1408 0,0 0-272 16,0 0-64-16,-2 5-16 0,-1 0-944 0,3 3-192 16,1 3-48-16,1 1 0 0,-2 1-384 0,2 1-96 15,0 3-16-15,-1-2 0 0,-1 2-208 0,1-2 0 16,1 3 0-16,-1-2 0 0,1-1 0 0,0-2 0 16,1-1 0-16,0-1 0 15,0-1-1408-15,0-1-192 0,-3-9-16 0,0 0-16 16,0 0-1504-16,0 0-320 0,0 0-48 0,0 0-16 0</inkml:trace>
  <inkml:trace contextRef="#ctx0" brushRef="#br0" timeOffset="51809.3">4476 6175 26719 0,'-1'-17'1184'0,"-1"10"240"0,1-2-1136 0,0 1-288 15,1-2 0-15,0 0 0 0,0 0 1296 0,1 0 208 16,2-1 32-16,0 2 16 0,1 2-448 0,3-1-80 16,1 1-32-16,1 2 0 0,1-1-368 0,2 2-80 15,1 1-16-15,0 1 0 0,0 4-160 0,-1 0-48 16,-2 0 0-16,0 1 0 0,-1 3-128 0,-2 0-16 15,0 3-16-15,-3 1 0 0,-1 2 80 0,-3 1 16 16,-3 2 0-16,1-1 0 0,-2 1-64 0,-2 1-16 16,-1 0 0-16,-1 0 0 0,-1-2-176 0,0-1 128 15,0-1-128-15,2-1 128 0,-1-2-128 0,1-1 128 16,2-2-128-16,3 0 128 0,-2-1-128 0,4-5 128 0,0 0-128 0,0 0 128 16,0 0-128-16,6 6 0 15,2-2 0-15,-2 0 0 0,3-1 0 0,1 0 0 16,1 0 0-16,1 1-176 0,1-1 176 0,-1 0 0 15,2 2 0-15,-3-1-128 0,-3 1 128 0,-1-2 0 16,0 1 0-16,-2 1 0 0,-5-5 0 0,3 5 0 0,-3-5 160 0,0 7-160 16,-4-2 384-16,-2 0 0 15,-2-2-16-15,-2 0 0 0,-3-1 32 0,-2 1 16 0,0-1 0 0,-2-1 0 16,0 0-416-16,-2-1 0 0,0 0 0 0,1-1 0 31,0-1-384-31,2-3-144 0,-3 0-48 0,2-2 0 16,2-2-1792-16,1 0-352 0,2-2-80 0</inkml:trace>
  <inkml:trace contextRef="#ctx0" brushRef="#br0" timeOffset="52221.33">3974 5543 32479 0,'0'0'1440'0,"-4"-3"288"0,4 3-1376 0,-4-3-352 0,0 0 0 0,4 3 0 0,0 0 912 15,0 0 112-15,0 0 32 0,0 0 0 16,3-4 0-16,5-1 0 0,2 2 0 0,2 1 0 0,1-1-656 0,5 0-128 16,2 0-16-16,2 1-16 0,1 0-240 0,2-1 0 15,2 2 0-15,2 0 0 16,-1 1-1472-16,-1 0-304 0,1 1-48 0,-3 0-14512 15</inkml:trace>
  <inkml:trace contextRef="#ctx0" brushRef="#br0" timeOffset="52757.58">5037 5996 23951 0,'0'0'2128'0,"0"0"-1696"15,0 0-432-15,0 0 0 0,0 0 1680 0,0 0 256 16,0 0 48-16,3-4 16 0,1-2-624 0,2 2-128 15,0-1-32-15,2 3 0 0,0-2-496 0,2 1-96 16,4-1-32-16,0 2 0 0,0 0-432 0,0 1-160 16,1-1 0-16,-2 0 144 0,0 1-144 0,-2 1-224 15,-2 0 48-15,1 1 16 16,0 1-2208-16,0-1-448 0,-3 1-96 0</inkml:trace>
  <inkml:trace contextRef="#ctx0" brushRef="#br0" timeOffset="52929.41">5061 6167 12895 0,'0'0'1152'0,"0"0"-928"0,0 0-224 0,0 0 0 16,0 0 4928-16,0 0 960 0,0 0 176 0,8-3 32 0,-2 1-4064 0,3 1-816 15,1 0-176-15,3 0-16 16,4 0-352-16,-3 0-64 0,1 0-16 0,2 0 0 16,0-1-432-16,2 1-160 0,0-1 0 0,-1 0 144 15,2 1-2448-15,-1 0-480 0</inkml:trace>
  <inkml:trace contextRef="#ctx0" brushRef="#br0" timeOffset="53414.62">5767 5891 14735 0,'-10'-3'1312'0,"10"3"-1056"0,-5-1-256 0,5 1 0 0,0 0 3712 0,0 0 704 16,0 0 128-16,0 0 16 15,0 0-3168-15,0 0-640 0,0 0-128 0,8-1-32 16,3 0 512-16,3 0 112 0,1-1 0 0,4 0 16 0,4-1-544 0,1 1-112 16,4-2-32-16,1 0 0 0,3 1-320 0,2 0-64 15,0 0-16-15,2-2 0 16,-3 2-1696-16,-2-2-352 0,0 2-64 0,0 0-13936 16</inkml:trace>
  <inkml:trace contextRef="#ctx0" brushRef="#br0" timeOffset="54040.32">6607 5559 35007 0,'-20'-9'1552'0,"10"5"320"0,-4 2-1488 0,2 0-384 15,0 1 0-15,-2 1 0 0,-3 0 576 0,0 2 32 16,-1 1 16-16,1 3 0 0,-1 1 224 0,0 3 48 16,2 4 16-16,-2 2 0 0,3 3-528 0,1 2-128 15,3 0 0-15,2 2-16 0,-1 3-240 0,4 0 0 0,3 2 0 0,3-3 0 16,2 1 0-16,3-3 0 15,0-1 0-15,4-1 0 0,2-3 0 0,2-1-128 16,2-3 128-16,1-2-160 0,3-1-32 0,3-3-16 0,1-3 0 0,2-1 0 16,-2-4-112-16,0-3 0 0,0-1-16 0,-1-3 0 15,0-1 48-15,-2-3 16 0,-2-3 0 0,-3 2 0 0,-2 0 80 0,-2 1 0 16,-2 0 16-16,-2 2 0 0,-2 2 176 0,-1 1 128 16,-4 6-128-16,0 0 176 0,0 0 192 15,0 0 32-15,0 0 16 0,0 0 0 0,-4 5-224 16,1 1-32-16,0 4-16 0,1 0 0 0,0 1-144 0,2 0 0 15,-1 0 0-15,1 0 0 0,1 0 0 0,2 0 0 16,0-1 0-16,1 0 0 0,1-1 0 0,0-2 0 16,2-1 0-16,1-2 0 0,0 0 0 0,1-2 0 15,0-2 160-15,0 0-160 0,0-1 240 0,-1-3-64 16,2 0-16-16,-1-3 0 0,-1-1-16 0,1-3 0 16,-1-2 0-16,0-1 0 0,-1 0 16 0,-2 1 0 15,0 2 0-15,-1 0 0 0,0 1 16 0,-1 1 0 16,-2 1 0-16,-1 8 0 0,0 0 96 0,0 0 32 15,0 0 0-15,0 0 0 0,0 0-176 0,2 9-128 16,-1 1 144-16,1 2-144 0,0 2 0 0,-1 3 128 16,-1 3-128-16,0 2 0 0,2 3 0 0,0 2 0 0,-1 4 0 0,0 6 0 15,-1 1 0-15,-1 2 0 16,-1-1 0-16,1 1 0 0,1-2 0 0,1 0 0 16,-1-2 0-16,1-2 0 0,1-2 0 0,0-2 0 0,3-2 0 0,-3-3 0 15,-1-5 0-15,0-3 0 16,0-4 0-16,0-2 144 0,-1-3 32 0,1-3 0 15,-1-5 0-15,0 0 0 0,0 0 368 0,-5-2 80 0,0-2 16 0,0-5 0 0,-2-2-128 16,0-1-32-16,-2-2 0 0,0-2 0 16,0 0-256-16,0-1-48 0,2 1-16 0,0-2 0 0,3 0-304 0,0 1-64 15,2-2-16-15,2-1 0 16,1 2-496 0,3-2-112-16,1-1 0 0,1 1-16 0,1 0-2272 0,2-1-448 0,0-1-80 0</inkml:trace>
  <inkml:trace contextRef="#ctx0" brushRef="#br0" timeOffset="54228.63">7285 5688 33167 0,'0'0'1472'0,"1"-5"304"0,-2-2-1424 0,2 2-352 15,4 0 0-15,0 1 0 0,3-1 1840 0,2 1 288 0,0 0 64 0,5-1 16 31,3 3-1824-31,2 0-384 0,5 0 0 0,0-1 0 16,0 1-1776-16,-1 1-224 0,-2 1-48 0</inkml:trace>
  <inkml:trace contextRef="#ctx0" brushRef="#br0" timeOffset="54385.28">7300 5858 40543 0,'0'0'3600'0,"0"0"-2880"0,0 0-576 0,5-4-144 15,1 1 0-15,3 0-176 0,1-1 48 0,4 1 0 16,5 0 128-16,4-1 224 0,4 3-48 0,3-1-16 16,2 0-160-16,2 0 0 0,1 1 0 0,0-2-12064 15,1 1-2368-15</inkml:trace>
  <inkml:trace contextRef="#ctx0" brushRef="#br0" timeOffset="60659.82">8090 5342 26719 0,'-2'-5'2368'0,"0"0"-1888"15,1 0-480-15,1 5 0 0,0 0 1376 0,-5-2 176 16,5 2 48-16,0 0 0 0,0 0-304 0,0 0-48 0,-5 8-16 0,0 1 0 15,1 2-464-15,3 3-112 0,1 2-16 0,-1 3 0 16,1 3-368-16,1 2-80 0,-1 4 0 0,2 0-16 16,-1 0-176-16,0 1 0 0,3-2 0 0,-2 1 0 15,0-2 0-15,2-1 0 0,0-1 0 0,1 1 0 32,-1-3-432-32,1-1-112 0,-2-2-32 0,1-2 0 0,0-1-2032 0,0-1-400 0,3-3-96 15</inkml:trace>
  <inkml:trace contextRef="#ctx0" brushRef="#br0" timeOffset="60944.14">8142 5479 37439 0,'-3'-9'832'0,"-1"-2"160"0,1-1 32 0,1 0 16 0,1-2-832 0,1 1-208 16,2-2 0-16,1 2 0 0,2 0 304 0,1 1 16 15,3 0 0-15,2 2 0 0,2 1-144 0,4 2-32 16,0 4 0-16,2 1 0 0,1 1-144 0,0 2 0 15,-1 0 0-15,1 2 0 0,-1 2-128 0,-3 1 128 16,-2 3 0-16,-3 1 0 0,-3 0-128 0,-1 1 128 16,-3 1-160-16,-2 1 160 0,-4 2-256 0,-4 0 32 15,-2-1 16-15,-2 1 0 0,-4-2 208 0,-3-1 0 16,0-1 144-16,-2-1-144 0,-1 0 496 0,-1-2 0 0,1-1 0 0,-1 0 0 16,0-2 16-16,2 1 16 15,3-2 0-15,1 0 0 0,3 1-528 0,1-2 0 16,1 0 0-16,1 0-12288 15,2-1-2560-15</inkml:trace>
  <inkml:trace contextRef="#ctx0" brushRef="#br0" timeOffset="61348.82">8094 5425 9215 0,'-6'-1'816'0,"4"0"-656"0,0 0-160 0,-1 0 0 16,2 0 2048-16,1 1 384 0,0-1 80 0,0 1 16 15,0 0-1920-15,0 0-384 0,0 0-80 0,10-3-16 16,-1 0-128-16,2 1 0 0</inkml:trace>
  <inkml:trace contextRef="#ctx0" brushRef="#br0" timeOffset="68479.78">1498 7204 3679 0,'0'0'160'0,"-4"-1"32"0,-1-2-192 0,5 3 0 0,0 0 0 0,0 0 0 15,6-4 5344-15,0 1 1024 16,3 0 208-16,2 0 32 0,4 1-5232 0,3 0-1056 16,2 0-192-16,3 0-128 0,3 1 400 0,3-2 16 15,1 0 0-15,2-1 0 0,1 0-96 0,2 2 0 16,1 1-16-16,0 0 0 0,1 1-128 0,0 0-32 15,-2 0 0-15,-3 1 0 0,-5 0-144 0,-4 1 0 0,-4 1 144 0,-2 0-144 32,-4 0-1264-32,-2 2-320 0,-3-1-64 0</inkml:trace>
  <inkml:trace contextRef="#ctx0" brushRef="#br0" timeOffset="68840.12">1500 7237 30399 0,'-15'-12'1344'0,"10"7"288"16,2 1-1312-16,3 4-320 0,0-5 0 0,0 5 0 0,1-6 0 0,-1 6-256 16,6-4 32-16,0 1 16 0,2 1 208 0,4 3 0 15,2-1 0-15,3 3 0 0,0-1 0 0,2 3 0 16,1 2 0-16,0 2 0 0,0 2 0 0,-1 1 0 16,1 1 0-16,-2 2 0 0,-3 1 0 0,-2 0 160 15,-1 0-160-15,-3 1 128 0,-2 2-128 0,-5 2 192 16,0 2-192-16,-4-1 192 0,-3-1-192 0,-3 0-176 15,-3 0 48-15,-1-2 0 0,-3 0 128 0,0 0-128 16,0-4 128-16,-3-2-128 0,-2 0 448 0,0-2 80 16,1-3 32-16,2 0 0 0,-2-1 304 0,3-2 64 15,1-2 16-15,1 1 0 0,4-2-48 0,4 0 0 16,0 0 0-16,6-2 0 0,0 0-256 0,0 0-64 0,0 0-16 0,6 3 0 16,0 0-304-16,4-1-128 0,4 0 128 0,1 0-128 15,3 0 0-15,0-2 0 16,3 0 0-16,2-2 0 0,1 1 0 0,3 0 0 15,0-1 0-15,3-1 0 0,1-2 0 0,2 1-176 16,2 0 16-16,2-1-11216 16,4 1-2240-16</inkml:trace>
  <inkml:trace contextRef="#ctx0" brushRef="#br0" timeOffset="69405.84">2413 7251 36911 0,'0'0'1632'0,"-6"-1"352"0,1-1-1600 0,5 2-384 16,0 0 0-16,-5 4 0 0,-1 3 0 0,2 2 0 16,2 2-144-16,-1 2 144 0,0 1 176 0,2 3 144 15,1 1 16-15,0 3 16 0,0 2-352 0,0 1 144 16,-1 1-144-16,0-1 0 0,1 0 0 0,1-1 0 16,0-1 0-16,0 0 0 0,1-4 144 0,-1-3-144 15,-1-1 0-15,0-3 144 0,0-3 16 0,0-2 0 16,0-6 0-16,0 0 0 0,0 0 240 0,0 0 48 15,0 0 16-15,-2-6 0 0,1-4-112 0,0-3-32 16,1-4 0-16,0-4 0 0,1-3-192 0,1-5-128 16,2-4 128-16,0-2-128 0,-2-2 0 0,4 1 0 15,0 1 0-15,1 3-192 0,-2 3 192 0,1 5 0 16,-1 4 0-16,2 5 0 0,-5 3 160 0,3 4 16 0,-1 4 0 0,-4 4 0 16,0 0-16-16,4 8 0 0,2 3 0 0,-2 4 0 15,-2 5-160-15,1 2 0 0,0 3 0 0,0 3 0 16,1 0 0-16,-2 2 0 0,-1 2 0 0,1-1 0 15,1-3 0-15,3 0 0 0,-1-3 0 0,3-1 0 16,-1-4 0-16,-1-4 0 0,0-2 0 0,-1-4 0 16,3-3 0-16,-1-2 0 0,-2-4 0 0,2-5 128 15,0-2 0-15,2-4-128 0,-1-4 192 0,1-5-64 16,-1-5 16-16,3-5 0 0,2-4 0 0,-1-1 0 0,-2-2-144 0,-1-1 128 16,1 4-128-16,0 4 128 0,-1 2-128 0,0 5 0 15,-1 4 0-15,-2 3 0 0,0 5 320 0,-2 3-32 16,-4 7 0-16,0 0 0 0,0 0 0 0,2 9 0 15,0 4 0-15,1 3 0 0,-1 3-160 0,0 3-128 16,0 1 144-16,0 1-144 0,2 2 0 0,0-1 0 16,-2-1 0-16,4 0 0 0,0 0 0 0,2 0 0 15,1-1 0-15,-1-4 0 0,2-2 0 0,1-3 0 16,0-2 0-16,2-2 0 16,2-2-1440-16,2-3-176 0,-1-1-48 0,3-5-17216 0</inkml:trace>
  <inkml:trace contextRef="#ctx0" brushRef="#br0" timeOffset="69922.03">3036 7607 24879 0,'0'0'1088'0,"0"0"256"0,0 0-1088 0,0 0-256 15,0 0 0-15,0 0 0 0,0 0 1840 0,0 0 304 0,-2 5 64 0,0 4 16 16,1 2-944-16,1 3-192 0,-3 2-48 0,2 1 0 16,2 2-528-16,-1 1-128 0,-1-1 0 0,1 1-16 15,1 0-368-15,0 1 144 16,1-1-144-16,-2 0 0 0,1-3 0 0,3 0 0 0,-2-2 0 0,0-1-144 31,0 0-544-31,1-2-96 0,0-1-32 0,0-3-9904 16,-1-1-1984-16</inkml:trace>
  <inkml:trace contextRef="#ctx0" brushRef="#br0" timeOffset="70329.42">3031 7695 29487 0,'-4'-16'2624'0,"2"10"-2112"0,-3-2-512 0,3 0 0 0,1 2 608 0,0-3 16 16,1-1 0-16,1 1 0 0,1 0 64 0,3 2 16 15,0-1 0-15,3 1 0 0,2 1-96 0,2 2-16 16,1 1 0-16,2 1 0 0,1 2-400 0,-1 1-64 15,1 1-128-15,-3 3 176 0,0 0-176 0,-1 3 0 16,-2 1 0-16,-1 2 0 0,-1 1 128 0,-3 2-128 16,-3 2 0-16,-3 3 128 0,-1 0-128 0,-2 1 0 15,-3-2 0-15,-1 0-176 0,-1-2 48 0,0 0 0 16,-1-2 0-16,0-1 0 0,0-2 128 0,1-2 0 0,1-1 160 0,3 0-160 16,0-3 368-16,2-1-32 15,0 1 0-15,3-5 0 0,0 0-48 0,0 0-16 0,0 0 0 0,3 5 0 16,3 1-272-16,0-1 0 15,2 0 0-15,1 0 0 0,1 1 0 0,1 0 0 16,0 1 0-16,0 1-144 0,0-1 144 0,0 1 0 0,0 1 0 0,0 0 0 16,-1-1 0-16,-2 1 0 0,-1 1 0 15,-3-1 0-15,-1-1 0 0,-2-1 0 0,-2 0 0 0,-2-2 0 16,-1 0 448-16,-3-1 64 0,-1 1 0 0,-3-1 16 16,-3-1 0-16,0 1 0 0,-1-1 0 0,0-1 0 15,2 0-384-15,-1-1-144 0,-2 1 0 0,2-2 144 31,2 0-704-31,1-2-144 0,1 1-16 0,1 1-17456 0</inkml:trace>
  <inkml:trace contextRef="#ctx0" brushRef="#br0" timeOffset="73865.41">3647 7366 13823 0,'0'0'1216'0,"0"0"-960"0,-5 0-256 0,5 0 0 0,0 0 1904 0,-5 0 336 16,5 0 64-16,0 0 0 15,0 0-128-15,0 0-16 16,0 0-16-16,0 0 0 0,0 0-592 0,0 0-112 0,0 0-32 0,0 0 0 0,0 0-768 0,0 0-144 16,8 0-48-16,2 0 0 0,1 0-160 0,2 0-32 15,2 0-16-15,1 0 0 0,2 0-64 0,0-1-16 16,2-2 0-16,1 2 0 0,-1 0-160 0,-1 0 160 15,-2 1-160-15,0-1 160 0,-3 0-320 0,-1 1-64 16,-1-1-16-16,-1 0 0 16,-1 1-3056-16,-1 0-608 0</inkml:trace>
  <inkml:trace contextRef="#ctx0" brushRef="#br0" timeOffset="74054">3635 7556 35007 0,'-7'-7'3120'0,"7"7"-2496"0,0 0-496 0,0 0-128 15,0 0 448-15,0 0 64 0,0 0 0 0,0 0 16 16,0 0-176-16,0 0-32 0,0 0-16 0,7 1 0 16,3 1 128-16,1-1 16 0,1-1 16 0,3 1 0 15,1 0-336-15,3 0-128 0,1 0 0 0,2-1 144 16,0 0-144-16,1-1 0 0,0-1 0 0,0 0 0 16,-1-2-1232-1,-1 1-288-15,1 1-48 0</inkml:trace>
  <inkml:trace contextRef="#ctx0" brushRef="#br0" timeOffset="82230.5">5378 7190 15375 0,'0'0'672'16,"0"0"160"-16,0 0-672 0,4-5-160 0,0 3 0 0,0-2 0 0,-1 0 832 0,1 0 144 15,-4 4 32-15,3-4 0 0,-1-1 416 0,0 0 96 16,0 0 16-16,0 1 0 0,-2-3-464 0,0 7-96 31,0-6-16-31,0 6 0 0,0 0-336 0,0 0-80 16,-3-5-16-16,3 5 0 0,-2-5-256 0,2 5-48 16,0 0-16-16,0 0 0 0,0 0-208 0,0 0 0 15,-4-5 128-15,4 5-128 0,0 0 0 0,0 0 0 16,0 0 0-16,0 0 0 0,0 0 0 0,0 0 0 0,0 0 0 0,0 0 0 15,0 0-128-15,0 0 128 16,0 0 0-16,0 0 0 0,0 0-176 0,0 0 176 0,0 0-160 0,0 0-8832 31,0 0-1760-31</inkml:trace>
  <inkml:trace contextRef="#ctx0" brushRef="#br0" timeOffset="82763.62">4953 7326 6447 0,'0'0'272'0,"-5"-1"80"0,-1 1-352 0,6 0 0 16,-4-1 0-16,4 1 0 0,0 0 4144 0,0 0 752 16,-5-3 160-16,5 3 16 0,0 0-2704 0,0 0-528 15,0 0-112-15,0 0-32 0,0 0-800 0,0 0-176 16,0 0-16-16,8 0-16 0,2 0-272 0,3 0-48 15,4 0-16-15,-1 0 0 0,5 0-64 0,2 0-16 16,2-2 0-16,3 2 0 0,0-1-80 0,2 2 0 16,1-2-16-16,-1 0 0 0,-4-1-176 0,3 0 192 15,-1 0-192-15,-2 1 192 0,-6-1-192 0,-1 2 0 16,-2 0 0-16,-4 0 0 0,-2 0 144 0,-3 0-144 16,-8 0 160-16,0 0-160 0,0 0 192 0,0 0-64 0,-7 2-128 0,-2 0 192 15,-2 0-192-15,-4 1 0 0,-3 1 0 0,-4 0 0 16,-2 0-224-16,-2 1 64 0,-4-2 16 0,-1 0 0 0,0 0 144 0,2-2 0 15,1 1 0-15,4-1 0 0,2 0 0 0,3 0 0 16,4-1 0-16,3 0 0 0,2 0 0 0,3-1 0 16,4 0 0-16,3 1 0 15,0 0-512-15,4-1-32 0,5 0 0 16,4-1 0-16,5-2-2304 0,4 1-464 0</inkml:trace>
  <inkml:trace contextRef="#ctx0" brushRef="#br0" timeOffset="84077.9">5440 7057 11055 0,'0'0'480'0,"0"0"112"0,0 0-464 0,0 0-128 0,5-5 0 0,-4 0 0 0,-1 5 1472 0,2-6 288 15,-2 1 48-15,0 5 16 0,-1-6-208 0,-1 2-32 16,0-1-16-16,-2 1 0 0,0 0-608 15,-2 0-128-15,1 1-32 0,-2 0 0 0,0-1-32 0,-2 2 0 16,0 0 0-16,-1 1 0 0,-1 1-192 0,-1 1-64 16,1 0 0-16,-2 0 0 0,0 2-16 15,-2 0-16-15,1-1 0 0,1 2 0 0,-4 3 128 0,1 1 32 16,-1 0 0-16,1 2 0 0,-1 0-240 0,2 1-32 16,-3 1-16-16,3 1 0 0,2 1-224 0,-1 0-128 15,1 0 128-15,2 2-128 0,1-3 0 0,3 0 0 16,0 1 0-16,3 1 0 0,1-1 0 0,3-1 144 15,3 0-144-15,1-2 0 0,3 1 0 0,1-1 0 16,2-1 0-16,2 0 0 0,3-1 128 0,1-1-128 16,2-3 0-16,2 1 0 0,-1-3 144 0,2 0-144 15,2-2 0-15,-2-1 144 0,2-1-144 0,1-1 0 16,-5-3 0-16,1 0 0 0,-2 0 144 0,-1-2-144 16,0-1 160-16,-3 1-160 0,-1-1 128 0,-2 0-128 15,-1 0 0-15,-2 0 144 0,-3 0-144 0,0 0 128 16,-3 2-128-16,0 0 128 0,-2 2 96 0,0 4 16 0,0 0 0 0,0 0 0 15,0 0 64-15,0 0 16 16,-4 3 0-16,1 3 0 0,-2 0-320 0,2 2 160 0,1 0-160 0,1 1 128 16,1 0-128-16,0 1 0 0,1 1 0 0,2 0 0 15,1-1 0-15,2 0 0 0,2-1 0 0,-2-1 0 0,2-2 0 0,0 0 0 16,0-2 0-16,1-1 0 16,0-1 0-16,1-1 0 0,0-4 128 0,1 0-128 0,-1-2 208 15,0-2-32-15,-2-2-16 0,0-2 0 0,-1-1 0 0,-1-1 0 16,0-1 0-16,-2-2 0 0,-1 1 16 0,0 2 0 15,-1 1 0-15,-1 1 0 0,-1 1 80 0,0 2 0 16,1 2 16-16,-1 6 0 0,0 0 16 0,0 0 0 16,0 0 0-16,0 0 0 0,0 0-160 0,3 7-128 15,1 3 144-15,0 3-144 0,2 4 0 0,-3 2 0 16,1 3 0-16,1 5 0 0,-2 3 0 0,0 3 0 16,1 3 0-16,-2 3 0 0,-1 2 0 0,-1 2 0 15,-1 0 0-15,0 1 0 0,1 0 0 0,-1 0-128 16,-2-1 128-16,0-2 0 0,0-2 0 0,-1-3 0 15,1 0 0-15,-1-4 0 0,-2-5 0 0,1-3 0 16,-2-2 0-16,1-3 0 0,-1-5 0 0,1-2 0 16,0-3 128-16,-2-2-128 0,-1-3 272 0,-1-2-32 15,1-2-16-15,-1-2 0 0,0-3 144 0,0-3 16 16,-1-3 16-16,1-3 0 0,0-5-80 0,1-2 0 16,-1-1-16-16,3-2 0 0,1-3-176 0,2 0-128 15,-1-1 144-15,3 2-144 0,1 2 0 0,1 1 0 0,1 0-176 0,2 1 176 31,2 0-1344-31,0 2-128 0,2 1-48 0,-2 2 0 16,3 0-2464-16,1 2-496 0</inkml:trace>
  <inkml:trace contextRef="#ctx0" brushRef="#br0" timeOffset="84423.04">5344 6850 7359 0,'0'0'656'0,"0"0"-528"15,6-2-128-15,1-1 0 0,-1 1 2016 0,-6 2 368 16,6-2 80-16,-6 2 16 0,4-3-352 0,-4 3-64 15,0 0-16-15,0 0 0 0,0 0-832 0,0 0-192 16,5-5-16-16,-5 5-16 0,0 0-112 0,0 0-32 16,0 0 0-16,0 0 0 0,0 0-352 0,0 0-80 0,0 0-16 0,0 0 0 15,0 0-208-15,0 0-64 0,-6 0 0 0,6 0 0 16,-4 0-128-16,4 0 0 16,0 0 0-16,0 0 0 15,-6 4-1600-15,3 0-256 0,3-4-64 0</inkml:trace>
  <inkml:trace contextRef="#ctx0" brushRef="#br0" timeOffset="84893.34">5430 6962 19807 0,'0'0'880'0,"0"0"176"0,0 0-848 0,-2-6-208 0,0 1 0 0,0 1 0 0,-1-2 976 0,-1 2 160 16,1 0 16-16,3 4 16 0,-2-3 80 0,-2 0 16 15,0-2 0-15,1 2 0 0,-1 0-560 0,4 3-128 16,-4-4 0-16,0 2-16 0,4 2-64 0,-7-1-16 16,-1-1 0-16,0 0 0 0,-1 1-32 0,-1 0-16 15,0-1 0-15,-1 2 0 0,0 0-112 0,0 2 0 16,1-1-16-16,-2 0 0 0,0 0-112 0,0 1-32 16,-1 0 0-16,-1 2 0 0,1-1 0 0,0 1 0 15,0 2 0-15,0 0 0 0,-2 1 16 0,2 0 0 16,0 0 0-16,0 2 0 0,1 3-176 0,1-1 128 15,0 0-128-15,1 1 128 0,0 1-128 0,1 2 0 16,1 0 0-16,2 1 128 0,-1 0-128 0,3 1 0 0,0-1 0 16,3 1 0-16,1-1 0 0,1-1 128 15,-1 2-128-15,4-2 128 0,1 1 16 0,2-1 0 16,0 1 0-16,1-2 0 0,1 0-144 0,1-1 160 0,0-1-160 0,1 1 160 16,0-2-160-16,0 0 128 15,1 0-128-15,0 0 128 0,0-4-128 0,2 1 192 0,1-3-192 0,0 1 192 16,0-2-192-16,1 0 128 0,-1-2-128 0,1-1 128 15,-1-1-128-15,0-1 0 0,1-1 144 0,-2-2-144 0,-2 1-144 0,0 0-112 16,-1-3 0-16,-1 2-16 31,-1 1-672-31,-1-1-128 0,-2 0-16 0,-2 1-16 0,-4 3-1856 0,0 0-368 0</inkml:trace>
  <inkml:trace contextRef="#ctx0" brushRef="#br0" timeOffset="85096.44">5050 7400 20271 0,'0'0'896'0,"0"0"192"0,0 0-880 0,0 0-208 16,0 0 0-16,0 0 0 0,0 0 736 0,10 0 96 15,0 0 32-15,4-1 0 0,4 0-864 0,2-2 0 16,4 0-128-16,1 0-10144 0</inkml:trace>
  <inkml:trace contextRef="#ctx0" brushRef="#br0" timeOffset="94114.8">6340 6881 16063 0,'0'0'704'0,"0"0"160"0,0-6-688 0,1 1-176 15,-1-1 0-15,1 1 0 0,0-1 1056 0,-1 1 176 16,0-1 48-16,0 6 0 0,0 0-32 0,0 0 0 16,-1-5 0-16,1 5 0 0,-2-5-400 0,2 5-80 15,-3-3 0-15,3 3-16 0,-8 0-48 0,2 1-16 16,-1 2 0-16,-1 3 0 0,1 3-80 0,-1 2-16 16,-3 1 0-16,-1 4 0 0,-1 3-64 0,-1 4-16 15,0 4 0-15,0 4 0 0,-1 4-192 0,0 2-32 16,-1 0-16-16,0 3 0 0,2 2-272 0,1-1 0 0,2-1 128 0,3 1-128 15,1 0 0-15,3-1 0 0,2-1 0 0,3-1 0 16,2-2 128-16,4-2-128 0,0-1 144 0,3-2-144 0,4-1 288 16,-2-1-32-16,1-2-16 0,1-2 0 0,2-3-240 15,0-2 0-15,3-1 0 0,-2-3 0 16,0-1 160-16,-1-4-16 16,1-4 0-16,-1 0 0 0,1-2-16 0,-3 0-128 0,-1-3 192 0,-1-1-64 0,-2-1-128 0,0-1 0 15,-2-1 0-15,-1 0-176 0,-7 2 176 0,4-5 0 16,-4 5-144-16,0 0 144 0,0 0-208 0,0-4 16 15,0 4 16-15,-2-5 0 16,-3 2-592-16,2 1-128 0,-1 0-32 0,-1 1-9312 16,1 0-1872-16</inkml:trace>
  <inkml:trace contextRef="#ctx0" brushRef="#br0" timeOffset="95055.61">6557 7033 22575 0,'-3'-12'992'0,"3"12"224"0,-3-6-976 0,1-2-240 0,1 0 0 0,1 2 0 15,-1-1 1536-15,0 2 256 0,0 0 48 0,1 5 16 16,0 0-224-16,0 0-32 0,0 0-16 0,0 0 0 16,1 8-832-16,0 4-176 0,1 3-16 0,-1 4-16 0,-1 2-64 0,0 3-16 31,0 2 0-31,-1 0 0 0,0 4-256 0,0-1-48 0,-1 0-16 0,-2 0 0 16,1-2-144-16,0-1 128 0,1-1-128 0,-3-3 128 0,3-3-128 15,0 0 192-15,-1-2-192 0,-1-3 192 0,2-2 64 0,0-3 0 16,1-3 16-16,1-6 0 0,0 0 192 0,0 0 48 15,0 0 0-15,0 0 0 0,0 0-144 0,0 0-32 16,3-7 0-16,0-3 0 0,2-3-144 0,0-2-48 16,3 1 0-16,1-1 0 0,1-1-144 0,0 2 0 15,2 0 0-15,-1 2 0 0,-1 1 0 0,-1 3 0 16,1 1-144-16,0 3 144 0,-1 2-160 0,0 2 32 16,0 2 0-16,-1 1 0 0,0 3 128 0,0 1 0 0,-3 2 0 0,2 1 0 15,1 0 0-15,-3 1 0 16,-3 0 0-16,2 0 176 0,-1 0-176 0,-1 0 0 15,-2 0 0-15,-1-1-176 0,-1 0 176 0,0-1 0 16,-1-1 0-16,0 0 128 0,-2-2-128 0,-2-1 176 16,0 1-176-16,0-3 192 0,-3 0-64 0,0-1 0 0,0 1 0 0,0-2 0 15,-2-1-128-15,0-1 0 0,0-2 144 0,0 1-144 16,0 1 0-16,0 0 0 0,2-1-192 0,-1-2 64 31,0 0-656-31,0 1-128 0,2 1-32 0,1-1 0 0,3 0-2400 0,1 0-496 16</inkml:trace>
  <inkml:trace contextRef="#ctx0" brushRef="#br0" timeOffset="95400.43">6874 6965 20271 0,'-1'-10'896'0,"1"10"192"0,1-4-880 0,-1 4-208 16,3-6 0-16,1 2 0 0,1-1 2896 0,0 0 544 16,3 2 96-16,-1 0 32 0,0 0-1616 0,2 2-320 15,0 0-64-15,1 1-16 0,-1 1-656 0,0 1-128 16,0 2-16-16,1 0-16 0,1 3-224 0,0 3-32 16,1 2-16-16,0 2 0 0,0 3-128 0,1 2-16 31,-2 4-16-31,-3 3 0 0,0 3 0 0,-1 7 0 0,0 2 0 0,-2 2 0 0,-3 2-64 0,-2 2-16 0,-1 3 0 0,0-1 0 15,-6-1-80-15,-2-2-16 0,-2-1 0 0,-3-3 0 16,-5-1 0-16,0-2 0 0,-3-1 0 0,-2-3 0 16,0-2-128-16,0-4-176 0,-2 1 48 0,0-2 0 31,1-1-2016-31,2 0-400 0,2 0-80 0</inkml:trace>
  <inkml:trace contextRef="#ctx0" brushRef="#br0" timeOffset="102082.7">4381 7341 15023 0,'0'0'656'0,"0"0"160"0,0 0-656 0,0 0-160 0,0 0 0 0,0 0 0 0,0 0 1344 0,0 0 224 15,0 0 48-15,0 0 16 0,0 0-384 0,0 0-80 16,0 0-16-16,0 0 0 0,7 0-512 0,-1-1-128 16,2 0 0-16,2-1-16 0,3 1-32 0,1 0 0 15,2-1 0-15,0-1 0 0,2 1-32 0,1 0-16 16,-1 0 0-16,1 0 0 0,-1-3-96 0,0 3-32 16,0 0 0-16,-2 0 0 0,-1-1-112 0,-3 1-32 15,-1 0 0-15,-1 1 0 0,-3 0-144 16,-1 0 192-16,-6 1-192 0,0 0 192 0,0 0 32 0,0 0 16 15,0 0 0-15,-8-1 0 0,-2 1-16 0,-2 0 0 16,-2 0 0-16,-2 1 0 0,-2 0-224 0,-1 1 176 16,-2 0-176-16,0 0 160 0,1 1-160 0,0-1 160 15,-2 0-160-15,3 0 160 0,0 0 80 0,2 2 16 16,1-3 0-16,3 0 0 0,2 0 128 0,1 0 16 16,2-1 16-16,3 1 0 0,5-1-64 0,0 0-16 15,0 0 0-15,0 0 0 0,0 0-192 0,0 0-144 0,6 0 192 0,3 0-192 16,2-1 0-16,4 0 0 15,1-1 0-15,3 0 0 0,-1-1 0 0,2 1 0 0,2-2 0 0,1 1-144 16,-2 0 144-16,1 1 0 0,0 0 0 0,-1 1 128 16,-2 0-128-16,-5 1 0 0,-3 0 0 0,-3 0-128 15,-8 0 128-15,0 0 0 0,0 0 0 0,-8 0 0 16,-3 1-160-16,-4-1 0 0,-4 1 0 0,-3 1 0 16,-2 1 160-16,-1 1-192 0,0-1 192 0,2 0-192 15,1 1 192-15,2-2 0 0,5-1 0 0,2 0-128 0,3 0 128 16,3 0-192-16,2 0 192 0,5-1-192 15,0 0-1456-15,0 0-288 16,10 0-64-16</inkml:trace>
  <inkml:trace contextRef="#ctx0" brushRef="#br0" timeOffset="106676.64">7755 7252 11055 0,'0'0'976'0,"0"0"-784"15,0 0-192-15,0 0 0 0,-5 1 1888 0,0-1 336 16,-1-1 64-16,1 1 16 0,5 0-336 0,-6 0-64 16,2 0-16-16,4 0 0 0,0 0-576 0,0 0-112 0,0 0-32 0,0 0 0 15,0 0-432-15,0 0-96 0,0 0 0 0,0 0-16 16,7 3-112-16,1-1-32 0,3 0 0 0,4-1 0 15,1 0 32-15,3-1 16 0,2 0 0 0,2-1 0 16,2 1-96-16,0-1-32 0,1 0 0 0,-1 0 0 16,-2-1-160-16,1-1-48 0,-1 1 0 0,-2 1 0 15,-2-1-192-15,-1-1 128 0,-1 1-128 0,-2 1 0 16,-1 0 0-16,-2 1 0 0,-1 1 0 0,-2 0 0 16,-2 2-816-1,-7-3-48-15,7 2-16 0,-7-2 0 0,0 0-2592 0,0 0-528 0,0 0-96 16,0 0-32-16</inkml:trace>
  <inkml:trace contextRef="#ctx0" brushRef="#br0" timeOffset="106896.36">7867 7147 19343 0,'-14'-13'1728'0,"7"8"-1392"16,0 0-336-16,1 0 0 0,1 2 3584 0,5 3 640 15,0 0 128-15,0 0 16 0,0 0-3200 0,0 0-640 16,0 0-128-16,3 8-16 0,0 0 256 0,1 5 64 15,1 0 16-15,0 2 0 0,1 4-256 0,-1 2-48 16,0 1-16-16,-2 1 0 0,-1 1-224 0,0 1-48 16,-1 1-128-16,1-2 192 0,-2-1-192 0,0-1 128 15,-2-1-128-15,1-1 0 16,0-2-256-16,0-1-128 0,-1-2-48 0,0 0 0 16,1-3-2032-16,0-1-416 0,-1-3-64 0</inkml:trace>
  <inkml:trace contextRef="#ctx0" brushRef="#br0" timeOffset="107979.25">8893 7119 14735 0,'-4'-9'1312'0,"2"5"-1056"16,-1-3-256-16,-1 2 0 0,2-1 2560 0,0 1 464 16,-1-2 96-16,1 2 16 0,2 2-1504 0,0-1-288 15,0 4-64-15,0 0-16 0,0 0-256 0,0 0-48 16,0 7-16-16,0 2 0 0,-1 1-480 0,0 2-80 16,-1 2-32-16,1 2 0 0,0 2-128 0,0 1-32 31,-3 2 0-31,2 0 0 0,1-1-192 0,0 1 128 0,0-1-128 0,0-1 0 0,0-3 128 0,1 0-128 15,-2-3 0-15,2-1 144 0,-1-1-144 0,1-2 192 0,0-3-192 16,0 0 192-16,0-6 0 0,0 0 0 0,0 0 0 0,0 0 0 16,0 0 192-16,0 0 64 0,-2-8 0 0,2 1 0 15,-3-6-224-15,3-2-32 0,-1-5-16 0,1-3 0 16,0-4-176-16,1-4 0 0,0-3 0 0,1-1 0 16,0-2 0-16,1 4 0 0,0 4-144 0,0 0 144 15,0 3 0-15,2 4 0 0,-2 3 0 0,0 5 0 16,1 0 320-16,0 6 32 0,1 2 0 0,-5 6 0 15,0 0-208-15,6 1-144 0,1 2 192 0,-1 4-192 16,2 2 0-16,0 2 0 0,-2 3 0 0,1 3 0 16,0 1-160-16,0 3 160 0,1 2-160 0,0 0 160 0,-1 1 0 0,2 0 0 15,1 1 0-15,-2-2 0 0,-2-2 0 0,1-1 0 16,1-3 0-16,-2-1 0 0,1-4 0 0,-1-1 0 16,1-2 0-16,0-3 0 0,-1-1 0 0,-6-5 0 15,8 0 0-15,-1-4 0 0,-2-1 0 0,2-5 128 16,-1-3-128-16,1-4 0 0,-1-1 0 0,1-3 0 15,0-1 0-15,-1-2 0 0,1-4 0 0,-1 2 0 16,0-1 128-16,-1 2-128 0,1 2 144 0,-1 3-16 16,0 2-128-16,-1 3 192 0,1 3 208 0,0 2 48 15,-3 2 0-15,-2 8 0 0,0 0-144 0,0 0-32 16,0 0 0-16,7 3 0 0,-2 3-272 0,1 3 0 0,1 4 128 16,-2 0-128-16,1 3 0 0,-1 0 0 15,2 2 0-15,-1 1 0 0,0-1 0 0,-1 3 0 16,1-2 0-16,0 0 0 0,1 0 0 0,0 0 0 0,0 0 0 0,2-2 0 31,-1 0-448-31,1-2-112 0,0 0-16 0,1-2 0 16,2-1-3008-16,-1-2-592 0</inkml:trace>
  <inkml:trace contextRef="#ctx0" brushRef="#br0" timeOffset="108198.58">9532 7200 35007 0,'0'0'3120'0,"0"0"-2496"16,0 0-496-16,0 0-128 0,0 0 336 0,0 0 48 15,-1 8 16-15,0 1 0 0,1 1 432 0,0 1 64 16,1 1 32-16,1 1 0 0,1 3-672 0,0-1-256 16,-1 1 176-16,1 0-176 0,1 1 0 0,-1-1 128 15,1 2-128-15,1-2 0 16,-2 0-320-16,2-1-96 0,-1-1-32 0,0-1 0 15,1-2-1696-15,-2-1-352 0,1-2-64 0,2-1-11984 0</inkml:trace>
  <inkml:trace contextRef="#ctx0" brushRef="#br0" timeOffset="108605.95">9503 7285 15663 0,'-12'-11'1392'0,"6"6"-1120"15,-1-3-272-15,3 0 0 0,2 2 4224 0,0-2 800 0,1 2 160 0,1 6 16 16,0-9-3440-16,2 2-688 15,1 1-144-15,3-1-32 0,1 1-272 0,3 2-64 0,2 0-16 0,4 1 0 16,-1 1-352-16,2 1-64 0,-1 0 0 0,2 2-128 16,-2 1 176-16,0 2-176 0,-2 0 160 0,-1 3-160 15,-1 0 144-15,-1 2-144 0,-1 0 128 0,-3 2-128 16,-4 2 144-16,-1 0-144 0,-2 3 160 0,-3-1-160 16,-4 2 0-16,1-1 0 0,-4 1 0 0,1-1 0 15,0-2 0-15,0 1 0 0,1-2 0 0,1-1 0 0,0-1 0 0,3-3 144 16,1-3-144-16,3-5 192 0,0 0-192 0,0 0 160 15,0 0-160-15,0 0 160 0,6 5-160 16,3-3 0-16,2-2 0 0,2 0 0 0,3 1 0 0,0 0-144 16,2 2 144-16,2 0-208 0,-2-1 208 0,0 0-176 15,-3 0 176-15,1 3-160 0,-4-1 160 0,-1 0 0 16,-1 2 0-16,-3-1 0 0,-1 1 0 0,-1 0 0 16,-1 0 160-16,-4 3-160 0,-4 0 368 0,1-1-32 15,-2 0 0-15,-2 0 0 0,-4-2 176 0,-2 2 16 16,-3 0 16-16,-1-1 0 0,-2 1-256 0,-1-1-48 15,0-1-16-15,0-1 0 0,0-2-224 0,2 0 0 16,1 1 0-16,1-2 0 16,2 0-384-16,2-1-192 0,2 0-16 0,1-1-16 15,2-3-2976-15,4 0-576 0</inkml:trace>
  <inkml:trace contextRef="#ctx0" brushRef="#br0" timeOffset="109422.85">10134 7021 29487 0,'-16'-10'2624'0,"10"7"-2112"16,1-1-512-16,0-1 0 0,2 1 1648 0,3 4 208 0,1-3 64 0,1-2 0 15,-2 5-992-15,2-2-192 0,3 0-32 0,1 0-16 16,4-1-160-16,2 1-16 0,2 0-16 0,5 0 0 16,2 1-304-16,2 1-64 0,-1-1-128 0,1 0 192 15,1-1-192-15,-2 1 0 0,0-1 0 0,-2 1 0 32,0 0-720-32,-4 1-96 0,0 0-16 0,0 1 0 15,-3 0-2752-15,-2 0-544 0</inkml:trace>
  <inkml:trace contextRef="#ctx0" brushRef="#br0" timeOffset="109610.87">10082 7156 20271 0,'-5'-4'1792'0,"0"1"-1424"15,1 0-368-15,4 3 0 0,0 0 3552 0,0 0 640 16,0 0 128-16,0 0 32 0,0 0-2880 0,0 0-560 16,0 0-112-16,8-4-32 0,4 3-384 0,2 1-96 15,3 1-16-15,2-1 0 0,2 0-272 0,2 0 0 16,2 0 0-16,1-1 0 0,-2 0-192 0,2 0-32 15,0 0-16-15,0 0 0 16,1-2-832-16,-1-1-160 0,1-1-48 0,-2 1-9424 16,0 1-1904-16</inkml:trace>
  <inkml:trace contextRef="#ctx0" brushRef="#br0" timeOffset="110598.05">11005 6687 3679 0,'0'0'160'0,"0"0"32"0,0 0-192 0,0 0 0 15,0 0 0-15,0 0 0 0,-6-1 5360 0,-1 2 1024 16,1 2 208-16,-2 2 32 0,0 1-4400 0,0 3-880 16,1 3-192-16,-1 2-16 0,0 2-416 0,1 1-80 15,-1 1 0-15,2 2-16 0,3 0-256 0,1 1-48 16,1-2-16-16,2 1 0 0,3-1-112 0,1-2 0 0,0 0-16 0,3-1 0 15,1 1 160-15,1-2 48 0,1-1 0 0,2-2 0 16,1-2 64-16,2-3 32 0,-1 0 0 0,1-4 0 16,3-2-128-16,-1-4-32 15,0-3 0-15,1-1 0 0,-1-4-112 0,-2-4-16 0,-1-2-16 16,-2-3 0-16,-2-2 64 0,-2-3 16 0,-2-4 0 0,-1-2 0 16,-4-2 80-16,-3 1 32 0,-2 2 0 0,-3 1 0 15,-5 4 272-15,-2 1 64 0,-5 2 16 0,-2 3 0 0,0 2-336 0,-4 5-64 16,0 2 0-16,1 4-16 0,0 2-304 15,1 3 0-15,0 5-208 0,1 4 80 16,1 5-1216-16,3 3-224 16,0 5-48-16,3 1-17200 0</inkml:trace>
  <inkml:trace contextRef="#ctx0" brushRef="#br0" timeOffset="112404.37">12442 6768 13823 0,'-6'-1'1216'0,"1"0"-960"15,-2-1-256-15,2 1 0 0,-1 0 3328 0,1 0 608 16,5 1 128-16,0 0 32 0,-5-1-2176 0,5 1-448 15,0 0-64-15,0 0-32 0,7 1-656 0,2 0-128 16,2 1-16-16,3 0-16 0,4 0-256 0,0 1-48 16,3-1-16-16,1 0 0 0,1-1-48 0,2 0 0 15,0 1 0-15,0-1 0 0,-1-1-192 0,0 0 144 16,-2-1-144-16,-3 0 128 16,1-1-448-16,-1 1-80 0,-4 0-32 0,0 1 0 15,-3 0-1792-15,-2 0-352 0,-3 0-80 0</inkml:trace>
  <inkml:trace contextRef="#ctx0" brushRef="#br0" timeOffset="112608.11">12485 6949 31327 0,'-11'0'1392'0,"11"0"272"0,-6-2-1328 0,6 2-336 0,0 0 0 0,0 0 0 16,0 0 576-16,0 0 32 0,0 0 16 0,0 0 0 15,0 0 48-15,10 1 16 0,1 0 0 0,2-1 0 16,2 0-384-16,0-1-80 0,1 0-16 0,3 1 0 15,3 0-208-15,1 0 128 0,2-3-128 0,0 2 0 32,1 0-320-32,0 0-176 0,-1-1-16 0,-1 0-16 0,1-1-2336 15,-3 1-464-15</inkml:trace>
  <inkml:trace contextRef="#ctx0" brushRef="#br0" timeOffset="113014.49">12669 6651 18431 0,'-8'-14'1632'0,"3"10"-1312"16,0-1-320-16,-1 0 0 0,0 3 2656 0,0 0 464 16,1 1 80-16,0 0 32 0,5 1-1440 0,0 0-272 0,-4 3-64 0,1 1-16 15,1 3-768-15,0 1-160 16,4 0-16-16,0 2-16 0,2 2-352 0,3 2-128 15,2-1 0-15,2 1 0 0,2-1 144 0,2 0-144 0,2 1 128 0,1-2-128 16,3 0 224-16,2-1-32 16,0-1-16-16,2-3 0 0,2 0-176 0,1-3 0 0,-2-1 144 0,-1-2-144 15,-2-1-144-15,-1-1-112 0,-3-2 0 0,-1 1-16 16,-3-1-16-16,-2-3 0 0,-4 0 0 0,-2-1 0 16,-2 2 288-16,-3 0 0 0,-2 5 0 0,0 0 0 15,-4-4 368-15,-1 2-32 0,-4 1 0 0,-3 3 0 16,-4 2 80-16,-1 4 16 0,-2 2 0 0,-2 2 0 0,-2 4-80 0,-1 3-16 15,-2 2 0-15,2 2 0 16,-1 2-144-16,2 2-16 0,1-1-16 0,1 1 0 0,2-1-160 0,4-1 0 16,2 0 0-16,4-2 0 0,0-2 0 0,0-3 0 15,3 1 0-15,0-3 0 0,2-2-256 0,0-1-96 16,3-2-16-16,1-1-11504 16,1-4-2304-16</inkml:trace>
  <inkml:trace contextRef="#ctx0" brushRef="#br0" timeOffset="113845.16">13949 6718 15599 0,'0'-11'688'0,"0"11"144"16,0-8-656-16,3 1-176 0,1 2 0 0,0-1 0 0,-2 0 2176 0,-1-1 416 15,0 1 80-15,-1 1 16 0,0 5-320 0,0 0-48 16,0 0-16-16,0 0 0 0,0 0-1168 0,0 0-240 16,-2 8-64-16,0 3 0 0,1 2-384 0,0 3-64 15,0 1-32-15,-2 2 0 0,2 1-144 0,1 1-16 16,0 1-16-16,-1 0 0 0,0-3-176 0,0 2 0 15,1-1 0-15,0-1 0 0,0-2 128 0,1 0-128 16,0-3 128-16,0-2-128 0,0-1 208 0,1-2-32 16,-1 0-16-16,-1-9 0 0,0 0 144 0,0 0 16 15,0 0 16-15,0 0 0 0,3-8 112 0,-1-1 32 16,0-3 0-16,1-4 0 0,-1-4-240 0,1-4-48 0,0-5-16 16,3-2 0-16,0-3-176 0,1-1 0 0,-1-1 0 0,-1 3-176 15,1 4 176-15,-1 4-128 0,-1 3 128 0,1 3-128 16,-1 5 128-16,-2 3 0 0,2 2 128 0,0 5-128 15,-4 4 176-15,0 0-48 0,8 3 0 0,1 5 0 16,-1 2-128-16,1 2 0 0,0 3 0 0,0 3-176 16,0 1 176-16,-1 3 0 0,-1 2 0 0,1-1-128 15,1 1 128-15,-1-1 0 0,1 1 0 0,0-1 0 16,1-2 0-16,0-2 0 0,-1-4 0 0,0-2 0 0,1-3 0 16,-1-3 0-16,-1-3 128 0,1-1-128 15,-2-5 128-15,1-1-128 0,0-3 128 0,1-5-128 16,0-6 128-16,2-4-128 0,0-3 160 0,2-5-160 15,-1-1 208-15,-1-2-48 0,-1-2-16 0,-1 2 0 0,0 1-144 16,-1 6 0-16,-3 1 0 0,1 5 0 16,-2 2 384-16,0 5 0 0,-1 3 0 0,-1 3 0 0,-2 6-48 0,0 0-16 15,0 0 0-15,5 5 0 0,-2 4-320 0,0 3 0 16,0 1 0-16,1 4 128 0,-2 3-128 0,2 0 0 16,0 4-128-16,-1-1 128 0,0 1 0 0,2 0 0 15,-1 0 0-15,0-1 0 0,1 0 0 0,0-1 0 16,2-2 0-16,0-1 0 15,-1-1-416-15,1-3 0 0,-1-1 0 0,1-1 0 16,-2 0-2272-16,3-5-464 0,1 1-96 0</inkml:trace>
  <inkml:trace contextRef="#ctx0" brushRef="#br0" timeOffset="114048.32">14707 6780 35935 0,'-6'-2'3200'0,"6"2"-2560"15,0 0-512-15,0 0-128 0,0 0 272 0,0 0 48 0,-5 5 0 0,2 0 0 16,0 2 576-16,2 2 128 0,1 3 32 0,0 2 0 16,0 1-432-16,0 2-96 0,1-1-16 0,0 2 0 15,1 0-512-15,-1 0 0 16,-1 2 0-16,2 0 0 0,0-1-144 0,1-1 144 0,-3 2-128 0,3-1 128 31,0-3-832-31,0 0-96 0,0-3-16 0,1-1-11024 0,-1-1-2192 0</inkml:trace>
  <inkml:trace contextRef="#ctx0" brushRef="#br0" timeOffset="114455.25">14640 6850 34095 0,'-4'-7'3024'0,"2"-1"-2416"16,0 1-480-16,1-1-128 0,1-1 384 0,2 2 48 16,0-1 16-16,3 1 0 0,1 1 352 0,4 0 80 15,1 3 16-15,5 1 0 0,0-1-384 0,-2 3-80 16,1 0-16-16,1 3 0 0,-1 0-144 0,-1 1-16 15,1 3-16-15,-2 1 0 0,0-2-240 0,-2 2 176 16,0 1-176-16,-3 3 160 0,0 1-32 0,-2 0-128 16,-4 2 192-16,-2-2-64 0,-2 0 0 0,-3 0 0 15,1 0 0-15,-3 1 0 0,1-1 32 0,-3-1 0 16,3-2 0-16,2-1 0 0,-2-3-160 0,1 1 160 16,0-1-160-16,2 0 160 0,2-2-160 0,0 1 128 0,1-5-128 0,1 3 128 15,-1-3-128-15,6 3 0 16,-1 1 0-16,3-2 0 0,3 0-128 0,0 0 128 0,1 1-160 0,0 0 160 15,1-2-128-15,0 0 128 0,-2 0 0 0,0 1-144 16,0 1 144-16,-1 3 0 0,-1-2 0 0,-1 2 0 16,-3-2 0-16,0 1 192 0,-2-1-32 0,-2 2-16 15,-1 0 96-15,-2 2 16 0,-1-2 0 0,-4 1 0 16,-2-3 32-16,-1 2 16 0,-2-2 0 0,-1 2 0 16,-1-1-112-16,3 0-32 15,0-1 0-15,-1 1 0 0,-1-2-160 0,1-1 0 0,1 0 0 0,0 0 128 16,0 1-528-16,1-2-112 0,2-1-32 0,0-1 0 15,2-2-2720-15,3 0-560 0</inkml:trace>
  <inkml:trace contextRef="#ctx0" brushRef="#br0" timeOffset="114768.17">15423 6574 9215 0,'0'0'400'0,"0"0"96"0,0 0-496 0,0 0 0 0,-3-3 0 0,3 3 0 16,-3-5 6096-16,3 5 1136 0,2-4 208 0,0-1 48 15,2 1-4992-15,5 0-1024 16,0 1-192-16,3 1-32 0,2 0-704 0,3 0-144 0,1-1-16 0,3 1-16 16,1 0-368-16,1 0 144 0,0-2-144 0,2 3 0 15,-2 1-1040-15,-1 1-320 16,-2-1-64-16,-4 2-10208 0,-3 0-2032 0</inkml:trace>
  <inkml:trace contextRef="#ctx0" brushRef="#br0" timeOffset="114957.78">15368 6857 40543 0,'-10'-6'1792'0,"10"6"384"0,0 0-1744 0,0 0-432 0,0 0 0 0,0 0 0 0,-1-6 464 0,1 2 16 15,0 4 0-15,3-6 0 0,4 2 432 0,1 0 96 16,3-1 16-16,1 2 0 0,1 0-608 0,3 0-112 16,3 1-32-16,3 0 0 0,3 0-272 0,3 0 0 15,2-1 128-15,0 1-128 16,1-1-352-16,-1 1-128 0,-2-2-32 0,0 1 0 15,-2-2-2864-15,1-1-576 0</inkml:trace>
  <inkml:trace contextRef="#ctx0" brushRef="#br0" timeOffset="116571.97">17263 6420 19343 0,'0'0'1728'0,"1"-6"-1392"0,2 1-336 0,0-1 0 0,-1 0 768 0,0-1 64 16,0 0 32-16,1 2 0 0,-2-1 448 0,0 1 96 15,-1-2 0-15,0 1 16 0,0-2-368 0,-1 0-80 16,-1 2-16-16,-2 0 0 0,0 1 112 0,-2 0 16 15,-1 1 0-15,-1 1 0 0,-1 0-272 0,-3 1-48 16,-3 1-16-16,-2 2 0 0,0 2-240 0,-1 3-32 16,-1 3-16-16,-2 2 0 0,-3 1-80 0,0 3 0 15,1 3-16-15,-1 2 0 0,1-1-176 0,1 2-48 16,2 1 0-16,2 0 0 0,2 0-144 0,2-1 0 0,5-1 144 16,1 0-144-16,2 1 0 0,4 0 0 15,4-2 0-15,2 1 0 0,1-1 0 0,3-1 0 16,4-2 0-16,1-1 128 0,4-1-320 0,1-2-64 15,4-1-16-15,1-2 0 16,2-3-448-16,0-3-96 0,-1-1-16 0,1-4 0 0,2 0-32 0,-2-2-16 0,-3-3 0 16,-1-2 0-1,-2 0 48-15,-2-2 16 0,-1 0 0 0,-4 0 0 0,-2 0 432 0,-3 0 96 0,-2 1 16 0,-3 1 0 16,-1 1 624-16,-1 2 128 0,-2 0 32 0,2 6 0 0,0 0 400 0,-6-1 96 16,2 2 16-16,0 2 0 0,-1 2-672 0,2 0-128 15,1 3-32-15,0 1 0 0,0 0-192 0,2 0 0 16,2 1 0-16,0 0 0 0,-1 0 0 0,2-1 0 15,2 0 0-15,0-2 0 0,1-1 0 0,0-1 128 16,1 0 0-16,0-3 16 0,1 0 16 0,0-1 0 16,0-2 0-16,-2 0 0 0,2-1-160 0,-3-1 160 15,2-3-160-15,0 0 160 0,-1-2-160 0,1 0 128 16,-2-1-128-16,0-1 128 0,-2 1-128 0,0 0 160 16,1-1-160-16,-2 0 160 0,0 1 160 0,-1 1 48 15,-1 2 0-15,0-1 0 0,0 1 336 0,0 6 80 16,0 0 16-16,0 0 0 0,0 0-224 0,0 0-64 15,0 0 0-15,0 0 0 0,0 0-304 0,-4 6-64 16,1 5-16-16,1 1 0 0,1 2-128 0,0 1 0 16,0 4 0-16,2 2 0 0,0 5 0 0,0 4 0 15,0 2 0-15,-1 3 0 0,0 2 0 0,0 3 0 16,-1 3 0-16,1-2 0 0,-1 2 0 0,1-1 0 16,0 1 0-16,1-3 0 0,0-3 0 0,0-3 0 0,-1-3 0 0,0-2 0 15,-1-2 0-15,0-4 0 16,0-3 144-16,0-4-144 0,1-2 192 0,-1-3-48 15,-2-3 0-15,-1-2 0 0,2-3 48 0,-4-1 16 0,-1-2 0 0,-1-3 0 16,1-3 16-16,-1-3 0 0,-3-1 0 0,1-2 0 16,0-4 16-16,-1 0 0 0,2-1 0 0,2-1 0 0,0-2-64 15,4-2-16-15,0-1 0 0,3 0 0 16,3 0-160-16,1-1 0 0,2 2 0 0,1 2 0 0,3 0-208 16,2 0 16-16,4 1 16 0,2 4 0 15,1-1-496 1,2 2-96-16,1 0-32 0,-1 0 0 0,2 0-2016 0,0 1-416 0,-2 1-80 15,0 2-13296-15</inkml:trace>
  <inkml:trace contextRef="#ctx0" brushRef="#br0" timeOffset="116853.43">17874 6651 39903 0,'0'0'1776'0,"0"0"352"0,0 0-1696 0,0 0-432 16,0 0 0-16,0 0 0 0,0 0 976 0,0 0 112 16,0 0 32-16,0 0 0 0,0 0-384 0,0 0-80 15,0 0-16-15,0 0 0 0,0 0-512 0,0 0-128 0,4 5 0 0,1 0 0 31,-5-5-384-31,5 5-64 0,1-1-16 0,-1 1 0 16,-5-5-2336-16,6 4-464 0,-6-4-80 0</inkml:trace>
  <inkml:trace contextRef="#ctx0" brushRef="#br0" timeOffset="117353.37">18206 6269 32943 0,'-2'-13'1456'0,"2"7"304"0,0 0-1408 0,0 0-352 15,2 2 0-15,0-2 0 0,-1 1 832 0,-1 5 112 16,0 0 16-16,0 0 0 0,0 0 48 0,6 2 16 16,-2 3 0-16,1 4 0 0,-1 3-512 0,-1 5-80 15,1 4-32-15,-2 2 0 0,-1 2-112 0,-1 3-32 16,-1 0 0-16,-1 3 0 0,-3 1-48 0,1-1-16 15,-1-2 0-15,2 1 0 0,0-1-64 0,-1-3-128 16,1-2 176-16,-1-2-176 0,0-3 272 0,1-1-48 16,1-3-16-16,0-2 0 0,0-3 48 0,-1-1 0 15,1-4 0-15,2-5 0 0,0 0-32 0,0 0 0 16,0 0 0-16,0 0 0 0,0 0 16 0,-1-6 0 16,1-2 0-16,3-2 0 0,1-2-112 0,0-1-128 15,2-1 176-15,1-2-176 0,2 0 0 0,2 0 0 16,2 1 0-16,3 2-144 0,1 1 144 0,0 1-128 15,3 2 128-15,-2 0-128 0,2 1 128 0,1 3-192 0,0 0 192 0,-1 2-192 16,-1 2 192-16,1 2-160 0,0 1 160 0,0 2-160 16,-1 0 160-16,-2 3 0 0,-3-1 0 0,0 2 0 15,-3 0 0-15,-3 2 0 0,-1-1 0 0,-3 2 0 0,-1 2 0 0,-3-1 0 16,0 0 0-16,-5-1 0 16,-2-1 176-16,-4-2 16 0,-3 0 0 0,1 0 0 0,-4-2 16 0,-2 0 16 15,-2-1 0-15,-1-1 0 0,-2-1-96 0,-2-2-128 16,0-1 176-16,1 0-176 0,-1 0-160 0,3 0-144 15,2-1-16-15,3 1-16 16,1 0-2928-16,3 0-576 0</inkml:trace>
  <inkml:trace contextRef="#ctx0" brushRef="#br0" timeOffset="132252.42">2939 9697 4607 0,'0'0'192'0,"0"0"64"0,-4 0-256 0,-5-3 0 0,-1 1 0 0,10 2 0 0,0 0 1920 0,-6-2 352 15,-1-1 64-15,1-1 16 0,6 4-1376 0,0 0-272 16,-6-3-48-16,-1 1-16 0,1-1 96 0,1 0 16 15,1 1 0-15,-3 0 0 0,0 1-192 0,7 1-48 16,0 0 0-16,0 0 0 0,0 0-192 0,0 0-32 0,0 0-16 16,0 0 0-16,0 0-272 0,0 0 160 0,0 0-160 0,0 0 128 15,0 0-128-15,0 0 0 16,14 2 0-16,-2-1 128 0,-1-1-128 0,2 0 192 16,2 0-192-16,3 0 192 0,1-1-192 0,0 0 192 0,1 1-192 0,-4 0 192 15,3-1-192-15,2 1 0 0,2 1 0 16,3 0 128-16,2-1-128 0,1 1 128 15,3 0-128-15,1 0 128 0,4-1-128 0,1 0 0 0,-1 0 0 16,-1 0 0-16,-1 0 0 0,1-1 0 0,-1-1 0 0,1 1 0 16,0 1 0-16,3 1 0 0,1-1 0 0,1 0 0 15,2 0 480-15,0 0 16 0,-1 0 0 0,1 1 0 32,-2-1-816-32,-1 0-144 0,1 1-48 0,1 0 0 0,1 1 512 0,3 0 0 0,2 0 0 0,2 0 0 15,-4-1 0-15,1 0 0 0,1 0 0 0,-2 1 160 16,-2-2-160-16,1 1 0 0,2 1 0 0,3 0 128 0,0-1-128 15,1 0 0-15,-3 3 0 0,0-3 0 16,-1-1 0-16,0 0 0 0,2 1 0 0,0 1 0 16,4 0 0-16,-3 0 0 0,0-1 0 0,-2-1 128 0,-3-1-128 0,-1 0 0 15,0 1 0-15,-1 1 0 0,-1 0 0 0,0 2 128 16,0-2-128-16,0 1 128 0,-2 1 16 0,-1-1 0 16,-1 0 0-16,-4 0 0 0,-3 0 16 0,-1-1 0 15,-2-1 0-15,-1 1 0 0,-2 0-160 0,-1 0 160 16,1 0-160-16,-2 1 160 0,0-1-160 0,-1 1 192 15,-1 0-192-15,0 0 192 0,-2 0-192 0,1 0 0 16,-1-2 144-16,-3 2-144 0,-1-1 144 0,-3-1-144 16,0 0 192-16,-3 1-192 0,-2 0 176 0,-7-1-176 15,0 0 160-15,6 3-160 16,-6-3-1776-16,0 0-448 0</inkml:trace>
  <inkml:trace contextRef="#ctx0" brushRef="#br0" timeOffset="132910.1">6022 9773 9215 0,'0'0'816'0,"0"0"-656"0,0 0-160 0,0 0 0 0,0 0 1872 0,5-5 352 16,-3 0 64-16,-2 5 16 0,3-5-1152 0,-3 5-208 16,0 0-48-16,6-4-16 0,-3-1-208 0,-3 5-32 15,5-3-16-15,-5 3 0 0,0 0-64 0,0 0-16 16,7-1 0-16,-7 1 0 0,0 0-64 0,0 0-16 16,6 2 0-16,-2 2 0 0,-4-4-80 0,4 5 0 15,1 2-16-15,-2-2 0 0,-1 2-112 0,0 0-32 16,1 2 0-16,0 1 0 0,-1-1-96 0,0 2 0 15,-1 0-128-15,2 1 192 0,-1 2-192 0,0 2 176 16,0-1-176-16,0 3 160 0,0-1-160 0,0 2 128 0,0-1-128 0,0 0 128 16,0 2 0-16,-1 0-128 15,1 1 192-15,-1 1-64 0,2 0 32 0,-2 0 0 16,0 1 0-16,-1 0 0 0,-1 0 32 0,2 1 16 16,0-1 0-16,0 2 0 0,-1-1 0 0,1 1 0 0,1 2 0 0,-1-1 0 15,-1 0-48-15,1 1-16 16,1 1 0-16,1 2 0 0,1 0-144 0,-3-1 192 15,0 0-192-15,2 1 192 0,-2-1-192 0,2 1 0 0,1-1 144 0,-2 0-144 16,-2 1 176-16,-1 2-48 0,1 1 0 0,0 0 0 16,0-1 32-16,1 1 0 15,-1 1 0-15,0-1 0 0,0 0-160 0,1 0 192 0,0 0-192 0,0 0 192 0,0-2-192 16,0 1 160-16,-1 1-160 0,0 0 160 0,2-1-16 16,-1 1 0-16,0 0 0 0,0 1 0 0,0 1 48 15,0-1 16-15,0 1 0 0,0-2 0 0,-1-1 32 0,1-1 0 16,0-2 0-16,1-1 0 0,-1 0 64 0,1-1 16 15,-1 0 0-15,1-2 0 0,0-2-112 16,1-1-16-16,-1-1 0 0,0-1 0 0,0-3-32 0,0 1-16 16,-1-2 0-16,2 0 0 0,-1-3-144 0,0-2 192 15,-1 0-192-15,0-1 192 0,-1-4-192 0,0-6-272 16,0 0 64-16,0 0 16 16,0 0-2496-16,0 0-480 0</inkml:trace>
  <inkml:trace contextRef="#ctx0" brushRef="#br0" timeOffset="134413.51">2894 12089 6447 0,'0'0'272'0,"0"0"80"0,0 0-352 0,0 0 0 15,-5 0 0-15,5 0 0 0,-5 0 2048 0,5 0 352 16,-4-1 64-16,-1 0 16 0,5 1-1360 0,-4-1-272 15,-1 1-48-15,5 0-16 0,0 0 32 0,0 0 0 16,-6-1 0-16,6 1 0 0,0 0-144 0,0 0-32 16,0 0 0-16,0 0 0 0,0 0-176 0,0 0-32 15,0 0-16-15,0 0 0 0,0 0-80 0,0 0-16 16,0 0 0-16,0 0 0 0,0 0-128 0,7-1-16 0,0 0-16 0,1-1 0 16,-1 2-32-16,1 0-128 0,0 0 192 0,1 0-64 15,-1 0 0-15,3 0 0 0,2-1 0 0,0 0 0 16,-1 0-128-16,0 1 0 0,1 0 0 0,1 0 0 15,2 0 0-15,0 0 0 0,1-1 128 0,0 1-128 16,2-1 0-16,0 1 0 0,1-1 0 0,-1 0 0 16,3 0 0-16,0 1 0 0,2 0 0 0,0 0 128 15,1-1-128-15,1 1 0 0,3 0 0 0,-3 0 0 16,2-2 0-16,-2 1 0 0,0-1 0 0,-1 1 0 16,0 0 0-16,2 0 0 0,-1 0 0 0,2 0 0 15,-1 1 0-15,2 0 0 0,-1-1 0 0,2 1 128 16,1 0-128-16,1 0 0 0,0-2 0 0,-2 2 0 0,0 0 0 0,0 0 0 15,-2 0 0-15,0-1 0 0,-1 1 0 0,1 0 0 16,0 0 0-16,1 0 128 0,0-1-128 0,1 2 0 16,-1 0 0-16,2-1 128 0,1 2-128 0,1-2 0 15,0 0 0-15,1 0 0 0,-3-2 0 0,-1 1 0 16,2 0 0-16,-2 0 0 0,0 0 0 0,-1 1 0 16,2 0 0-16,1 0 0 0,0 0 0 0,1 1 128 15,1 0-128-15,1 0 0 0,1-1 144 0,-2 0-144 16,-2 0 160-16,-2 0-160 0,1 0 144 0,-1 0-144 15,1 0 128-15,-3 1-128 0,2 1 0 0,1-1 0 16,0 0 0-16,0 0 0 0,1 0 0 0,1-1 128 16,-1 0-128-16,0 1 0 0,-1-1 0 0,-1 0 0 15,-2-1 0-15,1 1 0 0,1 0 0 0,-3 0 0 0,1 0 0 0,0 0 0 16,1-1 0-16,-1 0 0 16,2 1 128-16,1 0-128 0,-4 0 0 0,2 0 128 15,0-1-128-15,-3 0 128 0,-1 1-128 0,-2-2 160 0,-1 1-160 0,-1 0 160 16,-1-1 48-16,0 1 16 0,1 0 0 0,-4 0 0 15,1 0-48-15,0 0-16 0,-1-1 0 0,2 1 0 16,0 1-160-16,-2 0 0 0,1 0 144 0,-1 0-144 16,0 0 0-16,2 0 144 0,-3 0-144 0,2 0 0 0,-2 0 128 15,1 0-128-15,0 0 0 0,0 0 0 0,-1 0 240 0,1 1-64 16,-5-2-16-16,-1 1 0 0,-1 0 32 0,0 0 16 16,-2 0 0-16,0 0 0 0,0-1-32 0,-8 1-16 15,4 0 0-15,-4 0 0 0,0 0 16 0,0 0 0 16,6-1 0-16,-6 1 0 0,0 0 96 0,0 0 32 15,0 0 0-15,0 0 0 0,0 0-48 0,4-2 0 16,-4 2 0-16,5-2 0 0,-5 2-128 0,0 0-128 16,3-5 192-16,-3 5-192 0,0 0 144 0,5-2-144 0,-5 2 0 15,0 0 144-15,0 0-144 0,0 0 0 16,0 0 0-16,0 0 0 16,4-4-448-16,-4 4-112 0,0 0-16 0,0 0-15024 0</inkml:trace>
  <inkml:trace contextRef="#ctx0" brushRef="#br0" timeOffset="134541.35">6398 12047 17503 0,'0'0'768'0,"0"0"176"0,0 0-752 0,0 0-192 0,0 0 0 0</inkml:trace>
  <inkml:trace contextRef="#ctx0" brushRef="#br0" timeOffset="142333.43">15169 2558 2751 0,'0'0'256'0,"0"0"-256"15,0 0 0-15,0 0 0 0,0 0 1648 0,0 0 272 16,0 0 64-16,0 0 16 0,0 0-1040 0,0 0-224 16,0 0-32-16,0 0-16 0,-3-5 80 0,3 5 0 0,0 0 16 0,0 0 0 15,-5-4-128-15,2 0-16 16,3 4-16-16,0 0 0 0,0 0 80 0,-3-1 32 16,3 1 0-16,0 0 0 0,0 0-96 0,0 0 0 0,0 0-16 0,0 0 0 15,0 0-272-15,0 0-48 16,0 0-16-16,0 0 0 0,0 0 32 0,0 0 16 15,-6 0 0-15,6 0 0 0,0 0 16 0,0 0 0 0,0 0 0 0,0 0 0 16,0 0-32-16,0 0-16 0,0 0 0 0,0 0 0 16,0 0-112-16,0 0 0 0,0 0-16 0,0 0 0 15,7-4-176-15,-1 1 192 0,1 0-192 0,1 1 192 16,0-1-192-16,3 0 0 0,0-1 144 0,3 1-144 16,-1 0 128-16,1 1-128 0,-1-1 128 0,3 1-128 0,-2-1 0 0,4 0 128 15,1-1-128-15,2 2 0 0,1 0 0 0,1-3 0 16,0 2 0-16,5 0 0 0,2 1 0 0,2-2 0 15,2 1 0-15,2 0 128 0,1-1-128 0,1 1 128 16,-2 0-128-16,1 0 128 0,2-1-128 0,2 1 192 16,0 0-64-16,3-1 0 0,2 1-128 0,0 0 144 15,1-1-144-15,-2 1 160 0,-2-1-160 0,-1 0 160 16,-1 1-160-16,-2 0 160 0,2 0-160 0,0-1 0 16,0 1 0-16,1 0 128 0,-1-1-128 0,-2 1 0 15,0 0 144-15,-3-1-144 0,-2 1 128 0,-2 0-128 16,-1-3 160-16,0 3-160 0,-4 0 128 0,1-1-128 15,-1 1 0-15,-1 1 0 0,-2 0 144 0,-1 0-144 16,-2 0 128-16,-1 1-128 0,-3 0 960 0,2 0 96 16,-4-1 32-16,0 1 0 0,-3 0-848 0,-1 1-240 15,1-1 0-15,-3 0 128 0,-3-1-128 0,1 2 128 16,-2 0-128-16,-5 0 128 0,0 0-128 0,0 0 176 0,0 0-176 0,0 0 192 31,0 0-896-31,0 0-160 0,0 0-32 0,0 0-16 0,0 0 384 0,0 0 80 0,-5 3 0 0,-1-1 16 16,1 0-576-1,-1 0-112-15,0 2-32 0,-1-1 0 0,-1-1-2016 16,1 0-416-16</inkml:trace>
  <inkml:trace contextRef="#ctx0" brushRef="#br0" timeOffset="142848.21">16775 2243 6447 0,'0'0'576'0,"0"0"-576"16,-6-6 0-16,2 2 0 0,4 4 2272 0,-4-7 352 16,0 2 64-16,4 5 0 0,-3-6-1120 0,3 6-224 15,-2-6-64-15,2 6 0 0,-4-6-208 0,4 6-48 16,0 0-16-16,0 0 0 0,0 0-112 0,0 0 0 15,0 0-16-15,0 0 0 0,0 0-288 0,0 0-48 16,0 7-16-16,2 0 0 0,0 0-160 0,0 1-48 16,1 0 0-16,3 0 0 0,-1 1-64 0,3 0-32 15,1 0 0-15,2 0 0 0,1-3 16 0,1 1 0 16,1-1 0-16,3 1 0 0,-2-1-112 0,3-2-128 16,1 0 176-16,0-1-176 0,2-1 160 0,0-1-160 0,0-1 128 0,-3 0-128 15,0-2 128-15,0-1-128 0,-3 1 0 0,0 0 128 16,-1 0-128-16,-3 0 0 0,0-1 144 0,-1 2-144 15,-2 0 128-15,-2 0-128 0,0 0 160 0,-6 1-160 0,0 0 416 0,0 0-16 16,0 0 0-16,0 0 0 0,0 0 272 16,0 0 48-16,-3 6 16 0,-2 0 0 0,-2 2-176 0,-1 2-48 15,-2 1 0-15,-2 2 0 0,-3 1-224 0,1 3-48 16,-1-1-16-16,-2 2 0 16,-1-2-224-16,1 2 0 0,0 1 0 0,2-1 0 0,1 1 0 0,2-1 0 15,-2-3 0-15,3-1 0 0,1 1 0 0,2-2 0 16,0-1 0-16,1 0-160 15,2 0-1456-15,0-1-304 0,2 0-48 0,1-1-13840 16</inkml:trace>
  <inkml:trace contextRef="#ctx0" brushRef="#br0" timeOffset="148001.76">17612 2237 4607 0,'0'0'400'0,"0"0"-400"0,0 0 0 0,0 0 0 16,4-3 2496-16,0 0 432 0,-3-2 80 0,-2 2 0 15,1 0-832-15,-1 0-160 0,-1-1-32 0,1 1-16 16,1 3-496-16,0 0-80 0,-1-3-32 0,-2-2 0 16,3 5-400-16,0 0-64 0,0 0-32 0,0 0 0 0,0 0-208 0,0 0-32 15,0 0-16-15,-3 6 0 0,-1 0-176 0,1 3-48 16,1 1 0-16,-1 3 0 16,-1 3 96-16,0 1 16 0,2 3 0 0,1 2 0 15,-1 1-208-15,0 0-32 0,2 0-16 0,0 0 0 0,0 1-240 0,0-2 0 16,2-3 128-16,-2 1-128 0,3-1 0 0,-1-3 128 15,0 0-128-15,0-1 0 0,-1 1 0 0,0-3 128 16,1-2-128-16,-1 0 0 0,1-2 0 0,-1-1-256 16,0 0 48-16,0-1 16 15,0-2-1984-15,-1-5-400 0,0 0-80 0</inkml:trace>
  <inkml:trace contextRef="#ctx0" brushRef="#br0" timeOffset="148549.1">17616 2229 15951 0,'0'0'704'0,"0"0"144"0,0 0-672 0,0 0-176 0,-3-4 0 0,0 0 0 16,1 0 1024-16,2 4 160 0,-2-7 32 0,1 1 16 16,0 1-16-16,1 5 0 15,0-7 0-15,1 1 0 0,2-1-304 0,0 2-64 16,1-1-16-16,0 1 0 0,0-2-240 0,1 2-48 16,2-1-16-16,0 2 0 0,0-1-208 0,2 2-64 15,0-1 0-15,2 1 0 0,0 2-32 0,0 0-16 0,0 1 0 0,1 1 0 16,0 1 160-16,0 3 16 15,-1-1 16-15,0 3 0 0,0 1 32 0,-3-1 0 0,0 3 0 16,-2 1 0-16,0 0-112 0,-3 1 0 0,-3 1-16 0,-2 1 0 16,-3-3 160-16,1 1 48 0,-3 0 0 0,-1-1 0 15,-3 0-96-15,-3 1-16 0,-2 0 0 0,-1-1 0 16,0 0-144-16,-2 0-48 0,0 1 0 0,1 0 0 16,-1 0-208-16,3 2 0 0,1-2 0 0,2-1 0 15,2 0-1152-15,1 0-336 16,1 0-64-16</inkml:trace>
  <inkml:trace contextRef="#ctx0" brushRef="#br0" timeOffset="153750.87">2330 10935 19231 0,'0'0'848'0,"0"0"176"0,0 0-816 0,0 0-208 15,0 0 0-15,0 0 0 0,0 0 224 0,0 0 0 16,0 0 0-16,5-4 0 0,-3-1-96 0,3 2-128 16,-1 1 176-16,3 0-176 15,-1 0-640-15,2 0-224 0</inkml:trace>
  <inkml:trace contextRef="#ctx0" brushRef="#br0" timeOffset="153907.04">2746 10929 24879 0,'0'0'2208'0,"0"0"-1760"0,0 0-448 0,0 0 0 16,0 0 432-16,0 0 0 0,0 0 0 0,0 0 0 15,0 0-432-15,0 0-192 0,0 0 0 0,8 4 16 32,2-1-496-32,1 0-96 0,1-3-32 0,4-2-6368 0,2 1-1264 0</inkml:trace>
  <inkml:trace contextRef="#ctx0" brushRef="#br0" timeOffset="154063.32">3196 10853 5519 0,'0'0'496'0,"7"-1"-496"0,0 0 0 0,-1-1 0 0,-6 2 3216 0,7-1 560 16,-2 0 96-16,1 0 32 0,-6 1-1920 0,6-2-368 15,0 0-80-15,-6 2 0 0,6-1-768 0,0 0-128 16,-6 1-48-16,7-2 0 0,-7 2-432 0,7-1-160 16,2 0 0-16,0 0 144 0,0 0-144 0,3 1 0 15,0-1-160-15,1 0 160 16,1 0-896-16,2 0-96 0,0 0-16 0,2-1-10016 0</inkml:trace>
  <inkml:trace contextRef="#ctx0" brushRef="#br0" timeOffset="154407.85">2589 10912 19343 0,'0'0'1728'0,"-5"-1"-1392"0,-1 0-336 0,6 1 0 0,0 0 1920 0,0 0 304 15,0 0 64-15,0 0 16 16,0 0-1744-16,0 0-352 0,0 0-64 0,0 0-16 0,0 0 64 0,6-1 0 16,1 0 0-16,3 1 0 0,1-1-192 15,4 0-192-15,2-1 32 0,4 1 16 16,0-1-2032-16,4 0-384 0,3-1-96 0,3-3-16 0</inkml:trace>
  <inkml:trace contextRef="#ctx0" brushRef="#br0" timeOffset="154550.01">3380 10868 19119 0,'15'0'832'0,"-8"1"192"0,1-1-816 0,1 1-208 16,0-1 0-16,-1 0 0 0,1 0 1024 0,1 1 176 15,0-1 16-15,0 0 16 0,1-1-720 0,2 0-128 16,0 0-48-16,1 0 0 0,2 0-336 0,0-1-192 0,4 0 32 0,3-1 0 31,2 1-1168-31,5-1-224 0,3 0-48 0,2-1-4608 16,3 1-896-16</inkml:trace>
  <inkml:trace contextRef="#ctx0" brushRef="#br0" timeOffset="155365.81">4132 10821 6447 0,'25'0'272'0,"-13"1"80"0,3-1-352 16,1 0 0-16,-1 0 0 0,-1 0 0 0,-1 0 2688 0,1 0 448 16,-1 0 112-16,-1 0 16 15,-1 0-1488-15,0 0-304 0,1 0-48 0,0 0-16 16,0-1-704-16,0 1-128 0,3 0-48 0,-1 0 0 16,1 0-368-16,3 0-160 0,2-1 128 0,1 0-128 15,2 0 0-15,2-1-192 0,1 1 0 0,16 0 16 16,0 0-784-16,-11 1-144 0,3-1-48 0,1 1 0 15,-1-1-432-15,5 1-80 16,-5 0-32-16,0 0 0 0,0 0 560 0,0 0 112 0,-1-1 32 16,0 1 0-16,1 0 656 0,-1 1 128 0,-1 0 16 0,-2 0 16 0,-3 0 480 0,-1-1 80 15,-2 1 32-15,-3-1 0 0,-4 0 1056 0,0 0 224 16,-3 0 32-16,0 0 16 0,0-1-336 0,0 0-80 16,1 0-16-16,0 0 0 0,-1 0-800 0,0 0-176 0,2 0-16 0,-1 0-16 15,4-1-304-15,1 1 0 16,0 1 0-16,4 0 0 0,2 0-160 0,1 0-96 15,3 0 0-15,15 0-16 16,-3 0-528-16,-16 1-96 0,2 1-32 0,-1-1 0 16,2 0 176-16,2-1 48 0,0-1 0 0,2 0 0 15,2 1 112-15,0 0 16 0,1 0 16 0,1 0 0 0,-1 0 304 0,-1 0 64 16,-3 0 16-16,-2 0 0 0,-4-2 176 0,-2 2 0 16,2 0 128-16,-5 0-128 0,-3-1 704 0,1 0 80 15,-1 0 16-15,-2 0 0 0,1 1-512 0,-1-1-96 0,-1 0-32 0,2 0 0 16,1 0-160-16,0 0 0 0,3-1 0 0,2 2 128 0,3 0-384 0,0 0-64 15,1 0-32-15,2-1 0 16,-3 0-448-16,3 0-96 0,-1 1 0 16,-1 1-16-16,2-1 96 0,0 0 32 0,1-1 0 15,1 2 0-15,0 0 576 0,-1 0 208 0,1 1-144 0,0-1 144 0,-1 0 0 0,-2 0 128 16,0 0 0-16,-4-1 0 0,-3 0 960 0,-1 0 192 16,-2 0 32-16,0 1 16 0,0-1 64 0,-1 0 16 15,0-1 0-15,1 0 0 0,0 0-512 0,1 0-112 16,-1 1-16-16,1-1 0 0,1-1-464 0,2 1-112 15,1-1 0-15,0 1-16 0,4 0-176 0,1 0 0 16,1 1 0-16,0-1 128 0,1 1-352 0,1 0-80 16,-1 0-16-16,-1 0 0 15,2 0-688-15,1 0-144 0,2 0-16 16,1 1-16-16,1-1-272 0,1 2-48 0,3 0-16 0,-2 0 0 16,-1 0 640-16,0-1 128 0,-4 0 32 0,-1 1 0 0,-4-1 576 0,0 0 144 15,-1 0 0-15,-1 0 0 0,-2-1 816 0,-1 0 192 16,-1-1 32-16,0 0 16 0,0 1 544 0,-1 0 128 15,0 0 0-15,2 0 16 0,2 0-608 0,-1 0-128 16,2 0-32-16,0 0 0 0,1 0-400 0,0 1-96 0,-2 0-16 0,0 0 0 16,2-1-48-16,0 2-16 0,2-1 0 0,1 0 0 15,0-1 96-15,3 0 16 16,0 1 0-16,3 0 0 0,1-1-112 0,-1 1-16 0,-2 0 0 0,-2 0 0 16,-2 0-32-16,-1 0-16 0,-1 1 0 0,-4-2 0 15,-2 0 160-15,-2 0 16 0,-2 0 16 0,-3-2 0 0,0 1 48 16,-3 0 16-16,-1-1 0 0,-3 1 0 0,0 0-176 0,0-2-32 15,-2 0-16-15,0 2 0 0,-6 1-224 0,7-1-144 16,-3 0 192-16,1 0-192 16,1 0-1536-16,1 1-432 15,-1 1-80-15,3 0 0 0</inkml:trace>
  <inkml:trace contextRef="#ctx0" brushRef="#br0" timeOffset="158654.9">12445 9438 3679 0,'0'0'160'0,"-5"-1"32"0,-1 0-192 0,1 0 0 16,-1 0 0-16,1 0 0 0,-1-1 1968 0,1 1 336 15,-1 0 80-15,1 1 16 0,0 0-1056 0,-1 0-224 0,1-1-32 0,1-1-16 16,4 2-128-16,-6-1-32 0,6 1 0 0,-4-1 0 16,0 0-16-16,4 1 0 0,-6 0 0 0,6 0 0 0,-5-1-112 15,0-1-16-15,5 2-16 0,0 0 0 0,0 0-112 16,0 0 0-16,0 0-16 0,0 0 0 16,0 0 32-16,0 0 16 0,0 0 0 0,0 0 0 15,0 0-16-15,0 0 0 0,6-3 0 0,3 1 0 0,2 0-272 16,2 0-48-16,2-1-16 0,3 1 0 0,2 0-144 0,2 2-48 15,1-2 0-15,2 1 0 0,2 0-128 0,2-1 0 16,2 0 0-16,3 1-176 0,2 0 176 0,4 0 0 16,3 0 0-16,3 1-128 0,2 0 128 0,1 0 0 15,-3-1 0-15,1 0 0 0,-3 0 0 0,2-1 0 16,1 2 0-16,0 0 0 0,2 0 0 0,1 0 0 16,-1 2 0-16,-1-2 0 0,-3-2 0 0,1 1 0 15,0 0 0-15,0 1 0 0,2 0 0 0,1 0 0 16,1 0 0-16,1 0 0 0,1-1 0 0,-1 0 0 15,-2 1 0-15,1 0 0 0,-1 0 0 0,2 1 0 0,2 1 0 0,-1 1 0 16,0-1 0-16,0 0 144 0,-4 0-144 0,1 0 0 16,-2 2 128-16,1-1-128 15,0-3 0-15,2 2 0 0,3 0 0 0,-1 1 0 0,-2 0 128 0,0-1-128 16,-3-1 0-16,0 0 0 0,0 0 128 0,0 0-128 16,2-1 0-16,3 0 0 0,2 0 0 0,-1 2 0 15,-3-2 0-15,-1 0 0 0,-3-2 0 16,-2 1 0-16,-1 0 0 0,-10 0 128 0,1 0-128 0,0 0 0 15,0 0 176-15,-1 0-176 0,-2 0 160 0,-1-2-160 16,-3 1 128-16,5 0-128 0,-2 0 0 0,-6 0 144 16,0-1 128-16,-7 2 32 0,-1 0 0 0,-1 0 0 15,-2 0-304-15,-1 0-272 0,-1 0 48 0,-1 0 16 16,-1 1 16-16,-1 0 16 0,-1 0 0 0,-7 0 0 16,0 0-2400-16,0 0-496 0</inkml:trace>
  <inkml:trace contextRef="#ctx0" brushRef="#br0" timeOffset="159140.18">15785 9486 9215 0,'0'0'816'0,"0"0"-656"16,-2-5-160-16,1 1 0 0,1 4 2832 0,-3-6 544 0,1 1 96 0,1 0 32 15,1 5-2208-15,0 0-432 16,-1-5-96-16,1 5 0 0,0 0-64 0,0 0 0 16,-1-6 0-16,1 6 0 0,0 0-256 0,0 0-64 15,0 0-16-15,0 0 0 0,0 0-176 0,0 0-48 0,0 0 0 0,0 0 0 16,4 5-144-16,1 0 192 16,-1 1-192-16,-1 0 192 0,0 2-16 0,-1 1 0 0,0 1 0 0,0 2 0 15,-1 0 80-15,1 1 32 0,0 0 0 0,-1 3 0 16,0 1 80-16,0 2 16 0,-1 1 0 0,0 2 0 0,0-1-144 0,0 2-32 15,-1 1 0-15,1 2 0 0,0 1-208 16,0 0 176-16,0 2-176 0,1 1 160 0,1 1-160 0,0 1 0 16,0 1 0-16,1 1 0 0,-2 3 0 0,1-1 0 15,1 0 0-15,-1 3 0 0,1-2 0 0,-1 3 128 16,0 1-128-16,-1 0 0 0,-1 1 160 16,0-1-160-16,1 0 192 0,-1 1-192 0,0 1 272 0,0 0-48 15,1-1-16-15,2 0 0 0,-1 0 16 0,0-1 0 16,-2 0 0-16,0-2 0 0,0-2-64 0,1-2-16 15,0 0 0-15,0 0 0 0,-1-4 0 0,-1 1 0 16,0 0 0-16,0-3 0 0,0-2-16 0,0-1 0 16,0-2 0-16,-2-2 0 0,1-1-128 0,0-1 128 15,0-3-128-15,0-1 128 0,-2-4-128 0,1-1 192 16,0 0-192-16,1-3 192 16,-1 0-2208-16,1-2-432 0</inkml:trace>
  <inkml:trace contextRef="#ctx0" brushRef="#br0" timeOffset="160017.82">12721 11588 21023 0,'0'0'928'0,"0"0"192"0,-4-4-896 0,1 2-224 16,3 2 0-16,0 0 0 0,-6-2 656 0,6 2 96 0,-5-2 16 0,5 2 0 16,-5-3 288-16,5 3 64 15,0 0 16-15,0 0 0 0,0 0-272 0,0 0-48 0,0 0-16 0,0 0 0 16,0 0-192-16,0 0-32 0,0 0-16 0,6-3 0 16,3 1-176-16,2 0-48 0,1 0 0 0,4 0 0 15,2 1-64-15,4 0-16 0,5 1 0 0,1-1 0 16,4 0-80-16,1-1-32 0,2-1 0 0,2-1 0 15,3 1-144-15,2 1 0 0,3 0 144 0,5 0-144 0,5 0 0 0,0 0 128 16,3-1-128-16,2-1 0 0,1 2 0 0,-2 0 0 16,1 1 0-16,3 0 128 0,2-1-128 0,3-1 176 15,-4-1-176-15,-5 0 192 16,1-1-192-16,0 2 0 0,2 0 0 0,1-2 128 0,-1 0-128 0,0-1 128 16,-2 1-128-16,2 0 128 0,1 1 16 0,1 0 0 15,0-2 0-15,-1 2 0 0,-3-1-144 0,-1 2 160 0,-3 0-160 16,0 0 160-16,-1 1-160 0,1 1 0 15,0 0 0-15,-2 0 0 0,-2 0 128 0,-4-1-128 16,0-1 0-16,-5 1 128 0,-1-1-128 0,-1 1 0 16,-1 0 144-16,-2-1-144 0,1 1 0 0,-1-1 144 15,0-2-144-15,-3 1 0 0,-2 0 144 0,-3-1-144 0,-3 1 0 0,-2-2 144 16,-2 1-144-16,-1 0 160 16,-1 0-160-16,-1 2 160 0,-1-1-160 0,-2 1 0 15,0 1 144-15,-2 0-144 0,0-1 0 0,-1 2 128 16,-1 0-128-16,-1 0 0 0,-2 0 0 0,-1 0 144 15,0 1-144-15,-3 0 0 0,0 0 192 0,-6 0-192 16,0 0 192-16,0 0-192 0,0 0 0 0,0 0 0 0,0 0 0 0,0 0 0 31,0 0-480-31,0 0-160 0,0 0-16 0,-7 0-16 16,1 0-160-16,-1 0-16 0,-1 0-16 0,2 0 0 16,0-1-624-16,0 1-128 0,0-1-32 0,6 1-7296 0,-5-2-1456 0</inkml:trace>
  <inkml:trace contextRef="#ctx0" brushRef="#br0" timeOffset="160142.94">15844 11269 24927 0,'0'0'1104'0,"0"0"240"0,0 0-1088 0,0 0-256 0,1 6 0 0,0 2-7328 16,2-2-1520-16</inkml:trace>
  <inkml:trace contextRef="#ctx0" brushRef="#br0" timeOffset="161112.31">19385 9290 7359 0,'0'0'656'0,"-4"-4"-528"0,-1 1-128 0,5 3 0 16,-4-1 2112-16,-2-1 384 0,2-2 64 0,0 1 32 0,-1 0-672 0,5 3-128 15,0 0-16-15,-4-4-16 16,1 1-304-16,3 3-64 0,0 0-16 0,0 0 0 0,-2-4-304 15,2 4-64-15,0 0-16 0,0 0 0 0,6-4-288 16,2 1-64-16,0 1-16 0,2 0 0 0,1-3-240 0,5 2-64 16,1 0 0-16,5-1 0 0,3 0-48 0,3 2-16 15,4 1 0-15,7-1 0 0,3-2-112 0,5 0-16 16,2 1-128-16,3-2 192 0,2 0-192 0,4 1 128 16,5 2-128-16,4 0 0 0,2 0 0 0,3 0 0 15,-2-1 0-15,5 1 0 0,5 1 0 0,2 0 0 16,-2-1 0-16,1 1 0 0,1 0 0 0,0-1 0 15,3 1 0-15,0 0 0 0,-2 0 128 0,1 0-128 16,-1 0 0-16,3 1 0 0,2 0 0 0,-3-1 0 16,-5 0 0-16,-2 0 0 0,-1 1 0 0,-1 0 128 0,-1 0-128 0,-5 0 0 15,-2-1 0-15,-8 1 0 16,-3 0 0-16,-3 0 0 0,-3-3 0 0,-3 3 0 16,-2 0 128-16,-3 0-128 0,-3 0 0 0,-4 0 128 0,-3 0-128 0,-4 0 0 15,-5 0 144-15,-3-1-144 0,-4-1 128 0,-1 1-128 16,-3-1 160-16,-2 0-160 0,-1-1 192 0,-3 1-192 15,-7 2 0-15,5-1 0 16,-5 1 0-16,6-1 0 16,-6 1-832-16,0 0-112 0,0 0-16 0,0 0-16 0,0 0-2432 0,0 0-496 15</inkml:trace>
  <inkml:trace contextRef="#ctx0" brushRef="#br0" timeOffset="161504.78">22601 9145 19807 0,'0'0'880'0,"0"0"176"15,0 0-848-15,0 0-208 0,0 0 0 0,0 0 0 0,0 0 1376 0,0 0 224 16,1-3 64-16,-1 3 0 0,0 0-384 0,5-1-80 16,-2 0-16-16,3 1 0 0,-3 1-496 0,2 0-112 15,-2 1 0-15,1 1-16 16,-4-3-336-16,5 5-64 0,-1 1-16 0,1 1 0 0,-3 2 0 0,1 1 0 16,0 1 0-16,0 1 0 0,0 0 48 0,-1 2 0 15,0 2 0-15,0 0 0 0,-2 2 16 0,2 2 16 16,-1 1 0-16,0 2 0 0,-1 1-32 0,1 1 0 15,-1-1 0-15,1 4 0 0,0 1 0 0,-1 0-16 16,0 2 0-16,2 2 0 0,-2 1-32 0,0 1 0 16,1 2 0-16,0 0 0 0,-1 1 0 0,3 0 0 0,0 1 0 0,-1 2 0 15,-1 1 32-15,0-1 0 16,2 2 0-16,-1 0 0 0,-1 0 64 0,0 1 16 16,2 2 0-16,1 0 0 0,-1-1-48 0,0 0 0 15,2-1 0-15,-2 1 0 0,1-1-80 16,1-1-128-16,-1 0 176 0,2-2-176 0,-2-2 160 0,1 0-160 0,0-3 128 0,0-1-128 15,0-2 192-15,0-2-64 0,0-1 0 0,0-3 0 16,-3-2-128-16,2-2 192 0,-1-1-192 0,-1-1 192 16,-1-2-192-16,-1 0 160 0,-1-4-160 0,-1 1 160 15,0-3-992 1,0-1-192-16,-2-2-32 0,0-1-10432 0,-1-1-2080 0</inkml:trace>
  <inkml:trace contextRef="#ctx0" brushRef="#br0" timeOffset="162288.07">19681 11184 11967 0,'-12'-3'528'0,"5"0"112"0,-1 1-512 0,0-1-128 0,0-2 0 0,3 2 0 0,-1 0 1184 0,-3 0 208 15,2-1 32-15,2 2 16 16,0-1 192-16,-2-1 32 0,7 4 16 0,-8-3 0 16,8 3-272-16,0 0-64 0,0 0-16 0,0 0 0 15,0 0-224-15,0 0-32 0,0 0-16 0,0 0 0 16,0 0-384-16,0 0-80 0,0 0-16 0,0 0 0 0,0 0-144 0,0 0-48 15,0 0 0-15,6 3 0 0,-6-3-112 0,12 5-16 16,-1-2-16-16,-2-1 0 0,2 1-80 0,3 0-16 16,5-1 0-1,7 1 0-15,2 1 48 0,-6-3 0 0,3 0 0 0,3 0 0 0,2-1 16 0,4 0 16 16,5 0 0-16,3 0 0 0,6 0-224 0,8 0 144 16,4 0-144-16,-1 0 128 0,0-1-128 0,-2 1 0 15,3-2 0-15,6 1 128 0,5-1-128 0,-1 2 0 16,-3-1 0-16,2-1 0 0,4 0 0 0,3 0 0 0,3 1 0 15,-1-2 0-15,-2-1 0 0,0 1 0 0,2-1 0 0,2 2 0 16,2 1 0-16,-4-2 0 0,-6 0 128 0,-1-1-128 16,-2 3 0-16,5 1 0 0,-2-1 0 0,0 0 0 15,-4-1 0-15,-1 1 0 0,-2-2 0 16,-1 2 128-16,-1 0-128 0,-1 1 0 0,-2 0 0 0,-4-1 0 16,-6-1 0-16,-2 0 0 0,-4-2 144 0,-5 2-144 15,-2-1 0-15,-4 1 144 0,-3 0-144 0,-1-1 0 16,-5 2 160-16,-2 0-160 0,-3 0 128 0,-1 0-128 15,-2 0 160-15,-2 0-160 0,-2 0 192 0,-1 1-192 16,0 0 208-16,-2 0-64 0,0 0-16 0,-3 0 0 16,-6 0 32-16,0 0 0 0,0 0 0 0,0 0 0 15,5 1-160-15,-5-1 160 0,0 0-160 0,0 0 160 0,0 0-160 16,0 0 0 0,0 0 0-16,0 0-176 0,0 0-496 0,0 0-96 0,-5 4-32 0,-4-1-10784 15,1 0-2176-15</inkml:trace>
  <inkml:trace contextRef="#ctx0" brushRef="#br0" timeOffset="162444.38">22806 11131 17503 0,'0'0'1552'0,"-2"-4"-1232"31,2 4-320-31,0 0 0 0,0 0 3936 0,0 0 736 0,0 0 128 0,0 0 48 16,0 0-4720-16,0 0-928 0,0 0-192 0</inkml:trace>
  <inkml:trace contextRef="#ctx0" brushRef="#br0" timeOffset="166060.42">1128 8853 25791 0,'0'0'2304'16,"-4"4"-1856"-16,-3 2-448 0,3 3 0 0,-2 2 0 0,2 2 0 16,1 2 0-16,-1 2 0 15,-1 1 256-15,2 2-32 0,0 2-16 0,2-1 0 0,-2 0-16 0,2 0 0 16,1 0 0-16,0-1 0 0,0-2-192 0,1-1 0 15,2-3 128-15,-1-2-128 0,1-2 304 0,-1-2 16 16,0-3 0-16,-2-5 0 0,0 0 496 0,0 0 96 16,0 0 32-16,0 0 0 0,2-9-304 0,-1-4-48 15,-1-3-16-15,0-4 0 0,1-2-208 0,-1-4-48 16,0-5-16-16,2-3 0 0,-1-4 16 0,1-1 0 16,0-2 0-16,0 1 0 0,2 2-144 0,-1 5-32 15,0 5 0-15,0 5 0 0,2 3 304 0,-1 5 48 0,1 4 16 0,-1 4 0 16,-4 7-176-16,0 0-16 15,9 5-16-15,0 5 0 0,-2 4-160 0,2 6-16 0,1 3-128 0,-1 3 192 16,-1 2-48-16,-1 2-16 16,2 3 0-16,0 0 0 0,0-2-128 0,-2-1 160 0,1-2-160 15,0-3 160-15,-2-2-160 0,2-3 0 0,-1-4 0 0,-1-1 128 16,0-4-128-16,0-4 128 0,-1-1-128 0,1-3 128 16,-6-3 48-16,7-4 0 0,0-2 0 0,-1-3 0 15,0-3-16-15,-1-4 0 0,1-4 0 0,-2-4 0 16,0-4-160-16,1-1 0 0,-3-2 0 0,1 2 128 15,1 2-128-15,-1 3 0 0,-1 3 0 0,0 3 0 16,1 4 0-16,-1 4 0 0,-2 3 144 0,0 7-144 0,0 0 0 0,0 0 0 16,0 0 0-16,3 8 128 0,0 3-128 0,2 3 0 15,-1 3 0-15,1 1 0 0,-1 3 0 0,3 2 0 16,-4 1 0-16,2-2-128 0,1 0 128 0,-1-3-208 16,1 0 80-16,5 6 128 15,-2-3-688-15,1-3-16 0,0-5 0 0,-1-2 0 16,1-2-1984-16,1-2-384 0,-1-4-96 0</inkml:trace>
  <inkml:trace contextRef="#ctx0" brushRef="#br0" timeOffset="166247.97">1596 9018 30287 0,'0'0'1344'0,"0"0"272"0,0 0-1296 0,-3 4-320 15,0 3 0-15,0-1 0 0,0 0 560 0,1 2 32 16,0 0 16-16,2 3 0 0,2 2 48 0,0-1 16 0,0 0 0 0,1 1 0 15,1 0-496-15,0-1-176 0,0 0 0 0,1 0 144 16,0 1-288-16,1-2-64 0,-2-3-16 0,2 3 0 31,1-3-2336-31,-7-8-480 0</inkml:trace>
  <inkml:trace contextRef="#ctx0" brushRef="#br0" timeOffset="166638.87">1596 9077 20271 0,'-13'-10'896'0,"7"7"192"0,-3 1-880 0,3-4-208 15,0 0 0-15,2-1 0 0,-1-1 3168 0,3 1 592 16,2-1 112-16,1 0 32 0,2 1-2432 0,2-1-464 16,4 0-112-16,1 1 0 0,1-1-448 0,2 0-96 15,0 0-16-15,3 2 0 0,-1 0-176 0,1 2-32 16,0 1-128-16,-3-1 192 0,0 4-192 0,-1 3 0 16,-3 0 128-16,0 1-128 0,-2 3 0 0,-1 1 176 15,-5 1-176-15,0 4 160 0,-2 0 32 0,-2 2 16 16,-4 2 0-16,1 0 0 0,-2 1-32 0,-1-3-16 15,0-2 0-15,1 1 0 0,-1-2-16 0,2-1 0 16,1-1 0-16,0-2 0 0,1-1 96 0,1-1 16 16,4-6 0-16,0 0 0 0,0 0-256 0,0 0 176 15,0 0-176-15,0 0 160 0,0 0-160 0,0 0 0 16,9 2 0-16,1-1 0 0,1 0-160 0,1-1 160 16,0 0 0-16,1 1-144 0,0 1 144 0,0 2 0 15,-1 1-144-15,0 2 144 0,-3-1 0 0,0 2 0 16,-3 1 0-16,-1 0 0 0,-2 0 0 0,-3 1 0 15,-1 1 0-15,-5 0 128 0,-1 1 128 0,-3 1 0 0,-2-2 16 0,-3 1 0 16,-1 1 64-16,-1 0 16 0,0-1 0 0,0 0 0 16,-2-1-352-16,2 0 128 0,1-2-128 0,-6 1 0 31,3-3-1088-31,4-3-272 0,8-2-64 0,7-2-10928 0,-9 0-2192 0</inkml:trace>
  <inkml:trace contextRef="#ctx0" brushRef="#br0" timeOffset="168205.54">11989 8646 3679 0,'0'0'160'0,"-4"-5"32"0,1-2-192 0,0-1 0 16,0 1 0-16,-1-2 0 0,2 2 3392 0,0-1 640 0,1 1 128 0,0-1 32 15,0 0-1792-15,1 2-352 16,0-1-80-16,0 1-16 0,0 0-496 0,0 6-112 15,1-5 0-15,-1 5-16 0,0 0-512 0,0 0-112 0,0 0 0 0,0 0-16 16,0 0-336-16,6 1-64 0,0 3-16 0,-1 4 0 16,0 3 16-16,-1 3 0 15,0 5 0-15,2 2 0 0,-1 1 80 0,1 2 16 16,-1 1 0-16,2 0 0 0,-1 2-208 0,-1-2-48 0,-1-1 0 0,2-2 0 16,1-1-128-16,-1-2 0 15,0-1 144-15,-1-4-144 0,0-1 256 0,-1-2 0 16,0-2-16-16,0-1 0 0,-1-3 112 0,-3-5 32 0,0 0 0 0,0 0 0 15,0 0-48-15,7 0 0 0,-2-3 0 0,2-3 0 0,-2-3 112 0,2-3 32 16,0-5 0-16,1-3 0 0,0-3-80 0,-2-5-16 16,3-2 0-16,1-2 0 0,-1-1-96 0,-1 0-32 15,0 0 0-15,1 2 0 0,-1 2-128 0,0 4-128 16,-1 3 144-16,0 3-144 0,-3 3 128 0,2 3-128 16,-2 3 0-16,1 2 0 0,-2 2 128 0,-3 6-128 15,0 0 0-15,0 0 0 0,0 0-224 0,7 2-144 16,-1 1-16-16,0 1-16 15,-1 4-1824-15,1 2-352 0,-2 2-80 0,0 3-8672 16,0 3-1744-16</inkml:trace>
  <inkml:trace contextRef="#ctx0" brushRef="#br0" timeOffset="168409.33">12337 8774 20271 0,'0'0'1792'0,"0"0"-1424"15,-1 8-368-15,0 1 0 0,0 1 2048 0,1 1 352 16,0 1 64-16,0 1 16 0,0 2-816 0,0-1-144 15,1 1-48-15,0 2 0 0,2-2-768 0,-2 0-176 16,0-1-16-16,0 0-16 0,0 1-336 0,0-2-160 16,0-1 160-16,0-1-160 0,1-2 128 0,1-1-128 15,-2 0 0-15,-1-8 144 16,3 6-592-16,-3-6-112 0,0 0-16 0,0 0-16 16,0 0-1856-16,8-5-368 0,-1-1-80 0,2-5-16 0</inkml:trace>
  <inkml:trace contextRef="#ctx0" brushRef="#br0" timeOffset="168756.62">12397 8814 27071 0,'0'0'1200'0,"0"0"240"16,-3-3-1152-16,3 3-288 0,0 0 0 0,0 0 0 16,0 0 1104-16,0-5 176 0,0 5 16 0,3-6 16 15,1 1-400-15,4 1-80 0,0 1 0 0,0 1-16 0,2-2-192 0,1 2-48 16,1 1 0-16,-2 1 0 0,1 1-272 0,-1 0-64 16,-2 2-16-16,-1 0 0 0,-1 2-224 0,1 2 128 15,-4 0-128-15,-1 0 0 0,0 2 224 0,0 1-48 16,-4 0-16-16,0 0 0 0,0 2-32 0,-2-1-128 15,-2 0 192-15,1-1-64 0,-1 0 0 0,0-2 0 16,-1-1 0-16,0 0 0 0,1-2-128 0,0 0 160 16,2-1-160-16,4-4 160 0,0 0-160 0,0 0 0 15,0 0 0-15,0 0 0 0,0 0 0 0,4 3-176 16,4 1 48-16,0-2 0 0,-1-1 128 0,2 0-160 16,-1 1 160-16,0 1-160 0,-2-1 160 0,0 0 0 0,-6-2 0 0,0 0 0 15,4 5 0-15,-1 1 224 0,-3-6-48 0,1 9-16 16,-2-1 144-16,-1 1 16 15,-2 0 16-15,-2-1 0 0,0-1-80 0,-1 1-32 0,0 0 0 0,0-2 0 16,-2-1-96-16,0-1-128 0,-1 1 176 0,-1-2-176 16,-1-2-288-16,-1-1-160 15,-1-2-48-15,-1-3 0 16,0 1-2256-16,0-4-448 0,-16-15-80 0,14-1-32 0</inkml:trace>
  <inkml:trace contextRef="#ctx0" brushRef="#br0" timeOffset="168959.8">11877 8347 38175 0,'-20'-17'1696'0,"12"11"352"0,-1-1-1648 0,0 2-400 16,1-1 0-16,0 1 0 0,0-1 512 0,3 2 0 16,0-1 16-16,5 5 0 0,0 0 160 0,6-4 16 15,2 1 16-15,4-1 0 0,5-1-720 0,7 0 0 16,5 1 0-16,5-1 0 0,5-1-256 0,2-2 48 15,1 0 16-15,1-1 0 16,2-2-2320-16,1 2-464 0,2-1-96 0</inkml:trace>
  <inkml:trace contextRef="#ctx0" brushRef="#br0" timeOffset="169883.68">22564 8039 9215 0,'-5'-11'400'0,"4"6"96"0,0 1-496 0,-2-3 0 16,1 0 0-16,0-1 0 0,0 1 4624 0,0 1 832 0,2 0 176 0,0 6 16 15,-3-5-3088-15,3 5-608 16,0 0-128-16,0 0-32 0,0 0-704 0,0 0-128 16,0 0-48-16,0 0 0 0,-2 9-464 0,1 2-112 0,-2 3-16 0,1 2 0 15,-2 3-64-15,2 2-32 0,-1 2 0 0,1 2 0 16,-1 1-96-16,0 0 0 0,3-1-128 0,-1 1 192 15,1-1-192-15,1 0 0 0,0 0 0 0,1-1 0 16,2-2 0-16,-1-2 0 0,0-3 0 0,1 0 0 16,1-2-576-16,-2-1-64 15,2-2-16-15,0-1-11280 0,1-3-2256 0</inkml:trace>
  <inkml:trace contextRef="#ctx0" brushRef="#br0" timeOffset="170135.03">22522 8021 38703 0,'-4'-13'3440'0,"1"-2"-2752"16,1-1-560-16,-1 0-128 0,2-2 0 0,2-1 0 16,2 1-192-16,1 0 192 0,1 2 256 0,3 1 192 0,2 2 16 0,0 2 16 31,3 3-192-31,3 3-32 0,1 1-16 0,2 1 0 0,1 2-240 0,2 3 0 31,1 2 128-31,0 1-128 0,-1 2 0 0,-2 3 0 0,-3 1 0 0,-1 2 0 0,-2 1 0 0,-4 1 128 16,-2-1-128-16,-4 1 0 0,-3 1 224 0,-3 0 0 0,-3 2 0 15,-4-2 0-15,-4 0 160 0,-1 0 48 16,-2 0 0-16,-3-1 0 0,-2 0-432 0,-1 1 0 0,-1-1 0 0,-1 1 0 31,0-2-1280-31,-2 0-320 0,1 0-80 0</inkml:trace>
  <inkml:trace contextRef="#ctx0" brushRef="#br0" timeOffset="172278.96">12342 10572 15663 0,'-13'-11'1392'0,"6"6"-1120"15,2-2-272-15,0 2 0 0,1-1 3584 0,4 6 672 0,0 0 128 0,0-8 32 16,2 1-3312-16,-2 7-656 0,7-6-128 0,1 3-16 16,3 1 64-16,3 1 16 15,1 1 0-15,4 0 0 0,4 1-384 0,2 0 0 16,3 0-192-16,-1 0 64 16,2 2-432-16,0-2-80 0,1 1 0 0,-7-2-8912 15,4 0-1776-15</inkml:trace>
  <inkml:trace contextRef="#ctx0" brushRef="#br0" timeOffset="172419.93">13267 10477 27871 0,'0'0'1232'0,"7"-3"256"0,0 2-1184 0,2 0-304 0,1 0 0 0,1 0 0 15,1 0 368-15,1 0 16 0,2 0 0 0,-1 1 0 16,2 0-224-16,2 0-32 0,1 0-128 0,-2 0 192 31,3-1-480-31,2 1-96 0,2 0-32 0,4-2-12352 0</inkml:trace>
  <inkml:trace contextRef="#ctx0" brushRef="#br0" timeOffset="172529.69">14324 10411 23039 0,'13'-4'1024'0,"-6"4"192"0,-1-1-960 0,3 1-256 15,1-1 0-15,1 0 0 0,1 0 0 0,4 0 0 16,-2 0 0-16,2 0-160 16,2 1-368-16,1-2-80 0,3 1-16 0,3 0 0 0</inkml:trace>
  <inkml:trace contextRef="#ctx0" brushRef="#br0" timeOffset="172717.15">15266 10400 21183 0,'21'-6'1888'0,"-10"5"-1504"16,2 0-384-16,1-1 0 0,1-1 1728 0,2 1 288 15,1 0 48-15,0 0 16 0,0-1-144 0,2 0-16 16,-2 0-16-16,3 0 0 0,1-1-1088 0,2 1-224 16,3-1-32-16,1-1-16 0,2 1-416 0,2-2-128 15,1 0 0-15,2 0 0 0,2 2 0 0,2-2 0 16,4 1 0-16,5-1 0 0,6 1-304 0,5 1-64 0,2-1-16 0,3 2 0 31,2-2-2048-31,4 2-400 0,5 0-96 0</inkml:trace>
  <inkml:trace contextRef="#ctx0" brushRef="#br0" timeOffset="173326.45">19447 10260 24767 0,'0'0'1088'0,"-7"-1"240"0,3-1-1072 0,4 2-256 15,0 0 0-15,0 0 0 0,-7-3 1296 0,7 3 208 16,0 0 32-16,0 0 16 0,0 0-80 0,0 0-32 16,0 0 0-16,7-4 0 0,2 1-944 0,3 0-192 15,0 1-48-15,2 1 0 0,4 0-256 0,1 1 128 16,3 0-128-16,4 0 0 0,1-1 0 0,4 1 0 15,3 1-240-15,1-2 80 16,3-1-2352-16,0 0-480 0,3-2-80 0</inkml:trace>
  <inkml:trace contextRef="#ctx0" brushRef="#br0" timeOffset="173764.81">20869 10148 13823 0,'11'-1'1216'0,"3"1"-960"15,3 0-256-15,2 1 0 0,0-2 1616 0,5-1 288 16,0 1 48-16,3-1 16 0,4 1-1600 0,0 0-368 0,-1 0 0 0,0-2 0 15,0-1 0-15,1 2 0 16,0 0 0-16,3 0 0 0,1 1 0 0,3-1 0 0,4 2 0 0,3 0 0 16,4 0-304-16,-1 0 48 0,-1-1 16 0,2 0 0 15,0-1 240-15,3 1-144 0,1-1 144 0,2 0-128 16,1-2 128-16,-1 0 0 0,-2-2 0 0,-2 1 0 16,-1-2 208-16,-3 2 80 0,-1-1 16 0,1 0 0 0,-2 1 368 0,-1 1 80 15,-1 1 16-15,-3-1 0 0,-2 1-192 0,-3 0-16 16,-2 0-16-16,0 2 0 0,-1 0-288 0,0 1-64 15,0 1-16-15,0 0 0 0,-2 2-48 0,3-1-128 16,4 1 192-16,-1 0-64 0,1 0-128 0,1 0 0 16,0-1 0-16,-1 0 128 0,-1 1-128 0,1-1 0 15,1 0 0-15,-1 0 0 0,3 0 0 0,-1 2 0 16,3-1 0-16,1 0 0 0,1-1 0 0,-1 1 0 16,-1-2 0-16,2-1 0 0,-3 0 0 0,5 0 0 15,-2 0 0-15,3 1 128 0,1 0-128 0,2 0 0 16,1-1 0-16,-1 0 0 0,-2 0 0 0,0 0 0 15,-1 1 0-15,0 1 0 0,2 1 0 0,-1-1 0 16,0 0 0-16,0-1 0 0,-3 0 0 0,-2-1 160 0,-3-1-160 0,1 0 160 16,-1 0-32-16,-2 1-128 15,1 0 192-15,-3 0-64 0,1 1-128 0,3 0 0 16,-3 0 0-16,1 0-12128 0</inkml:trace>
  <inkml:trace contextRef="#ctx0" brushRef="#br1" timeOffset="178327.03">22313 9250 3679 0,'-5'-8'320'0,"5"8"-320"16,-2-5 0-16,0 0 0 0,-2 1 1872 0,2 0 304 15,-1-2 64-15,-1 1 16 0,1-1-912 0,0 1-176 16,1 0-32-16,-1 1-16 0,1-1 144 0,1 2 16 15,1 3 16-15,0 0 0 0,-3-3-400 0,3 3-64 16,0 0-32-16,0 0 0 0,0 0-224 0,5-4-32 16,4 2-16-16,3 1 0 0,3 0-256 0,3 1-48 15,5 0-16-15,4 0 0 0,2 0-208 0,4 0 128 16,3 0-128-16,2 0 0 0,3-2 144 0,6 2-144 0,3 1 128 0,5 0-128 16,5 0 128-16,0 1-128 0,0-2 128 0,3 1-128 15,-3 1 0-15,3-2 0 0,5 2 0 16,-1 0 0-16,-1 0 0 0,-4 0 0 0,-5 1 0 15,-2-1 0-15,-1 0 144 0,-2 0-144 0,-4 0 160 0,-2 2-160 16,-2-2 352-16,-4 1-32 0,-5-1 0 0,-4-1 0 16,-4 1-128-16,-4-1-16 0,-4 0-16 0,-5-1 0 15,-1 0 32-15,-5 0 0 0,-8 0 0 0,0 0 0 16,0 0 64-16,0 0 0 0,0 0 16 0,-5-2 0 0,-4-2-272 16,-3 1-192-16,-3 1 16 0,-6-2 16 15,-2-1-592 1,-3-2-112-16,0 0-32 0,-1-1 0 0,1 1 112 15,1 0 16-15,3-2 0 0,1 0 0 0,2 0 560 0,4 2 208 0,3-1-144 0,0 0 144 0,4 0 304 0,2 2 144 16,3-1 16-16,2 2 16 0,2-1 144 0,1 2 16 16,3-2 16-16,1 3 0 0,3 1-320 0,1 1-64 15,2 1-16-15,1 1 0 0,2 2 48 0,-1 2 0 16,0 1 0-16,0 2 0 0,1 0 192 0,-1 0 32 16,-3 2 16-16,-2 1 0 0,0 0 48 0,-4 0 16 15,-4 1 0-15,-2 0 0 0,-2 1-160 0,-5 0-16 16,-3 2-16-16,-4 2 0 0,-4-3-416 0,-2 1 0 15,-2 2 0-15,-1 0 0 16,0 0-2064-16,-1-1-448 0,2 0-96 0</inkml:trace>
  <inkml:trace contextRef="#ctx0" brushRef="#br1" timeOffset="178891.88">22618 9625 13823 0,'-8'-1'1216'0,"1"0"-960"0,-2-1-256 0,0 0 0 15,0 2 2816-15,3-2 528 0,-1 1 112 0,7 1 0 0,0 0-1616 0,0 0-336 16,0 0-64-16,0 0-16 0,0 0-432 0,0 0-96 15,8 5 0-15,3-2-16 0,3-1-496 0,4 0-80 16,4 0-32-16,4-1 0 0,5 0-144 0,5 0-128 16,5-1 192-16,4 0-192 0,2-1 192 0,3 0-192 15,-2-2 192-15,3 2-192 0,4 0 144 0,2 1-144 16,1 0 0-16,3-1 144 0,-2 0-144 0,0-1 0 16,-3 0 0-16,0 1 128 0,-1 1-128 0,-2 1 0 15,-2-1 0-15,-3 1 0 0,-6 1 0 0,-4 0 128 16,-6-1-128-16,-6 0 0 0,-5 0 0 0,-4 1-192 15,-5 0 0-15,-5-1 16 16,-7-1-256-16,0 0-48 0,0 0-16 0,-8 1 0 16,-7-1-112-16,-1-1-32 0,-7-2 0 0,-2-2 0 15,-1 2 112-15,-1-3 16 0,-2 0 0 0,3-1 0 0,0 1 384 0,3-1 128 16,2 0 0-16,5 2 0 0,3-2 192 0,3 2 160 0,2-1 32 16,4 2 0-16,1-2-128 0,3 6 0 0,3-4-16 0,2 1 0 15,3-1-240-15,1 2 176 0,0 1-176 0,2 1 160 16,3 1 16-16,0 1 0 0,1 2 0 0,1 0 0 15,-1 2 160-15,1-1 48 0,-2 2 0 16,-1 0 0-16,-2 2-64 0,-2 0 0 0,-3 0 0 0,-2 0 0 16,-2 0-96-16,-4 1-32 0,-5 0 0 0,-2 1 0 15,-6 4-384-15,-3-1-64 0,-4 0-32 0,-3 3 0 16,-4 1-2272-16,0 3-448 0</inkml:trace>
  <inkml:trace contextRef="#ctx0" brushRef="#br1" timeOffset="179471.89">22676 10182 18431 0,'-11'-7'1632'0,"6"5"-1312"0,-1 0-320 0,0-2 0 15,-1 1 1792-15,1 0 272 16,-1 0 64-16,2 0 16 0,0 0-336 0,5 3-64 16,0 0-16-16,0 0 0 0,0 0-320 0,0 0-64 15,0 0 0-15,0 0-16 0,0 0-800 0,6-4-144 16,2 0-48-16,5 2 0 0,1 0-336 0,5 1 144 0,4 0-144 0,5 0 0 16,5 0 128-16,5 1-128 0,3 0 0 0,3 0 0 15,2-2 0-15,1 1 0 0,1 0 128 0,4 0-128 16,3 0 0-16,4 0 0 0,3 0 0 0,1-1 0 15,-2-2 0-15,3 1 0 0,2 0 0 0,1-1 0 16,0 2 128-16,-4 1-128 0,-5-1 0 0,-6 2 0 16,-7-2 0-16,-5 2 0 0,-5 0 0 0,-5 0 0 15,-5 1 0-15,-4-1 0 0,-5 0 0 0,-4 0 0 0,-4 0 0 0,-8 0 0 16,0 0 0-16,0 0 0 0,0 0-320 0,-7-2 0 16,-1-2-16-16,-2 2 0 0,-2 0 0 0,-2 0 0 15,-1 0 0-15,0-1 0 0,-2 1 0 0,1 0 0 16,-4-1 0-16,1-1 0 15,-1-2-176-15,2 0-48 0,-1 1 0 0,1-1 0 16,2 1-32-16,2-2-16 0,1-1 0 0,2 1 0 0,0 0 368 0,3-1 80 16,2 1 16-16,2 0 0 0,2 1 400 0,2 0 64 15,1 2 32-15,-1 4 0 0,5-4 0 0,2 1 0 16,-1 2 0-16,4 1 0 0,-1 1 32 0,1 2 16 0,-1 2 0 0,0-1 0 16,-1 2-16-16,1 0 0 15,0 2 0-15,0 1 0 0,-4 0 16 0,1 0 0 16,-2 1 0-16,-1 1 0 0,-3 1 0 0,-2 1 0 15,-2-1 0-15,-4 1 0 0,-2 1-400 0,-2 0 0 16,-4 1 0-16,-4 0 0 16,-2 1-1824-16,-2 0-448 0,-2 1-96 0</inkml:trace>
  <inkml:trace contextRef="#ctx0" brushRef="#br1" timeOffset="180020.67">22753 10547 19343 0,'-17'-4'848'0,"10"2"192"0,0 1-832 0,-1 0-208 16,1 0 0-16,1 0 0 0,0 0 1872 0,6 1 336 15,0 0 64-15,0 0 16 0,-4-1-352 0,4 1-64 16,0 0-16-16,0 0 0 0,0 0-960 0,6 0-192 15,3 0-32-15,4 1-16 0,6 0-336 0,4 0-80 16,6-1-16-16,5 0 0 0,4 0-64 0,3 1-16 16,2-3 0-16,1 1 0 0,2 0-144 0,4 0 0 0,2 0 144 0,1 0-144 15,3-1 0-15,0 0 0 16,-4 0 0-16,0-1 128 0,-2-1-128 0,1 2 0 16,-1 1 0-16,-2 0 128 0,-1 1-128 0,-3 1-128 0,-4 0 128 15,-5 0-192 1,-2 0-224-16,-7 2-48 0,-5 0-16 0,-4-2 0 15,-5 0-304-15,-3 0-64 0,-3 0-16 0,-6-1 0 16,0 0 0-16,0 0 0 0,-7 0 0 0,-3 0 0 16,-3-1 192-16,-2-1 32 0,-1-1 16 0,-4-1 0 0,-1 0 384 0,0-1 80 0,1-1 16 0,2-1 0 15,0 1 144-15,2-1 0 0,0 1 128 0,3-1-128 16,1 0 368-16,3 1 0 0,1-1 0 0,4 2 0 16,2-2 480-16,2 3 112 0,0 4 0 0,5-5 16 0,3 2-608 15,2 1-128-15,0 2-32 0,2 0 0 0,1 1 0 0,1 1 0 16,1 1 0-16,0 2 0 0,0 0 96 0,1 1 16 15,-2 0 0-15,0 1 0 0,-4 1 16 0,1 1 16 16,-1-1 0-16,-4 2 0 0,-2 1-96 0,-2 0 0 16,-3 1-16-16,-3 3 0 0,-3-1-240 0,-5 1 0 15,-5 1-192-15,-5 0 192 16,-5 3-2704-16,-3 1-432 0</inkml:trace>
  <inkml:trace contextRef="#ctx0" brushRef="#br1" timeOffset="180381.23">22711 11018 14735 0,'-16'-5'640'0,"10"3"160"0,-2 0-640 0,1-1-160 0,-3-1 0 0,2 2 0 15,0 0 3904-15,1 0 768 16,1 1 128-16,6 1 48 0,0 0-2720 0,0 0-528 0,0 0-128 0,0 0 0 16,0 0-768-16,0 0-128 0,6 1-48 15,5 1 0-15,5 1-400 0,6 1-128 0,5-2 0 0,7 1 0 16,7 0 128-16,3 1-128 0,3-4 0 0,4 0 0 16,-1-1 0-16,4-1 0 0,4 1 0 0,2 1 0 0,2 0 0 15,-1-1 0-15,0 0 0 0,-2 0 0 0,1 0 0 0,-2 1 0 16,-1 0 0-16,-2 1 0 0,-1 0 0 0,-6 0-144 15,-4 0 16-15,-6-1 0 16,-6 0-528-16,-6 0-112 0,-4 0 0 0,-4 0-16 16,-5-1-368-16,-3-1-80 0,-4-1-16 0,-2-2 0 15,-4-1-1568-15,-3-2-320 0,-2-1-64 0,-3-1-7696 0</inkml:trace>
  <inkml:trace contextRef="#ctx0" brushRef="#br1" timeOffset="180553.09">23796 10851 3679 0,'-9'-18'160'0,"7"10"32"0,0-2-192 0,0 0 0 15,1-1 0-15,2 3 0 0,0 1 4864 0,2 2 944 16,2 0 176-16,1 3 32 0,2 1-3520 0,2 1-720 15,0 2-144-15,1 2-32 0,1 3-448 0,0 1-80 16,0 2-32-16,-1 3 0 0,0 2-144 0,-1 3-48 16,-1 1 0-16,-2 0 0 0,0 2-16 0,0 1 0 15,-5 1 0-15,0 0 0 0,0 1-272 0,-3-2-64 16,-1 0-16-16,-4 0 0 0,-1-2-240 0,-5 1-48 16,-3-2-16-16,-4-1 0 15,-7-3-624-15,-3-1-112 0,-3-2-16 0,-4 1-11904 0,-2-4-2384 0</inkml:trace>
  <inkml:trace contextRef="#ctx0" brushRef="#br1" timeOffset="182090.68">21823 11617 24191 0,'-14'-5'1072'0,"7"3"208"0,-2-2-1024 0,1 1-256 0,1 0 0 0,0-1 0 15,1 1 1392-15,-1 1 208 0,3-1 64 0,4 3 0 0,0 0 80 0,-5-5 32 16,5 5 0-16,0 0 0 0,2-5-752 0,-2 5-128 16,3-6-48-16,3 2 0 0,4 2-608 0,4-1-240 15,3 1 176-15,4 1-176 0,2 0 128 0,4 0-128 16,3 1 0-16,1 0 0 0,1 0 0 0,-1 0 128 16,-3 0-128-16,-1 1 0 0,-3-1 0 0,-1 0 0 15,-3 0 0-15,-3 1 0 0,-2 0 0 0,-3 0 0 16,-2 1 0-16,-3 1 0 0,-7-3-416 0,0 0 32 15,0 0 0-15,0 0 0 0,-7 1 96 0,-3 0 32 16,-4-1 0-16,-1 0 0 0,-4 1 256 0,-3-1-128 0,-5 0 128 0,-4 0 0 16,-3-1 0-16,-2 1 0 0,-1 0 160 0,1 2-32 15,1 1 160-15,0 2 32 16,-2 0 16-16,4 3 0 0,-1 0-32 0,2 0-16 16,2 1 0-16,0 1 0 0,1 0-160 0,4 0-128 15,2 1 192-15,3 0-192 0,2-1 0 0,5 1 0 16,2 0 0-16,5 0 0 0,2 1 0 0,4 0 0 0,4-2-160 0,2 1 160 15,3-1 0-15,3 0-176 16,2 0 176-16,3-2-128 0,2 0 128 0,0-2 0 16,2-2 160-16,1-1-160 0,-1 0 128 0,-1-2-128 15,-1-1 0-15,-2-1 144 0,0-2 0 0,-5 0 0 0,-3-1 0 0,-3-2 0 16,0 0 208-16,-1-2 32 0,-2-1 16 0,-2-1 0 0,-4 0 96 0,-1 0 16 16,-4 0 0-16,0 1 0 0,-1-2-224 0,-1 2-32 15,-1 1-16-15,0 3 0 0,0-1-240 0,0 4-208 16,0 2 32-16,1 2 16 15,-2 1-512-15,2 3-96 16,1 2-32-16,1 1 0 0,1 5-2784 0,1 0-544 0</inkml:trace>
  <inkml:trace contextRef="#ctx0" brushRef="#br1" timeOffset="182498">21913 11918 33167 0,'3'-8'2944'0,"-2"-2"-2352"15,2 0-464-15,1 0-128 0,2-1 896 0,0 1 176 16,1 1 16-16,0 2 16 0,0 1-224 0,1 2-48 0,-1 2-16 16,2 1 0-16,0 2-640 0,0 2-176 15,1 2 0-15,-1 4 0 0,-2 1 0 0,0 4 0 16,-2 1 0-16,0 0 0 0,-2 3 0 0,-1-2 0 16,-2 1 0-16,-2 1 0 0,-5-1 0 0,1-1 0 0,-2 0 0 0,0-2 0 15,1-1 0-15,-2-2 0 0,-1-1 0 0,3-2 0 16,2-3 144-16,-2 0-144 15,7-5 192-15,0 0-192 0,0 0 208 0,0 0-64 0,0 0-16 0,5-5 0 16,2-2-128-16,3-3 0 16,2-3 0-16,3-3 128 0,1-2-128 0,1-3 0 15,-2-1 0-15,1 1 0 0,-3 0-176 0,-1 3 176 16,-2 2-128-16,-3 4 128 0,-1 2 0 0,-2 3 0 0,-1 3 0 0,-3 4 128 0,0 0 192 0,0 0 32 16,-2 5 16-16,0 4 0 0,-1 3 32 0,1 1 16 15,-2 3 0-15,1 0 0 0,0 2-416 0,0-1 128 16,0 2-128-16,2-2 0 0,0-2 0 0,2 0 128 15,0 0-128-15,3-2 0 0,0-1 0 0,2-2 0 16,1-3 0-16,3-2 0 16,3-1-560-16,3 0 16 0,0-4 0 0,4-2 0 15,3-4-2256-15,4-1-448 0,0-1-80 16</inkml:trace>
  <inkml:trace contextRef="#ctx0" brushRef="#br1" timeOffset="182657.59">22571 11698 34095 0,'0'0'3024'0,"-1"-6"-2416"16,0 1-480-16,1 5-128 0,1-7 160 0,2 1 16 15,4 1 0-15,1 2 0 0,3 0-304 0,4 1-64 0,1 0-16 0,2 1 0 32,1 0-624-32,0 1-112 0,2 1-16 0</inkml:trace>
  <inkml:trace contextRef="#ctx0" brushRef="#br1" timeOffset="182796.53">22547 11867 39503 0,'-7'-7'1744'0,"7"7"368"0,-5-3-1680 0,5 3-432 0,0 0 0 0,0 0 0 0,0 0 480 0,2-5 16 16,2-1 0-16,3 2 0 0,3-1-336 0,3 2-160 16,2 1 160-16,4 0-160 0,3-1 0 0,4 1-128 15,5 0-16-15,3-2-12096 16,3 0-2416-16</inkml:trace>
  <inkml:trace contextRef="#ctx0" brushRef="#br1" timeOffset="183297.78">23526 11528 5519 0,'-4'-14'496'0,"3"8"-496"15,-1 1 0-15,0-1 0 0,2 6 7152 0,0 0 1328 16,-1-4 272-16,1 4 48 0,0 0-6880 0,0 0-1392 16,-5 4-272-16,2 4-48 0,0 3-16 0,-1 2-16 15,0 3 0-15,0 1 0 0,-1 3-176 0,1 3 192 0,-2 0-192 0,2 3 192 16,0 0-192-16,-1 0 0 16,0 0 0-16,0-1 128 0,1-1-128 0,1-2 0 15,-1-2 0-15,1-2 0 0,0-3 128 0,0-2-128 0,1-2 0 0,0-1 128 16,0-2 0-16,0-3-128 0,2-5 192 0,0 0-64 15,0 0 96-15,-5-3 16 0,1-4 0 0,-1-1 0 16,0-3-240-16,1-4 128 0,1-1-128 0,0-4 0 16,1-4 0-16,0-3 0 0,2-1 0 0,1-2 0 15,1-1 0-15,2-1 0 0,2-2 0 0,0 0 0 0,2 0 0 16,1 1 0-16,0 1 0 0,1 2 0 0,1 5 0 0,1 3 0 16,0 2 0-16,1 4 0 0,1 2 0 0,3 0 0 15,0 6 0-15,2 2 0 0,0 3-160 16,1 3 160-16,-2 2-128 0,1 2 128 0,-1 3 0 0,-2 2 0 15,-2 2 0-15,-1 1 0 0,-4 2 0 0,-2 3 0 16,-3 0 0-16,-4 2 0 0,-4 0 0 0,-4 0 0 16,-5 2 0-16,-2-1 0 0,-4 0-128 0,-1-2 128 15,-1-3-128-15,0-1 128 0,-1-2 0 0,2-1 0 16,-1-2 0-16,1-1 176 0,0-3-176 0,2 0 192 0,2-2-192 0,2-1 192 16,0-1-448-16,2 0-96 15,2-1-16-15,3-1-11456 16,0-1-2288-16</inkml:trace>
  <inkml:trace contextRef="#ctx0" brushRef="#br1" timeOffset="183594.73">24144 11336 39327 0,'-8'-11'1744'0,"5"6"368"0,-2 1-1696 0,1-1-416 0,0 2 0 0,-1 1 0 15,0 1 144-15,-2 1-144 0,-1 2 160 0,1 2-160 16,-1 4 320-16,-2 2-16 0,-2 3-16 0,-1 5 0 0,0 4-96 0,-3 4 0 16,0 4-16-16,-5 4 0 0,-1 5 64 0,-2 3 16 15,-7 6 0-15,-3 3 0 0,-5 4-256 0,-3 0 128 16,1 0-128-16,1-2 0 0,4-2 192 0,1-3-64 16,3-4-128-16,2-2 192 0,4-3-192 0,1-4 0 15,3-3 0-15,3-2 0 0,0-2-176 0,3-4-80 16,4-2 0-16,4-2-16 15,1-1-1760-15,5-4-336 0,4-2-80 0,3-2-8464 16,5-4-1696-16</inkml:trace>
  <inkml:trace contextRef="#ctx0" brushRef="#br1" timeOffset="183986.76">24109 11929 32255 0,'0'0'2864'0,"5"-4"-2288"15,2 2-576-15,-7 2 0 0,7 0 320 0,-7 0-32 16,0 0-16-16,0 0 0 0,0 0 768 0,0 9 160 0,-2 1 16 0,-2 4 16 15,-4 0-208-15,-3 3-64 0,-2 0 0 0,-1 4 0 16,-3 1-528-16,0 3-112 0,-1 0-32 0,0 1 0 16,2 2-160-16,0-2-128 15,1-2 144-15,2 1-144 0,1-2 128 0,1-1-128 0,1-4 0 16,2-1 0-16,3-4 144 0,-1-1-144 0,2-4 128 0,2-2-128 16,2-6 176-16,0 0-48 0,0 0-128 0,0 0 192 15,4-5-192-15,3-4 0 0,0-4 0 0,3-4 0 16,1-2 0-16,2-7 0 0,3-3-144 0,1-4 144 15,3-3-320-15,1 0 48 0,-2-2 0 0,1 1 0 16,-1 4 272-16,0 3 0 0,-2 1 0 0,-2 6 0 0,-2 3 192 16,-1 2 80-16,0 5 32 0,-2 2 0 0,-2 4-32 15,0 1 0-15,-1 3 0 0,0 2 0 0,-7 1-128 0,5 5-16 16,1 2-128-16,-2 4 192 0,1 2-192 0,-2 2 176 16,0 4-176-16,0 1 160 0,0 2-160 0,-3 1 192 15,1 0-192-15,0 2 192 0,0 3-192 0,0-2 128 16,-1 1-128-16,1-2 128 0,0 0-128 0,2-1 0 15,-1 0 0-15,-1-2 0 0,0-2 0 0,1-1 0 16,0-1 0-16,2-2 0 16,-2-3-464-16,0 0-128 0,0-4-32 0,-1 0 0 15,2-2-2320-15,-3-7-480 0</inkml:trace>
  <inkml:trace contextRef="#ctx0" brushRef="#br1" timeOffset="184158.63">23963 12144 40255 0,'-6'-14'1792'0,"5"8"352"0,0 2-1712 0,2-2-432 0,1 1 0 0,3 1 0 16,0-1 0-16,3 2-192 0,1 0 0 0,6-1 16 15,3 1 176-15,6 1 0 16,3 1 0-16,5 0-128 0,4-1-32 0,3 1 0 0,1 1 0 0,2 1-17248 16</inkml:trace>
  <inkml:trace contextRef="#ctx0" brushRef="#br1" timeOffset="186180.73">15812 9139 2751 0,'0'0'256'0,"1"-6"-256"0,1 2 0 0,-1-2 0 15,1 1 3472-15,0-1 656 0,0 1 128 0,0 1 32 16,1-2-2240-16,-1 2-448 15,0-2-96-15,-2 2-16 0,2-1-336 0,-2 5-80 0,0 0-16 0,0 0 0 0,2-4-352 0,-2 4-64 16,0 0 0-16,0 0-16 16,0 0-352-16,0 0-64 0,0 0-16 0,0 0 0 0,4 7 0 0,-1 0-16 15,0 2 0-15,0 2 0 0,-1 1 96 0,0 4 32 16,0 1 0-16,0 4 0 16,-1 2-112-16,2 4-32 0,-1 2 0 0,0 2 0 0,0 1-16 0,0 3 0 15,1 3 0-15,-1 1 0 0,0 2-16 0,0 1 0 16,2 2 0-16,0 0 0 0,0-1-128 0,2-2 0 15,-1 0 0-15,2-1 128 0,0-1-128 0,-1-1 0 16,0-3 144-16,-1-3-144 0,1-2 160 0,-1-3-32 16,0-1-128-16,-1-1 192 0,-1-3-48 0,-1-3-16 15,2-2 0-15,-4-3 0 0,0-1 16 0,0-2 0 16,0-2 0-16,0-1 0 16,-2-3-720-16,2-5-160 0,0 0-32 0,0 0-14128 0</inkml:trace>
  <inkml:trace contextRef="#ctx0" brushRef="#br1" timeOffset="186542.19">15863 9266 14735 0,'-7'-12'1312'0,"4"7"-1056"0,0-1-256 0,-1 0 0 0,0-2 2240 0,0 3 384 15,-2 0 64-15,6 5 32 16,-6-1-1952-16,0 1-384 0,6 0-64 0,-5 1-32 16,-1 0-96-16,1 1 0 0,0 4-16 0,1-2 0 15,4-4-176-15,-5 5 0 0,5-5 0 0,0 0 0 16,-5 3 224-16,5-3 64 0,-5 2 16 0,5-2 0 0,-6-2 384 0,0-1 80 16,2-2 0-16,0-1 16 0,0-3-16 0,1-1-16 31,0-1 0-31,0-1 0 0,2 0-96 0,1 0-16 0,0 0 0 0,1 1 0 0,2 0-176 0,0 1-32 15,0 0-16-15,2 0 0 0,0 3-48 0,1 2-16 16,-1 2 0-16,0 0 0 0,-5 3-80 0,7 3-16 16,1 2 0-16,0 3 0 0,-2 1-128 0,1 2-128 15,1 1 144-15,-2 2-144 0,0 2 0 0,-1 1 128 0,1 1-128 0,-1-1 0 47,0 1-384-47,0-2-128 0,1 3-32 0,-1-1 0 16,1-2-2512-16,0-2-496 0</inkml:trace>
  <inkml:trace contextRef="#ctx0" brushRef="#br1" timeOffset="187105.06">15945 10479 15663 0,'0'-6'1392'0,"2"0"-1120"16,-1-2-272-16,-1 0 0 0,0 1 1536 0,0-1 240 16,0 0 48-16,0 2 16 0,0-1-32 0,0 3 0 15,0-1 0-15,0 5 0 0,0 0-560 0,0 0-112 0,0 0-32 0,0 0 0 16,0 0-512-16,1 8-96 0,0 1-32 15,0 1 0-15,0 1-48 0,0 2-16 0,-1 2 0 0,1 3 0 16,-1 2 64-16,0 2 16 16,0 1 0-16,0 2 0 0,0 1-192 0,0 4-32 0,0 0-16 0,0 1 0 15,-1 0-240-15,1 2 176 0,1 0-176 0,0 0 160 16,2-1-160-16,0 0 192 0,2-1-192 0,0 0 192 16,0 1-192-16,1-1 0 0,0-3 0 0,2 0 0 15,-2-2 0-15,-1-2 0 0,1-2 0 0,0-1 0 16,0-1 0-16,-2-2 128 0,0-2-128 0,0-2 128 15,-2 0 16-15,0-2 0 0,-1-2 0 0,-1-2 0 16,0 0-496-16,-1-2-96 0,1-6-32 0,0 0 0 16,-3 4-1440-16,-2-2-304 0,0-2-48 0,-3-2-7648 15,2-2-1536-15</inkml:trace>
  <inkml:trace contextRef="#ctx0" brushRef="#br1" timeOffset="187434.79">15956 10611 23951 0,'-3'-6'2128'0,"-1"1"-1696"16,-2-1-432-16,1 2 0 0,-2-1 432 0,1 2 0 15,-2 0 0-15,0 1 0 0,0 1 352 0,1 1 80 16,0 1 16-16,1 0 0 0,-2 1-368 0,1 0-80 16,3 1-16-16,-4 1 0 0,3-1-144 0,5-3-16 0,-6 3-16 0,2 2 0 15,4-5 160-15,0 0 48 16,0 0 0-16,0 0 0 0,0 0 272 0,0 0 64 0,0 0 16 0,-2-5 0 15,0-1-64-15,4-3-16 0,0-1 0 0,0-2 0 16,0-1-432-16,1-2-96 16,2 1 0-16,-1 1-16 0,1 1 16 0,-1 2 0 0,2 1 0 0,-1 3 0 15,-1 0 64-15,1 2 0 0,-5 4 16 16,5-1 0-16,-5 1-272 0,8 1 160 0,0 3-160 0,-1 3 128 16,2 0-128-16,0 2 0 0,1 1 0 0,0 1 0 15,1 1-160-15,1 0 160 0,0-1 0 0,1-1-144 16,2-1-1440-16,0-1-272 0,1-4-64 0,5-3-14080 15</inkml:trace>
  <inkml:trace contextRef="#ctx0" brushRef="#br1" timeOffset="199330.7">15777 9403 16175 0,'0'0'704'0,"0"0"176"0,0 0-704 0,0 0-176 16,0 0 0-16,-3-3 0 0,1-2 1136 0,2 5 192 15,0 0 32-15,0 0 16 0,0 0-320 0,0 0-64 16,1-5-16-16,-1 5 0 0,3-5-448 0,1 3-80 16,2 1-32-16,1 0 0 0,-1 1-416 0,2 1 0 15,1 0 0-15,1 1 0 0,-2-1 0 0,4 2-192 16,2-1 0-16,-2 0 16 15,1-2-2448-15,0 1-512 0</inkml:trace>
  <inkml:trace contextRef="#ctx0" brushRef="#br1" timeOffset="199455.97">16072 9390 11967 0,'0'0'528'0,"0"0"112"0,0 0-512 0,7 0-128 16,-7 0 0-16,7 1 0 0,1-1 2496 0,0 1 448 0,-1 0 112 16,2 1 16-16,0 0-1920 0,0 1-368 0,0-2-80 15,-1 1 0-15,1 1-512 0,0 0-192 0,0 1 176 0,1-1-176 16,0 1-192-16,-1 1-128 0,2-1-16 0,0 1-10784 15</inkml:trace>
  <inkml:trace contextRef="#ctx0" brushRef="#br1" timeOffset="199581.83">16355 9488 7359 0,'0'0'656'0,"0"0"-528"0,0 0-128 0,0 0 0 16,0 0 3264-16,0 0 640 0,4 5 112 0,0 1 16 16,1-1-2368-16,0 1-464 0,1-1-112 0,2 1 0 15,0 0-672-15,1-1-128 0,1 0-32 0,1 1 0 16,1 0-256-16,2 1 0 0,1-2 128 0,0 2-128 15,1-2-1472-15,0 2-368 0,2 0-64 0</inkml:trace>
  <inkml:trace contextRef="#ctx0" brushRef="#br1" timeOffset="199722.74">16684 9661 11055 0,'0'0'976'16,"0"0"-784"-16,0 0-192 0,0 0 0 0,3 5 2688 0,-2 0 480 16,-1-5 96-16,3 5 32 0,2-1-1920 0,-1 1-384 15,0-1-80-15,3 1-16 0,-1 2-592 0,0 0-128 16,-1-1-32-16,2 2 0 0,2 1-304 0,1 0-64 15,-3-1-16-15,1 0-11376 0</inkml:trace>
  <inkml:trace contextRef="#ctx0" brushRef="#br1" timeOffset="199848.07">16950 9925 20271 0,'0'0'1792'0,"0"0"-1424"15,0 0-368-15,-2 7 0 0,-1-1 1376 0,1 0 208 0,1 0 32 0,0-1 16 16,1 2-864-16,1-1-160 0,2 1-32 0,1 0-16 15,0-1-400-15,0 2-160 0,2 0 128 0,1 0-8496 16,-1 1-1696-16</inkml:trace>
  <inkml:trace contextRef="#ctx0" brushRef="#br1" timeOffset="200004.65">17114 10292 24879 0,'0'0'2208'0,"0"0"-1760"0,-6 2-448 0,6-2 0 0,0 0 608 0,-4 5 32 15,0 2 16-15,1 0 0 0,0-1-496 0,1 2-160 16,1 0 0-16,-1-1 0 0,1 1 0 0,1 1 0 16,0 1 0-16,1 0-8048 15,1 1-1632-15</inkml:trace>
  <inkml:trace contextRef="#ctx0" brushRef="#br1" timeOffset="200146.17">17020 10621 22111 0,'0'0'1968'0,"-6"3"-1584"0,-2 1-384 15,0 0 0-15,0-1 896 0,1 1 112 16,-1 1 16-16,0 0 0 0,1 1-64 0,-1-1 0 0,0 1 0 0,1 0 0 16,0 1-704-16,1 1-256 0,1-1 144 0,-1 1-144 31,1 1-576-31,-1 0-192 0,0-1-32 0,0 1-11488 0</inkml:trace>
  <inkml:trace contextRef="#ctx0" brushRef="#br1" timeOffset="200303.27">16777 10868 8287 0,'0'0'736'0,"-7"6"-592"0,0-1-144 0,-1 1 0 0,-1-1 3008 0,0 0 576 15,1 0 128-15,-1 1 0 0,0 0-1856 0,1 2-384 16,1 0-80-16,-1-1-16 0,-1 1-448 0,1 1-96 16,1 0 0-16,-1 0-16 0,0 2-496 0,1 0-80 15,-1 0-32-15,0 2 0 0,-1-2-208 0,2 0 0 16,-1-2 0-16,-1 1 0 0,-1 0-176 0,0-1-80 16,-1 0 0-16,0 0-16 15,-1-1-784-15,0 1-160 0,-1-1-16 0,0 0-6720 16,1-1-1344-16</inkml:trace>
  <inkml:trace contextRef="#ctx0" brushRef="#br1" timeOffset="200460.05">16372 11189 17967 0,'-10'4'784'0,"6"-2"176"0,-3 1-768 0,1 2-192 16,-2-3 0-16,-1 0 0 0,2 1 1728 0,-1 1 320 15,-1-1 48-15,1 0 16 0,2 0-768 0,-3 2-128 16,2-2-48-16,1 0 0 0,-2 2-608 0,1-1-128 16,1 1-32-16,-1 0 0 0,1-2-400 0,0 2 128 0,1-2-128 0,-1 2 0 31,0-1-432-31,-2 0-160 0,0 1-48 0,-2 0 0 15,-1 1-2512-15,-1-1-512 0,-2 1-112 0,0-1-5328 0</inkml:trace>
  <inkml:trace contextRef="#ctx0" brushRef="#br1" timeOffset="200617.41">15998 11348 15135 0,'-12'1'672'0,"7"0"144"0,-3 1-656 0,-2 0-160 0,-1 1 0 0,0 0 0 15,1 0 2304-15,-1-1 448 0,0 2 64 16,-1-1 32-16,2 1-544 0,1 1-96 0,1-1-32 0,0 1 0 16,-1 1-672-16,0 0-144 0,2-2-16 0,-1 0-16 15,0 0-368-15,2-1-80 0,-1 0-16 0,0 1 0 16,1 0-400-16,0 0-80 0,1 0 0 0,-1-2-16 15,1 0-368-15,5-2 0 0,-5 2 0 0,5-2 128 16,-4 3-1568-16,-2-2-304 0,6-1-64 0,0 0-15264 16</inkml:trace>
  <inkml:trace contextRef="#ctx0" brushRef="#br1" timeOffset="204142.3">16878 9117 7359 0,'0'0'656'0,"0"0"-528"15,0 0-128-15,0 0 0 0,-3-5 1376 0,3 5 240 16,0 0 48-16,0 0 16 0,-3-5 0 0,0-1 0 15,3 6 0-15,-1-5 0 0,1-1-432 0,1 1-96 16,1-1 0-16,-1 1-16 0,0-1 48 0,1 1 16 16,0-2 0-16,1 1 0 0,1 0-64 0,0 0-16 15,2-3 0-15,0-1 0 0,2 0-96 0,3-1 0 16,0 0-16-16,3 0 0 0,3 0-192 0,0 0-48 0,2 1 0 0,1-1 0 16,-1-1-208-16,0 1-48 15,1 1-16-15,-1 1 0 0,0 2-176 0,-1 0-48 16,0 2 0-16,-1 1 0 0,0 4-96 0,1 1-32 0,-3 2 0 15,-1 0 0-15,1 1-144 0,-2 2 0 16,-1 1 0-16,-1 2 128 0,-1 0-128 0,-1 1 0 0,-3 0-160 0,1 1 160 31,-3 1-704-31,1 1-32 0,-2 0-16 0,-1-1 0 0,-1-1-1536 0,0 0-304 16,0-2-64-16,-1-1-16 0,-2-1-336 0,2-7-64 0</inkml:trace>
  <inkml:trace contextRef="#ctx0" brushRef="#br1" timeOffset="204364.26">17263 8933 14735 0,'-5'-12'640'0,"5"12"160"0,-2-5-640 0,-2 0-160 16,1 1 0-16,3 4 0 0,0 0 3280 0,-7-1 624 16,1 2 128-16,-2 3 32 0,-1 2-2128 0,0 2-416 15,2 5-96-15,-2 2-16 0,-1 3-528 0,0 2-112 16,0 2-32-16,0 4 0 0,2 0-32 0,0 2 0 16,0 0 0-16,2 2 0 0,2 1-384 0,0-2-64 15,3 1-32-15,1-1 0 0,1-4-32 0,3-2-16 16,0-2 0-16,2-2 0 0,3-3 0 0,1-1 0 0,0-3 0 15,3-4 0-15,2-2-16 0,1-3 0 16,1-2 0-16,3-2 0 0,1-6-160 0,1-2 0 16,1-2 0-16,2-5 128 15,4-2-1744-15,0-5-368 0,-1-5-64 0</inkml:trace>
  <inkml:trace contextRef="#ctx0" brushRef="#br1" timeOffset="206502.5">15906 9689 17039 0,'0'0'752'0,"0"0"160"0,0 0-720 0,0 0-192 16,0 0 0-16,-5-2 0 0,5 2 1808 0,0 0 336 15,-4-4 64-15,4 4 16 0,0 0-768 0,0 0-160 16,0 0-16-16,0 0-16 0,0 0-720 0,0 0-144 15,8-2-16-15,2 1-16 0,4 0-176 0,0 2-48 16,4 1 0-16,4 1 0 0,3-1-16 0,3-1 0 16,0 0 0-16,2 0 0 0,-1 0 32 0,-1-1 0 15,1 1 0-15,-1-2 0 0,1 0-32 0,0-1 0 16,-2 0 0-16,1 1 0 0,-2-2-128 0,-3 1 0 0,-2 0 144 0,-2 0-144 16,-3 0 160-16,-4-1-32 15,-3 1-128-15,-1 0 192 0,-8 2-192 0,0 0 0 16,0-7 0-16,-5 3 0 15,-1 0-448-15,-3-2 0 0,-2 1 16 0,-1-1 0 0,-1 1 144 0,-2-2 32 0,1 0 0 16,1 1 0-16,1 0 256 0,1 2 272 16,3-1-48-16,-1 1-16 0,4 1 224 0,5 3 32 0,0 0 16 0,0 0 0 15,0 0-224-15,0 0-64 0,0 0 0 0,5-4 0 16,2 2-192-16,1 1 0 0,1 1 128 0,1 2-128 16,1 2 0-16,0-1 128 0,0 1-128 0,1 3 0 15,-1 1 240-15,-1 0-48 0,-1 2-16 0,0 2 0 16,-1 1 96-16,-2-1 32 0,0 1 0 0,-4 0 0 0,1-1-160 0,-3 0-16 15,-3-1-128-15,1 0 192 0,-6-1 0 0,-1 0-16 16,-1-1 0-16,-2 0 0 16,-1-1-496-16,-1 2-80 0,-1-1-32 0,1 0 0 15,0 0-2560-15,0-2-512 0</inkml:trace>
  <inkml:trace contextRef="#ctx0" brushRef="#br1" timeOffset="206989.98">16175 9949 27647 0,'-6'-2'2448'0,"-2"1"-1952"16,-3 0-496-16,1 1 0 0,0 0 544 0,1 0 16 16,2 0 0-16,1 1 0 0,6-1 528 0,0 0 96 0,0 0 32 0,0 0 0 15,0 0-816-15,6 6-144 0,5-1-48 0,1 1 0 16,3-1-208-16,4 0 0 15,2-2 0-15,3 1 0 0,4-1 0 0,2-1 0 0,3-2 0 0,3 1 0 16,0-1 0-16,2 0 0 16,3 0 0-16,0-1 0 0,-2 0 0 0,-1 0 0 0,-3 0 0 15,-1 1 0-15,-2-2 0 0,-3 1 0 0,-3 2 0 16,-3-1 0-16,-3-1-240 0,-4 1-80 0,-4-1-32 0,-3 0 0 16,-9 1-208-16,0 0-32 0,0 0-16 0,0 0 0 15,-4-3-80-15,-3 0-16 0,-2-1 0 0,0 0 0 0,-5-1 304 0,1 1 48 16,0-1 16-16,0-1 0 0,1 1 336 0,1-1 160 15,0 1-16-15,2-1 0 0,-1-1 576 0,3 1 112 16,2-1 32-16,2 2 0 0,0-1-16 0,3 6 0 16,0 0 0-16,3-4 0 0,0-1-576 0,2 2-112 15,2 1-32-15,1 1 0 0,0 1-128 0,0 2 192 16,0 1-192-16,0 3 192 0,-1 0-192 0,2 2 192 16,-1 0-192-16,-1 2 192 0,-1 1-64 0,-2 2 0 15,1 0 0-15,-3 1 0 0,-1 0 16 0,-1-1 0 16,-2 1 0-16,-3 0 0 0,0 1 16 0,-2 0 0 15,-1 1 0-15,-1-1 0 0,-2 0-432 0,-1 1-96 16,-2-2-16-16,1 0 0 16,0-2-2400-16,-1 1-480 0</inkml:trace>
  <inkml:trace contextRef="#ctx0" brushRef="#br1" timeOffset="207446.59">16231 10297 6447 0,'-13'-2'272'0,"8"2"80"0,-2-2-352 0,1 2 0 0,-1-1 0 0,0 2 0 0,1-1 5920 0,0 1 1120 15,6-1 208-15,0 0 48 0,0 0-4944 16,0 0-1008 0,0 0-192-16,0 0-32 0,0 0-800 0,8 3-176 0,3 1-16 0,4-3-128 0,3 1 0 0,4 0 0 15,4 0 0-15,4-1 0 0,2 0 176 0,5 1-176 16,5-1 160-16,1 0-160 0,1-1 128 0,0 0-128 15,-1 0 0-15,-2 0 144 0,-1-1-144 0,-1 2 0 16,-2 0 0-16,-2 0 0 0,-3 0 0 0,-2-1 0 16,-2 1 0-16,-5 1 0 15,-6 1-400-15,-2-1-16 0,-4-1 0 0,-4 1 0 16,-7-2-416-16,0 0-64 0,0 0-32 0,-5 3 0 16,-4 0-96-16,-2-2 0 0,-7 0-16 0,1-1 0 15,-3 0-32-15,-1-1 0 0,1 0 0 0,-1-2 0 0,0 1 576 0,2-1 112 0,1-2 32 0,2 1 0 16,1-1 800-16,3 0 176 0,2 1 16 0,4-1 16 15,0 1 544-15,6 4 96 0,0 0 32 0,0 0 0 16,-1-6-752-16,1 6-128 0,4-4-48 0,2 2 0 16,-1 2-144-16,2 1-48 0,1 0 0 0,-1 2 0 15,1 3-16-15,2 2 0 0,-2-1 0 0,1 3 0 16,-3 2 64-16,0 0 16 0,-2-1 0 0,-1 3 0 16,0 0-32-16,-3 1-16 0,-2 1 0 0,-1-1 0 0,-2-1-224 0,-3 2 0 15,-2 0 128-15,-1 1-128 16,-1-1-1968-16,-1 1-432 15,-4-1-96-15</inkml:trace>
  <inkml:trace contextRef="#ctx0" brushRef="#br1" timeOffset="207917.48">16007 10813 29487 0,'-11'-3'1296'0,"11"3"288"0,-7 0-1264 0,2 0-320 16,5 0 0-16,0 0 0 0,0 0 960 0,0 0 128 0,0 0 16 0,0 0 16 15,0 0-496-15,12 0-112 16,3 0 0-16,5 0-16 0,3 1-240 0,4-2-32 0,1 0-16 0,3-1 0 31,0-1 64-31,2 1 16 16,1 0 0-16,1 0 0 0,0-2-288 0,1 2 160 0,-1-1-160 0,-1 1 128 15,0 0-128-15,-2 0 0 0,-2 1 0 0,-3 0 128 16,-3 0-128-16,-3 1-256 0,-4 0 64 0,-3 0 16 31,-3 0-336-31,-3 0-80 0,-1 0-16 0,-7 0 0 16,0 0-112-16,0 0-32 0,0 0 0 0,0 0 0 16,-5-2-48-16,-3 0-16 0,-2 0 0 0,-1 0 0 15,-1-1 320-15,-2 0 64 0,-1 0 16 0,-1-2 0 0,1 1 240 0,0-2 176 0,2 0-208 0,1-1 80 16,1 0 320-16,2 1 80 0,3-2 16 0,1 2 0 15,2 0 336-15,2-1 64 0,0 2 16 0,1 5 0 0,2-6-192 0,-2 6-16 16,6-3-16-16,0 1 0 0,0 1 16 0,1 2 0 16,1 1 0-16,0 1 0 0,1 3-160 0,-1 1-16 15,0 1-16-15,0 2 0 0,-1 1-96 0,1 1-16 16,-1 2 0-16,-2 0 0 0,1 0-32 0,-2 2-16 16,-2-1 0-16,-1 1 0 0,-2 0-16 0,-1-1 0 15,-3 1 0-15,-4-1 0 16,-2 0-1968-16,-5 1-400 0,-3-1-64 0</inkml:trace>
  <inkml:trace contextRef="#ctx0" brushRef="#br1" timeOffset="208449.41">15878 11215 1839 0,'0'0'160'0,"-5"-3"-160"0,0 2 0 0,0 0 0 16,5 1 5472-16,0 0 1056 0,0 0 224 0,0 0 32 15,0 0-4304-15,0 0-880 0,3-5-160 0,3 0-32 16,1 2-672-16,4 0-128 0,3-1-32 0,1 1 0 0,4 0-352 0,3 1-80 15,2-2-16-15,2 1 0 0,2 0-128 0,0 1 0 16,1-2 0-16,-1 1 0 0,-4 0 0 0,-2-1 0 16,-2 2 0-16,-3-1 0 15,0 0-304-15,-5 0-80 0,-1 1-32 0,-4 0 0 16,-1 1-576-16,-6 1-112 0,0 0-32 0,0 0 0 16,0 0 112-16,0 0 0 0,-6-2 16 0,0 1 0 0,-2-1 816 0,0 2 192 15,1 0 0-15,-2 0 0 0,0 2 720 0,1-2 192 16,2-2 48-16,-1 1 0 0,1 0 320 0,6 1 80 0,0 0 16 0,0 0 0 15,-6-2-608-15,6 2-128 16,0 0-32-16,0 0 0 0,0 0-416 0,0 0-64 0,5-4-128 0,0 0 176 16,1 3-176-16,1 1 0 15,0 0 144-15,1 2-144 0,-1 1 208 0,1 0-16 16,0 1-16-16,-2 2 0 0,1-1 80 0,-2 2 32 16,2 0 0-16,-3-1 0 0,1 2 96 0,-2 1 32 15,-1-1 0-15,-1 2 0 0,-1 0-112 0,-1 1-32 0,-2 0 0 0,-3 1 0 16,-1-1-144-16,-2 1-128 15,-3-1 192-15,-4 3-192 16,-2-1-2688-16,-6 1-656 0</inkml:trace>
  <inkml:trace contextRef="#ctx0" brushRef="#br1" timeOffset="-210234.78">6165 10827 2751 0,'0'0'128'0,"0"0"16"0,0 0-144 0,0 0 0 0,0 0 0 0,0 0 0 0,0 0 2688 0,0 0 512 15,0 0 112-15,0 0 16 0,0 0-2032 0,0 0-400 16,-3-3-64-16,3 3-32 0,0 0-160 0,0 0-48 16,0-5 0-16,0 5 0 0,0 0-368 0,2-6-80 15,-2 6-16-15,0 0 0 0,2-5 64 0,-2 5 0 0,0 0 0 0,0 0 0 16,6-5 0-16,-6 5 0 16,0 0 0-16,0 0 0 15,0 0 144-15,0 0 48 0,0 0 0 0,0 0 0 0,0 0-80 0,1 8-16 0,0 0 0 0,-1 0 0 16,-1 1-32-16,0 0-16 0,-1 0 0 0,-1 0 0 15,0-2-112-15,0 1 0 0,0-1-128 16,-1-2 192-16,0 0-192 0,-1-1 176 0,1-1-176 0,0 1 160 31,-2-1-160-31,-2 0 192 0,2-1-192 0,-1 1 192 16,2-2-192-16,-3-1 128 0,1 0-128 0,1 0 128 16,0-1-128-16,0-2 0 0,-1 1 0 0,2-1 0 15,-1-2 0-15,2 1 128 0,0-1-128 0,1-2 0 16,1-1 192-16,1 1-32 0,1-2-16 0,1 0 0 0,1-2 64 15,1 2 16-15,1 0 0 0,-1 1 0 0,1-1-64 0,0 1-16 16,1 1 0-16,3 2 0 0,0-1-144 0,-1 3 192 16,0-1-192-16,0 0 192 0,-1 2-192 0,1 0 0 15,-1 1 0-15,1 1 0 0,-7 0 0 0,7 2 0 16,-1 0 144-16,0 3-144 0,-1-1 128 0,0 2-128 16,-2 0 128-16,0 2-128 0,-1 1 0 0,-1 1 144 15,1 0-144-15,-2 1 0 0,-2 1 224 0,1-1-64 16,-1-1-16-16,0-1 0 0,0 0-144 0,0 1 160 15,-2-2-160-15,1-2 160 0,-1 0-160 0,-2-1 160 16,1 0-160-16,-1-2 160 0,-1 0-32 0,1 0-128 16,-2-1 192-16,0-1-64 0,2-1-128 0,-1-1 160 15,0-1-160-15,0-1 160 0,-1 0-160 0,2-1 192 16,0-3-192-16,1 2 192 0,0-2 0 0,2-1 0 16,0 1 0-16,-1-2 0 0,4-2-64 0,1 0-128 15,2-1 192-15,-1 0-64 0,2 1 32 0,1 0 0 0,0 0 0 0,2 1 0 16,0 1-160-16,1 1 0 0,1 3 0 0,0-1 0 15,0 2 0-15,-1 2 0 0,0-1 0 16,1 3 0-16,0 2 0 0,-2 1 0 0,0 1 0 16,0 3 0-16,-1 1 0 0,-1 0 0 0,-2 1 0 0,0 1-176 0,-1 1 176 0,-1 1-160 15,-2 0 160-15,-1 0-160 16,-1-1-1664-16,-3 1-336 0,-1 1-64 0</inkml:trace>
  <inkml:trace contextRef="#ctx0" brushRef="#br1" timeOffset="-207046.07">4884 9770 1839 0,'0'0'160'0,"0"0"-160"0,0 0 0 0,0 0 0 15,0 0 1840-15,0 0 336 16,0 0 64-16,0 0 0 0,0 0-752 0,0 0-144 0,0 0-48 0,0 0 0 16,0 0-208-16,7 1-64 0,-7-1 0 0,8 3 0 15,1 0-304-15,0 1-64 0,0 2-16 16,0-1 0-16,1 1-384 0,1-1-96 0,0 1-16 0,0 0 0 16,-1 1-144-16,0 0 128 0,-1-1-128 0,1 0 128 15,-5-1-128-15,2 0 128 0,-2-1-128 0,-5-4 128 0,0 0-128 0,6 4 192 16,-6-4-192-16,0 0 192 0,0 0-32 0,0 0 0 15,0 0 0-15,0 0 0 0,0 0-32 0,0 0 0 16,-7-1 0-16,1-1 0 0,-2-1 0 0,0 0 0 16,-3-3 0-16,1 1 0 0,1-1 64 0,-5-1 0 15,2 1 0-15,1-1 0 16,0 0 96-16,-1-1 32 0,0 0 0 0,2 0 0 0,0 1 0 0,0 1 0 16,0 2 0-16,2 1 0 0,0-2 0 0,1 2 16 15,2 0 0-15,-1-1 0 0,2 2 32 0,4 2 0 16,0 0 0-16,0 0 0 0,0 0-32 0,0 0 0 15,0 0 0-15,0 0 0 0,0 0-336 0,0 0 144 16,0 0-144-16,0 0 0 0,5 7 0 0,5-1 0 0,-2 2 0 0,3 1-144 16,1 2 144-16,2 0-160 15,2 1 160-15,1 0-160 0,2 1 160 0,1 0 0 16,1-1-144-16,1 2 144 0,0 0 0 0,1-1 0 0,0 0-144 0,-1-1 144 16,-2-1 0-16,-3 0 0 15,0-1 128-15,-2-1-128 0,0-1 128 0,-3 0-128 16,-2-3 0-16,-2-1 0 0,0 0-208 0,0-1-144 0,-8-3-32 0,0 0 0 31,0 0-400-31,0 0-96 0,0 0-16 0,0 0 0 16,0 0-320-16,-8-1-64 0,-2-1 0 0,-3-2-16 0,-2 0-512 0,-3 0-112 0,-2-3 0 0,2 0-16 15,-1-1 864 1,0-1 176-16,0-2 48 0,2-1 0 0,-1 0 1712 0,3 1 352 0,-3-1 64 0,2 1 0 0,0 0 448 0,2 0 64 16,2 0 32-16,1 0 0 0,0 0-256 0,1 1-48 15,1 1-16-15,2 1 0 0,-1 0-480 0,2 2-112 16,1-1-16-16,0 4 0 0,5 3-384 0,-3-4-96 15,1-1-16-15,2 5 0 0,0 0-160 0,0 0-48 16,0 0 0-16,0 0 0 0,0 0-192 0,0 0 176 16,0 0-176-16,0 0 160 0,0 0-160 0,3 6 0 15,-1-1 0-15,2 2 0 0,-1-1 0 0,0 2 0 16,2 0 144-16,0 1-144 0,1-1 128 0,-2 2-128 16,2 0 160-16,0 0-160 0,2-1 144 0,1 2-144 15,0 2 128-15,0-1-128 0,1-1 0 16,0 1 128-16,0-1-128 0,-1 1 0 0,1-1 0 0,0 0 128 15,0-1-128-15,0 0 0 0,1-1 128 0,-2 0-128 16,1 0 0-16,0-1 128 0,1 1-128 0,-1 0 0 16,-1 0 0-16,1 0 0 0,1-1 0 0,0 1 128 0,-2 0-128 0,1 1 0 15,-2-1 128-15,2-1-128 0,0 2 0 0,-1-1 128 16,1-1-128-16,-1 0 0 0,-1-2 144 0,1 2-144 16,-1-2 128-16,0 1-128 0,0 0 128 0,-1-1-128 15,0 1 128-15,-1-1-128 0,1 2 128 0,-1-1-128 16,1-2 0-16,1 2 0 0,-1-1 0 0,1 1 0 15,-1-1 0-15,-1-1 0 0,1 1 0 0,1 0 0 16,-1 0 0-16,0-1 0 0,0 1 0 0,-1-1 0 16,1 1 176-16,-1-1-48 0,1 1 0 0,1 0 0 15,-2 0-128-15,2-1 0 0,0 1 0 0,-1-1 0 16,2 0 0-16,0 0 0 0,0 1 144 0,-3-1-144 0,1 0 0 0,1 0 128 16,2-1-128-16,-4 1 0 0,2-1 0 0,0 1 144 15,-2 0-144-15,2 1 0 0,-3-1 144 0,3 1-144 16,0-1 0-16,-1 1 144 0,0-1-144 0,1 3 0 15,-1-3 144-15,1 1-144 0,1-1 0 0,-2 1 0 16,0-2 0-16,1 1 128 0,1-1-128 0,-3 2 0 16,3-2 128-16,1 1-128 0,-2 1 0 0,1-1 128 15,-1 1-128-15,1-2 0 0,-1 1 0 0,0 0 144 16,-1 0-144-16,1-1 0 0,0 0 128 0,-3 1-128 0,2-1 0 16,-1 1 0-16,1-1 0 0,0 0 128 15,-2 0-128-15,1 0 0 0,-1-1 176 0,1 2-176 16,-1-1 160-16,1 1-160 0,-2-1 128 0,1 0-128 15,1 1 0-15,-1 0 144 0,1 0-144 0,1-1 0 0,-3 1 144 0,1-1-144 16,1 0 0-16,-1 1 0 0,2 0 0 0,0 1 128 16,-1-2-128-16,1 2 0 0,1-1 128 15,-1 2-128-15,1-2 0 0,0 2 128 0,0-1-128 0,1 1 0 16,0-1 0-16,0 0 0 0,0 1 0 0,-1-1 0 16,2 0 0-16,-1 0 0 0,-1 1 0 0,0 0 0 15,1-1 0-15,1 1 0 0,0-1 0 0,0 2 0 16,0-1 0-16,0 0 0 0,0 1 0 0,0 0 0 0,0 0 0 15,1-1 0-15,0 1 0 0,1 0 0 0,1-1 0 0,-1 2 0 32,0 0 0-32,0 1 0 0,0 1 0 0,-1-1 0 15,0-1 0-15,-2-2 0 0,1 2 0 0,0 1 0 16,1-1 0-16,0 1 0 0,0 0 0 0,0 1 128 16,0 0-128-16,0 0 176 0,0 0-176 0,1 1 0 15,0 0-192-15,0 0 192 0,0 1 0 0,2 0 0 16,-1 0 0-16,0 1 0 0,0-1 0 0,0-1 0 15,2 0 0-15,-1 1 0 0,0 0 0 0,2 1 0 16,0-2 0-16,1 0 0 0,-2-1 0 0,0 0 0 0,2 0 0 0,-1 1 0 16,2 1 0-16,0-1 0 15,-3 0 0-15,-1 0 0 0,1 1 0 0,-1-1 0 16,0 0 0-16,1 0 0 0,0-2 0 0,-1 1 0 16,-2 0 0-16,3 0 0 0,-1 0 0 0,1 0 0 0,0 1 0 0,0 0 0 15,0-1 0-15,1 0 0 16,-1 1 0-16,2 0 0 0,-1 0 0 0,1-1 0 15,-1 0 0-15,2 1 0 0,1-1 0 0,-1 0 0 0,1 0 0 0,0 0 0 16,-3 0 0-16,1 1 0 0,-2-2 0 16,0 0 0-16,0-1 0 0,0 1 0 0,-1-1 0 0,7 4 0 15,-3-1 0-15,-7-4 0 0,1 1 0 0,0-1 128 16,0 0-128-16,-1 1 0 0,1 1 0 16,2 0 0-16,-2-2 0 0,0 1 128 0,0-1-128 15,0 1 0-15,-1 0 128 0,1-1-128 0,-3 1 128 0,2 0-128 16,0 0 176-16,0-2-48 0,1 1-128 0,-1 0 192 15,-1-2-32-15,0 1-16 0,0-1 0 0,0-1 0 16,-1 1-16-16,0-2 0 0,-1 0 0 0,-1 1 0 16,-2-1 0-16,1 1-128 0,-6-5 192 0,0 0-64 0,0 0 48 0,5 4 0 15,-5-4 0-15,0 0 0 0,0 0 0 16,6 4 0-16,-6-4 0 0,0 0 0 0,0 0-176 0,0 0 128 16,5 5-128-16,-5-5 128 0,0 0-128 0,0 0 0 15,3 4 0-15,-3-4 128 0,0 0-128 0,0 0 0 16,0 0 0-16,0 0 0 15,0 0-576-15,0 0-128 0,0 0-48 0,0 0-11216 16,0 0-2256-16</inkml:trace>
  <inkml:trace contextRef="#ctx0" brushRef="#br1" timeOffset="-205946.61">5744 12055 6447 0,'0'0'272'0,"0"0"80"0,0 0-352 0,0 0 0 0,0 0 0 0,0 0 0 15,0 0 3456-15,0 0 640 0,0 0 112 0,0 0 16 16,0 0-2608-16,0 0-528 0,0 0-96 0,0 0-32 16,0 0-336-16,5 0-80 0,2 0-16 0,1 0 0 15,1 1-240-15,0-1-48 0,2 0-16 0,2 0 0 16,-1 0-224-16,1 0 176 0,1 0-176 0,3 0 160 15,-1-1-160-15,2 0 0 0,-1 0 0 0,2 0 0 16,1 0 0-16,2 0 0 0,1-1-160 0,-1 1 160 16,0 0-368-16,-1 0 32 0,0-1 0 0,-1 0 0 0,-2 0 192 0,2-2 144 15,-5 1-192-15,1 0 192 0,-2-1 0 0,0 1 0 16,1 1 128-16,-1 0-128 0,0-2 0 0,0 2 0 16,-1 0 0-16,-1 0 0 0,1 0 0 0,0 0 0 15,0 1 0-15,1 0 144 0,-1 0 16 0,0 1 0 16,-1 0 0-16,1 1 0 0,1 0-160 0,-1 0 0 15,0 1 0-15,1-1 0 0,1 0 0 0,-1 0 0 16,0 0 0-16,2 0 0 0,-1 1 0 0,0-2 0 16,0 0 0-16,-1 0 0 0,-1 0 0 0,3 0 128 0,-2 0-128 0,-1 0 192 15,0 0 0-15,0-1 0 0,1 0 0 0,0 0 0 16,0 0-192-16,2 0 0 16,-4 0 0-16,1 0 128 0,1-2 0 0,1 3-128 15,-1-1 192-15,1 1-64 0,1 0 32 0,-1 0 0 16,0 0 0-16,2 0 0 0,-1 0-16 0,2 0 0 15,1 0 0-15,1 0 0 0,0 0 16 0,1 0 0 0,-1-1 0 16,1-1 0-16,-1-1 112 0,0 0 32 0,-1 2 0 0,0-1 0 16,-1 0 0-16,0 0 0 0,1-2 0 15,-1 1 0-15,-1 1-160 0,1 1-16 0,0 0-128 0,-1 0 192 16,1 1-32-16,-2 0-16 0,0 0 0 0,0 1 0 16,2-1 96-16,-1 0 16 0,0 1 0 0,0 0 0 0,2 0 16 0,1 0 16 15,-2 0 0-15,-2 1 0 0,1 0 16 0,-1-1 0 16,-3 0 0-16,2-1 0 0,-3 0 16 0,0 0 0 15,-1-1 0-15,-1 1 0 0,-2-1-64 0,0 1 0 16,-1 0 0-16,-2 0 0 16,-5 0-80-16,0 0-32 0,6-2 0 0,-6 2 0 0,0 0-16 0,0 0-128 15,0 0 192-15,0 0-64 0,0 0-128 0,0 0-192 16,0 0 32-16,0 0 16 16,0 0-672-16,0 0-128 0,0 0-16 0,-6 2-16 15,1 0-1456-15,-1 0-304 0,2 0-48 0,-3-1-10240 0</inkml:trace>
  <inkml:trace contextRef="#ctx0" brushRef="#br1" timeOffset="-205602.7">7163 11867 17503 0,'0'0'768'0,"-6"-2"176"0,0-2-752 0,0 2-192 15,2 0 0-15,4 2 0 0,0 0 2640 0,0 0 496 16,0 0 112-16,0 0 16 0,0 0-1664 0,0 0-336 16,0 0-64-16,0 0-16 0,0 0-592 0,0 0-112 15,0 0-32-15,7 4 0 0,1 1-128 0,1-2-48 16,1 0 0-16,1 2 0 0,1-1-16 0,1 1-16 16,2-1 0-16,-1 2 0 0,0-1-48 0,1 2-16 15,-2-2 0-15,1 2 0 0,-2-1-16 0,1 1 0 16,1 1 0-16,-2 0 0 0,-1 1-16 0,-1 2 0 15,-2-1 0-15,1 0 0 0,-2 0 96 0,-3 0 16 16,-1 0 0-16,-1 0 0 0,-5-2 64 0,0 1 0 16,-4-1 16-16,0 1 0 0,-4 0-64 0,-2-1-16 15,-4 0 0-15,-2 1 0 0,-2 1-432 0,1 1-80 16,-2 0-32-16,-2 0 0 16,1 0-2912-16,0-1-592 0</inkml:trace>
  <inkml:trace contextRef="#ctx0" brushRef="#br1" timeOffset="-205039.43">5227 9657 6447 0,'0'0'576'0,"0"0"-576"16,3-4 0-16,2-2 0 0,-1 1 2640 0,2-1 432 15,-1 1 64-15,-1-1 32 0,0 1-1264 0,-1-2-256 16,0 2-48-16,1-1-16 0,-2 1-448 0,-2 5-96 0,1-5-16 0,-1 5 0 0,0 0-560 0,1-4-112 16,-1 4-32-16,0 0 0 15,0 0-320-15,0 0 0 0,0 0 0 0,0 0 0 16,-5 1-496-16,-1 2-64 0,1 2-16 0,-2 0-7456 15,-1 3-1504-15</inkml:trace>
  <inkml:trace contextRef="#ctx0" brushRef="#br1" timeOffset="-204410.49">4941 9780 13823 0,'0'0'608'0,"0"0"128"0,0 0-592 0,0 0-144 16,0 0 0-16,0 0 0 0,-3-4 1584 0,3 4 272 15,0 0 64-15,0 0 16 0,-5-5-480 0,5 5-112 16,0 0 0-16,0 0-16 0,0 0-256 0,0 0-48 16,-3-4-16-16,3 4 0 0,0 0-288 0,0 0-48 31,0 0-16-31,0 0 0 0,0 0-336 0,0 0-80 0,7-2-16 0,1 1 0 0,2 1-224 0,3 0 0 16,3 0 128-16,3 1-128 0,4 0 128 0,4 0 0 15,4-1-128-15,4 0 192 0,1 0-48 0,2 0-16 16,1-1 0-16,3 1 0 0,2 0 0 0,2 1 0 15,3 0 0-15,1 0 0 0,2 1-128 0,-2 0 0 16,-3-1 144-16,-2-1-144 0,-2 0 0 0,-3 0 0 16,-3 1 0-16,-3-1 128 0,-2 0-128 0,-5 1 128 0,-2 0-128 0,-4 0 128 15,-4 0-128-15,-3 0 128 0,-3 0-128 16,-3 0 128-16,-1 1 32 0,-7-2 16 16,0 0 0-16,0 0 0 0,0 0-176 0,-6 3 0 0,-1-1 144 0,-2 0-144 31,-1 0-320-31,-1 1-128 0,-2-1-16 0,-1-1-16 15,0 2-368-15,0 1-80 0,0-1-16 0,-2 0-8432 0,0 0-1696 16</inkml:trace>
  <inkml:trace contextRef="#ctx0" brushRef="#br1" timeOffset="-204080.93">5240 9655 17503 0,'-2'-14'1552'0,"2"8"-1232"16,0 1-320-16,0-1 0 0,1 1 3104 0,1-1 560 16,0 1 112-16,-2 5 32 0,3-6-2976 0,-3 6-576 15,0 0-128-15,0 0-128 0,0 0 448 0,0 0-16 0,-6 0 0 0,0 2 0 16,-2 3-288-16,-2 1-144 16,-1 2 160-16,-2 2-160 0,-3 2 128 0,-1 1-128 15,0 0 0-15,1 1 144 0,-1-1-144 0,2 0 0 0,1 0 0 0,1-1 128 16,4 0 0-16,0-2 0 0,1-1 0 0,3-1 0 15,1-3 256-15,4-5 64 0,-1 7 0 0,1-7 0 16,0 0-144-16,5 6-32 0,1 0 0 0,3-1 0 16,1 0-272-16,3-2 160 0,2-1-160 0,3 1 128 15,1 0-128-15,1-1 0 16,-3 0 144-16,2 0-144 0,1 1 0 0,-1-2 0 0,0 0 0 0,1 1 0 31,0 0-2016-31,0 0-480 0,-1 1-80 0</inkml:trace>
  <inkml:trace contextRef="#ctx0" brushRef="#br1" timeOffset="-203720.66">5327 10081 24527 0,'-15'-4'1088'0,"9"3"224"0,0 0-1056 0,-1 0-256 16,0 0 0-16,1 1 0 0,0 0 944 0,6 0 128 16,-5 1 16-16,5-1 16 0,0 0-64 0,0 0-16 15,0 0 0-15,0 0 0 0,0 0-512 0,7 2-128 16,3 0 0-16,5 2-16 0,1-2-224 0,4 0-144 16,2 0 192-16,3 2-192 0,3-1 208 0,3 0-64 0,2 0-16 0,3 0 0 31,0-1 32-31,2 0 0 0,0-1 0 0,-2 0 0 0,0-1-16 0,-2 0 0 15,-1 0 0-15,-1 0 0 0,-3 0-144 0,-1 0 192 0,-3 0-192 0,-3 0 192 16,-3 0-192-16,-3 1 0 0,-3 0 144 0,0 1-144 16,-5-2-160-16,-1 1-96 0,-7-1-32 0,0 0 0 31,0 0-976-31,0 0-192 0,0 0-32 0,0 0-16 16,0 0-1824-16,-4 2-384 0</inkml:trace>
  <inkml:trace contextRef="#ctx0" brushRef="#br1" timeOffset="-203454.16">5691 10061 14735 0,'-8'-8'640'0,"4"6"160"0,-1-1-640 0,-1-1-160 0,1 1 0 0,-2 1 0 0,-1 0 2432 0,1-1 464 16,-2 1 96-16,-1 1 16 0,-2 1-1664 0,-4 1-320 31,1-1-64-31,0 2 0 0,-2 2-352 0,1 1-64 15,-2 2-16-15,0 0 0 0,1 1-208 0,0 1-64 16,2 0 0-16,2 0 0 0,2-1 16 0,1 0 0 16,2 0 0-16,1-1 0 0,3 0 112 0,2 1 32 15,1-2 0-15,2 1 0 0,-1-7-96 0,3 7-32 16,3-2 0-16,2 1 0 0,1-1-288 0,3 1 0 16,4-2 0-16,-2 0 0 0,4 0 0 0,1-1 0 15,3 0 0-15,3 1 0 16,-2-2-1392-16,1 0-272 0,3-1-64 0</inkml:trace>
  <inkml:trace contextRef="#ctx0" brushRef="#br1" timeOffset="-203156.76">5671 10335 23039 0,'-13'-1'1024'0,"13"1"192"0,-5 1-960 0,-1 0-256 0,6-1 0 0,-5 2 0 0,-1 0 1216 0,2 0 192 16,4-2 32-16,0 0 16 15,0 0-144-15,0 0-32 0,0 0 0 0,0 0 0 0,6 5-768 0,4-1-144 16,2-1-48-16,3 1 0 0,0-2-192 16,3 0-128-16,0-1 128 0,3 0-128 0,1 0 0 0,1 1 0 15,2-1 0-15,0 0 128 0,-2-2-128 0,1 1 0 16,0 0 0-16,-3 0 128 0,0-1-320 0,-1-2-48 15,-2 3-16-15,-2 0 0 16,-2 0-2960-16,-3 0-608 0</inkml:trace>
  <inkml:trace contextRef="#ctx0" brushRef="#br1" timeOffset="-202811.53">5799 10367 4607 0,'0'0'192'16,"0"0"64"-16,0 0-256 0,0 0 0 0,0 0 0 0,0 0 0 0,0 0 3520 0,-3-4 672 15,-2 1 128-15,1 0 32 16,-1-2-2176-16,5 5-416 0,-6 0-96 0,-1 0 0 0,0 0-512 0,-1 0-112 15,0 4-16-15,-1-1 0 0,1 0-368 0,-2 2-80 16,0-1 0-16,1 0-16 0,1 2-48 0,1-1-16 16,1 1 0-16,1-1 0 0,-1 1 48 0,2-1 16 15,4-5 0-15,-1 6 0 0,1-6-176 0,2 6-48 16,-2-6 0-16,4 7 0 0,4-1-144 0,-2-2-48 16,3-1 0-16,0 1 0 0,1-2-144 0,1 0 0 15,1-1 144-15,1-1-144 0,0 0-224 0,2-1-112 16,0 0-32-16,3-1-15984 0</inkml:trace>
  <inkml:trace contextRef="#ctx0" brushRef="#br1" timeOffset="-202076.98">6178 11350 9215 0,'0'0'816'0,"0"0"-656"0,-5-2-160 0,5 2 0 16,0 0 3552-16,0 0 672 16,-1-4 144-16,1 2 32 0,0 2-2288 0,0 0-464 0,0 0-96 0,0 0-16 15,0 0-800-15,6-1-160 0,3 0-48 0,2 0 0 16,0 0-128-16,5-1-16 0,1-1-16 0,3 2 0 15,0 0-80-15,2-1-16 0,1 0 0 0,0 0 0 16,0-2-96-16,-1 2-32 0,1-1 0 0,-1 1 0 16,-1-1-144-16,-1 1 0 0,-2 0 0 0,-3 0 128 15,-2-1-128-15,-2-1-192 0,-2 2 32 0,-4 1 16 32,-5 1-512-32,0 0-112 0,0 0 0 0,-2-6-16 15,-3 2-336-15,-2-1-64 0,-4 0-16 0,0 1 0 0,-1-1 496 0,0 2 80 0,-1 0 32 0,0-1 0 0,0 1 592 0,4 0 0 16,0 0 0-16,1-1 0 0,1 1 640 0,3 1 80 15,4 2 32-15,0 0 0 0,0 0 0 0,0 0 0 16,0 0 0-16,6 4 0 0,0 1-384 0,3 0-80 16,1 2-16-16,1 0 0 0,0 2-16 0,1 0-16 15,0 1 0-15,0 0 0 0,-2-1-48 0,-1 0-16 16,0 2 0-16,-4-1 0 0,-3 0-48 0,-1 0 0 16,-1 1 0-16,-1 1 0 15,-4 1-1408-15,-3 2-272 0,-3 0-64 0,-1-1-11936 0</inkml:trace>
  <inkml:trace contextRef="#ctx0" brushRef="#br1" timeOffset="-201529.67">6229 11665 23039 0,'-5'-3'2048'0,"-1"1"-1648"0,-1 0-400 0,2 0 0 16,-1 1 1856-16,6 1 304 0,-5-1 48 0,5 1 16 16,0 0-752-16,0 0-128 0,0 0-48 0,0 0 0 15,0 0-768-15,5-3-144 0,4 3-48 0,4-1 0 16,4-1-176-16,5 1-32 0,5-1-128 0,5 1 192 16,4 0 0-16,3-1-16 0,4 1 0 0,2 0 0 15,0 0-176-15,1 0 0 0,1-1 0 0,-1 0 0 16,-3-1 0-16,2 1 0 0,-1 0 0 0,-1 1 0 0,-4 0 0 15,-1 0-224-15,-4 1 32 0,-3 0 0 16,-7 1-208-16,-3-1-48 0,-5 0 0 0,-3 1 0 16,-3 0-16-16,-2 0-16 0,-8-1 0 0,0 0 0 15,0 0 48-15,0 0 16 0,0 0 0 0,-7 2 0 16,-1 1-208-16,-4-2-32 0,-3 0-16 0,0 0 0 0,-2-1 224 0,0 0 64 16,-2 0 0-16,1-1 0 0,2 0 384 0,1 0-160 0,0-1 160 0,2 1 0 15,2-2 0-15,1 1 0 0,0 0 0 16,3-1 0-16,0 0 208 0,1-1 112 0,3 0 0 0,1 0 16 15,1 0 240-15,1 4 32 16,0-6 16-16,1 1 0 0,2-1-304 0,3 2-64 16,0-1-16-16,2 2 0 0,0 1-80 0,1 1-16 15,0 0 0-15,2 2 0 0,2 0 96 0,-1 2 16 16,0 0 0-16,-1 3 0 0,-1-1 64 0,-2 2 0 0,1 1 16 0,-1 1 0 16,-1 0-16-16,-2 2-16 15,1 2 0-15,-2 0 0 0,-3 1 16 0,0 0 0 16,-1 2 0-16,-1-1 0 0,-1-1-112 0,-4 1-16 15,0-3 0-15,-2 0 0 0,-1-1-16 0,-2 0-16 16,-3-1 0-16,1-1 0 0,-3-2-1088 0,2 1-224 16,-1-1-32-16,-1-1-14976 0</inkml:trace>
  <inkml:trace contextRef="#ctx0" brushRef="#br1" timeOffset="-200637.7">5813 9127 25791 0,'-10'-7'2304'0,"10"7"-1856"0,-4-2-448 0,4 2 0 0,-3-6 912 0,3 6 96 16,0 0 16-16,0-5 0 0,0 5-288 0,5-6-48 15,3 2-16-15,3 0 0 0,1-1-208 0,4 2-32 16,4 0-16-16,3-1 0 0,4 2-224 0,2 0-64 16,4 0 0-16,3 0 0 0,0-1 0 0,-1 2 0 15,-2 0 0-15,-1 0 0 0,0 0-128 0,-3 1 0 16,-3 0 144-16,-3 0-144 0,-1 0 128 0,-2 1-128 15,-4 0 128-15,-2 0-128 0,-3 0 192 0,-4 0-48 16,-7-1 0-16,0 0 0 0,0 0 64 0,0 0 16 16,-6 0 0-16,-3-1 0 0,-4 0-96 0,-3 0-128 15,-1 0 176-15,-2 0-176 0,-2 0 128 0,-1 0-128 16,-4 0 0-16,-3 0 0 0,-3-1 288 0,-2 2 0 0,0 2 0 0,-1 0 0 16,3 1 80-16,-1 1 16 0,1 2 0 0,2 1 0 15,2-1-128-15,2 2-32 0,3 1 0 0,2-1 0 16,3 2-96-16,1 1 0 0,4 5-128 0,2-2 192 15,2 1-192-15,3 1 0 16,1 0 0-16,3 0 0 0,1 0-176 0,4-1 176 0,0-1-160 0,4-1 160 0,1-2 0 0,2-1-144 16,2-2 144-16,0-2 0 0,2 0 0 0,3-3 0 15,0-1 0-15,1-2 0 0,-2-2 0 0,1-2 128 16,-2-2-128-16,1 0 128 0,-3-2 32 0,-1-1 16 16,-3-2 0-16,-2-1 0 0,-1-1 128 0,-3 0 16 15,-3-2 16-15,-2 3 0 0,-2 1-80 0,-3 1-32 16,-2 0 0-16,-3 3 0 0,-2 1-224 0,-3 4 0 15,1 3 0-15,-1 3-160 16,1 3-544-16,0 4-96 0,3 2-32 0,0 4 0 16,0 0-1984-16,1 5-384 0,1 3-96 0</inkml:trace>
  <inkml:trace contextRef="#ctx0" brushRef="#br1" timeOffset="-200213.18">6144 9372 19343 0,'5'-14'1728'0,"-4"7"-1392"0,0-1-336 0,1 0 0 0,1-2 2960 0,2 1 528 16,-1 1 96-16,3 1 32 0,-3-1-1760 0,2 2-336 15,-1 2-80-15,2 1-16 0,-1 0-608 0,2 3-128 0,1 2-32 0,0 0 0 16,-2 1-384-16,2 3-80 16,-1 1 0-16,0 3-16 0,-1 1-176 0,0 1 0 15,-2 0 0-15,-1 3 0 0,-3-1 160 0,-1 0-160 0,-1 3 192 0,-4-1-192 16,1 1 176-16,0-2-176 0,-2-2 160 0,2 0-160 15,-1-3 128-15,2-1-128 0,0-2 0 16,-1-2 0-16,4-5 144 0,0 0-144 0,0 0 128 0,0 0-128 16,0 0 128-16,0 0-128 0,0 0 0 0,0 0 128 15,-1-6-128-15,2-3 0 0,3-1 0 0,1-2 0 0,3-2-304 0,2-2 64 16,-1 0 16-16,2-2 0 0,1-1 80 0,0 2 16 16,-1 1 0-16,-1 3 0 0,-2 2 128 0,0 2 0 15,-1 3 0-15,-3 1 128 0,-4 5 224 0,0 0 48 16,0 0 16-16,0 0 0 0,0 7-144 0,-1 2-16 15,-1 2-16-15,0 1 0 0,-2 0-80 0,2 1-16 16,0 3 0-16,0-1 0 0,1 0-144 0,1 0 0 16,2-1 144-16,1-1-144 0,2-2 0 0,0-1 0 15,2-1 0-15,1-2 0 0,3-4 0 0,3 0 0 16,-1-2 0-16,3-2 128 0,2-2-272 0,3-4-48 0,2-2-16 0,2-1-12576 16,3-5-2512-1</inkml:trace>
  <inkml:trace contextRef="#ctx0" brushRef="#br1" timeOffset="-198626.72">6803 9041 12895 0,'0'0'1152'0,"0"0"-928"0,0 0-224 0,0 0 0 16,-4 0 2960-16,4 0 560 0,0 0 96 0,0 0 32 16,0 0-1456-16,0 0-272 0,0 0-64 0,0 0-16 0,0 0-608 0,0 0-112 31,0 0-32-31,8-2 0 0,0 0-736 0,3 0-160 0,1 1-16 0,4 1-16 0,0-1-160 0,2 0 160 15,2 2-160-15,0-1 160 0,0 0-160 0,1 0 0 16,0 0 0-16,-1 0 0 16,-1 1-352-16,-1 0-160 0,-1-1-16 0,-5 0-10256 15,0 0-2048-15</inkml:trace>
  <inkml:trace contextRef="#ctx0" brushRef="#br1" timeOffset="-198454.65">6868 9183 32255 0,'-6'-2'2864'0,"-1"1"-2288"15,0-2-576-15,3 2 0 0,4 1 1072 0,0 0 96 16,0 0 32-16,0 0 0 0,0 0-432 0,0 0-96 16,0 0-16-16,0 0 0 0,8-2-480 0,3 1-176 0,2 1 0 0,3 1 144 15,4 0-144-15,2-1 0 16,1-1 0-16,1 1 0 16,1 0-448-1,-1-1 16-15,-1-2 16 0,-1-1 0 16,0 0-2976-16,-2 0-576 0</inkml:trace>
  <inkml:trace contextRef="#ctx0" brushRef="#br1" timeOffset="-195376.18">7626 8806 14735 0,'-11'-2'1312'0,"11"2"-1056"16,0 0-256-16,-4-1 0 0,-2-1 2832 0,6 2 512 15,-5-1 112-15,5 1 0 0,0 0-1632 0,0 0-336 16,0 0-64-16,0 0-16 0,0 0-512 0,0 0-96 16,0 0-32-16,10 0 0 0,1-2-496 0,4 1-96 15,4 0-32-15,3 1 0 0,2-1 192 0,3-1 48 16,3 1 0-16,1 0 0 0,1-1 48 0,0 0 16 16,1 0 0-16,-4-1 0 0,-2 1-176 0,-3 0-16 15,-2 0-16-15,-2 0 0 0,-4-1-240 0,-1 1 176 16,-3 0-176-16,-2 0 160 0,-2 0 0 0,0 1 0 0,-8 1 0 0,0 0 0 15,0 0 32-15,0 0 16 16,0 0 0-16,0 0 0 0,0 0-208 0,0 0 0 16,-4-4 128-16,-1 2-128 15,5 2-704-15,0 0-176 0,-5-1-32 0,5 1-10736 16,0 0-2128-16</inkml:trace>
  <inkml:trace contextRef="#ctx0" brushRef="#br1" timeOffset="-194640.47">8370 8545 10127 0,'0'0'896'0,"2"-7"-704"15,-1 0-192-15,0-1 0 0,0 0 2944 0,1 0 576 16,-1 0 96-16,1 1 32 0,-2-1-1072 0,-2 2-208 16,1-1-32-16,2 2-16 0,-1 5-560 0,0 0-112 15,0 0-32-15,0 0 0 0,0 0-832 0,0 0-160 16,0 0-48-16,-2 7 0 0,0 2-368 0,1 3-80 16,-1 3 0-16,0 1-128 0,0 3 224 0,1 2-64 15,-1 2-16-15,0 0 0 0,0-1-144 0,1 0 128 16,0 0-128-16,-1-1 128 0,0-1-128 0,1-2 0 15,1-1 144-15,0-2-144 0,-2-2 128 0,2-2-128 16,-1-1 128-16,1-3-128 0,0-2 176 0,0-5-48 0,0 0 0 0,0 0 0 16,0 0 96-16,0 0 16 15,0 0 0-15,-2-7 0 0,-1-4-48 0,1-4-16 0,0-1 0 0,1-4 0 16,0-2-32-16,1-4 0 0,0-5 0 0,1-2 0 16,1-1-144-16,0 0 0 0,2 0 144 0,-1 2-144 15,1 2 0-15,1 4 0 0,-1 1 0 0,2 3 0 16,0 4 128-16,1 3-128 0,-1 4 128 0,0 5-128 15,1 1 224-15,-1 3-32 0,1 2 0 0,0 3 0 16,1 4-192-16,1 2 128 0,-1 1-128 0,-1 3 0 16,1 2 0-16,0 4 0 0,-1 1 0 0,3 2 0 15,-3 1 0-15,1 1 0 0,-2 0 0 0,2 1 0 16,0-2 0-16,-1-1 0 0,1-4 0 0,-1 1 0 16,-3-2 0-16,2-3 0 0,-1-2 0 0,1-2 0 15,-1-2 0-15,2-3 0 0,-1-2 0 0,-6-3 144 0,8-1-144 0,-1-1 0 16,-1-3 144-16,2-3-144 0,0-2 128 0,-1-3-128 15,2-5 160-15,0-3-160 0,0-3 128 0,-1-1-128 16,2-3 0-16,-1 1 144 0,0-2-144 0,-1 3 0 16,-3 2 0-16,1 2 128 0,-1 3 64 0,0 2 16 15,-3 3 0-15,-1 4 0 0,0 4 240 0,-1 6 32 16,0 0 16-16,0 0 0 0,0 0-320 0,1 7-176 16,-2 2 192-16,1 3-192 0,0 4 0 0,0 1 0 15,-1 3 0-15,1 2 0 0,0 1 0 0,1 1 0 16,0 2 0-16,1-1 0 0,0 0 0 0,2-1 0 0,0-2 0 0,-1-1 0 15,2-1-400-15,-1-1 16 16,2-3 0-16,0 0 0 16,2-1-1472-16,0-2-272 0,1-1-64 0,0-2-10368 15,4-2-2080-15</inkml:trace>
  <inkml:trace contextRef="#ctx0" brushRef="#br1" timeOffset="-194437.05">8925 8642 28559 0,'0'0'2544'0,"0"0"-2032"0,0 0-512 0,0 0 0 16,-3 5 928-16,0 0 96 0,0 0 0 0,2 2 16 16,-1 0-80-16,1 3 0 0,1 0-16 0,0 2 0 15,1 0-432-15,1 2-96 0,0 0-16 0,1 1 0 16,-1 0-272-16,0-1-128 0,1-1 0 0,1-1 128 16,-1-1-128-16,0 0 0 0,-1 0 144 0,2-1-144 15,-1-1-1488-15,0-1-368 0,1-3-80 0,-4-5-12784 16</inkml:trace>
  <inkml:trace contextRef="#ctx0" brushRef="#br1" timeOffset="-194061.95">8948 8692 23039 0,'-2'-4'2048'0,"0"-3"-1648"15,0 0-400-15,1-2 0 0,-2-1 2384 0,2 0 400 16,1 0 80-16,1 1 16 0,0 2-928 0,3 0-176 16,-1 0-48-16,3 2 0 0,-2-1-896 0,3 2-176 15,1 2-32-15,3 1-16 0,-1 0-352 0,1 1-80 0,-1 1-16 0,0 1 0 16,-1 1-160-16,0 2 0 15,-1 0 0-15,-2 3 0 0,-2 1 0 0,0 0 0 16,-2 2 128-16,-2 0-128 0,-1 0 0 0,-3 2 0 0,0-1 0 0,0 1 0 16,-2-1 0-16,1 0 0 0,-1-1 0 0,2 0 0 15,-3 0 0-15,2-2 0 0,0-3 0 0,2 1 0 16,1-1 0-16,2-1 0 16,0-5 0-16,4 6 0 0,-4-6 0 0,6 4 0 15,1-1-192-15,2 1 192 0,1-1-224 0,1 0 80 0,0 0 16 0,2 2 0 0,-2-2 128 0,0 2 0 16,-1 0-144-16,0 1 144 0,-1-1 0 15,-3 2 0-15,-1 0 0 0,0 1 0 0,-2 0 0 16,-2-1 160-16,-2 2-32 0,-2-1-128 0,0 0 368 0,-2-1-48 16,-3 0 0-16,-1 0 0 0,-2-1 16 0,-1 1 0 15,-1-2 0-15,1 2 0 0,0-2-80 0,-1 0 0 16,-2-2-16-16,2 0 0 0,1 1-240 0,1-1 144 16,1-2-144-16,2-1 128 0,0 0-256 0,3-1-64 15,-1 0-16-15,6 1 0 16,-2-5-1680-16,1 0-336 0,2-2-64 0,4-1-15264 15</inkml:trace>
  <inkml:trace contextRef="#ctx0" brushRef="#br1" timeOffset="-193717.6">9349 8537 37439 0,'0'0'1664'0,"0"0"320"0,-6 0-1584 0,6 0-400 0,0 0 0 0,0 0 0 16,0 0 768-16,0 0 80 0,-4 2 16 0,4-2 0 16,-4 5-96-16,3 0-32 0,0 2 0 0,1-1 0 15,2 1-576-15,2 0-160 0,-1-1 0 0,1 2 0 16,1-1-1104 0,0-1-304-16,1 0-48 0,-1-2-10464 0,1 0-2096 0</inkml:trace>
  <inkml:trace contextRef="#ctx0" brushRef="#br1" timeOffset="-193170.82">9554 8369 32655 0,'0'0'1440'0,"0"0"304"0,0 0-1392 0,0 0-352 16,0 0 0-16,-4 3 0 0,-2 0 384 0,2 3 0 15,-1 2 0-15,0 0 0 0,1 3 448 0,0 2 80 0,1 0 32 0,1 0 0 16,1 1-624-16,1 1-128 15,1-1-32-15,1-1 0 0,0-1-160 0,3 0 0 16,0 0 144-16,2-2-144 0,1 0 0 0,0-1 144 0,1-4-144 16,1 0 0-16,0-2 192 0,0-1-192 15,-1-3 192-15,1 0-192 0,1-3 240 0,0-2-64 0,0-1-16 0,-2-3 0 16,0-1 16-16,0-1 0 16,-1-2 0-16,-1 0 0 0,1 0-16 0,-1-2 0 0,-2 0 0 15,0 3 0-15,-2-1 112 0,-1 2 32 0,-1 1 0 16,0 1 0-16,-1 3 224 0,0 0 48 0,0 1 16 0,0 0 0 15,0 6-272-15,0 0-48 0,0 0-16 0,0 0 0 0,0 0-128 0,0 0-128 16,0 0 144-16,0 0-144 0,0 0 0 0,4 10 0 16,-1 2 0-16,0 3 0 0,1 4-144 0,0 3 144 15,0 1 0-15,1 4-144 0,-2 6 144 0,-1 2 0 16,-1 1 0-16,0 4-128 0,1 3 128 0,-2 1 0 16,0 0 0-16,0-3 0 0,0 0 0 0,0-2 0 15,0-3 0-15,0-1 0 0,0-3 0 0,0-3 0 16,-3-6 0-16,0-3 0 0,0-4 144 0,-1-3-144 15,0-3 192-15,-1-2-192 0,-2-4 256 0,-1-4-48 16,1-2-16-16,-2-5 0 0,-2-4 144 0,-1-4 32 0,0-5 0 16,1-2 0-16,1-3-48 0,1-3 0 0,2-1 0 15,3-1 0-15,2 1 0 0,3 1 0 16,2 0 0-16,5 3 0 0,3 0-320 0,4 2 0 0,3 1 0 0,3 2-192 16,1 2 32-16,2 3 0 0,1 1 0 15,2 1 0 1,-2 4-608-16,1 1-112 0,1 1-16 0,-1 2-16 15,-1 3-2320-15,-2 2-464 0</inkml:trace>
  <inkml:trace contextRef="#ctx0" brushRef="#br1" timeOffset="-192784.41">8209 9348 23039 0,'-4'-1'2048'0,"-2"-1"-1648"16,1-1-400-16,5 3 0 0,-6-1 2576 0,6 1 432 15,0 0 96-15,0 0 16 0,0 0-1456 0,0 0-304 16,7-3-48-16,6 1-16 0,5-2-592 0,8 1-128 16,8-1-32-16,7-1 0 0,6-1-192 0,7 0-32 15,6 1-16-15,9-1 0 0,5 0-304 0,6-1 128 16,2-2-128-16,6 0 0 0,6 1 0 0,2-2 0 16,3-2 0-16,4 2 0 0,3 1-192 0,-4 1-32 15,-7 2-16-15,-7 0 0 0,-6 3-128 0,-12 1-16 16,-6 1-16-16,-9 2 0 15,-8 0-352-15,-7 0-64 0,-8 0-16 0,-7 0 0 16,-8 0-1568-16,-6 2-320 0,-11-3-64 0</inkml:trace>
  <inkml:trace contextRef="#ctx0" brushRef="#br1" timeOffset="-192481.27">9096 9496 23039 0,'0'0'2048'0,"-4"-5"-1648"15,0-2-400-15,1 2 0 0,3 5 3680 0,0 0 656 16,0 0 128-16,0 0 16 0,0 0-3104 0,0 0-624 16,-1 5-128-16,1 4-32 0,0 3-112 0,0 4-32 15,1 2 0-15,0 4 0 0,1 4-240 0,1 0-48 16,-1 2-16-16,1 0 0 0,-1 4-144 0,0-1 128 15,0 0-128-15,2-1 128 0,-2 0-128 0,0-2 0 16,-1-2 0-16,0-2 0 0,-1-2-160 0,0-2-112 16,0-2-32-16,0-4 0 15,0-2-1888-15,0-2-384 0,-2-3-80 0,2-7-13648 0</inkml:trace>
  <inkml:trace contextRef="#ctx0" brushRef="#br1" timeOffset="-192293.21">8952 9599 38879 0,'-9'-16'1728'0,"8"11"336"0,0-2-1648 0,2 0-416 0,1-1 0 0,2-1 0 15,2 0 304-15,3 0-32 0,3 2 0 0,2 0 0 16,1-2 128-16,3 3 32 0,3 0 0 0,2 2 0 16,2-1-432-16,3 1 0 0,0 1 0 0,-2 2 0 15,2 1 0-15,0 1 0 0,-2 0 0 0,-3 2 0 16,-2 1-256-16,-2 3-16 0,-4 2-16 0,1 1 0 15,-6 3-1824-15,-2 0-352 0,-1 2-80 0</inkml:trace>
  <inkml:trace contextRef="#ctx0" brushRef="#br1" timeOffset="-192105">8960 10017 20271 0,'-13'-1'896'0,"8"0"192"15,-2-1-880-15,2 1-208 0,5 1 0 0,0 0 0 0,0 0 4864 0,0 0 912 16,0 0 192-16,0 0 48 0,0 0-4112 0,0 0-816 15,0 0-176-15,9 1-16 0,4 1-576 0,3-2-96 16,4 0-32-16,3 0 0 0,3-2-192 0,4 1 176 16,3-2-176-16,3 0 160 0,3-2-160 0,2 0 0 0,0-2 0 0,2 0 128 31,0-3-528-31,-1 1-112 0,-1 0-32 0,-2-1-12816 16,-2 0-2560-16</inkml:trace>
  <inkml:trace contextRef="#ctx0" brushRef="#br1" timeOffset="-186173.73">5426 12949 20895 0,'0'0'928'0,"0"0"192"0,-5-2-896 0,0 0-224 0,5 2 0 15,0 0 0-15,0 0 192 0,0 0 0 16,0 0 0-16,0 0 0 0,6-6 512 0,2 2 80 15,5 0 32-15,1-1 0 0,5 2-208 0,1 0-32 16,8-1-16-16,2 1 0 0,2-2-272 0,1 0-48 0,0 0-16 0,-2-1 0 16,0 1 112-16,0 0 32 15,-1 2 0-15,-3 0 0 0,-1-1-144 0,-2 2-32 16,-3 0 0-16,-3 1 0 0,-2 1-64 0,-3 0 0 16,-3 0-128-16,-2 0 192 0,-8 0 0 0,0 0 0 0,0 0 0 0,0 0 0 0,0 0 48 0,0 0 0 15,-9-1 0-15,-2 0 0 0,-1 0-240 16,-3-1 144-16,-1 1-144 0,-2 0 128 0,-2 1-128 15,-2 2 0-15,-1 1 144 0,-2 0-144 0,-4 0 144 16,-1 3-144-16,-1 0 192 0,-3 1-192 0,1 0 192 0,0 0-64 16,3 2 0-16,3 1-128 0,0 0 128 0,3 2-128 15,2 1 0-15,1 1 0 0,1 1 0 0,4-1 0 16,1 0 0-16,4 1-144 0,2 0 144 0,1-1 0 16,2 0 0-16,2-1-128 0,2 0 128 0,2-1 0 15,3-1 0-15,0 0 0 0,3-1 0 0,-1 0 0 16,5-2 0-16,1-2 0 0,1 0 0 0,3-3 0 15,0-1 160-15,2-1-160 0,1-2 336 0,1-2-16 16,-1-2-16-16,-1 0 0 0,0-2 160 0,-3 0 48 0,-2-2 0 0,-2 0 0 16,-2 0 192-16,-4-1 32 0,-3-1 16 0,-3 0 0 15,-2 0-112-15,-3 3-32 0,-2-1 0 0,-1 2 0 16,-1 2-352-16,-2 0-80 0,1 3-16 0,0 2 0 16,0 1-288-16,0 1-64 15,0 3-16-15,-1 1 0 16,2 2-624-16,2 2-112 0,0 1-16 0,1 1-16 15,1 1-2480-15,2 2-512 0,-5 18-80 0,8-5-32 0</inkml:trace>
  <inkml:trace contextRef="#ctx0" brushRef="#br1" timeOffset="-185735.29">5685 13361 32303 0,'0'-16'1424'0,"2"10"304"0,1-2-1376 0,1-1-352 0,2-1 0 0,-1-1 0 0,1 1 832 0,1 1 112 16,-1 0 16-16,2 0 0 0,1 1-288 0,-1 3-48 16,1 0-16-16,0 2 0 0,-1 2-480 0,-1 2-128 15,0 1 0-15,0 3 0 0,-2 1 0 0,1 2 0 16,-1 2 0-16,0 2 0 0,-3 1-272 0,-2 1 16 16,-1 2 16-16,-2 0 0 0,0 2-16 0,0 1 0 15,0-1 0-15,-4 0 0 0,1-3 256 0,1 0-176 16,-1-3 176-16,1-1-160 0,1-2 160 15,0-3 0-15,4-6 0 0,0 0 128 0,0 0 0 0,0 0 0 0,0 0 0 16,0 0 0-16,6-4 16 0,-2-3 16 0,2-3 0 0,1-2 0 16,3-2-160-16,1-3 0 15,0-1 144-15,0-1-144 0,0-1 0 0,0 1 128 16,-2 3-128-16,0 2 0 0,-3 2 144 0,0 2-144 16,-2 2 192-16,-1 2-192 0,-3 6 464 0,0 0-16 15,0 0 0-15,0 0 0 0,-5 7-208 0,1 2-48 0,-2 2-16 0,1 2 0 16,0 1-176-16,1 2 0 15,1-1 0-15,0 2 0 0,2 0 0 0,1 0 0 16,3-1 0-16,1 0 0 0,1-3-176 0,3-2 176 0,2-1-128 0,2-1 128 16,1-3-288-16,3-1 32 0,1-3 0 0,4-2 0 31,2-4-1168-31,4-1-240 0,2-3-32 0,2-3-13728 0</inkml:trace>
  <inkml:trace contextRef="#ctx0" brushRef="#br1" timeOffset="-185499.51">6519 13098 33167 0,'0'0'2944'0,"-1"-5"-2352"16,0 0-464-16,2-1-128 0,2 2 1008 0,0 0 176 15,1-1 32-15,2 2 16 0,-1 0-336 0,4-1-80 16,3 1-16-16,1 0 0 0,3-1-800 0,-1 2-400 16,2 1 32-16,-1 0 16 0,1 0 16 0,0 1 0 0,2 0 0 0,0 1-11088 15,-1 0-2208-15</inkml:trace>
  <inkml:trace contextRef="#ctx0" brushRef="#br1" timeOffset="-185312.04">6523 13293 37951 0,'-9'-6'832'0,"9"6"192"0,-6-2 16 0,2 0 16 0,4 2-848 0,0 0-208 15,0 0 0-15,0 0 0 0,0 0 192 0,0 0-16 0,0 0 0 0,0 0 0 16,9 2 144-16,2 1 48 0,3 0 0 0,3 1 0 16,2-2-208-16,5 0-32 0,-1-1-128 0,2-1 192 31,1-1-1472-31,2 0-320 0,2-1-48 0</inkml:trace>
  <inkml:trace contextRef="#ctx0" brushRef="#br1" timeOffset="-184136.37">8581 12640 24879 0,'-2'-17'2208'0,"2"9"-1760"15,-1-1-448-15,1 0 0 0,0-1 704 0,0 1 48 16,0-1 16-16,0 1 0 0,0 2 688 0,0 2 144 16,0 5 16-16,0 0 16 0,0 0-544 0,0 0-128 15,0 0 0-15,0 6-16 0,-2 3-672 0,2 3-128 0,-1 4-16 0,0 1-128 16,-1 4 0-16,0 3 0 15,0 3 0-15,-1 1 0 0,1 4 0 0,0 0-144 16,-1 1 144-16,1-1 0 0,0-1 0 0,0-1 0 16,1-2 0-16,1-3 0 0,-1-4 0 0,1-3 0 0,0-5 0 0,0-3 0 15,0-3 224-15,0-7-32 0,0 0 0 0,0 0 0 16,0 0 304-16,1-9 48 0,0-4 16 0,-1-5 0 16,0-3-176-16,0-4-16 0,2-5-16 15,-2-3 0-15,3-4-224 0,0-3-128 0,1-3 160 0,1 0-160 16,-1 0 0-16,1 1 0 0,2-1 0 0,1 2 0 15,1 1 0-15,1 5 0 0,1 3 0 0,0 5 0 16,0 3 0-16,1 3 0 0,0 4 0 0,2 4-160 16,-2 3 160-16,4 3 0 0,0 4-144 0,1 3 144 0,0 2 0 0,1 4-176 15,-1 2 176-15,0 1-128 0,-3 4 128 0,-1 1-128 16,0 1 128-16,-5 4-128 0,-2 2 128 0,-3 1-192 16,-3 0 192-16,-3 0-192 0,-4 0 192 0,-3 0-128 15,-2-1 128-15,-1 0-128 0,-2-3 128 0,-3 0 0 16,-2-3 128-16,-1-1-128 0,0-2 144 0,1-1-144 15,-1-1 192-15,0-1-192 0,1 0 0 0,2-1-144 16,4 0-16-16,-1-1 0 16,1 0-1888-16,3 1-368 0,2-2-80 0,1 2-12736 0</inkml:trace>
  <inkml:trace contextRef="#ctx0" brushRef="#br1" timeOffset="-183885.91">8315 13152 31327 0,'-10'1'2784'0,"0"2"-2224"0,1 2-560 0,0-1 0 15,3-1 448-15,0 1 0 0,6-4-16 0,-2 5 0 16,2-5 208-16,2 7 64 0,4-2 0 0,4 1 0 16,4-1 0-16,5-2 16 0,4-1 0 0,4-1 0 15,5-2-256-15,2-3-48 0,4-1-16 0,1-1 0 16,3 0-224-16,2-1-48 0,2 2-128 0,-1-1 192 15,-2 1-192-15,-3 0 176 0,-3 1-176 0,-5 0 160 16,-4 3-352-16,-4 1-80 0,-4 1-16 0,-4 3 0 16,-4 0-2864-1,-3 3-576-15</inkml:trace>
  <inkml:trace contextRef="#ctx0" brushRef="#br1" timeOffset="-183446.14">8545 13538 5519 0,'-7'-10'240'0,"5"7"64"0,-2-2-304 0,1 2 0 16,3 3 0-16,0 0 0 0,0 0 7152 0,0 0 1360 15,-5 4 288-15,-1 3 48 0,0 2-7136 0,-1 3-1440 16,1 1-272-16,0 4 0 0,0 1 0 0,-1 3-144 16,1 2 144-16,0 1 0 0,-2 1 0 0,0 0 0 15,0 0 0-15,2-1 0 0,-2-2 0 0,2-1 0 16,-1-2 0-16,0-1 0 0,2-3 0 0,-1-2 0 15,1-3 0-15,0-2 0 0,2-3 304 0,3-5 16 0,0 0 0 0,0 0 0 16,-2-6 368-16,1-2 80 16,2-2 0-16,4-4 16 0,2-4-336 0,2-4-80 0,1-4-16 0,2-4 0 15,1-4-352-15,1-2 0 0,2-2 0 0,1 1 0 16,0 1 0-16,0 0 0 0,0 3 0 0,-1 4 0 16,1 3 0-16,-2 4 0 0,-1 5 0 0,-2 3 0 15,-1 3 0-15,-3 3 176 0,0 3-48 0,0 4 0 0,-8 1-128 0,6 5 128 16,0 1-128-16,-2 4 128 0,0 5-128 0,-2 1 0 15,0 2 0-15,0 3 0 0,0 3 128 0,0 1-128 16,-1 0 128-16,0 2-128 0,0-1 0 0,2 1 0 16,-3-1 0-16,0-2 0 0,0-1 0 0,0-1 0 15,0-1 0-15,0-2 0 0,0-3 0 0,0-1 0 16,-2-3 0-16,1-2 0 0,-1-3 0 0,1-1 0 16,1-6-224-16,0 0 80 15,0 0-2016-15,-5 1-400 0,0-2-64 0</inkml:trace>
  <inkml:trace contextRef="#ctx0" brushRef="#br1" timeOffset="-183289.42">8414 13735 31327 0,'-5'-4'2784'0,"5"4"-2224"0,-2-4-560 0,2 4 0 16,0 0 1360-16,2-5 176 16,2 0 16-16,1 1 16 0,3-1-864 0,3 1-160 0,3 0-32 0,0-1-16 15,5 1-336-15,2-1-160 16,2 1 160-16,3 1-160 15,0-1-480-15,2 1-192 0,1-1-32 0,3-1-15936 0</inkml:trace>
  <inkml:trace contextRef="#ctx0" brushRef="#br1" timeOffset="-182878.5">9601 13186 30399 0,'0'0'2704'0,"-5"-5"-2160"16,2 0-544-16,2-1 0 0,1 6 1296 0,0 0 160 0,1-4 16 0,3 1 16 16,3-1-480-16,4 1-112 0,2 0 0 0,5 0-16 15,1-2-576-15,5 1-112 0,2 0-32 0,9-1 0 16,0-1-160-16,-1 1 128 0,-1 1-128 0,-1-1 128 15,-1 2-128-15,-2 1 0 0,-3 2 144 0,-2 0-144 32,1 1 0-32,-5 1 128 0,-3 0-128 0,-3 1 0 0,-2 1-1056 0,-2 0-288 0,-2 2-48 0,-1-1-9616 15,-5 2-1936-15</inkml:trace>
  <inkml:trace contextRef="#ctx0" brushRef="#br1" timeOffset="-182251.06">11116 12682 6447 0,'-13'-11'272'0,"8"7"80"0,-1-1-352 0,2 2 0 0,4 3 0 0,-5 1 0 31,-2 2 6384-31,-3 4 1200 0,-3 2 240 0,-2 2 48 0,1 3-6464 0,1 4-1408 0,1 1 0 0,-3 3-256 16,3-1 256-16,1 2 144 0,1 3-16 0,2-1 0 16,0 0-128-16,0 1 160 15,4-1-160-15,1-2 160 0,0-3 32 0,2-3 16 0,0-1 0 0,1-4 0 16,0-3 416-16,0-9 80 16,0 0 0-16,0 0 16 0,0 0 240 0,0 0 64 0,5-5 0 0,-1-5 0 0,1-5-304 0,1-4-48 15,1-3-16-15,0-4 0 0,1-6-400 0,0-3-96 16,-2-4-16-16,2-1 0 0,0-2-144 0,0 1 0 15,1 3 0-15,0 4 128 0,0 3-128 0,0 5 0 16,-2 6 0-16,0 3 0 0,0 4 0 0,-2 4-144 16,-2 4 144-16,-3 5 0 0,0 0-192 0,6 6 192 15,-2 5-192-15,1 5 192 0,-2 2-256 0,0 5 64 16,1 3 16-16,-2 3 0 0,0 3 176 0,0 3 0 16,0 2 0-16,2 1-128 0,-2-1 128 0,1-2 0 15,3-2 0-15,-1-2 0 0,1-4 0 0,-1-3 0 16,2-5 0-16,-1-4 0 0,1-3 0 0,0-2 0 15,0-3 160-15,1-4-160 0,-1-2 240 0,0-3-48 16,1-3-16-16,1-4 0 0,0-4 32 0,0-5 16 16,2-3 0-16,0-2 0 0,0-3-96 0,0-2-128 0,2 1 176 15,-2 0-176-15,0 1 944 0,-2 2 80 0,0 2 0 0,-1 3 16 47,1 4-1664-47,-4 2-336 0,0 4-64 0,-1 2 0 0,-4 7 848 0,0 0 176 0,0 0 0 0,0 0 0 16,4 4 0-16,1 3 0 0,-2 1 0 15,-1 3 0-15,1 1 0 0,-1 2 0 0,1 1-128 0,-1 2 128 16,-1 2 0-16,0 2-144 0,1 1 144 0,0 1 0 31,0 1-592-31,1 0-16 0,1-2 0 0,0 1 0 16,0-1-2048-16,2-1-416 0,-2 0-64 0,3-2-32 0</inkml:trace>
  <inkml:trace contextRef="#ctx0" brushRef="#br1" timeOffset="-181655.94">11581 13019 32255 0,'-12'-8'2864'0,"12"8"-2288"16,-6-1-576-16,6 1 0 0,0 0 512 0,-4 4-16 15,-1 2 0-15,2 1 0 0,1 3-16 0,1 1 0 16,1 3 0-16,1 1 0 0,0 0-304 0,1 1-176 16,0-1 192-16,0 2-192 0,3-1 128 0,-3 1-128 0,0-1 0 0,0 1 0 15,1-4 128-15,-1-1-128 16,0-2 0-16,0-1 0 15,0-1-592-15,0-2-176 0,-2-6-48 0,0 0 0 16,0 0-608-16,0 0-128 0,0-9-32 0,0-3 0 16,0-3 624-16,1-3 128 0,0-2 32 0,0-1 0 0,0-1 800 0,0-1 0 15,0-2 192-15,-1 2-48 0,0 1 640 0,0 2 128 0,0 2 32 0,-1 2 0 16,1-1 592-16,0 3 112 0,0 1 16 0,1 1 16 16,0 0-288-16,3 1-64 0,0 2-16 0,1 1 0 15,2 1-608-15,2 0-128 0,3 1-32 0,-1 3 0 16,1 1-544-16,1 2 0 0,2 1 0 0,-1 2 0 15,-1 2 0-15,0 1 0 0,-1 2-192 0,-3 2 48 16,-2 2 144-16,-3 1 0 0,-2 3 0 0,-2 0 0 16,-3 2 0-16,-2 0-288 0,-3 1 48 0,-1 0 16 15,-1 0 224-15,-1-3 0 0,1-1-160 0,0 0 160 16,0-3 0-16,2-1 0 0,0-2 0 0,1-2 0 16,3-1 144-16,1-1-144 0,3-5 160 0,0 0-160 15,0 0 176-15,0 0-176 0,0 0 192 0,6 3-192 0,2-2 192 0,2 0-64 16,2-1 0-16,1 1-128 0,0 0 0 0,2 1 0 15,-2 0 0-15,0 2 0 0,-1 0 0 0,-1 2 0 16,-1 0 0-16,0 1 0 0,-3 0 0 0,-2 1 0 16,-2 1 0-16,1 1 0 0,-4-2 0 0,-1-1 0 15,-3 1 0-15,0 0 160 0,-3-2-32 0,0 0 0 16,-2-1 0-16,-1 1 0 0,-2-1 0 0,0 0 0 16,-2-2 0-16,1 0 0 0,0 1 16 0,-1-2 0 15,-1-1 0-15,2 0 0 0,-2-1-144 0,1-1 0 16,-1-1 0-16,2-1-176 15,3 1-448-15,-1 0-80 0,2-1-32 0,3-1 0 16,1 0-2320-16,2 0-464 0,-1-8-80 0,9 3-32 0</inkml:trace>
  <inkml:trace contextRef="#ctx0" brushRef="#br1" timeOffset="-181404.92">12045 12915 35007 0,'0'0'3120'0,"0"0"-2496"16,0 0-496-16,0 0-128 0,0 0 928 0,0 8 160 15,0-1 48-15,-1-1 0 0,-1 0 0 0,-1-1 0 16,1 1 0-16,0-1 0 0,2-5-624 0,-3 7-112 15,-1-2-16-15,1 0-16 0,3-5-240 0,0 0-128 16,0 0 160-16,0 0-160 16,-3 5-1344-16,3-5-384 0,0 0-64 0</inkml:trace>
  <inkml:trace contextRef="#ctx0" brushRef="#br1" timeOffset="-180278.14">12502 12531 24927 0,'0'0'1104'0,"0"0"240"0,-4-2-1088 0,0 0-256 15,4 2 0-15,-5-2 0 0,-1 1 1136 0,6 1 160 16,-7 1 48-16,2 2 0 0,-1 0-544 0,1 5-96 15,-2 3-32-15,0 1 0 0,1 1-480 0,0 2-192 16,1 0 128-16,1 0-128 0,1 2 0 0,3-1 0 16,0 0 0-16,3 0 0 0,1 0 0 0,0-2 0 15,3-1 0-15,0-1 0 0,2-2 256 0,1-1 80 16,0-2 16-16,3-3 0 0,-1-4 32 0,2-2 0 16,-2-3 0-16,0-1 0 0,0-3 64 0,-1-2 0 15,-1-2 16-15,0-3 0 0,0 0-32 0,-2-3-16 16,0-2 0-16,-1-1 0 0,-1-1 64 0,0 0 16 15,-2 1 0-15,-1 1 0 0,0 1 0 0,-1 4 0 16,-2 1 0-16,0 2 0 0,-1 5-48 0,0 1-16 0,1 7 0 16,0 0 0-16,0 0-176 0,0 0-16 0,-4 6-16 0,2 2 0 15,0 4-224-15,0 6-208 0,1 3 32 0,0 4 16 16,-1 4 160-16,2 4-192 0,0 3 192 0,0 4-192 16,0 0 192-16,2 4 0 0,-1 3 0 0,0 0 0 15,0 1 0-15,1 0-128 0,1-2 128 0,1-1-128 0,-1-1 128 0,-1-1 0 16,1-5 0-16,1-1-128 0,-2-3 128 0,1-2 0 15,-2-3 0-15,0-2 0 0,1-4 0 0,-1-3 128 16,-2-3-128-16,-1-2 0 0,0-4 208 0,-1-3-16 16,-1-2-16-16,-2-3 0 0,-1-3 144 0,0-3 48 15,-2-3 0-15,-1-2 0 0,0-3 128 0,0-4 16 16,0-3 16-16,2-3 0 0,-1-2-64 0,2-3-16 16,2-3 0-16,1 0 0 0,3 0-288 0,3 2-160 15,3 0 160-15,1 3-160 0,3 1 0 0,2 1 0 16,1 5-208-16,4 1 64 15,2 2-240-15,0 2-64 0,2 2 0 0,1 2 0 16,0 2-1792-16,1 0-384 0,1 3-64 0,0 3-15360 0</inkml:trace>
  <inkml:trace contextRef="#ctx0" brushRef="#br1" timeOffset="-179855.12">10543 13788 29375 0,'-9'-6'1296'16,"9"6"272"-16,-5-3-1248 0,5 3-320 0,0 0 0 0,0 0 0 0,0 0 688 0,0 0 80 15,5-4 0-15,5 2 16 0,5 1 32 0,6 0 0 16,5 0 0-16,6-1 0 0,6 0-592 0,6-2-224 16,6 0 176-16,8 1-176 0,8-1 160 0,8-1-160 15,2-3 160-15,10 3-160 16,6 0 256-16,5 0-64 0,4-1 0 0,6 1 0 0,6 0-16 0,0 1-16 0,-2-2 0 15,2 2 0-15,2 2-160 0,-7 0 160 16,-7-1-160-16,-6 2 160 0,-7 1-160 0,-8 2 0 16,-6 2 0-16,-8-1 0 0,-6 1 144 0,-7 2-144 15,-8-1 160-15,-7 2-160 16,-8-1-1616-16,-5 0-432 0,-8 1-64 0,-5 0-12464 0</inkml:trace>
  <inkml:trace contextRef="#ctx0" brushRef="#br1" timeOffset="-179541.85">11727 14077 28559 0,'-1'-7'2544'0,"1"0"-2032"0,-2-1-512 0,1 1 0 16,-1 1 1376-16,2 0 176 0,0 2 48 0,0 4 0 15,0 0-272-15,0 0-48 0,0 0-16 0,0 0 0 0,0 0-928 0,2 7-176 16,-1 4-32-16,1 5-128 0,-2 3 208 16,1 1-64-16,-1 2-16 0,0 4 0 15,-1 1-128-15,1 3 0 0,-2 1 0 0,-1 0 0 16,2 0 0-16,-1 1 0 0,0 0 176 0,0 0-176 0,0-2 0 16,-1-2 0-16,2 0 0 0,0-3 0 0,-1-2-144 0,0-2-80 15,0-2-16-15,0-3 0 16,1-2-2000-16,0-2-384 0,0-3-96 0,1-9-16 0</inkml:trace>
  <inkml:trace contextRef="#ctx0" brushRef="#br1" timeOffset="-179352.68">11463 14114 35935 0,'-13'-23'3200'0,"8"12"-2560"0,1-1-512 0,2-1-128 15,1 0 352-15,1 1 48 0,2-1 16 0,3 2 0 16,4 0 0-16,4 0 0 0,3 0 0 0,4 2 0 15,4 0-416-15,3 1 128 0,3 1-128 0,2 2 0 16,0 1 0-16,1 0 0 0,-1 3 0 0,0 1 0 16,-1 1 0-16,1 1 0 0,-1 2 128 0,0 1-128 15,-2 3-368 1,-1 1-96-16,-4 2-32 0,-1 1 0 16,-3 2-2464-16,-4 3-496 0,-4 1-112 0</inkml:trace>
  <inkml:trace contextRef="#ctx0" brushRef="#br1" timeOffset="-179133.93">11394 14555 35295 0,'0'0'1568'0,"0"0"320"0,0 0-1504 15,-4 6-384-15,4-6 0 0,0 6 0 0,3 1 384 0,1 1 0 16,3-1 0-16,4 1 0 0,3 0 256 0,6 0 64 16,4-2 16-16,4 0 0 0,4-2-304 0,4-1-64 0,1-4-16 15,3 0 0-15,1-1-128 0,3-1-16 16,3-2-16-16,1 1 0 0,3-2 0 0,-1 0 0 15,-4-2 0-15,-1 0 0 0,-2 1-176 0,-4 0-144 0,-3-1 144 16,-3 3-208 0,-4 0-2608-16,-4 2-512 0,17-3-96 0,-14 8-32 0</inkml:trace>
  <inkml:trace contextRef="#ctx0" brushRef="#br1" timeOffset="-177848.84">5953 15486 5519 0,'0'0'496'0,"-8"1"-496"0,1 1 0 0,7-2 0 0,-9 2 1728 0,1 1 240 0,0-1 48 0,2 0 16 15,-1 0 0-15,7-2 0 0,-9 5 0 0,3-2 0 16,6-3-432-16,-7 3-96 0,7-3-16 0,0 0 0 15,-5 6-304-15,5-6-64 0,0 0-16 0,0 0 0 16,0 0-416-16,0 0-96 0,0 0-16 0,0 0 0 16,11-2 224-16,2-2 32 0,2 0 16 0,3-3 0 15,3-2 160-15,5-3 16 0,5-2 16 0,3-2 0 16,1-3-496-16,2 0-96 0,-2-1-32 0,1 1 0 0,0-1-112 0,0 1-32 16,-3 3 0-16,-4 1 0 0,1 2-80 0,-4 2-32 15,-3 3 0-15,-1 4 0 0,-1 1-160 0,-3 2 0 16,-4 1 0-16,-2 3-176 0,-2 2 176 0,-1 2 0 15,-2 2 0-15,-1 3 0 0,1 1-352 0,-2 2 16 16,0 1 0-16,-1 0 0 0,1 2-48 0,-2 1-16 16,0 2 0-16,-1-2 0 15,-1-1-560-15,2 0-128 0,-1-4 0 0,1-2-16 16,-1-3-368-16,-2-2-64 0,0-7 0 0,0 0-12256 0</inkml:trace>
  <inkml:trace contextRef="#ctx0" brushRef="#br1" timeOffset="-177520.4">6345 15339 23775 0,'-13'-9'1056'0,"7"4"224"0,-2 0-1024 0,0 0-256 0,2 1 0 0,0 1 0 15,1-1 1280-15,5 4 224 0,-9-1 32 0,1 1 16 16,8 0-416-16,-8 6-96 0,0 0-16 0,0 4 0 16,2 2-672-16,-1 4-144 0,0 3-16 0,0 4-16 15,-2 5-176-15,1 3 0 0,0 2 144 0,2 3-144 16,-1 3 160-16,2 3-32 0,-1 1-128 0,3 1 192 15,2 1-192-15,1 1 0 0,1-1 0 16,2-3 0-16,2-4 128 0,1-1-128 0,2-4 0 0,1-4 0 16,1-1 240-16,1-3-48 0,0-1-16 0,2-3 0 15,1-4 320-15,0-5 64 0,0-3 16 0,1-3 0 0,3-3 272 0,0-1 64 16,2-5 16-16,1-1 0 0,1-4-400 0,-1-1-80 16,2-2 0-16,-1-2-16 0,-1-1-240 0,-3 1-32 15,-2 0-16-15,-4-1 0 0,-2 3-16 0,-1 0-128 16,-4 3 192-16,0 0-64 15,-5 8-1216-15,0 0-240 0,0 0-48 16,0 0-10528-16,0 0-2096 0</inkml:trace>
  <inkml:trace contextRef="#ctx0" brushRef="#br1" timeOffset="-158514.8">7883 15486 17503 0,'0'0'1552'0,"-8"-2"-1232"0,-1-3-320 0,1 2 0 16,3 0 2224-16,5 3 384 0,-6-6 80 0,6 6 0 15,0 0-880-15,0 0-176 0,0 0-32 0,0 0-16 16,0 0-720-16,0 0-144 0,0 0-16 0,11-2-16 16,3 1-224-16,3 0-32 0,2 1-16 0,3 0 0 15,4-1-128-15,0 1-32 0,2 0 0 0,2 0 0 16,2-1-256-16,-1 1 128 0,4 0-128 0,-1 0 0 16,-1 0 176-16,-3 0-176 0,0 0 160 0,-3 0-160 15,-5-1 144-15,-3 2-144 0,-2 1 128 0,-5 0-128 16,-12-2 176-16,0 0-48 0,0 0-128 0,0 0 192 0,0 0-368 15,0 0-80-15,0 0 0 0,-8 8-16 16,-3-2-1296-16,-3 1-256 16,-1 1-48-16,-2-2-16 0,-1 0-1216 0,0-1-240 0,-10 3-48 0,5 1-16 0</inkml:trace>
  <inkml:trace contextRef="#ctx0" brushRef="#br1" timeOffset="-158264.2">7844 15724 23951 0,'0'0'2128'0,"-7"0"-1696"16,7 0-432-16,0 0 0 0,0 0 1504 0,0 0 224 16,0 0 32-16,0 0 16 0,11 4-1312 0,2 0-256 0,5 0-48 0,2-2-16 15,3 1 544-15,2-2 96 0,1-1 32 0,2-1 0 16,2 0-240-16,2-1-32 0,1-1-16 0,2 0 0 16,2 0-256-16,0 0-48 0,-2-1-16 0,-1 2 0 15,-1-1-16-15,-3 1-16 0,-4 0 0 0,-4-1 0 16,-4 1-32-16,-5 1 0 0,-3 3 0 0,-10-2 0 15,0 0 48-15,0 0 0 0,0 0 0 0,0 0 0 16,0 0-64-16,0 0 0 0,0 0 0 0,0 0 0 31,-10 0-1152-31,0 1-256 0,1 2-32 0,1 0-14592 0</inkml:trace>
  <inkml:trace contextRef="#ctx0" brushRef="#br1" timeOffset="-143777.06">9656 14878 13823 0,'0'0'1216'0,"5"-10"-960"0,1 0-256 0,0 0 0 16,1 0 1456-16,0 1 240 0,1 2 48 0,-1-2 16 15,-2-1-128-15,1 1-32 0,-2 1 0 0,-4 8 0 16,6-6-704-16,-6 6-128 0,0 0-48 0,0 0 0 15,0 0-352-15,0 0-80 0,-3 10-16 0,-2 4 0 16,-5 2-272-16,-2 5 128 0,-2 2-128 0,-2 4 0 16,-2 3 160-16,-2 3-160 0,-3 2 128 0,0 0-128 15,-1 1 0-15,4-3 0 0,2-4 0 0,3-4 0 16,0-4 0-16,5-2 0 0,-2-4 0 0,5-2 192 16,1-3 160-16,2-2 32 0,4-8 16 0,0 0 0 15,0 0 176-15,0 0 48 0,0 0 0 0,10 7 0 16,-1-4-304-16,4-1-48 0,1-2-16 0,2-1 0 0,3 0-128 15,2 0-128-15,1-1 192 0,2-2-192 0,3 1 128 0,0 1-128 16,-1 0 0-16,2-1 0 0,-2 0 128 0,0 0-128 16,-2-1 0-16,-2 1 0 0,-3 0-160 0,-2 0-96 15,0-2 0-15,-4 1-16 16,-2-2-512-16,-1 1-112 0,-1-3 0 0,-3-1-16 16,1 0-240-16,-5 0-32 0,-1-4-16 0,-2-1 0 15,-1-1 128-15,-2-2 32 0,1 0 0 0,-1-1 0 0,-3-1 656 0,2 2 144 16,0 0 32-16,1 3 0 0,-1 1 720 0,0 3 128 15,-1 2 48-15,2 2 0 0,0 0 576 0,4 6 112 16,0 0 32-16,0 0 0 0,0 0-384 0,0 0-80 16,-7 6-16-16,3 2 0 0,-1 4-608 0,3 3-128 0,0 2-32 0,1 4 0 15,-1 2-160-15,0 4 160 0,0 2-160 0,1 2 160 16,-1 1 32-16,0 2 0 16,1 3 0-16,0-2 0 0,-1-1-64 0,1-2-128 0,1-3 192 0,3 0-64 15,-2-1-128-15,0-4 0 0,0-2 144 0,0-4-144 16,1-2 144-16,0-4-144 0,-1 0 192 0,2-3-192 15,-3-9 128-15,0 0-128 0,0 0 0 0,0 0 0 32,0 0-2336-32,0 0-576 0</inkml:trace>
  <inkml:trace contextRef="#ctx0" brushRef="#br1" timeOffset="-143308.24">10265 14991 23951 0,'-4'-12'2128'0,"4"12"-1696"15,-2-9-432-15,1 1 0 0,1 8 1312 0,0 0 176 16,3-6 48-16,-3 6 0 0,0 0-464 0,0 0-96 16,0 0-16-16,0 0 0 0,5 13-496 0,1 3-96 15,-2 3-32-15,0 2 0 0,1 2-336 0,-2 4 128 0,0 0-128 16,1 2 0-16,-1 0 0 0,1 1 0 0,0 1 0 0,0 1 128 16,0 0-128-16,1-5 0 0,-1-4 0 0,2-2 0 15,-1-3 0-15,0-4 144 0,-2-3-144 0,1-3 160 16,-4-8 464-16,0 0 80 0,9 2 32 0,0-4 0 15,-1-3 464-15,-1-3 80 0,1-5 32 0,0-3 0 16,-1-4 560-16,2-4 112 0,2-5 32 0,1-4 0 31,0-4-2016-31,1-5-624 0,1 0-16 0,-2 2 0 0,0 1 640 0,-1 4 0 0,-1 4 0 0,-1 6 0 16,-2 4 0-16,-1 6 0 0,-2 2 0 0,0 5 0 16,-1 2-176-16,-3 6-64 0,0 0-16 0,0 0 0 15,0 0-1232-15,0 0-256 16,9 13-48-16,-2 4-16 0,-1 0-1968 15,-2 5-400-15</inkml:trace>
  <inkml:trace contextRef="#ctx0" brushRef="#br1" timeOffset="-143103.48">10764 15251 30399 0,'0'0'1344'0,"0"0"288"0,-10-2-1312 0,3 2-320 15,0 4 0-15,1 1 0 0,-2 2 624 0,2 4 48 16,2 2 16-16,-2 2 0 0,1 1-496 0,1 1-192 15,2 1 128-15,0 1-128 0,2 2 0 0,0-2 128 16,0 2-128-16,2-1 0 0,2 0 0 0,0-2 128 0,-1-2-128 0,3-1 0 16,-2-1 0-16,1-1 0 0,-1-1 0 0,1-2-176 31,-5-10-1920-31,4 9-384 0,-4-9-80 0</inkml:trace>
  <inkml:trace contextRef="#ctx0" brushRef="#br1" timeOffset="-142727.35">10642 15430 21183 0,'-2'-12'1888'16,"0"-4"-1504"-16,-1 0-384 0,1 0 0 0,0 1 2784 0,3 1 480 0,2 1 112 0,1 0 16 15,1 1-1808-15,3 1-368 0,2 3-64 0,1 1 0 16,1 1-528-16,2 3-112 0,0 1 0 0,0 2-16 16,0 2-352-16,-1 1-144 0,1 2 128 0,-2 1-128 15,0 3 0-15,-1 2 0 0,0 0 0 0,-2 1 0 0,-4 0 0 16,-2 1 0-16,0 0 0 0,-6 2 0 0,-2 2 0 0,-2-1 128 15,0 1-128-15,-1 0 0 0,0-2 0 0,1-3 0 16,1-2 0-16,2-2 0 0,-1-1 0 0,5-7 0 16,0 0 0-16,0 0 0 0,0 0 0 0,0 0 0 15,0 0 0-15,10 3 0 0,2-1 0 0,1-2 0 16,2-1 128-16,0 1-128 0,-1 0 0 0,3 3 0 16,-3-3 0-16,3 2 0 0,-4 1 0 15,0 1 0-15,-2 2 0 0,-2-1 0 0,-2 2 0 0,-7-7 0 0,4 10 0 16,-2 0 0-16,-2-10 0 0,-3 11 0 0,-4-1 128 0,-1-1-128 15,-5-3 272-15,-1 2-16 0,-2 0-16 0,-2-2 0 16,-2 1 48-16,0-2 16 0,2 1 0 0,-1-2 0 16,-1-1-160-16,3 0-16 0,0-1-128 15,3-2 192-15,-3-1-192 0,3-1-128 0,2-3 128 0,1 1-208 32,0-3-1904-32,2-1-384 0,1-1-80 0</inkml:trace>
  <inkml:trace contextRef="#ctx0" brushRef="#br1" timeOffset="-142359.73">10303 14716 4607 0,'0'0'400'0,"-8"-2"-400"16,1 0 0-16,7 2 0 0,-7-4 6192 0,7 4 1152 16,0 0 224-16,0 0 48 0,0 0-5792 0,0 0-1168 15,0 0-224-15,9 0-48 0,3-2 0 0,6-1 0 16,4-1 0-16,5 0 0 0,1 0 64 0,5 0 0 15,3 1 16-15,5 1 0 0,4-1-224 0,0-2-48 0,0 1-16 0,-2-2 0 16,-5 0-176-16,-4 0 0 0,-4 3 144 0,-3 0-144 16,-5 0 0-16,-6 2-288 0,-4 5 48 0,-4 0 16 31,-8-4-2544-31,1 11-512 0</inkml:trace>
  <inkml:trace contextRef="#ctx0" brushRef="#br1" timeOffset="-141646.14">9562 16065 5519 0,'0'0'240'0,"0"0"64"0,-8-4-304 0,3 1 0 0,5 3 0 0,-8-2 0 16,8 2 2000-16,-8-2 352 0,1-1 64 0,7 3 16 15,-9-1-1104-15,1 0-224 0,8 1-32 0,-7-2-16 16,7 2 256-16,-8-2 48 0,8 2 16 0,0 0 0 15,0 0 32-15,0 0 0 0,0 0 0 0,-8-4 0 16,8 4-384-16,0 0-80 0,0 0-16 0,0 0 0 16,-8-2-288-16,8 2-48 0,0 0-16 0,0 0 0 0,0 0-240 0,0 0-48 15,0 0-16-15,0 0 0 0,0 0-80 0,0 0-32 16,10 4 0-16,5-2 0 0,2-1 160 0,7 0 48 16,3-1 0-16,8 0 0 0,9-1 208 0,4-2 64 15,5-2 0-15,4 0 0 16,3-2-256-16,8 2-64 0,7 2 0 0,4-1 0 0,6-2-320 0,-1 2 0 15,1 0 0-15,8 1 128 0,2 2-128 0,0-1 0 16,-4-1 0-16,2 2 128 0,-1 3-128 0,-2-1 0 16,-3-2 0-16,-3 0 0 0,-8-1 0 0,0 1 0 15,-2 1 0-15,-3 0 0 0,-4-2 128 0,-9 1-128 0,-7-2 128 0,-6 0-128 16,-4-1 304-16,-6 1-16 0,-6 1 0 0,-3 1 0 16,-4 0 32-16,-5 0 0 0,-3 0 0 0,-3-1 0 15,-11 2-112-15,0 0-16 0,0 0 0 0,0 0 0 16,0 0-192-16,0 0 0 0,-8-5 0 0,-1 2 0 31,-4 2-768-31,0 1-128 0,-3 0-48 0,1 4-11280 0,-1 3-2240 0</inkml:trace>
  <inkml:trace contextRef="#ctx0" brushRef="#br1" timeOffset="-140907.97">10233 16483 21183 0,'0'-7'1888'0,"0"-2"-1504"0,2 0-384 0,2 1 0 0,2-2 1760 0,1-1 288 0,-1 0 48 0,3 1 16 16,0 0-1296-16,2 1-256 0,1-1-48 0,1 1-16 15,0 2 80-15,4 2 32 0,1 1 0 0,-3 1 0 16,-2 0-96-16,-1 6-32 0,-1 1 0 0,-1 3 0 0,-2 0-208 0,-3 4-32 16,0 1-16-16,-4 4 0 0,-1 0-224 0,-2 2 176 15,-4 1-176-15,0 0 160 0,-3 2-160 0,0 0 192 16,0-1-192-16,1-2 192 0,0-3-192 0,1-2 0 16,3-2 144-16,1-1-144 0,-1-1 0 0,4-9 0 15,2 9 0-15,-2-9 0 0,7 8 0 0,-1-1 0 16,2-3 0-16,2 1 0 0,2-1 0 0,1 1 128 0,1-1-128 0,0 3 0 15,1-2 0-15,0 3 0 0,-2 0 0 0,0 1 128 32,-1 2-128-32,0 3 0 0,-2-2 0 0,-1 2 0 0,-1 1 0 0,-2 1 0 0,1-2 0 0,-2-1 0 31,-4 1 0-31,-2-3 144 0,-1-3-144 0,-1 1 160 0,-4-1 0 0,-1-2 0 0,-1 0 0 0,-4-1 0 16,-1 0 96-16,-2-1 32 0,-2 1 0 0,-1-1 0 15,0-1-112-15,-1 0-32 0,1-1 0 0,1-1 0 16,1 0-144-16,0-1 0 0,3-2-192 0,2 0 192 31,1-1-2176-31,2 1-320 0,9 2-64 0</inkml:trace>
  <inkml:trace contextRef="#ctx0" brushRef="#br1" timeOffset="-140438.5">11168 16395 35535 0,'0'0'1568'0,"-3"-8"336"0,-2 0-1520 0,1 3-384 16,4 5 0-16,-8-4 0 0,1 3 0 0,-1 3 144 15,-3 2-144-15,-1 2 0 0,-1 3 192 0,-2 4-64 16,-1 4 0-16,-2 4-128 0,0 1 0 0,0 3 0 16,1 1 0-16,2 4 0 0,0 2 0 0,0 1 0 15,1 1 0-15,2 1 0 0,0-1 0 0,2-2 0 16,1-4 0-16,1-4 0 0,1-3 0 0,1-2 0 0,2-5 0 0,0-3 0 15,1-3 128-15,3-8-128 16,0 0 192-16,0 0-192 0,0 0 384 0,0 0-48 0,0 0 0 0,2-9 0 16,2-1 176-16,0-5 48 0,3-4 0 15,1-4 0-15,2-6-80 0,1-4-16 0,3-3 0 0,0-4 0 16,-1 0-320-16,4 0-144 0,0 1 128 0,1 2-128 16,1 0 0-16,-3 5 0 0,-1 5 128 0,-1 6-128 15,-2 2 192-15,-3 4 0 0,-1 4 0 0,1 5 0 16,-9 6 112-16,8-1 16 0,-8 1 16 0,8 5 0 15,-2 4-144-15,0 3-16 0,-3 1-16 0,0 5 0 16,-1-1-160-16,1 5 0 0,-1 3 0 0,0 0 0 16,1 0 0-16,0 3 0 0,-2 1-144 0,0 3 144 15,1 0 0-15,0 1 0 0,0 0 0 0,1-3 0 0,-1-3 0 0,1-1 0 16,0-3 0-16,2-3 0 0,-3-4 0 0,1 0 0 16,1-1 128-16,-1-3-128 0,-1-3 0 0,0-3-128 15,-2-6 128-15,4 7-208 16,-4-7-1360-16,0 0-272 0,0 0-48 15,0 0-15616-15</inkml:trace>
  <inkml:trace contextRef="#ctx0" brushRef="#br1" timeOffset="-140265.74">10906 16742 20271 0,'-11'-9'896'0,"6"4"192"0,0-1-880 0,5 6-208 15,0 0 0-15,0 0 0 0,0 0 4096 0,0 0 768 16,9-4 144-16,3 1 48 0,3 2-4096 0,2-1-800 0,5 1-160 0,6 0 0 15,4 0 0-15,3 1 208 0,0-1-32 0,0 0-16 32,0-1-1248-32,2 0-256 0,0-3-64 0,-1 0-14464 0</inkml:trace>
  <inkml:trace contextRef="#ctx0" brushRef="#br1" timeOffset="-133955.08">13001 15488 29487 0,'0'0'2624'0,"0"0"-2112"0,0 0-512 0,5-6 0 16,2 0 864-16,3 2 64 0,1-2 16 0,2 3 0 16,2 0-512-16,5 0-112 0,1 1 0 0,3 0-16 15,4-1-304-15,0 2 128 0,1 1-128 0,1 1 0 16,-1 0 0-16,1 1 0 0,-1 0 0 0,-2 0 0 16,0-1-2144-16,-5 3-544 0</inkml:trace>
  <inkml:trace contextRef="#ctx0" brushRef="#br1" timeOffset="-133797.14">13001 15758 7359 0,'0'0'656'16,"0"0"-528"-16,0-8-128 0,0 8 0 0,5-8 7376 0,4 2 1456 16,0 0 272-16,4 2 64 0,2 0-7328 0,4 1-1472 15,3 0-368-15,5 1 0 0,2 1 0 0,5-2 128 16,4 0-128-16,2 1 0 0,3 0 0 0,1-2 0 0,0 0 0 15,-3 1 0 1,-4-1-2368-16,0 0-480 0,-1-3-96 0</inkml:trace>
  <inkml:trace contextRef="#ctx0" brushRef="#br1" timeOffset="-133343.2">14837 14851 5519 0,'0'0'496'0,"3"-4"-496"0,0-1 0 0,-3 5 0 0,0 0 5296 0,0 0 960 15,0 0 192-15,0 0 32 0,2 8-4384 0,-3 3-880 16,-2 1-192-16,-2 3-16 0,-6 2-624 0,-3 3-112 16,-2 3-16-16,-3 2-16 0,-2 1-112 0,-3 1-128 15,-2 2 176-15,0-1-176 0,1 0 128 0,2-1-128 16,1 1 0-16,1-3 0 0,3-4 240 0,4-2-64 15,3-4-16-15,3-2 0 0,3-2 672 0,3-2 128 16,2-1 16-16,4-2 16 0,4 0-96 0,3-2 0 16,2 0-16-16,5-2 0 0,3 0-448 0,3-1-96 0,3 0-16 15,3-1 0-15,2-1-320 0,1 0 0 0,-3-1 0 0,10-1 0 32,-5-2-1200-32,-4 1-304 0,-2-1-64 0,-4 1-16 15,-3-2-1680-15,-2 1-352 0</inkml:trace>
  <inkml:trace contextRef="#ctx0" brushRef="#br1" timeOffset="-133123.27">14963 15091 5519 0,'-6'-13'496'0,"3"7"-496"15,0 0 0-15,0-1 0 0,1 2 7200 0,-2-1 1344 0,4 6 272 0,0 0 48 16,0 0-6496-16,0 0-1312 0,0 0-256 0,0 0-48 16,0 0-496-16,1 8-80 0,2 3-32 0,-1 2 0 0,1 4-144 0,0 1 0 15,1 3 0-15,0 3 0 0,-1 3 0 0,2 0 0 16,-3 1 0-16,1-1 0 0,-1 1 0 0,1-1 0 15,-1 1 0-15,-1-2 0 0,0-1 0 0,0-1 0 16,0-4 0-16,0 0 0 0,0-1 0 0,1-4-144 16,-1-1 144-16,1 2-208 15,0-4-2224-15,-2-12-448 0,0 0-96 0</inkml:trace>
  <inkml:trace contextRef="#ctx0" brushRef="#br1" timeOffset="-132873.28">15419 14965 37951 0,'-3'-14'1680'0,"3"10"352"0,1 0-1632 0,1-1-400 16,-2 5 0-16,0 0 0 0,0 0 512 0,0 0 0 16,0 0 16-16,0 0 0 0,-2 7-176 0,1 3-32 15,0 3-16-15,0 3 0 0,-2 3-304 0,0 3 0 16,-1 2 0-16,1 4 0 0,0 0 0 0,-1 3 0 0,2 1-160 0,0 0 160 15,0-1-144-15,1-2 144 16,1 0-192-16,1 7 192 16,0-7-656-16,1-5-32 0,1-4 0 0,1-4 0 0,-1-2-1264 15,0-6-256-15,-3-8-48 0,0 0-12288 0</inkml:trace>
  <inkml:trace contextRef="#ctx0" brushRef="#br1" timeOffset="-132622.81">15417 14956 31327 0,'-2'-9'2784'0,"1"-2"-2224"15,0-2-560-15,0 0 0 0,1-2 1536 0,1 2 208 16,1 1 48-16,3 1 0 0,0 1-784 0,4 1-160 16,1 0-16-16,2 2-16 0,2 1-432 0,3 2-96 15,1 2-16-15,4 1 0 0,3 3-112 0,-1 2-32 16,0 3 0-16,0 2 0 0,-2 0-128 0,-2 4 192 16,-2-1-192-16,-4 2 192 0,-3 1-192 0,-2 2 160 15,-5 2-160-15,-4 1 160 0,-4 4-160 0,-5 1 192 16,-5 0-192-16,-3-1 192 0,-3-1-192 0,-2-2 0 15,-3-3 0-15,-10 4 0 0,3-4 0 0,4-4-176 16,3-1 176-16,3-3-128 16,2-1-320-16,5-2-48 0,2-1-16 0,1-1 0 15,1 1-3072-15,1-1-608 0</inkml:trace>
  <inkml:trace contextRef="#ctx0" brushRef="#br1" timeOffset="-132310.23">14705 15725 4607 0,'-21'-5'400'0,"-1"2"-400"0,1-1 0 0,2 1 0 16,4 1 7440-16,3 1 1408 0,2-1 288 0,10 2 48 0,0 0-6464 0,0 0-1296 15,0 0-256-15,9 0-48 0,6 1-672 0,9-1-128 16,9 0-16-16,9 0-16 0,7 0-32 0,5 0 0 15,5 1 0-15,4 0 0 0,6-3-256 0,4 0 128 16,8 0-128-16,-2 0 0 0,-1 0 144 0,1 1-144 16,1 0 0-16,0 2 144 0,-2 0-144 0,-10 1 192 15,-6 1-192-15,-9-1 192 0,-4-1-192 0,-11 0 160 16,-6-1-160-16,-6 1 160 0,-8 0-160 0,-6 0 192 16,-12-1-192-16,0 0 192 15,0 0-752-15,0 0-144 0,-12 7-16 0,-6 1-16 16,-8 0-2688-16,-2 1-544 0,-6 0-96 0,-3 1-32 0</inkml:trace>
  <inkml:trace contextRef="#ctx0" brushRef="#br1" timeOffset="-131917.35">14970 16148 30399 0,'0'0'2704'0,"-5"-6"-2160"0,5 6-544 0,-2-9 0 16,2 9 1744-16,2-11 240 0,3 0 64 0,-1 0 0 15,3 1-1088-15,2 1-192 0,2 0-64 0,2 0 0 16,2 2-336-16,2 0-80 0,-1 2-16 0,3 2 0 16,1 1-96-16,-3 1-32 0,0 2 0 0,-5 3 0 0,-1 0-144 15,-2 3 128-15,-3 0-128 0,-1 3 128 16,-2 0-128-16,-2 3 0 0,-2 4 0 0,-2 0 0 0,-4 1 0 0,-1 1 0 16,1 2 0-16,-1-2 0 0,-1-1 0 0,1-3 0 15,2 0 0-15,1-3 0 0,3-1 0 0,1-1 0 16,1 0 192-16,2-2-64 0,2 0-128 0,0-1 0 15,-4-7-160-15,9 8 160 0,2 1 0 0,2 1 0 16,1-1 0-16,3 0 160 0,-2-3-160 0,1 2 0 16,-2-1-192-16,-1-1 192 0,-2 1 0 0,-2 1 240 15,-2-3-16-15,-7-5 0 0,4 7-32 0,-4-7-16 16,0 0 0-16,-2 8 0 0,-3-1 208 0,-2-1 64 0,-4-1 0 0,-4 1 0 16,-3-1-144-16,-2 1-32 0,-1-1 0 0,-1-1 0 15,-1 1-272-15,1-1 160 0,1 1-160 0,2-1 128 31,1-1-448-31,1 1-112 0,2-1-16 0,3-1 0 16,1-2-752-16,3-1-144 0,8 1-48 0,0 0-10992 0,-3-9-2208 0</inkml:trace>
  <inkml:trace contextRef="#ctx0" brushRef="#br1" timeOffset="-131494.4">15604 16109 29487 0,'0'0'2624'0,"0"0"-2112"0,0 0-512 0,0 0 0 0,0 0 1856 0,0 0 256 16,0 0 48-16,0 0 16 15,-2 13-1216-15,-3 0-224 0,-4 2-48 0,-2 3-16 0,-2 3-384 0,0 1-80 16,-2 2-16-16,2-1 0 0,-1 1-192 0,1 1 0 16,-1-2 0-16,2 2 0 0,1-1 0 0,4-2 0 15,-1-2 0-15,1-2 0 0,2-2 0 0,1-4 0 16,1-2 0-16,3-10 0 0,-2 8 176 0,2-8-176 16,0 0 192-16,0 0-192 0,0 0 448 0,7-8-32 15,-1-3 0-15,3-4 0 0,1-5-64 0,1-3-16 16,2-7 0-16,4-3 0 0,-3-3-144 0,5-3-48 15,0-1 0-15,2-1 0 0,0 1 0 0,-1 6 0 0,-2 4 0 16,-2 5 0-16,-2 4 256 0,-2 5 48 0,-2 3 16 16,-1 4 0-16,-1 2-128 0,-8 7-16 0,6-2-16 0,-6 2 0 15,0 0-304-15,7 10 160 16,-1 1-160-16,-3 3 128 0,-1 2 0 0,0 2-128 0,-1 2 192 0,0 3-64 16,-1 2-128-16,0 3 0 0,-1-1 0 0,2 2 0 15,-1 0 0-15,0-1 0 0,-1 2 0 0,0-1 0 16,0-3 0-16,0-2 128 0,0-2-128 0,1 0 0 15,-1-3 0-15,1-3 0 0,1-4-192 0,-1-1 192 32,0-2-528-32,0-9 16 0,0 0 0 0,0 0 0 15,0 0-480-15,0 0-96 0,0 0 0 0,0 0-16 16,0 0-2608-16,-4-10-528 0</inkml:trace>
  <inkml:trace contextRef="#ctx0" brushRef="#br1" timeOffset="-131306.4">15549 16344 6447 0,'-8'-3'576'16,"-1"-1"-576"-16,1 1 0 0,3 1 0 0,5 2 7040 0,0 0 1312 15,0 0 256-15,0 0 48 0,0 0-5776 0,0 0-1168 16,0 0-240-16,13-1-32 0,-1-1-736 0,7 0-160 16,0 0-32-16,7 0 0 0,2 0-288 0,2-1-64 15,1-2-16-15,0 1 0 0,-4-2-144 0,3 2 128 16,0-2-128-16,-3 2 128 0,-1 0-128 0,-1 0-176 16,-2 0 48-16,-5 1 0 15,-3 0-1984-15,-4 1-384 0,-11 2-64 0,0 0-14816 0</inkml:trace>
  <inkml:trace contextRef="#ctx0" brushRef="#br1" timeOffset="-126600.65">19112 6380 9215 0,'0'0'816'0,"0"0"-656"16,0 0-160-16,0 0 0 0,0 0 4032 0,0 0 784 16,0 0 160-16,0 0 16 0,0 0-2864 0,0 0-576 15,0 0-112-15,9-2-32 0,1-1-352 0,1 0-80 16,2 0-16-16,3 0 0 0,1-1-496 0,3 1-96 15,1 0-32-15,2 0 0 0,1-1-160 0,-1 2-48 16,-1-1 0-16,-1-1 0 0,-1 1-128 0,-1 0 0 16,-1 1 144-16,-2-1-144 0,-2 2 0 0,-1 0 0 0,-1 0-160 0,-3 1 160 31,-2-1-1888-31,-7 1-272 0,0 0-48 0,0 0-7504 16,0 0-1488-16</inkml:trace>
  <inkml:trace contextRef="#ctx0" brushRef="#br1" timeOffset="-126428.03">19148 6515 31903 0,'0'0'1408'0,"0"0"304"0,0 0-1376 0,0 0-336 16,0 0 0-16,0 0 0 0,0 0 640 0,0 0 48 15,6 0 16-15,2 1 0 0,1-1 192 0,3 3 32 0,3-3 16 0,2 0 0 16,0-1-560-16,3-1-128 0,3 1 0 0,1-1-16 16,-2 0-240-16,0-1 0 0,0-1 0 0,1 1 0 0,1-1-192 0,-2-1-144 15,0 0-32-15,0-1-10896 16,0 1-2176-16</inkml:trace>
  <inkml:trace contextRef="#ctx0" brushRef="#br1" timeOffset="-125784.27">20346 6221 22799 0,'0'0'1008'0,"0"0"208"0,0 0-960 0,0 0-256 0,-6 0 0 0,2 0 0 31,4 0 960-31,0 0 160 0,0 0 32 0,0 0 0 0,0 0 144 0,0 0 48 15,6 0 0-15,3 0 0 0,2 0-384 0,3 0-64 16,3 0 0-16,4 0-16 0,3-2-432 0,2 1-64 16,3 0-32-16,2 0 0 0,2 0-80 0,-7 0-16 0,1 0 0 0,-1 0 0 15,-1-1-64-15,-2-1 0 0,-1 1-16 0,-2 0 0 16,-2 0-176-16,3 0 192 0,-4-1-192 0,-2 1 192 16,-4 1-64-16,-3 0-128 0,-1 0 192 0,-7 1-64 15,0 0-128-15,0 0-272 0,0 0 64 0,0 0 16 16,0 0-832-1,0 0-176-15,0 0-16 0,0 0-9264 0,0 0-1840 0</inkml:trace>
  <inkml:trace contextRef="#ctx0" brushRef="#br1" timeOffset="-125501.85">21249 5862 32591 0,'0'0'1440'0,"0"-4"304"0,-1-2-1392 0,1 6-352 15,1-7 0-15,-1 7 0 0,2-6 416 0,-2 6 16 16,0 0 0-16,0 0 0 0,0 0 304 0,0 0 64 31,0 0 16-31,1 9 0 0,2 2-320 0,-1 3-64 0,1 4-16 0,-1 2 0 0,0 4-176 0,0 1-48 31,0 0 0-31,1 2 0 0,-1 1-192 0,0 0 128 0,1-2-128 0,1-1 0 0,1 1 0 0,-3-3 0 16,2-1 0-16,-1-2 0 31,0-2-256-31,2 0-160 0,-1-4-32 0,-1-2 0 0,1-1-2032 0,-1-2-400 0,-3-2-96 0</inkml:trace>
  <inkml:trace contextRef="#ctx0" brushRef="#br1" timeOffset="-125204.49">21238 5845 38303 0,'-8'-15'1696'0,"7"6"352"0,1-2-1648 0,1 0-400 16,0-1 0-16,2 0 0 0,2 0 0 0,1 0-144 15,2 0 0-15,3 2 0 0,3 1 336 0,2 1 64 16,0 2 0-16,3 1 16 16,2 3-272-16,0 2 128 15,1 1-128-15,1 1 0 0,-2 2 176 0,0 1-176 16,-2 2 160-16,-1 2-160 0,-4 2 144 0,-2 1-144 15,-3 2 128-15,-3 1-128 0,-5 1 128 0,-3 1-128 16,-5 3 128-16,-4 2-128 0,-3 0 0 0,-4 1 0 16,-1-1 0-16,0-2 0 0,-2-1 0 0,0-3-144 15,-1-1 144-15,1-2 0 0,1-1 0 0,1-2 0 16,3-1 0-16,2-1 144 0,0 0-144 0,3-1 0 16,2-3 0-16,2 2 128 15,1-3-640-15,6-3-144 0,0 0-32 0,0 0 0 16,0 0-2704-16,0 0-560 0</inkml:trace>
  <inkml:trace contextRef="#ctx0" brushRef="#br1" timeOffset="-124764.86">21708 5746 28559 0,'-3'-9'2544'0,"3"9"-2032"15,0 0-512-15,0 0 0 0,0 0 1360 0,0 0 176 16,0 0 48-16,0 0 0 0,0 0-1136 0,-2 7-208 15,1 2-48-15,0 2-16 0,0 2 224 0,1 4 48 16,0 3 16-16,-1 0 0 0,-1 6-176 0,1 1-32 16,0 3-16-16,0 0 0 0,0-1-64 0,1 1-16 15,0-1 0-15,0-3 0 0,-1-2-160 0,1-1 0 16,-1-2 144-16,1-2-144 0,0-4 160 0,0-3-32 16,0-3-128-16,0-2 192 0,1-2 96 0,-1-5 16 15,0 0 0-15,0 0 0 0,0 0 256 0,0 0 48 16,3-6 16-16,2-3 0 0,0-2-288 0,2-2-48 15,-1-3-16-15,2-1 0 0,1-2-272 0,2 0 160 16,-3 2-160-16,1 1 128 0,1 2-128 0,0 2 0 16,1 1 0-16,1 3 0 0,0 3-144 0,2 1 144 0,-2 3-192 0,2 2 192 15,0 3-208-15,2 0 64 0,-2 3 16 0,0 0 0 16,0 1 128-16,-2 2 0 0,-1 2 0 0,-3 1 0 16,0 2 0-16,-2-1 0 0,-3-1 0 0,-2 0 128 15,-2 2 64-15,-3-3 32 0,-3-1 0 0,-2-1 0 16,-2 0 160-16,-3-2 16 0,-3-1 16 15,-4-2 0-15,-1-1 16 0,0-1 0 16,0-1 0-16,-1-1 0 0,0 0-240 0,0 2-64 0,1-3 0 0,0 0 0 31,1 0-1216-31,3 1-240 0,1 0-48 0,3 1-18000 0</inkml:trace>
  <inkml:trace contextRef="#ctx0" brushRef="#br1" timeOffset="-123398.89">14832 13137 10127 0,'0'0'896'0,"0"0"-704"16,-4-4-192-16,1 1 0 0,3 3 5616 0,-2-5 1088 0,2 5 208 0,2-4 64 16,-2 4-5248-16,4-6-1056 15,3 1-208-15,-1 1-32 0,4-1-48 0,2 2-16 16,2 0 0-16,3-1 0 0,2 0-368 0,0 1 0 0,2-1 0 0,1 2 0 15,3-1 0-15,-2 2 0 0,1 0 0 0,-1-1 128 16,0 2-2560 0,-2 0-496-16</inkml:trace>
  <inkml:trace contextRef="#ctx0" brushRef="#br1" timeOffset="-123226.8">14772 13352 39615 0,'0'0'3520'0,"-6"0"-2816"0,1-1-560 0,5 1-144 0,0 0 176 0,0 0 0 15,0 0 0-15,0 0 0 0,7 0-176 0,1 0 0 16,3-1-192-16,2 0 192 0,2 1-192 0,2 0 192 16,4-1-160-16,3-1 160 0,3 0-160 0,2 0 160 15,1-1-160-15,3 1 160 16,1-2-1328-16,4 0-160 0,-2-2-48 0,1 0-14400 0</inkml:trace>
  <inkml:trace contextRef="#ctx0" brushRef="#br1" timeOffset="-122505.05">16612 12612 8287 0,'0'0'736'0,"-2"-6"-592"16,-1 1-144-16,3 5 0 0,-2-6 5328 0,2 6 1040 16,6-4 208-16,-6 4 32 0,0 0-4768 0,0 0-960 15,0 0-192-15,0 0-48 0,0 0-32 0,1 10-16 16,0 3 0-16,0 1 0 0,0 3-240 0,0 1-48 15,1 3-16-15,0 3 0 0,-2 3-112 0,0 1-32 0,0 0 0 0,0 1 0 16,-2 0-144-16,0-1 160 0,1-3-160 0,0 0 160 16,0-3-160-16,0-2 0 15,0-2 0-15,0-3 0 0,0-2 0 0,0-2 128 16,1-2-128-16,0-2 0 0,0-7 0 0,0 0 0 16,0 0 0-16,0 0 0 0,0 0-160 0,0 0-64 0,-1-10-16 0,1-2 0 15,0-1-16-15,0-5 0 0,-2-3 0 0,2-3 0 16,0-5 256-16,0-4-176 0,-1-3 176 0,1-1-160 15,0-2 464-15,1-1 80 0,1 1 32 0,1 1 0 16,2 4 96-16,1 2 0 0,-1 2 16 0,2 2 0 16,1 5-224-16,0 2-48 0,2 4-16 0,1 0 0 15,1 4-240-15,2 3 144 0,0 2-144 0,1 4 128 0,1 3-128 0,-1 2 0 16,2 2 0-16,0 3 0 0,-1 1 0 0,-1 3 0 16,-2 2 0-16,-1 3 128 0,-2-1-128 0,-1 1 0 15,-2 2 0-15,-5 0 128 0,-2 3-128 0,-2 0 0 16,-3 1-160-16,-2-1 160 0,-3-2-144 0,-1-2 144 15,-3-1-128-15,1 0 128 0,-1-2 0 0,-1 0 0 16,-2-1 0-16,1 1 128 0,0-2-128 0,1 0-256 16,-1 0 64-16,3 0 0 15,1 0-2368-15,0 0-464 0,2 2-112 0</inkml:trace>
  <inkml:trace contextRef="#ctx0" brushRef="#br1" timeOffset="-122159.4">16315 13414 4607 0,'0'0'192'0,"-4"1"64"0,-2-1-256 0,1 0 0 15,5 0 0-15,0 0 0 0,-7-1 4416 0,7 1 848 16,0 0 176-16,0 0 16 0,0 0-2704 0,0 0-560 16,0 0-96-16,0 0-32 0,6-4-864 0,2 2-176 15,3-1-48-15,4-1 0 0,2 1-528 0,5-1-96 32,4-1-32-32,2 1 0 0,4 0-80 0,3-2-32 0,2 1 0 0,0-1 0 0,-2-3 128 0,0 2 32 31,-1-1 0-31,-1 1 0 0,0 3-128 0,-3-1-32 0,-2 1 0 0,-2 2 0 0,-5 1-368 0,-2 1-80 15,-4-1-16-15,-3 3 0 16,-3 1-2192-16,-4 3-448 0,-3 1-96 0</inkml:trace>
  <inkml:trace contextRef="#ctx0" brushRef="#br1" timeOffset="-121705.11">16544 13610 31327 0,'0'0'1392'0,"0"0"272"16,-1-5-1328-16,-1-1-336 0,-1 1 0 0,3 5 0 0,0 0 976 0,0 0 128 0,0 0 32 0,0 0 0 15,-5 4-464-15,-1 4-96 0,1 3 0 0,-1 4-16 16,0 4-256-16,-1 2-48 0,-1 2-16 0,0 1 0 16,0 2-96-16,0-1-16 0,1-1 0 0,-1 0 0 15,0 2 64-15,0-2 0 0,2-1 0 0,-1-2 0 0,2-1-16 0,-1-3 0 16,2-1 0-16,-1-3 0 0,2-3 80 0,1-3 0 15,2-7 16-15,0 0 0 0,0 0 64 0,0 0 16 16,0 0 0-16,2-5 0 0,1-5-176 0,3-3-48 16,1-4 0-16,1-2 0 0,2-3-128 0,3-6 0 15,2-3-192-15,1-3 192 0,2-2-240 16,-1-2 80-16,0 0 16 0,-1 3 0 0,0 3 144 0,-2 3 192 16,-2 4-32-16,-2 4-16 0,-1 5 368 0,0 3 64 15,-4 5 0-15,-1 2 16 0,0 3-400 0,-4 3-64 16,0 0-128-16,5 5 176 0,0 4-16 0,-2 3 0 15,0 1 0-15,1 4 0 0,-1 3-32 0,-1 2 0 16,0 2 0-16,1 2 0 0,-1 1-128 0,0 0 0 31,-1 1 0-31,0-1 0 0,-1 0 0 0,1 0 0 0,2-2 128 0,-2-1-128 0,-1-4 0 0,1-1 0 16,0-1 0-16,0-3 0 16,0-1-512-16,0-1-48 0,-1-5 0 0,1-1 0 15,-1-7-1952-15,0 0-400 0,0 0-80 0</inkml:trace>
  <inkml:trace contextRef="#ctx0" brushRef="#br1" timeOffset="-121517.66">16449 13870 18431 0,'0'0'1632'0,"-4"-3"-1312"0,4 3-320 0,0 0 0 16,-2-4 4800-16,2 4 896 0,-1-5 192 0,1 5 16 16,2-6-4416-16,3 2-880 0,3 0-176 0,3 0-48 15,3 1-384-15,4 0 0 0,4 1 0 0,1-2 0 0,2 0 0 0,1-1 0 16,-1 0 0-16,1-1 0 15,1 1-768-15,0 1-192 0,1-4-48 0,-1 2-10560 16,2 2-2112-16</inkml:trace>
  <inkml:trace contextRef="#ctx0" brushRef="#br1" timeOffset="-119435.72">17657 13047 13823 0,'0'0'1216'0,"0"0"-960"16,-5-1-256-16,-1-1 0 0,1-2 2960 0,-1 0 560 16,-1 2 96-16,2 0 32 0,1-1-1088 0,0-1-192 15,4 4-64-15,0 0 0 0,0 0-896 0,0 0-192 16,0 0-48-16,0 0 0 0,0 0-608 0,6-5-128 15,4 1-32-15,3 1 0 0,3 0-400 0,6 1 0 16,4-1 128-16,4 1-128 0,5-1 0 0,3 0 0 0,-2-1 0 0,2 2 0 16,-3 0 0-16,-2 0 0 0,-2-2 0 0,-3 2 128 15,-3 0-128-15,-3 1 0 16,-5 0 0-16,-1 0 0 0,-4 0 0 0,-4 0-224 0,1 1 32 0,-9 0 0 31,0 0-656-31,0 0-128 0,0 0-32 0,0 0 0 16,0 0-1680-16,-6 4-352 0,-3-1-64 0,-1 1-10144 0</inkml:trace>
  <inkml:trace contextRef="#ctx0" brushRef="#br1" timeOffset="-119215.33">17865 12902 12895 0,'-9'-14'1152'0,"6"8"-928"0,-2 0-224 0,1 0 0 0,0 1 4048 0,0-1 768 16,2 2 160-16,2 4 16 0,-2-4-2576 0,2 4-528 15,0 0-96-15,0 0-32 0,0 0-672 0,0 0-144 16,2 10-32-16,1 2 0 0,1 4-336 0,0 1-80 15,1 2-16-15,0 2 0 0,1 2-160 0,-1 2-48 16,1 1 0-16,0-1 0 0,-3 1-144 0,2 2-128 16,-1-2 144-16,1 0-144 0,-2-3 128 0,0 0-128 15,1-2 0-15,-2-1 0 0,0-2 0 0,1-1 0 16,-1-3-128-16,1-2 128 16,-1-3-1680-16,1-1-240 0,-1-2-32 0,-2-6-15328 0</inkml:trace>
  <inkml:trace contextRef="#ctx0" brushRef="#br1" timeOffset="-118667.39">18802 12477 27647 0,'-9'-7'2448'0,"9"7"-1952"15,-4-7-496-15,0 2 0 0,0-1 832 0,1 2 80 0,0 0 16 0,3 4 0 16,0 0 112-16,0 0 32 0,-5 4 0 0,2 1 0 16,0 4-496-16,2 2-112 0,-1 3-16 0,4 4 0 15,0 2-176-15,0 2-32 16,1 3-16-16,-1 3 0 0,3 0 32 0,0 2 0 0,1 1 0 0,-1 1 0 0,0-1-256 0,-1 0 0 16,2-1 0-16,-3-3-160 0,0-1 160 0,1-3-192 15,-2-3 192-15,1-2-192 16,-1-1-640-16,-1-3-144 0,0-2-32 15,-1-2-14704-15</inkml:trace>
  <inkml:trace contextRef="#ctx0" brushRef="#br1" timeOffset="-118367.91">18701 12509 27647 0,'-1'-7'2448'0,"1"-2"-1952"15,1-1-496-15,2-1 0 0,4-1 1280 0,2 1 144 16,2 0 48-16,3 2 0 0,4-1-1088 0,1 1-224 0,1 2-32 0,3 1-128 16,1 2 448-16,1 2 0 15,-4 2-16-15,-1 2 0 0,0 1-128 0,-1 4-32 0,-1 1 0 0,-3 3 0 16,-2 3-144-16,-2 0-128 0,-2 1 192 0,-2 3-192 16,-4 0 192-16,-3 0-192 0,-1 1 192 0,-4 1-192 15,-3-2 256-15,-2 2-48 0,-2-1-16 0,-2-1 0 16,1-3 0-16,-2-1 0 0,-1-2 0 0,0-2 0 15,-2-1 96-15,1-2 16 0,-1-3 0 0,2-1 0 16,0 0-144-16,1-1-32 0,3-2 0 0,1 0 0 16,0-1-1472-1,2-2-288-15,2 1-64 0,1-2-14160 0</inkml:trace>
  <inkml:trace contextRef="#ctx0" brushRef="#br1" timeOffset="-117741.81">19396 12410 24879 0,'0'0'2208'0,"-1"-6"-1760"0,-1-1-448 0,0 1 0 16,-1-1 1408-16,1 0 208 0,0 1 48 0,0 0 0 15,2 6 128-15,-2-4 16 0,2 4 16 0,0 0 0 16,0 0-864-16,0 0-160 0,0 0-32 0,0 6-16 15,0 4-320-15,0 2-64 0,0 4-16 0,0 1 0 16,0 3-160-16,0 2-16 0,-1 1-16 0,-1 4 0 16,1 1-16-16,0 3 0 0,-1 0 0 0,2 0 0 15,0-2-144-15,1 0 160 0,-2-1-160 16,1-2 160-16,0-1-160 0,0-3 0 0,-1-2 144 0,1-2-144 0,0-3 0 0,0-2 144 16,-1-2-144-16,1-1 0 0,0-3 176 0,0-7-176 15,0 0 160-15,0 0-160 0,0 0 160 0,0 0-160 16,0 0 160-16,4-7-160 0,1-2 0 0,-1-3 0 15,2-2 0-15,-1-3 0 0,1-1 0 0,1-2 0 16,2 0 0-16,0 3 0 0,1-1 0 0,-1 4-160 16,0 0 160-16,4 5-128 0,-4 1 128 0,2 2-192 15,2 3 192-15,-1 1-192 0,0 2 192 16,1 2-208-16,-1 2 80 0,-1 3 128 0,-1 1-128 0,0 1 128 16,-1 0 0-16,-2 4 0 0,-1-1 0 0,-2 2 0 15,-2 0 192-15,-2 2-64 0,-2-2 16 0,-2 1 0 16,-4 0 0-16,-2-1 0 0,-1 0 96 0,-2-1 16 15,-1 0 0-15,-2-2 0 0,0-3 0 0,-1 0 0 0,-1-1 0 0,1-1 0 16,0-2-48-16,0-1 0 0,3-1 0 0,-1-1 0 16,1-1-208-16,1 0-240 15,0-1 48-15,1-1 16 16,1 0-2352-16,1-1-480 0</inkml:trace>
  <inkml:trace contextRef="#ctx0" brushRef="#br1" timeOffset="-109403.2">19874 12583 18431 0,'1'-12'1632'0,"-1"12"-1312"0,1-6-320 0,1 0 0 0,0-1 672 0,0 2 64 16,1-2 16-16,-3 7 0 0,0 0 400 0,0 0 96 15,0 0 16-15,0 0 0 0,0 0-240 0,0 0-32 16,0 0-16-16,0 0 0 0,-3 8-464 0,0 2-80 15,-1 1-32-15,0 2 0 0,0 2-112 0,1 3-32 16,-1-2 0-16,1 2 0 0,1 0-64 0,1-1 0 16,0 1-16-16,1-1 0 0,1 1-176 0,2-1 160 15,-1-3-160-15,3-2 160 0,0-1 112 16,2-2 32-16,0-2 0 0,2-1 0 0,1-2 240 0,1-1 48 16,1-3 16-16,0-4 0 0,2-1-96 0,0-3-32 15,0-2 0-15,0-3 0 0,1-2-32 0,-2-2-16 16,0-1 0-16,-1-1 0 0,-2-2-64 0,-1 0-16 15,-1 0 0-15,-4 0 0 0,0-1-16 0,0 3 0 16,-3 3 0-16,0 3 0 0,0 1 128 0,-1 3 32 16,-1 1 0-16,0 4 0 0,1 4-240 0,0 0-64 15,0 0 0-15,0 0 0 0,-3 10-192 0,-1 3 128 16,1 0-128-16,1 7 0 0,1 4 0 0,1 5-320 0,-1 1 64 0,-1 6 0 16,1 2 256-16,-1 3-160 15,0-2 160-15,0 2-128 0,-2 0 128 0,1-2 0 16,0 0 0-16,0-3 0 0,-1-2 0 0,1-2 0 15,-1-2 0-15,-1-4 0 0,1 0 0 0,-1-4 0 16,1-5 0-16,0 0 128 0,-1-5-128 0,1-2 176 0,-2-3-176 0,2-2 192 16,-3-3-32-16,1-1 0 0,-1-3 0 0,-1-4 0 15,0-2 96-15,-3-5 32 0,1-2 0 0,0-3 0 0,1-1 160 0,1-3 48 16,2-3 0-16,1 0 0 0,4-1-176 0,2-1-48 16,1 1 0-16,4 0 0 0,4 0-272 0,2 3 0 15,2 0 0-15,3 2 0 0,1 2 0 0,3 5-224 16,1 3 64-16,3 3 16 15,1 4-432-15,0 2-64 0,1 2-32 16,0 2 0-16,0 2-1696 0,-3 3-320 16,-3 1-80-16,-3 2-14416 0</inkml:trace>
  <inkml:trace contextRef="#ctx0" brushRef="#br1" timeOffset="-108996.64">18605 13256 13823 0,'0'0'1216'0,"0"0"-960"0,-5-1-256 0,5 1 0 15,0 0 3648-15,0 0 704 16,0 0 128-16,0 0 16 0,6-3-2320 0,6 1-480 0,4-1-96 0,6 1 0 16,6 0-832-16,9 0-144 0,5-1-48 0,4-1 0 15,3 0-144-15,5-1-48 0,6 0 0 0,7 2 0 16,3 0-16-16,4 1-16 0,-2-1 0 0,3 1 0 16,3 1-160-16,5 0-16 0,0-1-16 0,-2 1 0 15,-5 0-160-15,-3 1 0 0,0 0 0 0,-5 0 0 0,-4 1 144 0,-7-1-144 16,-7 0 160-16,-9 0-160 0,-8 0 128 0,-5 0-128 15,-6 1 0-15,-6 1 144 0,-5-1-320 0,-3 1-64 16,-8-2-16-16,0 0 0 16,-1 8-1760-16,-7 0-352 0,-5 2-80 0,-6 1-8112 15,-5 0-1632-15</inkml:trace>
  <inkml:trace contextRef="#ctx0" brushRef="#br1" timeOffset="-108714.39">19458 13573 33695 0,'-1'-12'1488'0,"1"6"304"0,0-2-1424 0,1-1-368 0,0 0 0 0,0 0 0 16,0 2 1152-16,0 0 144 16,0 1 48-16,0 2 0 0,-1 4-256 0,0 0-64 15,0 0 0-15,0 0 0 0,0 0-656 0,-1 10-144 0,-1 2-32 0,0 3 0 16,1 4-192-16,0 3 0 0,0 3 0 0,1 2 0 15,0 1 0-15,0 2 0 0,0 1 0 0,0 0 0 16,0-2 0-16,0 1 0 0,0 0 0 0,0-3 0 16,-2-1 0-16,2-2 128 0,-1-1-128 0,0-2 0 0,0-1 0 15,0-4 0-15,0-2-192 0,0-1 192 16,0-2-2000 0,-1-3-304-16,0-1-48 0,2-7-14240 0</inkml:trace>
  <inkml:trace contextRef="#ctx0" brushRef="#br1" timeOffset="-108510.65">19196 13660 35935 0,'-6'-29'3200'15,"5"15"-2560"-15,1-4-512 0,4 0-128 0,1-2 1088 0,4 0 192 16,2 1 32-16,3 2 16 0,3 0-1024 0,3 3-304 16,3 1 128-16,1 2-128 0,0 2 160 0,2 1-32 15,3 3-128-15,1 2 192 0,-1 1-192 0,1 2 0 16,0 3 0-16,-2 0 0 0,1 1 0 0,-3 3 0 15,-1 3 0-15,-3 2-160 16,-4 0-400-16,-1 2-80 0,-4 3 0 0,-3 2-16 16,-5 0-2176-16,-3 4-432 0</inkml:trace>
  <inkml:trace contextRef="#ctx0" brushRef="#br1" timeOffset="-108337.37">19167 14037 38927 0,'0'0'1728'0,"0"0"352"0,0 0-1664 0,0 0-416 0,0 0 0 0,0 0 0 15,0 0 576-15,0 0 48 0,6 2 0 0,5 1 0 16,4 0-176-16,5 0-16 0,5-1-16 0,3 0 0 16,3-1-48-16,3-1-16 0,3-1 0 0,4-2 0 15,1 1-144-15,2 0-16 0,2 0-16 0,1-2 0 16,0 1-176-16,-1 0 0 0,-4 0 0 0,-4-1 0 16,-2 2-2944-16,-3 0-640 0,28-5-112 15,-20 7-12384-15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11/17/2023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11/17/2023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11/17/2023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11/17/2023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11/17/2023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798786" y="4834613"/>
            <a:ext cx="7535917"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35: </a:t>
            </a:r>
            <a:r>
              <a:rPr lang="nn-NO" sz="2800" dirty="0" err="1"/>
              <a:t>Stresses</a:t>
            </a:r>
            <a:r>
              <a:rPr lang="nn-NO" sz="2800" dirty="0"/>
              <a:t> Due to </a:t>
            </a:r>
            <a:r>
              <a:rPr lang="nn-NO" sz="2800" dirty="0" err="1"/>
              <a:t>Combined</a:t>
            </a:r>
            <a:r>
              <a:rPr lang="nn-NO" sz="2800" dirty="0"/>
              <a:t> </a:t>
            </a:r>
            <a:r>
              <a:rPr lang="nn-NO" sz="2800" dirty="0" err="1"/>
              <a:t>Loading</a:t>
            </a:r>
            <a:endParaRPr lang="nn-NO" sz="2800" dirty="0"/>
          </a:p>
          <a:p>
            <a:r>
              <a:rPr lang="nn-NO" sz="2800" dirty="0"/>
              <a:t>		</a:t>
            </a:r>
            <a:r>
              <a:rPr lang="nn-NO" sz="2000" dirty="0"/>
              <a:t>(Chapter 14 </a:t>
            </a:r>
            <a:r>
              <a:rPr lang="nn-NO" sz="2000" dirty="0" err="1"/>
              <a:t>of</a:t>
            </a:r>
            <a:r>
              <a:rPr lang="nn-NO" sz="2000" dirty="0"/>
              <a:t> </a:t>
            </a:r>
            <a:r>
              <a:rPr lang="nn-NO" sz="2000" dirty="0" err="1"/>
              <a:t>Lecturebook</a:t>
            </a:r>
            <a:r>
              <a:rPr lang="nn-NO" sz="2000" dirty="0"/>
              <a:t>)</a:t>
            </a:r>
            <a:endParaRPr lang="nn-NO" sz="2800"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D6DBD6A-1FC8-D885-B320-1B33C89F3422}"/>
                  </a:ext>
                </a:extLst>
              </p14:cNvPr>
              <p14:cNvContentPartPr/>
              <p14:nvPr/>
            </p14:nvContentPartPr>
            <p14:xfrm>
              <a:off x="8662097" y="5048044"/>
              <a:ext cx="143280" cy="129960"/>
            </p14:xfrm>
          </p:contentPart>
        </mc:Choice>
        <mc:Fallback>
          <p:pic>
            <p:nvPicPr>
              <p:cNvPr id="6" name="Ink 5">
                <a:extLst>
                  <a:ext uri="{FF2B5EF4-FFF2-40B4-BE49-F238E27FC236}">
                    <a16:creationId xmlns:a16="http://schemas.microsoft.com/office/drawing/2014/main" id="{3D6DBD6A-1FC8-D885-B320-1B33C89F3422}"/>
                  </a:ext>
                </a:extLst>
              </p:cNvPr>
              <p:cNvPicPr/>
              <p:nvPr/>
            </p:nvPicPr>
            <p:blipFill>
              <a:blip r:embed="rId4"/>
              <a:stretch>
                <a:fillRect/>
              </a:stretch>
            </p:blipFill>
            <p:spPr>
              <a:xfrm>
                <a:off x="8655977" y="5041924"/>
                <a:ext cx="155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7D251BC-5439-6E02-59A3-554C056BF8BD}"/>
                  </a:ext>
                </a:extLst>
              </p14:cNvPr>
              <p14:cNvContentPartPr/>
              <p14:nvPr/>
            </p14:nvContentPartPr>
            <p14:xfrm>
              <a:off x="8696657" y="2007484"/>
              <a:ext cx="360" cy="360"/>
            </p14:xfrm>
          </p:contentPart>
        </mc:Choice>
        <mc:Fallback>
          <p:pic>
            <p:nvPicPr>
              <p:cNvPr id="7" name="Ink 6">
                <a:extLst>
                  <a:ext uri="{FF2B5EF4-FFF2-40B4-BE49-F238E27FC236}">
                    <a16:creationId xmlns:a16="http://schemas.microsoft.com/office/drawing/2014/main" id="{A7D251BC-5439-6E02-59A3-554C056BF8BD}"/>
                  </a:ext>
                </a:extLst>
              </p:cNvPr>
              <p:cNvPicPr/>
              <p:nvPr/>
            </p:nvPicPr>
            <p:blipFill>
              <a:blip r:embed="rId6"/>
              <a:stretch>
                <a:fillRect/>
              </a:stretch>
            </p:blipFill>
            <p:spPr>
              <a:xfrm>
                <a:off x="8690537" y="2001364"/>
                <a:ext cx="12600" cy="1260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11/17/2023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7126A307-539B-DF82-61BA-7066FE8E6638}"/>
              </a:ext>
            </a:extLst>
          </p:cNvPr>
          <p:cNvPicPr>
            <a:picLocks noChangeAspect="1"/>
          </p:cNvPicPr>
          <p:nvPr/>
        </p:nvPicPr>
        <p:blipFill>
          <a:blip r:embed="rId2"/>
          <a:stretch>
            <a:fillRect/>
          </a:stretch>
        </p:blipFill>
        <p:spPr>
          <a:xfrm rot="5400000">
            <a:off x="1647152" y="-889532"/>
            <a:ext cx="6523233" cy="830229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0003931-A44F-DC5E-3EA4-29CFB68A2889}"/>
                  </a:ext>
                </a:extLst>
              </p14:cNvPr>
              <p14:cNvContentPartPr/>
              <p14:nvPr/>
            </p14:nvContentPartPr>
            <p14:xfrm>
              <a:off x="1194120" y="71280"/>
              <a:ext cx="7822440" cy="6711120"/>
            </p14:xfrm>
          </p:contentPart>
        </mc:Choice>
        <mc:Fallback>
          <p:pic>
            <p:nvPicPr>
              <p:cNvPr id="2" name="Ink 1">
                <a:extLst>
                  <a:ext uri="{FF2B5EF4-FFF2-40B4-BE49-F238E27FC236}">
                    <a16:creationId xmlns:a16="http://schemas.microsoft.com/office/drawing/2014/main" id="{50003931-A44F-DC5E-3EA4-29CFB68A2889}"/>
                  </a:ext>
                </a:extLst>
              </p:cNvPr>
              <p:cNvPicPr/>
              <p:nvPr/>
            </p:nvPicPr>
            <p:blipFill>
              <a:blip r:embed="rId4"/>
              <a:stretch>
                <a:fillRect/>
              </a:stretch>
            </p:blipFill>
            <p:spPr>
              <a:xfrm>
                <a:off x="1184760" y="61920"/>
                <a:ext cx="7841160" cy="6729840"/>
              </a:xfrm>
              <a:prstGeom prst="rect">
                <a:avLst/>
              </a:prstGeom>
            </p:spPr>
          </p:pic>
        </mc:Fallback>
      </mc:AlternateContent>
    </p:spTree>
    <p:extLst>
      <p:ext uri="{BB962C8B-B14F-4D97-AF65-F5344CB8AC3E}">
        <p14:creationId xmlns:p14="http://schemas.microsoft.com/office/powerpoint/2010/main" val="409219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2D36DCB1-69C8-C941-CB04-E9CE6605DBB9}"/>
              </a:ext>
            </a:extLst>
          </p:cNvPr>
          <p:cNvPicPr>
            <a:picLocks noChangeAspect="1"/>
          </p:cNvPicPr>
          <p:nvPr/>
        </p:nvPicPr>
        <p:blipFill>
          <a:blip r:embed="rId2"/>
          <a:stretch>
            <a:fillRect/>
          </a:stretch>
        </p:blipFill>
        <p:spPr>
          <a:xfrm rot="5400000">
            <a:off x="1601829" y="-696626"/>
            <a:ext cx="6561766" cy="795501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663F28C-571E-AB00-9670-3B0AD21ACA11}"/>
                  </a:ext>
                </a:extLst>
              </p14:cNvPr>
              <p14:cNvContentPartPr/>
              <p14:nvPr/>
            </p14:nvContentPartPr>
            <p14:xfrm>
              <a:off x="63360" y="107640"/>
              <a:ext cx="7346160" cy="6753960"/>
            </p14:xfrm>
          </p:contentPart>
        </mc:Choice>
        <mc:Fallback>
          <p:pic>
            <p:nvPicPr>
              <p:cNvPr id="3" name="Ink 2">
                <a:extLst>
                  <a:ext uri="{FF2B5EF4-FFF2-40B4-BE49-F238E27FC236}">
                    <a16:creationId xmlns:a16="http://schemas.microsoft.com/office/drawing/2014/main" id="{7663F28C-571E-AB00-9670-3B0AD21ACA11}"/>
                  </a:ext>
                </a:extLst>
              </p:cNvPr>
              <p:cNvPicPr/>
              <p:nvPr/>
            </p:nvPicPr>
            <p:blipFill>
              <a:blip r:embed="rId4"/>
              <a:stretch>
                <a:fillRect/>
              </a:stretch>
            </p:blipFill>
            <p:spPr>
              <a:xfrm>
                <a:off x="54000" y="98280"/>
                <a:ext cx="7364880" cy="6772680"/>
              </a:xfrm>
              <a:prstGeom prst="rect">
                <a:avLst/>
              </a:prstGeom>
            </p:spPr>
          </p:pic>
        </mc:Fallback>
      </mc:AlternateContent>
    </p:spTree>
    <p:extLst>
      <p:ext uri="{BB962C8B-B14F-4D97-AF65-F5344CB8AC3E}">
        <p14:creationId xmlns:p14="http://schemas.microsoft.com/office/powerpoint/2010/main" val="406841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E1C1FAAC-58B1-BEAE-9FC4-70A6FF7D630A}"/>
              </a:ext>
            </a:extLst>
          </p:cNvPr>
          <p:cNvPicPr>
            <a:picLocks noChangeAspect="1"/>
          </p:cNvPicPr>
          <p:nvPr/>
        </p:nvPicPr>
        <p:blipFill>
          <a:blip r:embed="rId2"/>
          <a:stretch>
            <a:fillRect/>
          </a:stretch>
        </p:blipFill>
        <p:spPr>
          <a:xfrm rot="5400000">
            <a:off x="1690270" y="-806523"/>
            <a:ext cx="6321391" cy="793443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5D46076-3F6E-5FF3-426A-B740B0D053F9}"/>
                  </a:ext>
                </a:extLst>
              </p14:cNvPr>
              <p14:cNvContentPartPr/>
              <p14:nvPr/>
            </p14:nvContentPartPr>
            <p14:xfrm>
              <a:off x="1073160" y="2927880"/>
              <a:ext cx="6392160" cy="3908880"/>
            </p14:xfrm>
          </p:contentPart>
        </mc:Choice>
        <mc:Fallback>
          <p:pic>
            <p:nvPicPr>
              <p:cNvPr id="2" name="Ink 1">
                <a:extLst>
                  <a:ext uri="{FF2B5EF4-FFF2-40B4-BE49-F238E27FC236}">
                    <a16:creationId xmlns:a16="http://schemas.microsoft.com/office/drawing/2014/main" id="{45D46076-3F6E-5FF3-426A-B740B0D053F9}"/>
                  </a:ext>
                </a:extLst>
              </p:cNvPr>
              <p:cNvPicPr/>
              <p:nvPr/>
            </p:nvPicPr>
            <p:blipFill>
              <a:blip r:embed="rId4"/>
              <a:stretch>
                <a:fillRect/>
              </a:stretch>
            </p:blipFill>
            <p:spPr>
              <a:xfrm>
                <a:off x="1063800" y="2918520"/>
                <a:ext cx="6410880" cy="3927600"/>
              </a:xfrm>
              <a:prstGeom prst="rect">
                <a:avLst/>
              </a:prstGeom>
            </p:spPr>
          </p:pic>
        </mc:Fallback>
      </mc:AlternateContent>
    </p:spTree>
    <p:extLst>
      <p:ext uri="{BB962C8B-B14F-4D97-AF65-F5344CB8AC3E}">
        <p14:creationId xmlns:p14="http://schemas.microsoft.com/office/powerpoint/2010/main" val="287827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14.2 in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5" name="Picture 4">
            <a:extLst>
              <a:ext uri="{FF2B5EF4-FFF2-40B4-BE49-F238E27FC236}">
                <a16:creationId xmlns:a16="http://schemas.microsoft.com/office/drawing/2014/main" id="{3E0F67C8-D259-0400-C4D2-512CCBC3A4AE}"/>
              </a:ext>
            </a:extLst>
          </p:cNvPr>
          <p:cNvPicPr>
            <a:picLocks noChangeAspect="1"/>
          </p:cNvPicPr>
          <p:nvPr/>
        </p:nvPicPr>
        <p:blipFill>
          <a:blip r:embed="rId2"/>
          <a:stretch>
            <a:fillRect/>
          </a:stretch>
        </p:blipFill>
        <p:spPr>
          <a:xfrm>
            <a:off x="1313136" y="1027235"/>
            <a:ext cx="7284326" cy="5541801"/>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C764E58-F3AC-527B-B6A5-7F7B8C8A14D1}"/>
                  </a:ext>
                </a:extLst>
              </p14:cNvPr>
              <p14:cNvContentPartPr/>
              <p14:nvPr/>
            </p14:nvContentPartPr>
            <p14:xfrm>
              <a:off x="191160" y="1675440"/>
              <a:ext cx="8937360" cy="4561560"/>
            </p14:xfrm>
          </p:contentPart>
        </mc:Choice>
        <mc:Fallback>
          <p:pic>
            <p:nvPicPr>
              <p:cNvPr id="2" name="Ink 1">
                <a:extLst>
                  <a:ext uri="{FF2B5EF4-FFF2-40B4-BE49-F238E27FC236}">
                    <a16:creationId xmlns:a16="http://schemas.microsoft.com/office/drawing/2014/main" id="{DC764E58-F3AC-527B-B6A5-7F7B8C8A14D1}"/>
                  </a:ext>
                </a:extLst>
              </p:cNvPr>
              <p:cNvPicPr/>
              <p:nvPr/>
            </p:nvPicPr>
            <p:blipFill>
              <a:blip r:embed="rId4"/>
              <a:stretch>
                <a:fillRect/>
              </a:stretch>
            </p:blipFill>
            <p:spPr>
              <a:xfrm>
                <a:off x="181800" y="1666080"/>
                <a:ext cx="8956080" cy="4580280"/>
              </a:xfrm>
              <a:prstGeom prst="rect">
                <a:avLst/>
              </a:prstGeom>
            </p:spPr>
          </p:pic>
        </mc:Fallback>
      </mc:AlternateContent>
    </p:spTree>
    <p:extLst>
      <p:ext uri="{BB962C8B-B14F-4D97-AF65-F5344CB8AC3E}">
        <p14:creationId xmlns:p14="http://schemas.microsoft.com/office/powerpoint/2010/main" val="410382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4E9C395-A9DC-CD55-4096-7103478F59D2}"/>
                  </a:ext>
                </a:extLst>
              </p14:cNvPr>
              <p14:cNvContentPartPr/>
              <p14:nvPr/>
            </p14:nvContentPartPr>
            <p14:xfrm>
              <a:off x="749160" y="205920"/>
              <a:ext cx="7346520" cy="5350680"/>
            </p14:xfrm>
          </p:contentPart>
        </mc:Choice>
        <mc:Fallback>
          <p:pic>
            <p:nvPicPr>
              <p:cNvPr id="2" name="Ink 1">
                <a:extLst>
                  <a:ext uri="{FF2B5EF4-FFF2-40B4-BE49-F238E27FC236}">
                    <a16:creationId xmlns:a16="http://schemas.microsoft.com/office/drawing/2014/main" id="{84E9C395-A9DC-CD55-4096-7103478F59D2}"/>
                  </a:ext>
                </a:extLst>
              </p:cNvPr>
              <p:cNvPicPr/>
              <p:nvPr/>
            </p:nvPicPr>
            <p:blipFill>
              <a:blip r:embed="rId3"/>
              <a:stretch>
                <a:fillRect/>
              </a:stretch>
            </p:blipFill>
            <p:spPr>
              <a:xfrm>
                <a:off x="739800" y="196560"/>
                <a:ext cx="7365240" cy="5369400"/>
              </a:xfrm>
              <a:prstGeom prst="rect">
                <a:avLst/>
              </a:prstGeom>
            </p:spPr>
          </p:pic>
        </mc:Fallback>
      </mc:AlternateContent>
    </p:spTree>
    <p:extLst>
      <p:ext uri="{BB962C8B-B14F-4D97-AF65-F5344CB8AC3E}">
        <p14:creationId xmlns:p14="http://schemas.microsoft.com/office/powerpoint/2010/main" val="92010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14.5 from </a:t>
            </a:r>
            <a:r>
              <a:rPr lang="en-US" dirty="0" err="1"/>
              <a:t>Lecturebook</a:t>
            </a:r>
            <a:endParaRPr lang="en-US" dirty="0"/>
          </a:p>
        </p:txBody>
      </p:sp>
      <p:pic>
        <p:nvPicPr>
          <p:cNvPr id="4" name="Picture 3">
            <a:extLst>
              <a:ext uri="{FF2B5EF4-FFF2-40B4-BE49-F238E27FC236}">
                <a16:creationId xmlns:a16="http://schemas.microsoft.com/office/drawing/2014/main" id="{97FB304C-2CA5-2FD9-6326-B4A1B53A7D37}"/>
              </a:ext>
            </a:extLst>
          </p:cNvPr>
          <p:cNvPicPr>
            <a:picLocks noChangeAspect="1"/>
          </p:cNvPicPr>
          <p:nvPr/>
        </p:nvPicPr>
        <p:blipFill>
          <a:blip r:embed="rId2"/>
          <a:stretch>
            <a:fillRect/>
          </a:stretch>
        </p:blipFill>
        <p:spPr>
          <a:xfrm>
            <a:off x="748423" y="1149793"/>
            <a:ext cx="8283134" cy="2826784"/>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2B74DE3-EA55-A645-ED07-C15ECEDE7B3F}"/>
                  </a:ext>
                </a:extLst>
              </p14:cNvPr>
              <p14:cNvContentPartPr/>
              <p14:nvPr/>
            </p14:nvContentPartPr>
            <p14:xfrm>
              <a:off x="1031040" y="1496520"/>
              <a:ext cx="8089200" cy="5224320"/>
            </p14:xfrm>
          </p:contentPart>
        </mc:Choice>
        <mc:Fallback>
          <p:pic>
            <p:nvPicPr>
              <p:cNvPr id="3" name="Ink 2">
                <a:extLst>
                  <a:ext uri="{FF2B5EF4-FFF2-40B4-BE49-F238E27FC236}">
                    <a16:creationId xmlns:a16="http://schemas.microsoft.com/office/drawing/2014/main" id="{B2B74DE3-EA55-A645-ED07-C15ECEDE7B3F}"/>
                  </a:ext>
                </a:extLst>
              </p:cNvPr>
              <p:cNvPicPr/>
              <p:nvPr/>
            </p:nvPicPr>
            <p:blipFill>
              <a:blip r:embed="rId4"/>
              <a:stretch>
                <a:fillRect/>
              </a:stretch>
            </p:blipFill>
            <p:spPr>
              <a:xfrm>
                <a:off x="1021680" y="1487160"/>
                <a:ext cx="8107920" cy="5243040"/>
              </a:xfrm>
              <a:prstGeom prst="rect">
                <a:avLst/>
              </a:prstGeom>
            </p:spPr>
          </p:pic>
        </mc:Fallback>
      </mc:AlternateContent>
    </p:spTree>
    <p:extLst>
      <p:ext uri="{BB962C8B-B14F-4D97-AF65-F5344CB8AC3E}">
        <p14:creationId xmlns:p14="http://schemas.microsoft.com/office/powerpoint/2010/main" val="28009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CFF1356-F093-1702-5688-800EB8B6C96B}"/>
                  </a:ext>
                </a:extLst>
              </p14:cNvPr>
              <p14:cNvContentPartPr/>
              <p14:nvPr/>
            </p14:nvContentPartPr>
            <p14:xfrm>
              <a:off x="307440" y="49680"/>
              <a:ext cx="8578800" cy="6036480"/>
            </p14:xfrm>
          </p:contentPart>
        </mc:Choice>
        <mc:Fallback>
          <p:pic>
            <p:nvPicPr>
              <p:cNvPr id="2" name="Ink 1">
                <a:extLst>
                  <a:ext uri="{FF2B5EF4-FFF2-40B4-BE49-F238E27FC236}">
                    <a16:creationId xmlns:a16="http://schemas.microsoft.com/office/drawing/2014/main" id="{ECFF1356-F093-1702-5688-800EB8B6C96B}"/>
                  </a:ext>
                </a:extLst>
              </p:cNvPr>
              <p:cNvPicPr/>
              <p:nvPr/>
            </p:nvPicPr>
            <p:blipFill>
              <a:blip r:embed="rId3"/>
              <a:stretch>
                <a:fillRect/>
              </a:stretch>
            </p:blipFill>
            <p:spPr>
              <a:xfrm>
                <a:off x="298080" y="40320"/>
                <a:ext cx="8597520" cy="6055200"/>
              </a:xfrm>
              <a:prstGeom prst="rect">
                <a:avLst/>
              </a:prstGeom>
            </p:spPr>
          </p:pic>
        </mc:Fallback>
      </mc:AlternateContent>
    </p:spTree>
    <p:extLst>
      <p:ext uri="{BB962C8B-B14F-4D97-AF65-F5344CB8AC3E}">
        <p14:creationId xmlns:p14="http://schemas.microsoft.com/office/powerpoint/2010/main" val="98031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0C501C3-E8DE-5736-146B-4F1F926D10B9}"/>
                  </a:ext>
                </a:extLst>
              </p14:cNvPr>
              <p14:cNvContentPartPr/>
              <p14:nvPr/>
            </p14:nvContentPartPr>
            <p14:xfrm>
              <a:off x="1230840" y="162360"/>
              <a:ext cx="5109120" cy="3968640"/>
            </p14:xfrm>
          </p:contentPart>
        </mc:Choice>
        <mc:Fallback>
          <p:pic>
            <p:nvPicPr>
              <p:cNvPr id="2" name="Ink 1">
                <a:extLst>
                  <a:ext uri="{FF2B5EF4-FFF2-40B4-BE49-F238E27FC236}">
                    <a16:creationId xmlns:a16="http://schemas.microsoft.com/office/drawing/2014/main" id="{10C501C3-E8DE-5736-146B-4F1F926D10B9}"/>
                  </a:ext>
                </a:extLst>
              </p:cNvPr>
              <p:cNvPicPr/>
              <p:nvPr/>
            </p:nvPicPr>
            <p:blipFill>
              <a:blip r:embed="rId3"/>
              <a:stretch>
                <a:fillRect/>
              </a:stretch>
            </p:blipFill>
            <p:spPr>
              <a:xfrm>
                <a:off x="1221480" y="153000"/>
                <a:ext cx="5127840" cy="3987360"/>
              </a:xfrm>
              <a:prstGeom prst="rect">
                <a:avLst/>
              </a:prstGeom>
            </p:spPr>
          </p:pic>
        </mc:Fallback>
      </mc:AlternateContent>
    </p:spTree>
    <p:extLst>
      <p:ext uri="{BB962C8B-B14F-4D97-AF65-F5344CB8AC3E}">
        <p14:creationId xmlns:p14="http://schemas.microsoft.com/office/powerpoint/2010/main" val="381313518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29344</TotalTime>
  <Words>51</Words>
  <Application>Microsoft Office PowerPoint</Application>
  <PresentationFormat>On-screen Show (4:3)</PresentationFormat>
  <Paragraphs>22</Paragraphs>
  <Slides>10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Acumin Pro Semibold</vt:lpstr>
      <vt:lpstr>Acumin Pro SemiCondensed</vt:lpstr>
      <vt:lpstr>Acumin Pro</vt:lpstr>
      <vt:lpstr>Arial</vt:lpstr>
      <vt:lpstr>United Sans Cd Md</vt:lpstr>
      <vt:lpstr>Acumin Pro Medium</vt:lpstr>
      <vt:lpstr>Wingdings</vt:lpstr>
      <vt:lpstr>Acumin Pro ExtraCondensed Smbd</vt:lpstr>
      <vt:lpstr>Acumin Pro ExtraCondensed</vt:lpstr>
      <vt:lpstr>Calibri</vt:lpstr>
      <vt:lpstr>United Sans Reg Medium</vt:lpstr>
      <vt:lpstr>Purdue2</vt:lpstr>
      <vt:lpstr>MECHANICS OF MATERIALS</vt:lpstr>
      <vt:lpstr>PowerPoint Presentation</vt:lpstr>
      <vt:lpstr>PowerPoint Presentation</vt:lpstr>
      <vt:lpstr>PowerPoint Presentation</vt:lpstr>
      <vt:lpstr>Example 14.2 in Lecturebook</vt:lpstr>
      <vt:lpstr>PowerPoint Presentation</vt:lpstr>
      <vt:lpstr>Example 14.5 from Lecturebook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71</cp:revision>
  <dcterms:created xsi:type="dcterms:W3CDTF">2023-01-09T07:57:13Z</dcterms:created>
  <dcterms:modified xsi:type="dcterms:W3CDTF">2023-11-20T09:59:41Z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