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6"/>
  </p:notesMasterIdLst>
  <p:sldIdLst>
    <p:sldId id="257" r:id="rId2"/>
    <p:sldId id="471" r:id="rId3"/>
    <p:sldId id="472" r:id="rId4"/>
    <p:sldId id="465" r:id="rId5"/>
    <p:sldId id="475" r:id="rId6"/>
    <p:sldId id="478" r:id="rId7"/>
    <p:sldId id="455" r:id="rId8"/>
    <p:sldId id="479" r:id="rId9"/>
    <p:sldId id="464" r:id="rId10"/>
    <p:sldId id="480" r:id="rId11"/>
    <p:sldId id="481" r:id="rId12"/>
    <p:sldId id="482" r:id="rId13"/>
    <p:sldId id="473" r:id="rId14"/>
    <p:sldId id="262" r:id="rId15"/>
  </p:sldIdLst>
  <p:sldSz cx="9144000" cy="6858000" type="screen4x3"/>
  <p:notesSz cx="6858000" cy="9144000"/>
  <p:embeddedFontLst>
    <p:embeddedFont>
      <p:font typeface="Acumin Pro" panose="020B0604020202020204" charset="0"/>
      <p:regular r:id="rId17"/>
      <p:bold r:id="rId18"/>
      <p:italic r:id="rId19"/>
      <p:boldItalic r:id="rId20"/>
    </p:embeddedFont>
    <p:embeddedFont>
      <p:font typeface="Acumin Pro ExtraCondensed" panose="020B0604020202020204" charset="0"/>
      <p:regular r:id="rId21"/>
      <p:bold r:id="rId22"/>
      <p:italic r:id="rId23"/>
      <p:boldItalic r:id="rId24"/>
    </p:embeddedFont>
    <p:embeddedFont>
      <p:font typeface="Acumin Pro ExtraCondensed Smbd" panose="020B0604020202020204" charset="0"/>
      <p:regular r:id="rId25"/>
      <p:bold r:id="rId26"/>
      <p:italic r:id="rId27"/>
      <p:boldItalic r:id="rId28"/>
    </p:embeddedFont>
    <p:embeddedFont>
      <p:font typeface="Acumin Pro Medium" panose="020B0604020202020204" charset="0"/>
      <p:regular r:id="rId29"/>
      <p:italic r:id="rId30"/>
    </p:embeddedFont>
    <p:embeddedFont>
      <p:font typeface="Acumin Pro Semibold" panose="020B0604020202020204" charset="0"/>
      <p:regular r:id="rId31"/>
      <p:bold r:id="rId32"/>
      <p:italic r:id="rId33"/>
      <p:boldItalic r:id="rId34"/>
    </p:embeddedFont>
    <p:embeddedFont>
      <p:font typeface="Acumin Pro SemiCondensed"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United Sans Cd Md" charset="0"/>
      <p:regular r:id="rId43"/>
    </p:embeddedFont>
    <p:embeddedFont>
      <p:font typeface="United Sans Reg Medium" panose="020B0604020202020204"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FAADB-D2FA-4355-A97E-B000FB41B680}" v="4" dt="2023-11-13T02:19:57.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4"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7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viewProps" Target="viewProps.xml"/><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7FCFAADB-D2FA-4355-A97E-B000FB41B680}"/>
    <pc:docChg chg="delSld modSld sldOrd">
      <pc:chgData name="Shubhra Bansal" userId="8a733231fab1e3e4" providerId="LiveId" clId="{7FCFAADB-D2FA-4355-A97E-B000FB41B680}" dt="2023-11-13T02:19:57.705" v="9"/>
      <pc:docMkLst>
        <pc:docMk/>
      </pc:docMkLst>
      <pc:sldChg chg="addSp">
        <pc:chgData name="Shubhra Bansal" userId="8a733231fab1e3e4" providerId="LiveId" clId="{7FCFAADB-D2FA-4355-A97E-B000FB41B680}" dt="2023-11-10T13:15:01.883" v="3"/>
        <pc:sldMkLst>
          <pc:docMk/>
          <pc:sldMk cId="3514815543" sldId="455"/>
        </pc:sldMkLst>
        <pc:inkChg chg="add">
          <ac:chgData name="Shubhra Bansal" userId="8a733231fab1e3e4" providerId="LiveId" clId="{7FCFAADB-D2FA-4355-A97E-B000FB41B680}" dt="2023-11-10T13:05:33.842" v="0"/>
          <ac:inkMkLst>
            <pc:docMk/>
            <pc:sldMk cId="3514815543" sldId="455"/>
            <ac:inkMk id="4" creationId="{8ABC48CC-D4C9-43A3-3856-5623DD9C8DF0}"/>
          </ac:inkMkLst>
        </pc:inkChg>
        <pc:inkChg chg="add">
          <ac:chgData name="Shubhra Bansal" userId="8a733231fab1e3e4" providerId="LiveId" clId="{7FCFAADB-D2FA-4355-A97E-B000FB41B680}" dt="2023-11-10T13:15:01.883" v="3"/>
          <ac:inkMkLst>
            <pc:docMk/>
            <pc:sldMk cId="3514815543" sldId="455"/>
            <ac:inkMk id="5" creationId="{47D3E767-5F98-1714-DF53-BA7A277ED7A0}"/>
          </ac:inkMkLst>
        </pc:inkChg>
      </pc:sldChg>
      <pc:sldChg chg="addSp">
        <pc:chgData name="Shubhra Bansal" userId="8a733231fab1e3e4" providerId="LiveId" clId="{7FCFAADB-D2FA-4355-A97E-B000FB41B680}" dt="2023-11-10T13:15:01.883" v="3"/>
        <pc:sldMkLst>
          <pc:docMk/>
          <pc:sldMk cId="4036485615" sldId="464"/>
        </pc:sldMkLst>
        <pc:inkChg chg="add">
          <ac:chgData name="Shubhra Bansal" userId="8a733231fab1e3e4" providerId="LiveId" clId="{7FCFAADB-D2FA-4355-A97E-B000FB41B680}" dt="2023-11-10T13:15:01.883" v="3"/>
          <ac:inkMkLst>
            <pc:docMk/>
            <pc:sldMk cId="4036485615" sldId="464"/>
            <ac:inkMk id="2" creationId="{6CC80A8E-D808-42D8-E670-7B85F16004CE}"/>
          </ac:inkMkLst>
        </pc:inkChg>
      </pc:sldChg>
      <pc:sldChg chg="addSp">
        <pc:chgData name="Shubhra Bansal" userId="8a733231fab1e3e4" providerId="LiveId" clId="{7FCFAADB-D2FA-4355-A97E-B000FB41B680}" dt="2023-11-10T13:05:33.842" v="0"/>
        <pc:sldMkLst>
          <pc:docMk/>
          <pc:sldMk cId="4182374215" sldId="465"/>
        </pc:sldMkLst>
        <pc:inkChg chg="add">
          <ac:chgData name="Shubhra Bansal" userId="8a733231fab1e3e4" providerId="LiveId" clId="{7FCFAADB-D2FA-4355-A97E-B000FB41B680}" dt="2023-11-10T13:05:33.842" v="0"/>
          <ac:inkMkLst>
            <pc:docMk/>
            <pc:sldMk cId="4182374215" sldId="465"/>
            <ac:inkMk id="2" creationId="{18446D34-CADA-2373-A618-5D84BB9EEF70}"/>
          </ac:inkMkLst>
        </pc:inkChg>
      </pc:sldChg>
      <pc:sldChg chg="addSp">
        <pc:chgData name="Shubhra Bansal" userId="8a733231fab1e3e4" providerId="LiveId" clId="{7FCFAADB-D2FA-4355-A97E-B000FB41B680}" dt="2023-11-10T13:05:33.842" v="0"/>
        <pc:sldMkLst>
          <pc:docMk/>
          <pc:sldMk cId="963377388" sldId="471"/>
        </pc:sldMkLst>
        <pc:inkChg chg="add">
          <ac:chgData name="Shubhra Bansal" userId="8a733231fab1e3e4" providerId="LiveId" clId="{7FCFAADB-D2FA-4355-A97E-B000FB41B680}" dt="2023-11-10T13:05:33.842" v="0"/>
          <ac:inkMkLst>
            <pc:docMk/>
            <pc:sldMk cId="963377388" sldId="471"/>
            <ac:inkMk id="3" creationId="{FACADFCC-B99B-76F4-66B2-77926A22A513}"/>
          </ac:inkMkLst>
        </pc:inkChg>
      </pc:sldChg>
      <pc:sldChg chg="addSp">
        <pc:chgData name="Shubhra Bansal" userId="8a733231fab1e3e4" providerId="LiveId" clId="{7FCFAADB-D2FA-4355-A97E-B000FB41B680}" dt="2023-11-10T13:05:33.842" v="0"/>
        <pc:sldMkLst>
          <pc:docMk/>
          <pc:sldMk cId="858949940" sldId="472"/>
        </pc:sldMkLst>
        <pc:inkChg chg="add">
          <ac:chgData name="Shubhra Bansal" userId="8a733231fab1e3e4" providerId="LiveId" clId="{7FCFAADB-D2FA-4355-A97E-B000FB41B680}" dt="2023-11-10T13:05:33.842" v="0"/>
          <ac:inkMkLst>
            <pc:docMk/>
            <pc:sldMk cId="858949940" sldId="472"/>
            <ac:inkMk id="2" creationId="{A9FBD039-9268-1CD7-7905-0FA16452A230}"/>
          </ac:inkMkLst>
        </pc:inkChg>
      </pc:sldChg>
      <pc:sldChg chg="del">
        <pc:chgData name="Shubhra Bansal" userId="8a733231fab1e3e4" providerId="LiveId" clId="{7FCFAADB-D2FA-4355-A97E-B000FB41B680}" dt="2023-11-10T13:28:21.771" v="4" actId="47"/>
        <pc:sldMkLst>
          <pc:docMk/>
          <pc:sldMk cId="159025608" sldId="474"/>
        </pc:sldMkLst>
      </pc:sldChg>
      <pc:sldChg chg="addSp">
        <pc:chgData name="Shubhra Bansal" userId="8a733231fab1e3e4" providerId="LiveId" clId="{7FCFAADB-D2FA-4355-A97E-B000FB41B680}" dt="2023-11-10T13:05:33.842" v="0"/>
        <pc:sldMkLst>
          <pc:docMk/>
          <pc:sldMk cId="941938961" sldId="475"/>
        </pc:sldMkLst>
        <pc:inkChg chg="add">
          <ac:chgData name="Shubhra Bansal" userId="8a733231fab1e3e4" providerId="LiveId" clId="{7FCFAADB-D2FA-4355-A97E-B000FB41B680}" dt="2023-11-10T13:05:33.842" v="0"/>
          <ac:inkMkLst>
            <pc:docMk/>
            <pc:sldMk cId="941938961" sldId="475"/>
            <ac:inkMk id="2" creationId="{BF42678F-D30D-C411-3980-F105E8BF59F2}"/>
          </ac:inkMkLst>
        </pc:inkChg>
      </pc:sldChg>
      <pc:sldChg chg="del ord">
        <pc:chgData name="Shubhra Bansal" userId="8a733231fab1e3e4" providerId="LiveId" clId="{7FCFAADB-D2FA-4355-A97E-B000FB41B680}" dt="2023-11-10T13:28:21.771" v="4" actId="47"/>
        <pc:sldMkLst>
          <pc:docMk/>
          <pc:sldMk cId="3053995879" sldId="476"/>
        </pc:sldMkLst>
      </pc:sldChg>
      <pc:sldChg chg="del">
        <pc:chgData name="Shubhra Bansal" userId="8a733231fab1e3e4" providerId="LiveId" clId="{7FCFAADB-D2FA-4355-A97E-B000FB41B680}" dt="2023-11-10T13:28:21.771" v="4" actId="47"/>
        <pc:sldMkLst>
          <pc:docMk/>
          <pc:sldMk cId="4039611271" sldId="477"/>
        </pc:sldMkLst>
      </pc:sldChg>
      <pc:sldChg chg="addSp">
        <pc:chgData name="Shubhra Bansal" userId="8a733231fab1e3e4" providerId="LiveId" clId="{7FCFAADB-D2FA-4355-A97E-B000FB41B680}" dt="2023-11-10T13:05:33.842" v="0"/>
        <pc:sldMkLst>
          <pc:docMk/>
          <pc:sldMk cId="920106279" sldId="478"/>
        </pc:sldMkLst>
        <pc:inkChg chg="add">
          <ac:chgData name="Shubhra Bansal" userId="8a733231fab1e3e4" providerId="LiveId" clId="{7FCFAADB-D2FA-4355-A97E-B000FB41B680}" dt="2023-11-10T13:05:33.842" v="0"/>
          <ac:inkMkLst>
            <pc:docMk/>
            <pc:sldMk cId="920106279" sldId="478"/>
            <ac:inkMk id="2" creationId="{5F9252C7-1F4E-ABA8-25D3-FB66740A6DFF}"/>
          </ac:inkMkLst>
        </pc:inkChg>
      </pc:sldChg>
      <pc:sldChg chg="addSp">
        <pc:chgData name="Shubhra Bansal" userId="8a733231fab1e3e4" providerId="LiveId" clId="{7FCFAADB-D2FA-4355-A97E-B000FB41B680}" dt="2023-11-10T13:15:01.883" v="3"/>
        <pc:sldMkLst>
          <pc:docMk/>
          <pc:sldMk cId="1332616959" sldId="479"/>
        </pc:sldMkLst>
        <pc:inkChg chg="add">
          <ac:chgData name="Shubhra Bansal" userId="8a733231fab1e3e4" providerId="LiveId" clId="{7FCFAADB-D2FA-4355-A97E-B000FB41B680}" dt="2023-11-10T13:05:33.842" v="0"/>
          <ac:inkMkLst>
            <pc:docMk/>
            <pc:sldMk cId="1332616959" sldId="479"/>
            <ac:inkMk id="2" creationId="{E081F593-11FD-BAAB-45C0-CDF1948FA4AC}"/>
          </ac:inkMkLst>
        </pc:inkChg>
        <pc:inkChg chg="add">
          <ac:chgData name="Shubhra Bansal" userId="8a733231fab1e3e4" providerId="LiveId" clId="{7FCFAADB-D2FA-4355-A97E-B000FB41B680}" dt="2023-11-10T13:15:01.883" v="3"/>
          <ac:inkMkLst>
            <pc:docMk/>
            <pc:sldMk cId="1332616959" sldId="479"/>
            <ac:inkMk id="3" creationId="{0135D961-3567-DB8B-F43F-12602130E1F2}"/>
          </ac:inkMkLst>
        </pc:inkChg>
      </pc:sldChg>
      <pc:sldChg chg="addSp modSp mod">
        <pc:chgData name="Shubhra Bansal" userId="8a733231fab1e3e4" providerId="LiveId" clId="{7FCFAADB-D2FA-4355-A97E-B000FB41B680}" dt="2023-11-13T02:19:57.705" v="9"/>
        <pc:sldMkLst>
          <pc:docMk/>
          <pc:sldMk cId="353416040" sldId="480"/>
        </pc:sldMkLst>
        <pc:grpChg chg="mod">
          <ac:chgData name="Shubhra Bansal" userId="8a733231fab1e3e4" providerId="LiveId" clId="{7FCFAADB-D2FA-4355-A97E-B000FB41B680}" dt="2023-11-10T13:28:52.145" v="8"/>
          <ac:grpSpMkLst>
            <pc:docMk/>
            <pc:sldMk cId="353416040" sldId="480"/>
            <ac:grpSpMk id="9" creationId="{E05DB471-021B-8E9F-1367-9431CA562020}"/>
          </ac:grpSpMkLst>
        </pc:grpChg>
        <pc:inkChg chg="add mod">
          <ac:chgData name="Shubhra Bansal" userId="8a733231fab1e3e4" providerId="LiveId" clId="{7FCFAADB-D2FA-4355-A97E-B000FB41B680}" dt="2023-11-10T13:28:52.145" v="8"/>
          <ac:inkMkLst>
            <pc:docMk/>
            <pc:sldMk cId="353416040" sldId="480"/>
            <ac:inkMk id="5" creationId="{1692ACE3-1658-A7F9-DA36-8842A943DB43}"/>
          </ac:inkMkLst>
        </pc:inkChg>
        <pc:inkChg chg="add mod">
          <ac:chgData name="Shubhra Bansal" userId="8a733231fab1e3e4" providerId="LiveId" clId="{7FCFAADB-D2FA-4355-A97E-B000FB41B680}" dt="2023-11-10T13:28:52.145" v="8"/>
          <ac:inkMkLst>
            <pc:docMk/>
            <pc:sldMk cId="353416040" sldId="480"/>
            <ac:inkMk id="7" creationId="{0D8261AF-164E-86CF-2BDD-C36189D89DA0}"/>
          </ac:inkMkLst>
        </pc:inkChg>
        <pc:inkChg chg="add mod">
          <ac:chgData name="Shubhra Bansal" userId="8a733231fab1e3e4" providerId="LiveId" clId="{7FCFAADB-D2FA-4355-A97E-B000FB41B680}" dt="2023-11-10T13:28:52.145" v="8"/>
          <ac:inkMkLst>
            <pc:docMk/>
            <pc:sldMk cId="353416040" sldId="480"/>
            <ac:inkMk id="8" creationId="{C47B4693-6DB6-4D65-8DD7-4D1798440CFE}"/>
          </ac:inkMkLst>
        </pc:inkChg>
        <pc:inkChg chg="add">
          <ac:chgData name="Shubhra Bansal" userId="8a733231fab1e3e4" providerId="LiveId" clId="{7FCFAADB-D2FA-4355-A97E-B000FB41B680}" dt="2023-11-13T02:19:57.705" v="9"/>
          <ac:inkMkLst>
            <pc:docMk/>
            <pc:sldMk cId="353416040" sldId="480"/>
            <ac:inkMk id="10" creationId="{C0CA2982-1F44-5F0B-7FDC-1AC622A9B5C2}"/>
          </ac:inkMkLst>
        </pc:inkChg>
      </pc:sldChg>
      <pc:sldChg chg="addSp">
        <pc:chgData name="Shubhra Bansal" userId="8a733231fab1e3e4" providerId="LiveId" clId="{7FCFAADB-D2FA-4355-A97E-B000FB41B680}" dt="2023-11-13T02:19:57.705" v="9"/>
        <pc:sldMkLst>
          <pc:docMk/>
          <pc:sldMk cId="2943726145" sldId="481"/>
        </pc:sldMkLst>
        <pc:inkChg chg="add">
          <ac:chgData name="Shubhra Bansal" userId="8a733231fab1e3e4" providerId="LiveId" clId="{7FCFAADB-D2FA-4355-A97E-B000FB41B680}" dt="2023-11-13T02:19:57.705" v="9"/>
          <ac:inkMkLst>
            <pc:docMk/>
            <pc:sldMk cId="2943726145" sldId="481"/>
            <ac:inkMk id="2" creationId="{85AAFBD4-0252-8122-FCEE-ABAF8874F66C}"/>
          </ac:inkMkLst>
        </pc:inkChg>
      </pc:sldChg>
      <pc:sldChg chg="addSp">
        <pc:chgData name="Shubhra Bansal" userId="8a733231fab1e3e4" providerId="LiveId" clId="{7FCFAADB-D2FA-4355-A97E-B000FB41B680}" dt="2023-11-13T02:19:57.705" v="9"/>
        <pc:sldMkLst>
          <pc:docMk/>
          <pc:sldMk cId="4042381383" sldId="482"/>
        </pc:sldMkLst>
        <pc:inkChg chg="add">
          <ac:chgData name="Shubhra Bansal" userId="8a733231fab1e3e4" providerId="LiveId" clId="{7FCFAADB-D2FA-4355-A97E-B000FB41B680}" dt="2023-11-13T02:19:57.705" v="9"/>
          <ac:inkMkLst>
            <pc:docMk/>
            <pc:sldMk cId="4042381383" sldId="482"/>
            <ac:inkMk id="2" creationId="{68B38FB1-85D6-D351-0C7E-6A52DF16875F}"/>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2:32:26.90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B0F0"/>
    </inkml:brush>
    <inkml:brush xml:id="br3">
      <inkml:brushProperty name="width" value="0.05292" units="cm"/>
      <inkml:brushProperty name="height" value="0.05292" units="cm"/>
      <inkml:brushProperty name="color" value="#002060"/>
    </inkml:brush>
    <inkml:brush xml:id="br4">
      <inkml:brushProperty name="width" value="0.05292" units="cm"/>
      <inkml:brushProperty name="height" value="0.05292" units="cm"/>
      <inkml:brushProperty name="color" value="#C00000"/>
    </inkml:brush>
  </inkml:definitions>
  <inkml:trace contextRef="#ctx0" brushRef="#br0">619 806 12831 0,'-1'-3'576'0,"1"1"112"0,-2-1-560 0,-1 0-128 0,0 0 0 0,2 1 0 16,-1-3 720-16,-1 3 112 0,-1-1 32 0,4 3 0 0,-3-4 224 0,3 4 32 0,0 0 16 0,0 0 0 15,0 0-416-15,0 0-80 16,0-4 0-16,1 2-16 0,2-2-240 0,4 1-64 0,0 0 0 15,4 0 0-15,2-2 64 0,2 0 16 0,2 1 0 0,1-2 0 16,3-2-32-16,3 2-16 0,1-2 0 0,2-1 0 16,2 2-32-16,2-1-16 0,0 1 0 0,4 0 0 15,-2 1-80-15,1 1-16 16,-1 0 0-16,-3 1 0 0,-2-2-208 0,-3 2 128 0,-2-1-128 0,-3 2 0 16,-3 0 176-16,-3-2-176 0,-1 2 192 0,-2 0-192 15,-2 0 192-15,0-1-64 0,-5 2 0 0,-4 2-128 16,0 0 384-16,0 0-48 0,0 0 0 0,0 0 0 15,-4-2-64-15,-2 0-16 0,-1 1 0 0,-3-1 0 16,-2 1 0-16,-4 2 0 0,-6 1 0 0,-2 0 0 16,-2 2-80-16,-3 2-32 0,-2-1 0 0,-1 1 0 0,0 0-16 0,0 2-128 15,2 1 192-15,0 1-64 0,0 1 48 0,2 1 0 16,-2 2 0-16,0 0 0 0,-1 3 80 0,1-1 0 16,-1 0 16-16,3-1 0 0,1 1-32 0,2 0-16 15,1 1 0-15,5 0 0 0,1 1-96 0,3-1 0 16,1 2-128-16,6-1 192 0,0-1-192 0,4 1 128 15,1-2-128-15,4 2 0 0,3-2 0 0,1 0 0 0,2-2 0 16,2-1 0-16,1-1 0 0,2-1 128 0,2-3-128 0,1-1 0 16,2-3 128-16,2-1-128 15,-3-1 176-15,2-4-176 0,1 0 208 0,-2-2-64 0,-4-4-16 0,-2-1 0 16,-2-3 96-16,-2-1 16 0,-4-2 0 0,-2 0 0 16,-1 0 48-16,-3 0 16 0,-5 0 0 0,-2 3 0 15,-1 1 112-15,-3 1 32 0,-3 3 0 16,2 1 0-16,-4 3-288 0,2 2-160 0,-1 2 192 0,0 1-192 15,0 1 0-15,1 4-176 0,3 3 0 0,1 2 0 32,1 1-576-32,1 2-112 0,0 4-32 0,2 1 0 15,2 1-2400-15,2-1-480 0,-4 16-112 0,7-7-16 0</inkml:trace>
  <inkml:trace contextRef="#ctx0" brushRef="#br0" timeOffset="516.04">767 1211 17503 0,'0'0'768'0,"-1"-4"176"0,-1-1-752 0,1 0-192 15,1-2 0-15,1 1 0 0,0-1 1760 0,1 0 320 16,2 1 64-16,0-1 16 0,1 2-704 0,1-1-144 15,2 0-32-15,-2-1 0 0,2 3-480 0,1 0-96 16,0 2-32-16,0 1 0 0,0 0-208 0,-1 1-32 16,-1 3-16-16,0 2 0 0,-1 0-16 0,-1 2 0 0,0 2 0 0,-2 2 0 15,-1 1-144-15,-1 1-16 0,-2 0-16 0,-1 1 0 16,-1 2-224-16,-3 1 128 16,0 1-128-16,-1 0 0 0,1-2 0 0,-1-2 128 15,1 0-128-15,0-3 0 0,1-3 0 0,2 0 0 0,2 0 128 0,1-8-128 16,0 0 0-16,0 0 144 0,0 0-144 0,0 0 128 15,0 0-128-15,3-7 160 0,1-3-160 0,1-3 160 16,2-2-160-16,3-4 0 0,1-2 0 0,1-1 0 16,-1-1 0-16,0 1-272 0,-1 1 64 0,0 2 16 15,-2 4 192-15,-2 3 0 0,-2 2 0 0,0 3-144 16,-3 3 384-16,-1 4 80 0,0 0 0 0,0 0 16 16,-6 3 160-16,0 4 16 0,-1 2 16 0,-1 2 0 0,1 1-272 15,-2 1-64-15,1 1-16 0,1 2 0 16,2 0-176-16,1 0 128 0,0-1-128 0,2 1 128 15,2-2-128-15,1-1 0 0,1-1 0 0,3-1 0 16,0-1 0-16,3-2 0 0,1-3 0 0,1-1 0 0,2-1 0 0,2-2 0 16,3-1-128-16,2-4 128 15,3-1-1408-15,4-5-224 0,2-3-32 0,1-5-14384 0</inkml:trace>
  <inkml:trace contextRef="#ctx0" brushRef="#br0" timeOffset="1048.58">1481 1455 15663 0,'2'-11'1392'0,"-1"7"-1120"15,0-3-272-15,1 1 0 0,1-2 1936 0,1-1 336 16,-1 2 64-16,1-1 16 0,2 1-352 0,-2 3-64 0,1-1-16 0,-5 5 0 15,0 0-528-15,0 0-112 0,0 0-32 0,4 5 0 16,0 1-416-16,-1 4-64 16,-3 2-32-16,-3 4 0 0,-2-1-512 0,-3 3-96 15,-2 1-128-15,-3 0 176 0,-3 1-176 0,-2 1 0 16,-1 1 0-16,0-2 0 16,0 0-368-16,0-2-96 0,0-1-32 0,3-3 0 15,1-2-352-15,4 0-80 0,0-4-16 0,3-2-14448 0</inkml:trace>
  <inkml:trace contextRef="#ctx0" brushRef="#br0" timeOffset="1627.58">1907 715 26719 0,'-12'-9'1184'16,"12"9"240"-16,-4-4-1136 0,-1-1-288 0,2 1 0 0,3 4 0 0,0 0 672 0,-1-5 80 15,1-1 16-15,2 1 0 0,5 0 288 0,1 1 64 16,5 0 16-16,2 0 0 0,3 0-496 0,2-1-112 16,4 0-16-16,0 0 0 0,-1 1-256 0,0-2-48 15,1 1-16-15,-1-1 0 0,-1 1-192 0,0 1 128 16,-1-1-128-16,-1 1 0 0,-1-1 128 0,-3 2-128 15,0 1 0-15,-2 0 0 0,-2-1 0 0,-3 1 128 16,-3 0-128-16,0 1 0 0,-6 1 0 0,0 0 128 16,0 0-128-16,0 0 0 0,0 0 192 0,0 0-48 0,-6-4-16 15,-2 1 0-15,-2 2-128 0,-1 0 0 0,-3 1 144 0,0 1-144 16,0 0 0-16,-4 2 0 0,-3 0 0 0,0 1 128 31,1 4-128-31,-4 1 0 0,-2 1 0 0,-1 1 128 0,-3 0-128 0,0 1 176 16,0 1-176-16,3 2 192 0,-2 2-192 0,4-1 0 0,1 1 144 0,4-2-144 31,0 0 0-31,4-2 0 0,1 0 0 0,4-1 128 0,3-1-128 0,2 0 0 0,4 0 0 0,1 1 0 16,2-3 0-16,3 0 0 0,3 0 0 0,2-2 0 15,2 0 0-15,2-2 0 0,2 0 0 0,2-2 0 0,0-1 0 0,2-1 0 16,1-2 0-16,0-1 0 0,-2-2 0 0,0-1 144 16,-4-2-144-16,0-2 160 0,-3-1-160 0,-4-1 160 15,-5 0-160-15,-2-1 160 0,-1 0 144 0,-3 0 16 16,-4 1 16-16,-3 2 0 0,-3 2-176 0,-1 3-32 15,-3 0-128-15,0 2 192 0,0 2-192 0,-2 1 0 16,1 3 0-16,0 0 0 0,2 4-224 0,0 1-96 16,2 0 0-16,2 4-16 15,1 1-1248-15,2 1-240 0,3 3-48 0</inkml:trace>
  <inkml:trace contextRef="#ctx0" brushRef="#br0" timeOffset="2145.81">2284 861 22111 0,'0'0'1968'0,"0"0"-1584"0,0 0-384 0,0 0 0 0,0 0 1504 0,0 0 224 0,0 0 32 0,-3 7 16 16,-2 0-1136-16,-2 1-240 16,0 1-32-16,1 1-16 0,-2 0 64 0,2 1 16 0,1 1 0 0,-1 1 0 15,1 2-288-15,2-1-144 0,1-1 160 0,2-1-160 16,1-1 0-16,1 0 0 0,1-2 0 0,3-1 0 15,0-2 128-15,2 0-128 0,2-3 0 0,1-2 144 16,0-2-16-16,0-2-128 0,1-3 192 0,1-1-64 16,2-2 0-16,-1-2-128 0,-1-2 192 0,0-1-64 15,-1 0 48-15,-1 0 0 0,-2-1 0 0,0 3 0 0,0 0 400 0,-3 1 96 16,-2 0 16-16,-1 2 0 0,1 3 192 0,-1 0 32 16,-2 1 16-16,-1 5 0 0,0 0-272 0,0 0-48 15,0 0-16-15,0 0 0 0,0 0-336 0,0 0-80 16,0 0-16-16,-3 6 0 0,0 2-160 0,1 3 0 15,0 1 0-15,0 5-176 0,-1 3 176 0,2 4-128 16,2 3 128-16,0 3-128 0,1 2 128 0,0 2 0 16,1 1-144-16,-1 3 144 0,-1-1 0 0,0 0 0 15,2 0 0-15,-1-2 0 0,0 0 0 0,1-1 0 16,0-1 0-16,-1-2 0 0,-1-5 0 0,0 0 0 16,-1-3 0-16,0-3 0 0,0-3 0 0,-1-3 0 0,0-1 0 0,-1-1 0 15,-1-4 0-15,0-1 208 16,-1-3-48-16,-2-1-16 0,1-3 224 0,-2-3 32 0,-1-2 16 0,0-1 0 15,-1-2 208-15,-1-3 32 0,0-3 16 0,2-1 0 16,2-3-352-16,1-1-80 16,3-2-16-16,3-1 0 0,2-1-224 0,5 1 0 0,3 1 0 0,3 1 0 15,3 0 0-15,5 3-240 0,2-2 32 16,0 1 0 0,1 2-1328-16,0 0-256 0,-1 3-48 0,0 3-10592 0,-2 3-2128 0</inkml:trace>
  <inkml:trace contextRef="#ctx0" brushRef="#br0" timeOffset="2928.41">876 2246 12895 0,'0'0'1152'0,"0"0"-928"0,-2 2-224 0,-1 1 0 16,1 0 1552-16,2-3 272 16,-3 2 48-16,3-2 16 0,0 0 400 0,0 0 80 15,0 0 0-15,0 0 16 0,0 0-640 0,0 0-128 16,0-6-16-16,4-2-16 0,-1 0-496 0,3-3-80 15,-2-1-32-15,4-1 0 0,0-1-400 0,2-1-64 0,2-1-32 0,2-2 0 16,1-1-288-16,3 1-48 16,0 0-16-16,3 1 0 0,1-1-128 0,0 3 0 0,0-1 0 0,0 3 0 15,-1 1 0-15,-2 1 0 0,-3 1 0 0,0 2 0 16,-1 3 0-16,-1 0 0 0,-1 2 0 0,-1 2 0 16,-2 1 0-16,1 2-176 0,-4 1 176 0,1 4-192 15,-1 1-560 1,-1 1-112-16,0 0-32 0,-2 2 0 0,-2 3-1744 0,-1 0-368 0,-1 0-64 0,-1 1-9856 15</inkml:trace>
  <inkml:trace contextRef="#ctx0" brushRef="#br0" timeOffset="3148.15">1178 2008 13823 0,'0'0'1216'0,"0"0"-960"16,0 0-256-16,0 0 0 0,0 0 2688 0,0 0 480 15,-4-2 96-15,-2 4 32 0,1 1-1440 0,1 3-304 16,0 1-48-16,-2 3-16 0,1 2-624 0,-3 5-128 15,0 2-32-15,1 3 0 0,-1 1-112 0,-2 3-16 16,2 1-16-16,1 2 0 0,-1-1-272 0,2 2-48 16,2-1-16-16,2-2 0 0,1-1-224 0,2-3 0 15,2-1 0-15,3-3 0 0,1 0 128 0,3-2-128 16,1-3 0-16,1-2 0 0,0-1 0 0,3-3 0 16,-2-3-208-16,4-1 64 15,0-2-1664-15,3-2-336 0,-2-4-64 0</inkml:trace>
  <inkml:trace contextRef="#ctx0" brushRef="#br0" timeOffset="4102.2">1433 2292 21471 0,'0'0'960'0,"2"-6"192"0,0-2-928 0,4-1-224 0,-2 1 0 0,3 0 0 16,0 1 672-16,1 2 96 0,3-1 0 15,-1 2 16-15,1 2 496 0,0 1 112 0,1 1 16 0,-1 2 0 16,-2 3-768-16,0 3-128 0,1 1-48 15,-1 2 0-15,-4 2-208 0,0 3-32 0,-2 2-16 0,-3 2 0 0,-2 2-208 0,-2 0 176 16,0 1-176-16,1-1 160 0,-1 0-160 0,0-1 0 16,-2-1 0-16,1-3 128 0,1-2-128 0,0-2 0 15,1-1 0-15,2-3 128 0,1-9-128 0,0 0 192 16,0 0-192-16,0 0 192 0,4-3-64 0,2-3-128 16,0-4 192-16,3-3-64 0,2-4-128 0,-1-3 0 15,2-2 0-15,0-2 0 0,0-2-144 0,0 2-112 16,-1 1-32-16,-1 4 0 0,-2 3 288 0,-1 4 0 15,-3 2-128-15,-1 4 128 0,-3 6 0 0,0 0 256 16,0 0-64-16,0 0 0 0,0 0 192 0,-1 10 16 16,-1 2 16-16,0 2 0 0,0 0-192 0,-1 3-32 15,1-2-16-15,1 3 0 0,0-2-176 0,1 0 0 16,0-1 144-16,2 0-144 0,0-2 0 0,2 0 128 16,-1-2-128-16,1-2 0 0,3-3 128 0,0 0-128 15,-1-3 128-15,2-1-128 0,0-3 160 0,-1-2-32 16,3 0-128-16,2-3 192 0,2-2-192 0,-1-3 144 0,0-2-144 15,1-2 128-15,-1-3-128 0,0-3 0 16,-2 0 0-16,1 1 0 0,-2-1 0 0,-2 2 0 0,-1 2 0 16,-2 4 0-16,0 2 0 0,-2 2 0 0,-2 2 0 0,-1 7 0 15,0 0 144-15,0 0 48 0,0 0 16 16,0 0 0-16,0 0-48 0,-1 6-16 0,0 3 0 0,0 2 0 16,1 1-144-16,0 1 0 0,0 1 0 0,1 0 0 15,0 0 0-15,1 2 0 0,1-3 0 0,1-1 0 16,1-1 0-16,1-1 0 0,1 0 0 0,0-3 0 0,3 0 0 0,0-3 0 15,0 0 0-15,1-2 0 0,1 0 0 0,1-2 0 16,-1-2 0-16,0-2 128 0,1-2-128 0,-1-1 128 16,-1 0-128-16,-1-2 128 0,-3-1-128 0,1-1 160 15,-1-1-160-15,-2-1 160 0,-1-3 32 0,1 2 16 16,-2-1 0-16,-1 0 0 0,-1 3 272 0,-1-1 48 16,2 1 16-16,-2 1 0 0,-2 0-160 0,2 1-16 15,0 1-16-15,2 2 0 0,-4 0-128 0,1 0-32 16,1 7 0-16,0 0 0 0,0 0-48 0,0 0-16 15,0 0 0-15,0 0 0 0,0 0-128 0,0 0 0 16,0 10 0-16,1 2 0 0,2 4-192 0,0 4 192 16,-3 5-160-16,0 3 160 0,0 3 0 0,0 6 0 0,0 1-128 0,0 5 128 15,-2 3 0-15,1 4 128 0,0 1 0 0,-1 2-128 16,2-1 0-16,2 0 0 16,0-2-160-16,1-1 160 0,0-2 0 0,1-2 0 15,0-2 0-15,0-2 0 0,0-4 0 0,-1-2 0 16,0-3 0-16,0-3 0 0,-3-5 0 0,0-3 0 15,0-4 0-15,-3-2 0 0,0-4 176 0,-1-3 0 0,-2-2 0 0,1-3 0 16,-3-2 80-16,1-4 0 0,-1-4 16 16,-1-1 0-16,-1-4-80 0,0-4 0 0,2-5-16 0,1-2 0 15,1-3-176-15,2-3 0 0,1-2 0 0,5-2 128 16,3-2-128-16,3-1 0 0,1 0 0 0,2-2-176 16,2 3 176-16,2-1-160 0,2-2 160 15,0 1-160-15,3 3 160 0,2 3-160 0,-2 2 160 0,0 4-160 16,2 1-32-16,0 4 0 0,0 2 0 0,0 5 0 0,-1 2-96 0,-2 4-32 15,0 0 0-15,-1 4 0 16,-3 2-480-16,-2 3-96 0,0 2-32 0,-3 4-11040 16,-3 2-2224-16</inkml:trace>
  <inkml:trace contextRef="#ctx0" brushRef="#br0" timeOffset="10392.6">309 3722 18431 0,'0'0'1632'0,"0"0"-1312"15,2-7-320-15,0-1 0 0,-2 8 1280 0,2-8 192 16,-2 8 48-16,0 0 0 0,0 0 336 0,0 0 64 16,0 0 0-16,0 0 16 0,0 0-720 0,0 0-128 15,4 11-48-15,-2 5 0 0,1 2-448 0,2 6-80 0,-1 1-32 0,0 5 0 16,0 4-144-16,0 4-16 0,0 3-16 0,-1 1 0 15,-3-1 0-15,1-11 0 16,0 3 0-16,0 0 0 0,-1 0-176 0,1-1-128 0,0-1 192 0,1-1-192 0,1-3 144 0,-1-2-144 16,0-2 0-16,0-2 144 0,0-3-144 15,1-3 0 1,-1-1 0-16,0-3 0 0,-1-3-2112 0,0-1-336 0,-1-7-80 16</inkml:trace>
  <inkml:trace contextRef="#ctx0" brushRef="#br0" timeOffset="10658.74">324 3865 16575 0,'-11'-27'736'0,"3"12"160"0,-1-2-720 0,2 1-176 16,3-1 0-16,1-1 0 0,-1 0 4064 0,5-2 784 15,5-1 144-15,0 1 48 0,3 3-3568 0,0 5-720 16,3-2-144-16,3 2-32 16,2 1-128-16,0 1-16 0,2 3-16 0,1 1 0 0,1 3-160 0,-1 2-48 15,-2 2 0-15,1 3 0 0,-1 4-208 0,-2 3 128 16,-1 3-128-16,-2 3 0 0,-4 1 128 0,-2 4-128 0,-4 3 0 0,-4 1 0 15,-4 2 0-15,-4-1 0 0,-3-1 0 0,-2 0 0 16,-1-2 0-16,-1-2 0 16,-2-2 0-16,1-3 0 0,-1 0 0 0,1-3 128 0,1-3 0 0,-6 0 16 15,3-5-16-15,4-4 0 0,2-2 0 0,2-2 0 16,2-2-288-16,3 0-64 0,2-3-16 0,2-1 0 31,1-5-3024-31,3-2-592 0</inkml:trace>
  <inkml:trace contextRef="#ctx0" brushRef="#br0" timeOffset="10862.04">784 3209 33167 0,'-3'-19'1472'0,"3"14"304"0,0-1-1424 0,0 6-352 0,0-5 0 0,0 5 0 0,0 0 992 16,0 0 128-16,0 0 32 0,0 0 0 0,2 6-384 0,-2 5-80 15,2 5-16-15,0 2 0 0,-2 4-352 0,1 2-80 31,2 4-16-31,-2 3 0 0,0 2-224 0,1 2 128 0,1 2-128 0,-1 1 0 0,1-1 0 0,-1 1 0 16,2-2 0-16,1-2 0 16,-2-3-672-16,1-3-32 0,2-1 0 0,-1-4 0 15,3-4-1936-15,1-4-400 0,2-3-80 0</inkml:trace>
  <inkml:trace contextRef="#ctx0" brushRef="#br0" timeOffset="11237">1167 3427 23039 0,'-2'-5'2048'0,"-3"0"-1648"0,0-1-400 0,-3 1 0 15,0-1 1984-15,1 2 320 16,-1-1 64-16,-2 2 16 0,-1 1-608 0,-1 0-128 16,2-1-32-16,-1 5 0 0,-1 1-608 0,0 2-128 15,-1 3-32-15,0 2 0 0,2 1-448 0,-2 2-80 16,0 3-32-16,1 1 0 0,1 3-288 0,0 1 128 0,-1 1-128 0,2 1 0 16,1 1 0-16,3 0 0 15,0 1 0-15,2-2 0 0,1-2 0 0,2-3 0 0,2 0 0 0,1-5 0 0,1-1 0 16,1-2-144-16,3-3 144 0,1-3-128 0,0-3-208 0,2-2-48 15,0-4 0-15,2-3 0 16,1-2-128-16,2-3-16 16,-1-5-16-16,0-2 0 0,0-2 16 0,-1 1 0 0,-1 1 0 0,-1 0 0 0,-3 2 304 0,-1 2 64 15,0 0 16-15,-2 4 0 0,-1 2 352 0,-1 4 80 16,-3 6 16-16,0 0 0 0,0 0 400 0,0 0 64 16,0 0 32-16,0 0 0 0,4 4-336 0,0 3-64 15,-1 0-16-15,1 3 0 0,0 0-208 0,0 1-48 16,0 0-128-16,1 1 192 0,-1 0-192 0,1 0 0 15,-2 2 0-15,1-1 0 0,1 2 0 0,-1-2 0 16,1 0 0-16,0-2 0 16,2-2-1344-16,-1 0-192 0,1-3-64 0,-1-2-9632 15,4-3-1936-15</inkml:trace>
  <inkml:trace contextRef="#ctx0" brushRef="#br0" timeOffset="11550.49">1416 3557 12895 0,'0'0'1152'0,"0"0"-928"15,-3 7-224-15,1 1 0 0,1 1 3072 0,-1 0 576 0,1 2 128 0,-4 0 0 16,2 0-2336-16,0 2-480 0,-2-1-80 0,2 0-32 16,0 0 304-16,0-2 48 15,1 1 16-15,0-1 0 0,0-2-448 0,0-1-64 16,2-7-32-16,0 0 0 0,0 0-224 0,0 0-32 16,0 0-16-16,0 0 0 0,3-4-48 0,1-4-16 0,2-2 0 0,0-3 0 15,2-4-336-15,2-1 144 0,-1-2-144 0,1-1 0 16,1 2 0-16,1 1 0 0,1 0 0 0,0 3 0 0,-1 1 0 0,2 3 0 15,0 3 0-15,0 2 0 16,-1 3 384-16,1 3-48 16,-1 2 0-16,-2 3 0 0,-1 1-64 0,0 2-16 0,1 2 0 0,-2 2 0 31,0 1-128-31,-1 1-128 0,0 2 192 0,-2 0-192 0,0 1 128 0,-2 0-128 0,1 2 0 0,-2 0 0 0,0-3 0 0,0 2-256 31,-1-2 64-31,0 0 0 16,1-3-2016-16,-1-2-400 0,0-2-80 0</inkml:trace>
  <inkml:trace contextRef="#ctx0" brushRef="#br0" timeOffset="11847.76">1880 3605 22111 0,'0'0'1968'0,"0"0"-1584"16,0 0-384-16,4-5 0 0,2 1 1632 0,-1 0 240 15,2 0 48-15,-2-1 16 0,1-2-336 0,0 1-80 16,0-2-16-16,-1-1 0 0,1 0-736 0,-1-1-160 15,1-1-32-15,-3 0 0 0,0-1-192 0,0-1-64 0,-2-1 0 0,0-1 0 16,-1 1-112-16,-1 2-16 16,-3 1-16-16,0 1 0 0,-2 4 96 0,1 1 32 0,-2 4 0 0,0 2 0 15,-1 1 160-15,-1 4 48 0,-2 2 0 0,1 3 0 16,0 4-272-16,0 3-48 0,1 1-16 0,-1 2 0 16,1 0-48-16,1 1 0 0,2 1 0 0,1 0 0 15,3-1-128-15,3 0 0 0,1-1 144 0,3-1-144 16,1-1 192-16,3-2-16 0,1-1-16 0,2-3 0 15,3-2 80-15,3-2 16 0,2-4 0 0,3-1 0 16,-1-4-256-16,2-5 0 0,4-1-144 0,-2-5 144 16,2-5-2416-1,-2-6-384-15</inkml:trace>
  <inkml:trace contextRef="#ctx0" brushRef="#br0" timeOffset="12552.71">2416 3563 34095 0,'-5'-1'3024'0,"-1"-1"-2416"16,1-3-480-16,-1 1-128 0,2 1 544 0,0-2 96 15,4 5 0-15,0 0 16 0,1-6 144 0,2 0 32 16,1-1 0-16,4 1 0 0,0-1-624 0,4 1-208 16,3-4 144-16,3-1-144 0,1-2 0 0,3-2-320 15,-1-1 48-15,3-2 16 16,2-1-752-16,1-1-144 0,2-4-16 0,0 2-16 15,2-1-48-15,-1 0-16 0,1-1 0 0,-2 1 0 16,-3 1 528-16,-2 1 96 0,-4 2 32 0,-3 3 0 16,-5 0 592-16,-2 3 0 0,-5 3 0 0,-3 2 0 0,-3 1 768 0,-3 1 64 15,-4 3 0-15,-1 2 16 0,-2 2 304 0,-1 2 64 16,0 3 16-16,0 1 0 0,-1-1-576 0,1 3-112 16,1 0-32-16,2 1 0 0,0 1-240 0,4 0-48 15,1-1-16-15,3-1 0 0,1 2-208 0,3 0 0 16,1 0 128-16,3-2-128 0,0-1 0 0,3 0 176 15,2-1-176-15,1 0 160 0,3 0-160 0,1-1 0 0,0 1 0 0,-1-1 0 16,-1 1 0-16,-1 0 0 0,-1-2 0 0,-3 1 0 16,-2-1 0-16,0 2 0 15,-4-1 0-15,-2 2 0 0,-3 0 144 0,-1 0 0 16,-3 1 0-16,-1 2 0 0,-4 1 192 0,-2 0 48 0,-1 2 0 0,-3-1 0 16,0 0-208-16,-1-1-48 0,-1-1 0 0,1-1 0 15,2-2-128-15,1-3-176 0,2 0 48 0,4-3 0 16,1-3-2064-16,3-5-416 0,4-4-80 0</inkml:trace>
  <inkml:trace contextRef="#ctx0" brushRef="#br0" timeOffset="12758.74">3204 2749 35935 0,'0'0'3200'0,"0"0"-2560"16,0 0-512-16,0 0-128 0,0 0 1088 0,0 0 192 15,-5-2 32-15,5 2 16 0,0 0-464 0,-3 6-96 16,-1 2 0-16,2 3-16 0,0 3-336 0,0 4-64 15,1 2-16-15,1 3 0 0,0 1-192 0,0 2-144 16,4 3 192-16,-2 1-192 0,1 1 0 0,2-1 0 16,-1 2 0-16,1-2 0 0,1-1 0 0,1-1 0 15,-1-1 0-15,2-3 0 16,2-3-416-16,-1-3-144 0,0-1-16 0,-1-2-16 16,1-4-2480-16,0-2-512 0</inkml:trace>
  <inkml:trace contextRef="#ctx0" brushRef="#br0" timeOffset="12946.13">3180 3194 13823 0,'-14'-8'608'0,"8"4"128"0,-1-1-592 16,2-1-144-16,1 0 0 0,0-1 0 15,2 1 5600-15,1-1 1088 0,2-1 224 0,2 1 32 0,4-2-5360 0,3 1-1072 16,2 0-224-16,2 2-32 0,4 0-256 0,1 1 0 16,3-1 0-16,3 0 0 0,1-2-272 0,2 0-112 15,0-1 0-15,-1 2-11152 16,-2-1-2224-16</inkml:trace>
  <inkml:trace contextRef="#ctx0" brushRef="#br0" timeOffset="13259.68">3490 2928 29487 0,'0'0'2624'0,"0"0"-2112"16,0-5-512-16,0-1 0 0,0 6 592 0,1-5 16 15,4 0 0-15,-1 3 0 0,5 1 528 0,0 2 96 16,-1 1 32-16,3 3 0 0,3 0-496 0,1 3-80 15,0 3-32-15,2 1 0 0,-1 1-320 0,1 3-64 16,-3 0-16-16,-1 2 0 0,-1 0-128 0,-2 1-128 0,-1 1 192 0,0 0-192 16,-4-3 176-16,0 1-176 15,-1 0 160-15,0-4-160 0,-2-1 176 0,-1-2-176 0,-1-2 192 0,-1-3-192 16,1-6 240-16,0 0-64 0,0 0-16 0,0 0 0 16,0 0 96-16,-2-6 0 0,-1-5 16 0,2-3 0 15,1-5-16-15,2-3-16 0,1-2 0 0,-1-3 0 16,1 0-112-16,3-1-128 0,0 1 176 0,3 1-176 15,1 4 0-15,0 2 0 0,0 0 0 0,0 3 0 16,1 2 0-16,0 2-192 0,0 2 0 16,0 2 0-16,-1 2-64 0,1 3-16 0,-2 1 0 0,1 1 0 15,0 0-1776 1,0 2-336-16,-1 1-80 0,1 3-13536 0</inkml:trace>
  <inkml:trace contextRef="#ctx0" brushRef="#br0" timeOffset="13934.1">4071 2901 23039 0,'0'0'2048'0,"0"0"-1648"16,2-5-400-16,0-1 0 0,-1-3 768 0,2-1 80 16,-2-1 16-16,0-1 0 0,0 0 624 0,-1-1 128 15,-1-3 32-15,1 2 0 0,-2 1-352 0,-2 1-64 0,1 1-16 0,-1 2 0 16,-1 1-80-16,0 3-32 16,-1 1 0-16,6 4 0 0,-5 3-432 0,-2 2-96 0,0 5 0 0,1 3-16 15,0 5-400-15,0 2-160 0,1 0 128 0,2 2-128 16,0 0 0-16,1 2 0 15,0-1 0-15,2 0 0 0,2-1 0 0,1-1 0 16,1-3 0-16,3-1 0 0,1-3 0 0,1-2 0 16,1-2 128-16,1-2-128 0,0-4 128 0,0-2 0 0,1-3 0 0,-1-2 0 15,2-2-128-15,0-3 192 0,-1-5-192 0,1-5 192 16,1-4-192-16,1-3 0 0,0-4 0 0,3-3 128 16,-2-3-128-16,2 1-176 0,-1 0 48 0,0 2 0 15,-2 2 0-15,0 5 0 0,-2 4 0 0,-1 2 0 16,0 5 128-16,-2 4-128 0,-1 4 128 0,-2 1-128 15,1 3 128-15,-1 3-128 0,-3 3 128 0,0 3-128 16,1 2 128-16,-2 2-128 0,-1 2 128 0,-1 4-128 16,-2 1 128-16,-1 4-192 0,-2 4 192 0,-2 0-192 0,0 0-32 0,-2 0-16 15,1-2 0-15,2-3 0 0,0-4 32 0,2-2 0 16,1-3 0-16,0-3 0 0,0-3 208 0,2-6 0 16,0 0 0-16,0 0 160 0,0 0-32 0,6-5-128 15,2-4 192-15,1-4-64 0,2-4-128 0,2-4 0 16,2-5 144-16,3-4-144 0,-1-4 0 0,3-1 0 15,0-1 0-15,1 0 0 0,-1 1 0 0,-2 4 0 16,-3 4 0-16,-1 3 0 0,-1 2 256 0,-3 4-32 16,-2 5 0-16,-2 2 0 0,-1 1 176 0,-1 3 48 15,-2 3 0-15,-2 4 0 0,0 0-160 0,0 0-32 16,0 0 0-16,0 0 0 0,2 7-256 0,0 1 0 16,0 1 0-16,0 2 0 0,-1 2-176 0,3 2 176 0,2-2-192 0,1 1 192 15,-1-1-272-15,2 1 48 0,1-1 16 0,1-2 0 16,0 0 0-16,1-1 0 0,2-3 0 0,1 1 0 15,0 0 64-15,-1-3 16 0,-2 0 0 0,0-2 0 16,-4 0 128-16,0 1 0 0,-2-1 0 16,-5-3 0-16,0 0 0 0,0 0 0 0,0 0 160 0,-3 8-160 15,-2-2 432-15,-4 1-16 16,-8 0 0-16,1 2 0 0,-3 0-32 0,0 1-16 0,-2 1 0 0,2 0 0 16,1 0-368-16,2 0 144 0,1-1-144 0,4-1 0 15,-2-1 0-15,4 0-320 16,3-1 32-16,1-3-12896 0,2-3-2592 0</inkml:trace>
  <inkml:trace contextRef="#ctx0" brushRef="#br0" timeOffset="33725.49">808 5184 17503 0,'-5'-15'768'0,"2"6"176"0,2-1-752 0,0 0-192 0,-2 0 0 0,1 2 0 15,1 0 1504-15,1 8 272 0,-1-8 48 0,1 8 16 16,0 0-400-16,0 0-80 0,0 0-16 0,0 0 0 16,0 0-640-16,0 0-144 0,5 12-32 0,-1 5 0 15,-1 4-192-15,-1 3-32 0,1 2-16 0,-1 5 0 0,-1 3-64 0,-1 4-16 16,-1 1 0-16,1 2 0 0,-2-1-16 0,0-3 0 15,0-3 0-15,1-3 0 0,0-4-192 0,-1-4 144 16,0-2-144-16,1-4 128 0,1-5 112 0,-1-3 16 16,1-9 0-16,0 0 0 0,0 0 384 0,0 0 64 15,0 0 32-15,-4-8 0 0,3-6-16 0,-3-4 0 16,-2-5 0-16,1-6 0 0,2-5-400 0,1-5-96 16,0-6-16-16,0-6 0 0,1-4-208 0,4-1 0 15,1 1-192-15,-2 2 192 0,0 4-192 0,4 5 64 16,-1 5 128-16,1 7-208 0,-2 6 208 0,2 5 0 0,0 6 0 0,1 4 0 15,0 4 0-15,-7 7 0 0,9 0 128 0,2 5-128 16,2 5 160-16,-1 7-160 16,0 5 128-16,-1 3-128 0,1 4 128 0,-1 3-128 15,-1 1 128-15,0 3-128 0,0 2 128 0,-1 2-128 0,1-3 0 0,0-1 128 16,0-4-128-16,-1-4 128 0,-1-3-128 0,0-3 128 16,0-2-128-16,-2-5 0 15,-2-4 0-15,0-5 0 0,-4-6 0 0,0 0 0 16,0 0 0-16,8-3 0 0,-1-5 272 0,-3-5-16 15,-1-6-16-15,2-4 0 0,-1-5-240 0,2-7 144 0,0-4-144 0,1-2 128 0,-3-3-128 0,3 0 0 16,0-1-160-16,1 2 160 16,0 4-144-16,1 3 144 0,0 6-128 0,-2 3 128 0,0 5 0 0,0 5 0 15,0 3 0-15,0 6 0 0,-1 2 0 0,-6 6 0 16,11 0 192-16,0 3-64 0,-3 3-128 0,2 3 0 16,1 5 0-16,-3-2 128 0,1 2-128 0,-3 4 176 15,2 3-176-15,-2 3 192 0,1 4-192 0,0 1 0 16,-1 1 144-16,1 0-144 0,-3 0 0 15,2-1 128-15,-1-1-128 0,0-4 0 0,-2 0 0 0,0-2 0 16,1-2 0-16,-1-3-128 0,-1-2-128 0,1-3-32 16,1-2 0-16,-1-3 0 15,1-1-2032-15,-4-6-416 0,0 0-80 0</inkml:trace>
  <inkml:trace contextRef="#ctx0" brushRef="#br0" timeOffset="34038.8">1583 4968 3679 0,'0'0'160'0,"-6"4"32"0,-2 0-192 0,0 3 0 16,2 1 0-16,0 1 0 0,0 0 6960 0,1 4 1344 16,-2 1 272-16,1 1 48 0,3 2-6496 0,0-1-1296 0,1 1-256 0,2 0-48 15,1 1-112-15,1-2-32 16,0 0 0-16,3-2 0 0,3-1-192 0,0-1-64 16,1-1 0-16,1-2 0 0,1-2 0 0,1-3-128 0,0-3 192 0,0-2-64 15,-1-3 64-15,1-3 16 0,-1-4 0 0,1-2 0 16,-1-3-16-16,0-4 0 0,-1-4 0 0,-2-3 0 15,-3-3 0-15,-1 1-16 16,-4 0 0-16,-1 3 0 0,-4 2 16 0,0 3 16 0,-2 3 0 0,-1 3 0 16,0 1 368-16,-1 6 80 0,-1 2 16 0,1 3 0 15,0 2-432-15,-1 2-96 0,-2 2-16 0,2 4 0 0,2-1-128 0,-1 2-224 16,-1 1 48-16,1 2 16 16,1 2-1280-1,1 1-256-15,1 1-48 0,3-1-16 0,-2-2-1792 0,3-1-352 0</inkml:trace>
  <inkml:trace contextRef="#ctx0" brushRef="#br0" timeOffset="34414.57">1868 4508 21183 0,'-7'-8'944'0,"7"8"192"0,0 0-912 0,0 0-224 16,0 0 0-16,0 0 0 0,0 0 3648 0,-3 6 704 15,-1 0 128-15,1 5 16 0,0 6-3264 0,1 3-656 0,0 0-128 0,1 6-16 16,-1 1-112-16,1 5 0 15,1 3-16-15,-2 4 0 0,1 2-304 0,1-1 160 16,1 0-160-16,1-2 128 0,-1 0-128 0,2-5 0 16,1-4 0-16,0-2 0 0,-1-4 0 0,2-3 128 15,-2-5-128-15,0-3 0 0,2-3 128 0,-3-2-128 16,-2-7 128-16,0 0-128 0,0 0 272 0,6-9-16 16,-2-3-16-16,1-5 0 0,2-4-96 0,-1-3-16 15,0-1 0-15,0-2 0 0,0 1-128 0,2 1 0 0,0 2 0 0,-2 2 0 16,1 2 0-16,-1 4 192 0,2 1-64 0,0 3 0 15,0 2 144-15,0 2 32 0,1 3 0 0,1 1 0 0,1 2-128 0,0 2-32 16,0 3 0-16,0 2 0 0,0 2-144 0,1 2 0 16,-3 1 0-16,2 2 0 0,0 0 0 0,0 2 0 15,0-1 128-15,0 0-128 0,0 0 0 0,0 1 0 16,-1-1-160-16,-1-1 160 16,-2-1-688-16,1-1-32 0,-1-1-16 15,-1-3 0-15,1-1-1552 0,-7-6-304 0,0 0-64 0,0 0-12976 16</inkml:trace>
  <inkml:trace contextRef="#ctx0" brushRef="#br0" timeOffset="34728.98">2232 4777 26719 0,'-9'-14'1184'0,"6"6"240"0,-2 0-1136 0,2-1-288 16,0 0 0-16,0-1 0 0,1 0 1680 0,2 1 288 16,0 2 48-16,1 0 16 0,0 2-704 0,-1 5-144 15,5-5-32-15,1 3 0 0,2 1-688 0,1 2-144 16,1 1-16-16,1 4-16 0,2 4-288 0,-2 1 0 15,0 2 128-15,0 2-128 0,-1 4 0 0,-1 2 128 16,-2 0-128-16,2 1 0 0,-3 0 224 0,-1 0-64 16,0 0-16-16,-2-3 0 0,0 0-16 0,-2-2-128 0,0-4 192 0,0-2-64 15,-1-3 64-15,2-3 16 0,-2-5 0 0,0 0 0 16,0 0 432-16,0-7 64 16,0-1 32-16,0-7 0 0,1-3-96 0,1-4-32 0,1-5 0 0,2-2 0 15,0-4-384-15,1 1-80 0,0 0-16 0,2 3 0 16,1 2-128-16,-1 4 0 0,1 3 0 0,1 4 0 15,0 2 0-15,0 3-144 0,-1 2 144 0,0 3-208 0,-2 1 16 0,1 3 0 16,1 1 0-16,-2 2 0 16,0 1-1328-1,0 3-256-15,0 0-48 0,-1 2-16512 0</inkml:trace>
  <inkml:trace contextRef="#ctx0" brushRef="#br0" timeOffset="35635.01">3526 4371 21183 0,'-3'-5'1888'0,"0"-3"-1504"0,1-1-384 0,-2 1 0 0,1-2 1120 0,0 0 160 15,-2 0 16-15,1 0 16 16,1 1 96-16,-3 2 0 0,-1 0 16 0,2 3 0 16,-3 0-272-16,3 2-64 0,5 2-16 0,-6 2 0 0,0 4-256 0,0 1-48 15,1 2-16-15,0 3 0 0,2 3-432 0,-1 1-96 16,-1 4-16-16,3 2 0 0,-1 0-208 0,0 0 144 16,1 0-144-16,3 0 128 0,-1 0-128 0,1 0 0 15,3 0 0-15,-1-3 0 0,1-3 0 16,2-2 0-16,2-1 0 0,-1-4 0 0,1-1 0 0,1-2 0 15,1-3 144-15,2-3-144 0,2-2 192 0,0-5-48 16,1-3 0-16,-1-3 0 0,3-5-144 0,0-4 0 16,2-5 0-16,0-5 0 0,0-4-320 0,0-2 48 0,-1 0 16 0,-2 2 0 15,-3 4 256-15,-1 2-160 16,-1 4 160-16,-2 4-128 0,-2 4 128 0,-2 5 224 16,-1 3-48-16,-3 4-16 0,-1 6 304 0,0 0 64 0,0 0 16 0,-2 10 0 15,-2 3-240-15,1 3-48 0,0 1-16 16,-1 4 0-16,1 1-240 0,1 1 176 0,0 2-176 15,2-1 160-15,1 1-160 0,1-2 0 0,2-2 0 16,2-1 0-16,-1-2 0 0,2-4 0 0,1-2 0 0,0-1 0 16,3-3 0-16,0-3 0 0,-1-2 0 0,1-3 0 15,3-3 0-15,-1-3 160 16,-1-5-32-16,1-4-128 0,-1-2 0 0,0-5 0 0,-2-5 0 0,0-4 0 31,-1-4-448-31,1-2 0 0,0-3 0 0,-2 1 0 16,-1 0-272-16,-1 4-48 0,-1 3-16 0,-2 5 0 0,0 3 432 0,-2 6 96 0,-1 3 0 0,-1 4 16 15,-2 4 80-15,1 2 16 0,2 5 0 0,0 0 0 16,-5 3-160-16,0 2-16 0,1 3-16 0,-1 1 0 0,1 2 0 0,1 1 0 16,-1 1 0-16,2 1 0 0,1 2 176 0,0-1 160 15,1 1-208-15,2 1 80 0,2-1 128 0,-1 0 0 16,1-1 0-16,2 0 0 0,1-2 272 0,1 1 96 16,1 0 16-16,0 1 0 0,0-2 320 0,0-1 64 15,1 0 0-15,1-1 16 0,3-1-80 0,-1 0-32 16,0-2 0-16,0-1 0 0,1 0-128 0,-1-1-32 15,-1 0 0-15,-1-2 0 0,-1 0-112 0,-2-2-16 16,0-1-16-16,-1-1 0 0,-7 0-160 0,6 1-16 0,0-2-16 0,-1-1 0 16,-5 2-48-16,4-6 0 15,-2 1 0-15,-1-2 0 16,0-1-640-16,-1 2-144 0,-1-1-32 0,-1 1 0 16,-3-2-2320-16,0 0-480 0</inkml:trace>
  <inkml:trace contextRef="#ctx0" brushRef="#br0" timeOffset="35791.78">3709 3939 39615 0,'-18'-11'1760'0,"12"8"352"0,-2 0-1680 0,1-2-432 0,3 1 0 0,0-1 0 32,-1 1-592-32,3 1-208 0,2 3-32 0,0 0-16 0,0 0 448 0,0 0 80 0,6 0 32 0,3 2-10384 15,2 1-2064-15</inkml:trace>
  <inkml:trace contextRef="#ctx0" brushRef="#br0" timeOffset="36198.17">4392 3852 35007 0,'0'0'1552'0,"0"0"320"0,-4-3-1488 0,-1 1-384 0,1 0 0 0,-2 0 0 0,0 2 384 0,-1 3 16 15,1 0 0-15,-3 5 0 0,-1 4 368 0,0 1 64 16,1 2 0-16,0 3 16 0,2 2-320 0,-2 1-64 15,0 2-16-15,4 1 0 0,1 0-256 0,3 0-64 16,3 1-128-16,1-1 192 0,1-1-192 0,3-2 0 16,-1-3 0-16,3 0 0 0,2-3 0 0,0 0 0 15,0-4 0-15,1-2 0 0,1-4 128 0,3-2-128 16,0-3 0-16,1-3 0 0,-2-2 0 0,0-5 0 16,2-5 0-16,-1-4 0 0,2-7-192 0,0-3 0 15,-1-6 16-15,0-3 0 0,-3-6-48 0,-1-1-16 16,-3-1 0-16,-1-1 0 0,-2 3 240 0,-3 4 0 0,-3 2 0 0,-1 5 0 15,-1 6 448-15,-2 4 128 16,-2 3 16-16,1 5 16 0,-3 1 128 0,2 4 32 0,-2 4 0 0,1 3 0 16,0 1-320-16,2 5-64 15,-4 3-16-15,1 4 0 0,2 2-240 0,-1 5-128 16,0 4 160-16,1 3-160 0,0 1 0 0,2 4 0 0,-1 0 0 0,2 3 0 16,1 1 0-16,1 1 0 0,1 1 0 0,1-1 0 15,2-2-192-15,0-2 64 0,1 0 128 0,3-2-208 16,2-4-560-1,2-3-96-15,1-4-32 0,3-2 0 0,1-4-1728 16,4-5-368-16,0-4-64 0,3-4-7760 0,3-3-1536 0</inkml:trace>
  <inkml:trace contextRef="#ctx0" brushRef="#br0" timeOffset="36496.25">4874 3985 22687 0,'0'0'1008'0,"0"0"208"0,0 0-976 0,3-5-240 0,0-1 0 0,1 1 0 16,-2-1 1712-16,1 1 288 0,1-1 64 0,-4 6 16 0,3-5-752 0,1-1-160 15,1 1-16-15,0-2-16 0,1-2-432 0,-1 1-96 16,2-3-16-16,-1 0 0 0,1 0-272 0,2-1-64 15,-3-2-16-15,1 0 0 0,-2 0 0 0,0-2 0 16,-1 1 0-16,-3 0 0 0,2 0-32 0,-6 2 0 16,1 1 0-16,-1 2 0 15,-2 1 288-15,0 3 48 0,-1 0 16 0,0 4 0 0,-1 1-160 0,1 3-16 16,-1 2-16-16,-1 5 0 0,-2 2-176 0,-2 2-16 0,2 3-16 0,2 1 0 16,-3 3-16-16,3 1 0 15,1 1 0-15,3 0 0 0,2 0 32 0,0-1 0 16,2 0 0-16,1-1 0 0,1-2-176 0,2 0 192 0,4 0-192 15,1-3 192-15,1-1-192 0,1 0 160 0,1-3-160 0,2-3 160 16,1-1-32-16,3-4 0 0,2-3 0 0,1-1 0 16,0-3-128-16,1-4 0 0,2-3 0 0,1-3 0 31,0-4-1840-31,2-2-400 0,-2-2-64 0</inkml:trace>
  <inkml:trace contextRef="#ctx0" brushRef="#br0" timeOffset="43969.44">21586 792 2751 0,'0'0'128'0,"0"0"16"16,0 0-144-16,0 0 0 0,0 0 0 0,-5 1 0 15,5-1 2128-15,-6 2 400 0,1-2 80 0,5 0 16 16,0 0-1296-16,0 0-256 0,-6 1-48 0,6-1-16 16,0 0-256-16,0 0-48 0,-5 2-16 0,5-2 0 15,0 0-176-15,0 0-16 0,0 0-16 0,0 0 0 16,0 0 288-16,0 0 48 16,5 3 16-16,2-1 0 0,3-1-176 0,-1-1-16 0,4 0-16 0,1-1 0 15,0-1-272-15,4-1-48 0,2-1-16 0,3 1 0 0,1 1-144 0,6-2-16 16,4 1-128-16,6 1 192 0,4 0-32 0,4-2-16 15,3 0 0-15,0 0 0 0,1-1-144 0,2 2 128 16,2 1-128-16,4 0 128 0,3 0-128 0,0 1 0 16,-3 0 144-16,-1 0-144 0,-3-2 0 0,-2 2 0 15,-2-1 0-15,-3 0 0 0,0 4 0 0,-5-2 128 16,-2-3-128-16,-4 1 0 0,-5 1 144 0,-4 0-144 16,-2-1 192-16,-5 0-192 0,-5-1 288 0,-1 2-48 0,-4 1-16 0,-2 0 0 15,0-1-224-15,-5 0 176 16,-5 1-176-16,0 0 160 0,0 0-160 0,0 0-144 15,0 0 144-15,-3 8-208 16,-3-1-944-16,-1 2-192 0,-2 2-48 0,-6 1 0 0</inkml:trace>
  <inkml:trace contextRef="#ctx0" brushRef="#br0" timeOffset="44647.14">21376 979 15375 0,'0'0'672'0,"2"-5"160"0,1-1-672 0,-1 1-160 16,0-3 0-16,2 1 0 0,-1 0 576 0,0-1 96 0,-1-1 16 0,0 1 0 15,1 0 464-15,0 0 112 16,0 0 16-16,-1 2 0 0,1-1-208 0,0 1-48 31,-2 1 0-31,-1 5 0 0,2-6-48 0,-2 6-16 16,2-5 0-16,-2 5 0 0,0 0-288 0,0 0-64 0,0 0-16 0,0 0 0 0,0 0-272 0,0 0-48 0,0 0-16 0,0 0 0 16,3 7-112-16,-2 0-16 15,-1 2-128-15,-1 1 192 0,-1 1-192 0,1 2 128 0,-3 3-128 0,1 1 0 16,-1 4 128-16,1 3-128 0,-1 3 0 0,-1 1 144 15,2 1-144-15,-1 3 0 0,-1 3 0 0,1 3 128 0,-1 3-128 16,2 4 0-16,0 5 0 0,-1 1 0 16,3 2 0-16,-1 3 0 0,0 3 0 0,1 2 0 0,0 2 0 15,1 2 128-15,0 2-128 0,1-2 0 0,0-2 144 0,1-1-144 16,3-1 160-16,-1-1-160 0,1 0 448 0,2-3-16 16,0-1 0-16,-1-3 0 0,2-5 32 0,0-1 16 15,-1-3 0-15,2-3 0 0,1-2-80 0,-1-3-16 16,0-2 0-16,-1-3 0 0,1-4-160 0,-1 0-32 15,0-3-16-15,-1-1 0 0,0-3-48 0,0-1 0 16,0-3 0-16,-1-1 0 0,-2-4-128 0,-1-1 160 16,1-2-160-16,-1-2 160 15,-3-6-496-15,0 0-112 0,6 2 0 0,1-2-16 16,1-1-2368-16,2-6-480 0</inkml:trace>
  <inkml:trace contextRef="#ctx0" brushRef="#br0" timeOffset="45348.37">23081 878 12207 0,'2'-12'528'0,"-2"12"128"0,0-8-528 0,2 1-128 16,-2 1 0-16,1-1 0 0,0 2 1280 0,0 0 240 16,0-1 32-16,1 0 16 0,-2 6-96 0,3-5-32 15,0-1 0-15,-3 6 0 0,5-4-480 0,-2 1-112 0,-3 3-16 0,6-4 0 16,-1 1-48-16,1 1-16 15,-6 2 0-15,7-2 0 0,-7 2-48 0,6-2-16 16,-6 2 0-16,0 0 0 0,7 0-192 0,-2 2-64 0,1 0 0 0,-1 1 0 16,-5-3-128-16,7 4-16 0,-1 2-16 0,1-1 0 15,0 1-16-15,0 1 0 0,0 0 0 0,1 3 0 16,-1 2-80-16,0 1-32 0,0 2 0 0,-1 0 0 16,1 3-160-16,-1 2 192 0,1 2-192 0,0 3 192 15,0 3-192-15,-1 2 192 0,-1 2-192 0,1 3 192 16,-2 3-64-16,1 3-128 0,-3 3 192 0,-1 4-64 0,-1 2-128 0,0 4 192 15,-1 1-192-15,-1 2 192 0,-1 1-192 0,1-1 160 16,-1 0-160-16,1 0 160 0,-1 2-32 0,1-2-128 16,0-4 192-16,1-2-64 0,0 0 192 0,0-1 16 15,0 2 16-15,1-2 0 0,0-1-128 0,0-2-32 16,-3-1 0-16,3-4 0 0,0-2-48 0,0-3-16 16,-1-2 0-16,0-4 0 0,0-1 32 0,-1-1 0 15,0-4 0-15,0-1 0 0,-1 0-32 0,1-2-128 16,0-2 192-16,1-1-64 0,0-1-128 0,0-3 128 15,1-2-128-15,1 0 128 0,0-1-272 0,2 1-64 16,-1-4-16-16,2 1-11872 16,-1-2-2384-16</inkml:trace>
  <inkml:trace contextRef="#ctx0" brushRef="#br0" timeOffset="46098.58">21356 2769 11967 0,'0'0'1072'0,"0"0"-864"15,0 0-208-15,3-5 0 0,-3 1 848 0,0 4 128 16,0-6 32-16,0 6 0 0,-1-5 448 0,1 5 80 15,-2-4 32-15,2 4 0 0,0 0-432 0,0 0-96 0,0 0-16 0,0 0 0 16,0 0-384-16,0 0-96 16,0 0-16-16,0 0 0 0,4-6-48 0,0 3-16 0,2-1 0 0,0 2 0 15,1 0 32-15,2 0 0 16,1 0 0-16,2-1 0 0,2 1-80 0,4 1-16 0,2 1 0 0,2-1 0 16,2 0-112-16,1 0-32 0,2 0 0 0,3 1 0 15,1-1-32-15,2 0-16 0,4-1 0 0,5 1 0 16,4 0-64-16,5 1-16 0,5 0 0 0,1-1 0 15,0 0-128-15,2-1 160 0,1 0-160 0,6 1 160 16,2 1-160-16,1-2 160 0,-1 0-160 0,-1 1 160 0,-1 0-160 0,0 0 0 16,1 1 0-16,-1 0 0 15,-1 0 0-15,-4 0 0 0,-6-1 0 0,-5 0 0 0,-3-1 128 0,-6 0-128 16,-3 1 128-16,-3-1-128 0,-5 0 128 0,-2 0-128 16,-4 1 128-16,-2 0-128 0,-1-2 192 0,-3 1-64 15,-3-1 0-15,-3 1 0 0,-2-1 128 0,-2 1 32 16,-2 1 0-16,0 0 0 0,-6 1-16 0,0 0 0 15,0 0 0-15,0 0 0 0,0 0-272 0,0 0 0 16,-7-3 0-16,1 1 0 16,-3 0-1696-16,0 1-448 0,1 1-96 0,-1 0-12160 0</inkml:trace>
  <inkml:trace contextRef="#ctx0" brushRef="#br0" timeOffset="46239.24">23267 2666 14735 0,'0'0'1312'0,"0"0"-1056"16,0 0-256-16,0 0 0 0,0 0 2880 0,0 0 528 16,0 0 112-16,0 0 0 0,0 0-2768 0,0 0-560 0,0 0-192 15,0 0 0-15,0 0 0 0,2-1 0 0,3 0 0 0</inkml:trace>
  <inkml:trace contextRef="#ctx0" brushRef="#br0" timeOffset="47662.59">22478 1785 26719 0,'0'0'1184'0,"0"0"240"0,0 0-1136 16,0 0-288-16,3-5 0 0,0-1 0 0,-3 6 576 0,7-4 64 16,-1-2 16-16,2 3 0 0,1 1-432 0,1 0-96 0,-1 1 0 0,4 0-128 15,-1-2 0-15,2 2 0 16,1 0-240-16,2 0 80 16,0 0-800-16,2 1-176 0,2 0-16 0,1 0-16 15,0 0-928-15,1 1-176 0,0 0-32 0,-1 1-16 16,0 1 144-16,0-2 16 0,0 0 16 0,-2-1 0 0,-1 1 1568 0,-2-2 320 15,1 0 64-15,-3 0 16 0,0-2 2144 0,-1 1 416 16,0 0 96-16,-2 0 16 0,0-2-592 0,-1 1-112 16,0 1-32-16,0 0 0 0,2 0-1008 0,-1-1-208 0,0 1-32 0,0 1-16 15,1 0-352-15,0 0-144 0,2 1 128 0,0 0-128 16,0 0 0-16,2 0 0 0,0 1 0 0,2 0 0 16,1 1 0-16,1 0 0 0,1 0-144 0,1-1 144 15,0-1-256-15,1 0 64 0,-2-1 16 0,1-1 0 16,0 0-80-16,-2 1-32 0,-2-2 0 0,-2 1 0 15,-2-2-352 1,-2 1-64-16,-1 0 0 0,-2-1-16 0,0 1-208 0,0 1-32 0,0 0-16 0,0 0 0 16,0-1 384-16,0 2 80 0,-2-1 0 0,1 0 16 15,1 0 272-15,1 1 48 0,1-2 16 0,2 2 0 0,0 0 160 0,3 1 0 16,1 0 0-16,2 0 0 0,-1 0 192 0,5 0-16 16,-1 0-16-16,0 0 0 0,-1-1-160 0,0 1 0 15,-1 0 0-15,-2 0 128 0,-1 0-128 0,-1 0 0 16,-3-1 0-16,-1 1 0 0,-1-1-176 0,-1 1 48 15,-1-1 0-15,1 1 0 0,-2-1 128 0,1-2 128 16,-3 2-128-16,1 0 176 0,0 0 656 0,0 0 144 16,-1 1 32-16,1 0 0 0,0-1-160 0,-1 0-16 15,-1 0-16-15,0 0 0 0,1 0-304 0,-1 1-48 0,-6 0-16 0,0 0 0 16,5 0-304-16,2 1-144 16,-7-1 128-16,0 0-128 15,5 2-400-15,2 0-176 0,-1-1-16 0,0 1-6128 16,-6-2-1216-16</inkml:trace>
  <inkml:trace contextRef="#ctx0" brushRef="#br0" timeOffset="48444.4">23922 1691 2751 0,'0'0'256'0,"0"0"-256"0,0 0 0 0,0 0 0 0,0 0 1584 0,0 0 272 16,0 0 48-16,0 0 16 0,0 0-272 15,0 0-48-15,0 0-16 0,0 0 0 0,5-5-624 0,2 1-112 16,0 0-16-16,4-1-16 0,3 2-240 0,2 0-64 16,3-1 0-16,2 2 0 0,3-1 48 0,2-1 0 15,3 2 0-15,3 0 0 0,2 0-64 0,2 1-16 16,1-1 0-16,-2-1 0 0,-1 1-32 0,-1 0 0 15,0 0 0-15,-1 0 0 0,-1-1-96 0,-2 1-32 16,0-1 0-16,-3 1 0 0,-3 1-128 0,-2-1-16 16,-2 1-16-16,-3 0 0 0,-2 0 160 0,-2 0 16 15,-1-1 16-15,-4 1 0 0,0-1-64 0,-7 2-16 16,0 0 0-16,6 0 0 0,-6 0-144 0,0 0-128 16,0 0 144-16,0 0-144 0,0 0 0 0,0 0 0 0,0 0 0 0,0 0-160 15,0 0-160-15,0 0-48 0,0 0 0 0,0 0 0 31,0 0-400-31,-6 2-64 0,-1-1-32 0,2 0 0 16,-1 0-704-16,2-1-144 0</inkml:trace>
  <inkml:trace contextRef="#ctx0" brushRef="#br0" timeOffset="48789.2">24472 1513 13647 0,'0'0'592'0,"-4"-4"144"0,0 0-592 0,1 1-144 0,3 3 0 0,-5-4 0 0,1 1 1408 0,4 3 240 15,-5-2 48-15,5 2 16 16,0 0-320-16,0 0-64 0,0 0-16 0,0 0 0 16,0 0-448-16,-3 4-96 0,1 2 0 0,2-6-16 0,1 6-112 0,2 0 0 15,2-1-16-15,0 0 0 16,3-1-64-16,2 2-16 0,1-2 0 0,2 0 0 16,1 1-160-16,3-1-48 0,-1-1 0 0,2 1 0 15,1-1-208-15,-1-1-128 0,0-1 160 0,-2 0-160 0,0 1 128 0,-1-1-128 16,0 0 0-16,-3 0 144 0,-2 1-144 0,-2 0 128 15,0-1-128-15,-8-1 128 0,0 0 160 0,0 0 32 16,3 8 0-16,-2 0 0 0,-3-1 160 0,-1 3 32 16,-3 2 16-16,-1 2 0 0,-4 0-224 0,0 2-48 15,-1 2-16-15,-2 1 0 0,0-2-64 0,1 2-16 16,-1 0 0-16,0-2 0 0,1 0-160 0,1-2 0 16,1 0 144-16,1-2-144 0,1-1 0 0,2-1-160 15,0-2 16-15,2-1-11040 0,0 0-2192 0</inkml:trace>
  <inkml:trace contextRef="#ctx0" brushRef="#br0" timeOffset="49367.99">24683 2069 24015 0,'0'0'1056'0,"-5"-1"224"0,2-2-1024 0,0-1-256 15,-2 1 0-15,5 3 0 0,-4-4 1008 0,4 4 144 16,-1-6 16-16,1 1 16 0,2-1 48 0,3 1 16 16,0 0 0-16,3 1 0 15,1 0-720-15,0-1-144 0,2 1-16 0,2 0-16 0,0 1-224 0,0 1-128 16,0 0 160-16,0 2-160 0,-1 1 272 0,-1 0-32 15,-1 1-16-15,0 1 0 0,-2 2 144 0,-3 0 16 16,0 3 16-16,-3 1 0 0,-1 0-128 0,-1 2-16 16,-1 1-16-16,-1 0 0 0,-3 0-240 0,-1 1 144 15,-3 1-144-15,0 2 128 0,0-4-128 0,0 1 0 16,-1 0 144-16,1-1-144 0,0-2 0 0,1 0 128 0,2-3-128 0,0-1 0 16,2 0 0-16,4-6 144 15,0 0-144-15,0 0 0 0,0 0 160 0,0 0-160 16,0 0 128-16,9-1-128 0,2-1 0 0,1-4 0 0,2 0 0 0,0-5 0 15,2-4 0-15,-1-1-176 0,2-4 48 0,0-1 0 16,0 0-16-16,-1 1 0 0,0 1 0 0,-2 1 0 16,-2 3 144-16,-2 2 0 15,-2 2 0-15,-3 4 0 0,-2 0 144 0,-3 7 112 0,0 0 32 0,0 0 0 16,-5-1 112-16,-4 3 32 0,-1 3 0 0,-1 1 0 16,0 5-256-16,0 1-48 0,0 3-128 0,0 0 192 0,1 0-192 0,2 2 0 15,0 1 0-15,2-2 0 0,3-1 0 0,1 1 0 16,2-1 0-16,2 0 0 0,1-3 0 0,4-1 176 15,2-1-176-15,2-3 160 0,2-1-160 0,5-4 0 16,2-1 0-16,4-1 128 16,1-1-1600-16,3-2-336 0,3-4-64 0</inkml:trace>
  <inkml:trace contextRef="#ctx0" brushRef="#br0" timeOffset="50510.35">22382 327 9215 0,'0'0'400'0,"0"0"96"0,0 0-496 0,0 0 0 0,0 0 0 0,5-4 0 0,-2 0 2768 0,-3 4 464 15,3-7 96-15,-1 2 0 16,-2 5-1216-16,2-4-240 0,-2 4-48 0,1-6-16 15,-1 6-592-15,1-5-128 0,-1 5-32 0,0 0 0 16,0 0-608-16,0 0-128 0,1-6-32 0,0 2 0 0,-1 4-288 0,0 0 0 16,0 0 0-16,0 0 0 0,0 0 0 0,0 0 0 15,0 0-128-15,0 0 128 0,2 10-256 0,-1 1 32 16,-1 0 16-16,1-2 0 16,1 1-480-16,2 1-80 0,-1 1-32 0,2 1 0 15,1-2-416-15,-1 1-96 0,1 1-16 0,0 0 0 16,-1-1-256-16,-1 1-48 0,-1 1-16 0,2-1 0 15,-2 1 928-15,-1-3 176 0,-1 1 32 0,-1 1 16 0,0 1 496 0,0 0 128 16,-1 0 16-16,0 0 0 0,0 0 768 0,0 2 160 16,-1 0 16-16,2-1 16 0,0 0 32 0,-1 1 0 15,-2-1 0-15,1 2 0 0,0 0-496 0,0 2-80 16,0-3-32-16,-1 2 0 0,1 0-352 0,-1-1-176 16,-2 1 160-16,2-1-160 0,0 1 144 0,0 0-144 15,0-1 128-15,1 1-128 0,0-1 0 0,1 1 0 0,1 0 128 0,0 0-128 16,0 1 0-16,1 0 0 0,0-1 0 0,1 0 0 31,2-1-464-31,0 0-80 0,0 1-16 0,1-1 0 0,-1 0-416 16,2 0-96-16,-3-1-16 0,0-1 0 0,-1 0 640 0,0 0 112 0,-1-2 16 0,-1 0 16 15,0-1 304-15,-3 3 0 0,0-2 0 0,0 0 0 16,0 0 384-16,-2 1 48 0,0-1 0 0,0 1 0 16,1 0 16-16,-1 3 0 0,1 2 0 0,0-2 0 15,0 2 208-15,2 0 48 0,1 0 16 0,2 1 0 0,1-1 256 0,1 0 48 16,-2-1 16-16,1 2 0 15,1 0-32-15,0 0-16 0,0-2 0 0,0 0 0 0,0-2-432 0,1 0-96 16,-1-1-16-16,0 0 0 0,2-3-272 0,-3 0-176 16,-1-2 192-16,0-2-192 0,0 1 160 0,-1-2-160 15,0-3 128-15,0-4-128 32,0 0-1328-32,0 0-336 0,0 0-80 0</inkml:trace>
  <inkml:trace contextRef="#ctx0" brushRef="#br0" timeOffset="51011.33">22404 422 16575 0,'0'0'736'0,"-6"0"160"0,0 0-720 0,-1 2-176 0,0 0 0 0,1 1 0 15,-2 1 496-15,-1 2 64 0,-2-1 16 0,0 2 0 16,0 1 512-16,0-2 96 0,0 3 32 0,0 0 0 0,1-1-320 0,3-1-48 15,-1 0-16-15,1-3 0 0,2 1 0 0,5-5-16 16,0 0 0-16,0 0 0 0,0 0 16 0,0 0 16 16,0 0 0-16,2-6 0 0,0 0-176 0,3-3-32 15,0-1-16-15,3-1 0 0,0-2-352 0,0-2-64 16,3 0-16-16,-1 0 0 0,0 0-192 0,0 0 176 16,0 0-176-16,0 1 160 0,-2 6 64 0,-1-1 16 15,2 1 0-15,-2 4 0 0,-1 3 96 0,0 2 32 0,-1 2 0 0,1 2 0 16,0 3-176-16,-2 2-16 0,-1 1-16 0,1 0 0 15,1 0-160-15,0 0 160 16,1 1-160-16,-1-1 160 0,1-1-160 0,-1 0 0 16,1-2 0-16,0-1 0 0,1-1 128 0,1-2-128 0,-1 0 0 0,2-3 128 15,1-4-128-15,1 0-192 0,0-1 32 0,1-4 16 32,-2 0-2096-32,0-3-400 0,2-2-96 0</inkml:trace>
  <inkml:trace contextRef="#ctx0" brushRef="#br0" timeOffset="51700.81">21534 140 5519 0,'-10'-15'496'0,"6"11"-496"0,4 4 4768 0,-4-3 864 16,4 3 160-16,-6-1 32 0,1 1-4384 0,-1 2-880 15,2 1-176-15,1 2-48 0,1 0 32 0,-1 2 0 0,3 0 0 0,0 1 0 16,1 1-240-16,2 0-128 15,-1-1 160-15,1 3-160 0,2-2 208 0,0 0-48 16,1-1-16-16,1-1 0 0,0-1 80 0,2-1 16 16,1-1 0-16,-1-2 0 0,1-1 0 0,0-2 0 0,-1 0 0 0,0-4 0 15,-1 0 0-15,0-3 0 16,1-2 0-16,-1-1 0 0,-2-1-96 0,-1 2-16 16,-1-2 0-16,1-1 0 0,-1 0 0 0,0 0 0 15,0 2 0-15,-2 1 0 0,0 1 144 0,0 1 32 16,-1 1 0-16,1 1 0 0,-2 2 80 0,0 4 0 0,0 0 16 0,0 0 0 0,0 0-240 0,0 0-160 15,-2 5 192-15,1 4-192 0,1 2 0 16,-1 1 0-16,0 6 0 0,1 0 0 0,1 2 0 0,-2 2 0 16,0 2 0-16,-1 8 0 0,0-1 0 0,1-7 0 15,-2-1 0-15,2 0 0 0,-1-1 0 0,1 0 0 16,-2-1 0-16,2 0 0 0,-2-1 0 0,2-1 0 16,0-2 0-16,0-1 0 15,0-2 0-15,0-1 160 0,-1-1-160 0,-1-2 128 0,1-1 0 0,1 0 0 16,1-3 0-16,0-6 0 0,-3 5 64 0,3-5 16 15,0 0 0-15,-6-1 0 0,0-3-16 0,1 0-16 16,0-1 0-16,0-3 0 0,1-1-48 0,0-1-128 16,0-1 192-16,0-1-64 0,3-1 48 0,-1-4 0 15,2 2 0-15,2 0 0 0,3-1 32 0,1 2 16 16,2 2 0-16,1 0 0 0,2-2-224 0,3 1 0 16,0 1 0-16,1 0 0 0,2 0 0 0,-1 2 0 0,1 1 0 0,0 2-160 31,0-1-1008-31,-1 1-208 0,1 3-32 0</inkml:trace>
  <inkml:trace contextRef="#ctx0" brushRef="#br1" timeOffset="60110.77">20926 1442 5519 0,'0'0'496'0,"0"0"-496"16,0 0 0-16,0 0 0 0,0 0 992 0,0 0 96 16,0 0 32-16,0 0 0 0,0 0-448 0,0 0-96 15,0 0 0-15,0 0-16 0,0 0-64 0,0 0-16 16,0 0 0-16,0 0 0 0,0 0 0 0,0 0 0 15,0 0 0-15,0 0 0 0,0 0 160 0,0 0 48 16,0 0 0-16,0 7 0 0,0-7-64 0,0 0-16 16,0 0 0-16,0 0 0 0,0 0-304 0,0 0-64 0,0 0-16 15,0 0 0-15,0 0-32 0,0 0-16 16,0 0 0-16,0 0 0 0,0 0-48 0,0 0 0 16,0 0 0-16,0 0 0 0,0 0-128 0,0 0 0 15,0 0 0-15,0 0 128 0,0 0-128 0,0 0 0 16,0 0 0-16,0 0 0 0,0 0 0 0,0 0 0 15,0 0 0-15,0 0 0 16,0 0 0-16,0 0 0 0,0 0-144 0,0 0 144 16,0 0-432-16,0 0-16 0,0 0-16 0,0 0 0 15,0 0-880-15,0 0-160 0</inkml:trace>
  <inkml:trace contextRef="#ctx0" brushRef="#br1" timeOffset="60722.33">20915 1463 7359 0,'0'0'656'0,"0"0"-528"0,0 0-128 0,0 0 0 0,0 0 1664 0,0 0 320 0,0 0 48 0,0 0 16 15,0 0-1040-15,0 0-208 16,0 0-32-16,0 0-16 0,0 0-240 0,0 0-32 0,0 0-16 0,0 0 0 0,0 0 80 0,0 0 16 16,0 0 0-16,0 0 0 0,7-1-32 0,0-1 0 15,-1-2 0-15,1 1 0 0,0-2-176 0,2-2-32 16,0 0-16-16,0 0 0 0,3-2 32 0,-1 0 16 16,1 1 0-16,1 0 0 0,2-1-32 0,1-1 0 15,-3-1 0-15,5 0 0 0,-3-1-64 0,4-1-32 16,-1-2 0-16,-1 1 0 0,1 0 48 0,-1-1 16 15,0 1 0-15,0 0 0 0,0 0-80 0,-1-1-16 16,1 1 0-16,-1 1 0 0,1 1-64 0,-2 0 0 16,2 1-128-16,0-2 192 0,0 2-192 0,1 2 0 15,-2-2 128-15,2 1-128 0,0-1 0 0,1 0 0 16,0-1 0-16,-1 1 0 0,2 0 176 0,-2 0-176 16,2-2 192-16,-3 2-192 0,0 0 336 0,-2 0-32 31,1 0-16-31,-2 2 0 0,-1-1-80 0,0 0-16 0,2 0 0 0,-1 0 0 0,-1-2-192 0,-1 2 176 15,-1 0-176-15,0 0 160 0,2 0-160 0,-2 0 0 16,1 0 0-16,1 1 0 0,0-1 0 0,0 0 128 0,0-1-128 0,0 2 0 16,3-1 0-16,-3 1 0 0,0-1 0 0,1 0 0 0,3 2 0 0,-2-2 128 15,1 0-128-15,-1 0 0 16,1 0 160-16,0 0-160 0,2 0 192 0,-3 1-192 16,0 1 128-16,0-1-128 0,-1-1 0 0,0 0 0 15,0 0 128-15,-1 0-128 0,1 0 0 0,0 2 0 0,0-1 144 0,-3 2-144 16,0-1 0-16,1 1 144 0,0-2-144 0,0 1 0 15,0 1 0-15,0 0 0 0,0-2 0 0,2 0 0 16,1 2 144-16,-2 0-144 0,0 2 144 0,1-1-144 16,-3 1 192-16,2 0-192 0,-1 1 176 0,-1 0-176 15,-3 2 160-15,1 0-160 0,0 0 160 0,-2 0-160 16,-2 1 160-16,-5 1-160 0,0 0 192 0,0 0-48 16,0 0-16-16,0 0 0 0,0 0-128 0,0 0 160 31,0 0-160-31,0 0 160 0,0 0-160 0,0 0 0 0,0 0 0 0,0 0 0 31,0 0-592-31,0 0 0 0,0 0 0 0,0 0 0 16,0 0-1584-16,0 0-304 0,0 0-64 0</inkml:trace>
  <inkml:trace contextRef="#ctx0" brushRef="#br1" timeOffset="61286.82">22365 465 4607 0,'0'0'400'0,"0"0"-400"16,0 0 0-16,0 0 0 0,0 0 2288 0,0 0 368 15,0 0 80-15,0 0 16 0,0 0-1232 0,0 0-240 16,0 0-64-16,0 0 0 0,0 0-208 0,0 0-48 16,0 0-16-16,6-2 0 0,-6 2-352 0,6 0-64 15,-6 0-16-15,7 0 0 0,1 0-240 0,-1 1-48 16,0 1-16-16,1 2 0 0,0-1-48 0,2 0-16 0,0 2 0 0,1 0 0 16,1 1 176-16,1 0 16 15,1 2 16-15,-2-1 0 0,1 0-128 0,1 2-32 16,2 1 0-16,1 2 0 0,3-1-192 0,0 1 144 0,1-1-144 0,4 4 128 15,-1-2-128-15,2 0 0 0,-2-1 0 0,0 0 0 16,-2 1 0-16,1-2 128 0,1-1-128 0,-2 0 0 16,-2 0 0-16,-1 0 128 0,-1 0-128 0,1-2 0 15,-3-1 0-15,-2 0 0 0,-1-1 0 0,-2 0 0 16,-1-2-304-16,-1 1 64 0,-2-2 16 0,2 1 0 16,-3 0-672-16,-2 0-128 0,-4-4-16 15</inkml:trace>
  <inkml:trace contextRef="#ctx0" brushRef="#br1" timeOffset="62085.4">22546 603 8927 0,'0'0'384'0,"0"0"96"16,0 0-480-16,0 0 0 0,0 0 0 0,0 0 0 0,0 0 1072 0,0 0 112 15,0-5 32-15,0 5 0 16,0 0-128-16,0 0 0 0,0 0-16 0,0 0 0 15,0 0-352-15,0 0-64 0,6-1-16 0,-6 1 0 0,6 1-160 0,-1 2-32 16,1 0-16-16,-1 1 0 0,1 1-192 0,-1 0-48 16,2 1 0-16,-1 1 0 0,1 2-64 0,0 0-128 15,0 0 176-15,2 1-176 0,1 0 128 0,0 1-128 16,0 0 0-16,2 1 0 0,1 1 272 0,1 1-48 16,2 2-16-16,1 0 0 0,3 1 80 0,2 1 16 15,-1 0 0-15,3 1 0 0,3-1-128 0,-1 1-32 16,-3-1 0-16,2-2 0 0,0 1-144 0,-1-1 128 15,-3 0-128-15,0 0 128 0,-2 2 16 0,2-2 0 16,1 1 0-16,-3-2 0 0,0 0 32 0,-1 0 0 16,1-1 0-16,0 1 0 0,0 1-176 0,-1-1 128 15,2 1-128-15,0 0 128 0,0 2-128 0,1-2 0 16,1 1 144-16,0-2-144 0,-2-1 160 0,4 2-32 16,-4-2-128-16,1-1 192 0,-1 1 0 0,-1-2-16 15,0-1 0-15,-2 0 0 0,1-1-176 0,-4-2 128 0,3 0-128 0,-5 0 128 16,-1-1-128-16,-1 0 160 0,-2-1-160 0,1-1 160 15,-1 1-16-15,-2-1 0 0,0 1 0 0,-1-1 0 16,1 1 128-16,-1-3 32 0,0 1 0 0,-5-4 0 16,4 6-64-16,-4-6-16 0,0 0 0 0,6 4 0 15,-6-4 32-15,5 5 0 0,-5-5 0 0,6 4 0 0,-6-4 32 16,5 4 16-16,-5-4 0 0,5 5 0 0,-5-5-144 0,6 3-32 16,-6-3 0-16,6 4 0 0,-6-4-128 0,0 0 0 15,4 5 0-15,-4-5 128 0,0 0-272 0,0 0-64 16,0 0-16-16,2 6 0 15,1 1-1136-15,-2 0-240 16,-1-7-32-16,0 7-16 0,0 0-1888 0,0 0-384 0</inkml:trace>
  <inkml:trace contextRef="#ctx0" brushRef="#br1" timeOffset="62226.15">23692 1594 6447 0,'0'0'576'0,"0"0"-576"16,0 0 0-16,0 0 0 0,0 0 2304 0,0 0 336 15,0 4 80-15,0-4 16 0,0 7-1312 0,0-7-256 16,0 0-48-16,2 5-16 0,-2-5 96 0,0 0 16 0,3 6 0 0,1-1 0 15,-4-5-752-15,4 4-144 16,-4-4-16-16,0 0-16 16,5 4-1360-16,-5-4-272 0</inkml:trace>
  <inkml:trace contextRef="#ctx0" brushRef="#br1" timeOffset="62360.06">23598 1549 23039 0,'0'0'2048'0,"0"0"-1648"0,0 0-400 0,0 0-10160 15</inkml:trace>
  <inkml:trace contextRef="#ctx0" brushRef="#br1" timeOffset="63181.04">20764 1487 2751 0,'0'0'256'0,"0"0"-256"15,0 0 0-15,0 0 0 16,0 0 2288-16,0 0 400 0,0 0 96 0,0 0 16 0,0 0-1952 0,0 0-384 16,0 0-80-16,0 0 0 0,0 0-64 0,0 0-16 15,0 0 0-15,0 0 0 0,0 0-144 0,0 0-32 16,0 0 0-16,0 0 0 0,0 0-128 0,5 5 192 16,-5-5-192-16,6 4 192 0,-6-4-192 0,5 6 0 15,2-1 0-15,-2 1 0 16,-5-6-416-16,5 5-16 0</inkml:trace>
  <inkml:trace contextRef="#ctx0" brushRef="#br1" timeOffset="64323.64">20757 1507 10127 0,'0'0'896'0,"0"0"-704"16,-3-4-192-16,3 4 0 0,-4-6 1248 0,2 2 224 0,0-1 32 16,2 5 16-16,-1-4-464 0,1 4-96 15,0 0 0-15,0 0-16 0,0 0-304 0,0 0-64 0,0 0-16 0,0 0 0 16,0 0-224-16,0 0-32 0,0 0-16 16,0 0 0-16,0 0-32 0,0 0 0 0,5-1 0 0,-5 1 0 15,6 1 32-15,-6-1 0 0,0 0 0 0,8 3 0 16,-2 2 0-16,0-1 0 0,-1 0 0 0,2 2 0 15,-1-1-64-15,1 2-16 0,0-1 0 0,-1 0 0 0,1 1-80 0,-1-1 0 16,2 2-128-16,0 0 192 0,1 1-192 0,0-1 0 16,1 1 128-16,0 0-128 0,0 0 0 15,0 0 0-15,-1-1 0 0,0 1 0 0,-1 0 0 0,0-1 0 16,0-2 0-16,-2 1 0 0,2-2 0 0,-3 0-240 16,-5-5 48-16,4 4 16 15,-4-4-400-15,0 0-64 0,0 0-32 0,0 0 0 16,0 0-336-16,0 0-64 0,0 0-16 0,0 0 0 15,0 0-32-15,0 0-16 0,-6-1 0 0,1-1 0 16,-3-1 16-16,2-1 0 0,-2 0 0 0,0-2 0 16,-1 1 352-16,2-1 80 0,-2 0 16 0,1-1 0 0,-1 1 800 0,2-1 144 0,-1-1 48 0,1 1 0 15,2 0 1072-15,1 0 208 16,-2 1 64-16,2-1 0 0,-1 2-256 0,1-1-64 0,-1 1 0 0,1 0 0 16,-1 1-352-16,0-1-80 15,5 5-16-15,-4-4 0 0,-1 1-224 0,5 3-48 16,0 0-16-16,-3-4 0 0,3 4-96 0,0 0 0 15,0 0-16-15,0 0 0 0,-4-3-192 0,4 3-48 16,0 0 0-16,0 0 0 0,0 0-128 0,0 0-128 0,0 0 144 0,0 0-144 16,0 0 160-16,0 0-160 15,0 0 160-15,0 0-160 0,0 0 192 0,0 0-64 0,0 0-128 16,0 7 192-16,1-2-192 0,-1-5 176 16,2 7-176-16,1-2 160 0,1 1-160 0,0-1 0 0,0 1 0 0,3-1 128 15,-3 1-128-15,2 0 0 0,-2 1 0 0,2 0 0 0,1-1 128 0,2 1-128 16,0-1 128-16,1 2-128 0,2 0 0 0,-1 0 0 15,1-1 128-15,2 2-128 16,0 1 0-16,0-1 0 0,0 0 0 0,1 0 128 0,0 1-128 0,0 0 0 16,2 1 0-16,-1-1 128 0,3 0-128 0,-1 0 0 15,-1 0 144-15,1 1-144 0,-2-1 0 0,2 0 144 16,-3-2-144-16,1 2 0 0,-1 0 160 0,1 1-160 16,-1 0 128-16,0 1-128 0,0 0 0 0,0-1 0 15,0 2 0 1,2-1 0-16,-1 1 0 0,1 0 0 0,-2-1 0 0,2 0 0 0,-2 0 0 0,2 0 0 0,0 2 0 15,0-1 0-15,0 0 0 0,1 0 0 0,1 2 0 0,-2 0 0 16,1 0 0-16,0 1 0 16,1 0 0-16,-1 1 0 0,-2-3 0 0,1 1 0 15,-1 1 0-15,1-1 0 0,-3 0 0 0,2-1 0 16,0 0 0-16,1 0 0 0,-2 0 128 0,0 0-128 0,1 0 0 0,-1 1 128 16,1-1-128-16,-1-2 160 15,-1 1-160-15,2 0 160 0,0 1-160 0,-3 0 0 0,2-1 0 0,-1 0 128 16,1-1-128-16,1 2 0 0,-2-1 0 0,0 0 0 15,2 2 0-15,1 1 128 0,-2-1-128 0,1 2 0 16,1-1 0-16,-1 1 0 0,-1-4 0 16,-1 0 0-16,1 1 144 0,0 1-144 15,-2-2 160-15,0 0-160 0,0-1 160 0,0 0-160 0,-1-1 160 0,-1 0-160 16,0-1 160-16,0 0-160 0,-1 0 160 0,0 0-160 16,-1-2 0-16,2 0 128 15,-1 1-128-15,1 0 0 0,0-1 0 0,1 0 144 0,-1 0-144 0,1 0 128 0,0 0-128 0,0-2 128 16,-1 1-128-16,1-2 128 0,1 1 32 0,-2-1 0 15,-2 1 0-15,1-2 0 0,-1 2-160 0,-1-3 192 16,-3 0-192-16,1 1 192 0,-1-1-192 0,-5-3 128 16,0 0-128-16,5 4 128 0,-1 0-128 0,-4-4 128 15,0 0-128-15,5 4 128 0,-5-4-128 0,4 4 0 16,-4-4 0-16,3 6 128 0,1-1-128 0,-1 0 0 16,-3-5 0-16,4 4 0 0,-4-4 0 0,4 6 0 15,0-2 0-15,-4-4 0 0,0 0 0 0,0 0 0 16,0 0 0-16,0 0 0 15,0 0-1936-15,0 0-432 0</inkml:trace>
  <inkml:trace contextRef="#ctx0" brushRef="#br1" timeOffset="65342.47">23571 1560 1839 0,'0'0'0'0,"0"0"160"0,4-3-160 0,1-1 0 16,-1 0 0-16,1-1 0 0,1 1 3136 0,-1 0 608 15,1 0 112-15,-1 1 32 0,1 0-2048 0,-1-1-416 0,0 0-80 0,-1 1 0 16,1-1-592-16,-1 1-112 15,-4 3-32-15,4-4 0 0,1-1 16 0,-5 5 0 0,4-4 0 0,-4 4 0 16,5-3-32-16,-5 3 0 16,0 0 0-16,0 0 0 0,0 0-80 0,0 0 0 0,0 0-16 0,0 0 0 15,0 0-32-15,0 0 0 0,0 0 0 0,0 0 0 16,0 0-144-16,0 0-48 0,0 0 0 0,0 0 0 16,-4 5-112-16,1 2-32 0,-1-1 0 0,-2 1 0 15,1 0-128-15,-1 0 0 0,0 1 0 0,-1 1 128 0,-1 0-128 0,2 0 0 16,-2 1 144-16,-1 2-144 0,-1 2 128 0,0-1-128 15,0 1 128-15,-1 2-128 0,2 0 0 0,-5 2 0 16,2-1 0-16,1 2 128 0,-3 0-128 0,1 0 0 16,-2 0 0-16,0 1 128 0,0 1-128 0,-1 0 0 15,0 1 0-15,-1 0 128 0,1 0-128 0,-1-1 0 16,1-2 0-16,0 0 0 0,1 0 0 0,0 0 0 16,0-1 0-16,0 1 0 0,-1 0 0 0,1-1 0 15,0 0 0-15,0 1 0 0,1-1 0 0,-1 2 128 16,-2 0-128-16,2 0 0 0,-1 0 0 0,1 0 0 15,0-1 0-15,-1 1 128 0,2 1-128 0,0 0 0 16,-5 0 0-16,1 0 128 0,0-1-128 0,0 1 0 16,0-2 0-16,0 0 0 0,-1-1 0 0,-1 1 0 15,3-1 0-15,-2-1 128 0,1 0-128 0,2-1 0 16,1 1 0-16,0-2 0 0,1 1 0 0,-1-1 0 0,1 2 0 0,1-2 0 16,-1 0 0-16,2 1 128 0,-3-1-128 0,3 1 0 15,-1-2 0-15,0 0 0 16,0 0 0-16,0 2 128 0,1-1-128 0,0 1 0 0,0-2 0 0,1 0 128 15,2 2-128-15,-2-3 0 0,0-1 0 0,3-1 0 16,-2-1 0-16,2 0 0 0,0 0 128 0,1 0-128 16,1-2 256-16,1 1 0 0,-1-1-16 0,2 1 0 15,-1-3 0-15,2 0 0 0,1-2 0 16,2-4 0-16,-4 6-80 0,4-6-16 0,-2 4 0 0,2-4 0 16,0 0-144-16,-2 4 192 0,2-4-192 0,0 0 192 15,0 0-192-15,0 0 0 0,0 0 0 0,0 0 128 16,-3 5-128-16,3-5 0 0,0 0 0 0,0 0 0 15,0 0-544-15,0 0 16 0,0 0 0 0,0 0-9952 16,0 0-1984-16</inkml:trace>
  <inkml:trace contextRef="#ctx0" brushRef="#br1" timeOffset="65467.51">22656 2830 5519 0,'0'0'496'0,"0"0"-496"15,-4-3 0-15,4 3 0 0,-5-4 4432 0,5 4 800 16,0 0 144-16,0 0 48 0,-4-5-4576 0,4 5-848 16,0 0-288-16</inkml:trace>
  <inkml:trace contextRef="#ctx0" brushRef="#br1" timeOffset="67128.52">23626 1577 2751 0,'0'0'256'0,"0"0"-256"0,0 0 0 0,0 0 0 16,0 0 2416-16,0 0 432 0,0 0 96 0,0 0 0 15,0 0-1664-15,0 0-320 0,0 0-80 0,0 0-16 16,0 0-480-16,0 0-80 0,0 0-32 0,0 0 0 15,0 0-80-15,0 0-32 0,5-4 0 0,2 0 0 16,-1-2-160-16,1 1 192 0,0-1-192 0,-1 0 192 16,2-2-192-16,0 0 0 0,-2-1 0 0,3 1 128 15,0-3-384-15,1-2-64 0</inkml:trace>
  <inkml:trace contextRef="#ctx0" brushRef="#br1" timeOffset="67254.31">23842 1344 12895 0,'0'0'1152'0,"0"0"-928"15,0 0-224-15,0 0 0 0,0 0 1248 0,0 0 208 16,0 0 32-16,0 0 16 0,0 0-544 0,0-6-128 0,0 6 0 0,3-6-16 16,0 1-368-16,1-2-64 15,3 0 0-15,0 1-16 0,1 0-368 0,1 1 0 16,-1-2 0-16,1 1-6672 16,-1-1-1328-16</inkml:trace>
  <inkml:trace contextRef="#ctx0" brushRef="#br1" timeOffset="67828.22">23630 1494 16575 0,'0'0'736'0,"0"0"160"0,0 0-720 0,0 0-176 0,0 0 0 0,0 0 0 16,0 0 1280-16,0 0 208 15,0 0 48-15,0 0 16 0,0 0-624 0,0 0-128 0,0 0-32 0,0 0 0 0,0 0-272 0,7-3-64 16,-1-2-16-16,2 0 0 0,1 0-240 0,1-1-48 15,-1-2-128-15,2-1 192 0,1-1-192 0,1-1 0 16,1 0 0-16,3-1 0 16,-1-1-304-16,2-1-96 0,0-2-32 0,1 0 0 15,0-2-992-15,-2-1-208 0,0 1-32 0,-3-1-16 16,-2 0 608-16,-1 3 128 0,-2 0 32 0,0 3 0 0,-1 1 912 16,-3 1 0-16,2 0 0 0,-2 1 128 0,1 1 416 0,-1 1 96 15,1-1 0-15,-1 1 16 0,1 0 400 0,-1 2 80 16,1-1 16-16,-1 1 0 0,1-1-320 0,-1 0-64 15,2 0-16-15,-2-1 0 0,0-1-464 0,0-1-96 0,1 2 0 16,0-1-16-16,1 0-176 0,1-1 0 16,0-1 0-16,1-1 0 0,0 2 0 0,0 0 0 15,2-1 0-15,0 1 0 0,-1 0-160 0,0 0-64 16,1 1-16-16,0-1 0 0,1-1-112 0,-1-1-32 16,1 1 0-16,0 0 0 0,0 1 144 0,0-1 32 15,0 0 0-15,0 0 0 0,-1 0 208 0,0-1 0 0,0-1 0 0,-1 1 0 16,-1 0 0-16,1 0 240 0,1 1-48 0,-1 0-16 15,-1 0 528-15,-1 0 128 0,0 0 0 0,1 0 16 16,0 0-112-16,0 0-32 0,-1 0 0 0,1 0 0 16,1-1-192-16,0-2-32 0,1-1-16 0,-1 4 0 15,0-2-144-15,1 0-16 0,1-2-16 0,1 0 0 16,1 1-144-16,1 0-16 0,0-2-128 0,5 0 192 16,-1 2-192-16,-2 0 128 0,1 1-128 0,0 1 0 15,-1 1 160-15,-2 1-160 0,0 0 160 0,-1 0-160 0,-2 2 0 16,-1-1 0-16,-2 1 0 0,-1 1 0 15,-2 1-368 1,-1 1-160-16,-5 5-48 0</inkml:trace>
  <inkml:trace contextRef="#ctx0" brushRef="#br1" timeOffset="68551.98">24025 1036 10943 0,'0'0'480'0,"0"0"96"0,0 0-448 15,0 0-128-15,0 0 0 0,0 0 0 0,0 0 1104 0,0 0 208 16,0 0 32-16,0 0 16 0,0 0-16 0,0 0 0 16,0 0 0-16,0 0 0 0,-4 2 48 0,4-2 0 15,0 0 0-15,0 0 0 0,0 0-336 0,0 0-64 16,0 0-16-16,0 0 0 0,-6 2-240 0,6-2-48 15,0 0-16-15,0 0 0 0,0 0-256 0,0 0-48 16,0 0-16-16,0 0 0 0,0 0-160 0,0 0-48 16,0 0 0-16,0 0 0 0,2 5-16 0,3 1 0 15,-1-1 0-15,1 2 0 0,-2-1-128 0,1 1 0 0,2-1 0 0,0 3 128 16,1-1-128-16,0 2 0 0,-1 1 144 0,2 2-144 16,0 1 0-16,-2 3 144 15,1 2-144-15,-1-1 0 0,0 2 128 0,-2 1-128 0,1 0 0 0,-2 1 0 16,-1 0 128-16,-1 1-128 0,-2 0 0 0,-1 0 0 15,0 1 160-15,-2-2-32 0,1-1 0 0,-1-1 0 16,-1-1 48-16,1-3 0 0,-2-1 0 16,1-2 0-16,-1-1-48 0,1-1 0 0,1-2 0 15,-1-1 0-15,2 1-128 0,-3-1 192 0,2-3-192 0,0 1 192 16,4-6-192-16,-4 4 0 0,4-4 144 0,-3 5-144 16,3-5 0-16,-3 4 0 0,-2-1 0 0,5-3 0 31,-4 4-512-31,1-1-64 0,3-3 0 0,0 0-16 0,0 0-1456 0,0 0-272 0,0 0-64 0,0 0-10480 15</inkml:trace>
  <inkml:trace contextRef="#ctx0" brushRef="#br1" timeOffset="69570.23">24443 922 1839 0,'0'0'0'0,"0"0"160"0,0 0-160 0,0 0 0 16,0 0 0-16,0 0 0 0,0 0 3136 0,1-5 608 16,-1 5 112-16,0 0 32 0,0-5-2096 0,0 5-432 15,0 0-80-15,0 0 0 0,-1-6-320 0,1 6-64 16,0 0-16-16,0 0 0 0,0 0-240 0,0 0-32 16,-4 2-16-16,-2 0 0 0,1 1-240 0,-2 0-48 0,2 2-16 0,-1 0 0 15,1 2-64-15,-1 1-16 16,-1 0 0-16,2 3 0 0,-1 1 16 0,2 2 0 15,-1-1 0-15,0 1 0 0,2 2 80 0,1-1 16 0,1 0 0 16,-2 1 0-16,3-1-64 0,3-1-16 0,-2 0 0 0,2-1 0 16,0 0 144-16,2-1 16 0,-1-1 16 0,2 0 0 15,-1-2 16-15,2-1 0 0,0-2 0 0,2 0 0 16,0-3-128-16,1-1-32 0,0-1 0 0,1 0 0 16,2-3-32-16,-2-2-16 0,1-2 0 15,1-1 0-15,2-2-32 0,-1-1-16 0,1-2 0 0,1-2 0 16,-1-2-176-16,0-4 192 0,1-2-192 0,-2-2 192 0,-2-1-192 0,0 1 160 15,-2-1-160-15,-2 2 160 0,-1 1-160 0,-3 1 0 16,-2 2 0-16,-2 0 0 0,-2 2 0 0,-2 2 0 16,-3 1 0-16,-1 1 0 0,-1 2 0 0,0 2 0 15,-2 1 0-15,-2 1 0 0,0 3-192 0,-2 2 192 16,1 1-192-16,-1 2 192 0,1 2-224 0,1 2 80 16,0-1 16-16,0 1 0 0,2 2 128 0,2 1 0 15,0-1-144-15,1 2 144 0,1 1 0 0,2 0 0 16,1 0 0-16,0 1 0 0,2 0 0 0,1 0 0 15,0 0 0-15,1-1 0 0,1-1 0 0,1-1 0 16,3 1 128-16,0 0-128 0,2-1 240 0,0-3-48 16,2 2 0-16,2-2 0 0,2 0 48 0,2-2 0 15,0-2 0-15,2-1 0 0,-1-2-64 0,2-1-16 16,-1-2 0-16,2 0 0 0,0-2-32 0,-1 2 0 0,0-2 0 0,-3 2 0 16,-3-1-128-16,-1 2 0 0,-2-1 144 0,-1 1-144 15,-1 1 0-15,-7 3 0 16,4-4 0-16,-4 4 0 0,0 0 0 0,0 0-208 0,0 0 16 0,0 0 16 31,0 0-2768-31,0 0-576 0</inkml:trace>
  <inkml:trace contextRef="#ctx0" brushRef="#br1" timeOffset="76359.73">24491 419 11807 0,'0'0'512'0,"0"0"128"0,0 0-512 0,0 0-128 0,0 0 0 0,0 0 0 15,0 0 1232-15,0 0 240 0,0 0 32 0,0 0 16 16,0 0-480-16,0 0-80 0,0 0-32 0,-3-1 0 16,3 1-352-16,0 0-80 0,0 0-16 0,0 0 0 15,-4-3-224-15,4 3-64 0,0 0 0 0,0 0 0 0,-6-2 160 0,6 2 32 16,0 0 0-16,0 0 0 0,-5-3 80 0,5 3 32 16,-6-1 0-16,6 1 0 0,-5-1 16 0,5 1 16 15,-6-1 0-15,6 1 0 0,-5 1-48 0,5-1-16 16,0 0 0-16,0 0 0 0,0 0-16 0,0 0-16 15,0 0 0-15,0 0 0 0,0 0-96 0,0 0-16 16,0 0 0-16,0 0 0 0,0 0 16 0,0 0 0 16,0 0 0-16,0 0 0 0,0 0-32 0,7-3-16 15,-1-2 0-15,2 2 0 0,-1 0-96 0,3 0-32 16,0-2 0-16,1 1 0 0,1-2-160 0,0 2 128 0,0 1-128 0,1-1 128 16,-1-1-128-16,0-1 0 15,0 2 0-15,1 1 0 0,-2-1 0 0,0 1 0 16,-1 0 0-16,0 0 0 0,0 1 0 0,-4 2 0 15,2-1 0-15,-1 0 0 0,-7 1 0 0,6-1 128 0,-6 1-128 16,6 2 0-16,-6-2 128 0,0 0-128 16,0 0 128-16,3 6-128 0,0 0 192 0,0 1-32 0,-3 1-16 0,-2-1 0 15,0 2 80-15,-1 1 16 0,-1-1 0 0,-1 1 0 16,0 0-48-16,-1 1 0 0,1-2 0 0,-1 2 0 16,2-1-64-16,-4 0-128 15,3-1 176-15,0 1-176 0,2-1 144 0,0 0-144 0,-1-2 0 0,1 0 144 0,1-1-144 0,0 1 0 16,0-1 144-16,2-6-144 0,-3 5 0 0,2 1 144 15,1-6-144-15,0 0 0 0,-1 5 0 0,1-5 0 16,0 0-240-16,0 0 80 16,0 0-1584-16,0 0-320 0,0 0-64 15</inkml:trace>
  <inkml:trace contextRef="#ctx0" brushRef="#br1" timeOffset="77282.72">24876 220 14735 0,'0'0'640'0,"0"0"160"16,0-5-640-16,2-1-160 0,-2 6 0 0,2-5 0 16,0-1 1456-16,0 2 256 0,0-1 48 0,-2 5 16 0,4-4-160 0,-4 4-16 0,0 0-16 0,0 0 0 15,0 0-768-15,0 0-160 16,0 0-16-16,6 2-16 0,0 2-256 0,-2 3-48 16,-1 0-16-16,0 1 0 0,-1 3 32 0,0 3 16 15,-2-1 0-15,-1 3 0 0,0 1-80 0,0-1-16 16,-1 0 0-16,-1-1 0 0,1-1-112 0,1 0-16 0,0-2-128 0,0 0 192 15,0-2-64-15,0 0-128 16,1-2 176-16,0 0-176 0,0-8 272 0,0 8-48 16,0-8-16-16,0 0 0 0,0 0-16 0,0 0-16 15,0 6 0-15,0-6 0 0,0 0-16 0,0 0 0 16,0 0 0-16,0 0 0 0,0 0 64 0,0 0 16 16,0 0 0-16,0 0 0 0,-3-4-48 0,2-3 0 0,0 0 0 0,0-2 0 15,-1-2-64-15,1-2-128 0,1-3 176 0,0 0-176 0,0-2 144 16,0 1-144-16,1-2 0 0,1 0 144 15,1 2-144-15,1 0 160 0,0 1-160 0,1 1 160 0,0 3-160 16,-1 1 0-16,2 2 0 0,1 2 0 0,-1 0 0 0,1 3 128 16,-1 2-128-16,2-1 0 0,0 3 128 0,-1 3-128 15,2 0 0-15,0 2 128 0,0 2-128 0,0 1 0 16,1 2 0-16,-2 1 0 0,0 1 0 16,0 1 128-16,1 0-128 0,-3 1 0 15,0 1 128-15,-1 0-128 0,0 2 128 0,-1-3-128 0,-1-1 128 0,2-1-128 16,-4-2 0-16,2 0 128 0,-1 0-128 0,0-2 128 15,0-3-128-15,-1 1 128 0,-1-6-128 0,0 0 0 16,0 0 144-16,3 5-144 0,0 1 144 0,-3-6-144 16,0 0 192-16,7 2-192 0,1 0 0 0,-1-1 0 15,2-1 0-15,2-1 0 32,1-2-1392-32,1-1-224 0,1 0-48 0</inkml:trace>
  <inkml:trace contextRef="#ctx0" brushRef="#br1" timeOffset="83061.23">21364 461 2751 0,'0'0'256'0,"0"0"-256"15,0 0 0-15,0 0 0 0,0 0 1584 0,0 0 272 16,0 0 48-16,0 0 16 0,0-4-512 0,0 4-112 0,0 0-16 0,0 0 0 16,0 0-480-16,3-5-96 15,-3 5-32-15,6-3 0 0,-6 3-304 0,5-1-64 16,2-1-16-16,-1-1 0 0,-6 3-288 0,0 0 0 16,6-1 128-16,1 1-128 0,-7 0 0 0,6 0 0 15,2 0-176-15,-1 0 176 16,-2 1-608-16,1 0-16 0,-1 1 0 0,2-1 0 15,-2 0-288-15,1 1-64 0,-6-2-16 0,7 2 0 0,1 0 656 0,1 2 128 16,-4-1 16-16,2 0 16 0,1-1 400 0,-3 1 80 16,-5-3 16-16,7 4 0 0,1 0 448 0,-3 1 80 0,-5-5 32 0,6 5 0 15,0 1-112-15,0-1 0 0,-2 0-16 0,0 0 0 0,1 1-192 0,-1-1-48 16,1 1 0-16,0-1 0 0,1 1-320 0,-1-1-192 16,2 1 192-16,-1-1-192 0,1 2 0 0,0 1 0 15,0-3 0-15,1 1 0 0,0-1-176 0,2 3-144 16,-1-2-16-16,0 2-16 15,0-1-224-15,0-1-64 0,0 1 0 0,-1-2 0 0,1 1 272 0,0-1 48 16,1 1 16-16,-2-1 0 0,-1 1 304 0,-1-1 0 16,-1 1-128-16,-1-1 128 0,1 1 0 0,0 0 0 15,-1 1 0-15,0 0 0 0,1-2 0 0,-1 1 0 16,-1-1 0-16,-3-5 0 0,0 0 144 0,6 6-16 16,-2-1 0-16,1 1 0 0,-1-1 0 0,2 0 0 15,-1-1 0-15,1 0 0 0,0 1-128 0,1-1 0 16,-1-1 0-16,1 2 0 15,0-1-1408-15,0 0-304 0</inkml:trace>
  <inkml:trace contextRef="#ctx0" brushRef="#br1" timeOffset="83186.75">21958 821 4607 0,'0'0'400'0,"0"0"-400"0,0 0 0 0,0 0 0 16,0 0 2928-16,0 0 496 16,0 0 96-16,1 5 32 0,0 0-2272 0,-1-5-464 0,1 5-96 0,-1-5-16 15,0 0-512-15,3 6-192 0,-3-6 144 0</inkml:trace>
  <inkml:trace contextRef="#ctx0" brushRef="#br1" timeOffset="83922.3">21260 391 11055 0,'0'0'480'0,"-4"-4"112"15,4 4-464-15,0 0-128 0,0 0 0 0,0 0 0 0,-3-3 2608 0,3 3 496 16,-4-1 96-16,4 1 32 0,-6 2-1696 0,2 1-320 16,4-3-80-16,-4 6-16 0,1 0-432 0,1 1-96 15,0 0-16-15,0-1 0 0,-1 1-208 0,2-1-48 16,1-6-16-16,0 7 0 0,0 0-80 0,0-7-16 16,0 0 0-16,0 0 0 0,0 0 176 0,0 0 48 15,0 0 0-15,0 0 0 0,0 0 16 0,0 0 16 16,0 0 0-16,0 0 0 0,0 0-16 0,0 0-16 15,0 0 0-15,1-6 0 0,2 0-128 0,-1-1-32 16,0 0 0-16,1 0 0 0,2-2-96 0,-1 1-32 16,-1 3 0-16,3-2 0 0,-1 0-144 0,2 2 128 0,-2 2-128 0,2 0 128 15,0 3-128-15,-1 2 0 16,2-1 144-16,0 1-144 0,-1 1 0 0,2 0 128 16,1 1-128-16,0 0 0 0,1 1 0 0,1-2-128 15,0-1 0-15,1 0 0 0,1 0-2752 16,0-2-560-16</inkml:trace>
  <inkml:trace contextRef="#ctx0" brushRef="#br1" timeOffset="84484.86">20246 420 21183 0,'0'0'944'0,"-1"-4"192"16,-1-2-912-16,1 1-224 0,0-2 0 0,0 2 0 0,1 5 1408 0,0-7 256 0,0 2 32 0,0-1 16 15,0 1-432-15,0 5-64 0,0 0-32 0,0 0 0 16,0 0-416-16,0 0-64 0,0 0-32 0,0 5 0 15,-1 2-208-15,0 2-32 0,-3 3-16 0,2 1 0 16,0 2-48-16,0 3-16 0,-2 2 0 0,2-4 0 16,-1 4 48-16,0 1 16 0,-1 1 0 0,2-1 0 15,1-1-160-15,1-1-16 0,1 0-16 0,1 3 0 16,3-2-16-16,0-3 0 0,1-2 0 0,0-2 0 16,2-1-16-16,0-2 0 0,1-2 0 0,0-3 0 0,1 0 16 0,4-3 0 15,-2-2 0-15,2-2 0 0,1-3-208 0,0 0 176 16,-1-2-176-16,1-2 160 0,1-3-384 0,0 0-80 15,-1 0-16-15,-1-1 0 16,-1 0-384-16,-1-2-96 0,-2 1-16 0,-2-1 0 16,-4 1-1488-16,0 4-288 0,-3 1-64 0</inkml:trace>
  <inkml:trace contextRef="#ctx0" brushRef="#br1" timeOffset="84687.92">20237 503 25791 0,'0'0'2304'0,"0"0"-1856"15,-6-5-448-15,2 2 0 0,4 3 1328 0,0 0 160 16,-3-4 48-16,3 4 0 0,0 0-64 0,0 0-16 0,0 0 0 0,3-6 0 16,1 1-720-16,2 0-144 15,1 1-16-15,2-1-16 0,2 0-336 0,2 1-64 16,2-1-16-16,1 0 0 0,2-1-144 0,0 1 0 16,1 0 0-16,1 1 128 15,1-2-496-15,-1 2-96 0,-2 1-32 0,0 0 0 16,-3 0-2160-16,-1 1-432 0,-5 1-96 0</inkml:trace>
  <inkml:trace contextRef="#ctx0" brushRef="#br1" timeOffset="87976.38">19776 3782 4607 0,'0'0'400'0,"0"0"-400"0,0 0 0 0,0 0 0 16,0 0 1520-16,0 0 208 0,0 0 64 0,1-5 0 16,0-1-400-16,0 0-80 15,-2 0-16-15,3-1 0 0,1-1 64 0,1 1 16 0,-1-1 0 0,1 0 0 16,2 1-496-16,-1-1-112 0,1 0 0 0,-1 2-16 0,1-2 16 0,-1 1 0 16,1 1 0-16,-1 0 0 15,1 1-64-15,-1 1 0 0,1 2 0 0,-6 2 0 16,0 0-96-16,9 1-32 0,-5 3 0 0,2 1 0 15,-2 3-112-15,0 2-16 0,1 1-16 0,-2 3 0 16,-1 3-144-16,0-1-32 0,0 4 0 0,-2 0 0 16,0 2-96-16,-2 1-32 0,2 0 0 0,-2-1 0 0,1-1-128 0,-1 0 160 15,0 0-160-15,0-3 160 0,-1-1-160 0,1-2 0 16,-1-3 144-16,2-1-144 0,-1-2 208 0,-1-2-16 16,1-2-16-16,2-5 0 0,0 0 144 0,0 0 48 15,0 0 0-15,0 0 0 0,0 0-32 0,0 0 0 16,-2-9 0-16,1-3 0 0,1-3-16 0,2-4 0 15,2-2 0-15,2-1 0 0,-2-2-160 0,4-1-32 16,2-1-128-16,0 2 192 0,1 0-192 0,-1 2 0 16,0 2 0-16,1 2 0 0,0 1 240 0,0 3-48 15,-1 1-16-15,-1 0 0 0,1 5-16 0,0 1 0 16,-1 2 0-16,0 1 0 0,-1 3 0 0,-1 1 0 16,1 2 0-16,0 2 0 0,-1 2-160 0,1 3 192 15,-1 2-192-15,-1 2 192 0,1 2-192 0,-2 0 0 16,0 0 0-16,-1 3 0 0,2 1 0 0,-3 2 0 15,-2 1 0-15,0-2 0 0,1 0 0 0,1-1 0 16,-2-1 0-16,1-2 0 16,0-1-480-16,4 1-32 0,-1-4 0 0,2 0 0 15,-1-2-2288-15,3-1-464 0,2-3-80 0</inkml:trace>
  <inkml:trace contextRef="#ctx0" brushRef="#br1" timeOffset="88293.97">20625 3761 29487 0,'0'0'2624'0,"0"0"-2112"16,-8 0-512-16,2 1 0 0,0 1 576 0,0 4 0 16,-2 0 0-16,-2 3 0 0,2 2 64 0,1 1 32 15,-1 3 0-15,1 0 0 0,1 1-320 0,1 2-64 16,2 0-16-16,0-1 0 0,0 1-272 0,3-1 128 16,3 1-128-16,-1-1 0 0,0-2 128 0,4-2-128 15,1-2 0-15,2-2 0 0,-2-2 224 0,3-2-64 16,2-2-16-16,0-2 0 0,0-2 64 0,0-2 16 15,0-1 0-15,2-4 0 0,0-2 48 0,-2-3 16 16,0-4 0-16,-1-1 0 0,-2-4-16 0,-3-1 0 0,-1-1 0 0,-2 2 0 16,-1 0-80-16,-2 3 0 0,-3 1-16 0,-2 4 0 15,0 1 32-15,-2 2 16 16,0 2 0-16,-2 2 0 0,-1 3-224 0,-2 2 0 16,0 2 0-16,-3 1 0 15,-2 2-640-15,-1 2-64 0,1 3 0 0,-1 2-10688 0,0 1-2144 0</inkml:trace>
  <inkml:trace contextRef="#ctx0" brushRef="#br1" timeOffset="88634.13">20780 3760 25791 0,'0'0'2304'0,"4"-3"-1856"0,2-1-448 0,1 2 0 16,-1 1 1280-16,1 1 176 0,-1 1 16 0,2 2 16 15,0 1-96-15,-2 1-32 0,-1 2 0 0,-1 0 0 16,1 2-720-16,-1 1-160 15,-1 1-32-15,1 2 0 0,-1 1-208 0,-1 0-48 0,-1 0-16 0,-1 2 0 0,-1-1-176 0,0-1 0 16,0 1 144-16,0-3-144 0,-1-2 128 0,0-2-128 16,1-1 128-16,1-7-128 0,0 0 160 0,0 0-32 15,0 0-128-15,0 0 192 0,0 0 112 0,0 0 16 16,0-8 0-16,1-2 0 0,2-1 64 0,0-3 32 16,0-4 0-16,3 0 0 0,-1-2-240 0,2 0-48 15,-1 0-128-15,3 2 192 0,1-1-192 0,0 1 0 16,0 3 0-16,1 2 0 0,-1 2 0 0,1 1 128 15,0 2-128-15,1 2 0 0,-1 1 0 0,0 2 0 16,0 1 0-16,1 1 0 0,0 1 0 0,0 1 0 16,-2 1 0-16,0 1-160 0,0 2-112 0,0 1-32 15,0 1 0-15,-1 2 0 16,-2-1-1504-16,0 2-304 0,-2 0-64 0,1 1-8640 16,-2 0-1728-16</inkml:trace>
  <inkml:trace contextRef="#ctx0" brushRef="#br1" timeOffset="89275.87">21496 3719 19695 0,'0'0'864'0,"6"-2"192"0,-1-2-848 0,2 0-208 16,0 1 0-16,1 0 0 0,1-1 1088 0,0 2 192 15,0 0 16-15,0 1 16 0,1 1-96 0,1 2-32 16,-3 2 0-16,2 2 0 0,-1 2-304 0,-2 0-64 16,0 3-16-16,-1 3 0 0,-2 0-208 0,-1 2-32 15,-2 3-16-15,0 1 0 0,1 1-160 0,-2 1-48 16,-3 0 0-16,1 0 0 0,-1 1-144 0,-2-3-48 16,1-3 0-16,-1 0 0 0,0-2-16 0,-1-2 0 15,0-3 0-15,2-1 0 0,-1-2 16 0,5-7 0 16,0 0 0-16,0 0 0 0,0 0 80 0,0 0 16 15,0 0 0-15,5-6 0 0,0-3 16 0,3-3 0 0,2-3 0 0,1-4 0 16,2-3-128-16,-1-2-128 0,2-3 176 16,3-1-176-16,0 1 128 0,0-1-128 0,-2 2 0 0,0 3 0 0,-2 3 0 0,-1 1 0 15,-1 3 0-15,-1 2 0 0,-2 4 240 0,-4 4-64 16,0 0-16-16,-4 6 0 0,0 0 272 0,0 0 48 16,0 0 16-16,-3 9 0 0,-2 3-272 0,-2 3-48 15,-1 0-16-15,1 3 0 16,-1 0-160-16,0 2 0 0,2 1 144 0,-2 1-144 15,2-1 0-15,1 0 0 0,0-3 0 0,4 1 0 0,2-1 0 0,4-2 0 32,-2 0 0-32,3-2 0 0,0-2 0 0,3-2 144 0,3-2-144 0,0-3 0 0,4 0 0 0,0-2 0 15,3-2-160-15,2-2 160 16,1-2-768-16,1-3-16 0,0-1-16 0,1-1 0 16,1-4-2224-16,-1-3-448 0</inkml:trace>
  <inkml:trace contextRef="#ctx0" brushRef="#br1" timeOffset="89478.97">22110 3307 34095 0,'-1'-15'1504'0,"1"15"320"0,1-5-1456 0,-1 5-368 15,0 0 0-15,0 0 0 0,0 0 704 0,0 0 64 16,0 0 0-16,2 9 16 0,-5 1-192 0,1 2-32 0,-2 2-16 0,1 4 0 15,-1 0-400-15,-1 3-144 0,1 3 0 0,-2 2 144 16,1 0-144-16,-1 2-272 0,3-4 64 0</inkml:trace>
  <inkml:trace contextRef="#ctx0" brushRef="#br1" timeOffset="92101.56">20097 4627 20271 0,'0'0'1792'0,"2"-7"-1424"16,0 0-368-16,0 1 0 0,1-1 928 0,-1 2 112 15,1 0 32-15,-3 5 0 16,1-5 176-16,-1 5 32 0,0 0 16 0,0 0 0 15,0 0 16-15,0 0 0 0,0 0 0 0,0 0 0 16,-3 8-608-16,0 3-112 0,-1 2-16 0,1 1-16 16,0 3-240-16,-2 1-64 0,0 3 0 0,-1 2 0 15,2 3-16-15,0-1-16 0,-2 2 0 0,2 0 0 0,1-1-224 0,0-2 128 16,2-1-128-16,1-1 0 0,0-1 144 0,2-2-144 16,2-1 128-16,0-3-128 0,1-2 320 0,2-1-32 15,1-2 0-15,3-1 0 0,-1-1-48 0,2-3-16 0,1 0 0 0,0-3 0 16,0-1-224-16,2 0 0 15,0-3 0-15,0-1 0 16,-1-3-512-16,0-2-112 0,-2-2-16 0,0 1 0 16,-3-2-832-16,-1 0-192 0,-2 1-16 0,-1 0-16 15,-3 1-1968-15,-2 0-400 0</inkml:trace>
  <inkml:trace contextRef="#ctx0" brushRef="#br1" timeOffset="92259.86">20165 4880 2751 0,'-13'-6'256'0,"6"3"-256"0,-2-2 0 0,1 1 0 15,1-1 5216-15,0-1 992 0,1 1 208 0,1 0 48 16,3 1-3776-16,2 4-736 0,0-5-160 0,0 5-16 15,4-4-992-15,2 0-192 0,3 0-32 0,3 1-16 16,2 0-352-16,4-1-64 0,3 2 0 0,0-1-128 16,0-3 0-16,1 1 0 0,0-1 0 0,0 0 0 31,0-1-704-31,1 1-128 0,0-2-48 0,-1 2-13632 0</inkml:trace>
  <inkml:trace contextRef="#ctx0" brushRef="#br1" timeOffset="92540.5">20856 4672 11055 0,'0'0'976'0,"0"0"-784"16,0 0-192-16,0 0 0 0,-1 6 3296 0,-2 2 608 16,-2 2 128-16,0 1 32 0,-1 1-2320 0,1 1-464 15,1 4-80-15,0-1-32 0,0 0-80 0,0-1-32 16,2 2 0-16,3-2 0 0,-1 1-416 0,3 0-96 16,3-2-16-16,1-1 0 0,-1-1-160 0,2-2-48 15,2-2 0-15,2-2 0 0,2-2-16 0,2-2-16 16,-1-2 0-16,1-2 0 0,1-2-80 0,1-3-16 15,0-1 0-15,-1-3 0 0,-3-2 0 0,-1-2-16 16,-5-3 0-16,-1-2 0 0,-3-2 16 0,-3 1 16 0,-3 0 0 0,-3 2 0 16,-2 1 112-16,-3 4 32 15,-2 2 0-15,-1 2 0 0,-2 2-96 0,-1 3-32 0,-2 1 0 16,1 3 0-16,-1 2-352 0,3 3-80 16,0 0-16-16,2 3 0 15,0 1-1392-15,2 4-288 0,0 2-48 0,2 1-14368 0</inkml:trace>
  <inkml:trace contextRef="#ctx0" brushRef="#br1" timeOffset="92884.75">21350 4682 32255 0,'0'0'2864'0,"0"0"-2288"0,0 0-576 0,0 0 0 0,0 0 768 0,0 0 32 15,0 0 16-15,0 0 0 0,0 0-192 0,0 0-48 16,5 4 0-16,-1 3 0 0,-1 1-224 0,-1 3-48 15,-1 3-16-15,0 1 0 0,-1 2-288 0,0 1 128 16,0 1-128-16,-1 0 0 0,0-1 128 0,2 2-128 16,-1-2 0-16,0-4 0 0,0-1 0 0,-1-1 0 15,1-2 0-15,0-1 0 0,1-2 208 0,-1-7-64 16,0 0-16-16,0 0 0 0,0 0 64 0,0 0 0 16,0 0 0-16,6-4 0 0,-1-2 96 0,2-4 32 15,-1-4 0-15,3-3 0 0,1-2-32 0,1 0 0 16,0-2 0-16,1 1 0 0,1 0-288 0,1 1 160 15,0 1-160-15,-2 3 128 0,1 3-128 0,-1 2 0 16,-1 3 0-16,-1 0 0 0,0 2 0 0,-1 1-176 0,0 1 176 0,-2 2-128 16,1 2-144-16,-1 0-32 15,-1 1 0-15,1 2 0 16,-2 1-1648-16,1 1-336 0,-1 0-64 0,2 2-13376 0</inkml:trace>
  <inkml:trace contextRef="#ctx0" brushRef="#br1" timeOffset="93434.29">22332 4593 25791 0,'0'0'1152'0,"0"0"224"0,0 0-1104 0,0 0-272 16,0 0 0-16,-5 2 0 0,-3 1 1712 0,-1 3 272 16,-1 1 64-16,0 2 16 0,0 1-1104 0,1 1-208 15,-1 2-48-15,1 0-16 0,3 3-384 0,-1-1-80 16,1 1-16-16,3-1 0 0,1 0-208 0,1-1 128 15,1-2-128-15,2-2 0 0,2-1 192 0,2-1-48 16,1-1-16-16,3-2 0 0,3 0-128 0,1-4 192 16,0-3-192-16,2-2 192 0,2 0-192 0,0-3 0 15,0-2 0-15,1-3 0 0,0-4 0 0,-1-2 0 16,1 0 0-16,-1-2 0 16,-3 0 0-16,-1 1 0 0,-3-1 0 0,-1 4 0 15,-2 2 0-15,-1 0 0 0,-3 3 0 0,-1 2 0 0,0 1 160 0,-1 1 96 16,-2 7 32-16,0 0 0 0,0 0 80 0,0 0 16 0,0 0 0 15,0 0 0-15,-6 5-384 0,1 2 0 16,-2 4 0-16,2 4 0 0,-2 1 0 0,0 5 0 16,0 3-192-16,-1 5 64 0,-1 5 128 0,0 2-128 0,0 2 128 0,0 0-128 15,0 2 128-15,2 0-128 0,2 2 128 0,0-1-128 16,3 0 128-16,2-2 0 0,1 1 0 0,2-3-128 16,1-2 128-16,0-2 0 0,2 0 0 0,-1-3 0 15,0-5 0-15,0-1 144 16,0-5-144-16,-2-1 0 0,-1-3 192 0,0-1-64 0,-1-5 0 0,1 0-128 15,-2-2 240-15,0-7-64 0,-4 4-16 0,-1-2 0 16,-2-2 160-16,-1-1 16 0,0-2 16 0,-2-2 0 0,-1-2 48 16,-1-1 16-16,0-1 0 0,-1 0 0 0,2-2-80 0,2-2-16 15,0 0 0-15,3-1 0 0,0-1 16 0,2-2 0 16,3 1 0-16,3-1 0 0,4-1-192 0,4 0-144 16,3-2 192-16,5 0-192 0,3-1-160 0,4-1-144 15,2 0-16-15,2 0-16 16,0-1-720-16,0 1-144 0,1 0-16 0,-1 2-16 15,-4 1-2400-15,0 2-464 0</inkml:trace>
  <inkml:trace contextRef="#ctx0" brushRef="#br1" timeOffset="93715.51">22870 4189 34031 0,'-2'-21'1504'0,"4"13"320"0,-2 1-1456 0,2-1-368 0,2 0 0 0,-2 2 0 16,1-1 480-16,-1 1 32 0,-2 6 0 0,0 0 0 16,0 0 416-16,0 0 96 0,0 0 0 0,0 0 16 15,1 7-672-15,-1 3-144 0,-1 3-32 0,-1 3 0 0,0 2-192 0,-1 3 0 16,0 2 0-16,0 1-160 15,0 3-224 1,-1-1-32-16,1 0-16 0</inkml:trace>
  <inkml:trace contextRef="#ctx0" brushRef="#br1" timeOffset="98622.19">20442 5905 8287 0,'0'0'368'0,"0"0"80"0,0 0-448 0,0 0 0 16,0 0 0-16,0 0 0 0,0 0 2384 0,-1-3 400 16,1 3 80-16,0 0 16 0,0 0-1024 0,0 0-208 0,0 0-48 0,0 0 0 15,0 0-624-15,0 0-128 16,0 0-16-16,0 0-16 0,6-5-176 0,0 2-48 15,1 1 0-15,2-1 0 0,1 1-96 0,2 0-32 0,1 1 0 0,3 0 0 16,3 0-112-16,2 0-32 0,0 0 0 0,3 1 0 16,1-2-64-16,1 1-32 0,-1 1 0 0,0-1 0 15,0 0-80-15,0 0-16 0,-2 0 0 0,-1 0 0 16,-2 0-128-16,-2 0 128 0,-1 0-128 0,-2 1 128 0,-1 0-128 0,-3 0 128 16,-4 0-128-16,0 0 128 0,-7 0-128 0,0 0 128 15,0 0-128-15,0 0 128 0,0 0 64 0,0 0 0 16,0 0 0-16,0 0 0 0,-6-3-32 0,0 1 0 15,-2 0 0-15,0 1 0 0,0 0-160 0,-3 1 128 16,-3 0-128-16,-1 1 128 0,1 1-128 0,-3-1-176 16,1 0 48-16,-4-1 0 0,0 1 128 15,-2 2-128-15,-3-1 128 0,-2 1-128 0,0 0 128 0,-1 2 0 16,1 0 0-16,-3 2 0 0,3-2 0 0,0 2 0 16,1 1 0-16,2 0 128 0,-2 2-128 0,3 1 0 15,1 1 128-15,1 2-128 0,3-1 0 0,1 0 0 16,2 1 0-16,3 1 0 0,1 0 0 0,3-1 0 15,2 0 0-15,4-2 0 0,0-1 0 0,3 0 176 16,2-1-48-16,2 1 0 0,0-3 96 0,4 0 16 16,1-1 0-16,2-3 0 0,1-1-16 0,3 1 0 15,0-2 0-15,1-1 0 0,-1-2-48 0,0-1-16 16,-2-2 0-16,0 0 0 0,-1-3 80 0,-2 0 16 16,-2-2 0-16,-2-1 0 0,-2-2 192 0,-2-1 32 15,-5-2 16-15,0 2 0 0,-1 0-32 0,-3 1 0 0,-1 0 0 0,-2 1 0 16,-1 1-176-16,0 0-32 0,0 3-16 15,-1 1 0-15,-2 1-240 0,0 2 0 16,0 2 0-16,-1 2 0 16,1 1-400-16,1 2-32 0,2 0 0 0,0 1 0 15,0 1-1712-15,3 1-352 0,1 0-64 0,2 2-13344 0</inkml:trace>
  <inkml:trace contextRef="#ctx0" brushRef="#br1" timeOffset="99405.05">20696 6229 1839 0,'0'0'0'0,"0"0"160"0,-3-3-160 0,3 3 0 0,-2-4 0 0,0 0 0 16,2 4 4160-16,0-5 784 0,1-1 176 0,0 2 16 15,-1 4-2960-15,2-6-576 0,-1 1-128 0,3 1-32 0,0-1-464 0,1 2-80 16,1 0-32-16,-1-1 0 0,-5 4-160 0,7-3-48 15,-1 0 0-15,-6 3 0 0,0 0-96 0,0 0-32 16,6 1 0-16,0 2 0 0,-2 3-16 0,-1 0-16 16,1 2 0-16,-2 2 0 0,-1 1-176 0,0 2-16 15,0 0-16-15,-1 1 0 16,0-1-112-16,-1 1-32 0,0 0 0 0,0 2 0 0,-1-1-144 0,2 0 0 16,-1 0 144-16,1-2-144 0,0-1 0 0,-2-1 144 15,0-1-144-15,1-1 0 0,0-3 192 0,1-6-192 16,0 0 192-16,0 0-192 0,0 0 208 0,0 0-64 15,0 0-16-15,0 0 0 0,0 0 96 0,0 0 16 16,0 0 0-16,0 0 0 0,-1-4 64 0,1-4 16 16,1-1 0-16,0-1 0 0,0-2-16 0,1-1 0 15,3-1 0-15,-3 0 0 0,1-2-112 0,2 2-32 16,0 1 0-16,2-1 0 0,-1 2-160 0,2 1 160 0,-1 0-160 0,0 3 160 16,2 0-16-16,0 1 0 15,1 2 0-15,-1 1 0 0,-3 3 32 0,1 2 0 16,0 3 0-16,-1 0 0 0,1 2-176 0,-2 1 128 0,1 1-128 0,-1 2 128 15,1 1 64-15,-2 1 0 0,-1 1 0 0,0 2 0 16,0-1-192-16,-1 0-224 16,0-1 48-16,1-1 16 0,0 1 160 0,-2-2 192 0,0 0-32 0,1-3-16 15,0 0-144-15,1-1 0 0,-3-7-160 0,4 5 160 0,-4-5 0 0,0 0-144 16,8 1 144-16,1-2 0 16,0-3-1664-16,5-3-256 15,1-2-64-15,4-3-15152 0</inkml:trace>
  <inkml:trace contextRef="#ctx0" brushRef="#br1" timeOffset="101145.16">20338 6894 2751 0,'0'0'128'0,"-6"-2"16"0,0-2-144 0,0 1 0 0,2 0 0 0,0-1 0 15,1 0 5760-15,3 4 1104 0,-3-4 240 16,1-1 32-16,2 5-4624 0,0 0-912 0,0-4-192 0,0 4-48 16,3-5-576-16,2 2-112 0,3 0-32 0,2 1 0 15,1-1-384-15,3 1-64 0,4 1-32 0,2 0 0 16,2-1-160-16,3 1 160 0,2 0-160 0,0 1 160 0,3 1-160 0,-4 0 0 15,1 0 0-15,-3 0 0 0,-2 0 0 0,-2 1 128 16,-4 0-128-16,-2 1 0 0,-3-1 0 0,-1 0 0 16,-2 1 0-16,-8-3 0 0,0 0-128 0,0 0-128 15,0 0 0-15,0 0-16 0,-4 4 64 0,-3-1 16 16,-1-1 0-16,-3 0 0 0,-3 1 192 0,-4-1-192 16,0-2 192-16,-5 1-192 0,-1 0 192 0,0 0 0 15,0 0 0-15,-1 1 0 0,-1 1 176 0,2-1 16 16,0 1 16-16,0 3 0 0,0 0 112 0,0 2 0 15,2 0 16-15,2 3 0 0,-1 0-96 0,0 1-32 16,0 1 0-16,2 0 0 0,2 0-208 0,1 0 176 16,4 0-176-16,3-1 160 0,0-1-160 0,3 1 192 15,0-1-192-15,4 0 192 0,2-1 16 0,2 0 16 16,4-2 0-16,-1 1 0 0,2-1-48 0,2 0-16 0,2-2 0 0,2 1 0 16,3-4-160-16,-2-1 192 0,-1-1-192 0,0-1 192 15,-1-1-192-15,-1-1 160 16,-2-1-160-16,0-1 160 0,0-1 32 0,-3-2 16 0,-1 0 0 0,-2-2 0 15,0-1 48-15,-1 0 0 16,-1 1 0-16,-2 0 0 0,-1 1 48 0,-1 0 16 0,-1 1 0 0,-1 3 0 16,0 0-192-16,-1 1-128 0,1 1 192 15,-1 1-192-15,1 1 0 0,-1 1 0 16,1 1-240-16,5-2 80 16,-6 4-1280-16,1 1-256 0,0 1-48 0,2 0-9888 0,2 1-1968 0</inkml:trace>
  <inkml:trace contextRef="#ctx0" brushRef="#br1" timeOffset="101426.76">20662 7103 23951 0,'0'0'2128'0,"0"-5"-1696"0,-2 1-432 0,2 4 0 0,-2-6 1216 0,2 6 176 15,0 0 16-15,0 0 16 0,-4-2-208 0,4 2-64 16,0 0 0-16,-7 5 0 0,-1 0-320 0,2 3-80 15,0 1-16-15,-3 2 0 0,2 0-320 0,-2 3-64 16,0-1-16-16,1 3 0 0,2-1-144 0,-1 0-48 16,2 1 0-16,0-2 0 0,1 1-144 0,3 1 192 15,2-2-192-15,1-2 192 0,0-1-16 0,3-1 0 16,0-1 0-16,2-1 0 0,0-2 64 0,3 0 16 16,1-2 0-16,0-1 0 0,0 0-256 0,3-2 0 15,-1-1 128-15,2-1-128 16,-1-3-560-16,0 0-144 0,-2-2-48 0,0-1-10528 0,0-2-2112 0</inkml:trace>
  <inkml:trace contextRef="#ctx0" brushRef="#br1" timeOffset="101583.46">20529 7253 25791 0,'-7'-6'2304'0,"7"6"-1856"0,-4-5-448 0,2 1 0 16,2 4 2352-16,0 0 368 0,2-5 80 0,2 0 16 15,0 1-1792-15,4 0-368 0,4 1-64 0,2 0-16 0,0 0-176 0,4 0-32 16,2 1-16-16,1 0 0 0,1-1-352 0,1 2 144 15,-1-3-144-15,0 1 0 16,-1 0-1504-16,0-1-416 0,-1 1-64 0</inkml:trace>
  <inkml:trace contextRef="#ctx0" brushRef="#br1" timeOffset="102146.4">20359 7884 30399 0,'-5'-4'2704'0,"2"-1"-2160"16,0-3-544-16,-1 1 0 0,1-2 976 0,2-1 96 15,1 0 16-15,1-1 0 0,0-1-112 0,4 0-16 16,1-1 0-16,3-1 0 0,2 1-480 0,3 0-96 15,4 1-32-15,4-1 0 0,2-2-352 0,4 4 0 16,1 1 0-16,2 2 128 0,0 1-128 0,-2 3 0 16,-1 1 0-16,-4 3 0 0,1 3 0 0,-6-1 0 15,-2 2 0-15,-2 2-128 0,0 0-192 0,-3 3-48 16,-2 0 0-16,-2 2 0 16,0 1-1728-16,-1 1-336 0,-4 2-80 0,-1-1-11680 0</inkml:trace>
  <inkml:trace contextRef="#ctx0" brushRef="#br1" timeOffset="102380.78">20668 7791 24927 0,'-7'-7'1104'0,"7"7"240"0,-6-5-1088 0,0 1-256 0,2-1 0 0,-1 2 0 15,2 0 1856-15,3 3 320 16,-5-1 64-16,5 1 16 0,-7 2-864 0,0 1-176 16,1 2-48-16,-1 1 0 0,2 2-656 0,-2 3-128 0,-1 2-16 0,2 4-16 0,-1 1-160 0,1 2-48 15,-2 1 0-15,0 1 0 16,2 1-16-16,-1 0 0 0,0 0 0 0,3-1 0 0,2-1-128 0,-2 0 128 15,3-1-128-15,1-1 128 16,1-3-128-16,3 0 160 0,0-3-160 0,2-1 160 0,0-1-160 0,4-1 160 16,3-1-160-16,2-2 160 15,0-1-544-15,3-3-96 0,3-2-32 16,1-2 0-16,0-2-2304 0,1-2-480 0</inkml:trace>
  <inkml:trace contextRef="#ctx0" brushRef="#br1" timeOffset="102880.99">20852 8078 18431 0,'0'0'1632'0,"0"0"-1312"16,0 0-320-16,0 0 0 0,0-4 1344 0,0 4 192 0,0 0 32 15,0-7 16-15,-2 2-192 0,2 5-48 0,4-7 0 0,-2 2 0 16,2 0-320-16,1 1-80 0,0 0-16 0,2 0 0 15,-1 3-80-15,2 0-16 16,-1 1 0-16,-1 1 0 0,0 1-304 0,-1 2-64 16,1 0-16-16,-2 3 0 0,0 2-32 0,-2 0-16 0,0 1 0 0,0 2 0 15,-1 2-160-15,-1-1-48 0,-1 0 0 0,0 0 0 16,-1 2-192-16,0-1 176 0,-2-1-176 0,1-1 160 16,1-1-160-16,-3-1 160 0,2-1-160 0,0-1 160 0,0-2-160 0,0 1 160 15,3-7-160-15,0 0 160 0,0 0-16 0,0 0 0 16,0 0 0-16,0 0 0 0,0 0 32 0,0 0 0 15,0 0 0-15,0-6 0 0,1-1-48 0,2-3 0 16,0-4 0-16,2 0 0 0,2-2-128 0,1-2 128 16,1-1-128-16,-1 2 128 0,2 1-128 0,0 2 0 15,0 2 0-15,1 1 0 0,0 2 0 0,0 3 0 16,0 0 0-16,0 2 0 0,-1 1 304 0,0 2-32 16,-1 1 0-16,-1 3 0 0,0-1-80 0,0 2 0 15,-4 2-16-15,2 1 0 0,-1 1-176 0,0 2 192 16,-2 1-192-16,0 1 192 0,-1 0-192 0,1 1 0 15,0 3 144-15,-1-2-144 0,-2-1 0 0,1-1 128 16,-1 0-128-16,1-1 0 0,0-2 0 0,2 0 0 16,-1-1 0-16,0-2 0 15,1-1-352-15,3-1-144 0,-1-1-16 0,2 0-16 16,-2-2-2032-16,3-2-384 0,0-3-96 0,2 0-12640 0</inkml:trace>
  <inkml:trace contextRef="#ctx0" brushRef="#br1" timeOffset="103100.25">21422 7944 25791 0,'0'0'2304'0,"0"0"-1856"0,0 0-448 0,0 0 0 16,0 0 1984-16,0 0 320 0,0 0 48 0,0 0 16 15,0 0-656-15,0 0-128 0,0 0-32 0,-1 7 0 16,-3 1-608-16,0 1-128 0,-1 4-32 0,0 1 0 16,-1 0-336-16,1 3-64 0,-1-1 0 0,1 3-16 0,-1 1-176 0,1-1-16 15,0 1-16-15,2 0 0 0,0-1-160 0,0-2 0 16,2 0 0-16,1-2 0 15,1 0 0-15,3-3 128 0,-1-1-128 0,1-1 0 16,3-1-256-16,0-1-128 0,0-1-16 0,2-3-16 16,2-1-1568-16,0-1-304 0,1-4-64 0,3-1-9056 15,0-3-1824-15</inkml:trace>
  <inkml:trace contextRef="#ctx0" brushRef="#br1" timeOffset="103304.14">21380 8129 31327 0,'-14'-8'1392'0,"9"4"272"0,-1-2-1328 0,2 1-336 15,2 1 0-15,2 4 0 0,-4-6 1664 0,4 6 256 16,2-5 48-16,1 0 16 0,2 1-992 0,3-1-192 16,3 2-32-16,3 0-16 0,3 1-416 0,3-1-80 15,3 1 0-15,2 0-16 0,1-1-240 0,1-1 0 0,0 2 128 0,1-2-128 16,-4-2 0-16,0 2-240 16,-2-2 48-16,0 2 16 15,-1 0-400-15,0 0-64 0,-7 2-32 0,0 1-11232 16,-2 0-2240-16</inkml:trace>
  <inkml:trace contextRef="#ctx0" brushRef="#br1" timeOffset="113925.26">21801 5953 7535 0,'0'0'320'16,"0"0"96"-16,4-5-416 0,0-1 0 0,0 1 0 0,4-4 1168 0,-4 6 160 15,0-2 16-15,2 1 16 0,-1-2-64 0,1 2-16 16,-2-2 0-16,2 2 0 0,-2-1-80 0,-4 5-32 15,0 0 0-15,0 0 0 0,0 0 128 0,0 0 32 32,0 0 0-32,0 0 0 0,0 0-448 0,-2 6-96 0,-1 2-16 0,-2 2 0 0,1 1-384 0,0 2-96 15,-1 1-16-15,1 2 0 0,-1 0-128 0,2 2-16 16,0-1-128-16,2 2 192 0,0-1-192 0,2-2 0 0,1-2 0 0,1-1 0 16,3-2 0-16,0-2 176 0,2-1-176 0,1-1 160 15,1-4 160-15,2-2 48 16,1-3 0-16,0-1 0 0,0-2 80 0,1 0 32 0,-1-4 0 0,-1-2 0 15,-1-2 80-15,-2-3 16 0,-4 1 0 0,0-2 0 16,-1 1-96-16,-3-2-16 0,-3 1 0 0,-1-1 0 16,-1 3-80-16,-1 2 0 0,-4 0-16 15,0 2 0-15,0 2-112 0,-1 1 0 16,1 2-16-16,-1 3 0 0,-1 1-240 0,1 2-208 0,0 1 32 0,1 2 16 31,-3 2-1872-31,2 0-368 0,1 2-80 0,-2 0-12304 16</inkml:trace>
  <inkml:trace contextRef="#ctx0" brushRef="#br1" timeOffset="114223.81">22057 5858 23951 0,'13'-10'2128'0,"-7"5"-1696"16,0 0-432-16,1-1 0 0,1-1 1568 0,-1 1 224 16,1 2 64-16,-1 0 0 0,0 2-848 0,0 2-176 0,-7 0-16 0,7 3-16 15,-1 3-320-15,0 4-64 16,-1 3-16-16,0 2 0 0,-2 3-144 0,-1 2-16 15,-1 2-16-15,-1 3 0 0,-1 0-224 0,-1 3 176 16,-1 2-176-16,-2-1 160 0,1-1-160 0,1-3 0 16,-1-2 144-16,2-4-144 0,-1-4 144 0,1-1-144 0,0-5 192 0,2-2-192 15,0-7 672-15,0 0 32 0,0 0 0 0,6-7 0 16,-1-2 192-16,1-4 64 0,3-4 0 0,2-4 0 16,2-3-448-16,1-2-96 0,1-1-16 0,1-2 0 15,3 1-272-15,-1 0-128 0,0 2 128 0,0 1-128 16,0 3 0-16,0 4 0 0,-3 3 0 0,1 2 0 15,-3 5 0-15,-1 1 0 0,-2 2 0 0,-1 0 0 16,-2 2-272-16,1 2 16 0,-1 1 0 0,-7 0 0 16,6 3-1824-1,0 3-352-15,-2 0-80 0</inkml:trace>
  <inkml:trace contextRef="#ctx0" brushRef="#br1" timeOffset="116752.8">23244 5653 18431 0,'0'0'816'0,"0"0"160"0,0 0-784 0,0 0-192 0,-3-4 0 0,3 4 0 16,0 0 400-16,0 0 48 15,0 0 0-15,0 0 0 0,0 0 144 0,9-3 48 16,2 3 0-16,3-1 0 0,5 0-32 0,1-1 0 16,6-1 0-16,0-2 0 15,2 0-16-15,-1-1 0 0,1 2 0 0,-1-1 0 16,2 0-64-16,-4 1-16 0,0-1 0 0,1 1 0 15,-1 0-64-15,-2 2-32 0,-2 1 0 0,-1 0 0 0,-3 0-192 0,-1 0-32 0,-4 0-16 0,-1 1 0 32,-2-1-32-32,-3 1 0 0,-6 0 0 0,0 0 0 0,0 0 96 0,0 0 16 0,0 0 0 0,-5-4 0 15,-2 1 48-15,-3 1 16 0,-2 0 0 16,-2 1 0-16,-3-1-16 0,-2 2 0 0,-3 2 0 0,-3-1 0 16,0 1-112-16,-1 3-32 0,-1 1 0 0,0 0 0 15,-5 2-160-15,1 1 0 0,1 2 144 0,3 1-144 16,0 0 128-16,3 0-128 0,0 0 128 0,3 2-128 0,2-1 0 0,3 2 0 15,1 2 0-15,1 0 0 0,3 0 0 0,3-1 0 16,2 0 0-16,2-1 0 0,1 2 0 0,3-4 0 16,3-1 0-16,2-1 0 0,3 0 128 0,3-1-128 15,1-3 128-15,4-1-128 0,4-2 192 0,2 0-16 16,0-3-16-16,1-1 0 0,2-5 144 0,-2 0 16 16,-1-3 16-16,-3 0 0 0,-2 1 176 0,-3-3 16 15,-3-1 16-15,-2-1 0 0,-3 0-16 0,-3-2 0 16,-1 0 0-16,-4 1 0 0,-4 1-128 0,-1 1-16 15,-4 0-16 1,-3 2 0-16,-2 4-368 0,-3 0 144 16,-1 2-144-16,0 2 0 0,-4 2 0 0,2 2-272 0,2 3 16 0,0 2 16 15,2 3-576-15,1 2-112 0,3 0-32 0,0 2 0 16,3-1-2608-16,3 3-528 0</inkml:trace>
  <inkml:trace contextRef="#ctx0" brushRef="#br1" timeOffset="117214.83">23582 5995 23951 0,'0'0'2128'0,"1"-7"-1696"16,0-1-432-16,2-1 0 0,2-1 1200 0,-1 1 144 0,0 0 48 0,2 2 0 31,1-1-144-31,0 1-32 0,3 3 0 0,0 0 0 16,1 0-512-16,0 2-96 0,0 1-32 0,-1 2 0 15,0 1-352-15,-1 3-80 0,-2 1-16 0,0 3 0 0,-2 2-128 0,0 1 0 16,-3 0 0-16,-1 3 0 0,-2 1 0 0,-1 2 0 16,-1 1 0-16,-2 0 0 0,1 0 0 0,-2-2 0 15,1 0 0-15,-1-2 0 0,0 0 0 0,0-3 0 16,2-2 144-16,0-2-144 0,2-1 144 0,2-7-144 16,0 0 192-16,0 0-192 0,0 0 224 0,0 0-64 15,0 0-16-15,6-5 0 0,0-2 16 0,2-2 0 16,1-3 0-16,2-3 0 0,2-3-160 0,1-1 160 15,1 0-160-15,-1 0 160 0,-2 0-160 0,-1 2 0 16,-1 0 0-16,-1 2 0 0,-3 1 144 0,0 3-144 16,-2 3 160-16,-4 1-160 0,1 2 336 0,-1 5-16 15,0 0-16-15,0 0 0 0,-5 3-112 0,-2 3 0 16,0 2-16-16,-1 2 0 0,0 1-176 0,2 1 0 0,-1 0 0 0,0 1 0 16,1 2 0-16,1-1 0 15,2 0 0-15,2 1 0 0,1-2 0 0,1-1 0 16,0-1 0-16,2-1 0 0,2-1 0 0,1-1 0 0,3 0 0 15,2-2 0 1,4-2-416-16,0-3-112 0,3-2-32 0,0-2 0 16,2-3-1920-16,0 0-384 0,-1-3-80 0</inkml:trace>
  <inkml:trace contextRef="#ctx0" brushRef="#br1" timeOffset="117379.72">24106 5788 11967 0,'-2'-22'528'15,"1"12"112"-15,-1-2-512 0,0-1-128 0,1 0 0 0,-3 0 0 0,2-1 4736 0,1 2 896 16,0 2 192-16,0 2 48 0,0 0-3568 0,0 1-720 15,1 2-144-15,0 5-32 0,0 0-576 16,0 0-112-16,0 0-16 0,-1 6-16 0,-1 2-496 0,0 3-192 16,0 2 128-16,-1 4-128 15,-1 2 0-15,2 1 0 0,-1 2 0 0,0 3 0 16,-3 0-880-16,0 0-208 0,-1 1-32 0,-1-2-15904 0</inkml:trace>
  <inkml:trace contextRef="#ctx0" brushRef="#br1" timeOffset="118807.96">23246 6762 23951 0,'0'0'1056'0,"-3"-5"224"0,1 1-1024 0,2 4-256 15,-2-6 0-15,2 6 0 0,0 0 880 0,1-5 112 16,-1 5 32-16,4-6 0 0,3 1-32 0,1 1 0 15,6-1 0-15,0 2 0 0,6 0-416 0,3-1-64 16,2 1-32-16,3 0 0 0,0-1-160 0,0 0-16 16,-1 1-16-16,1-2 0 0,-1 1-96 0,1 1 0 15,-2-1-16-15,-2 2 0 0,-2 1-176 0,-2 0 0 16,-3 1 144-16,-3 0-144 0,-3 0 0 0,-2 0 144 16,-3 0-144-16,-6 0 0 0,0 0 160 0,0 0-160 0,0 0 128 0,0 0-128 15,-5 1 0-15,-3 0 0 16,-3-1 0-16,-1 0 0 0,-2 0-192 0,-3 1 192 15,0 0-192-15,-2 1 192 0,-2 1-144 0,-1-1 144 16,-1 0 0-16,-1 1 0 0,-5 1 0 0,2 0 0 16,0 0 0-16,1 2 0 0,1-1 208 0,-2 2-48 0,4 1-16 15,2 1 0-15,1 0-144 0,3 1 0 0,2 0 0 0,3 0 0 16,0 1 0-16,3 1 0 0,2-1 0 0,1 0 0 16,2-1 0-16,2 0 0 0,2-1 0 0,1 0 0 15,1-1 0-15,2 0 0 0,3 0 0 0,1 0 0 16,0-2 0-16,3 0 0 0,2-2 0 0,1 0 0 15,0-1 0-15,2-2 0 0,-2-2 144 0,-1 0-144 16,-2-2 144-16,-1 1-144 0,-2-2 192 0,-2-1-192 0,-1 0 320 16,-2-2-32-16,-2 0-16 0,-1 0 0 0,-2-2 176 0,-3-1 48 15,-1 0 0 1,-2 2 0-16,-2 0-192 0,-1 1-48 0,-1 2 0 0,0 1 0 0,0 1-256 0,0 2 0 16,0 1 0-16,1 1-144 15,1 2-480-15,0 3-80 0,1 1-32 0,1 0 0 16,3 2-2816-16,1 0-560 0</inkml:trace>
  <inkml:trace contextRef="#ctx0" brushRef="#br1" timeOffset="119282.4">23608 6950 20271 0,'0'0'896'0,"0"0"192"0,0 0-880 0,0 0-208 0,1 8 0 0,-2-2 0 16,0 0 1328-16,0 0 208 15,-1 2 64-15,1 0 0 0,-3-2-272 0,2 2-48 16,1-1-16-16,0-1 0 0,1 0-688 0,1 1-144 0,1 1-32 0,0 0 0 15,1-2-208-15,0 0-64 0,-3-6 0 0,5 5 0 16,3 0 64-16,1-2 16 0,0-2 0 0,1-1 0 16,1-2 48-16,1-1 0 0,-3-3 0 0,0 0 0 15,1-2 0-15,1-1 0 0,0-1 0 0,0 0 0 16,-3-1 0-16,0-1 16 0,-2 0 0 16,0 2 0-16,-2 1 176 0,1 2 48 0,-4-1 0 0,0 2 0 0,-1 6 64 0,0 0 16 15,0 0 0-15,0 0 0 0,0 0-304 0,0 0-48 16,0 0-16-16,-6 7 0 0,1 3-208 0,-1 3 0 15,1 3 0-15,0 0 0 16,1 2 0-16,0 3-160 0,-2 2 160 0,3 2-128 0,0 2 128 0,0 4 0 16,1-1-144-16,1 0 144 0,1 0 0 0,1 0 0 15,0-1 0-15,1-1 0 0,1 1 0 0,0-3 0 16,1-1 0-16,-1-5 0 0,1-1 0 0,0-2 0 16,1-4 0-16,-2-1 0 0,0-2 0 0,0-1 0 15,-2-2 144-15,0-1-144 0,-1-6 192 0,0 0-48 16,0 0 0-16,-7 0 0 0,-1-1 176 0,1-3 48 15,-2 0 0-15,-1-3 0 0,-1 0 80 0,0-2 0 16,0 0 16-16,1-1 0 0,0 0-240 0,1 0-48 16,1-2-16-16,0 0 0 0,2 0-160 0,0 0 0 0,3-1 0 0,1 1 128 15,2 0-400-15,4 0-96 0,1-1-16 0,4 1 0 32,2-1-1584-32,2 0-320 0,3-1-64 0,2 0-9040 15,4 0-1792-15</inkml:trace>
  <inkml:trace contextRef="#ctx0" brushRef="#br1" timeOffset="119513.54">24069 6669 35007 0,'-1'-5'3120'0,"0"-1"-2496"15,1 0-496-15,0 6-128 0,0 0 224 0,0 0 32 16,0 0 0-16,0 0 0 0,0 0 320 0,0 0 80 15,0 0 16-15,-3 7 0 0,0 1-544 0,-2 3-128 16,0 3 0-16,1 3 0 0,0 2 0 0,-1 0 0 16,1 1 0-16,-2 0 0 0,1 0-256 0,0-1-64 15,1-3-32-15,1 1-10800 16,-1-3-2160-16</inkml:trace>
  <inkml:trace contextRef="#ctx0" brushRef="#br1" timeOffset="120252.98">23268 7851 3679 0,'-4'-4'320'0,"-1"0"-320"0,0-1 0 0,-1-1 0 0,1 1 5328 0,1-1 1008 16,1 1 192-16,0-2 32 0,1 0-3744 0,1 0-736 31,2-1-160-31,2-1-16 0,2 0-832 0,2-1-176 0,4-1-16 0,5-1-16 0,0 0-464 0,5-1-80 16,3-2-32-16,2 0 0 0,1 2-288 0,1 1 160 15,-1 1-160-15,-1 2 128 0,-2 3-128 0,-2 0 128 16,-3 3-128-16,-1 1 128 0,-3 2-128 0,0 1 0 15,-3 1 0-15,-1 1 128 0,-2 1-128 0,-2 2 0 16,-1 3-192-16,-2 1 192 16,-1 0-640-16,0 1 0 0,-2 1 0 0,-1 1 0 15,-1 0-1472-15,-2 0-320 0,0 0-48 0,0-2-16 0,0-3-1504 16,-1-1-304-16</inkml:trace>
  <inkml:trace contextRef="#ctx0" brushRef="#br1" timeOffset="120456.31">23593 7740 9215 0,'-7'-12'816'0,"5"6"-656"0,-1-1-160 0,-1 1 0 16,0-2 3008-16,0 2 560 0,-1-1 112 0,1 0 32 15,-1 1-976-15,2 1-192 0,3 5-48 0,0 0 0 16,-4-2-1024-16,-2 3-192 0,1 3-64 0,-1 1 0 16,1 3-704-16,-1 2-160 0,0 3-32 0,-1 1 0 15,0 3-128-15,0 1-48 0,-1 3 0 0,0 2 0 32,2 2-144-32,-2 0 128 0,0 0-128 0,2 2 128 0,0-1-128 0,2-1 0 0,0-2 0 0,2-2 0 15,1-2 0-15,3-1 0 0,2-2 0 0,1-1 128 0,2 0-400 0,3-2-96 16,0-1-16-16,2-2 0 15,1-1-768-15,2-3-144 16,2 0-48-16,0-3-8688 0,3-1-1744 0</inkml:trace>
  <inkml:trace contextRef="#ctx0" brushRef="#br1" timeOffset="120895.33">23752 8050 16575 0,'-3'-12'736'0,"2"5"160"0,1-3-720 0,0 0-176 15,0-1 0-15,1 1 0 0,0 1 2752 0,1 0 512 16,2 2 96-16,0 2 32 0,4-1-1600 0,-3 3-320 0,3 0-64 0,1 1-16 16,-1 4-800-16,3 1-144 15,-1 1-48-15,0 2 0 0,-1 0-400 0,-1 3 0 16,-2 3 128-16,0 1-128 0,-2 0 0 0,0 0 0 0,-3 0 0 0,-1 2 0 16,-1 3 0-16,-5 0 0 0,1-1 0 0,-2 2 128 15,0-2-128-15,-1 0 0 0,-2-2 144 0,1-1-144 16,0-2 0-16,2-2 144 0,0-3-144 0,1 0 0 15,2-3 192-15,4-4-192 0,0 0 192 0,0 0-192 16,0 0 256-16,0 0-48 0,4-6-16 0,4-3 0 0,2-2-192 0,2-2 128 16,2-3-128-16,2-1 0 0,1-3 0 0,1 0-208 15,-2 2 16-15,-2 2 0 0,-1-1 192 0,-2 3-192 16,-2 1 192-16,-2 2-192 0,-1 2 192 0,-2 3 160 16,1 1-32-16,-5 5 0 0,0 0 208 0,0 0 48 15,0 0 0-15,0 0 0 0,-6 8-192 0,1 2-16 16,-2 1-16-16,0 0 0 0,1 1-160 0,-1 2 128 15,1 2-128-15,0 0 128 0,1 1-128 0,0-1 0 16,2-1 0-16,1 0 0 0,1-3 0 0,2-1 0 16,0-1 0-16,2-1 128 0,1-1-128 0,3-1 0 15,1-2 0-15,2-1 0 16,0-2-512-16,2-2-48 0,1-2 0 0,1-2 0 16,4-1-2080-16,-3-2-432 0</inkml:trace>
  <inkml:trace contextRef="#ctx0" brushRef="#br1" timeOffset="121098.43">24188 7733 34271 0,'0'0'1520'0,"0"0"304"0,0 0-1456 0,0 0-368 16,0 0 0-16,-6 2 0 0,1 2 0 0,-1 1 0 0,2 3-192 0,0 1 64 15,0 2 128-15,0 2-192 0,-2 2 192 0,1 3-192 0,-2 3 192 0,1 1-160 16,-2 0 160-16,0 1-160 16,1 1-2336-1,0-1-448-15,1-2-112 0</inkml:trace>
  <inkml:trace contextRef="#ctx0" brushRef="#br1" timeOffset="121645.25">24407 7921 20271 0,'0'0'896'0,"0"0"192"0,-4-3-880 0,0 1-208 16,-1 3 0-16,-2 1 0 0,-1 1 2288 0,-1 3 400 15,1 0 96-15,-2 3 16 0,0 1-1872 0,1 2-368 16,2 1-80-16,1 2-16 0,-1-1-304 0,2 0-160 16,0-1 160-16,3 1-160 0,0-2 128 0,2-1-128 15,1 0 0-15,1-1 144 0,3-2 16 0,0 0 0 16,2-1 0-16,0-2 0 0,2 0 16 0,1-4 0 15,1-2 0-15,0-3 0 0,0-1-16 0,0-3 0 16,0 0 0-16,0-1 0 0,-1-2-16 0,0-2 0 16,-1 0 0-16,-2 0 0 0,0-1 0 0,0 1 0 15,-2 0 0-15,0 2 0 0,-2 0 336 0,-1 3 64 0,-1-1 16 0,0 2 0 16,-1 1 64-16,0 0 16 16,-1 2 0-16,1 4 0 0,0 0-320 0,0 0-64 15,0 0-16-15,0 0 0 0,-5 4-240 0,0 4 0 0,2 2 0 0,-3 2 0 16,2 2 0-16,-1 4 0 0,-1 2-192 0,-1 3 192 0,1 3 0 0,-1 3-128 15,1 1 128-15,-1 3 0 0,2 2 0 16,-1 0-128-16,2 1 128 0,0 1 0 16,1 2 0-16,1-2 0 0,1-1 0 0,0-2 0 0,1-1 0 15,0-1 0-15,0-2 0 0,1-2 0 16,0-4 0-16,0-2 0 0,0-2 0 0,0-3 0 0,1-1 0 0,-2-4 144 16,0-2-144-16,0-1 128 0,0-2 48 0,0-7 0 15,-4 4 0-15,-2-3 0 0,0-2 48 0,-3-2 16 16,-1-2 0-16,-2-2 0 0,-2 0-48 0,-1-1 0 15,0-2 0-15,0 0 0 0,-2-1 16 0,3 0 0 16,2-1 0-16,2 0 0 0,-1 1-16 0,4-1 0 16,5-2 0-16,3-1 0 0,2 1-192 0,5 0 0 15,3-1 128-15,5 0-128 0,3-3-208 0,4 0-96 16,3-3-16-16,0-2 0 16,2-2-1856-16,0 1-368 0,1-1-80 0,-1 2-8496 15,-2 1-1696-15</inkml:trace>
  <inkml:trace contextRef="#ctx0" brushRef="#br1" timeOffset="121849.6">24732 7613 31327 0,'-5'-14'2784'0,"3"7"-2224"16,-2 1-560-16,2-1 0 0,2 2 976 0,0 5 96 0,0-6 16 0,0 6 0 15,0 0-544-15,0 0-96 0,0 0-32 0,0 0 0 16,5 8-144-16,-2 3-16 0,-1 2-16 0,-1 5 0 15,0 2-240-15,0 5 0 0,-2 1 0 0,-1 3 0 16,0-1-192-16,-4 2 192 0,-1 2-192 0,-2-1-10864 16,-1-2-2176-16</inkml:trace>
  <inkml:trace contextRef="#ctx0" brushRef="#br1" timeOffset="141298.21">395 4946 11055 0,'-2'-8'976'0,"0"0"-784"16,2-1-192-16,-1-2 0 0,1-2 1024 0,0 0 176 16,0 0 16-16,1-1 16 0,0-1-528 0,-2 2-128 15,1 0 0-15,0 1-16 0,-1 0 160 0,-1 0 48 16,1 1 0-16,0-3 0 0,-1 4 80 0,2 1 32 16,0-1 0-16,-2 1 0 0,4 1-272 0,0 2-48 15,1 0-16-15,-3 6 0 0,7-7-272 0,-7 7-48 16,7-4-16-16,-7 4 0 0,10-1-208 0,0 2 128 15,-10-1-128-15,11 3 0 0,-1 3 208 0,-1 3-48 16,-1 3-16-16,-1 3 0 0,1 3 176 0,0 6 16 0,-1 2 16 0,2 4 0 16,-1 1-64-16,1 4-16 0,-1 2 0 0,3 5 0 15,2 4-128-15,0 3-16 16,-1 1-128-16,1 5 192 0,1 3 32 0,3 0 0 16,-2 2 0-16,2 3 0 0,0 1 80 0,2 1 16 15,-2 1 0-15,-2 0 0 0,0-2 64 0,-1-20 0 0,-2 3 16 0,2 4 0 16,0 0-208-16,2 1-64 0,-1-4 0 0,0 2 0 15,1-2 160-15,-2 1 32 0,-1-4 0 0,1-2 0 16,-1-3 96-16,-1 0 32 16,-1-3 0-16,-1-1 0 0,-1-2-112 0,-2-4-16 15,1-1 0-15,-3-1 0 0,1-2-128 0,-2-4-16 0,0-2-16 0,-1-3 0 0,-1-1-160 0,0-2 192 16,1-3-192-16,-1-1 192 0,0-1-400 0,-2-9-80 16,0 0-16-16,0 0 0 15,0 0-2400-15,4-7-496 0,0-5-80 0</inkml:trace>
  <inkml:trace contextRef="#ctx0" brushRef="#br1" timeOffset="142090.81">256 4849 23263 0,'-11'-7'1024'0,"11"7"224"0,0 0-992 0,-9-2-256 0,-1-1 0 0,3 1 0 0,7 2 0 0,-8-3 0 16,8 3 0-16,0 0 0 15,-6-4 0-15,6 4 176 0,0 0-32 0,0 0 0 16,4-7-144-16,2 2 192 0,3 0-192 0,1 0 192 0,0-4-192 0,3 0 160 16,4 1-160-16,1-3 160 0,3 0 96 0,2 0 0 15,4-3 16-15,0 1 0 0,2 0-96 0,4-1-32 16,1-1 0-16,4 0 0 0,4-3-16 0,2 0-128 16,0-2 192-16,1 0-64 0,-1-2-128 0,5-1 0 15,3 1 0-15,3 0 0 0,6 0 128 0,-2-1 0 16,0-1 0-16,-1-2 0 0,-2-1-128 0,3 2 0 15,3 0 144-15,5 1-144 0,5-1 0 0,-3 0 128 0,-4-3-128 0,1 1 0 16,1-2 128-16,5 0-128 16,2 2 128-16,-1-1-128 0,-6 1 0 0,1-1 0 15,0 0 0-15,4 0 128 0,3 1-128 0,3-2 0 0,-4-2 0 0,-24 12 128 16,6-3 32-16,6-3 16 16,5 2 0-16,35-13 0 0,-13 2-32 0,-34 13 0 0,5-2 0 0,4 1 0 15,3 0 16-15,1-1 0 0,0-1 0 0,0-1 0 16,-3 1-160-16,0 0 160 15,-1 0-160-15,1 1 160 0,1 0-160 0,-2-1 128 0,-4 2-128 16,-3 0 128-16,-1-1-128 0,-2 2 0 0,-1 1 144 0,0-1-144 16,-1 1 288-16,-2 1-16 0,-1 0 0 0,-4 2 0 15,-5 0 192-15,-1 2 48 0,-3 0 0 0,-2 0 0 16,-1 2-96-16,0 1-16 0,-3-1 0 0,0 2 0 16,-2 1-256-16,0 1-144 0,-1 1 160 0,-1 2-160 15,-2 0 128-15,-2 1-128 0,-2-1 0 0,-4 2 0 16,-2-1 0-16,0 2 0 0,-3 1-176 0,-2 0 176 15,-4 0-528-15,-5 2 16 0,0 0 0 16,0 0 0-16,0 0-512 0,0 0-80 0,0 0-32 0,0 0-7712 16,0 0-1552-16</inkml:trace>
  <inkml:trace contextRef="#ctx0" brushRef="#br1" timeOffset="142514.41">5017 2940 13935 0,'0'0'608'0,"0"0"144"0,0 0-608 0,0 0-144 16,5-3 0-16,-5 3 0 0,0 0 1008 0,6-2 160 16,-1 0 48-16,-5 2 0 15,0 0-32-15,6-4 0 0,-6 4 0 0,0 0 0 0,4-4-144 0,-4 4-16 16,5-4-16-16,-2-1 0 16,-3 5-256-16,4-4-48 0,1-1-16 0,-1 2 0 0,1-1-256 0,0 0-48 0,1 2-16 0,-1 0 0 15,2 0 192-15,-1 0 32 0,0 0 16 0,0 1 0 16,2 0-224-16,0 0-64 0,-1 1 0 0,0 1 0 15,0 0-128-15,1 2-48 0,0 0 0 0,0 2 0 16,1 1-16-16,-1 2-128 0,1 1 192 0,1 4-64 16,2 1-128-16,-1 2 192 0,-1 4-192 0,1 2 192 15,-1 2-192-15,1 4 192 0,0 3-192 0,-1 3 192 0,0 2-32 0,0 4 0 16,1 1 0-16,0 5 0 16,1 1-160-16,-2 3 128 0,1 4-128 0,1 1 128 0,0 3 96 0,0 0 16 15,1 0 0 1,0-1 0-16,2 1 32 0,-3-2 16 0,1 0 0 0,0-1 0 0,-1-1-48 0,0-2-16 15,-1-2 0-15,-1-3 0 0,-2-2-224 0,-1-2 176 16,-4-2-176-16,-1-3 160 0,-2-1-160 0,-2-3 192 16,-1-2-192-16,-5-3 192 0,-1 0-192 0,-1-1 128 15,-2-2-128-15,-1-2 128 16,-2-2-816-16,0-3-160 0,0-2-48 0,-8 5-15680 0</inkml:trace>
  <inkml:trace contextRef="#ctx0" brushRef="#br1" timeOffset="143455.62">712 6494 14511 0,'0'0'640'0,"0"0"128"0,-7 4-608 0,-2-2-160 16,-2 0 0-16,2-2 0 0,-1-1 1472 0,0 2 272 15,0 1 48-15,1 1 16 0,-1-3-448 0,1 0-80 16,0 0-32-16,0 1 0 0,-1 0-528 0,2 0-96 0,0 0-32 0,8-1 0 31,-10 2-240-31,3 0-48 0,7-2-16 0,0 0 0 0,0 0-288 0,0 0 0 0,0 0 128 0,0 0-128 16,0 0 0-16,0 0 0 0,0 0 0 0,11 3 0 0,3-2 0 0,2-2 0 15,2-3 0-15,3 0 0 16,-1-4 192-16,2 0-32 0,2 0 0 0,2-2 0 0,1-2-16 0,6-3 0 16,4-1 0-16,5-2 0 0,3 0-16 0,6-4 0 15,7-3 0-15,0 1 0 0,-3 0-128 0,3-1 128 16,3-2-128-16,4 2 128 0,3 1-128 0,2-2 0 16,0-2 0-16,0-1 0 0,0 1 0 0,5 0 0 15,1 1 0-15,1-1 0 0,-2 1 0 0,0-1 0 16,1 1 0-16,2-2 0 0,2 0 0 0,0 1 0 15,-2-2 0-15,3 2 0 0,-1-1 0 0,1-2 0 16,5-1 0-16,-3 1 0 0,-5 1 0 0,0 0 128 16,0-1-128-16,3 1 0 0,4 1 0 0,-29 9 0 0,2-2 0 0,4-1 0 15,4-1 0-15,1-2 128 16,5 1-128-16,2-4 0 16,-2 0 0-16,-7 1 0 0,-1 2 0 0,4-2 0 0,2 1 0 0,-6 3 0 15,-1-2 128-15,-3 1-128 0,-1 0 0 0,-2 1 0 16,-1-2 0-16,1 3 128 0,1 1-128 0,0-1 0 15,-1 0 0-15,2-1 128 16,-5 1-128-16,-4 2 0 0,-3 1 0 0,-1 1 0 0,-2 1 0 0,0-1 0 0,-1 1 0 0,-1 2 0 16,-3 0 0-16,-2 1 0 15,-5 2 0-15,-4 1 0 0,-4 1 144 0,-3 2-144 0,-2 0 160 0,-4 1-160 16,-1 1 224-16,-3 0-48 0,0 2-16 0,-5 0 0 16,0 1 224-16,-1-2 64 0,0 3 0 0,-5 3 0 0,0 0-128 0,0 0 0 15,0 0-16-15,0 0 0 0,0 0-304 16,0 0 0-16,0 0 0 0,0 0 0 15,-5-4-1472 1,5 4-288-16,-5-4-64 0,5 4-11776 0</inkml:trace>
  <inkml:trace contextRef="#ctx0" brushRef="#br1" timeOffset="143595.72">5375 4477 30111 0,'0'0'1344'0,"0"0"256"0,0 0-1280 0,0 0-320 0,0 0 0 0,0 0 0 0,0 0 0 0,0 0 128 15,0 0-128-15,0 0 0 0,0 0-208 0,0 0-112 16,0 0-32-16</inkml:trace>
  <inkml:trace contextRef="#ctx0" brushRef="#br1" timeOffset="148233.76">787 7266 12895 0,'0'0'1152'0,"0"0"-928"16,0 0-224-16,-7 2 0 0,-1-2 1296 0,8 0 224 31,0 0 32-31,0 0 16 0,-7-2 272 0,7 2 48 0,0 0 16 0,0 0 0 0,0 0-528 0,1-8-96 31,4 1-32-31,1 1 0 0,4-1-416 0,-2 2-96 0,1-2-16 0,3-1 0 0,2-1-160 0,3 0-48 16,1-1 0-16,3 0 0 0,0-1-192 0,2 0-64 15,1 2 0-15,1-2 0 0,1 0-256 0,-2 0 128 16,-1 1-128-16,-1 1 0 0,-2 2 128 0,-1 0-128 16,-5 0 0-16,0 3 0 0,-3 0 0 0,-1 0 0 15,-1 2 0-15,-2 1 0 0,-7 1 128 0,0 0-128 16,0 0 0-16,0 0 0 0,0 0 128 0,0 0-128 15,0 0 192-15,0 0-192 0,-4 4 224 0,-2 2-64 0,-1-1-16 0,-3 1 0 16,-1-1-144-16,-4 2 0 16,-3 0 144-16,-1 0-144 0,-2 1 0 0,-2 1 144 15,-4 0-144-15,1-1 0 0,-2 3 176 0,1 1-176 0,-3 2 160 0,-13 7-160 16,7-3 208-16,3 1-48 0,2 1-16 0,2 1 0 16,4 1 48-16,-1 2 16 0,-3 0 0 0,4 1 0 15,3 2-208-15,2 1 144 0,2 3-144 0,3 0 128 16,0 0-128-16,3-2 0 0,4 0 0 15,3-1 0-15,3-4 0 0,2-8 0 0,2 2 0 0,4-2 0 16,3-1 0-16,2-2 0 0,2-1 0 0,3-1 0 0,2-2 0 0,2-2 0 16,3-3 0-16,-1-3 0 0,-1-3 0 0,0-4 0 15,1-2 0-15,-1-1 128 0,-3-4 32 0,0-1 0 16,-3-2 0-16,-3-3 0 0,-2-1 96 0,-2-2 0 16,-5-2 16-16,0 2 0 0,-5 1 32 0,-3-6 0 15,-3 3 0-15,-1 6 0 0,-2 3 80 0,-2 6 0 16,-1 2 16-16,0 4 0 0,-1 0-48 0,1 6-16 15,-1 1 0-15,-1 4 0 0,1 1-336 16,-1 2-320-16,0 1 64 0,2 2 16 16,2 2-1488-16,2 2-320 0,2 1-48 0,1-2-9424 15,3 1-1872-15</inkml:trace>
  <inkml:trace contextRef="#ctx0" brushRef="#br1" timeOffset="148797.26">1253 7670 19343 0,'0'0'848'0,"0"0"192"0,0 0-832 0,4-4-208 0,0-2 0 0,0 1 0 16,-2-1 1280-16,0 0 192 0,0-2 64 0,-1 0 0 16,-1 1 32-16,-1-1 16 0,-1 0 0 0,0 1 0 15,-1-2-400-15,-4-4-80 0,-2 1-16 0,0 3 0 0,1 3-128 0,-1 2-16 16,0 1-16-16,0 3 0 0,9 0-240 0,-12 5-48 31,0 3-16-31,-1 2 0 0,2 2-368 0,-1 3-64 0,-4 3 0 0,1 3-16 0,2 1-176 0,-1 1 0 31,5 0 144-31,-2 0-144 0,2 0 0 0,3-2 0 0,3-2 0 0,2-1 0 0,2 0 0 0,2-2 0 16,4-2 0-16,-1-2 0 0,1-2-128 0,2-2 128 16,0-1-128-16,2-3 128 0,2-1-224 0,-1-4 32 0,1-4 16 0,-1 0 0 15,0-3-80-15,0-2 0 16,-1-3-16-16,2-3 0 0,-2-1 128 0,-2-3 144 16,1-2-208-16,-1 0 80 0,0 0 128 0,-5 8 0 15,-3 1 0-15,1 0-128 0,0 2 128 0,-1 3 0 16,-1 0 0-16,0 1 128 0,0 7 96 0,0 0 32 15,0 0 0-15,0 0 0 0,2 8-80 0,0 2-16 16,0 1 0-16,2 2 0 0,0 1-160 0,1 2 0 16,0 0 0-16,3 2 0 0,1-2 0 0,-1 1 0 0,1 1 0 0,1-3 0 15,1-2 0-15,0-1 0 0,1-1-192 16,0-2 192 0,-1-1-768-16,1-3-48 0,2-1 0 0,0-4 0 15,1-4-1936-15,2-1-400 0,-2-4-80 0,1-2-5712 0,-2-3-1136 0</inkml:trace>
  <inkml:trace contextRef="#ctx0" brushRef="#br1" timeOffset="149048.74">1574 7602 15663 0,'0'0'1392'0,"0"0"-1120"16,0 0-272-16,0 0 0 16,-1 7 2336-16,0 0 416 15,-3 2 64-15,3 2 32 0,1 1-1984 0,0 3-400 16,1-1-80-16,3 1 0 0,-2 1-128 0,1-1 0 0,2 1-16 0,-1-2 0 0,0-1 64 0,1 0 16 16,0-1 0-16,1-2 0 0,-1-1 256 0,2-2 64 15,-1-2 16-15,2-2 0 0,-1 0 16 0,0-4 0 16,2-3 0-16,0-1 0 0,-1-3 112 0,1-2 32 15,-1-2 0-15,0-3 0 0,-2-3-144 0,-1-2-32 16,-1-2 0-16,0-1 0 0,-1-1-256 0,-1 1-48 16,-2-1-16-16,0 4 0 0,0 2-64 0,-1 3 0 15,0 2-16-15,0 3 0 0,1 2-112 0,-1 1 0 16,-1 2-128-16,2 5 192 0,0 0-192 0,0 0-192 0,0 0 48 0,0 0 0 31,0 0-1920-31,0 0-384 0,0 0-80 0</inkml:trace>
  <inkml:trace contextRef="#ctx0" brushRef="#br1" timeOffset="149536.91">1861 7627 13823 0,'0'0'608'0,"0"0"128"0,0 0-592 0,0 0-144 16,0 0 0-16,3 7 0 0,-3-7 2192 0,0 0 416 15,0 0 80-15,7 3 0 16,-1-2-448-16,2-1-80 0,0-2-32 0,1-1 0 0,2-1-976 0,-1-3-192 15,-1-2-32-15,2-1-16 0,0-1-384 0,0-2-80 0,-3-2 0 0,0-1-16 16,0 0-160-16,-2-1-16 16,-3 0-16-16,0-1 0 0,-2 0-32 0,-1 1 0 15,-4 1 0-15,0 4 0 0,-1 2 80 0,-2 2 16 16,0 0 0-16,1 4 0 0,-4 0 144 0,1 3 48 0,-3 1 0 0,1 3 0 16,0 5-224-16,2 2-32 15,-2 2-16-15,1 2 0 0,0 4-224 0,2 1 0 0,0 2 0 16,1 1 0-16,3 0 0 0,2 0 0 15,1 0 0-15,3-3-160 0,2 0 160 0,2-2 0 0,0-2-144 0,3-1 144 16,3-2 0-16,1-2 0 0,2-2-144 0,1-2 144 16,3-3 0-16,2-3 0 0,0-2 0 0,0-3 0 15,-1-1-192-15,0-4 32 0,1-2 0 0,-1-3 0 16,3-1-1888 0,-1-2-368-16,-3-2-80 0,1 1-12880 0</inkml:trace>
  <inkml:trace contextRef="#ctx0" brushRef="#br1" timeOffset="149657.26">2321 7393 35071 0,'0'0'1552'0,"0"0"320"0,0 0-1488 0,0 0-384 16,0 0 0-16,0 0 0 0,0 0 0 0,0 0-208 16,0 0 16-16</inkml:trace>
  <inkml:trace contextRef="#ctx0" brushRef="#br1" timeOffset="150740.65">956 8810 26719 0,'-16'-13'1184'0,"8"5"240"0,1-1-1136 0,1 2-288 16,1-1 0-16,0 0 0 0,3 0 1136 0,0 1 160 15,1-1 48-15,1 8 0 0,0 0 0 0,0 0 0 16,0 0 0-16,0 0 0 0,0 0-528 0,0 0-112 16,0 0 0-16,8 9-16 0,-3 3-288 0,2 4-48 15,-1 5-16-15,2 4 0 0,2 2-48 0,-2 5-16 16,0 0 0-16,-2-8 0 0,-1 5-112 0,2 1-32 15,1 2 0-15,0 1 0 0,-1 1-128 16,1-2 0-16,-1 0 144 0,0-3-144 0,-1-3 0 0,0-2 0 16,1-2 0-16,-2-2 128 0,1-2-384 0,0-3-64 15,1-2 0-15,1-3-16 16,-3-2-2240-16,1-4-448 0,-1-2-96 0</inkml:trace>
  <inkml:trace contextRef="#ctx0" brushRef="#br1" timeOffset="151210.88">929 8841 32255 0,'-20'-17'2864'0,"9"6"-2288"16,1-3-576-16,3 0 0 0,-2-3 528 0,3 1 0 15,1-2 0-15,3 0 0 0,3 2-64 0,2-1-16 0,2 1 0 0,4-1 0 16,5 1 64-16,2-1 0 0,3 0 0 0,3 3 0 16,0 0-336-16,1 3-176 0,0 4 192 0,1 1-192 15,-1 2 0-15,0 3 0 16,-2 3 0-16,-2 3 0 0,-1 2 0 0,-5 3 0 0,0 3 0 0,-1 2 0 15,-2 3 160-15,-2 3-160 0,-3 2 128 16,-1 5-128-16,-2 2 128 0,-6 3-128 0,-2 1 0 0,-1 1 128 16,0-1-128-16,-4-4-192 0,-4-3 32 0,0-3 16 15,-1-3 144-15,-1-2 0 0,-4-5 160 0,2-2-160 0,3-1 432 0,-1-2-16 16,2-4 0-16,3 0 0 0,2-3 16 0,1-1 0 16,9-1 0-16,0 0 0 0,0 0-128 0,0 0-32 15,0 0 0-15,0 0 0 0,0 0-272 0,0 0 0 16,11-1 0-16,1 1 0 0,-1-1 0 0,5 2 0 15,1 0 0-15,3 1-144 0,1 2 144 0,-6-2-128 16,3 1 128-16,3 1-128 0,3 1 128 0,-1 0 0 16,2 1-144-16,14 3 144 0,-2-1 0 0,-3 2 0 15,-2 0 0-15,0 0 0 0,-2-2 0 0,-1 1 0 16,-4-1 0-16,-1 0 0 0,0-1 0 0,-4-2 0 16,-5 1 0-16,-1 1 0 0,-3 0 0 0,-3 0 0 0,-8-7 128 0,7 6-128 15,-7-6 0-15,0 0 128 16,6 9-128-16,-6-9 128 0,0 0-128 0,0 0 160 15,3 9-160-15,-3-9 160 0,0 0-160 0,0 0 0 16,0 0 0-16,0 0 0 16,0 0-1840-16,0 0-400 0,0 0-64 0</inkml:trace>
  <inkml:trace contextRef="#ctx0" brushRef="#br1" timeOffset="155158">2170 7017 2751 0,'0'0'256'0,"0"0"-256"0,0 0 0 0,0 0 0 16,0 0 2560-16,0 0 448 0,0 0 112 0,0 0 16 15,0 0-688-15,0 0-128 16,0 0-16-16,-8-2-16 0,8 2-496 0,-6-4-112 16,6 4-16-16,0 0 0 0,0 0-544 0,0 0-112 15,0 0-32-15,0 0 0 0,0 0-400 0,0 0-64 16,0 0-32-16,0 0 0 0,0 0-240 0,5-4-48 0,2 1-16 0,3-2 0 15,2 0-48-15,2-2 0 0,3 0 0 0,1-2 0 16,4-1-128-16,3-1 0 0,1 0 144 16,4 0-144-16,0-1 0 0,2 1 0 0,0-2 0 0,-1 0 0 15,2 1 0-15,-4 0 0 0,-1 0 0 0,0 1 0 16,-3 0 0-16,-1 1 128 0,-2 0-128 0,-2 2 0 16,-2 0 0-16,-3 1 0 0,-3 2-192 0,-3 0 64 15,-4 1-384 1,-5 4-80-16,0 0-16 0,0 0 0 0,0 0-192 15,-3-3-32-15,-6-1-16 0,1 2 0 0,-3 0-48 16,-2 1 0-16,0 1 0 0,0-1 0 0,-2-1 560 0,0-2 96 0,1 2 32 0,1-1 0 0,1-2 352 0,0 1 80 16,2 0 16-16,1-1 0 0,1 0 576 0,3-1 112 15,0 1 32-15,5 5 0 0,0 0-32 0,0-6 0 16,0 6 0-16,6-5 0 0,-2-1-496 0,4 2-112 16,0 2 0-16,2 0-16 0,2 1-112 0,1 2-32 15,0 1 0-15,1 1 0 0,1 0 80 0,0 3 16 16,-2-1 0-16,0 3 0 0,0 1 32 0,-2 1 16 15,-2 2 0-15,0 0 0 0,-3-1-144 0,-3 2-32 16,-2 2 0-16,-1 2 0 0,-2-2-128 0,-2 2 128 16,-4-1-128-16,0 2 128 0,0-1-256 0,0 1-64 15,-1 0-16-15,0-3 0 16,1-2-480-16,2-1-80 0,0-2-32 0,2-1-14656 0</inkml:trace>
  <inkml:trace contextRef="#ctx0" brushRef="#br1" timeOffset="156316.91">3383 6353 21247 0,'-8'-7'944'0,"8"7"192"0,-3-4-912 0,-1-2-224 16,-3-1 0-16,2 2 0 0,-1-1 1248 0,1 1 208 16,-2 1 32-16,1-1 16 15,-1 1 96-15,-3 0 0 0,2 2 16 0,0 1 0 0,-1 1-528 0,0 1-96 16,-1 3-32-16,2 0 0 0,-1 1-320 0,1 3-64 15,0 3 0-15,-1 2-16 0,1 3-240 0,1 1-64 16,1 2 0-16,2 1 0 0,0 1-256 0,0 1 160 16,4 0-160-16,0-1 128 0,3 0-128 0,0-2 0 15,1 0 0-15,3-1 0 0,2-3 0 0,2-1 0 16,2-2 0-16,2-1 0 0,2-2 0 0,1-2-192 0,3-2 32 0,12-4 16 31,-2-5-672-31,-2-6-128 0,-4-4-16 0,0-3-16 16,1-1-704-16,-10 2-144 0,0-4-32 0,0 0 0 15,1-2 144-15,-2 1 32 0,-2 1 0 0,-1 3 0 16,-2 3 992-16,-3 2 208 0,-3 3 32 0,-1 3 16 0,0 0 1552 0,-3 6 304 0,0 0 64 0,0 0 16 16,0 0 64-16,0 0 16 0,0 0 0 0,0 0 0 15,0 0-912-15,0 0-176 0,0 0-48 0,0 0 0 16,0 0-144-16,0 0-48 0,0 0 0 0,0 0 0 16,7-2 96-16,1 0 16 0,0-3 0 0,-1-1 0 15,1-3-80-15,0-1-16 0,-2-2 0 0,1-1 0 16,-1-2-96-16,-2 0-32 0,0-2 0 0,-3 0 0 0,1-2 0 0,-2 2 0 15,-3-1 0-15,1 4 0 16,-1 2 112-16,-2 2 0 0,0 2 16 0,-2 2 0 0,1 2 320 0,0 2 64 16,0 2 16-16,-1 3 0 0,0 4-256 0,2 4-48 15,-1 3-16-15,2 3 0 0,-1 1-352 0,1 3 0 16,1 1 0-16,1 0 0 0,1 0 0 0,1-1 0 31,2-1 0-31,1-1 0 0,3-3 0 0,0-2 0 16,2-2 0-16,2-1 0 0,1-2-192 0,1-2 32 15,0-4 16-15,3-3 0 16,3-2-512-16,2-5-112 0,2-3 0 0,0-2-16 16,0-2-432-16,-1-5-96 0,-1-3-16 0,-1-3 0 15,0-1-272-15,-2-2-48 0,-2 1-16 0,-2 2 0 16,-1 6 480-16,-2 3 96 0,-2 4 0 0,-3 2 16 0,0 4 1072 0,-5 6 352 16,0 0 0-16,0 0 0 0,0 0 608 0,-1 8 128 15,-2 2 32-15,1 2 0 0,-1 2-480 0,0-1-112 16,-1 0-16-16,1 0 0 0,0 0 64 0,1-2 0 0,-1-1 0 0,1-1 0 15,0-1 112-15,2-8 16 16,0 0 16-16,0 0 0 0,0 0-32 0,0 0-16 16,0 0 0-16,0 0 0 0,2-6-176 0,1-1-48 0,1-3 0 0,0-3 0 15,1-4-256-15,2-3-64 0,1-1-128 0,0 0 192 16,-1 2-192-16,2 0 0 0,-1 2 0 0,0 3 0 0,-1 2 0 0,1 2 0 16,-1 2 0-16,0 4 0 0,1 3 208 15,0 2 0-15,-1 2 0 0,1 3 0 0,0 2-48 0,1 0-16 16,0 1 0-16,1 2 0 0,-1 0-144 0,0 0 0 15,0 0 0-15,1 0 128 0,1 0-128 0,0-1 0 16,1-1 0-16,0-3 0 0,0-1 0 0,1-2 0 16,-1-1 0-16,1-3 0 15,1-2-512-15,0-3-192 16,2-1-48-16,-2-4 0 0,-2-2-768 0,-1-5-144 0,0-5-48 0,-1-4 0 16,-2-2-1312-16,2-3-272 0,-2-4-48 0,0-2-16 15,-1 0 944-15,0-1 192 0,-3 3 48 0,1 4 0 0,-3 3 2720 0,0 4 544 16,-1 3 128-16,-1 3 0 0,-1 3 2432 0,0 2 464 15,-1 0 112-15,1 1 0 0,0 3-1600 0,0 3-320 0,1 1-64 16,-3 2 0-16,3 4-960 0,0 0-192 16,0 0-48-16,0 0 0 0,0 0-336 0,0 0-64 15,0 0 0-15,0 7-16 0,0 3-304 0,0 2-64 16,3 2-16-16,-3 3 0 0,2 4-240 0,0 3 0 0,1 2 0 0,3 1 0 16,-3 1 0-16,2 0 0 0,-2 1 0 0,3-2 0 15,1-1 0-15,0-2 0 16,-1-2 0-16,1-1 0 15,1-3-368-15,-1 0-64 0,1-3-16 0,0-1 0 16,-1-3-2288-16,1-3-464 0,-1-2-80 0</inkml:trace>
  <inkml:trace contextRef="#ctx0" brushRef="#br1" timeOffset="156489.41">4388 5957 28559 0,'-12'-6'2544'0,"6"3"-2032"0,-1-1-512 0,2 0 0 0,5 4 2832 0,-3-5 480 16,3 5 80-16,0 0 32 0,1-8-2640 0,2 0-528 15,3 2-96-15,1-3-32 0,3-1-128 0,3 0-144 16,4-2 144-16,3 0-208 16,2 0-1408-16,2-2-288 0,2 1-48 0,2 0-14288 15</inkml:trace>
  <inkml:trace contextRef="#ctx0" brushRef="#br1" timeOffset="156834.19">4767 5854 29487 0,'0'0'2624'0,"0"0"-2112"16,0 0-512-16,0 0 0 0,-1-3 672 0,1 3 32 0,2-6 0 0,2 1 0 15,0-2 0-15,1 1 16 0,2-3 0 0,1 0 0 16,-1-1-240-16,1-1-48 16,0-2-16-16,0 0 0 0,-1-1-80 0,0-1-16 15,-2-1 0-15,-1-1 0 0,-1 1 32 0,-1 0 0 0,-1 0 0 16,-1 2 0-16,-3 1-16 0,1 2 0 15,-2 3 0-15,0 1 0 0,-1 2 144 0,-1 1 32 0,-1 2 0 0,1 2 0 16,-1 2-224-16,1 3-32 0,-2 0-16 0,0 4 0 16,1 1-240-16,-1 3 0 0,0 2 0 0,3 2 0 15,1 1-160-15,1-1 160 0,0 1-128 0,2-1 128 16,1 0 0-16,3-2-128 0,1 1 128 0,3-1 0 16,0-2 0-16,0-1-128 0,2-1 128 0,1 0 0 15,1-1 0-15,1-1 0 0,0-1 0 0,2-2 0 0,3-1-384 16,-1-2 16-16,2-2 0 0,1-1 0 15,1-2-1760-15,-1-2-368 0,1-2-64 0,0-1 0 16,-1 0-320-16,-3-2-48 0,1-1-16 0,-5-1-7984 0</inkml:trace>
  <inkml:trace contextRef="#ctx0" brushRef="#br1" timeOffset="157130.97">5063 5619 6447 0,'-11'-21'272'0,"4"12"80"0,1-1-352 0,-1 0 0 16,1-1 0-16,-2-1 0 0,1 2 5504 0,2 2 1040 15,0-1 208-15,3 1 32 0,0 0-4304 0,1 3-880 16,1 5-160-16,0 0-32 0,1-6-688 0,-1 6-128 15,6-2-16-15,0 2-16 0,3 1-352 0,1 3-64 0,0 1-16 0,2 3 0 16,1 4-128-16,0 1 0 0,0 2 0 0,0 2 0 16,0 3 0-16,-3 2 128 15,-2 1-128-15,1 1 0 0,-1 1 160 0,1 0-160 0,-3-2 192 0,0-1-192 16,-3-4 176-16,-1-1-176 16,1-4 160-16,-3-2-160 0,-2-2 240 0,1-3-48 15,-1 1-16-15,2-7 0 0,0 0 176 0,-5 0 32 16,-1-3 16-16,0-4 0 0,-1-2 128 0,-1-3 32 15,-1-3 0-15,3-5 0 0,1-3-288 0,3-2-48 16,2-2-16-16,1 1 0 0,2 1-208 0,1 0 0 0,3 2 0 0,1 2 0 0,2 2 0 0,1 1 0 16,1 3-144-16,0 1 144 0,2 2-176 0,-1 1 176 15,0 2-192-15,0 3 192 16,-1-1-864-16,0 3-64 16,1 1-16-16,-4 0-11344 0,2 3-2288 0</inkml:trace>
  <inkml:trace contextRef="#ctx0" brushRef="#br0" timeOffset="172335.47">3026 10700 4607 0,'0'0'400'0,"0"0"-400"0,0 0 0 0,0 0 0 16,0 0 464-16,-2-6 16 0,2 6 0 0,0 0 0 16,-4-6-352-16,4 6-128 0,-1-7 0 0,1 7 0 15,-1-6 160-15,1 6-160 0,0-9 160 0,0 9-160 16,0-9 384-16,0 9 0 0,1-9-16 0,-1 9 0 15,2-8 288-15,0 0 64 0,-2-1 16 0,1 1 0 16,0 2 96-16,-1 6 32 0,0-9 0 0,0 1 0 16,1 0-192-16,-1 8-32 0,0-7-16 0,0 7 0 15,1-9-192-15,-1 9-48 0,-2-9 0 0,2 2 0 16,0 7-192-16,2-7-64 0,-2 7 0 0,1-7 0 16,-1 7 0-16,1-6 0 0,-1 6 0 0,0-8 0 0,0 1 320 0,0 7 48 15,0 0 16-15,0 0 0 0,2-7-128 0,-2 7-32 16,0 0 0-16,0 0 0 0,0 0-176 0,0 0-48 15,0 0 0-15,0 0 0 0,0 0-128 0,0 0 0 16,0 0 0-16,0 0 0 0,0 0 0 0,8 6 0 16,-8-6-144-16,7 10 144 0,-2 0 0 0,0 0-160 15,-2-1 160-15,0 1-128 0,-1-1 128 0,-1 4 0 16,-1-1 0-16,0 1 0 0,2 1 0 0,-2 0 128 16,0 1-128-16,0-1 176 0,0 1-48 0,0 1 0 15,-2 0 0-15,2 1 0 0,0-1-128 0,0 2 0 16,0-2 144-16,0 1-144 0,0-1 0 0,0 2 128 0,0 0-128 0,0 0 0 15,2 1 0-15,-2 1 0 16,0 1 0-16,0 1 0 0,0 0 0 0,0 0 0 16,1 0 0-16,-1 1 0 0,-1 1 128 0,1 1-128 0,0 1 128 0,0-1-128 15,-2 1 128-15,2 1-128 0,-1-1 128 0,1 1-128 16,0-1 144-16,0-1-144 0,1-2 192 0,1 3-192 16,-1 0 0-16,0 0 0 0,-1 1 0 0,2-2 0 15,1 0 0-15,-1 1 0 0,-2-1 0 0,2 1 0 0,0 1 0 0,-1-2 0 16,-2 0 0-16,2 2 0 0,1-1 0 0,-1 1 0 15,-1-1 0-15,1 2 0 0,0 0 0 16,2 2 0-16,-1 0 0 0,0 0 0 0,-1 2 0 16,1-1 0-16,2 0 0 0,0 1 0 0,0-1 0 0,0-1 0 15,-1 0 0-15,0 1 0 0,1-1 0 16,-1 0 0-16,-1 0 0 0,1 1 0 0,0 1 0 0,-1 1 0 16,-1-1 0-16,0 0 0 0,-1-1 0 0,0 2 0 15,-1 2 0-15,1-2 0 0,-1-3 0 0,1 2 0 16,0 0 0-16,0 0 0 0,0-1 128 0,1 1-128 15,0 1 0-15,1 0 0 0,0-1 0 0,1 0 0 16,0-2 0-16,0 2 0 0,2 1 0 0,0-2 0 16,-3-2 0-16,2-2 0 0,-1 1 0 0,0-2 0 15,2-1 0-15,-1 2 0 0,0 1 0 0,1 1 0 16,-2-2 0-16,0 2 0 0,-2 0 0 0,2-1 0 16,-1 0 0-16,0 0 0 0,0-1 0 0,-1 0 0 0,-1 1 0 0,3-1 0 15,-1 2 0-15,0-3 0 0,-1 0 0 16,1 0 0-16,2 1 0 0,-2 2 0 0,0-1 0 0,0-2 0 15,0-1 0-15,1 2 0 0,-1-1 0 0,0-1 0 16,1-2 0-16,-1 2 0 0,1-1 0 0,-1 1 0 16,0-1 0-16,0 2 0 0,0 0 128 0,1-1-128 15,-2 0 0-15,1 0 0 0,-1 1 0 0,1 3 0 16,0-2 0-16,-2 1 0 0,0-3 0 0,0 2 0 16,0-2 0-16,2 0 0 0,0-1 128 0,0 1-128 15,-1 1 160-15,0-1-32 0,0-1 0 0,1 2 0 16,2-3 16-16,-1 0 0 0,0 0 0 0,2 0 0 0,0 1 0 15,-1 2 0-15,0-2 0 0,0 0 0 0,1 1-16 0,-2 0-128 16,0-1 192-16,0-1-64 0,0-1-128 0,1 1 192 16,0-1-192-16,-1 2 192 0,0 1-64 0,0 2-128 15,0-2 192-15,0 0-64 0,1 1-128 0,1 0 192 16,-2 2-192-16,0-1 192 0,0 1-192 0,-1-1 0 16,0 0 144-16,0-1-144 0,1 0 128 0,1 0-128 15,-1-2 128-15,0 1-128 0,2 2 0 0,0-1 144 16,0-1-144-16,0 2 0 0,2-1 192 0,-2 2-64 15,0-4 0-15,-1 2-128 0,0 2 336 0,1-2-32 16,-2-2-16-16,0 3 0 0,0-2-32 0,-1-1 0 0,0-2 0 0,-1 0 0 16,-1 0 16-16,0 1 0 0,0-1 0 0,1-1 0 15,-1-2 0-15,1 0 0 0,-1-1 0 0,1 1 0 16,-1-3-96-16,3 0-32 0,-2-2 0 0,0-1 0 16,0 1 16-16,0-2 0 15,1-2 0-15,-2-1 0 0,0 0-32 0,0-1-128 16,0-8 192-16,0 0-64 0,-2 7-128 0,2-7 160 0,0 0-160 0,0 0 160 31,0 0-480-31,-9-2-112 0,0-3-16 0,2-4-9152 16,-1-2-1856-16</inkml:trace>
  <inkml:trace contextRef="#ctx0" brushRef="#br0" timeOffset="173509.47">3053 10613 8687 0,'0'0'384'0,"1"-8"80"0,-1 8-464 0,0-7 0 0,-2-2 0 0,1 1 0 15,1 8 848-15,0-8 80 0,0 8 16 0,-1-7 0 16,1 7-320-16,0 0-64 0,-2-8-16 0,2 8 0 15,0 0-160-15,0 0-48 0,0 0 0 0,0 0 0 16,-8 1-144-16,8-1-16 0,-6 7-16 0,0 3 0 16,-1 1 64-16,2 3 16 0,-2 2 0 0,1 3 0 0,-2 2 160 0,-3 1 48 15,0 1 0-15,0 2 0 0,-1 2-80 0,2 0-16 16,1 0 0-16,2-1 0 0,-1-2-176 0,0-1-48 16,-1-2 0-16,4 0 0 0,0-1-128 0,2-2 192 15,0-3-192-15,-2-3 192 0,1-2 160 0,1-2 32 16,3-8 16-16,0 0 0 0,0 0 368 0,0 0 80 15,0 0 16-15,0 0 0 0,0 0 224 0,2-11 64 16,2-5 0-16,2-1 0 0,0-4-464 0,3-1-96 16,1 0-16-16,1-2 0 0,1-3-320 0,1 0-80 15,1-1-16-15,-1 3 0 0,-2 0-160 0,-1 4 0 16,-3 4 0-16,0 3 0 0,-1 2 0 0,-1 4 128 16,-5 8-128-16,0 0 0 0,0 0 128 0,0 0-128 15,9-1 0-15,-9 1 128 0,10 8-128 0,-1 3 0 16,-2 2-160-16,1 2 160 0,-1 1-128 0,-1-1 128 15,0 0 0-15,0 1-144 0,3-1 144 0,-1-2 0 0,-2 0 0 0,1-2 0 16,1-2 784-16,-1 0 192 0,0-2 48 16,1-2 0-1,-1 1-1616-15,2-2-320 0,-9-4-64 0,12 4-16 0,-1-2 832 0,-1-1 160 0,1 0 0 0,1-1 0 0,1-1 0 0,1-1 0 16,-1-1 0-16,0 2-14144 16</inkml:trace>
  <inkml:trace contextRef="#ctx0" brushRef="#br0" timeOffset="175219.34">374 13579 7535 0,'0'0'320'0,"0"0"96"0,0 0-416 0,0 0 0 15,0 0 0-15,0 0 0 0,0 0 704 0,0 0 48 16,-7-2 16-16,7 2 0 0,0 0 64 0,0 0 32 0,0 0 0 0,0 0 0 15,0 0-224-15,0 0-64 16,-5-3 0-16,5 3 0 0,0 0-192 0,0 0-32 0,0 0-16 0,0 0 0 16,0 0-144-16,0 0-16 0,0 0-16 0,0 0 0 15,0 0-32-15,0 0-128 0,0 0 192 0,0 0-64 16,8-5 128-16,-8 5 0 0,11-4 16 0,-1 2 0 16,-10 2-80-16,13-2-32 0,0 1 0 0,-1 1 0 15,0 1-16-15,0-1 0 0,0 0 0 0,1 1 0 16,1 1-16-16,4-1 0 0,1 2 0 0,3-3 0 0,1 0-128 0,2 1 0 15,3-1 144-15,0 0-144 0,1-1 288 0,-1-1-16 16,1 1 0-16,1 0 0 0,3-1 0 0,1 1 0 16,0 0 0-16,3 0 0 0,3 0-64 15,0 1-16-15,-1 0 0 0,2 0 0 0,0 1-192 16,-3 1 144-16,-4 0-144 0,0 0 128 0,0-1-128 0,2 2 0 16,-1-1 0-16,2 1 128 0,2 0-128 15,0 1 0 1,2-2 0-16,0 0 0 0,-1 0 0 0,0 1 0 0,-1-2 0 15,0 0 0-15,1 0 0 0,-1 1 0 0,2 0 0 0,1 0 0 0,1 0 0 0,2-1 160 16,1-1-160-16,-2-1 160 0,-2-2 32 0,0 1 16 0,-1 0 0 0,1 0 0 16,1 1 96-16,1 0 16 15,1 1 0-15,3 0 0 0,0-2-96 0,-1 1-16 16,-1 0 0-16,0 0 0 0,-1 0-208 0,0 0 0 16,-1 0 128-16,2 1-128 0,2 2 0 0,2-1 144 15,0 0-144-15,-2-1 128 0,-4 1-128 0,-1-1 0 16,-2 0 0-16,0 0-176 0,0 1 176 0,2-1 0 0,3 3 128 15,-1-1-128-15,0 0 0 0,-1-2 0 0,-1-2 0 16,0 1 0-16,0-1 0 0,-1 0 0 16,-3 0 0-16,3 1 0 0,2-1 320 0,1 1-16 15,1 0 0-15,2 0 0 0,-1 0-16 0,-1-2 0 0,0 1 0 0,-2 1 0 16,-2-2-160-16,0 2-128 0,0 1 144 0,2 0-144 16,1 0 0-16,1-1 0 0,1-1 0 0,-3 1 0 0,-2 0 0 0,0 0 0 15,-1 0 0-15,-1 0 0 0,1 0 0 0,2 1 0 16,2-1 0-16,3 1 0 0,4-1 128 0,-3 0-128 15,-4-2 0-15,0 2 0 0,-1 0 0 0,0 1 0 16,-1 0 0-16,2 0 0 0,2 0 0 0,1-1 0 16,1 0 0-16,-4-1 0 0,-2 0 0 0,0 0 128 15,-3 1-128-15,1 1 0 0,-1 0 128 0,2 0 0 16,-2 1-128-16,3-1 192 0,2 0-192 0,-2 0 0 16,-1-1 0-16,0 1 0 0,-2-1 0 0,-1 1 0 15,-3 0 0-15,1 0 0 0,-1-1 0 0,1 1 0 16,3-1 0-16,-2 0 0 0,0-1 0 0,-2 1 0 15,-1-2 0 1,-2 1 0-16,-2-1 192 0,1 0 0 0,-3-1 0 0,-3 1 0 0,-3 0 0 0,-1 1 0 0,-2-1 0 0,-3 1 0 16,0 0-32-16,-2 0-16 15,-1 0 0-15,-1 0 0 0,0 1-144 0,0-1 192 0,-2 1-192 0,-1 1 192 16,0 0-192-16,0 0 0 16,-10 0 144-16,0 0-144 0,0 0 128 0,0 0-128 0,0 0 160 0,0 0-160 15,0 0 144-15,0 0-144 0,0 0 128 16,0 0-128-16,0 0 0 0,0 0-192 0,0 0 0 0,-10-2 16 31,0 0-592-31,-1 1-112 0,-1-1-16 0,0 1-16 16,1 0-800-16,1 0-144 0,0-1-48 0</inkml:trace>
  <inkml:trace contextRef="#ctx0" brushRef="#br0" timeOffset="175626.31">6383 13346 7359 0,'0'0'656'0,"0"0"-528"0,-4-5-128 0,4 5 0 0,-5-6 1184 0,5 6 208 16,-3-7 32-16,3 7 16 0,0 0-352 0,0 0-64 15,0 0 0-15,0 0-16 0,0 0-416 0,0 0-80 16,0 0 0-16,0 0-16 0,0 0-176 0,0 0-16 16,-8 6-16-16,8-6 0 0,-3 10-160 0,2 0-128 15,1 0 192-15,2 0-192 0,1-1 128 0,3 0-128 16,0 0 0-16,2 0 0 0,1 0 208 0,2-2-64 15,-1-1-16-15,3 0 0 0,1-1 96 0,4 1 16 16,2-2 0-16,0-1 0 0,-2-1 176 0,5-2 32 16,3 0 16-16,-1-2 0 0,-3-1 176 0,-2 1 16 15,-3 0 16-15,0 0 0 0,-4-1-192 0,-2 1-32 0,-2 0-16 0,-9 2 0 16,0 0 0-16,0 0 0 0,0 0 0 0,0 0 0 16,0 0 176-16,0 0 32 15,0 0 16-15,-8 8 0 0,-3 0-304 0,-3 3-64 0,-4 2-16 0,-3 2 0 16,-4 1-272-16,1 1 0 0,-1-1 128 0,1 2-128 31,-1 1 0-31,2-1 0 0,1 1 128 0,2 0-128 0,2-2 0 0,1 0 0 0,3-3 0 0,-1-1 0 31,2 1-224-31,2-2-96 0,0-1-32 0,2-1-13328 0</inkml:trace>
  <inkml:trace contextRef="#ctx0" brushRef="#br0" timeOffset="177942.86">7175 13546 5519 0,'0'0'496'0,"0"0"-496"16,0 0 0-16,0 0 0 0,0 0 1728 0,-4 1 240 15,-2-1 48-15,6 0 16 0,-5-1-592 0,-1 1-112 16,1-2-32-16,5 2 0 0,-6 0-144 0,6 0-48 15,0 0 0-15,0 0 0 16,-5 0-128-16,5 0-16 16,0 0-16-16,0 0 0 0,0 0-320 0,0 0-64 15,0 0-16-15,0 0 0 0,0 0-144 0,0 0-16 16,0 0-16-16,0 0 0 0,0 0 16 0,0 0 16 0,6 0 0 0,3 0 0 16,1 0-32-16,2 0-16 15,1 0 0-15,2 0 0 0,0-1-48 0,1 0-16 0,2 0 0 0,2 0 0 16,0 0-64-16,2 0-16 0,2 0 0 0,1 0 0 15,-2 0-208-15,3 1 176 0,-1 0-176 0,-1 0 160 16,-2 0-160-16,-1 0 0 0,-1-2 0 0,-2 2 128 16,0 0-128-16,-1 0 0 0,-2-1 0 0,-1 1 0 0,-1 0 0 15,0 0 0-15,-4 0 0 0,0 0 0 0,-1-1 128 0,-1 0-128 16,-2 0 128-16,-5 1-128 0,0 0 128 16,0 0-128-16,0 0 0 0,0 0 128 0,0 0-128 0,0 0 160 15,0 0-160-15,0 0 160 0,0 0-160 0,0 0 128 16,0 0-128-16,0 0 128 0,0 0-128 0,-1-4 160 15,-1-1-160-15,-2 2 160 0,0 0-160 0,-1 0 160 16,-1 1-160-16,-1 0 160 0,0 0-160 0,-1 0 0 16,0 1 144-16,0-1-144 0,-2 0 0 0,0 1 0 15,-1 0 0-15,0 0 0 0,-1 0 0 0,-2 0 0 16,1 0 0-16,-1 0 0 0,-1-1 0 0,0 1 0 16,1 0 0-16,0 0 0 0,-2 0 0 0,1 0 0 15,-1 1 0-15,1 1 0 0,1 0 0 0,-1 1 0 16,1 2 0-16,0 0 0 0,0 2 0 0,-1 0 0 15,3 1 0-15,-2 0 0 0,0 2 0 0,-1 0-160 16,1 0 160-16,0 2 0 0,-1 0-128 0,2 2 128 16,1 0 0-16,1 2 0 0,0-1 0 0,1 1-128 0,1 0 128 0,2 0 0 15,0-1 0-15,3 1 0 0,-1-1-128 0,3 0 128 16,2-1 0-16,1 1 0 0,1-2 0 0,2 0 0 16,0-1 0-16,2-1 0 0,0 0 0 0,2-2 0 15,1 1 160-15,1-1-160 0,1-2 160 0,1 1-160 16,0-1 272-16,1-3-32 0,0-3-16 0,-1-1 0 15,0 0 32-15,-1-2 16 0,0-1 0 0,-1-1 0 16,-1-2 176-16,-1-1 16 0,-3-1 16 0,0-2 0 16,-3-2 144-16,-1-1 16 0,-1-1 16 0,-1-2 0 0,-2-1-144 0,-1 1-16 15,-1-2-16-15,-2 0 0 16,-1 2-160-16,1 1-16 0,-2 2-16 0,1 2 0 0,-2 2-288 16,0 2 0-16,-2 2 0 0,-1 0 0 0,-1 4-160 0,0 2-96 15,-1 2 0-15,1 3-16 16,0 0-624-16,0 3-128 0,1 3-32 0,2 0 0 15,1 1-2000-15,4 0-400 16,0 0-64-16</inkml:trace>
  <inkml:trace contextRef="#ctx0" brushRef="#br0" timeOffset="178256.13">7189 13553 4607 0,'0'0'400'0,"-4"5"-400"16,-2-1 0-16,1 3 0 0,1 1 1344 0,-1 3 192 15,2 4 48-15,-2 0-5232 16</inkml:trace>
  <inkml:trace contextRef="#ctx0" brushRef="#br0" timeOffset="181815.92">3398 9558 9951 0,'0'0'448'0,"0"0"80"0,-6 3-528 0,2 1 0 0,4-4 0 0,-5 3 0 0,5-3 1168 0,-4 4 128 0,4-4 32 0,0 0 0 16,-4 4-144-16,4-4-32 31,0 0 0-31,0 0 0 0,0 0-144 0,0 0-48 0,0 0 0 0,0 0 0 0,-5 0-192 0,5 0-32 16,0 0-16-16,-2-5 0 0,2 5-32 0,0-6-16 0,0-2 0 0,2-1 0 16,1 0-96-16,2-1 0 0,0-1-16 0,4-1 0 15,-1 0-208-15,1 1-32 0,-1-2-16 0,3 0 0 31,-2 1-80-31,1 1-16 0,2 0 0 0,-1 1 0 16,2-1-16-16,1 2 0 0,0 1 0 0,-1 3 0 16,-1-1-16-16,1 2-16 0,0-2 0 0,0 4 0 15,-1 0-160-15,0 2 0 0,-1 0 0 16,-1 1 0-16,1 1 0 0,0 2 0 0,-1 0 0 0,1 1 128 0,0 1-128 0,-1-1 0 16,0 2 0-16,-2 0-176 0,1-1-176 0,-2 2-32 15,-3 0-16-15,-1 0 0 16,2 1-176-16,-1 0-16 0,0-1-16 0,-2-2 0 15,-1 1-880-15,-1 0-176 0,-1-1-48 0,-1 0-9360 16</inkml:trace>
  <inkml:trace contextRef="#ctx0" brushRef="#br0" timeOffset="182098.95">3639 9425 4607 0,'-6'-7'400'0,"6"7"-400"15,-3-4 0-15,1-1 0 0,-1 1 3456 0,-1 1 624 16,1 1 112-16,3 2 32 0,0 0-2336 0,0 0-464 0,-5-3-80 0,5 3-32 15,0 0-224-15,0 0-64 0,-4 5 0 0,1 1 0 16,-2 3-528-16,2 2-112 16,-2 3-32-16,1 3 0 0,0 2-112 0,-1 2-32 15,0 1 0-15,-1 3 0 0,2 4-16 0,-1-1 0 16,0 0 0-16,1-1 0 0,0 2-192 0,2-2 144 0,1 0-144 0,2-3 128 16,0-1 0-16,1-2 0 0,3-2 0 0,0-3 0 0,2-2 448 0,1-2 64 15,1-3 32-15,2-2 0 16,3-3-32-16,0-2-16 0,1-2 0 0,2-2 0 15,-1-3-272-15,3-2-48 0,1-1-16 0,1-3 0 0,0-2-96 0,0-1 0 16,-1-1-16-16,0-1 0 31,-1 2-592-31,-3 1-112 0,-1 1-32 0,-4 4-10352 0,-2 1-2080 0</inkml:trace>
  <inkml:trace contextRef="#ctx0" brushRef="#br0" timeOffset="183492.51">3387 15680 9327 0,'0'0'400'0,"0"0"112"0,0 0-512 0,0 0 0 0,0 0 0 0,6-7 0 16,-6 7 1088-16,5-8 128 0,-5 8 32 0,4-7 0 15,-4 7-160-15,4-8-16 0,1 1-16 0,-5 7 0 16,4-6-432-16,-4 6-96 0,4-9-16 0,-4 9 0 0,3-9-272 0,-3 9-64 16,4-8-16-16,-4 8 0 0,4-7 192 0,-4 7 32 15,0 0 16-15,0 0 0 0,3-8 176 0,-3 8 16 16,0 0 16-16,0 0 0 0,0 0-48 0,0 0-16 16,0 0 0-16,0 0 0 0,0 0-144 0,0 0-16 15,0 0-16-15,0 0 0 0,0 0-32 0,0 0 0 16,0 0 0-16,0 0 0 0,4 7-176 0,0-1-32 15,-4-6-128-15,4 10 192 0,-1-1-64 0,1 0-128 16,-1-1 176-16,1 2-176 0,-3 2 272 0,3 2-48 16,-2-1-16-16,1 1 0 0,-1 2 96 0,1 0 16 15,-2 2 0-15,0 0 0 0,0 1-144 0,-1 2-32 16,0 1 0-16,0 2 0 0,1 3-16 0,0 0 0 0,0 1 0 16,2 0 0-16,-1 2-128 0,0 0 160 0,1-1-160 0,-1 3 160 15,2 1-160-15,-2-1 128 0,1 0-128 0,0 0 128 16,2-1-128-16,-1 1 192 0,2-1-192 0,-1 1 192 15,1 0-192-15,-1 0 192 0,1 0-192 0,-2 1 192 16,0-2-192-16,1 2 192 0,-1 0-192 0,2-1 192 16,-1 0-192-16,1 0 0 0,-2-3 0 0,2 0 0 15,-2-2 128-15,0 0-128 0,0-3 0 0,-1 0 128 16,0 0-128-16,0-2 128 0,-2-3-128 0,-1-1 128 16,0-1-128-16,0 0 192 0,-1-3-192 0,-1-1 192 15,0 0 0-15,0-2 16 0,0-1 0 0,0-1 0 16,-1 0-16-16,1-1-16 0,2-8 0 0,-4 6 0 15,4-6-176-15,-3 7 128 0,3-7-128 0,0 0 128 16,-6 4-128-16,6-4-256 0,-7 2 64 0,7-2 16 16,-5-1-736-1,5 1-160-15,-6-3-16 0,6 3-16 0,0 0-1248 0,-3-9-240 16,0 0-48-16</inkml:trace>
  <inkml:trace contextRef="#ctx0" brushRef="#br0" timeOffset="184009.61">3351 16934 10127 0,'0'0'896'0,"0"0"-704"15,-5-6-192-15,1 1 0 0,1-1 1328 0,2 1 224 16,0-2 48-16,1 7 16 0,2-7-912 0,-2 7-192 0,1-8-48 15,2 0 0-15,0 0 240 0,-3 8 64 0,1-8 0 0,-1 8 0 16,4-5 208-16,-4 5 48 0,0 0 16 0,0 0 0 16,0 0-64-16,0 0-16 0,0 0 0 0,0 0 0 15,10 3-224-15,-3 4-48 0,0 3-16 0,-1 1 0 16,1 1-144-16,-1 2-16 0,1 2-16 0,1 0 0 16,-1 2-208-16,1 0-32 0,0 1-16 0,-1 0 0 15,1-2-96-15,1 1-16 0,0 0 0 0,0-2 0 16,-1-2-128-16,1-2 0 0,2-1 0 0,-1-1 128 15,0-2-128-15,0-1 0 0,1-2 144 0,-1-2-144 16,1-1 176-16,1-4-48 0,0 0 0 0,0-1 0 0,-1-4-128 0,0 0 160 16,0-3-160-16,0-1 160 0,0-4-160 0,-1 0 0 15,0-3 144-15,1 0-144 0,0-3 0 0,0-1 0 16,1 0 0-16,-3 0 0 0,-3-1 0 0,0 2-160 16,-1 1 160-16,0 4-208 0,-2 1 208 0,-1 3 0 15,-2 2 0-15,0 10 0 0,0 0 0 0,0 0 160 16,0 0-32-16,0 0 0 0,-3 9 128 0,-1 3 0 15,-4 4 16-15,0 2 0 16,0 2-48-16,1 2-16 0,-2 2 0 0,0 0 0 0,0 1-208 0,-1 1 0 16,-2 2 0-16,1-2 0 0,1-2 0 0,-1-1 0 15,2-1-128-15,-1-2 128 16,0-3-2464-16,1-4-384 0</inkml:trace>
  <inkml:trace contextRef="#ctx0" brushRef="#br0" timeOffset="187735.69">7979 1742 2751 0,'0'0'256'0,"0"0"-256"0,0 0 0 0,0 0 0 16,0 0 2416-16,0 0 432 0,0 0 96 0,5-4 0 15,-5 4-1312-15,0 0-272 0,0 0-48 0,0 0-16 16,0 0-384-16,0 0-80 0,0 0 0 0,0 0-16 16,0 0-256-16,0 0-48 0,0 0-16 0,0 0 0 15,0 0-176-15,0 0-48 0,1 8 0 0,0-1 0 16,-1 2-16-16,0 2-16 0,0 0 0 0,-1 4 0 15,1 0-48-15,0 4-16 0,0 2 0 0,0 4 0 16,0 1-32-16,1 3 0 0,0-1 0 0,1 4 0 0,1 2-16 0,-2 3-128 16,1 1 192-16,0 3-64 0,1 1 0 0,1 2 0 15,0 2 0-15,-1-2 0 0,3-2 0 0,0 0-128 16,-1-3 192-16,0 0-64 0,2-2 0 0,-1-3-128 16,2-1 192-16,-3-2-64 0,0-2 48 0,0-3 0 15,0-2 0-15,-1-2 0 0,-1-1 48 0,1-3 16 16,-2-4 0-16,1-1 0 0,-3-2-48 0,1-2 0 15,-1-2 0-15,0-7 0 0,0 0 0 0,-1 4 0 16,1-4 0-16,-6 1 0 0,1-2-464 0,1-3-112 16,-1-3 0-16,0-3-8384 15,-1-3-1664-15</inkml:trace>
  <inkml:trace contextRef="#ctx0" brushRef="#br0" timeOffset="188361.44">8002 1720 2751 0,'0'0'128'0,"0"0"16"0,-1-5-144 16,-2-1 0-16,0 1 0 0,0-1 0 0,1 2 2448 0,2 4 464 16,-3-5 96-16,1 0 0 0,2 5-1280 0,0 0-272 15,-4-4-48-15,4 4-16 16,0 0-272-16,0 0-48 0,0-6-16 0,0 6 0 0,0 0-352 0,0 0-80 16,5-3-16-16,1 1 0 0,0 0-256 15,3 0-48-15,1 1-16 0,2 0 0 0,1-1-128 0,4 1-32 16,1-1 0-16,3 0 0 0,3-1-128 0,1 1 160 15,4 1-160-15,4 0 160 0,3-1-160 0,5 0 0 0,-1-1 0 0,0 1 128 16,1-1-128-16,1-3 0 16,2 2 0-16,3 0 0 0,3-1 0 0,4 2 0 15,3-2 0-15,1 1 128 0,0-1-128 0,1-1 0 0,2 1 0 0,6 0 0 16,5 1 0-16,-1-1 0 16,0 0 0-16,1 0 0 0,4 1 0 0,5 0 0 15,0-1 0-15,3 2 0 16,-6 0 0-16,2-1 0 0,2 1 128 0,2 0-128 0,0-1 160 0,-4 2-160 15,-3-1 192-15,-1 0-192 0,-2-1 128 0,1 1-128 0,4 0 0 0,-2-1 0 16,-5 0 0-16,-1 0 0 0,-5-1 128 0,-3 1-128 16,-1 1 0-16,-3-1 0 0,-1 0 128 0,-6 1-128 15,-4-1 0-15,-5 2 0 0,-4 0 0 0,-2 1 0 16,-6 0 0-16,-2 0 128 0,-4-1-128 0,-2 1 0 16,-4 1 128-16,-2 0-128 0,-4 0 0 0,-1 0 0 15,-1 0 128-15,-1 1-128 0,-2-1 0 0,-1 2 0 16,1-1 0-16,-1-1 0 0,-7 0 0 0,6 0 0 0,-6 0-160 0,0 0-144 15,0 0-16-15,0 0-16 16,0 0-592-16,0 0-112 0,0 0-32 0,0 0-9712 16</inkml:trace>
  <inkml:trace contextRef="#ctx0" brushRef="#br0" timeOffset="188721.81">11350 1529 10127 0,'0'0'896'0,"0"0"-704"15,-1-4-192-15,-2-1 0 0,2 0 1952 0,1 5 352 16,-1-6 80-16,1 6 16 0,0-5-1440 0,0 5-304 16,1-6-48-16,0 1-16 0,-1 5 80 0,3-6 16 0,-3 6 0 0,3-4 0 15,0-1 16-15,-3 5 0 16,0 0 0-16,6-2 0 0,-6 2-256 0,0 0-32 16,0 0-16-16,5 1 0 0,-5-1-112 0,5 6-32 0,-1 0 0 0,-1 3 0 15,-1 1 0-15,0 2 0 16,-1 1 0-16,-1 3 0 0,0 3-48 0,0 1-16 0,0 4 0 0,0 2 0 15,-1 3-16-15,-1 2-16 0,1 2 0 0,0 4 0 16,0 2 32-16,1 1 16 0,0 1 0 0,0-2 0 16,-1 0 80-16,1-1 16 0,0 2 0 0,0-2 0 15,0 0 32-15,1-2 16 0,-1-1 0 0,1 0 0 16,-1-2-176-16,1 0-48 0,0-2 0 0,1-1 0 16,-1-4 0-16,0-1-128 0,0-5 192 0,0 0-64 0,0-2-128 0,-1-2 192 15,-1-1-192-15,0-2 192 0,0-1-192 0,-1-1 192 16,-1-2-192-16,1 0 192 15,0-4-1472-15,2-5-272 0,-4 4-64 0,4-4-12368 16</inkml:trace>
  <inkml:trace contextRef="#ctx0" brushRef="#br0" timeOffset="189490.81">8026 2740 6447 0,'0'0'272'0,"-3"1"80"0,-3-1-352 0,6 0 0 16,-6 0 0-16,6 0 0 0,0 0 2912 0,0 0 512 15,0 0 96-15,0 0 32 0,0 0-2192 0,0 0-432 16,0 0-96-16,0 0 0 0,0 0-144 0,0 0-32 16,3 7 0-16,3-2 0 0,2 1-272 0,1-1-48 0,4 0-16 0,1-2 0 15,1 1-112-15,3 0-16 16,3-3-16-16,3 0 0 0,5-1-48 0,4-1-128 16,4-1 192-16,4-1-64 0,4-1 48 0,2 0 0 15,3-2 0-15,5 0 0 0,5-2 16 0,7 0 16 16,7 0 0-16,1 0 0 0,-2-2-80 0,4 2 0 0,4 1-128 0,2 0 192 15,2-2-192-15,1-1 0 0,-3 0 0 0,4 1 0 16,2 3 0-16,-2-1 0 0,-3-1 0 0,-3 3 0 0,0-1 128 0,-1 1-128 16,2-1 0-16,0 1 0 0,-7-2 128 0,-2 2-128 15,-1-1 0-15,-2 3 0 0,1 2 128 0,-4-1-128 16,-8-3 0-16,-3 1 0 0,-3 0 0 0,-6-1 128 16,-5 2-128-16,-3 1 0 0,-4 1 0 0,-3-1 144 15,-4 1-144-15,0 0 128 0,-3 0-128 0,-2 0 0 16,-3 1 144-16,-1-1-144 0,-3-1 128 0,0-2-128 15,-4 0 128-15,-2 1-128 0,-2-1 160 0,0 1-32 16,-2 0-128-16,-2-2 192 0,-1 1-192 0,1 0 176 16,-4 4-176-16,0-6 160 15,-3 0-848-15,0 0-160 0,0 1-48 0</inkml:trace>
  <inkml:trace contextRef="#ctx0" brushRef="#br0" timeOffset="189631.94">11201 2452 29487 0,'0'0'2624'0,"0"0"-2112"16,0 0-512-16,0 0 0 0,0 0 176 0,0 0-176 15,0 0 160-15,0 0-160 0,0 0 0 0,0 0 0 16,0 0 0-16,0 0-13200 0</inkml:trace>
  <inkml:trace contextRef="#ctx0" brushRef="#br0" timeOffset="194503.76">7159 14340 4607 0,'0'0'400'0,"0"0"-400"0,0 0 0 0,-4-2 0 16,0-2 2256-16,4 4 368 0,-5-3 80 0,5 3 16 15,-4-2-1024-15,4 2-208 0,0 0-32 0,0 0-16 16,0 0-336-16,0 0-64 0,0 0-16 0,0 0 0 16,0 0-192-16,0 0-32 0,0 0-16 0,0 0 0 15,6-2-224-15,2 0-48 0,3 0-16 0,1 0 0 16,3-1 16-16,1-1 16 0,3 0 0 0,2 0 0 15,0-1 16-15,1 2 0 0,1 0 0 0,0-1 0 16,-1 1-304-16,-1-1-64 0,-2 1-16 0,-1 1 0 0,1 0-160 0,-1 1 0 16,-3-1 144-16,-1 1-144 0,-1 0 0 0,-2-1-240 15,-3 1 48-15,-1 0 0 16,-1 0-1712-16,-6 1-336 0,0 0-64 0,0 0-5712 16,0 0-1152-16</inkml:trace>
  <inkml:trace contextRef="#ctx0" brushRef="#br0" timeOffset="194722.78">7493 14148 4607 0,'-13'-5'400'0,"7"3"-400"16,0-2 0-16,-1 1 0 0,-3 0 2400 0,1 1 400 16,1-2 80-16,0 2 0 0,1 0-1088 0,2 1-208 15,-1 0-48-15,2 1-16 0,4 0-240 0,0 0-64 0,0 0 0 0,0 0 0 16,-2 5-304-16,1 1-64 16,1 0-16-16,2 2 0 0,1 1-144 0,0 1-48 0,1 1 0 0,0 2 0 15,0 2-144-15,0 2-48 0,-2-1 0 0,1 2 0 16,-3 1-112-16,1 1-16 0,0 1-16 0,-1 1 0 15,-1 0-144-15,0-1-32 0,-1-1 0 0,0-1 0 16,1-2-128-16,1 0 0 0,1-2 144 0,1 0-144 31,0-3-256-31,2 0-128 0,1-2-32 0,1-3-9264 0,-2-1-1856 0</inkml:trace>
  <inkml:trace contextRef="#ctx0" brushRef="#br0" timeOffset="195082.09">7768 14190 11967 0,'0'0'1072'0,"0"-5"-864"15,0-1-208-15,0 6 0 0,0 0 3760 0,0 0 704 16,0 0 144-16,0 0 16 0,0 0-3168 0,0 0-640 16,0 0-128-16,5 10-32 0,-1 0-464 0,-1 3-192 15,-1 1 128-15,2 3-128 0,-2-1 0 0,1 3 0 16,-2 2 0-16,1-1 0 0,2 0-144 0,0-2 144 15,0 1 0-15,2-1 0 0,-1-2 0 0,1-3 0 16,-2-2 0-16,2-2 0 0,-1-2 0 0,1-2 224 16,-1-1-64-16,2-2-16 0,0-3 416 0,0-2 80 15,1 0 0-15,1-3 16 0,1-3-112 0,0-2-32 16,-1-2 0-16,4-4 0 0,0-1-144 0,1 0-48 0,-3 0 0 0,-1-1 0 16,-1 2-128-16,-2-1-48 0,0 1 0 0,-1 1 0 15,-2 2-144-15,-1 2 0 0,1 1 144 0,-2 2-144 16,0 1 0-16,0 2 0 0,-2 6 0 0,0 0 0 31,1-6-416-31,-1 6-48 0,0 0-16 0,0 0 0 16,0 0-2768-16,0 0-544 0</inkml:trace>
  <inkml:trace contextRef="#ctx0" brushRef="#br0" timeOffset="195420.61">8111 14319 18655 0,'0'0'832'0,"0"0"160"0,0 0-800 0,5 6-192 15,-5-6 0-15,5 6 0 0,-5-6 1264 0,3 4 208 16,-3-4 32-16,6 3 16 0,-6-3 96 0,8 0 32 16,-1-3 0-16,1-1 0 0,0-3-720 0,0 0-144 15,1-2-16-15,1-1-16 0,0-2-272 0,0 0-48 16,1-3-16-16,-3 1 0 0,-1-1-16 0,1-1 0 16,-1 1 0-16,-1 0 0 0,-4 0-128 0,1 2-16 15,-3 2-16-15,0 1 0 0,-1 2 48 0,-2 2 16 16,0 1 0-16,-2 4 0 0,-2 2-16 0,-2 4 0 15,-1 1 0-15,-2 5 0 0,-1 3-288 0,-1 1 0 16,-1 3 0-16,0 1 0 0,0 3-128 0,0 2 128 0,2-1 0 16,1 1-144-16,2-3 144 0,2-1 0 15,3-2 0-15,2 0 0 0,0-3 0 0,3 0 0 16,4-4 0-16,1-2 0 0,4-1 192 0,2-1-16 16,1-3-16-16,3-2 0 0,3-1 16 0,3-2 0 0,1-3 0 0,3-2 0 15,3-2-384-15,0-2-80 0,2-2-16 0,0 0 0 16,-2-1-2336-16,-1 1-480 0</inkml:trace>
  <inkml:trace contextRef="#ctx0" brushRef="#br0" timeOffset="196313.9">561 13447 19343 0,'0'0'1728'0,"0"0"-1392"0,0 0-336 0,0 0 0 0,0 0 464 0,0 0 32 16,0 0 0-16,-6 0 0 0,-2 2-496 0,0 1 0 16,0 1-208-16,-1 2 64 0,-2-1 144 0,-1 2 0 15,-1 1 0-15,-1 2 0 0,-2 1 0 0,1 2-208 16,-2 0 80-16,1 0 128 16,-1 2 0-16,3-1 0 0,1-1 0 0,1 0 192 0,0 0 80 0,2 0 32 15,2-4 0-15,0 1 0 0,1-2 528 0,1 0 96 0,2-2 32 0,0 0 0 16,1-2-128-16,3-4 0 15,0 0-16-15,0 6 0 0,0-6-256 0,0 0-48 0,3 4-16 0,-3-4 0 16,6 5-112-16,-1-1 0 16,1-1-16-16,0 2 0 0,1-1-112 0,1 0-32 0,1 3 0 0,0 0 0 15,0 0-80-15,1 1-16 16,0 1 0-16,1 0 0 0,0-1 48 0,0 2 0 16,0 0 0-16,0 0 0 15,0-1-176-15,0 0 128 0,0 0-128 0,0-2 128 0,-1 0-128 0,0-1 0 16,0 0 144-16,0-2-144 0,0 0-2144 0,-2-1-496 0</inkml:trace>
  <inkml:trace contextRef="#ctx0" brushRef="#br0" timeOffset="196830.52">59 14395 19343 0,'0'0'848'0,"0"0"192"0,0 0-832 0,0 0-208 0,0 0 0 0,0 0 0 16,0 0 1408-16,0 0 256 0,0 0 32 0,0 0 16 0,0 0-512 0,0 0-112 15,0 0 0-15,0 0-16 16,9 2-304-16,2-1-48 0,2-1-16 0,2-1 0 0,2-1-192 0,2-2-64 16,-1 1 0-16,1 0 0 0,0 0-208 0,-2-1-48 15,0 2-16-15,-3 0 0 0,-1 0-176 0,-1-1 0 16,-1 2 0-16,0 0 0 15,-3 0-1488-15,0 2-240 0,-3 0-32 0,-5-1-11600 16</inkml:trace>
  <inkml:trace contextRef="#ctx0" brushRef="#br0" timeOffset="197206.13">408 14292 4607 0,'-2'-12'400'0,"2"12"-400"32,0-6 0-32,-2-3 0 0,2 0 3184 0,0-1 544 0,0 1 112 0,2 0 32 0,0-1-1680 0,0 1-336 0,0 0-64 0,0 1 0 15,1 2-336-15,0 0-64 0,-3 6-16 0,0 0 0 16,0 0-496-16,0 0-112 16,0 0 0-16,5 2-16 0,1 4-384 0,-2 2-80 0,0 2-16 0,0 3 0 15,0 1-272-15,1 4 0 0,0 0 128 0,1 4-128 16,-2 0 0-16,2 3 0 0,-1-1 128 0,2 0-128 15,-1-2 0-15,4 0 0 0,-1-1 0 0,1 0 0 0,0-4 144 0,0 0-144 16,-1-3 0-16,-1-2 144 0,1-2 80 0,1-1 16 16,-2-4 0-16,-1 0 0 0,0-3 192 0,-1-1 32 15,-6-1 16-15,6-3 0 0,2-4 112 0,-2 0 32 16,2-3 0-16,-1-2 0 0,-1-2-304 0,1-1-64 31,1-2-16-31,-1-1 0 0,0-2-240 0,0-1 176 0,-1 0-176 0,0 1 160 0,-2 2-160 0,-1 1-144 16,0 2 144-16,-1 2-208 15,-1 0-688-15,0 4-144 0,-1 0-32 0,0 3-10016 16,0 6-2016-16</inkml:trace>
  <inkml:trace contextRef="#ctx0" brushRef="#br0" timeOffset="197566.75">741 14371 9215 0,'0'0'816'0,"0"0"-656"15,0 0-160-15,0 0 0 0,0 0 2160 0,6 2 400 16,0-2 64-16,0 1 32 0,-6-1-928 0,6 0-192 15,1-1-48-15,1 0 0 0,-2-3-48 0,2 1-16 16,1-2 0-16,-1-2 0 0,0-1 240 0,0-1 32 0,1-2 16 0,-1 0 0 31,0-1-1888-31,0 0-368 0,-2-2-80 0,1 0-16 0,-1-2 848 0,-1 0 176 0,-1-1 16 0,0 2 16 16,-2 1-192-16,-1 1-32 0,0 2-16 0,0 3 0 31,-2-1 16-31,0 3 0 0,1 6 0 0,0 0 0 16,-5-2 64-16,-1 3 32 0,-1 1 0 0,1 4 0 15,-2 2-288-15,-1 4 0 0,1 2 0 0,-2 4 0 16,-1 1 0-16,0 3 0 0,1 2-192 0,1-1 192 0,-1 1 0 16,2 0 0-16,2-1-128 0,0-1 128 0,3-1 0 15,1-2 0-15,2-3 0 0,1 1 0 0,1-2 0 0,1-2 128 16,3-2 0-16,0 0-128 0,2-2 336 0,2-2-32 16,0-3-16-16,2-2 0 0,1-1-112 0,3-2-32 15,-1-2 0-15,4-2 0 0,-2-3-400 0,3-1-64 16,1-2-32-16,1-1-10848 15,2 0-2176-15</inkml:trace>
  <inkml:trace contextRef="#ctx0" brushRef="#br0" timeOffset="199717.83">3960 10163 15263 0,'0'0'672'0,"0"0"144"16,0 0-656-16,0 0-160 0,-5 1 0 0,0-1 0 0,-1 1 1232 0,6-1 224 15,-5 2 32-15,5-2 16 0,-6 3-288 0,6-3-64 16,0 0-16-16,0 0 0 0,0 0-480 0,0 0-80 16,0 0-32-16,3 5 0 0,-3-5-64 0,5 5-16 15,3-3 0-15,2-1 0 0,1-1 112 0,2-1 32 16,1-1 0-16,3-3 0 0,0 1-160 0,2-1-16 16,0 1-16-16,0 0 0 0,0-2-48 0,0 2-16 15,0 0 0-15,-2 1 0 0,-1 0-224 0,-2 1-128 0,-1-1 128 0,-1 1-128 16,-3 1 0-16,-1 1 0 0,-2 0 0 0,1 1 0 31,-7-1-640-31,6 2-128 0,-6-2-48 0,0 0-8624 16,5 5-1728-16</inkml:trace>
  <inkml:trace contextRef="#ctx0" brushRef="#br0" timeOffset="200078.1">4388 9969 14735 0,'0'0'640'0,"0"-5"160"0,2-2-640 0,0 2-160 0,0-1 0 0,2 1 0 16,-4 5 2304-16,0 0 416 0,0 0 96 0,0 0 0 16,0 0-1536-16,6-1-304 0,-6 1-64 0,7 4-16 15,-2 4-544-15,1 2-112 0,-2 1-32 0,1 2 0 16,-1 1-32-16,-1 3-16 16,1 1 0-16,-1 2 0 0,-1 0-32 0,1 0-128 0,1-1 192 0,-1-2-64 15,0 0-128-15,1-1 0 0,-1 0 0 0,0-3 128 0,0-3 0 0,1-2 0 16,0 0 0-16,1-2 0 0,-5-6 384 0,6 3 80 15,1-1 16-15,-1-1 0 0,1-2 208 0,1-3 32 16,-1-3 16-16,2-2 0 0,0-2-80 0,1-2-16 16,0-2 0-16,1-3 0 0,-1-2-320 0,1 1-64 15,0-2 0-15,1 0-16 0,-3 1-368 0,0 0 144 16,0 1-144-16,0 2 0 0,-1 0 0 0,-2 3 0 16,1 2 0-16,-3 1 0 0,3-6 0 0,-5 10 0 0,0 0-144 31,1 1-464-31,-3 6-96 0,0 0 0 0,0 0-16 15,0 0-2256-15,0 0-448 0,0 0-96 0,0 0 0 0</inkml:trace>
  <inkml:trace contextRef="#ctx0" brushRef="#br0" timeOffset="200421.72">4797 10029 13823 0,'0'0'608'0,"0"0"128"0,3 6-592 0,0 0-144 0,-3-6 0 0,5 7 0 15,-1-2 1344-15,1 1 224 16,-1-2 48-16,2 0 16 0,-6-4 144 0,6 4 16 0,1-3 16 0,0-1 0 15,2-1-336-15,1-3-80 0,0 0-16 0,1-2 0 0,0-1-544 0,0-2-96 16,1-2-32-16,0-1 0 16,-2-1-192-16,1-3-64 0,0 0 0 0,-1-2 0 0,0-1-192 0,-1-1-32 15,-3 1-16-15,0 1 0 0,-1 2-80 0,-2 0-128 16,-2 3 176-16,1 2-176 0,-4 1 240 0,-2 4-64 16,1 0-16-16,-1 4 0 0,-2 2 96 0,-2 2 32 15,-1 4 0-15,-1 2 0 0,-2 5-288 0,-2 2 128 16,-1 4-128-16,0 3 0 0,-2 2 0 0,2 1 0 15,0 0 0-15,3 1 0 0,3-1 0 0,2 0 0 16,0 1 0-16,3-3 0 0,0-3 0 0,3-2 0 16,2 0 0-1,3-2 0-15,1-1 160 0,2-3-32 16,1-1 0-16,0-2 0 0,2-3 144 0,2 0 32 16,2-3 0-16,1-1 0 0,1-2-160 0,3-2-16 0,2-2-128 0,2-2 192 15,1-2-496-15,4 0-96 0,3-2-32 0,-1-1-11184 0,-1 0-2240 0</inkml:trace>
  <inkml:trace contextRef="#ctx0" brushRef="#br0" timeOffset="201910.27">4035 17442 20031 0,'0'0'896'0,"0"0"176"0,0 0-864 0,0 0-208 0,0 0 0 0,0 0 0 15,0 0 704-15,0 0 112 0,0 0 16 0,8 1 0 16,1-2-128-16,2 0 0 0,0 0-16 0,5-1 0 15,1 0 112-15,4 0 32 0,3 1 0 0,3-1 0 16,1 0-208-16,2-1-48 0,0 1 0 0,-3 0 0 16,0 1-320-16,-5 0-64 0,-3-1 0 0,0 2-16 15,-4-2-176-15,-1 2 0 0,-3 2 0 0,-1-1 128 16,-10-1-128-16,8 2-176 0,-8-2 48 0,0 0 0 31,0 0-624-31,0 0-112 0,0 0-32 0,0 0 0 16,0 0-1680-16,0 0-352 0,0 0-64 0</inkml:trace>
  <inkml:trace contextRef="#ctx0" brushRef="#br0" timeOffset="202145.37">4300 17347 7359 0,'-10'-13'320'0,"4"4"80"0,0 0-400 0,-1-1 0 0,-1-1 0 0,2 2 0 0,2 0 3872 0,0 1 688 16,0 1 144-16,-1 2 32 0,5 5-2560 0,0 0-496 16,0 0-96-16,0 0-32 0,-5-4-720 0,5 4-128 15,0 0-48-15,0 0 0 0,0 0-368 0,-1 9-80 16,1 2-16-16,1 2 0 0,0 2-48 0,2 3-16 15,0 0 0-15,1 2 0 0,-1 0 64 0,-1 2 16 16,0 0 0-16,2 1 0 0,-2-1-16 0,0 0 0 16,-2 0 0-16,1-1 0 0,0-4-192 0,2 0 176 15,-2-2-176-15,0 1 160 0,0-3-160 0,-1 0 0 16,0-3 0-16,3-1 0 16,-3-9-1424-16,5 8-368 0,0-3-80 0,-5-5-11936 0</inkml:trace>
  <inkml:trace contextRef="#ctx0" brushRef="#br0" timeOffset="202536.53">4641 17255 30399 0,'1'-7'2704'0,"-1"7"-2160"0,0-9-544 0,0 9 0 15,1-7 368-15,-1 7-48 0,0 0 0 0,0 0 0 16,0 0 0-16,0 0-16 0,0 0 0 0,2 10 0 15,-3 2-304-15,0 1 0 0,0 1 0 0,1 4 0 16,0 3 0-16,1 1 0 0,0 0 0 0,1 0 0 16,0 0 0-16,2 2 128 0,1 0-128 0,1 0 160 0,-1 0-160 15,2-2 128-15,2-2-128 0,-2-1 128 0,0-4 96 0,1 0 16 16,-1-3 0-16,2-2 0 0,0-2 128 0,1-1 16 16,2-1 16-16,-1-4 0 0,-1-1 16 15,1-2 0-15,-4-3 0 0,1 1 0 0,0-5 32 0,2-1 16 16,-1-4 0-16,0-1 0 0,1-3 0 0,1-3 0 15,1-3 0-15,2-4 0 0,-1-2-192 0,-2-2-32 16,-2 0-16-16,-2 0 0 0,1 1-96 0,-1 4-128 16,-2 2 176-16,2 3-176 0,-4 0 144 0,-1 3-144 15,0 4 0-15,-2 2 144 0,2 2-144 0,-2 4 0 16,0 6 0-16,0 0-176 16,0 0-400-16,0 0-64 0,0 0-32 0,0 0 0 15,0 0-2656-15,0 0-544 0</inkml:trace>
  <inkml:trace contextRef="#ctx0" brushRef="#br0" timeOffset="202895.93">5074 17420 16575 0,'0'0'1472'0,"0"0"-1168"0,0 0-304 0,0 0 0 16,-2 10 2192-16,1-2 384 0,1-8 80 0,0 0 16 16,1 10-1392-16,-1-10-256 0,0 0-64 0,0 0-16 15,6 6-304-15,-6-6-64 0,10 1-16 0,0-2 0 16,-1-4-32-16,1 0 0 0,0-3 0 0,0-1 0 15,1-2 32-15,1-2 0 0,4 0 0 0,-2-2 0 16,-2-3-176-16,0-1-48 0,-1 1 0 0,0-1 0 16,-4 0-144-16,-1 2-48 0,-2 0 0 0,0 3 0 15,-2 2 80-15,-1 2 16 0,-1 2 0 0,0 8 0 0,0 0 80 0,0 0 0 16,-9-2 16-16,-1 2 0 0,0 3-208 0,-2 5-128 16,-3 3 160-16,-2 3-160 0,-2 3 0 0,-2 1 0 15,0 2 0-15,1 1 0 0,0 1 0 0,4 0-128 16,0-1 128-16,4-1 0 0,1 1 0 0,5-1-128 15,1-2 128-15,3 1 0 0,2-3 0 0,3 0 0 16,3-2 0-16,3-1 0 0,3-2 0 0,0-1 0 16,3-3 0-16,3-2 144 0,0-1-16 0,3-2 0 15,1-3 0-15,1-3 0 0,1 0-128 0,0-5 0 16,-3-2 0-16,-2-2 0 16,0-1-592-16,-2-2-112 0,-4 0 0 0,-2 0-10688 15,-2 1-2112-15</inkml:trace>
  <inkml:trace contextRef="#ctx0" brushRef="#br0" timeOffset="213108.59">3101 13558 1839 0,'0'0'160'0,"0"0"-160"0,0 0 0 0,0 0 0 16,0 0 2800-16,0 0 528 0,0 0 96 0,-5-4 32 16,5 4-1664-16,0 0-336 0,0 0-64 0,0 0-16 15,-3-3-528-15,3 3-96 0,0 0-32 0,0 0 0 16,0 0-144-16,0 0-16 0,0 0-16 0,0 0 0 0,0 0-96 0,0 0-32 15,0 0 0-15,0 0 0 0,0 0-144 0,0 0-16 16,5 0-16-16,0 2 0 0,0 2-16 0,2 0 0 16,-2 0 0-16,4 2 0 0,-2 2 112 0,2-1 32 15,1 2 0-15,1 0 0 0,0 1-112 0,2 1-32 16,-1 1 0-16,1 1 0 0,0-1-48 0,0 0-16 16,1 0 0-16,-1-1 0 0,0 1-160 0,0-2 128 15,-2-1-128-15,-1-1 128 0,0 0-128 0,1-2 0 16,-2 0 0-16,-1-1 0 0,0 1 0 0,-3-2 0 15,-1-1 0-15,1 0 0 16,-5-3-464-16,0 0-128 0,0 0-32 0,0 0-7856 31,0 0-1568-31</inkml:trace>
  <inkml:trace contextRef="#ctx0" brushRef="#br0" timeOffset="213405.75">3317 13478 11967 0,'0'0'528'0,"0"0"112"0,-2-5-512 0,2 5-128 0,0-6 0 0,0 6 0 16,0 0 1520-16,-2-5 272 0,2 5 48 0,-3-3 16 16,-2 0-448-16,0 3-64 0,-1 2-32 0,-3 2 0 15,2 1-432-15,-2 4-96 0,-1 1-16 0,0 2 0 16,-1 4-336-16,0 0-80 0,-1 2-16 0,-1 0 0 15,1 1-96-15,0 1-32 0,1 0 0 0,0-2 0 16,0 1-208-16,1-2 0 0,0-2 0 0,2-1 0 16,2 0 144-16,-1-2-144 0,-1-1 128 0,3-3-128 0,-1 0 128 0,2-2-128 15,-2-2 0-15,6-4 128 0,-4 3-128 0,4-3-176 16,0 0 48-16,0 0 0 16,0 0-2528-16,0 0-496 0</inkml:trace>
  <inkml:trace contextRef="#ctx0" brushRef="#br0" timeOffset="213697.14">3141 13484 21135 0,'0'0'928'0,"-5"-3"208"0,-1 0-912 16,0 1-224-16,-1 0 0 0,7 2 0 0,0 0 560 0,0 0 64 0,-6-1 16 0,6 1 0 15,0 0 192-15,0 0 64 0,0 0 0 0,0 0 0 16,0 0-512-16,-3 5-112 0,3 2-16 0,3 0 0 15,1 0 0-15,1 2 0 16,4 0 0-16,1 1 0 0,3 0 144 0,2 1 32 0,0-1 0 0,3 1 0 16,0 1-16-16,2 0 0 0,2 1 0 0,-2-1 0 15,0 1-288-15,0 1-128 0,-1 0 0 0,-1-2 128 16,1 0-128-16,-3-2 0 0,-2-1 0 0,0-2 0 16,-2 2 0-16,-2-2 0 0,-3-2 0 0,0 0 0 15,-2-2-304-15,1 1-144 0,-6-4-16 0,0 0-16 16,0 0-1808-16,0 0-352 0,0 0-80 0,-11 10-16 0</inkml:trace>
  <inkml:trace contextRef="#ctx0" brushRef="#br0" timeOffset="213969.76">3098 13488 20271 0,'0'0'1792'0,"0"0"-1424"0,0 0-368 0,0 0 0 16,0 0 448-16,0-5 0 16,2-2 16-16,-2 7 0 0,0 0 320 0,0 0 64 15,4-4 16-15,-4 4 0 0,5-1-352 0,2 2-80 16,0 2-16-16,-1 2 0 0,1 0-160 0,1 2-16 16,-1 0-16-16,2 3 0 0,-1 1-16 0,1 0 0 0,-2 1 0 0,2 0 0 15,0 1-208-15,0-1 128 0,1 0-128 0,-1 0 0 16,2-1 0-16,-2-1 0 0,0 0 0 0,1-3 0 31,0 0-800-31,0 0-96 0,1-4-32 0,-2-1 0 0</inkml:trace>
  <inkml:trace contextRef="#ctx0" brushRef="#br0" timeOffset="214173.62">3349 13430 23951 0,'0'0'2128'0,"0"0"-1696"16,0 0-432-16,0 0 0 0,0 0 384 0,-3-2-16 15,3 2 0-15,-4-2 0 0,-2 2 656 0,1 2 128 16,-1 2 16-16,-1 4 16 16,-1 1-656-16,-3 2-128 0,0 1-16 0,0 2-16 0,0 3-192 0,-1 0-48 15,-3 2 0-15,0 1 0 0,-1 2-128 0,1 0 0 16,0 0 0-16,1-1 128 0,1-2-384 0,2-1-64 16,0-1-32-16,2-3 0 15,3 0-1936-15,-2-3-384 0</inkml:trace>
  <inkml:trace contextRef="#ctx0" brushRef="#br0" timeOffset="-214134.33">3635 13976 17503 0,'0'0'1552'0,"0"0"-1232"0,-4 0-320 0,4 0 0 0,-6 0 960 0,1 0 144 16,0-3 32-16,5 3 0 0,0 0 96 0,0 0 32 16,0 0 0-16,0 0 0 0,0 0-656 0,0 0-128 15,0 0-32-15,0 0 0 0,9 3-64 0,0-2 0 16,2 1-16-16,3-2 0 0,3 0 96 0,2-1 32 0,3 0 0 0,1 0 0 16,3 0-320-16,-2-1-176 0,0 2 192 0,-2-1-192 0,-1 0 128 0,-2 0-128 15,2 0 0-15,-3 0 0 0,-3 1 0 0,0 0 0 16,0 0 0-16,-3 2 0 0,-2-1 160 0,-3-1-160 0,0-1 128 0,-7 1-128 0,0 0 128 0,0 0-128 15,0 0 128-15,0 0-128 0,0 0 256 0,0 0-16 16,-4-2-16-16,-3-1 0 0,0-1 32 0,-3 1 16 16,-2 1 0-16,-1 0 0 0,-2-1 96 0,-3 2 16 15,-2 1 0-15,-2 1 0 0,-3 2-64 0,-1-1 0 16,-1 1 0-16,0-1 0 0,1 3-64 0,2-1-32 16,1 2 0-16,2 0 0 0,1 2-224 15,2 0 144-15,0 0-144 0,3 1 128 0,2 1-128 16,0 1 0-16,2 1 0 0,3 1 0 0,0 2 0 0,2-1 0 15,3 0-128-15,1 1 128 0,2-1 0 16,2 0-144-16,3-2 144 0,0 0 0 0,1 1-128 0,0-4 128 16,3 0 0-16,1-1 0 0,1-1 0 0,2-2 0 15,0-2 0-15,0 0 0 0,1-2 160 0,1-2 32 16,-3-3 16-16,0 0 0 0,-2-3 64 0,0 0 16 16,-1-3 0-16,-1-2 0 0,-2-2 16 0,-4-1 0 15,-1-2 0-15,-2 1 0 0,-1-1-112 0,-3 2 0 16,-3 1-16-16,-1 2 0 0,0 1-176 0,-1 3 192 15,-1 1-192-15,2 3 192 0,-4 1-352 0,1 0-64 0,4 3-16 0,-2 3 0 32,1 0-1280-32,0 2-256 0,2 2-48 0,1 2-8848 0,1 1-1760 0</inkml:trace>
  <inkml:trace contextRef="#ctx0" brushRef="#br0" timeOffset="-213491.03">4015 14295 23951 0,'0'0'2128'0,"0"0"-1696"16,0 0-432-16,0 0 0 0,0 0 576 0,0-6 48 15,-2-2 0-15,0 3 0 0,0-1 208 0,1 0 32 16,1-1 16-16,-2 0 0 0,-1-1-144 0,-2 0-32 15,1-1 0-15,-2 2 0 0,0-1-128 0,-1 1-16 16,1 1-16-16,-1 1 0 0,1 1-48 0,0 2-16 16,-2 1 0-16,0 2 0 0,1 2-32 0,-2 4 0 15,0 0 0-15,0 4 0 0,-2 1-256 0,1 2-48 16,-1 0-16-16,2 1 0 0,0 1-128 0,0 1 0 0,0 0-192 0,3 0 192 16,0 0-160-16,3-1 160 15,-1 0 0-15,3-2-144 0,1-1 144 0,3-2 0 16,0-1 0-16,5-2 0 0,-3-3-192 0,3 0 64 15,-1-3 0-15,3-1 0 0,-1-2-64 0,1-2-16 16,0-3 0-16,0-1 0 0,0-3 208 0,0-1 0 16,0-3 0-16,-1 0-144 0,-1-2 144 0,0 0 0 15,0 1 0-15,-2-1 128 0,0 2-128 0,-1 2 0 0,0 2 128 0,-2 0-128 16,-1 4 128-16,-1 1-128 16,-1 5 160-16,0 0-160 0,0 0 256 0,0 0-64 0,0 0 0 0,-2 9 0 15,0 2-192-15,0 0 0 0,-1-1 0 0,1 3 0 16,0 3 0-16,0-1 0 0,1-1 0 0,0-1 0 15,1 0 0-15,1-2 0 0,1 0 0 0,0-2 0 16,1-1 0-16,3-1 0 0,2-3 0 0,-3-1 0 0,-5-3-128 0,8 2 128 16,1-2-192-16,0-3 192 0,1-1 0 0,0-3-128 15,0 0 128-15,-2-3 0 0,2-3 0 16,0-2 0-16,-2 0 0 0,1-2 0 0,-1 0 176 0,-1-1-176 16,0 1 192-16,-2 0-192 15,-1 1 256-15,-1 1-48 0,0 3-16 0,-1 2 0 0,0 1 192 0,-1 3 16 16,-1 0 16-16,0 6 0 0,0 0-80 0,0 0-16 15,0 0 0-15,0 0 0 0,0 0-320 0,-4 6 128 16,0-1-128-16,1 2 0 0,0 0 0 0,1-1 0 16,-1 1 0-16,2-1-128 15,-2 1-384-15,2 0-64 0,1-1 0 0,0 1-16 16,0-7-2416-16,1 7-496 0,-1-7-80 0,0 0-32 0</inkml:trace>
  <inkml:trace contextRef="#ctx0" brushRef="#br0" timeOffset="-213005.61">4167 14289 5519 0,'0'0'240'0,"0"0"64"0,0 0-304 0,2-6 0 15,-2 0 0-15,0 1 0 0,0-2 2816 0,0 1 512 16,0 1 112-16,0 5 16 0,0-6-1568 0,0 6-304 16,0 0-64-16,0 0-16 0,0 0-208 0,0 0-32 15,0 0-16-15,0 0 0 0,0 0-240 0,0 7-48 16,-1 1-16-16,0 1 0 0,-1 0-304 0,1 5-48 15,1-1-16-15,0 1 0 0,0 2-304 0,0-1-64 16,0 0-16-16,0 1 0 0,3 0-192 0,0 0 0 16,0-3 0-16,2-1 0 0,-1-1 0 0,1-1 0 15,1-2 0-15,-1-2 0 0,2-1 128 0,0-2 0 16,0-2-128-16,1-2 192 0,-1-1 256 0,0-3 32 0,2-1 16 0,1-3 0 16,0-3-112-16,1-1-32 0,0-5 0 0,-1-2 0 15,0-1-64-15,-1 0-16 0,-1 0 0 16,1 3 0-16,-2-1-272 0,-1 0 0 15,-2 3 128-15,-1 2-128 0,0 1 0 0,1 2 0 0,-1 3 128 16,-1 0-128-16,-1 2 0 0,-1 6-272 0,0 0 48 16,0 0 16-1,0 0-2128-15,0 0-416 0,0 0-96 0,0 0-16 0</inkml:trace>
  <inkml:trace contextRef="#ctx0" brushRef="#br0" timeOffset="-212676.26">4429 14329 7359 0,'0'0'656'0,"0"0"-528"0,0 0-128 0,0 0 0 0,0 0 2848 0,7 1 544 16,-7-1 96-16,7 0 32 0,-1-1-1792 0,0-1-368 16,0-2-64-16,1 1-16 0,1-1-256 0,-1-2-48 15,2-2-16-15,0 0 0 16,0-2-240-16,0 0-48 0,-1 0-16 0,0-1 0 0,0-1-96 0,-2 0-32 16,0 0 0-16,-2-1 0 0,0 1-128 0,-3 1-16 15,-1 1-16-15,0 2 0 0,-1 1-48 0,-2 2-16 16,0 0 0-16,3 5 0 0,-4-1 128 0,-3 2 16 15,0 2 16-15,0 4 0 0,-2 3-112 0,-1 2-32 0,-1 2 0 0,1 4 0 16,0 1-192-16,0 2-128 0,2-2 128 0,-1 3-128 16,0-1 0-16,1-1 144 15,2 0-144-15,1-3 0 0,2 0 0 0,1-2 0 16,1-1 0-16,2-1 0 0,1-2 0 0,2-2 0 16,2-3 0-16,0 0 0 0,3-3 128 0,-1 0-128 15,3-2 192-15,1-1-192 0,1-2 144 0,2-2-144 16,1-3 0-16,2-2 144 15,0-3-496-15,2 0-96 0,0-1-32 0,0 0 0 16,-3 0-2208-16,-1 0-448 0</inkml:trace>
  <inkml:trace contextRef="#ctx0" brushRef="#br0" timeOffset="-205379.43">3299 13572 6207 0,'0'0'272'0,"0"0"64"0,0 0-336 0,0 0 0 15,0 0 0-15,0 0 0 0,0 0 0 0,0 0 128 16,0 0-128-16,0 0 0 0,0 0 0 0,0 0 0 15,0 0 0-15,0 0 0 0,0 0 0 0,0 0 0 16,0 0 0-16,0 0 0 0,0 0 0 0,0 0 0 0,0 0 0 16,0 0 0-16,0 0-144 0,0 0 0 0</inkml:trace>
  <inkml:trace contextRef="#ctx0" brushRef="#br0" timeOffset="-201522.35">4855 14404 1839 0,'0'0'0'15,"0"0"160"-15,5-6-160 0,-5 6 0 0,0 0 0 0,4-8 0 0,-1 1 3520 0,-3 7 656 16,0 0 144-16,5-8 32 0,-2 0-2416 0,-1 1-464 15,-2 0-112-15,0 7-16 0,0 0-208 0,0 0-48 16,1-7-16-16,-1 7 0 0,0 0-256 0,0 0-48 16,0 0-16-16,0 0 0 0,0 0-176 0,0 0-16 0,0 10-16 0,0 0 0 15,0 0-240-15,0 1-48 0,-1 2-16 0,0 3 0 16,0-1-240-16,0 0 128 0,-1 1-128 0,-1-1 0 16,0 2 0-16,0-1 0 0,0 1 0 0,-2-1 0 15,1 0 0-15,-1-2-240 0,-1 0 32 0,0-2 0 31,1-1-432-31,0-1-64 0,0-2-32 0,2-1 0 16,-2-1-1600-16,5-6-320 0</inkml:trace>
  <inkml:trace contextRef="#ctx0" brushRef="#br0" timeOffset="-200990.52">5059 14126 13935 0,'0'0'608'0,"0"0"144"0,2-5-608 0,0-1-144 16,0 1 0-16,0-1 0 0,0 2 1552 0,-1 0 288 15,-1-1 48-15,0 5 16 0,-1-4-352 0,1 4-64 16,0 0-16-16,0 0 0 0,-6-1-592 0,-1 2-128 0,1 2-32 0,-1 3 0 16,1 1-400-16,-2 3-64 15,0 1-32-15,1 1 0 0,-1 3-224 0,1 0 0 16,1 3 128-16,1-1-128 0,0 1 0 0,3-1 0 0,-2 0 0 0,4-2 0 15,0 1 0-15,4-1 0 0,-2 0 0 0,2-1 0 16,2-3 0-16,0-1 0 0,1-2 0 0,2 0 0 16,-1-1 0-16,2-3 224 15,0-1-32-15,1 0-16 0,1-3 208 0,2-3 64 0,-2 0 0 0,0-1 0 16,0-3 32-16,1-2 16 0,-1-2 0 0,-1-1 0 16,-2-1-96-16,0-1-16 0,-2-3 0 0,0-2 0 15,-4 0 0-15,0 0 0 0,-3-1 0 0,-3 0 0 16,-1 1 64-16,1 0 16 0,-3 0 0 0,0 3 0 15,-3 2-112-15,-1 2-32 0,-1 0 0 0,0 2 0 0,-1 2-320 0,0 1-288 16,-2 1 48-16,-4 2 16 16,1 1-416-16,2 3-96 15,1 1-16-15,0 2 0 0,2 2-1824 0,2 0-368 0,3 1-80 16,0 0-9760-16</inkml:trace>
  <inkml:trace contextRef="#ctx0" brushRef="#br0" timeOffset="-200474.39">5315 13898 7359 0,'0'0'320'0,"0"0"80"0,0 0-400 0,0 0 0 0,0 0 0 0,0 0 0 15,0 0 2848-15,-1-5 480 0,1 5 112 0,0 0 16 16,0 0-1744-16,-1-5-352 0,1 5-64 0,0 0-16 16,0 0-320-16,0 0-64 0,0 0 0 0,0 0-16 0,0 0-400 0,0 0-80 15,0 0-16-15,0 0 0 0,0 0-48 0,0 0-16 16,0 0 0-16,6 3 0 0,0 1-48 0,-1 2-16 16,0 0 0-16,-1 2 0 0,2 0-112 0,-1 2-16 15,1 2-128-15,-1 1 192 0,1 1-16 0,-1 4-16 16,1 3 0-16,-2 2 0 0,0 3-32 15,0 3 0-15,-3 2 0 0,-1 2 0 0,-2 1-128 0,-2 2 0 16,-1 2 0-16,-1 0 128 0,0-2-128 0,-3 0 160 16,-2-1-160-16,-1-2 160 0,-1 0-160 0,-2-2 0 15,-1-2 0-15,-11 10 0 16,-1-8-688-16,-3-5-64 0,-2-3-16 0,-1-2-8480 16,-1-2-1696-16</inkml:trace>
  <inkml:trace contextRef="#ctx0" brushRef="#br0" timeOffset="-199753.99">3617 13901 2751 0,'0'0'256'0,"0"-6"-256"0,0 1 0 0,1-1 0 16,0 2 1792-16,-1 4 304 0,1-6 64 0,-1 1 16 16,0 5-1008-16,0-8-192 0,0 8-32 0,-1-7-16 15,1 7-48-15,-1-8-16 0,1 8 0 0,0 0 0 16,0 0 16-16,-4-5 0 0,0 2 0 0,0 0 0 15,-1 2-352-15,0 0-64 0,-1 1-16 0,1 1 0 16,-2 1-160-16,2 2-32 0,-3 2-16 0,0 2 0 16,-3 0 16-16,2 3 16 0,-1 3 0 0,-4 9 0 15,1 1-16-15,1 0-16 0,1 1 0 0,1 4 0 0,2 2-48 0,-2 3-16 16,-1 2 0-16,1 4 0 0,2-2-176 0,0 0 128 16,0-2-128-16,5 2 128 0,2 1-128 0,4-2 0 15,0 0 0-15,3-3 0 0,1-1 0 0,2-1 0 16,2-3 0-16,3 0 0 0,0-3 0 0,1-1 0 15,2-2 0-15,2-4 128 0,0-1 48 0,2-3 0 16,1-2 0-16,1-4 0 0,0-1-176 0,1-3 0 16,-1-2 144-16,3-2-7888 15,3-3-1600-15</inkml:trace>
  <inkml:trace contextRef="#ctx0" brushRef="#br0" timeOffset="-190872.96">902 9508 17391 0,'0'0'768'0,"0"0"160"0,-8-1-736 0,8 1-192 0,0 0 0 0,0 0 0 15,0 0 512-15,0 0 80 0,0 0 16 0,0 0 0 16,0 0 96-16,5-6 0 0,4-1 16 0,2-1 0 16,1 0-272-16,6-2-48 15,3-1-16-15,4 0 0 0,4-2-160 0,3-1-32 0,1-1-16 0,0-3 0 16,1 2-176-16,1-4 192 0,-1-1-192 0,1 1 192 15,2 2-192-15,-2-1 0 0,-1-1 0 0,0 1 128 0,0 2-128 16,-2 3 0-16,-3 1 0 0,-3 1 128 0,-4 0-128 0,-2 2 0 16,-4 0 0-16,-4 4 128 0,-3 0-128 0,-1 3 0 15,-8 3 0-15,0 0-176 16,0 0-1792-16,0 0-352 0</inkml:trace>
  <inkml:trace contextRef="#ctx0" brushRef="#br0" timeOffset="-190654.2">1127 9649 26719 0,'0'0'2368'0,"0"0"-1888"0,0 0-480 0,0 0 0 16,0 0 832-16,0 0 64 0,0 0 0 0,0 0 16 16,8-4-912-16,2-3 0 0,1-3-240 0,3-1 48 15,1-2 192-15,5-2-160 0,4-2 160 0,4-4-160 16,1-1 160-16,4-4 0 0,3-3-144 0,6 1 144 15,4-1 0-15,2-1-176 0,2 0 176 0,-3-2-8592 16,-2 0-1648-16</inkml:trace>
  <inkml:trace contextRef="#ctx0" brushRef="#br0" timeOffset="-185530.49">3023 11600 11455 0,'0'0'512'0,"0"0"96"0,0 0-480 0,0 0-128 0,-3-8 0 0,3 8 0 0,-2-8 784 0,2 8 144 16,0 0 32-16,-5-5 0 16,-1 0-544-16,6 5-96 0,0 0-32 0,-9-2 0 0,-2 0-288 15,1 1 160-15,1 1-160 0,-1 0 128 0,0-1-128 0,0 1 0 16,0 0 0-16,0 0 128 0,0 1-128 15,-1 1 0-15,0-1 0 0,-1 0 128 0,-3-1 16 16,0 1 0-16,1-1 0 0,1-1 0 0,2 1 48 0,-1 0 0 16,0 0 0-16,0 2 0 0,1 1-32 0,0-2 0 15,0 0 0-15,0 1 0 0,0 0 0 0,-2 0 0 16,4-2 0-16,0 3 0 0,-1-1-160 0,1 1 0 16,-2 0 0-16,1 2-176 0,0-1 176 0,1 2 0 15,0-2 0-15,-2 1 0 0,0-1 0 0,0 0 0 16,0 1 0-16,0-1 0 0,0 1 0 0,0-1 0 0,-2 0 0 0,0 1 0 15,0-2 0-15,-1 0 0 0,3 1 0 0,0 0 0 16,0-1 0-16,-1 2 0 0,0-1 0 0,-1 1 0 16,1 0 0-16,-1 1 0 0,-2 0 0 0,0 0 0 15,3 0 0-15,0 2 0 0,-1 0 160 0,1-1-160 16,0 0 0-16,1 1 0 0,-1-1 0 0,1 1-160 16,-1-1 160-16,1-1 0 0,0 1 0 0,1 1 0 15,1-1 0-15,0 2 0 0,-2-1 0 0,1 1-128 16,1 0 128-16,1 1 0 0,-2 0 0 0,1 1-128 15,1 1-64-15,-1-1 0 0,2-1 0 0,-1 1 0 16,-2-1-160-16,1 0-32 0,3-1-16 0,-3 1 0 16,0-1 192-16,0-2 32 0,1 0 16 0,-1 1 0 15,-1-1 160-15,1 1 0 0,-1-1 0 0,2-1-128 0,0 0 128 16,0-1 0-16,0 1 0 0,-1-1 0 0,0 1 0 16,-2 0 0-16,0 0 0 0,1 0 0 0,0 0 0 15,0 0 0-15,-1-1 0 0,0 1 0 0,1 2 0 16,1 1 0-16,-1 0 0 0,1 0 0 0,2-1 0 0,-1 1 0 15,0-1 0-15,1 1 0 0,-2-1 0 0,1 1 0 16,2 1 0-16,0-1 0 0,-1-2 0 0,2 0 0 16,-2 1 0-16,3 0 0 0,-4 0 128 0,3 0-128 15,0 0 128-15,-1 1-128 0,-3 1 0 0,0-1 128 16,0 1-128-16,2 1 0 0,-1 0 0 16,0 1 128-16,1-1-128 0,-1 0 0 0,0 0 0 0,2-1 0 15,0 0 0-15,1 1 0 0,-2 0 0 0,1 0 128 0,1-1-128 0,-1 1 0 16,0-1 0-16,0 1 0 0,1 0 0 0,-1-1 0 15,0 0 0-15,-2-1 0 0,0-1 0 0,2 2 0 16,-1-1 0-16,2 1 0 0,-4 0 0 0,3 1 0 16,1 2 0-16,-3 0 128 0,-1-2-128 0,2 1 0 15,1 2 0-15,0 0 128 0,-2 0-128 0,0-1 0 16,0 0 0-16,2-1 128 0,-2 1-128 0,0 0 0 16,1 0 0-16,-1 2 0 0,0 0 0 0,4 0 0 15,-2 0 0-15,2-1 144 0,0 0-144 0,0 1 0 16,0-1 0-16,-1 1 0 0,0 1 0 0,1 0 0 15,0 0 0-15,1 0 0 0,-3 1 0 0,3-2 0 16,-1-2 0-16,-1 4 0 0,0 1 0 0,0-1 0 16,0-3 0-16,1 0 0 0,-1 2 0 0,1-1 0 0,0 1 128 15,1-1-128-15,1-2 0 0,-2 2 0 0,0-2 0 0,0 2 0 16,1 2 0-16,0 0 0 0,1 0 160 0,0 0-160 16,-1 1 128-16,-1 0-128 0,2-2 176 0,-1 2-48 15,1-2-128-15,-3 2 192 0,2-2-192 0,-1 1 0 16,0-2 0-16,1 1 0 0,0 0 0 0,0 1 0 15,1-1 144-15,0 1-144 0,0-2 0 0,-1 0 0 16,0 1 0-16,1-1 0 0,0 1 0 0,-1-2 128 16,2-1-128-16,-1 0 0 0,0 0 0 0,1 2 0 15,0-1 0-15,0 1 0 0,0 1 0 0,0 0 0 16,0 0 0-16,1-1 0 0,-1 1 0 0,-1 0 0 16,1-1 0-16,1 2 0 0,-1 1 0 0,1-2 128 15,0-1-128-15,0 1 0 0,0-1 0 0,1 2 0 0,-2-4 0 16,2 1 0-16,2 3 0 0,-2-2 0 0,-1-2 0 0,2 1 0 15,1-2 128-15,-1 1-128 0,1 0 128 0,-2 0-128 16,2-1 160-16,0 0-160 0,1 1 192 0,-1 0-192 16,-2 1 160-16,1 1-160 0,1 1 128 0,1-1-128 15,-1 1 0-15,1 0 0 0,1 0 0 0,-1-1 0 16,1 0 128-16,0 3-128 0,2-2 0 0,-2 1 128 16,3-3-128-16,0 1 0 0,-2-1 0 0,2 0 0 15,1 0 0-15,2 0 0 0,-4-2 0 16,3 1 0-16,-2 0 0 0,1 0 128 0,0-1-128 0,0 2 0 15,-1 0 0-15,2-1 0 0,0-1 0 0,0 0 0 16,0 0 0-16,0 1 128 0,-1-1-128 0,-1 0 0 16,2 0 0-16,-1 0 0 0,-1 0 0 0,1 1 0 15,2 2 0-15,-1-2 0 0,-2 0 0 0,2 0 0 0,1 1 0 16,1-1 0-16,-3-2 0 0,-1 1 0 0,-2 0 0 0,2 1 0 16,0-1 0-16,0 0 0 0,-3 0 0 0,3 0 128 15,-1 0-128-15,2 1 0 0,-1-1 0 0,1 0 0 16,1 0 0-16,-2 1 0 0,0-1 0 0,1 1 0 15,0-1 0-15,1 1 0 0,0-1 128 0,1 0-128 16,-2 0 0-16,2-1 128 0,0 0-128 0,0 0 0 16,-1-1 0-16,1 1 0 0,0-1 0 0,-1 1 0 15,0 1 0-15,0 0 0 0,-1 0 0 0,1 1 0 0,0 0 0 0,1 1 0 16,0-1 0-16,0-1 0 0,0 0 0 0,1 0 0 16,1 0 0-16,0 0 0 0,0-1 0 0,-1 0 0 15,1 1 0-15,-1 0 0 0,0-3 0 0,-1 0 0 16,0-1 128-16,0-1-128 0,0 1 128 0,0 0-128 15,-1 0 128-15,1-1-128 16,1 1 128-16,-1 1-128 0,1 1 0 0,1 0 128 0,-2-1-128 0,1 0 0 16,0 0 0-16,1 1 0 0,0 0 0 0,-1 0 0 15,1 1 0-15,-1 0 128 0,1-1-128 0,0 0 0 16,1-2 0-16,-1 2 0 0,-1 0 0 0,2 0 0 16,2 0 0-16,-1 1 0 0,-1 0 0 0,2 1 0 15,0 1 0-15,1-2 0 0,-2 0 0 0,2 0 0 16,1 0 0-16,0-2 0 0,-4 0 0 0,2 0 0 15,-1-3 0-15,-1 1 128 0,-1-2-128 0,2 2 0 0,-3 0-144 16,2-2-112-16</inkml:trace>
  <inkml:trace contextRef="#ctx0" brushRef="#br0" timeOffset="-184151.44">1299 13890 2751 0,'0'0'256'0,"1"11"-256"16,-1-1 0-16,1 1 0 0,0 1 1024 0,0 3 144 15,0 2 48-15,1-1 0 0,1 1-896 0,-1 1-160 16,-1 2-32-16,1 3-128 0,1 2 224 0,2-1-64 0,-1 0-16 0,1 2 0 16,-1 3-144-16,3 0 128 0,-2-2-128 0,1 2 128 15,0 0-128-15,2 1 0 0,1 1 0 0,-3-1 128 16,2-2-128-16,0 1 0 16,1-1 0-16,-2 2 128 0,2 1-128 0,0-1 0 0,2-2 144 0,-1 0-144 15,1-2 256-15,0-2 0 0,1-2-16 0,0 0 0 16,0 0 304-16,4 0 64 0,-1-1 16 0,1 1 0 31,1-1-176-31,-2 0-16 0,0-1-16 0,-1-2 0 0,-1 0-16 0,0 1 0 0,1-1 0 0,0 1 0 16,0 0-144-16,2 0-48 0,-1-1 0 0,0 1 0 15,2 1-208-15,0 0 144 0,1-2-144 0,2 1 128 16,0-1-128-16,-1-2 0 0,1 1 0 0,1-2 128 0,1-2-128 16,1 1 0-16,0 1 0 0,2-1 128 0,0 0-128 0,-2 1 128 15,-3-1-128-15,0 0 128 16,-2 1 48-16,1-1 0 0,-1-1 0 0,0 0 0 0,-1-1-16 0,1 3 0 15,1 0 0-15,0 0 0 0,0 0-160 0,-1 1 128 16,1 0-128-16,1-1 128 0,1 0-128 0,2 0 192 16,3-3-192-16,1 0 192 0,1 1-192 0,1-2 128 15,-1-2-128 1,2-1 128-16,-6-2 32 0,3 0 0 0,0-1 0 0,1 1 0 0,0-1-160 0,-1 1 128 16,0-1-128-16,1 2 128 0,-1-1-128 0,1 2 0 15,0 0 0-15,-1 2 128 0,-1-3-128 0,0 2 0 16,0 0 0-16,-2 0 0 0,-1-1 0 0,0 0 0 15,-1 0 0-15,1 0 0 0,3-3 0 0,-1 0 0 0,-1-2 0 0,2-1 128 16,1-1 80-16,3-1 16 0,1-1 0 0,2 0 0 16,2-1 32-16,0 0 16 0,1-1 0 0,-3 0 0 15,-2-1-144-15,-1-1-128 0,-1 0 192 0,1-2-192 16,0 0 192-16,-1-1-192 0,0 0 192 0,1 0-192 16,0 0 272-16,2-1-48 0,2 0-16 0,1-1 0 15,-1 0 16-15,0-3 0 0,-1-2 0 0,-1-2 0 16,-2-2-32-16,2 0-16 0,1-1 0 0,1-1 0 15,2-2-176-15,0 0 128 0,0-1-128 0,2 0 128 16,-1 1-256-16,-1 1-64 0,-3 0-16 0</inkml:trace>
  <inkml:trace contextRef="#ctx0" brushRef="#br0" timeOffset="-183338.32">2618 11758 3679 0,'0'0'320'0,"10"-2"-320"0,-2-1 0 0,1-1 0 16,0 0 224-16,2-2-32 15,-1 0 0-15,2-1 0 0,2 1 0 0,3-1-16 0,0-1 0 0,5 1 0 16,4-2 336-16,5-1 64 0,4-2 0 0,3 0 16 16,4-2-192-16,2 1-32 0,2-2-16 0,3-1 0 15,1 0-48-15,5 1-16 0,6 0 0 0,1 2 0 16,1 1 272-16,-5 2 48 0,-4 1 16 0,-2 5 0 0,-2 3-368 0,-3 4-64 16,-3 4 0-16</inkml:trace>
  <inkml:trace contextRef="#ctx0" brushRef="#br0" timeOffset="-182790.97">2441 11747 2751 0,'7'-3'256'0,"2"-3"-256"0,0 0 0 0,2-2 0 0,4-1 1280 0,2 1 192 31,-2 0 64-31,2-2 0 0,1-2-672 0,4 1-128 0,3-1-32 0,3-1 0 0,3-1-224 0,2 0-48 16,3 2-16-16,7-1 0 0,8-3-144 0,2 0-16 16,-1-2-16-16,2 0 0 0,0 1 176 0,3 3 32 15,3 1 16-15,4 5 0 0,4 0 224 0,-2 2 32 16,-6 1 16-16,-1 4 0 0,-2 3-496 0,-1 2-112 16,-1 4 0-16,-1 2-128 0,-2 2 128 0,-5 1-128 15,-3 1 0-15,-7 0 0 16,-6 0-592-16,-3 2-176 0,-4-2-48 0,-2 0-6352 0</inkml:trace>
  <inkml:trace contextRef="#ctx0" brushRef="#br0" timeOffset="-182337.19">2607 11699 10127 0,'0'0'896'0,"0"0"-704"0,-2-7-192 0,2 7 0 0,-4-8 624 0,4 8 80 15,1-8 32-15,3 0 0 16,0 0-320-16,3 2-64 16,3-1-16-16,1 1 0 0,-2 0-160 0,4-2-48 15,0 0 0-15,3 1 0 0,2-2-128 0,1 0 0 0,1 0 144 0,5 2-144 0,3 0 320 0,4-1-16 16,3-2 0-16,2 1 0 0,3 0 32 0,2-1 16 16,1-1 0-16,2 2 0 0,4 1-80 0,6 3-16 15,7 3 0-15,3-1 0 0,2 2 0 0,0 0 0 0,-1 1 0 0,5 5 0 16,4 3-64-16,-1 3 0 0,-1 0-16 0,-4 2 0 31,-4 0-176-31,-3 3 128 0,-3 4-128 0,-3 1 128 0,0 0-128 0,-3 2 0 0,-2 1 0 0,-7 1 128 16,-7 1-128-16,-3-3 128 0,-3-3-128 0,-3-1 128 15,-5 1-256-15,-2-1-64 0,-3-1-16 0,-1-1 0 16,-3 0-96-16,-3-3-16 0,-3-1 0 0,-2 0 0 31,0-3-384-31,-3 0-64 0,-3 0-32 0,0-10-6464 0</inkml:trace>
  <inkml:trace contextRef="#ctx0" brushRef="#br0" timeOffset="-181804.35">3067 11586 4607 0,'0'0'192'0,"0"0"64"0,4-6-256 0,-4 6 0 0,4-9 0 0,2 1 0 16,0 2 1616-16,3-1 288 16,0 1 48-16,2 0 16 0,2 1-1024 0,-1 0-208 0,4 1-32 0,0-1-16 15,3 0-256-15,3 0-48 0,1 2-16 0,3 0 0 16,5-2-64-16,0 3-16 0,0-2 0 0,0 1 0 16,-2 0-16-16,1 1 0 0,-1 1 0 0,0 1 0 15,3 1-16-15,2 2 0 0,2 2 0 0,2 1 0 16,4 4-48-16,4 1-16 0,4 1 0 0,-1 1 0 15,-1-1-48-15,1 2-16 0,-1 1 0 0,1 4 0 16,-1 3-128-16,4 2 0 0,1 4 144 0,2-1-144 16,-2 2 0-16,-1 1 0 0,-5-2 0 0,0 4 0 0,-3 1 0 0,0 1 0 15,-1 1 0-15,1-2 0 0,2-1 0 0,1 0 0 16,-1 0 0-16,-2 0 128 0,-5 2-128 0,-1-3 0 16,0-1 0-16,-4 0 0 0,-2 2 0 0,-4 0 0 15,-2 1 0-15,-3-1 128 0,-2 0-128 0,-5-2-128 16,-3-2 128-16,-5 0-192 15,-6-3-720-15,-5 0-160 0,-5 2-16 0</inkml:trace>
  <inkml:trace contextRef="#ctx0" brushRef="#br0" timeOffset="-181224.85">3705 11746 2751 0,'0'0'256'0,"12"-3"-256"0,3-2 0 0,0 1 0 0,0 1 1136 0,-1-1 176 15,-1 0 32-15,3 1 16 0,0-1-464 0,2 1-80 16,-1 0-32-16,1-1 0 0,-3 1 32 0,2 1 0 15,0 1 0-15,-1 1 0 0,0 0-144 0,2 1-32 16,2 1 0-16,2 1 0 0,-1 0-240 0,1 1-48 16,1 1-16-16,3 3 0 0,2 0-32 0,4 2-16 15,2 1 0-15,3 2 0 0,2 1-32 0,-2 2 0 16,-2 2 0-16,0 3 0 0,1 1-256 0,-3 1 0 0,1 3 128 0,-2 0-128 16,-1 0 0-16,4 3 0 0,1 0 0 0,0 0 0 15,0 1 0-15,1 1 0 0,-2 1 0 0,-2 2 0 16,-2-1 0-16,0 3 0 0,-4 4 128 0,-1 2-128 15,-1-1 0-15,-1 3 0 0,0 0 0 0,1 0 0 16,-2-3 0-16,5 0 0 0,2-2 128 0,0 3-128 16,0 0 0-16,0-1 160 0,-2-2-160 0,-2-1 128 15,-5-3-128-15,-3-2 0 0,-1-1 0 0,-4-1 128 32,-3-2-512-32,-2 0-96 0,-4-1-32 0</inkml:trace>
  <inkml:trace contextRef="#ctx0" brushRef="#br0" timeOffset="-180661.15">4898 12439 9215 0,'0'0'816'16,"0"-8"-656"-16,0 8-160 0,3-7 0 0,1 0 1104 0,1 1 192 0,-5 6 48 0,9-4 0 16,0 2-704-16,0 0-144 0,-1-1-32 0,1 3 0 15,0 2-144-15,0 0-48 0,1 1 0 0,1 1 0 16,0 2-80-16,0 2-32 0,0 0 0 0,0 2 0 16,0 1-160-16,0 1 128 0,1 1-128 0,1 1 128 15,0 0-128-15,1 4 0 0,1 2 0 0,-1 2 128 16,0 1 32-16,1 0 0 0,-2 1 0 0,1 2 0 15,3 3 0-15,-2 3 0 0,0 4 0 0,-2 2 0 0,-2-1 0 0,-2 3 0 16,0 0 0-16,0 3 0 0,-2 3 0 0,-1 2 0 16,0-2 0-16,-2 4 0 0,1 5 0 0,-2-1 0 15,-1 0 0-15,0 0 0 0,0 1-160 0,1-3 0 16,-2-3 144-16,1 2-144 0,0-2 128 0,-2-2-128 16,0-3 128-16,-1-3-128 0,-1-2 128 0,0-2-128 15,-3 0 128-15,0-3-128 0,-3-1 144 0,-1-1-144 16,-1-3 192-16,-1 3-192 0,-2-1 0 0,-2-1 0 15,-4-2 0-15,0 0 0 0,0-3-160 0,0-1-32 16,-4-1-16-16,1-2-6000 16,0-2-1216-16</inkml:trace>
  <inkml:trace contextRef="#ctx0" brushRef="#br0" timeOffset="-180144.28">5284 13340 13823 0,'0'0'1216'0,"2"-8"-960"0,-2 8-256 0,0 0 0 15,6-9 832-15,-1 2 128 0,-5 7 32 0,7-5 0 16,-7 5-480-16,9-3-112 0,-9 3-16 0,0 0 0 16,9 0-384-16,-9 0 128 0,9 2-128 0,-9-2 0 0,9 8 0 15,-1 1 0-15,-1-2 0 0,-2 1 0 0,1 1 0 0,-2 0 128 16,0 2-128-16,1 1 0 0,-1 2 240 0,1 1-48 16,-2 2 0-16,0 2 0 0,-1 0 64 0,1 3 0 15,-1 2 0-15,-1 0 0 0,0 0-48 0,-1 3 0 16,0 3 0-16,1 1 0 0,-2 1 16 0,-1 1 0 15,-2 2 0-15,0 1 0 0,-3 2-64 0,0 0-16 16,-2 1 0-16,0 0 0 0,0 0-144 0,-1 2 128 16,-1 0-128-16,-1 1 128 0,0 0-128 0,0-1 128 0,-1-1-128 15,-4 0 128-15,-1 1-128 0,-3-2 0 16,-1-1 0-16,0 1 128 0,-5 2-128 0,1 0 0 0,-1-1 144 0,-1 0-144 16,2-2 0-16,-3 1 128 0,0-3-128 0,3 1 0 15,1-2 0-15,-1-1 0 0,1 1 0 0,0-2 0 16,-3-2 0-16,-1 0 0 0,-3-1 0 0,-1-1 0 15,-1-1-272-15,2-2-32 0,1-3 0 0,1 0 0 32,1 0-272-32,-1-1-48 0,3 0-16 0,0 0 0 15,-2-2-384-15,3 0-96 0,0 0-16 0</inkml:trace>
  <inkml:trace contextRef="#ctx0" brushRef="#br0" timeOffset="-179643.97">3800 15625 9215 0,'0'0'816'0,"0"0"-656"15,0 0-160-15,0 0 0 0,0 0 960 0,0 0 176 16,12-2 16-16,-1 0 16 0,0 0-848 0,1-1-160 15,3-1-32-15,0-1-128 0,1-4 128 0,0-1-128 16,2-3 0-16,1-1 0 0,3-3 128 0,3-1-128 16,1-3 0-16,4-4 0 0,2-1 192 0,4-3-192 15,5 0 192-15,4-3-192 0,3-2 640 0,-1-3 32 16,-3-1 0-16,0 1 0 0,-2-1 0 0,1 1 0 16,0 0 0-16,2 1 0 0,1-1-480 0,1 2-192 15,-6 2 128-15,-2 1-128 0,-4 1 128 0,-3 1-128 16,-3 2 128-16,-2-2-128 0,2 1 0 0,-4 1 0 0,0-2 0 0,1 0 0 31,-1 1-512-31,0-3-64 0,0-4-32 0,1 0 0 16,-2 0 32-16,-1 1 16 0,-3-1 0 0,-1 2 0 0,-1 0 560 0,0 3 0 0,-4 5 0 0,-3 2 0 15,-2 1 464-15,-4 5 112 0,-1 3 0 0,-2 2 16 16,0 2 304-16,-1 2 64 0,-1 9 16 0,0 0 0 16,0 0-240-16,0 0-48 0,0 0-16 0,0 0 0 15,0 0-512-15,0 0-160 0,0 0 0 0,-5 10 0 16,-1 1 0-16,3 1 0 0,0 0 0 0,-3 2 0 0,1 4-128 0,-1 0 128 15,0 4 0-15,-2 4-144 0,-1 2 144 0,-1 3 0 16,-4 2 0-16,-3 5 0 0,-2 2 0 0,-6 4-192 16,-3 0 192-16,-6 5-6928 15,-6 2-1280-15</inkml:trace>
  <inkml:trace contextRef="#ctx0" brushRef="#br1" timeOffset="-168280.05">1967 12125 4607 0,'0'0'400'0,"0"0"-400"16,0 0 0-16,0 0 0 0,0 0 1408 0,0 0 208 15,0 0 48-15,0 0 0 0,0 0-1024 0,0 0-208 16,0 0-48-16,0 0 0 0,0 0 288 0,0 0 48 15,0 0 16-15,0 0 0 0,0 0 256 0,0 0 48 16,0 0 16-16,0 0 0 0,0 0-240 0,0 0-48 16,0 0-16-16,0 0 0 0,0 0-256 0,0 0-48 15,0 0-16-15,0 0 0 0,0 0-224 0,0 0-32 16,0 0-16-16,0 0 0 0,0 0-160 0,0 0 0 16,0 0 0-16,2 6 0 0,-1-1 0 0,2 1 0 0,2-1 0 0,-1 2 128 15,1 0-128-15,1 0 0 16,-1 1 0-16,4 3 0 0,0-1 160 0,1 1-160 15,0 0 192-15,-1 0-192 0,1 0 224 0,-1 1-64 16,1 1-16-16,2 2 0 0,2-1-16 0,-1 2 0 16,1 1 0-16,2 0 0 0,0 1-128 0,1 1 0 0,-1-1 0 0,2 2 128 15,-1 0-128-15,2 0 0 0,0 0 0 0,-1 1 0 16,1 1 0-16,1 0 0 0,1-2 0 0,-1 2 0 16,-3 0 0-16,2-1 0 0,1-1 0 0,1 0 0 15,-4 1 0-15,1 1 0 0,-1 0 0 0,1-1 0 16,-4 0 0-16,2 0 0 0,-1-1 0 0,0 1 0 15,1-1 0-15,-1 1 128 0,0-1-128 0,0 1 0 0,0 0 0 0,-1-2 0 16,0 1 0-16,0-1 0 0,0 0 0 0,1 0 128 16,0 1-128-16,-2-1 0 0,2-1 176 0,-1 0-48 15,1 1-128-15,1 0 192 0,-1-1-48 0,2 2-16 16,-3 1 0-16,1-1 0 0,0 0-128 0,1-1 160 16,-2 1-160-16,3-1 160 0,-4 0-160 0,3-1 128 15,-2 1-128-15,0-1 128 0,0-3-128 0,0 2 160 16,1-1-160-16,-1 1 160 0,-2-3-16 0,1 0 0 15,-1-1 0-15,-1 1 0 0,0-1 48 0,-1 0 16 0,-1-1 0 0,1 0 0 16,0-1 272-16,-1 0 48 16,0 0 16-16,0 0 0 0,-1 0-128 0,1 0-32 15,0 0 0-15,0 0 0 0,0 0-176 0,-1 1-32 0,0-2-16 0,0 0 0 16,0-1 0-16,-1 0 0 0,1-2 0 0,0 1 0 16,-2 0 96-16,1-2 0 0,-1 0 16 15,1-1 0-15,-1 1-64 0,-1-2-16 0,-1 2 0 0,-4-6 0 16,0 0-64-16,0 0-128 0,0 0 176 0,0 0-176 15,0 0 0-15,0 0 0 0,0 0-192 0,-5-4-10000 16,-3-1-2000-16</inkml:trace>
  <inkml:trace contextRef="#ctx0" brushRef="#br1" timeOffset="-167511.78">1974 12254 8287 0,'0'0'368'16,"-1"-5"80"-16,-2-1-448 0,2 1 0 0,-3-1 0 0,2 2 0 0,0-1 2512 0,2 5 432 15,-3-4 64-15,3 4 32 0,-4-3-1760 0,4 3-336 16,0 0-80-16,0 0-16 0,-5 1-416 0,5-1-96 16,-6 5-16-16,1 2 0 0,1 2-144 0,0 2-48 31,1 2 0-31,1 3 0 0,1 3 16 0,1 2 0 0,0 1 0 0,2 1 0 0,0 0-144 15,1 0 128-15,-2-2-128 0,2-1 128 0,0-4 64 16,0 0 16-16,1-3 0 0,-2-2 0 0,0-2 432 0,0-3 96 0,-2-6 16 16,0 0 0-16,0 0 112 0,0 0 32 15,0 0 0-15,0 0 0 0,0 0-64 0,2-5 0 0,-1-3 0 0,2-2 0 16,-2-3-304-16,0-2-64 16,0-4-16-16,0-2 0 0,-1 0-240 0,1-2-48 15,0-1-16-15,-1 1 0 0,0 2-144 0,0 2 160 16,0 3-160-16,0 3 160 0,2 0-32 0,2 4-128 15,-4 1 192-15,2 2-64 0,2 2-128 0,-4 4 160 16,0 0-160-16,7-2 160 0,1 1-160 0,-1 2 0 16,1 1-160-16,1 1 160 0,0 1-144 0,1-1 144 0,-1 0-128 0,2 0 128 15,0 0 0-15,2-1 0 0,-1 0 0 0,0-1 0 16,0-1 0-16,1-1 0 0,2 0 0 0,1-1 0 16,-1-2 0-16,1 1 0 0,-1-1 0 0,0-2 0 15,1 1 0-15,-2-1 0 0,-3 1 0 0,1 0 0 0,0 1 0 0,-2-2 0 16,-1 3 0-16,-1 0 128 0,-2 1-128 0,1 1 0 15,-7 1 0-15,0 0 128 0,7-2-128 0,-7 2 0 16,0 0 0-16,0 0 0 16,0 0-2016-1,5 7-416-15,-5-7-96 0</inkml:trace>
  <inkml:trace contextRef="#ctx0" brushRef="#br1" timeOffset="-166807.25">1706 12900 12831 0,'-7'-12'576'0,"6"6"112"0,1 0-560 0,0-2-128 16,0-1 0-16,0 0 0 0,0 2 1552 0,0-1 288 0,1 1 48 0,0 1 16 16,-1-1-224-16,1 2-32 15,-1 5-16-15,0 0 0 0,2-5-432 0,-2 5-96 0,0 0-16 0,0 0 0 16,0 0-544-16,4 7-112 15,0 2-32-15,0 2 0 0,-3 2-160 0,1 3-48 16,0 3 0-16,0 1 0 16,-1 1-32-16,2 1-16 0,-1 0 0 0,1 1 0 0,0-1-144 0,1-1 0 0,0-1 0 0,-2-2 0 15,2-1 0-15,0-2 0 0,0-2 0 16,1-1 0-16,-2 1 128 0,2-4-128 0,-1 0 0 0,0-1 128 16,1-1-128-16,-1-2 0 0,-4-5 0 0,9 4 128 31,-9-4-1552-31,0 0-320 0,0 0-64 0,9-2-10800 0</inkml:trace>
  <inkml:trace contextRef="#ctx0" brushRef="#br1" timeOffset="-166321.37">1720 12884 14735 0,'-1'-7'1312'0,"-2"-3"-1056"16,-3-1-256-16,3-1 0 0,2-1 1152 0,-4-1 192 15,1 1 16-15,2 0 16 0,2 0-304 0,0 0-64 16,-1-1-16-16,2 1 0 0,2 0-160 0,2 0-16 15,-2 1-16-15,2 0 0 0,1-1-144 0,0 1-16 16,2 2-16-16,1 2 0 0,0 0-368 0,1 1-80 16,0 3-16-16,-1 1 0 0,2-1-160 0,-1 3 0 15,0 2 0-15,0 3 128 0,1 0-128 0,-1 3 0 16,-1 0 144-16,0 3-144 0,1 0 128 0,-3 2-128 16,0 1 128-16,-2 3-128 0,0 0 0 0,-2 3 144 0,-3 0-144 0,-1 1 0 15,-1-1 192-15,-3 1-192 16,0-1 192-16,-4 0-192 0,-1-2 176 0,-1 0-176 0,-1-2 160 0,0-1-160 15,-1 0 160-15,2-3-160 0,-2-3 160 16,2 1-160-16,1 0 240 0,2-1-48 0,0-2-16 16,3-1 0-16,5-5 176 0,-5 3 32 0,5-3 16 0,0 0 0 15,0 0 80-15,0 0 16 0,0 0 0 16,0 0 0-16,0 0-304 0,0 0-48 0,7 0-16 0,2 0 0 31,2-1-128-31,1 1 0 0,1 2 0 0,2 0 0 0,2-1 128 0,2 2-128 0,-1-1 0 0,2 2 128 16,-1 3-128-16,1 0 0 0,-1 1 144 0,2 1-144 0,-2 1 128 0,-1 1-128 15,-1 0 128-15,1 0-128 0,-4-1 0 0,0 0 0 16,0 0 0-16,-3-2 0 0,0 0 0 0,-3 0 144 31,-1-2-144-31,1 1 0 0,-1-2 192 0,0 0-192 0,-7-5 192 0,0 0-192 0,7 4 192 0,-2 1-64 32,-5-5 0-32,0 0-128 0,0 0 144 0,0 0-144 0,0 0 0 0,0 0 144 15,0 0-1936 1,0 0-400-16,10-3-80 0</inkml:trace>
  <inkml:trace contextRef="#ctx0" brushRef="#br1" timeOffset="-148852.49">19864 9685 15023 0,'0'0'656'0,"0"0"160"0,0 0-656 0,0 0-160 0,-5-5 0 0,5 5 0 16,0 0 1440-16,0 0 256 0,-2-4 48 0,2 4 16 15,0 0-160-15,0 0-48 0,0 0 0 0,0 0 0 16,2-6-672-16,3 2-144 0,-3-1-32 0,6 2 0 16,3 1-368-16,1-1-80 0,2-1 0 0,4 1-16 15,2 0-16-15,6-2 0 0,2 2 0 0,4 0 0 16,5-2-80-16,0 1-16 0,0 1 0 0,1-2 0 15,-3 1-128-15,0-1 0 0,0 2 144 0,1 0-144 16,0 1 0-16,0-1 128 0,-1 1-128 0,0 1 0 0,-4-1 0 16,-2 1 128-16,-4-1-128 0,-4 1 0 0,-3-1 144 0,-6 2-144 15,-2-1 192-15,-1 1-192 0,-9 0 272 0,0 0-48 16,0 0-16-16,0 0 0 0,-10 3 112 0,-3-2 0 16,-6 0 16-16,-3-1 0 0,-5 2-16 0,0 0-16 15,-2 1 0-15,-1 1 0 0,-3 0-304 0,1 2 128 16,1-1-128-16,-2 2 0 0,-3 0 288 0,-3 2-48 15,-2 1-16-15,-1 1 0 0,2 0-64 0,1 1-16 16,3 1 0-16,2 3 0 0,1-2-144 0,2 2 128 16,4 0-128-16,3-1 128 0,2 1-128 0,5-2 160 15,0 0-160-15,3 0 160 0,3-2-160 0,3 0 0 16,3-1 144-16,3 0-144 0,1 0 0 0,2 0 0 16,3-2 0-16,3-2 0 0,0 0 0 0,4 0 0 15,4-3 0-15,1-1 0 0,3-2 144 0,2-2-144 0,0-3 192 0,2-2-192 16,2-2 144-16,-1-3-144 0,-1-2 0 0,-1 0 144 15,-2-2-16-15,-1-3-128 0,-4-2 192 0,-3 0-64 16,-3-2 64-16,-4 0 16 0,-5 1 0 0,-5 1 0 16,-4 1 32-16,-3 3 0 0,-2 1 0 15,-3 3 0-15,-3 1 32 0,-1 5 16 0,1 2 0 0,-3 3 0 16,1 5-432-16,2 2-96 0,0 5-16 0,3 2 0 31,0 4-2240-31,4 3-464 0,0 2-96 0</inkml:trace>
  <inkml:trace contextRef="#ctx0" brushRef="#br1" timeOffset="-148086.21">20450 10199 29775 0,'0'0'1312'0,"0"0"288"0,0 0-1280 0,-1-4-320 16,-2-3 0-16,2 2 0 0,-1-2 336 0,1 0 16 0,0-2 0 0,1-1 0 16,0-1 480-16,0-2 80 15,0-2 32-15,0 0 0 0,0-2-400 0,-1 0-80 16,0-1-16-16,0 1 0 0,-1-1 48 0,-2 2 0 0,0 1 0 0,-1 3 0 16,-1 1 64-16,-1 2 16 15,1 3 0-15,-1 1 0 0,1 2-256 0,-3 2-64 16,-2 2 0-16,-1 2 0 0,-1 4 16 0,-2 2 0 0,1 4 0 0,0 1 0 15,0 2-272-15,2 1 0 0,-1 2 0 0,2 1-144 16,1 1 144-16,2-2 0 0,3 2-144 0,-1-2 144 16,4-2 0-16,2-2-176 0,4-1 176 0,0-2-128 15,-1-1-48-15,4-3 0 0,1-1 0 16,-1-3 0-16,2-2 0 0,0-2 0 0,1-2 0 0,0-3 0 16,0-3 176-16,1-2 0 0,0-2 0 0,0-2 0 15,-1-4 0-15,-2-2 0 0,0-1 0 0,-1-1 128 16,-3 4-128-16,0 0 0 0,0 1 128 0,-1 4-128 15,-2 0 128-15,0 4-128 0,-1 3 128 0,0 1-128 16,0 5 144-16,0 0-144 0,0 0 192 0,0 0-192 0,0 9 176 0,-1 2-176 16,0 2 160-16,0 3-160 0,1 1 160 0,0 3-160 15,0 0 160-15,0 0-160 0,1-1 0 0,0 1 0 16,-1 0 0-16,2-2-160 0,2-3 160 0,0-1 0 16,1 0 0-16,2-3 0 0,1-3 0 0,3-1 0 15,-2-3-144-15,2-1 144 0,1-3 0 0,0-3 0 16,1-1 0-16,0-3 0 0,3-4 0 0,-1-3 0 15,2-5 0-15,0-3 0 0,0-2 128 0,-1-3-128 16,-2-2 128-16,0 3-128 0,-2 0 128 0,-2 4-128 16,-2 3 0-16,0 2 128 0,-2 4 48 0,-3 3 0 15,0 2 0-15,-3 8 0 0,0 0 0 0,0 0 0 0,0 0 0 0,1 9 0 16,-2 2-176-16,1 2 0 16,0 3 0-16,0 1 128 0,0 3-128 0,1 1 0 15,2 0 0-15,-1 0 0 0,1-1 0 0,3 0 0 0,0-1 0 0,2-2 0 16,0-3-160-16,-1-2 160 15,2-3 0-15,0-3-144 0,0-1 144 0,-1-3 0 0,1-3 0 16,1-2 0-16,1-4 0 0,0-2 0 16,-2-3 0-16,-1-3 176 0,-1-4-32 0,1-2 0 0,1-1 0 0,0-1 0 15,-2 1-144-15,-1 1 128 0,-1 2-128 0,1 1 128 16,-2 2-128-16,1 3 192 0,-2 2-192 0,-1 1 192 16,-1 3-192-16,0 0-176 0,0 0 48 0,-1 7 0 31,0 0-2528-31,0 0-496 0,0 0-112 0</inkml:trace>
  <inkml:trace contextRef="#ctx0" brushRef="#br1" timeOffset="-147788.87">20988 10086 28559 0,'0'0'1264'0,"0"0"272"0,0 0-1232 0,7-3-304 16,-1 1 0-16,2-2 0 0,2 1 1120 0,-3-1 160 16,2-2 48-16,0 1 0 0,0-2-352 0,0 0-64 15,-2 0-16-15,1-1 0 0,1-1-448 0,-3-1-80 16,-1-1-32-16,-1-1 0 0,1 0-144 0,-2 0-16 15,-2 0-16-15,0 0 0 0,-1 1-16 0,-1 1 0 16,-1 2 0-16,-1 3 0 0,-3 1-144 0,1 3 192 16,-1 2-192-16,-2 3 192 0,-2 2-192 0,1 3 0 15,-1 2 0-15,-1 2 128 0,0 3-128 0,1 0 160 0,0 1-160 16,1 1 160-16,1 1-160 0,4 1 0 16,-2 0 0-16,4-1 0 0,0 0 0 0,2-1 0 15,1-2 0-15,2 1 0 0,3-3 0 0,1-1 0 16,0-2 0-16,3-1 0 0,2-1 0 0,0 0 0 0,3-4 0 0,3-1 0 31,2-3-304-31,1-4-144 0,1-3-16 0,1-4-11008 16,1-3-2208-16</inkml:trace>
  <inkml:trace contextRef="#ctx0" brushRef="#br1" timeOffset="-147600.95">21462 9678 36863 0,'0'0'3264'0,"0"0"-2608"16,0-7-528-16,2 2-128 0,3 0-192 0,1 1-64 16,4 0 0-16,2-1-16 0,3 2 112 15,2 0 32-15,4-1 0 0,-1 2 0 16,1 0-144-16,1 0-32 0,1-3 0 0,0 2-10000 16,0-1-2016-16</inkml:trace>
  <inkml:trace contextRef="#ctx0" brushRef="#br1" timeOffset="-147459.66">21510 9892 38703 0,'0'0'3440'0,"0"0"-2752"15,0 0-560-15,0 0-128 0,0 0 0 0,5-4 0 16,-1-1 0-16,3 0 0 0,2 1 288 0,2-1-32 16,3 1 0-16,2 0 0 0,2-1-256 0,2 1 128 15,0-2-128-15,3 1 0 16,2-2-768-16,3 1-256 0,0-2-48 0</inkml:trace>
  <inkml:trace contextRef="#ctx0" brushRef="#br1" timeOffset="-146521.18">22543 9272 26319 0,'-11'-3'1152'0,"11"3"256"0,0 0-1120 0,0 0-288 15,0 0 0-15,0 0 0 0,4-5 576 0,1 2 64 16,3 1 16-16,3 1 0 0,2-2 48 0,5 0 0 16,4 1 0-16,1 0 0 0,3 0-160 0,3-1-32 15,3 0 0-15,2 1 0 0,0 0-256 0,0-1-64 16,-1-1-16-16,-2 1 0 0,-2-2-176 0,-3 1 160 15,-4-2-160-15,-4 1 160 0,-2-1-32 0,-3 1 0 16,-4 1 0-16,-3-2 0 0,-1 1 128 0,-4-1 0 16,-3 1 16-16,-3 0 0 0,-2 1 48 0,-4 0 16 15,-6 2 0-15,-2 0 0 0,-5 1 48 0,-3 0 0 16,-5 2 0-16,0 1 0 0,-1 0-192 0,0 3-16 16,2 1-16-16,0 2 0 0,1 0-16 0,1 1 0 0,3 0 0 15,1 2 0-15,2 2-144 0,2-1 0 0,2 1 0 0,2 0 0 16,1 0 0-16,2 0 0 15,3 2 0-15,3-1 0 0,0 1 0 0,3 1 0 0,1-2 0 0,3 0-176 16,2 0 176-16,3-1-160 0,1 0 160 0,3 0-160 16,0-1 160-16,3-3 0 0,1 0 0 0,2-1 0 15,-2-3 0-15,2-1 0 0,0-2 0 0,2-2 0 0,-1-1 0 0,-1-3 192 16,0-2-32-16,-3-3-16 0,-4-2-144 0,-2-1 128 16,-1-1-128-16,-1-1 128 0,-1 0 144 0,-4 0 32 15,0 1 0-15,-2-1 0 0,-4 2-48 0,0 2 0 16,-1 3 0-16,-1 1 0 0,-1 1-256 0,0 1 0 15,0 4 0-15,1 3 0 16,-1 1-688-16,0 4-32 0,-1 0-16 16,-2 3-11024-16,1 2-2192 0</inkml:trace>
  <inkml:trace contextRef="#ctx0" brushRef="#br1" timeOffset="-146146.12">22731 9470 18431 0,'5'-19'816'0,"-2"12"160"0,0-1-784 0,3-1-192 16,1 1 0-16,0 1 0 0,1-1 3296 0,1 2 608 16,0 2 128-16,-1 1 32 0,2 3-2688 0,-1 1-544 15,0 2-96-15,0 3-32 0,-1 1-496 0,0 4-208 16,0 4 176-16,-2 1-176 0,1 3 144 0,-4 1-144 0,0 1 128 0,-2 1-128 16,-2 2 160-16,1 0-160 15,-5 1 192-15,2-2-192 0,-2-1 0 0,1-3 0 16,0-2 0-16,0-4 0 0,1-3 144 0,2-3-144 0,1-7 0 0,0 0 144 15,0 0 32-15,0 0 0 0,7-4 0 0,0-4 0 16,3-6-176-16,2-4 192 0,1-2-192 0,5-5 192 16,0-2-192-16,-1-2 0 0,0 0 0 0,-3 1 0 15,-1 3-240-15,-2 4 80 0,-4 3 16 0,-2 5 0 16,0 3 144-16,-2 3 0 0,-3 7 0 0,0 0 0 16,0 0 208-16,0 0 32 0,0 0 0 0,-4 10 0 15,-2 1 80-15,1 5 0 0,0 1 16 0,-1 2 0 16,0 2-176-16,2-1-32 0,0-1-128 0,2 0 192 15,2 1-192-15,1 0 0 0,2-2 0 0,1-3 0 0,0-2 0 0,2-2 0 16,0-2 0-16,4-2 0 0,0-2-352 0,2-2 32 16,2-3 16-16,2-2 0 15,3-4-1680-15,2-4-352 0,2-4-64 0</inkml:trace>
  <inkml:trace contextRef="#ctx0" brushRef="#br1" timeOffset="-145943.08">23471 9254 21183 0,'-9'-14'944'0,"4"7"192"0,-1 0-912 0,-1-1-224 15,1 0 0-15,0 2 0 0,1 0 3232 0,0 1 608 16,2 0 112-16,3 5 16 0,-3-4-2272 0,3 4-464 16,0 0-80-16,0 0-32 0,0 0-544 0,0 0-96 15,0 0-32-15,1 11 0 0,0 2-256 0,1 4-64 16,0 0-128-16,0 3 192 0,0 1-192 0,0 1 128 0,0 1-128 0,0 1 0 16,-1 0 0-16,0 2 0 0,0-1 0 0,2 0 0 31,0 1-752-31,0-3-80 0,1-1-32 0,-1-1-10944 0,0-3-2192 15</inkml:trace>
  <inkml:trace contextRef="#ctx0" brushRef="#br1" timeOffset="-145770.08">23186 9420 37663 0,'0'0'1664'0,"0"0"352"0,1-4-1616 0,-1 4-400 0,5-5 0 0,3 0 0 0,2 1 0 0,4-1-256 16,4 1 48-16,4 0 0 0,4 0 208 0,2 1 208 15,1 0-32-15,2-1-16 16,-1 0-160-16,1 0 0 0,0-1 0 0,2 1 128 16,0-3-1728-1,-2 2-368-15,5 0-64 0</inkml:trace>
  <inkml:trace contextRef="#ctx0" brushRef="#br1" timeOffset="-145269.48">23951 9163 28559 0,'0'0'2544'0,"0"0"-2032"16,-3-4-512-16,3 4 0 0,0 0 688 0,0 0 32 15,0 0 16-15,0 0 0 0,4-4 160 0,3 2 48 16,2 0 0-16,3 1 0 0,3 0-640 0,4 1-128 0,3 0-32 0,3 0 0 16,3 0-144-16,0 0 0 15,3-1 0-15,0 0 0 0,0-2 0 0,0 1 0 0,-1 0 144 0,-2-1-144 16,-4-2 0-16,-1 2 0 0,-2 0 0 0,-2-1-128 15,-3 2 128-15,-1 0 0 0,-3-1 0 0,-2 0-128 16,-3 1 128-16,-1 1 0 0,-6 1 0 0,0 0 0 16,0 0 176-16,0 0-48 0,0 0 0 0,0 0 0 15,-6-2 192-15,0 1 16 0,-3 0 16 0,-1 0 0 16,-1 1 96-16,-1 0 0 0,-3 1 16 0,-2 1 0 16,-1-1-240-16,0 2-48 0,-6 2-16 0,-1-1 0 15,0 2 0-15,1 0 0 0,-3 1 0 0,0 1 0 16,-1-1-32-16,3 4 0 0,1 1 0 0,2 3 0 15,0-1-128-15,3 0 0 0,3 2 0 0,1-1 0 0,2 0 0 0,3 1 0 16,2 0 0-16,2 0 0 0,2-3 0 0,3-1 0 16,2 0-128-16,2-1 128 0,1-2-160 0,3-1 160 15,3-2-208-15,1-1 80 0,0-3 128 0,2-1 0 16,2-1 0-16,3-2-128 0,0-3 128 0,-1 0 0 16,1-3 0-16,-3-1 0 0,-2-1 0 0,0-2 128 15,-4-1-128-15,-1 0 176 0,-2 0-48 0,-3 1 0 16,-3 1 0-16,-1 1 0 0,-1 1 0 0,-3 2-128 15,-2 2 192-15,-1 0-64 0,-1 2-128 0,0 2-272 16,-2 2 64-16,1 1 16 16,0 2-1360-16,2 1-272 0,-2 3-48 0,2 1-13952 0</inkml:trace>
  <inkml:trace contextRef="#ctx0" brushRef="#br1" timeOffset="-144847.65">24348 9429 23951 0,'0'0'2128'0,"2"7"-1696"0,-2-1-432 0,0 2 0 15,1 0 816-15,0 0 80 0,-1-1 0 0,1 2 16 16,1 0 288-16,-1-1 48 0,-1-1 16 0,1 0 0 16,-1-7-368-16,4 5-64 0,-4-5 0 0,3 5-16 15,-3-5-368-15,0 0-64 0,5 0 0 0,2-2-16 16,0-3-64-16,-2 0-16 0,1-3 0 16,-1-1 0-16,1-2-80 0,-1-1-16 0,1-1 0 0,-2 0 0 15,0-3 64-15,0 2 0 0,-1 1 0 0,-1 1 0 0,-1 1 176 0,0 2 32 16,0 1 16-16,1 3 0 0,-2 5-32 0,0 0-16 15,0 0 0-15,0 0 0 0,0 0-176 0,0 0-48 16,0 8 0-16,0 5 0 0,-2 1-208 0,1 3-128 16,0 3 128-16,-1 5-208 0,0 2 208 0,0 4 0 15,-3 3 0-15,2 1-144 0,0 1 144 0,0 2 0 16,0 0 0-16,1 1 0 0,0-1 0 0,0 0 0 16,-1-1 0-16,2 1 0 0,0-4 0 0,0-2 0 15,0-4 0-15,0-1 0 0,-1-4 0 0,-1-2 0 16,2-5 0-16,-2-1 0 0,1-4 128 0,-1-2 0 0,-2-3 0 0,0-4 0 15,-3-1 240-15,-1-4 48 16,-1-3 16-16,-1-1 0 0,-1-3 32 0,0-2 16 16,0-2 0-16,0 0 0 0,0-1-128 0,1-1-32 15,2 0 0-15,2 0 0 0,2 1-320 0,2 0 0 16,3-1 0-16,1 1-128 16,4 0-1280-16,3 2-256 0,1 1-64 0,3 1-11136 15,2 2-2240-15</inkml:trace>
  <inkml:trace contextRef="#ctx0" brushRef="#br1" timeOffset="-144470.93">22774 9895 32767 0,'0'0'1456'0,"0"0"288"0,0 0-1392 0,10-4-352 16,2 2 0-16,6 0 0 0,5 0 176 0,6 1-48 16,5-3 0-16,4 1 0 0,3 0 208 0,6-1 48 15,5 2 0-15,6-1 0 0,6-1-32 0,3 0 0 16,0 0 0-16,4 1 0 0,2-1-160 0,4 1-16 15,3 1-16-15,-5-2 0 0,-3 1-160 0,-3 0 0 16,-1-2 0-16,-3 3 128 0,-4 0-128 0,-7 1 128 16,-8 0-128-16,-4 0 128 0,-8 0 16 0,-7 1 0 15,-6 0 0-15,-4 0 0 0,-5 1-16 0,-6 0 0 0,-6-1 0 0,0 0 0 32,-6 5-928-32,-6 2-192 0,-7 0-32 0,-5 2-16 15,-6 4-2288-15,-4 2-448 0</inkml:trace>
  <inkml:trace contextRef="#ctx0" brushRef="#br1" timeOffset="-144158.46">23363 10342 28911 0,'-14'-4'1280'0,"9"2"256"0,0-2-1216 0,0 0-320 0,2 0 0 0,1-2 0 0,2 1 1056 0,2-2 160 16,2 0 16-16,3 0 16 16,2-2-368-16,3-1-80 0,3 0-16 0,3 2 0 0,2 1-576 0,2-1-208 15,-3 1 144-15,2 3-144 0,0 1 128 0,-2 2-128 16,-4 1 0-16,-1 3 128 0,-2 2-128 0,-4 2 160 15,-2 2-160-15,-3 3 160 16,-2 2-32-16,-2 3-128 0,-3 1 192 0,-4 3-64 0,-4 1 48 0,-2 1 0 16,-2 1 0-16,2-2 0 0,1-2-176 0,0 0 128 15,1-2-128-15,2-3 128 0,1-2 368 0,3-2 64 0,2-3 16 0,3-1 0 16,1-2 192-16,0-5 32 16,5 5 16-16,3-3 0 0,1-1-544 0,3 0-96 0,2-2-32 15,3-1 0-15,0-2-144 0,5 0 0 16,4-1 0-16,0-4 0 0,5 0-288 0,3-1 64 0,2-1 16 0,5-1 0 31,3-1-2384-31,0-4-480 0,-2-3-80 0,3-2-32 0</inkml:trace>
  <inkml:trace contextRef="#ctx0" brushRef="#br1" timeOffset="-143767.02">24814 9084 23039 0,'-5'-14'2048'0,"4"8"-1648"15,0 1-400-15,2-1 0 0,-1 6 1536 0,4-4 240 16,-1-1 32-16,0 1 16 0,-3 4-608 0,7-3-128 15,-3 0-32-15,3 3 0 0,-7 0-144 0,9 4-16 16,-1 0-16-16,1 3 0 0,1 0-432 0,0 2-64 16,1 2-32-16,1 2 0 0,1 3 0 0,-2-1 0 15,-1 4 0-15,0 3 0 0,0 3 80 0,0 6 16 16,-2 2 0-16,-2 5 0 0,-1 5-32 0,-2 7 0 16,-3 5 0-16,-3 4 0 0,-3 4-176 0,-6 20-48 15,-5-1 0-15,-2-1 0 0,-2 1-64 0,-5-5 0 16,-1-3-128-16,-5-5 192 0,-2-4-192 0,-7-4 128 15,-2-2-128-15,-2-4 0 16,-2-4-304-16,0-2-144 0,-1-3-48 0,-4-4 0 16,-6-3-1296-16,-2-3-272 0,-3-5-48 0,-1-3-8960 0,4-3-1792 0</inkml:trace>
  <inkml:trace contextRef="#ctx0" brushRef="#br1" timeOffset="-143344.21">22671 8956 22111 0,'1'-4'1968'0,"-1"-2"-1584"15,0 0-384-15,0-1 0 0,0 1 1104 0,-2-1 144 16,-1 0 32-16,-2 2 0 0,0-2 224 0,-1 2 48 16,0 0 16-16,-1 3 0 0,-1 2-496 0,-1 3-112 15,-2 3 0-15,-1 4-16 0,-1 4-464 0,-3 6-96 16,-4 6 0-16,-2 8-16 0,-1 7 64 0,-3 6 16 0,-3 7 0 0,-1 7 0 15,1 5-128-15,2 4-32 0,-1 4 0 0,4 2 0 16,3 0-288-16,5 0 0 16,2-4 0-16,4-2 0 0,4-5 0 0,5-4 0 0,4-4 0 0,6-2 0 15,2-3 0-15,3-4 128 0,4-2-128 0,3-5 0 16,4-1 0-16,2-5 0 0,3-3 0 16,3-4 0-1,3-5-2336-15,1-6-368 0</inkml:trace>
  <inkml:trace contextRef="#ctx0" brushRef="#br1" timeOffset="-142325.43">17160 12855 12895 0,'0'0'576'0,"0"-5"112"0,-1-1-560 0,0-2-128 16,1 0 0-16,0 1 0 0,0 0 2592 0,0-1 480 15,-1 0 112-15,-1-1 16 0,1 1-976 0,1 1-192 16,0 1-48-16,0 0 0 0,0 6-544 0,0 0-112 15,0 0-32-15,0 0 0 0,0 0-592 0,0 0-128 16,0 0-32-16,0 0 0 0,0 10-304 0,0 2-64 16,1 2-16-16,1 2 0 0,-1 4-16 0,1 3 0 15,0 2 0-15,0 3 0 0,-1 0-16 0,2 2-128 0,0 0 192 0,0 1-64 16,-1-2-128-16,1 0 0 16,0-2 144-16,-2 0-144 0,1-3 0 0,0-1-208 15,-2-1 16-15,0-2 16 16,0-1-560-16,-2-2-112 0,0 0-32 0,1-3-15680 0</inkml:trace>
  <inkml:trace contextRef="#ctx0" brushRef="#br1" timeOffset="-141886.28">17116 12871 36047 0,'-9'-24'1600'0,"6"13"320"0,-1-3-1536 0,2-2-384 0,2 0 0 0,1-1 0 0,0 2 0 0,4 0 0 16,0-1 128-16,5 2-128 15,-1 0 224-15,4 1 16 0,2 2 0 0,3 2 0 0,3 1-240 16,2 0 176-16,1 4-176 0,2 0 160 0,-2 3-32 0,0 2 0 16,-2 3 0-16,-1 1 0 0,-1 2-128 0,-4 2 0 15,-1 2 0-15,-3 2 0 0,0 2 0 0,-6 4-176 16,-3 4 48-16,-3 1 0 16,-4 2-416-16,-2 0-80 0,-4 1-16 0,-3 0 0 0,-3-3 336 0,0-3 64 0,-2-2 16 0,-1-3 0 15,1-2 224-15,-1 0 208 16,-1-3-32-16,3-1-16 0,1-4 208 0,2 0 32 15,0-2 16-15,0-1 0 0,3-2 48 0,3 1 16 16,1-1 0-16,7-1 0 0,0 0-32 0,0 0-16 16,0 0 0-16,0 0 0 0,0 0-432 0,9-1 0 15,1-1 0-15,2 1 0 0,2 0 0 16,2 1 0-16,0 0 0 0,2 2-176 0,0 3 176 0,2 0 0 0,1 0 0 0,0 1 0 16,-1 4 144-16,0 1 16 0,-2 1 0 0,1 2 0 15,0 0 16-15,-2 1 0 0,-1 1 0 0,-1 0 0 16,-1 1-176-16,-2-2 128 0,-1 0-128 0,-1 0 128 15,-1-2-128-15,0-1 128 0,-1-1-128 0,-2-1 128 16,0-1-128-16,-1-2-256 0,0 1 64 0,-2-2 16 16,-3-6-1760-1,4 5-368-15,-4-5-64 0</inkml:trace>
  <inkml:trace contextRef="#ctx0" brushRef="#br1" timeOffset="-141681.48">17686 13121 30399 0,'-3'-12'1344'0,"5"6"288"0,0 0-1312 0,2-1-320 15,3 1 0-15,2-2 0 0,2 0 976 0,2 2 128 16,0 0 32-16,3 1 0 0,1-2-864 0,1 1-272 31,0 2 160-31,1 1-160 0,-1-1 0 0,-1 2-320 0,1 1 48 0,-2 1-9872 31,0 1-1968-31</inkml:trace>
  <inkml:trace contextRef="#ctx0" brushRef="#br1" timeOffset="-141541.28">17731 13256 37087 0,'0'0'1648'0,"0"0"336"0,0 0-1600 0,0 0-384 0,0 0 0 0,0 0 0 0,5-3 512 0,3-1 32 0,0 0 0 0,3 1 0 15,2 0-224-15,3-1-32 0,3 1-16 0,1 0 0 16,1 1-272-16,3-3 0 0,0 0 128 0,-1-1-128 15,-1 1-1024 1,0-2-256-16,0 0-48 0</inkml:trace>
  <inkml:trace contextRef="#ctx0" brushRef="#br1" timeOffset="-140744.18">19276 12540 3679 0,'0'0'320'0,"0"0"-320"15,-2-5 0-15,-1-2 0 0,-3-2 1152 0,1 2 144 16,1-2 48-16,1 0 0 0,0 0 96 0,0-1 32 15,-1 0 0-15,2-1 0 0,0 0 416 0,2 0 96 16,1 0 0-16,0 1 16 0,0 1-336 0,0-2-80 16,1 0-16-16,1 0 0 0,-2 1-320 0,0 0-64 15,0 1-16-15,1 1 0 0,-1 2-272 0,0 0-48 16,0 2-16-16,-1 4 0 0,0 0-256 0,0 0-48 16,0 0-16-16,0 0 0 0,0 0-272 0,2 6-64 15,-2 3-16-15,1 3 0 0,0 1-32 0,-1 4 0 16,0 3 0-16,1 4 0 15,-1 5-128-15,0 5 0 0,-1 5 0 0,0 6 0 0,0 5 0 0,-2 6 0 16,1 6 0-16,0 5 0 0,0 1 0 0,1 3 0 16,1 3 0-16,1 2 0 0,0 0 0 0,1-1 0 15,2-1 0-15,5 33 0 0,-2-17 0 0,1-10 0 16,1-9 0-16,-1-9 0 0,0-8 0 0,-2-5 0 16,-1-3 0-16,0-5 0 0,0-5 0 0,-3-5 128 0,-3-5 0 0,0-4 0 15,0-4 128-15,-2-5 32 16,-2-2 0-16,-3-3 0 0,-2-4 208 0,-1-1 32 0,-2-5 16 0,-2-2 0 15,-4-3-144-15,-2-1-16 0,-3-4-16 0,0-2 0 0,-2 0-368 0,0-4 0 16,0-1 0-16,1-2-192 16,-1-2-432-16,4 0-80 15,3-2-32-15,2 1 0 0,1-2-1680 16,4-4-336-16,5-2-64 0</inkml:trace>
  <inkml:trace contextRef="#ctx0" brushRef="#br1" timeOffset="-140055.53">19266 12292 8287 0,'0'0'736'0,"0"0"-592"0,0 0-144 0,0 0 0 15,0 0 2432-15,0 0 464 0,0 0 96 0,0 0 16 16,-5 0-1040-16,5 0-208 0,0 0-32 0,0 0-16 15,0 0-352-15,0 0-64 0,0 0-16 0,0 0 0 16,0 0-304-16,5-2-64 0,3 1-16 0,1-1 0 16,1 0-448-16,3-1-112 0,1-1-16 0,4 1 0 15,-1 0-144-15,3-1-48 0,1 0 0 0,4 0 0 16,3-2-128-16,3 1 0 0,4 0 144 0,5 0-144 16,4-1 0-16,2 1 0 0,2-2 0 0,3 1 128 0,-1-2-128 0,6 1 0 15,6 1 0-15,4-2-128 0,4 1 128 0,1 1 0 16,-2-1 0-16,6 2 0 0,5-1 0 0,3 1 0 15,0-1 0-15,2 0 0 0,0-1 0 0,4-1-128 32,3 3 128-32,8-1 0 0,-4 2 0 0,1 1 0 15,3-2 0-15,-1 0 0 0,-2-2 0 0,-8 2 0 16,2 0 0-16,4 1 0 0,3-2 0 0,-1 2 128 16,-2-3-128-16,1 2 128 0,4-1-128 0,-2 1 144 15,-6-2-144-15,3 2 160 0,3 0-160 0,-1 0 0 16,-3-2 144-16,-2 2-144 0,-2-1 0 0,1 1 128 15,3 1-128-15,-3-1 0 0,-5-3 0 0,-2 3 0 16,0 0 0-16,-2 1 0 0,0-1 0 0,-5 1 144 0,-3-1-144 0,-6 0 0 16,-3 1 192-16,-4 0-192 0,-2 1 192 0,-3 0-192 15,-4 0 224-15,-3-1-64 0,-6 0-16 0,-5-1 0 16,-3 0-144-16,-3 2 128 0,-3-2-128 16,-3 2 128-16,-4 0-128 0,0-1 160 0,-3 1-160 15,-1 1 160-15,-2 0-160 0,0-1 128 0,-2 1-128 0,-1 1 128 16,-2 0-128-16,-1 0 0 0,-1-1 144 0,-3 1-144 15,1 0-176-15,-7 1-96 0,0 0-32 0,0 0-16064 16</inkml:trace>
  <inkml:trace contextRef="#ctx0" brushRef="#br1" timeOffset="-139240.45">19956 12593 15663 0,'0'0'1392'0,"-3"-3"-1120"16,1-2-272-16,2 5 0 0,0-5 2944 0,0 5 544 15,4-4 96-15,3 0 32 0,-1 0-2304 0,5-1-464 16,3 0-80-16,4 0-32 15,2 1-192-15,4 1-32 0,2-1-16 0,3 1 0 0,2 0-192 0,0 1-48 16,-2-1 0-16,2 1 0 0,-2-1-256 0,-2 1 0 16,-1-1 0-16,-2 1 0 0,-1 0 0 0,-1 0 160 15,-2 0-160-15,-4-1 128 0,-3 2 0 0,-2 0 0 0,-3 0 0 0,-8 1 0 16,0 0 16-16,0 0 0 16,0 0 0-16,-5-3 0 0,-4 0-144 0,-2 0 0 0,-2 2-192 0,-3 0 192 15,-3 1-128-15,0 1 128 16,-2 1 0-16,-1 2 0 0,-5 0 0 0,-1 1 0 15,-3-1 0-15,-1 3 0 0,-1 0 0 0,0 2 0 0,1 0 0 0,1 2 0 16,2 0 0-16,2 0 0 0,3 0 0 0,3 0 0 16,2 0 0-16,4 1 0 0,3-1 0 0,3 0-176 15,3-1 176-15,2 0-160 0,3 0 160 0,3 0-160 16,4-2 32-16,2 2 0 0,0-1 0 0,4 0 0 16,4-1 128-16,1-2 0 0,2 0-144 0,2-2 144 15,1-1 0-15,0-2 0 0,0-1 0 0,-1-1 128 16,-2-1-128-16,-4 1 128 0,-2-3-128 0,-2-2 128 15,-3-2 80-15,-4 0 16 0,-1-1 0 0,-5 0 0 16,-2 0 192-16,-4 0 32 0,-3 1 16 0,-2-1 0 16,-3 1-96-16,-3 2-32 0,-2 1 0 0,-1 3 0 0,1 1-336 0,1 2-240 15,1 2 48-15,1 3 0 16,3 0-1792 0,1 3-336-16,1 2-80 0</inkml:trace>
  <inkml:trace contextRef="#ctx0" brushRef="#br1" timeOffset="-138816.72">20347 12784 30399 0,'0'-7'2704'0,"1"-2"-2160"0,1-1-544 0,1 1 0 16,0 0 272-16,3 2-48 15,0-1-16-15,0 1 0 0,0 2 240 0,1 0 32 0,2 3 16 16,0 1 0-16,0 0-304 0,1 3-48 0,0 3-16 0,-1 1 0 15,0 2-128-15,-1 3 0 0,0 2 0 0,-3 1 128 16,0 1-128-16,-2 1 160 16,-2 2-160-16,-2-1 160 0,-1 2-320 0,-2 0-64 15,-1-2-16-15,-1-1 0 0,1-3 240 0,0-2 0 0,0-1 0 0,1-2 0 16,0-3 256-16,4-5-48 0,0 0-16 0,0 0 0 16,0 0 320-16,0 0 48 0,1-5 16 0,3-2 0 15,1-2-352-15,3-3-64 0,1-2-16 0,2-3 0 16,3 0-144-16,-2-1-176 0,0-1 48 0,0 3 0 0,0-2 128 0,-1 3-192 15,-1 2 192-15,-2 3-192 0,-4 1 192 16,0 4 0-16,-4 5 0 0,0 0 128 0,0 0 160 0,0 0 32 16,-7 5 16-16,0 3 0 0,1 3-16 0,-1 1 0 15,0 0 0-15,0 1 0 0,0 3-320 0,2-1 0 16,0-1 0-16,3 1 128 0,1 0-128 0,2-2 0 16,0-1 0-16,4-1 0 0,-3 0 128 0,3-2 0 15,2-1 0-15,2-2 0 0,1 0-320 0,2-2-48 16,2 0-16-16,2-3 0 15,-1-1-1648-15,4-1-336 0,2-3-64 0</inkml:trace>
  <inkml:trace contextRef="#ctx0" brushRef="#br1" timeOffset="-138627.81">20803 12834 25791 0,'0'0'2304'0,"-4"-2"-1856"15,-3-2-448-15,2 1 0 0,-1 0 1264 0,6 3 144 16,-4-5 48-16,4 5 0 0,-5-5-128 0,5 5-32 15,0 0 0-15,0 0 0 0,0 0-784 0,3-6-176 0,1 2-16 0,4 0-16 16,-2 0-304-16,4 1-192 0,2 0 16 16,4-1 16-1,1 2-2256-15,4-1-448 0</inkml:trace>
  <inkml:trace contextRef="#ctx0" brushRef="#br1" timeOffset="-138150.95">21243 12547 23951 0,'-10'-10'2128'0,"7"7"-1696"0,3 3-432 0,-3-4 0 0,3 4 2112 0,0 0 352 15,0 0 64-15,0 0 16 0,1-5-1872 0,-1 5-368 16,6-5-80-16,4 2-16 16,2 1-208-16,2 0 0 0,1-1 0 0,3 2 0 0,2 0 0 0,2 0 0 15,3 0 0-15,1 1 0 0,2 0 0 0,0 0 0 16,1-1 0-16,-2 0 0 0,-1 0 0 0,-2 0 0 15,-1 1 128-15,-3-1-128 0,-3-2 0 0,-1 1 0 16,-2 0 0-16,-4 0 0 0,-1 0 144 0,-2-1-144 0,-1 0 128 0,-6 3-128 16,0 0 160-16,0 0-160 15,0 0 192-15,0-7-192 0,-3 0 320 0,-2 1-64 0,0 3 0 16,-2-1 0-16,-3-1 320 0,-2 2 48 0,-1 0 16 16,-3 0 0-16,-1 2-256 0,-3 1-32 15,-2 0-16-15,-1 0 0 0,-1 1-208 0,-2 2-128 0,1 0 128 0,-2 2-128 16,0 2 0-16,2 1 0 0,2 0 0 15,2 2 0-15,1 2 0 0,3 1 0 0,0-1 0 0,4 1-128 16,2 0 128-16,2 0-160 0,2-2 160 0,4 0-160 16,1-1 160-16,3 1-208 0,2 0 80 0,3-1 128 0,2-1-288 0,3-1 64 15,2-3 16-15,2-1 0 0,-1-1 208 0,3-2-176 16,-1-2 176-16,1-2-160 0,-1 0 160 0,0-2 0 16,-2-2 0-16,-3 0 0 0,-1 0 0 0,-3-1 128 15,-3-1-128-15,-2 0 176 0,-2 0-32 0,-2 0 0 16,-2 1 0-16,-3 1 0 0,-1 2-144 0,-2 2 0 15,-2 0 0-15,0 2 0 16,-1 2-592-16,0 4 0 0,1 1 0 0,0 2 0 16,0 1-2512-16,-1 2-496 0</inkml:trace>
  <inkml:trace contextRef="#ctx0" brushRef="#br1" timeOffset="-137670.66">21631 12699 17503 0,'0'0'768'0,"0"0"176"0,0 0-752 0,0 0-192 16,0 0 0-16,0 0 0 0,0 0 2912 0,0 0 544 16,-5 1 128-16,5-1 0 0,-4 2-2384 0,4-2-496 0,-4 4-80 0,1 1-32 15,3-5-400-15,0 0-192 0,2 6 160 0,-2-6-160 16,2 6 0-16,3-2 128 0,-5-4-128 0,7 3 0 16,1 0 128-16,1-2 0 0,-4-1-128 0,2-1 192 15,0-2-192-15,0 0 128 0,0-2-128 0,0-1 0 16,-1 0 192-16,0-2-48 0,-2-1-16 0,0 0 0 15,0-1 80-15,-1 0 16 0,0 1 0 0,0-1 0 16,-3 1 336-16,0 2 64 0,0 2 16 0,0 0 0 16,0 5 64-16,0 0 0 0,0 0 16 0,0 0 0 0,0 0-480 0,0 0-112 15,-3 6 0-15,1 2-128 0,1 1 0 0,1 4 0 16,0 1 0-16,0 3 0 0,0 4 0 0,0 4-144 16,0 1 144-16,0 4-128 0,1 2 128 0,-1 1 0 15,-1 0-144-15,1 0 144 0,-2 0 0 0,1-2 0 16,-1 0 0-16,0-1 0 0,0-4 0 0,0-1 0 15,-1-3 0-15,-1-3 0 0,1-1 128 0,0-2 0 16,0-3 0-16,-1-4 0 0,0-1 320 0,-1-3 48 16,0-3 16-16,-1-2 0 0,0-1 48 0,-2-5 16 15,0-3 0-15,-1-2 0 0,-2-1-48 0,0-2 0 16,1-1 0-16,1-2 0 0,1-1-192 0,2 0-32 16,1-1-16-16,2 1 0 15,3 1-288-15,2 0 0 0,2 1 0 0,2 0 0 16,2 1-400-16,2 0-96 0,2 0-16 0,1 1 0 15,1 1-1696-15,0 1-352 0,2 0-64 0,0 2-14752 0</inkml:trace>
  <inkml:trace contextRef="#ctx0" brushRef="#br1" timeOffset="-137194.4">20198 13200 25791 0,'0'0'2304'0,"-8"-1"-1856"16,1 1-448-16,-1 0 0 0,0-1 1136 0,4 1 128 0,4 0 16 0,0 0 16 16,0 0-192-16,0 0-32 15,0 0-16-15,5 1 0 0,4 0-592 0,4 0-112 16,6-1-32-16,3-1 0 0,2-1-112 0,7 0-16 16,5-3-16-16,8 2 0 0,9-1-16 0,7-1 0 15,5 0 0-15,2-1 0 0,2 0-160 0,7-1 160 16,5 0-160-16,3 1 160 0,-4-1-160 0,0 1 0 0,0 0 144 0,-2 1-144 15,-1 0 0-15,-7 1 0 0,-7-1 0 16,-9 2 128-16,-7-1-128 0,-10 0 176 0,-5 1-176 0,-5 0 192 16,-6 0-48-16,-4 0 0 0,-6 1 0 0,-2 0 0 15,-9 2-144-15,0 0 0 0,0 0 0 0,0 0-176 32,-5-3-592-32,-3 2-128 0,-3 1-32 0,-2 2 0 15,-4 2-1648-15,-3 3-336 0,-4 2-64 0</inkml:trace>
  <inkml:trace contextRef="#ctx0" brushRef="#br1" timeOffset="-136886.99">20898 13495 27647 0,'0'0'1216'0,"-4"-6"256"16,0-2-1168-16,1-2-304 0,1 0 0 0,2 0 0 0,1-1 1584 0,1 1 256 16,0 0 48-16,2 2 16 0,3 0-784 0,-1 0-160 15,0 1-16-15,2 2-16 0,2 0-544 0,0 3-96 16,0 2-32-16,-1 1 0 0,1 3-256 0,1 0 0 0,-3 3 0 0,0 1 0 15,-2 3 0-15,-1 3 0 16,-4 1 0-16,-2 3 0 0,-4 1-272 0,-1 3 32 0,-3 2 16 0,-3 1 0 16,-4 3 32-16,1 0 16 15,-1-1 0-15,0-1 0 0,1-4 176 0,2-2 0 16,4-3 0-16,1-1 0 0,1-5 432 0,3-3 16 0,1-1 0 0,1-3 0 16,2-4 416-16,0 0 96 0,0 0 0 0,6 0 16 15,3-1-608-15,3 0-128 16,2-2-32-16,4 0 0 0,2-2-208 0,1 1 0 15,2-1 0-15,1 0 0 0,2-1 0 0,1 2 128 16,-2-3-128-16,1 1 0 0,1-2 0 0,-2 0-208 0,0 0 32 0,1-1 16 16,-1 0-2016-1,1-1-384-15,2-1-96 0,2-1-13648 0</inkml:trace>
  <inkml:trace contextRef="#ctx0" brushRef="#br1" timeOffset="-136448.68">22141 12367 13823 0,'-5'-15'608'0,"5"8"128"0,0 1-592 0,1-2-144 16,-1 0 0-16,2 1 0 0,0 0 3648 0,0-1 688 0,0 1 144 0,1 0 16 16,-1 1-2224-16,1-1-448 15,0 1-96-15,0 1 0 16,1 1-528-16,0-1-112 0,2 2 0 0,0 2-16 0,2 0-624 0,0 2-112 16,0 1-16-16,2 2-16 0,1 4-176 0,1 2-128 0,2 3 192 0,0 4-192 15,1 2 0-15,1 6 0 16,-2 3 0-16,-1 4 0 0,-1 2 256 0,-2 7-48 0,-2 6-16 0,-3 8 0 15,-1 4 64-15,-4 3 0 0,-6 5 0 0,-1 3 0 16,-4 1-112-16,-3 1-16 0,-1-2 0 0,-4-2 0 16,1-2-128-16,-3-2 128 0,-4-3-128 0,0-3 128 15,-1-4-128-15,-4-3 128 0,-2-2-128 0,-7-5 128 0,-4-2-384 0,-4-5-96 16,-1-2-16-16,-3-2 0 16,0-2-624-16,-4-1-128 0,-2-5-32 0,-7-2-10816 15,-7-1-2160-15</inkml:trace>
  <inkml:trace contextRef="#ctx0" brushRef="#br1" timeOffset="-135977.25">20050 12385 25791 0,'-3'-4'2304'0,"1"-1"-1856"0,-1 1-448 0,0-1 0 16,-2 2 1264-16,1 0 144 0,4 3 48 0,-6-1 0 15,0 1-608-15,-2 1-112 0,-1 1-32 0,0 2 0 16,-1 3-384-16,1 2-96 16,-1 2-16-16,-1 2 0 0,-1 4 48 0,-2 2 0 0,1 6 0 0,-1 2 0 0,0 5-64 0,-1 5 0 15,1 6 0-15,-1 6 0 16,-2 6-192-16,2 2 176 0,-1 3-176 0,3 3 160 16,1 2-160-16,2 1 0 0,3 0 0 0,2-1 0 0,2-2 160 0,3-1-160 15,2-2 192-15,6 23-192 0,3-13 384 0,3-9-48 16,2-5 0-16,2-5 0 0,3-5 48 0,1-4 16 15,3-3 0-15,4-3 0 0,0-2-240 0,7-5-160 16,4-3 192-16,5-2-192 0,5-1 0 0,-1-4 0 16,0-5 0-16,-2-4 0 15,-1-2-1520-15,-14-6-400 0,4-2-96 0,4-3-13568 16</inkml:trace>
  <inkml:trace contextRef="#ctx0" brushRef="#br1" timeOffset="-135414.04">22591 12414 10127 0,'0'0'448'0,"0"-5"96"0,-1-2-544 0,-1-1 0 0,2-1 0 0,2 0 0 0,-2-3 3504 0,1 1 592 15,0-1 112-15,1 0 16 0,0 0-2000 0,1 1-416 16,2 0-80-16,0 0 0 0,1 2-560 0,2 0-96 16,0 2-32-16,1 1 0 0,-2 2-528 0,0-1-128 15,1 3 0-15,-1 1-16 0,-7 1-368 0,0 0 144 31,0 0-144-31,5 8 0 0,-3 0 224 0,-2 2-64 0,-2 2-16 0,-3 3 0 16,-1 1-144-16,-3 2 0 16,-2 1 144-16,-2 0-144 0,1 1 0 0,1-1 0 15,1-3 0-15,1 0 0 0,2-3 144 0,2-1-144 0,-1-2 192 0,1-2-192 16,2-2 528-16,1 0 0 0,2-6 0 0,0 0 0 16,0 0-80-16,4 4 0 0,2-1-16 0,1 0 0 15,3-2-432-15,4 0 128 0,1-1-128 0,3-1 0 16,-1-3 0-16,4 2 0 0,0 0 0 0,3 1-176 31,3 0-1536-31,1 0-304 0,-1 1-64 0,1 0-14112 0</inkml:trace>
  <inkml:trace contextRef="#ctx0" brushRef="#br1" timeOffset="-135147.39">22690 13010 29487 0,'-5'-2'2624'0,"1"-2"-2112"15,-1 1-512-15,5 3 0 0,0 0 1456 0,0 0 176 16,0 0 32-16,0 0 16 0,3-5-768 0,2 0-144 16,4 1-48-16,4 0 0 0,4 1-560 0,5 0-160 15,5 1 0-15,5-2 0 0,3 1 0 0,2-1 128 16,-1 0-128-16,-1 0 0 0,-2 0 0 0,0-2 0 15,-2 1 0-15,-1 0 128 0,-2 1-128 0,-3 0 0 0,-1 1-128 0,-5 1 128 32,-1 0-2512-32,-4 2-432 0,-3-1-64 0</inkml:trace>
  <inkml:trace contextRef="#ctx0" brushRef="#br1" timeOffset="-134943.95">22943 12820 32255 0,'0'0'2864'0,"0"0"-2288"0,-5 0-576 0,5 0 0 0,0 0 816 0,0 0 48 16,-4 2 16-16,4-2 0 0,-5 5-144 0,3 3-32 16,0 2 0-16,1 2 0 0,0 1-320 0,1 3-64 15,0 0 0-15,0 2-16 0,0-1-304 0,1 3 0 16,0 1 0-16,-1 1 0 0,1 0 0 0,0-1 0 16,1 0-160-16,2-3 160 15,0 0-656-15,-1-1-16 0,4-3 0 0,0-2-10400 16,-1-1-2064-16</inkml:trace>
  <inkml:trace contextRef="#ctx0" brushRef="#br1" timeOffset="-134676.99">23253 12747 13823 0,'-8'-20'608'0,"6"11"128"0,1-3-592 0,2-2-144 16,1-3 0-16,3 0 0 0,1-1 4272 0,3 0 816 0,2-2 160 0,3 1 48 16,3 1-3776-16,3 3-752 0,0 1-160 0,4 1-32 15,-2 0-192-15,0 2-64 0,1 2 0 0,-2 1 0 0,1 1-144 0,0 2-48 16,-3 0 0-16,1 3 0 16,-2 1-128-16,-1 2 0 0,0 0 144 0,-1 3-144 15,0 0 0-15,-3 1 0 0,-1 3 0 0,-1 1-192 16,-1 1-1536-16,-1 2-320 0,-2 0-64 0,-1 2-11968 15</inkml:trace>
  <inkml:trace contextRef="#ctx0" brushRef="#br1" timeOffset="-134457.53">23569 12536 12895 0,'-10'-7'1152'0,"5"4"-928"15,0-2-224-15,-1 2 0 0,0 0 3904 0,-1 0 752 16,0 0 144-16,1 2 16 0,-1 2-2848 0,2 0-576 15,-1 1-112-15,0 1-32 0,0 2-512 0,1 3-96 16,-1 2-32-16,1 2 0 0,-1 2-352 0,2 3-64 16,-1 4 0-16,3 0-16 0,1 0-16 0,1-1 0 0,2 2 0 0,0 2 0 15,1-1-160-15,1 0 0 16,0-2 144-16,2-2-144 0,-1 0 0 0,2-1 0 16,1-2 0-16,1-1-128 15,-1-2-240-15,3-2-32 0,3-1-16 0,0-3 0 16,2-1-1952-16,1-2-400 0,4-2-80 0</inkml:trace>
  <inkml:trace contextRef="#ctx0" brushRef="#br1" timeOffset="-133624.74">23818 12813 22111 0,'0'0'1968'0,"0"-7"-1584"0,-1 0-384 0,1 0 0 16,2 0 1104-16,2 2 144 0,-1-1 32 0,1 2 0 15,1 0-544-15,1 1-96 0,1 2-32 0,2 0 0 16,0 1-208-16,0 1-32 15,1 2-16-15,1 1 0 0,-3 0-112 0,1 3-32 0,-1 1 0 0,-2 2 0 0,0-1-48 16,-2 2-16-16,-1 3 0 0,-2-1 0 0,-1 1 48 16,-1 0 16-16,-1 1 0 0,-1-1 0 0,1-1-16 0,-4-1 0 15,2-2 0-15,-2-1 0 0,1-1-48 0,0-2-16 16,1-1 0-16,4-5 0 0,0 0 160 0,0 0 32 16,0 0 0-16,0 0 0 0,0 0-32 0,0 0 0 15,3-7 0-15,2-1 0 0,0-1-288 0,2-2 0 16,-1-2 0-16,1 0 0 0,0-1 0 0,-1 1 0 15,0 2 0-15,-1 2 0 0,0 1 0 0,-2 2 0 16,0 0 0-16,-3 6 0 0,0 0 320 0,0 0-32 0,0 0-16 0,0 0 0 16,-1 6-16-16,0 0 0 15,0 2 0-15,1 2 0 0,-1 2-256 0,1-1 128 16,0 0-128-16,1-1 0 0,1 0 0 0,1-1 0 0,0-3 0 0,1 2 0 16,1-2 0-16,2 0 0 0,1-2 0 0,-1 0 0 15,1-3 0-15,1-1 128 0,0-1-128 0,2-3 0 16,1 0 160-16,1-2-160 0,-1 0 128 0,0-3-128 15,0-1 160-15,0-1-160 0,-1-2 192 0,0 0-192 16,0-3 224-16,-1 1-64 0,-1 2-16 16,-1 0 0-16,-2 0 112 0,0 2 0 0,-2 3 16 0,0 1 0 15,-3 2 112-15,-1 5 0 0,0 0 16 0,0 0 0 0,0 0-224 0,0 0-48 16,0 0-128-16,0 5 192 0,-1 2-192 0,0 1 0 16,1 2 0-16,0 1 0 0,0 0-128 0,0 1 128 15,0 1 0-15,1 0 0 0,0-1 0 0,2-1 0 16,3 0 0-16,-1-1 0 0,1-1 0 0,0-2 0 15,2-1 0-15,1-2 0 0,-1-1 0 0,1 0 0 16,-1-2 0-16,1-1 0 0,0-1 0 0,0-3 0 16,0-1 0-16,0-2 0 0,0-2 0 0,1-2 128 15,-3-2-128-15,1-1 144 0,-1-1-16 0,-2 0 0 16,1 0 0-16,-2 1 0 0,-3-2 288 0,0 2 48 16,0 1 16-16,-1 2 0 0,-1 1 112 0,0 1 32 0,0 1 0 0,0 3 0 15,1 5-368-15,0 0-80 16,0 0-16-16,0 0 0 0,0 0-160 0,0 0 0 15,0 0 0-15,0 9 0 0,0 3 0 0,0 3-176 16,0 2 176-16,1 3-192 0,0 4 192 0,1 2-128 16,0 1 128-16,0 4-128 0,0 2 128 0,0 2-128 0,0 1 128 0,1 0-128 15,0 0 128-15,0 1 0 0,-1-2 0 0,1-1 0 16,0 0 0-16,-2-3 0 0,0-3 0 0,0-2 0 16,-1-7 0-16,0 0 0 0,-1-1 0 0,0-4 0 15,0-4 160-15,-2-2-32 0,0-2-128 0,-2-1 192 16,-1-3 48-16,0-2 0 0,-2-1 0 0,-1-3 0 15,0-2-32-15,0-2 0 0,-2 0 0 0,0 0 0 0,0-4-208 0,-2-3 0 16,0 0 0-16,0-2-160 16,0-1-1248-16,0-1-240 0,-2-2-48 15,3 1-16-15,1 0-2128 0,4 1-448 0</inkml:trace>
  <inkml:trace contextRef="#ctx0" brushRef="#br1" timeOffset="-133274.05">24331 12272 29487 0,'-10'-22'2624'0,"8"12"-2112"16,1-1-512-16,1-1 0 0,0-1 288 0,1 0-48 15,2 1-16-15,0 1 0 0,2 3 432 0,-1-1 96 0,1 0 16 0,0 2 0 16,2 1 16-16,-2 1 16 15,1 2 0-15,-6 3 0 0,6 0-368 0,1 2-80 16,-2 2-16-16,1 0 0 0,-6-4-192 0,5 8-144 0,-1-1 192 0,-1 3-192 16,-1 1 128-16,-1 0-128 0,0-1 0 0,0 0 0 15,-1 0 192-15,0-1-64 0,2-2 0 0,-2 1-128 16,0-1 448-16,0-7-32 0,2 5 0 0,-2-5 0 16,3 5-128-16,1-2-32 15,3 0 0-15,1-1 0 0,-1 0-112 0,4-2-16 0,3-2-128 0,0 0 192 0,0 0-192 0,2 0 0 16,1 0 0-16,1-1 0 15,1 1 0-15,-1 1 0 0,0 0-128 0,-1 0 128 32,0 1-1552-32,-2 0-208 0,-1 0-32 0,-2 1-9152 0,-1 1-1808 0</inkml:trace>
  <inkml:trace contextRef="#ctx0" brushRef="#br2" timeOffset="-70155.68">4620 13572 8927 0,'0'0'384'0,"0"0"96"0,0 0-480 0,0 0 0 16,0 0 0-16,0 0 0 0,0 0 704 0,0 0 64 15,0 0 0-15,0-6 0 0,0 6-16 0,0 0 0 16,0 0 0-16,0-5 0 0,0 5-16 0,0 0 0 15,0 0 0-15,0 0 0 0,0 0-336 0,0 0-64 0,0 0-16 0,0 0 0 16,0 0-144-16,0 0-48 16,0 0 0-16,0 9 0 0,-4-2-128 0,3 2 192 15,0 0-192-15,1 0 192 0,0-1-192 0,0-1 0 16,0 0 0-16,0-1 0 0,0-6 0 0,0 0 0 16,1 6 0-16,-1-6 0 0,0 0 448 0,0 0 64 0,0 0 16 0,0 0 0 15,0 0 240-15,0 0 64 0,0 0 0 0,0-7 0 16,0 0-192-16,-1-2-48 0,1 0 0 0,-2 0 0 15,1-1-128-15,0-1-16 0,-1-1-16 0,1 0 0 0,-1 0-176 16,1 0-16-16,0 0-16 0,0 2 0 0,0 3-224 0,0 1 0 16,0 0 0-16,1 6 0 0,-2-4 0 0,2 4 0 15,0 0 0-15,0 0 0 0,0 0 0 0,0 0 0 16,-5 8 0-16,2 1-160 0,-1 4 160 0,0-1 0 16,1 0-144-16,1 0 144 0,0 0 0 0,0 0 0 15,1-1 0-15,0 0 0 0,0-1 0 0,0-1 0 16,0-2 0-16,1 1 0 0,0-8 0 0,0 7 240 15,0-7-48-15,0 0 0 0,0 0 224 0,0 0 32 16,0 0 16-16,0 0 0 0,0 0 0 0,-2-5 0 16,0 0 0-16,0-2 0 0,1 0-144 0,0-2-16 15,1-2-16-15,0-1 0 0,0-2-160 0,1 1-128 16,-1-2 144-16,1 3-144 0,1 1 0 0,-1 2 0 16,-1 1 0-16,1 3 0 0,-1 0 0 0,0 5 0 15,0 0 0-15,0 0 0 0,0 0 0 0,0 0 0 16,0 0 0-16,0 0 0 0,-2 9 0 0,-1 1 0 0,1 1 0 0,0 1-160 15,0-1 160-15,1 0 0 16,1 0 0-16,0 0-128 0,0 0 128 0,0 0 0 0,1-1 0 0,1 0 0 16,0-1 0-16,1-2 0 0,1-1 0 15,-4-6 0-15,0 0 0 0,4 4 0 0,-4-4 0 0,0 0 0 16,0 0 0-16,7 0 176 0,-7 0-48 16,5-5 0-16,0-2 64 0,-1 0 16 0,-1-3 0 0,0-1 0 15,-2-3-32-15,1 1-16 0,0-1 0 0,-1 0 0 16,-1-1-160-16,0 3 0 0,0 2 144 0,0 2-144 15,-1 1 0-15,0 1 0 0,1 6 0 0,0 0 0 16,0 0-128-16,0 0 128 0,0 0-128 0,-3 9 128 16,-1 1-128-16,1 2 128 15,0 0-128-15,1 2 128 0,0-1-128 0,-1 0 128 0,1 1-128 0,1-1 128 0,1 1 0 0,0-1 0 16,0-1 0-16,1-1 0 0,1-2 0 0,1-2 0 16,-1 0 0-16,-2-7 0 0,0 0 0 0,0 0 0 15,0 0 0-15,0 0 0 0,0 0 192 0,0 0 0 16,2-8 16-16,0-2 0 0,-1-1 16 0,0-2 0 15,-1-2 0-15,0-2 0 0,0 0-96 0,0-1-128 16,1-2 176-16,-1 5-176 0,0 3 0 0,0 1 0 16,0 2 0-16,0 2 0 0,0 7 0 0,0 0 0 15,0 0 0-15,0 0 0 0,0 0 0 0,0 7-192 16,0 3 192-16,0 2-192 0,0 0 192 0,0 1-176 16,1 2 176-16,0-1-160 0,2 0 160 0,-1 1 0 15,-1-1 0-15,1-1-128 0,0-1 128 0,1-2 0 16,-1-2 0-16,1-2 0 0,-3-6 0 0,0 0 0 0,4 6 0 0,-4-6 128 31,9 0-1088-31,2-2-224 0,4-6-32 0,-6 0-16 0</inkml:trace>
  <inkml:trace contextRef="#ctx0" brushRef="#br2" timeOffset="-66008.43">4260 12719 6447 0,'0'0'576'0,"0"0"-576"15,0 0 0-15,0 0 0 0,0 0 1776 0,0 0 240 0,-5-4 48 0,5 4 16 32,0 0-768-32,0 0-160 15,0 0-16-15,-5-5-16 0,5 5-64 0,0 0-16 0,-4-6 0 0,4 6 0 0,0 0-256 0,0 0-48 16,0 0-16-16,-1-3 0 0,1 3-352 0,0 0-80 0,1-4-16 0,1 1 0 16,3 0-16-16,0 0-16 0,0-1 0 0,6 0 0 15,4-2 48-15,0 2 16 0,2 0 0 0,0-1 0 31,2 0-160-31,1 0-16 0,1 1-128 0,-1-1 192 0,0 2-192 0,0 0 0 0,1 1 128 0,0-1-128 16,-1 2 0-16,-2 1 0 0,1 0 0 0,-1 1 0 16,-1 1 0-16,0-1 0 0,-2 0 128 0,-1 0-128 15,-1-1 0-15,-1 0 144 0,-2 0-144 0,-2 0 128 0,1 0-128 16,-2-1 0-16,-7 1 144 0,6-1-144 0,-6 1 128 0,6-4-128 16,-6 4 160-16,0 0-160 0,0 0 208 0,1-5-48 15,-2-2-16-15,-1 2 0 0,-1-2 112 0,0 3 0 31,-2-1 16-31,-1 1 0 0,-2 0 160 16,1-1 16-16,-2 2 16 0,-1 0 0 0,-1-1-160 16,-1 1-48-16,-1 1 0 0,0 0 0 0,-2-1-64 0,0 3-32 15,-1 1 0-15,1 2 0 0,-1-2-160 0,-1 1 0 16,1 3 144-16,-2 0-144 0,-1-1 0 0,2 3 0 16,-1 1 0-16,0 1 0 0,2 4 0 0,-1 0 0 15,0 0-128-15,0 1 128 0,2 3 0 0,2-1-160 0,1 1 160 16,1 0 0-16,1 2-144 0,1 0 144 15,3-1 0-15,2 0-144 0,1-1 144 0,1-2 0 16,0-1 0-16,4-1-128 0,0 0 128 0,2-2 0 16,2-3 0-16,0 0 0 0,3-2 0 0,1-2 0 15,1-1 0-15,1-1 0 0,-1-2 0 0,1-1 0 0,-1-1 0 0,0-2 0 16,0-3 304-16,0-1-16 16,0 0 0-16,-1-2 0 0,-1-1 48 0,0-1 16 0,-2 0 0 15,0-1 0-15,-4 1-48 0,-1 0-16 0,0 0 0 16,-4 1 0-16,-1 0 32 0,-1 1 16 0,-1 1 0 0,0 2 0 15,-3 0 48-15,0 3 0 16,0 0 0-16,-1 2 0 0,-1 2-384 0,-1 1 0 0,-1 3 0 0,-1 1 0 31,-1 2-320-31,0 2-144 0,0 0-32 0,2 2 0 0,1 2-1728 0,1-1-336 0,1 0-80 0,2 0-6704 16,4 0-1344-16</inkml:trace>
  <inkml:trace contextRef="#ctx0" brushRef="#br2" timeOffset="-65116.13">4517 12938 2751 0,'0'0'128'0,"0"0"16"0,0 0-144 0,0 0 0 16,0 0 0-16,-4-2 0 0,4 2 3312 0,0 0 624 16,-3-4 128-16,3 4 32 0,0 0-2304 0,-1-7-448 15,1 2-80-15,1-1-32 0,1 0-208 0,2 0-64 16,-1 1 0-16,1-1 0 0,1 2-144 0,1-2-48 15,-1 1 0-15,2 0 0 0,1 1-224 0,-1 1-48 16,1 1-16-16,-1 1 0 0,0 2-128 0,0 3-32 16,0-1 0-16,-2 3 0 0,0 0-160 0,-2 3-32 15,1 2-128-15,-3 0 192 0,-1 1-192 0,1-1 128 16,-1 2-128-16,0 3 0 0,-1 1 128 0,0 0-128 0,-1-3 0 0,1 0 0 16,-1 1 0-16,1-2 128 0,0-1-128 0,-1-2 0 15,1-2 0-15,0-2 176 0,1-6-176 16,0 0 160-16,0 0-160 0,0 0 160 0,0 0-160 0,0 0 160 15,0 0 32-15,0 0 0 0,0 0 0 0,5-6 0 16,-1-3 80-16,2-1 32 0,0-2 0 0,1-3 0 16,0 0-80-16,1 0-16 0,0 0 0 0,-2 1 0 15,1 1-208-15,-1 2 128 0,-2 1-128 0,0 2 0 0,-3 1 288 0,-1 7-32 16,0 0-16-16,0 0 0 0,0 0 144 0,0 0 16 16,0 0 16-16,-5 1 0 0,-1 1-416 0,2 3 0 15,-1 2 128-15,0 1-128 0,0-1 0 0,1 3 0 16,1 2 0-16,1 0 0 0,1-2 0 0,2 1 0 15,1 0-128-15,4 0 128 0,-2 0 0 0,4-1 0 16,0-1-144-16,2 0 144 0,2-3 0 0,1 0 0 16,0-3 0-16,1-2 0 0,1-1 0 0,2-2 0 15,-1-2 0-15,2-2 0 0,0 0-192 0,-1-1-64 16,2-1-32-16,-3 2-10592 16,-1-1-2112-16</inkml:trace>
  <inkml:trace contextRef="#ctx0" brushRef="#br2" timeOffset="-57764.27">3376 15240 2751 0,'0'0'128'0,"0"0"16"0,0 0-144 0,0 0 0 0,0 0 0 0,0 0 0 16,0 0 1008-16,0 0 160 0,0 0 48 0,0 0 0 15,0 0-704-15,0 0-128 0,0 0-16 0,0 0-16 16,0 0 560-16,0 0 112 0,0 0 32 0,0 0 0 0,0 0-224 0,0 0-32 15,0 0-16-15,0 0 0 0,0 0-368 0,0 0-80 16,0 0-16-16,0 0 0 0,0 0-64 0,0 0 0 16,0 0-16-16,0 0 0 0,0 0 400 0,0 0 64 15,0 0 32-15,0 0 0 0,0 0-240 0,0 0-48 16,0 0-16-16,0 0 0 0,0 0-112 0,0 0 0 16,0 0-16-16,10 0 0 0,-1-3-112 0,1 2-32 15,0-1 0-15,0 0 0 0,-1 0 64 0,1-1 16 16,0 1 0-16,-1 1 0 0,-9 1-80 0,12-1-16 15,-1 0 0-15,-1 0 0 0,-10 1-144 0,8-2 128 0,-8 2-128 0,9-3 128 16,-9 3-128-16,0 0 128 0,0 0-128 0,0 0 128 16,0 0-128-16,0 0 0 0,0 0 144 0,0 0-144 15,0 0 256-15,0 0 0 0,0 0-16 0,-3-6 0 16,-2 0 208-16,0 3 64 0,-3 1 0 0,1 0 0 16,-2-1 112-16,0 1 16 0,1 1 16 0,-3 1 0 15,1 0-144-15,0 1-16 0,-4-1-16 0,1 2 0 16,1 0-192-16,1-1-32 0,0 0-16 0,1 0 0 15,1 1-240-15,1 0 128 0,1 0-128 0,7-2 0 16,0 0 0-16,-7 3 0 0,7-3 0 0,0 0 0 16,0 0 0-16,0 0 0 0,0 0 0 0,0 0 0 15,0 0 0-15,0 0 0 0,0 0 128 0,10 0-128 16,-1-1 192-16,1-1-48 0,1 1-16 0,1 0 0 16,0-2-128-16,0 1 0 0,-1 0 144 0,0-1-144 0,0-1 0 15,0 1 0-15,-1 0 0 0,-1 1 128 0,-9 2-128 0,10-2 0 16,-10 2 0-16,10-1 0 0,-10 1 0 0,0 0 0 15,0 0 0-15,0 0 128 0,0 0-128 0,0 0 0 16,0 0 0-16,0 0 128 0,0 0-128 0,0 0 0 16,0 0 0-16,0 0 0 0,0 0 0 0,-3 9 128 15,3-9-128-15,-7 6 0 0,-3-1 0 0,0-2 0 16,0 0 0-16,-1 1 0 0,-3-1 0 0,-2 0 0 16,2 1 0-16,2-2 0 0,0 0 0 0,1 0 0 15,1 0 0-15,1 1 128 0,1-1-128 0,1-1 144 16,-1-1-144-16,8 0 160 0,0 0-160 0,-7 0 160 15,7 0-160-15,0 0 160 0,0 0-160 0,0 0 192 16,0 0-192-16,0 0 192 0,0 0-192 0,0 0 0 16,11-1 0-16,1 0 128 0,1 0-128 0,0-1 0 15,0 0 0-15,2 0 0 0,2 0 0 0,-1 0 0 16,0-1 0-16,-1 2 0 0,1-1 0 0,-3 0 0 0,-1 0 0 0,1 1 0 16,0 0 0-16,-1-1 0 15,-2 0 0-15,-10 2 0 0,0 0 128 0,0 0-128 0,9-4 0 0,-9 4 128 16,0 0-128-16,0 0 160 15,0 0-160-15,0 0 160 0,0 0-160 0,0 0 0 0,-7 1 144 0,-1 1-144 16,-2 0 0-16,-1 2 0 0,-1 0-160 0,0-1 160 16,-3 0-176-16,1 0 176 0,-1 0-160 15,-1 0 160-15,0 1 0 0,1-1 0 0,2 0 0 0,1 1 0 16,1-2 0-16,1 0 0 0,2 0 0 0,8-2 0 16,-7 4 128-16,7-4-128 0,0 0 144 0,0 0-144 15,0 0 128-15,0 0-128 0,0 0 0 0,0 0 144 16,0 0-144-16,12-2 0 0,0 0 144 0,2 0-144 15,3-1 0-15,-1-1 128 0,0 0-128 0,-1 1 0 16,-2-1 0-16,0 1 0 0,0 1 0 0,-1 0 0 16,-2 0-208-16,-1-1-112 0,-9 3-32 0,10-2-15328 15</inkml:trace>
  <inkml:trace contextRef="#ctx0" brushRef="#br2" timeOffset="-56559.6">2192 14983 10703 0,'0'0'464'0,"0"0"112"0,-3 5-448 0,3-5-128 15,-5 4 0-15,5-4 0 0,0 0 1136 0,0 0 208 16,0 0 32-16,0 0 16 0,0 0 32 0,0 0 16 16,0 0 0-16,0 0 0 0,0 0-432 0,6-7-96 15,0 1-16-15,2-2 0 0,2-2-224 0,2 0-48 16,1-1-16-16,3-1 0 0,0 0 16 0,3-1 0 16,2-1 0-16,0 0 0 0,0 1-144 0,0 1-32 0,-1 1 0 0,0 1 0 15,-1 4-288-15,-3 0-160 16,2 3 160-16,-4 1-160 0,0 1 128 0,-3 2-128 15,-2 2 0-15,0 0 0 0,-1 1 0 0,0 0 0 0,-2 1 0 0,3 4 0 32,-3 0-592-32,-2 0-16 0,-4-9 0 0,4 9 0 15,-1-1-352-15,-3-8-64 0,0 0 0 0,0 0-16 16,-3 9 0-16,3-9 0 0,0 0 0 0,-6 4 0 0,6-4-320 0,-8 1-64 0,-1-2-16 0,2-1 0 16,-1 0 112-16,0-1 32 0,2-3 0 15,1 3 0-15,1 0 1120 0,-2 0 176 0,-1-1 144 0,-1 1-16 0,1 1 912 0,1 1 192 16,-1 0 48-16,0 1 0 0,0 1 256 0,-1 1 48 15,0 2 16-15,0 2 0 0,-1 0-688 0,0 2-128 16,0 1-16-16,0 2-16 0,1 1-320 0,0 2-64 16,0 2-16-16,2 0 0 0,1 2-160 0,2-1-16 15,1 1-16-15,2-2 0 0,0 0-160 0,2-1 160 16,2 1-160-16,3-2 160 0,-1-1-160 16,2 0 160-16,0-1-160 0,1-1 160 0,-1-1-160 0,2-1 128 15,0-1-128-15,2 0 128 0,0-3-128 0,2-1-144 16,0-1 144-16,-1-2-8016 15,1-1-1488-15</inkml:trace>
  <inkml:trace contextRef="#ctx0" brushRef="#br2" timeOffset="-55637">2617 15100 20671 0,'0'0'912'0,"-1"-6"192"0,-1 1-880 0,2-1-224 16,0 1 0-16,3-1 0 0,-2 2 880 0,-1 4 128 15,4-4 16-15,-4 4 16 0,8-3-320 0,0 3-64 0,-1 0-16 0,1 3 0 16,-1 1-480-16,-1 3-160 0,0 0 0 0,-1 3 0 16,0 2 192-16,-3 1-192 0,0 1 192 0,-1 0-192 15,-2 1 144-15,0 2-144 0,-1 0 0 0,-2 0 144 16,1-2-144-16,0 0 0 0,-1-3 0 0,1-2 0 16,0-2 0-16,-2-2 128 0,5-6-128 0,0 0 128 15,0 0 64-15,0 0 0 0,0 0 0 0,0 0 0 16,0 0 144-16,2-8 48 0,1-2 0 0,1-2 0 15,2-2-240-15,0-1-144 0,2-2 192 0,1 3-192 16,0-3 128-16,-2 3-128 0,0 2 0 0,1 2 0 16,-3 1 0-16,0 3 0 0,-1 1 0 0,-4 5 0 15,0 0 0-15,0 0 0 0,0 0 0 0,0 0 0 0,1 8 0 0,0 1 208 16,-1 1-16-16,0 1 0 0,0 1-192 0,0 0 176 16,0 0-176-16,1-1 160 0,1 0-160 0,2-1 0 15,0 0 0-15,1-2 0 0,-1 0 0 0,0-1 0 16,-4-7 0-16,8 3 0 0,0-1 0 0,1-2 0 15,-1-2 144-15,2-1-144 0,-1-3 192 0,2 0-48 16,-3-2 0-16,1-1 0 0,-2-1 0 0,2 1 0 16,-1-2 0-16,-2 0 0 0,-2-1-16 0,-1 0-128 15,0 1 192-15,-1 0-64 0,0 2-128 0,-2 1 0 16,0 1 0-16,-2 2 128 0,2 5-128 0,0 0 192 16,0 0-192-16,0 0 192 0,0 0 64 0,0 0 32 0,0 0 0 0,0 0 0 15,-3 5-288-15,0 2 0 16,1-1 0-16,2 2 0 0,0 1 0 0,0 0 0 15,0-1 0-15,1 1 0 0,1-1 0 0,0 0 0 16,0-1 0-16,2 1 0 0,1-1 0 0,-2-1 0 0,2 0 0 0,-1-1 0 16,1 0 0-16,0-2 0 0,2-1 0 0,-7-2 0 15,6 0 0-15,1-1 0 0,1-1 0 0,-2 0 0 16,1-2 0-16,-3 0 128 0,1-2-128 0,-2 1 0 16,-1-2 192-16,0 1-192 0,1-1 192 0,-1-1-192 15,-1 1 176-15,0-2-176 0,-1 0 160 0,0 0-160 16,-1 0 176-16,0 2-176 0,0-1 192 0,0 1-192 15,-2 1 384-15,1-1-16 0,0 2-16 0,2 5 0 0,0 0-48 0,0 0-16 16,-3-5 0-16,3 5 0 0,0 0-288 0,0 0 128 16,0 0-128-16,0 0 0 0,-1 7 0 0,1 1 0 15,0 0 0-15,0 3 0 0,0 2 0 0,1 1 0 16,0 1-160-16,0 3 160 0,0 3 0 0,1 2 0 16,0 1 0-16,1 1 0 0,-1 2 0 0,0 1 0 15,0 2-144-15,0 1 144 0,-1 1 0 0,2 0 0 16,1-2 0-16,-2 0 0 0,0-2 0 0,1-3 0 15,0-1 0-15,-1-1 0 0,-1-3 0 0,0-2 0 16,-1-3 0-16,0-2 0 0,-1-2 0 0,-1-1 0 16,-1-2 176-16,-1-2-176 0,0 0 256 0,-1-3-48 15,-2-2-16-15,0-1 0 0,0-2 0 0,-3-3 0 16,-1-3 0-16,0-2 0 0,0-2 16 0,0-2 0 16,1-2 0-16,2-1 0 0,3-2-208 0,1 0 176 15,0 1-176-15,3 0 160 0,2 0-160 0,2 2 0 16,4-1 0-16,1 1 0 0,-1 2 0 0,3 0-176 15,2 1 176-15,0 1-192 0,0 1-96 0,2 0-32 0,-1 2 0 0,6-2 0 32,-2 2-2720-32,2 1-544 0</inkml:trace>
  <inkml:trace contextRef="#ctx0" brushRef="#br2" timeOffset="-53818.6">3446 15215 3679 0,'0'0'320'0,"0"0"-320"0,0 0 0 0,0 0 0 16,0 0 1264-16,0 0 176 0,0 0 32 0,0 0 16 15,0 0-1152-15,0 0-336 0,0 0 144 0,0 0-144 16,0 0 0-16</inkml:trace>
  <inkml:trace contextRef="#ctx0" brushRef="#br2" timeOffset="-53568.36">3395 15249 10127 0,'0'0'896'0,"0"0"-704"15,0 0-192-15,0 0 0 0,0 0 1024 0,0 0 192 16,0 0 16-16,0 0 16 0,-2-4-160 0,2 4-16 16,0 0-16-16,0 0 0 0,0 0-560 0,0 0-112 15,0 0-32-15,0 0 0 0,4-3-224 0,-4 3-128 16,0 0 128-16,5-2-128 0,-1-1 0 0,-4 3 128 16,7-1-128-16,-1 1 0 0,-6 0-208 0,6-1-112 0,0-1-32 0,2 0-8208 15</inkml:trace>
  <inkml:trace contextRef="#ctx0" brushRef="#br2" timeOffset="-53302.72">3459 15226 8287 0,'0'0'736'0,"0"0"-592"0,0 0-144 0,-5 0 0 15,-1-1 1280-15,6 1 240 0,-5 0 32 0,5 0 16 0,-6-1-752 0,6 1-160 16,0 0-16-16,0 0-16 16,0 0 0-16,0 0 0 0,0 0 0 0,0 0 0 0,0 0-112 0,0 0-32 15,0 0 0-15,0 0 0 16,0 0-224-16,0 0-32 0,0 0-16 0,0 0 0 16,6-3-208-16,0 1 0 0,2 1 128 0,0-1-128 15,-1 1 0-15,3 1 0 0,0 0 0 0,1 0 0 16,0-1-224-16,1 0 16 0,0 0 0 0,1 0-5872 15,-1 0-1152-15</inkml:trace>
  <inkml:trace contextRef="#ctx0" brushRef="#br2" timeOffset="-52630.36">3450 15227 10303 0,'0'0'448'0,"0"0"112"0,0 0-560 0,0 0 0 0,0 0 0 0,0 0 0 16,0 0 1392-16,0 0 160 15,0 0 48-15,0 0 0 0,0 0-304 0,-2-4-48 16,-1 0-16-16,3 4 0 0,-3-5-64 0,3 5-16 0,0 0 0 0,0 0 0 15,0 0-320-15,0 0-64 0,0 0 0 0,0 0-16 16,3-5-240-16,1 0-64 0,2 2 0 0,0 1 0 16,2 1-448-16,2 1 0 0,1 0 0 0,2 0 0 0,0 0 0 0,3 1 0 15,0 1 0-15,3-1 0 0,1 0 0 16,2 0 0-16,1 0-192 0,12 2 192 16,-1-2-1120-16,1 2-112 0,1-2-32 0,-3-1 0 15,-3 0-960-15,-1 0-192 0,-3 0-32 0,0 0-16 16,-1 0 496-16,-3 0 112 0,-4 0 0 0,-7 0 16 0,0 0 1456 0,-1 0 384 15,-2 0-128-15,1 1 128 0,-2-1 1280 0,-7 0 304 16,0 0 64-16,7 0 16 0,-7 0-336 0,8 1-64 16,-8-1-16-16,6 1 0 0,-6-1-544 0,7 2-128 15,1-1 0-15,0-1-16 0,-1-1-304 0,2-1-48 0,0 1-16 0,1 0 0 16,1 0-192-16,1 0 0 0,1 0 0 0,2-1 0 16,0 0 0-16,0-1 0 15,1 1 128-15,-1 0-128 0,2 0 0 0,-1 0 0 0,0 0 0 0,3 0-160 31,-2 0-368-31,-4 1-80 0,-2 1-16 0,-4 0 0 0,-2 0 304 0,1 0 48 0,-6 0 16 0,7-1 0 16,0 0 256-16,0 0 0 0,-7 1 0 0,6-1 0 16,1-1 192-16,-7 2 112 15,0 0 16-15,6-1 0 0,-6 1 192 0,8-1 32 0,-1 0 16 16,-1 1 0-16,-6 0-352 0,7 0-64 0,-7 0-16 0,8 0 0 16,-1 0-128-16,2 1 0 0,-1 0 0 0,1 0 0 15,-1 1 0-15,2-1 0 0,0 0-144 0,1 0 144 16,0 0 0-16,0 0 0 0,0 0 0 0,0-1 0 15,-1-1 0-15,0 1 0 0,-1-1 0 0,-2 0 0 0,0 0 192 0,-7 1-16 16,0 0 0-16,0 0 0 0,7-2-48 0,-7 2 0 16,0 0 0-16,0 0-6848 15,0 0-1392-15</inkml:trace>
  <inkml:trace contextRef="#ctx0" brushRef="#br2" timeOffset="-51549.44">4563 13568 11679 0,'0'0'512'0,"0"0"128"0,0 0-512 0,0 0-128 0,0 0 0 0,0 0 0 16,0 0 672-16,0 0 112 0,0 0 32 0,0 0 0 16,0 0-464-16,0 0-96 0,0 0 0 0,0 0-16 15,0 0-240-15,0 0 0 0,0 11 0 0,-2-3-160 16,1 1-544-16,0 0-128 0</inkml:trace>
  <inkml:trace contextRef="#ctx0" brushRef="#br2" timeOffset="-51424.51">4561 13728 10815 0,'0'0'480'0,"0"0"96"0,-1 9-448 0,1 0-128 16,0-9 0-16,0 10 0 0,0 0 320 0,0-2 64 15,1 1 0-15,-1 0 0 0,0-1-144 0,2-1-32 16,-2-7 0-16,1 10 0 0,1 0-208 0,-1-1 0 15,-1-9 128-15,2 9-3968 16,-1-2-800-16</inkml:trace>
  <inkml:trace contextRef="#ctx0" brushRef="#br2" timeOffset="-51141.95">4563 13664 6447 0,'0'0'576'0,"3"-7"-576"0,-1-1 0 0,0 1 0 15,0 1 2176-15,-2 6 320 0,2-8 64 0,-2 8 0 16,0-8-1408-16,0 8-304 0,0 0-48 0,0 0-16 15,0 0-416-15,0 0-96 0,0 0-16 0,0 0 0 16,0 0-256-16,0 0 160 0,0 0-160 0,0 0 128 16,-2 9-400-16,1 1-96 0,2 0-16 0,-1 2-5216 15,0 1-1056-15</inkml:trace>
  <inkml:trace contextRef="#ctx0" brushRef="#br2" timeOffset="-50969.6">4585 13862 2751 0,'0'0'256'0,"0"0"-256"15,0 0 0-15,-2 10 0 0,2 0 2432 0,-2-1 448 16,1 0 96-16,1 0 16 0,0-9-2128 0,0 11-416 16,-1-2-96-16,1 1-16 0,0 0-176 0,0 0-32 15,-1 0-128-15,1 0 192 0,0-1-192 0,0-9 0 16,2 10 128-16,-1-2-128 0,1 1-144 0,-2-9-80 0,2 11-16 0</inkml:trace>
  <inkml:trace contextRef="#ctx0" brushRef="#br2" timeOffset="-50812.93">4610 14197 8287 0,'0'0'736'0,"-2"9"-592"0,-1-2-144 0,3-7 0 15,-1 9 1408-15,0 0 256 0,-1 1 64 0,1-3 0 16,1-7-1120-16,-1 10-224 16,0 0-32-16,2-1-16 0,-1-9-192 0,0 11-144 0,1-2 192 0,-1 0-192 15,0-9 0-15,1 10 0 0,0-1 0 0,0 2 0 16,1-2-768-16,1 0-176 0</inkml:trace>
  <inkml:trace contextRef="#ctx0" brushRef="#br2" timeOffset="-50671.79">4614 14472 6447 0,'0'0'576'0,"-4"9"-576"16,-1-2 0-16,2 1 0 0,0 1 1552 0,0-2 208 16,-1 1 32-16,2 0 16 0,0 1-1200 0,0-1-240 15,-1 0-48-15,3 1-16 0,-2 1-304 0,1-1 0 16,1-1 0-16,0 1 0 0,1 0 0 0,1 0-176 0,1 0 32 0,-1-2 0 31,-2-7-608-31,2 9-112 0</inkml:trace>
  <inkml:trace contextRef="#ctx0" brushRef="#br2" timeOffset="-50359.28">4585 14826 6447 0,'0'0'576'0,"0"0"-576"0,0 10 0 0,1-1 0 16,1 1 1296-16,-2-10 160 0,2 11 16 0,1-2 16 15,-3-9-848-15,4 11-192 16,-2-2-16-16,0-1-16 0,-2-8-112 0,2 11-32 16,0-1 0-16,1-1 0 0,-2-1 48 0,1 0 16 0,1 0 0 0,-2 0 0 15,-1-8 0-15,1 9 0 0,-1 1 0 0,2 0 0 16,0 0-64-16,-1-1-16 0,0-1 0 0,0 0 0 16,1 1 32-16,0 0 0 0,2-1 0 0,-2 1 0 0,-1-1 240 0,0 0 48 15,0 0 16-15,-1 1 0 0,0 0-48 0,0 1-16 16,0-1 0-16,0 1 0 0,0-2-208 15,-1 1-32-15,0-2-16 0,1-7 0 0,-1 9-144 0,1 0-128 16,-1-1 192-16,1-8-192 0,-1 7 128 0,1-7-128 16,-1 9 0-16,1-9 0 0,0 0 128 0,0 0-128 15,0 0 0-15,0 0 0 0,-4 7-144 0,4-7-96 16,0 0-16-16,0 0-6752 16,0 0-1360-16</inkml:trace>
  <inkml:trace contextRef="#ctx0" brushRef="#br2" timeOffset="-49859.06">4633 13641 3679 0,'0'0'320'0,"0"0"-320"15,0 0 0-15,0 0 0 0,0 0 1152 0,0 0 144 16,0 0 48-16,0 0 0 0,2-7-880 0,-2 7-160 16,0 0-48-16,0 0 0 0,0 0 0 0,0 0-16 15,0 0 0-15,0 0 0 0,0 0-240 0,0 0 176 16,0 0-176-16,0 0 160 0,0 0-160 0,0 0-144 0,0 0 144 0</inkml:trace>
  <inkml:trace contextRef="#ctx0" brushRef="#br2" timeOffset="-49683.26">4625 13825 2751 0,'0'0'256'0,"0"0"-256"0,-2 9 0 0,0 0 0 16,1-1 1328-16,1-8 208 0,-5 11 64 0,4-1 0 16,-2 0-832-16,0 1-144 0,0 1-48 0,1-1 0 15,0-1-448-15,0 1-128 0,0 1 0 0,1 0 0 0,-1 2-304 0,0-2-80 16</inkml:trace>
  <inkml:trace contextRef="#ctx0" brushRef="#br2" timeOffset="-49184.96">4568 14350 8799 0,'0'0'384'0,"0"11"96"0,-1-3-480 15,1 1 0-15,0 0 0 0,0 1 0 0,0 0 128 0,1 0-128 16,0 0 0-16,1 1 0 0,-1-1 0 0,-1 1 0 0,-1 1 0 0,1 1 0 16,0 0 0-16,0 0 0 0,0 0-176 0,0 3 176 15,-1-3-224-15,1 0 80 16,0 0 16-16,0-3 0 0,-1 0 128 0,1 0 0 16,-1 0 0-16,0 0 0 0,1 2 0 0,-2-1 0 0,0-1-144 0,0-1 144 15,1 0 0-15,0-1 0 16,-1 1 0-16,0 0 0 0,1 0 0 0,0 1 0 0,1 0 0 0,-3-2 0 15,2 1 0-15,1 0 0 0,-1 1 0 0,0 0 0 0,1 1 0 16,0 0 0-16,-1-1 0 0,1 0 0 0,0-1 0 0,0 1 128 16,0 0 0-16,0 0 0 0,0-1 144 15,0 0 32-15,1 0 0 0,0-1 0 0,1 0 144 0,1 0 48 16,-1-1 0-16,0 1 0 0,1 0-128 0,1 0-32 16,0-2 0-16,-1 2 0 0,1 1-336 0,-2-2 128 15,0 1-128-15,0 0 0 0,0-1 128 0,-2 1-128 16,0-1 160-16,0-1-160 0,0 2 336 0,0-1-16 15,0-1-16-15,0 2 0 0,0-3 0 0,0 2 0 16,0 0 0-16,0-1 0 0,0 1-176 0,0-1-128 16,0 0 192-16,0 2-192 0,-2-2 128 0,2 1-128 15,0-7 0-15,2 6 0 0,-2-6 208 0,0 7-64 16,0-1-16-16,0-6 0 0,3 5 64 0,-3-5 16 16,0 0 0-16,0 0 0 0,0 6-208 0,0-6 0 15,0 0 128-15,0 0-128 16,0 0-1248-16,0 0-288 0</inkml:trace>
  <inkml:trace contextRef="#ctx0" brushRef="#br2" timeOffset="-48135.18">4572 15196 7359 0,'0'0'656'0,"0"0"-528"15,0 0-128-15,0 0 0 0,0 0 1760 0,2-6 320 16,-4-1 64-16,2 7 16 15,2-7-848-15,-2 7-160 0,2-6-48 0,-2 6 0 0,2-6-272 0,-2 6-64 16,5-7-16-16,-5 7 0 16,0 0-368-16,0 0-64 0,6-4 0 0,-6 4-16 0,8-3-304 0,-8 3 0 0,0 0 128 0,7 0-128 15,-7 0 0-15,6 4 0 0,-1 1 128 0,0 0-128 16,-5-5 0-16,1 6 160 0,-1 0-160 0,-1-1 128 16,-1 3-128-16,-2-1 0 0,-1-1 0 0,0 1 0 15,0-2 0-15,-1 1 0 0,0-1-192 0,-2 2 192 16,0-3 0-16,0 1 0 0,0-2 0 0,0-1 0 15,2-2 0-15,-1 0 0 0,1-1 0 0,1 0 0 16,1-1 144-16,-2-2-144 0,2 0 160 0,-1-1-160 0,2-3 320 0,0-1-48 16,-1 0 0-16,2-1 0 0,0 0 16 0,0 1 0 15,1-2 0-15,1 1 0 0,1-1 144 0,-1 1 16 32,2-1 16-32,0 1 0 0,1 1-160 0,2 1-48 0,-2 2 0 0,2-1 0 0,-1 2-32 0,1 0-16 15,1 2 0-15,-1 1 0 0,-5 2-208 0,8-1 0 16,0 1 0-16,-2 2 0 0,1 2 0 0,0 1 0 15,-1 0 0-15,1 3 0 0,-1 1 0 0,-2-1 0 32,0 2 0-32,-1 0 0 0,1 1 0 0,-1 0 0 0,-2 0 0 0,0-1 0 0,0-1 160 0,-1 0-160 15,-1-2 160-15,-1 1-160 0,0-1 176 0,-1-2-176 16,-1 2 192-16,4-7-192 0,-4 4 192 0,-1 0-64 16,-1-1 0-16,0-1-128 0,1-1 176 0,-1-1-176 0,0 0 160 0,-1 0-160 15,2-1 160-15,-1-1-160 16,0-3 160-16,1 0-160 0,2-2 160 0,-2 1-160 0,1-2 160 0,1 0-160 15,1 0 176-15,0 0-176 0,1 0 192 16,1 0-192-16,0 1 288 0,3-2-48 0,-1-1-16 16,1 2 0-16,0 1-96 0,2-1-128 0,0 0 176 0,1 2-176 15,-1 0 0-15,1 2 0 0,-1-1 0 0,2 2 0 16,-2 1 0-16,2 1 0 0,0 0 0 0,-7 1 0 16,0 0 0-16,6 3 0 0,1 0 0 0,-2 3 0 15,1-1 0-15,-2 3 0 0,-1 1 0 0,1 0 0 16,-2 0 0-16,-1 1 0 0,-1 0 0 0,-1 0 0 15,0 0 160-15,-2 0-160 0,-2-1 128 0,1 0-128 16,-2-2 144-16,1 1-144 0,-1-1 160 0,0-2-160 0,-1-2 144 0,0 1-144 16,0-2 128-16,0 0-128 0,1-2 176 0,-2-1-48 15,1 0-128-15,1-2 192 0,0-3 128 0,2-2 0 16,-2-2 16-16,3-1 0 0,0-1-16 0,0 0 0 16,2 0 0-16,1 0 0 0,0-1-320 0,1 2 0 15,2 1 0-15,-1 1 128 0,0 1-128 0,1 2 0 16,2 0 0-16,-1 2 0 0,-4 4 0 0,0 0 0 15,7-2 0-15,-7 2-128 0,6 1 128 0,1 2 0 0,0 0 0 0,-1 2 0 16,0 1 0-16,-1 1 0 16,0 0 0-16,0 3 0 15,-1-2-1344-15,1 2-176 0,-3 1-32 0</inkml:trace>
  <inkml:trace contextRef="#ctx0" brushRef="#br2" timeOffset="-42015.97">3281 13786 3679 0,'0'0'320'0,"0"0"-320"15,0 0 0-15,0 0 0 0,0 0 928 0,-2-5 112 16,0-1 32-16,-1 2 0 0,1 0-832 0,-1-1-240 15,0 1 0-15,3 4 128 0,0 0 192 0,-3-5 64 16,-2 0 0-16,2-1 0 0,-1 2 304 0,1-1 64 0,0 0 16 0,-1 1 0 16,0-1-128-16,1 1 0 15,-1 0-16-15,4 4 0 0,-3-4-112 0,3 4 0 0,-3-3-16 0,3 3 0 16,-2-4-160-16,2 4-16 16,0 0-16-16,0 0 0 0,0 0 16 0,0 0 0 15,0 0 0-15,0 0 0 0,0 0-320 0,0 0 0 0,0 0 0 0,6 2 0 16,1 1 0-16,-1 1 0 0,2 2 0 0,0 1 0 15,1-1 0-15,-1 2 0 16,2 0 128-16,0 0-128 0,0 2 0 0,0 0 160 0,1 1-160 0,0-1 128 0,-1 0-128 16,-1-1 0-16,0-2 0 0,-1 0 0 0,-1 0 0 15,-2-1 0-15,0 0 0 0,-1-1 128 0,-4-5-128 0,5 6 0 16,-5-6 0-16,0 0 128 0,0 0 0 0,0 0 0 16,0 0 0-16,0 0 0 0,3 5-128 0,-3-5 0 15,0 0 0-15,0 0 128 0,0 0-128 0,0 0 128 16,0 0-128-16,0 0 128 0,0 0-128 0,-6 0 128 15,1-1-128-15,-1-1 128 0,1-1-128 0,-1-2 128 16,0 1-128-16,-2-2 128 0,-1 1 0 0,2-2 0 16,-1 0 0-16,0 0 0 0,-1 0 144 0,2 1 32 15,-1-1 0-15,1 2 0 0,2 0 0 0,-1 1 0 0,1-2 0 16,1 2 0-16,0 0-96 0,2-1-16 16,0 1 0-16,2 4 0 0,0 0-32 0,0 0-16 15,0 0 0-15,0 0 0 0,0 0-144 0,0 0 128 16,0 0-128-16,0 0 128 0,0 0-128 0,0 0 0 0,0 0 0 0,9 4 0 15,1 4 0-15,1 1-176 0,0 1 176 16,1 1-128-16,1 0 128 0,0 1 0 16,-1 0 0-16,0 0-128 0,-1-1 128 0,0 1 0 15,0 1 0-15,-2 0 0 0,0 1 0 0,1-1 0 16,1 0 0-16,-1 0 0 0,-3-1 0 0,2 0 128 0,-1 0-128 0,0 1 0 16,-3-2 128-16,1 0-128 0,-2-2 128 0,0 0-128 15,0-1 0-15,-2-1 128 0,-2-7-128 0,2 6 0 16,-2-6 0-16,0 0-128 0,0 0 0 0,0 0 0 15,0 0 128-15,0 0-192 0,0 0 192 0,0 0-192 16,-5-4 0-16,0-2-16 0,1 0 0 0,-1-2 0 16,-1-1-32-16,-1 0 0 0,1-1 0 0,-2 1 0 15,1-2 64-15,-2 0 16 0,1 0 0 0,-1 0 0 16,1-2 160-16,-1 1 0 0,1-1 0 0,-2 0 0 16,-1-2 0-16,-1-1 0 0,-2 1 0 0,2-1-128 0,0 0 128 0,0 0 0 15,0 2 0-15,1 0 0 0,3 1 128 0,-2 1 48 16,0 1 16-16,2 2 0 0,0 0 192 0,1 2 32 15,1 1 16-15,1 0 0 0,2 1-112 0,0-1-32 16,-1 1 0-16,4 5 0 0,0 0-288 0,-1-5 160 16,0 1-160-16,1 4 128 0,0 0-128 0,0 0 0 15,0 0 0-15,0 0 128 0,8 0-128 0,-1 1 0 16,-2 2 0-16,2 2 0 0,1-1 0 0,-2 3 0 16,1 0 0-16,0 1 0 0,2 0 0 0,2 1 0 15,-1-1 0-15,0 2 0 0,0 2 0 0,0 2 0 0,1-1-144 0,0 1 144 16,-1 0 0-16,-1 2 0 15,2 0 0-15,0 1 0 0,0 0 0 0,2 1 0 16,2 0 0-16,0 0 144 0,1 2-144 0,0 0 128 16,2 1-128-16,-1 0 128 0,2 1-128 0,-1 0 0 15,-2 0 0-15,1-1 0 0,-2-2 0 0,2 1 128 0,-1-1-128 0,1-1 0 16,-2-2 128-16,-1-1-128 16,0 0 128-16,-2-2-128 0,-1-1 128 0,-1-1-128 15,-2-1 128-15,0 0-128 0,-1-1 128 0,-2-2-128 0,0 0 0 0,-2-2 128 16,1 0-128-16,-4-5 0 0,0 0 0 0,0 0 0 15,0 0-720-15,0 0-32 16,0 0 0-16,0 0 0 16,-7-2-528-16,-1-2-96 0,-2-1-32 0,0-3-7312 0</inkml:trace>
  <inkml:trace contextRef="#ctx0" brushRef="#br2" timeOffset="-40652.94">3349 13884 9951 0,'-14'-6'448'0,"8"1"80"0,2-1-528 0,-4-2 0 16,1-1 0-16,-1-1 0 0,0-1 640 0,1 0 0 16,0 0 16-16,0 0 0 0,0 0 80 0,0 1 16 15,0 3 0-15,2-1 0 0,-1-1 176 0,1 2 32 16,-1 0 16-16,1 1 0 0,1 1-96 0,-1 1-32 16,0-1 0-16,1 2 0 0,4 3-272 0,0 0-48 15,-3-3-16-15,3 3 0 0,-2-5-192 0,2 5-32 16,0 0-16-16,0 0 0 0,0 0-96 0,0 0-32 15,0 0 0-15,0 0 0 0,0 0-16 0,0 0 0 0,0 0 0 0,0 0 0 16,0 0 16-16,0 0 0 16,0 0 0-16,4 5 0 0,2 0 32 0,0 2 0 0,1-1 0 0,1 3 0 15,2 1-176-15,-2 0 160 0,1 0-160 0,1 1 160 16,2 0 48-16,0 1 16 0,1 2 0 0,1 0 0 16,-1 1 48-16,0-1 16 0,-1 1 0 0,1 2 0 15,2-1-16-15,-1 1 0 0,-1 1 0 0,1-2 0 16,2 1-96-16,-1-1-32 0,1 2 0 0,-1-1 0 15,2 0-144-15,-1-1 160 0,2 1-160 0,-2-1 160 16,1 0-32-16,-2-2 0 16,-1 0 0-16,1-1 0 0,0 1 64 0,0-1 0 0,2-1 0 0,-2 0 0 0,0 0 0 0,-1 0 16 15,0 0 0-15,1 2 0 0,-1-1 32 0,0 0 0 16,2 0 0-16,-3-1 0 0,0 0-112 0,-1 0-128 16,-1 1 176-16,0-1-176 0,1 0 176 0,-1 0-176 15,-1 1 160-15,2-1-160 0,2 0 128 0,0 0-128 16,-2 0 0-16,0 1 0 0,-1-1 128 0,-1 0-128 15,1 0 0-15,1 0 144 0,0 0-144 0,0 0 0 16,-1 0 144-16,0 1-144 0,0 1 128 0,1-2-128 16,-3 0 160-16,2 0-160 0,1-1 128 0,1 1-128 15,2 0 0-15,-1-1 0 0,0 0 128 0,2 0-128 0,-4 0 0 0,1 1 144 16,1 1-144-16,0 1 0 16,1-1 0-16,-1 0 0 0,1-1 128 0,-4 2-128 15,2 1 0-15,-1 0 128 0,-1 1-128 0,0 0 160 16,0-1-160-16,0 1 160 0,0-1-160 0,1 1 0 0,0-1 144 0,0-1-144 15,0 1 0-15,0-1 128 16,0 0-128-16,1-1 0 0,1 1 0 0,-1 0 0 16,0-2 0-16,-1 0 0 0,-1-1 0 0,0 0 0 0,0 0 0 0,0 1 128 15,-1 0-128-15,0 0 0 0,1-1 0 0,0 2 128 0,1-2-128 16,0 1 0-16,0 0 128 0,0-1-128 16,0-1 0-16,-1 1 144 0,2 1-144 0,-4-1 0 15,1 1 128-15,1 0-128 0,1 0 0 0,-1 0 0 16,0 0 0-16,0-1 128 0,-1-1-128 0,-1 0 0 0,0 1 176 0,0 0-176 15,0-1 160-15,-1 0-160 16,1 1 0-16,0 0 128 0,1-1-128 0,0 0 0 16,-1 0 0-16,-1-1 0 0,-1 2 128 0,1-1-128 0,-1 0 0 0,2-1 0 15,-1 0 0-15,1 0 0 0,-3 1 160 0,2-2-160 16,0 2 160-16,0-1-160 0,-2 0 176 0,1-1-176 16,-1-2 192-16,1 1-192 15,-2-2 192-15,1 1-192 0,-1 1 192 0,1-1-192 0,0-1 128 0,0 0-128 16,-1-1 0-16,0 1 0 0,-1-2 0 0,1 1 0 15,-5-4 128-15,4 4-128 0,-4-4 0 0,4 3 0 16,-4-3 0-16,6 2 0 0,-6-2 144 0,5 2-144 16,-5-2 0-16,0 0 144 0,0 0-144 0,6 3 0 15,-6-3 0-15,0 0 128 0,0 0-128 0,0 0 0 16,3 4 0-16,-3-4 0 0,0 0 0 0,0 0 0 16,0 0 0-16,0 0 0 0,0 0 128 0,0 0-128 0,0 0 0 0,0 0 128 15,0 0-128-15,0 0 0 0,0 0 144 16,0 0-144-16,0 0 0 0,0 0 0 0,0 0 0 0,0 0 0 15,0 0 0-15,0 0 0 0,0 0 0 0,-2 3 0 32,-1 1-480-32,3-4-16 0,-4 3 0 0,0-2 0 15,-2 0-208-15,1 0-64 0,-2 0 0 0,1-2 0 16,-1 0 128-16,1 0 0 0,-2 0 16 0,-1-1 0 0,-1-2 288 0,0 1 48 0,-1 1 16 0,-1-1 0 16,0-1 112-16,0 2 32 15,0 1 0-15,0-1 0 0,1 0 128 0,0 0 0 0,1 1 0 0,1 0 0 0,0 2 256 0,2-1 0 16,-1 0-16-16,3 0 0 0,5 0 64 0,-6 0 16 15,-1-1 0-15,7 1 0 0,0 0 64 0,0 0 0 16,-5 0 16-16,5 0 0 0,0 0-160 0,0 0-48 16,0 0 0-16,0 0 0 0,0 0-64 0,0 0-128 15,0 0 176-15,0 0-176 0,0 0 192 0,0 0-192 16,0 0 192-16,5 2-192 0,1 2 256 0,0 0-64 16,3 2-16-16,0 0 0 0,1 2-48 0,1 0-128 15,2 0 192-15,0 1-64 0,-1 0-128 0,0-1 0 16,1-2 144-16,-2 1-144 0,0-2 0 0,-2 0 0 15,1-1 0-15,-2 0 0 0,0-2 0 0,-3-1 144 16,2-1-144-16,-2-2 0 0,1-2 144 0,-2 1-144 0,0-4 0 0,-2-1 144 16,1-2-144-16,-1-3 160 15,-1-3-160-15,-1-1 160 0,-1-3-160 0,-1-1 0 16,0-3 0-16,-1-1 0 0,-2 1 128 0,0 1-128 16,-2 1 0-16,0 2 128 0,1 2-128 0,0 1 160 15,1 4-160-15,0 2 160 0,1 1-160 0,1 3 128 0,1 2-128 0,2 5 128 16,0 0 64-16,0 0 0 15,0 0 0-15,0 8 0 0,1 3-16 0,2 3 0 16,1 4 0-16,2 1 0 0,2 4-176 0,-1 1-224 0,1-1 48 0,-1 0-11392 16,-1-1-2272-16</inkml:trace>
  <inkml:trace contextRef="#ctx0" brushRef="#br2" timeOffset="-39383.71">5261 15836 19695 0,'0'0'864'0,"-3"-7"192"0,-2 1-848 0,3-2-208 16,0 0 0-16,1-1 0 0,0-1 704 0,1 1 112 0,1-2 16 0,1-2 0 15,0 1 48-15,3 1 16 0,-1 0 0 0,2 0 0 16,-1 1-176-16,3 3-16 15,-3 1-16-15,3 3 0 0,-8 3-176 0,11 0-48 16,0 2 0-16,-1 4 0 0,0 4-208 0,0 3-64 16,-2 2 0-16,1 4 0 0,-1 3-64 0,0 2 0 0,-4 4-128 0,2 1 192 15,-2 1-192-15,0-3 176 16,0 0-176-16,-1-3 160 0,-1-2-160 0,1-3 0 0,-3-3 0 16,0-3 128-16,-2-2-128 0,1-1 128 0,1-10-128 15,0 0 128 1,0 0 16-16,0 0 0 0,0 0 0 0,0 0 0 0,0 0 32 0,-4-7 0 0,0-3 0 0,2-3 0 15,1-4-48-15,0-3 0 0,-1-3 0 0,1-3 0 16,0-3-128-16,0-1 0 0,-2 2 0 0,2 0 128 16,0 3-128-16,0 4 0 0,0 5 144 0,1 4-144 15,0 2 432-15,0 10 16 0,-2-8 0 0,2 8 0 16,0 0 80-16,0 0 32 0,0 0 0 0,0 0 0 16,-5 9-384-16,3 2-176 0,1 0 160 0,1 2-160 0,0 1 0 0,2 3 0 15,0-1 0-15,3 1 0 0,-1-1 0 0,2 1 0 16,0-1 0-16,3 0-160 0,0-4 160 0,0-1 0 15,-2-1 0-15,2-2 0 0,0-1-224 0,0-1-16 16,0-3 0-16,1 0 0 31,-2-1-1872-31,2 1-368 0,2-3-80 0</inkml:trace>
  <inkml:trace contextRef="#ctx0" brushRef="#br2" timeOffset="-39211.38">5648 15927 28959 0,'0'0'1280'0,"-6"-2"272"0,6 2-1232 0,-6-5-320 0,6 5 0 15,-4-5 0-15,4 5 496 0,-1-8 32 0,1 8 16 0,2-9 0 16,1 2-288-16,3 0-48 16,0 1-16-16,4-1 0 15,0-1-2448-15,1-2-496 0</inkml:trace>
  <inkml:trace contextRef="#ctx0" brushRef="#br2" timeOffset="-38458.12">5954 15678 8287 0,'0'0'368'0,"0"0"80"0,0 0-448 0,3-5 0 0,0-2 0 0,-1 1 0 15,0-2 2752-15,0 0 448 0,-2 1 112 0,1-1 16 16,0-2-1632-16,-1 1-320 0,-1 0-64 0,0 1-16 16,-1-1-240-16,-1 0-48 0,-2 0-16 0,0 0 0 15,-2 2-208-15,-1 0-32 0,0 1-16 0,-1 1 0 16,0 2-96-16,0 2-32 0,0 1 0 0,1 2 0 0,-1 1-368 0,0 4-80 16,0 2-16-16,0 3 0 0,1 2-144 0,0 4 0 15,1 1 0-15,1 3 0 0,-1 2 0 0,3 0 0 16,2 0 0-16,-4 0 128 0,4 0-128 0,2 1 0 15,2-2 0-15,1-2 0 0,2-3-176 0,1-1 176 16,1-3-128-16,2-2 128 0,0-2 0 0,0-2 0 16,1-3 0-16,0-1 0 0,0-3 0 0,0-2 0 15,0-4 0-15,1 0 0 0,-3-3 160 0,-1-3 16 16,2-2 0-16,-2-2 0 0,-2-1 0 0,0-3 0 16,-2-3 0-16,-1 0 0 0,-2-1 32 0,0 1 16 0,-1 0 0 0,0 2 0 15,0 1-64-15,-1 1-16 16,-1 4 0-16,1 0 0 0,0 3 48 0,0 3 0 0,1 1 0 0,1 7 0 15,0 0 128-15,0 0 48 0,0 0 0 0,0 0 0 16,0 0-368-16,-5 9 0 0,3 1 0 0,1 2 128 16,1 2-128-16,2 2-128 0,2 0 128 0,-1 1-192 15,1-2 192-15,2 1 0 0,0 0-144 0,2-1 144 16,1-2-272-16,1 0 16 16,1-2 0-16,5 2 0 15,0-3-496-15,-1-4-80 0,-2-1-32 0,0-3 0 0,0-1-2336 0,0-3-480 0</inkml:trace>
  <inkml:trace contextRef="#ctx0" brushRef="#br2" timeOffset="-37863.47">6128 15673 5519 0,'-8'-13'496'0,"6"6"-496"16,-2-2 0-16,1-1 0 0,2-1 3904 0,1 0 704 16,0-1 128-16,1 1 16 0,2 0-2960 0,1 1-608 15,0 2-112-15,2-1-32 0,-1 1-80 0,3 2-32 16,-2 0 0-16,1 2 0 0,1 0-464 0,2 3-80 0,-2 1-32 0,0 0 0 15,2 2-112-15,0 3-32 16,0 0 0-16,-1 3 0 0,0 1 16 0,-3 2 0 16,0 1 0-16,-2 2 0 0,-1 2-32 0,0 1-16 15,-3 2 0-15,-1 0 0 0,-1-3-48 0,0 0 0 16,-1-2 0-16,0-2 0 0,0-4-128 0,1-2 192 16,2-6-192-16,0 0 192 0,0 0-64 0,0 0-128 15,0 0 192-15,-1-6-64 0,0-4 96 0,1-3 16 0,1-3 0 0,1-1 0 16,2-4-112-16,-1-1 0 0,0-4-128 0,2 2 192 15,-1 0-192-15,0 2 0 0,1 1 0 0,-3 3 0 16,1 3 0-16,0 2 0 0,-1 2 0 0,-1 2 0 16,-1 2 352-16,0 7 32 0,0 0 0 0,0 0 0 15,0 0 64-15,0 0 0 0,0 9 16 0,0 2 0 0,0 1-336 16,0 3-128-16,0 0 0 0,0 2 144 16,2 1-144-16,0 1 0 0,2-1 0 0,-1-2 0 0,1 1 0 0,2-2 0 15,0-1 0-15,1-1 0 0,1-2 0 0,-1-2 0 16,1-2 0-16,1-2 0 0,0-2 0 0,-1-3 0 15,2-2 0-15,0-1 0 0,0-3 0 16,0-3 0-16,-1-2 144 0,1-2-144 0,-1-4 160 0,-1-3-32 16,0-2-128-16,0-1 192 0,-2-1-192 0,0-1 144 15,-2-2-144-15,0 2 128 0,-2 2-128 0,-1 3 0 16,-1 1 144-16,0 4-144 0,0 1 0 0,-1 3 128 16,-1 2-128-16,0 2 0 0,1 2 176 0,1 5-48 15,0 0 0-15,0 0 0 0,0 0 48 0,-3 5 0 0,1 2 0 16,1 3 0-16,1 2-176 0,1 2 0 15,1 3 0-15,0 1 0 0,0 2-128 0,3 1 128 16,-1 1 0-16,2 0 0 0,0-1 0 0,1-1 0 16,0-2 0-16,0 0 0 0,2-3 0 0,0-1 0 15,1-3 0-15,-1-3 0 0,-1-1-176 0,1-1 48 16,0-3 0-16,2 0 0 16,-2-4-1856-16,0-4-384 0,0-4-64 0</inkml:trace>
  <inkml:trace contextRef="#ctx0" brushRef="#br2" timeOffset="-37711.4">6544 15143 29775 0,'-28'-7'1312'0,"16"5"288"16,-10-1-1280-16,2-1-320 0,3 2 0 0,7 0 0 15,-3 0 0-15,2 0 0 0,0 2 0 0,2 0 0 16,2 0 0-16,2 0 0 0,5 0-208 0,0 0-8560 16,0 0-1728-16</inkml:trace>
  <inkml:trace contextRef="#ctx0" brushRef="#br2" timeOffset="-37393.15">6727 15110 26831 0,'0'0'1184'0,"0"0"256"0,0 0-1152 0,0 0-288 15,0 0 0-15,0 0 0 0,0 0 1584 0,0 0 256 16,-2 7 48-16,-1 2 16 0,-4 1-816 0,1 2-144 16,-2 3-48-16,0 0 0 0,1 0-560 0,-1 3-112 15,0 1-32-15,2-2 0 0,0 0-192 0,3-1 0 0,1-1 0 0,0-2 0 16,2-1 0-16,3-1 0 15,0-2 0-15,2-2 0 0,1-1 0 0,2-2 0 0,0 0 0 0,2-3 0 16,0-1-144-16,1-1 144 16,1-1 0-16,0 0-144 0,2-1 144 0,-1-1 0 15,0-1 0-15,0 1 0 0,2-1 0 0,-2 2 0 0,-1 0 0 0,-1 2 0 16,-1 1 0-16,-1 1 0 16,-2 2 0-16,-1 1 0 0,-3 2 0 0,-2 2 144 15,-1 0-16-15,-2 5-128 0,-4 2 416 0,-1 3-32 16,-3 0 0-16,-3 2 0 0,-4 1-112 0,0 1-16 0,-2 0-16 0,0 0 0 15,-1-2-112-15,2 0-128 16,-1-2 176-16,1 1-176 0,3-4 0 0,1-1-144 0,2-2-16 0,-4 2 0 16,4-3-2432-16,4-3-480 15</inkml:trace>
  <inkml:trace contextRef="#ctx0" brushRef="#br1" timeOffset="32770">1959 12174 7247 0,'0'0'320'0,"0"0"64"0,0 0-384 0,0 0 0 0,0 0 0 0,0 0 0 15,-7 0 0-15,7 0 128 0,0 0-128 0,0 0 0 16,0 0 384-16,0 0-16 0,0 0 0 0,0 0 0 16,0 0 96-16,0 0 32 0,0 0 0 0,0 0 0 0,0 0 64 0,0 0 16 15,0 0 0-15,0 0 0 0,0 0 16 0,0 0 16 16,0 0 0-16,0 0 0 0,0 0-288 0,0 0-64 16,0 0-16-16,0 0 0 0,0 0-240 0,0 0 0 15,0 0 0-15,0 0 0 0,0 0 0 0,0 0 144 16,0 0-144-16,0 0 128 0,0 0-128 0,0 0 0 15,0 0 0-15,0 0 0 0,0 0 0 0,0 0 192 16,0 0-192-16,0 0 192 0,0 0 160 0,0 0 32 16,0 0 16-16,0 0 0 0,0 0 64 0,2-7 16 15,-2 7 0-15,0 0 0 0,0 0 16 0,0 0 0 16,0 0 0-16,0 0 0 16,0-7 0-16,0 7 0 0,0 0 0 0,0 0 0 15,0 0-128-15,0 0-32 0,0 0 0 0,-5 11 0 16,1 1-80-16,0 1-32 0,1 2 0 0,1 3 0 0,-2 2-96 0,0 2-128 0,-1 1 176 0,1 1-176 15,2 0 0-15,0-1 0 0,-1-1 0 0,0-1 0 16,2-3 128-16,1-2-128 0,0-1 0 0,1-3 0 16,2-2 128-16,-2-3-128 0,-1-7 0 0,0 0 0 15,0 0 224-15,0 0-64 0,0 0-16 0,0 0 0 16,0 0 208-16,0 0 32 0,0 0 16 0,0 0 0 16,-6-9 160-16,-2 1 16 0,3-4 16 0,1-3 0 15,-2-1-256-15,2-2-48 0,-1-2-16 0,1-1 0 16,1-1-144-16,-1 2-128 0,1-1 192 0,0 1-192 15,3 2 128-15,0 0-128 0,0 1 0 0,2 2 0 16,0 0 128-16,-1 3-128 0,1 0 0 0,1 2 0 0,0 3 144 16,-1 0-144-16,-2 7 0 0,4-7 144 0,-4 7-144 0,0 0 0 15,7-5 0-15,-7 5 0 0,10-3 0 0,-1 1 0 16,1 2 0-16,0 3 0 0,-1 0-208 0,2 2 80 16,0 2 128-16,2 2-208 0,-1 1 80 0,2 1 128 15,1 0-208-15,2 0 80 0,0 1 128 0,1-1 0 16,0-1-144-16,0 0 144 0,1-2 0 0,0 0 0 15,-1-1 0-15,1-2 0 0,0 1 0 0,-3-2 0 16,2-2 0-16,-2 1 0 0,0-1 0 0,-3-3 0 16,-2 0 0-16,-1-1 0 0,0 0 0 0,-10 2 128 15,9-3-128-15,-9 3 0 16,8-4-288-16,-8 4-144 0,6-6-16 0,-6 6-8304 0,0 0-1648 16</inkml:trace>
  <inkml:trace contextRef="#ctx0" brushRef="#br1" timeOffset="32958.04">2101 12168 4607 0,'0'0'400'0,"-5"-4"-400"0,1 0 0 0,4 4 0 16,0 0 2304-16,0 0 384 0,0 0 80 0</inkml:trace>
  <inkml:trace contextRef="#ctx0" brushRef="#br1" timeOffset="37942.14">2727 11679 5519 0,'0'0'496'0,"0"0"-496"15,0 0 0-15,0 0 0 0,0 0 736 0,0 0 48 16,0 0 16-16,0 0 0 0,0 0-496 0,0 0-112 16,0 0 0-16,0 0-16 0,3 8 224 0,-1-2 48 15,0 1 16-15,-1 0 0 0,1 2 240 0,-1 1 32 16,0 1 16-16,0 1 0 0,-1 1-272 0,1 1-48 16,0 0-16-16,0 0 0 0,-1-1-288 0,0 1-128 15,-1-3 128-15,1-1-128 0,0-2 0 0,0 0 128 16,0-1-128-16,0-7 0 0,0 0 128 0,0 0-128 15,0 0 128-15,0 0-128 0,0 0 160 0,0 0-160 16,0 0 192-16,0 0-192 0,0 0 208 0,0 0-64 16,-1-8-16-16,0-1 0 0,1-2 96 0,0 0 16 0,0-1 0 0,0-1 0 15,0 0-240-15,0-1 0 0,-1 1 0 0,1 1 0 16,0 2 0-16,0 1 0 0,0 1 0 0,0 0 0 16,-1 0 0-16,1 2 0 15,0 0 0-15,0 6 0 0,0-5 0 0,0 5 0 0,0-6 0 0,0 6 0 16,0 0 0-16,0 0 0 0,0 0-128 0,0 0 128 15,0 0 0-15,0 0 0 0,0 0-128 0,0 0 128 16,0 0 0-16,0 0 0 0,0 0-128 0,0 0 128 16,0 0 0-16,0 0-128 0,0 0 128 0,0 0 0 0,0 0 0 0,0 0 0 15,0 0 0-15,0 0 0 0,0 0 0 0,0 0 0 16,0 0 0-16,0 0 0 0,0 0 0 0,0 0 0 16,0 0 0-16,0 0 0 0,0 0 0 0,0 0 144 15,0 0-144-15,0 0 128 16,-4-4 160-16,2-1 32 0,2 5 0 0,-2-5 0 0,0-1 176 0,0 1 32 15,-1-1 16-15,2 1 0 0,0-1-96 0,0 1 0 16,1 5-16-16,0-6 0 0,0 1-112 0,0 5 0 16,-1-6-16-16,1 6 0 0,0 0-144 0,0 0-32 31,-1-4 0-31,1 4 0 0,0 0 16 0,0 0 0 0,0 0 0 0,0 0 0 0,0 0-144 0,0 0 0 16,0 0 0-16,0 0 0 0,0 0 0 0,0 7 0 0,0-1 0 0,1 3 0 15,1 0 0-15,0 3-144 0,1 2 144 0,-1 2 0 16,0 0-128-16,0 3 128 15,1 2 0-15,1 2 0 0,-1 3 0 0,0 2 0 16,1 1 0-16,-1 0 0 0,0 1 0 0,2-3 0 0,-1 0 0 0,0-2 144 16,0-1-144-16,1-1 0 0,0-2 0 0,-1-2 0 15,0-2 0-15,1 0 0 16,-1-4 0-16,1-1 0 0,-1 0 0 0,-1-1 0 16,0-1-160-16,-1 0 160 15,0-2-304-15,0-1 48 0,-1 0 0 0,-2 0 0 16,1-7-256-16,0 0-64 0,-3 5 0 0,3-5 0 15,0 0-544-15,-5 2-112 0,5-2-32 0</inkml:trace>
  <inkml:trace contextRef="#ctx0" brushRef="#br1" timeOffset="39555.65">2728 11879 3679 0,'-5'-21'160'0,"4"11"32"0,-1-2-192 0,0 0 0 15,0-1 0-15,-1 0 0 0,1-1 2160 0,0 2 384 16,-1 0 80-16,1 1 0 0,-1 0-1344 0,1 1-288 0,0 0-48 0,1 1-16 0,1-1-192 0,-2 1-32 15,1 1-16-15,1 0 0 0,-2 2-272 0,2 0-48 16,0 1-16-16,0 5 0 0,2-5 112 0,-2 5 32 16,0 0 0-16,0 0 0 0,0 0 96 0,0 0 32 15,0 0 0-15,0 0 0 0,0 0-368 0,0 0-64 16,0 0 0-16,0 0-16 0,0 0-176 0,0 0 0 16,3 8 0-16,-1 0 128 0,-1 0-128 0,1-1 128 15,1 3-128-15,-2 0 128 0,-1-1 64 0,1 1 16 16,0 1 0-16,0 1 0 0,0 1-16 0,0 0 0 15,1-1 0-15,1 2 0 0,-2 0 80 0,1 1 16 16,0 1 0-16,0-1 0 0,0 0-48 0,1 1-16 16,-1 0 0-16,1 2 0 0,-1-2-64 0,2 2-16 15,-1 1 0-15,0-1 0 0,1 0-144 0,-1 0 0 16,-1-1 0-16,2 1 128 0,0-1-128 0,0 1 0 0,-1 1 0 0,1-2 0 16,-2 0 0-16,0-2 128 0,1 1-128 0,1-2 0 15,-2-1 0-15,0 0 128 0,0 1-128 0,1-2 0 16,-2-1 128-16,0-1-128 0,-1-3 0 0,0 1 128 15,1-3-128-15,-1-5 192 0,0 0-192 16,0 0 192-16,0 0-192 0,0 0 0 0,0 0 0 0,0 0 0 16,0 0-448-16,0 0-32 15,0 0 0-15,0-6 0 0,-1-2-96 16,0-1 0-16,-2-1-16 0,2 1 0 0,0-1 192 0,0 0 32 0,0-1 16 0,1 1 0 0,-1 1 64 0,-1 0 16 16,0 3 0-16,0-2 0 0,1-1-32 0,-1 0 0 15,-1 1 0-15,0-1 0 16,0 0-96-16,2-1-32 0,-1 0 0 15,1 0 0-15,1 0-144 0,-2 0-48 0,1-1 0 16,0 0 0-16,-2-1-528 0,2 0-96 0,0 0-32 0,0-1 0 16,-1 0-128-16,1 0-48 0,0-1 0 0,-2 2 0 0,1 0 1024 0,0 1 208 15,0 0 32-15,0 1 16 0,-2-1 176 0,2 2 0 16,-1 1 160-16,1-1-160 0,-2-1 128 0,2 0-128 16,0 1 0-16,0 0 0 0,0 1 0 0,-1-1 0 15,1 0 0-15,1 0 0 0,-1 0 144 0,-1 2-144 16,0-1 128-16,3 0-128 0,-2 1 512 0,1 0 0 0,0 0 16 0,1 2 0 15,0-1 112-15,0 1 0 16,-1-1 16-16,1 0 0 0,0-1-304 0,0 1-64 16,0-1-16-16,0 0 0 0,-2 1-80 0,2-1 0 15,-1 2-16-15,-1-1 0 0,1 1 112 0,0 0 32 32,0 0 0-32,0 0 0 0,0 1 240 0,-1-1 48 0,0 0 16 0,2 5 0 0,-3-4 16 0,1-1 16 0,-1 1 0 0,3 4 0 15,0 0-128-15,-1-6-16 0,0 2-16 0,1 4 0 16,0 0-176-16,0 0-48 15,-1-5 0-15,1 5 0 0,0 0 48 0,0 0 16 0,0 0 0 0,0 0 0 0,0 0-176 16,0 0-32-16,0 0-128 0,0 0 192 0,0 0-192 16,0 0 144-16,0 0-144 0,0 0 128 0,0 0 0 0,2 7-128 15,-1 2 192-15,1 3-64 0,0-1 96 0,0 0 16 16,0 0 0-16,0 2 0 0,1 3-16 0,-1-6 0 16,0 1 0-16,1 1 0 0,0 2-224 0,1 0 176 15,-1 3-176-15,0 0 160 0,-1 1 0 0,1 1 0 16,3 1 0-16,-2 0 0 0,1 1-160 0,0 2 0 15,1-1 0-15,-1 0 0 0,0 2 0 0,1-4 128 16,-1 1-128-16,-1 0 0 0,0 0 0 0,1 0 128 16,0 0-128-16,0 0 0 0,-1-1 0 0,0 1 0 31,0-1 128-31,1 0-128 0,0 0 0 0,-1 0 0 16,0 0 0-16,2 1 128 0,-2-2-128 0,1 1 0 15,0 0 0-15,-1 0 128 0,-1-2-128 0,1 1 0 0,1 0 0 0,0 0 128 16,-3-2-128-16,2 1 0 0,-1-1 0 0,1 1 0 15,0 0 144-15,0-1-144 16,0 0 160-16,1-1-160 0,-1 2 128 0,2-1-128 0,-2 2 0 0,-2 1 0 16,3-1 0-16,-1 0 0 0,1 1 0 0,-1 0 0 15,3 0 0-15,-3 0 0 0,-1-2 0 0,2 1 0 16,-1 0 0-16,0-1 0 0,0-1 0 0,0-1 0 16,-1 1 128-16,1-1-128 0,-2 0 0 0,1-1 0 15,-2-1 128-15,3 1-128 0,-1-1 0 0,-1 3 0 16,-1-2 0-16,1-1 0 0,2-1 0 0,-2 1 0 15,0 0 0-15,1 0 128 0,1 1-128 0,-1-1 0 16,0 0 0-16,1 2 0 0,-1-1 0 0,-1-1 0 16,1 1 0-16,2-1 0 0,-2 0 0 0,2 0 0 15,-3 1 0-15,1-1 0 0,1 1 0 0,1 3 0 16,-2-1 0-16,2-1 0 0,-1-1 128 0,1 1-128 0,1-1 0 0,-1 1 0 16,-1-1 0-16,-1-1 0 0,1 1 0 0,1-1 0 15,-2 1 0-15,0 0 0 0,3-2 0 0,-3 0 0 16,2 0 128-16,-1 0-128 0,-1 1 0 0,0-1 0 15,0 1 128-15,0-1-128 0,-1 1 208 0,2-2 0 16,-2 0 0-16,0-1 0 0,1 0 64 0,0-1 16 16,0-2 0-16,0 2 0 0,0-2-48 0,1-1-16 15,-2-1 0-15,1 0 0 0,1-1-80 0,-1 1-16 16,0 0 0-16,-3-6 0 0,3 5 0 0,-3-5 0 0,0 0 0 0,0 0 0 16,0 0-128-16,0 0 192 0,0 0-192 0,0 0 192 15,0 0-192-15,0 0 0 16,0 0 144-16,0 0-144 0,0 0 0 0,0 0 128 15,-1-7-128-15,0-1 0 0,-1 1 0 0,-1-1 0 16,-2-1 0-16,1-1 0 0,0-1 0 0,-2-1 0 0,1 0 0 0,-1-2 0 16,1-2-320-16,-2 1 0 15,1-1 16-15,1-1 0 0,-1 1-16 0,1-2-16 16,-1 0 0-16,1 0 0 0,-1-1 144 0,1-1 48 0,-2 0 0 0,3 1 0 16,-2-2 144-16,2-1 0 0,-1-1 0 15,-1-1 0-15,1 0 0 0,-1-1-128 0,2-4 128 16,-2 1-128-16,1-3-48 0,-2-1 0 0,0-1 0 0,3-2 0 31,-5-4-304-31,2-1-64 0,-2-3-16 0,-1 0 0 16,1-2 64-16,-2 0 16 0,0 1 0 0,0 2 0 0,1 3-16 0,1 4 0 0,-1 2 0 0,3 3 0 0,0 3 208 0,1 2 32 15,-2 0 16-15,2 2 0 0,1 0-96 0,0 1-32 16,1-1 0-16,0-1 0 0,-1 0 128 0,1-2 32 16,-1 0 0-16,1-1 0 15,1-2-208-15,-2-10-32 0,3 6-16 0,0 4 0 16,0 0-496-16,0 4-80 0,-1 1-32 0</inkml:trace>
  <inkml:trace contextRef="#ctx0" brushRef="#br1" timeOffset="40639.5">2710 11663 4607 0,'0'0'400'16,"0"0"-400"-16,0 0 0 0,0 0 0 0,-1-6 2400 0,0-1 400 0,1 7 80 0,-1-7 0 16,1 7-1520-16,-1-8-304 0,1 8-64 0,0 0-16 15,-2-7-96-15,2 7-32 0,0 0 0 0,0 0 0 16,0 0-208-16,0 0-64 0,0 0 0 0,0 0 0 15,0 0-208-15,-5 8-48 0,2 1-16 0,0 1 0 0,-1 1 80 0,2 2 0 16,0 2 16-16,1-4 0 0,0 0-32 0,0 2-16 16,-2 1 0-16,1 0 0 0,0-1-32 0,0 0-16 15,-2-1 0-15,2-1 0 0,-2 0 112 0,2-1 32 16,-2-1 0-16,2-1 0 0,-1 0-80 0,1-2-16 16,-1 0 0-16,3-6 0 0,0 0-144 0,0 0-16 15,0 0-16-15,0 0 0 0,0 0 16 0,0 0 0 16,0 0 0-16,-4-3 0 0,0-1 0 0,0-1 16 15,3-3 0-15,-2-1 0 0,2-1-64 0,0-1-16 16,0 0 0-16,0-1 0 0,1-1-128 0,0-5 0 16,-2 3 0-16,2 1 0 0,2-1 0 0,0 3 0 15,-1 1 0-15,0 2 0 0,2 1 0 0,-3 8 0 16,2-9 0-16,-2 9 0 0,4-8-144 0,-4 8 144 16,0 0 0-16,0 0 0 0,0 0 0 0,0 0 0 0,0 0 0 0,0 0 0 15,0 0 0-15,0 0 0 16,0 0 0-16,6 7 0 0,-6-7 0 0,4 10 0 15,-4 2 0-15,0-5 0 0,-1 2 0 0,-2 2 0 0,1 1 0 0,-1 1 0 16,-2 2 0-16,1-2 0 0,0 0 0 0,-1-1 0 16,1-1 0-16,-1 0 0 0,1-1 0 0,0-1 144 15,1-1-144-15,1-2 0 0,-1 0 0 0,3-6 0 16,0 0 144-16,0 0-144 0,0 0 160 0,0 0-160 16,0 0 192-16,0 0-64 0,0 0-128 0,0 0 192 15,0 0-192-15,0 0 128 0,0 0-128 0,-2-6 0 16,1 1 192-16,1-1-64 0,0 0-128 0,1-1 192 15,-1 0-192-15,2 0 144 0,-1-2-144 0,2 0 128 16,0-1-128-16,0-1 0 0,1 0 0 0,3-5 0 16,-2 0 0-16,1 2 0 0,-1 1 0 0,1 0 0 0,-1-1 0 0,1 3 0 15,-2 2 0-15,1-1 0 0,-1 1 0 0,0 2 0 16,-4 7 0-16,6-6 0 0,-6 6 0 0,5-6 0 16,-5 6 0-16,0 0 0 0,0 0 0 0,0 0-144 15,0 0 144-15,0 0 0 0,0 0-208 0,0 0 64 16,0 0 16-16,0 0 0 0,0 0 128 0,0 0 0 15,0 0 0-15,2 11 0 0,-4-1-128 0,0 1 128 16,-1 1-128-16,0 1 128 0,-3 1 0 0,3-3 0 16,-2 1 0-16,1 1-128 0,-1 1 128 0,-1 2 0 15,2-2 0-15,-1 0 0 0,-1 0 0 0,1 1 0 0,2-2 0 0,0-1 0 16,-2-1 0-16,2-1 0 16,1-1 0-16,0-2 128 0,-1 0-128 0,1-1 0 0,2-6 128 0,0 0-128 15,0 0 128-15,0 0-128 0,0 0 160 0,0 0-160 16,0 0 288-16,0 0-32 15,0 0-16-15,5-7 0 0,-1-2 32 0,0-1 16 0,-1-1 0 0,0-1 0 16,1-2-288-16,1-2 0 0,-2 0 128 0,2-6-128 0,1 2 0 0,-1 3 0 16,1 0 0-16,-2 3 0 0,1-1 0 0,-1 3 0 15,1 2 0-15,0 2 0 16,-1-1 0-16,-4 9 0 0,6-7 0 0,-6 7 0 0,8-4 0 0,-8 4 0 16,0 0 0-16,10 0 0 0,-1 2 128 0,0 2-128 15,-2 1 192-15,1 0-192 0,0 2 160 0,2 2-160 16,-2 1 128-16,1 1-128 0,0 1 128 0,-3-3-128 15,2-1 0-15,2 2 128 0,0 1-128 0,0-1 0 16,-1 0 0-16,1 0 128 0,1-1-128 0,0-2 0 16,-1 1 0-16,0-1 0 0,1-2 0 0,-2 1 0 15,-1-3 0-15,-1 0 0 0,1-2-160 0,-1 1-64 16,-2-2-16-16,1-2-10864 16,1 0-2176-16</inkml:trace>
  <inkml:trace contextRef="#ctx0" brushRef="#br1" timeOffset="41989.04">2970 12392 8927 0,'0'0'384'0,"0"0"96"0,0 0-480 0,-6 0 0 0,6 0 0 0,-6 1 0 16,-1-1 768-16,7 0 64 0,0 0 16 0,-4-2 0 15,-3-1-16-15,7 3-16 16,0 0 0-16,0 0 0 0,-3-3-128 0,-1 0-32 16,1-2 0-16,3 5 0 0,0 0-112 0,0 0-32 0,0 0 0 0,0 0 0 15,-2-3-224-15,2 3-48 0,0 0-16 0,0 0 0 16,0 0-48-16,0 0-16 0,0 0 0 0,0 0 0 16,0 0-32-16,0 0-128 0,0 0 192 0,0 0-64 15,0 0 64-15,0 0 0 0,0 0 0 0,0 0 0 0,3-3 0 0,-3 3 16 16,0 0 0-16,0 0 0 0,7-4-64 0,-2 2-16 15,-5 2 0-15,0 0 0 0,0 0-128 0,0 0 0 16,7-1 0-16,-7 1 0 16,0 0-448-16,7 1-112 0,-2 0-16 0</inkml:trace>
  <inkml:trace contextRef="#ctx0" brushRef="#br1" timeOffset="43447.39">2832 12329 1839 0,'0'0'0'16,"0"0"160"-16,0 0-160 0,0 0 0 0,0 0 0 0,0 0 0 0,0 0 2880 0,0 0 528 16,0 0 112-16,0 0 32 15,4-4-2144-15,-4 4-448 0,0 0-64 0,0 0-32 16,0 0-304-16,0 0-64 0,0 0-16 0,0 0 0 0,6-4-112 0,1 2-32 15,-1 1 0-15,1 0 0 0,0 1 16 0,1 0 0 16,2-1 0-16,2 0 0 0,0 0 16 0,3-2 0 16,-1 1 0-16,1 0 0 0,0-1-208 0,0-1-32 15,1 1-128-15,-1 0 192 0,0-1-64 0,1 0-128 16,-1 1 176-16,-1 1-176 0,0-1 128 0,-1 1-128 0,-2 0 0 0,0 0 0 16,-1-2 128-16,-1 3-128 15,-4 0 0-15,-5 1 0 0,0 0 160 0,0 0-32 16,0 0 0-16,0 0 0 0,0 0 48 0,0 0 0 15,0 0 0-15,-5 0 0 0,-3 1-48 0,-1 0-128 16,-2 2 192-16,-2 0-64 0,-3 1-128 0,-1 2 0 16,-1-1 0-16,0 1 0 0,-2-1 0 0,1 2 0 15,-2-2 0-15,2 1 0 0,0-2 176 0,1 1 96 16,2-2 32-16,1 0 0 0,1 1 80 0,2-2 0 16,2 0 16-16,1 0 0 0,1-1-128 0,2 0-16 15,6-1-16-15,0 0 0 0,0 0-80 0,0 0-16 16,0 0 0-16,0 0 0 0,0 0-144 0,8 2 0 0,0-2 144 0,3 0-144 15,0 1 208-15,3-2-16 0,3-1-16 0,-1 0 0 0,1-1-176 0,1-1 0 16,-1-1 0-16,1 1 0 0,2-1 0 16,-2 2 128-16,1-1-128 0,-1 0 0 0,-2 0 144 0,-1 1-144 15,-1-1 160-15,-1 2-160 0,-2 0 128 0,-1 1-128 16,-2 0 0-16,-8 1 144 0,0 0-144 0,0 0 160 16,0 0-160-16,0 0 160 0,0 0-160 0,0 0 0 15,-7 2 0-15,-2-1 0 0,-2 2 0 0,-3 1 0 16,-3 1 0-16,0 0 0 0,-3 0-192 0,1 1 192 15,1-1-160-15,0 1 160 0,-4-1 0 0,2-1 0 16,2 1 176-16,1 0-48 0,3-1 80 0,2-1 32 16,1-1 0-16,4 0 0 0,0 1-96 0,2-2-16 15,5-1 0-15,0 0 0 0,0 0-128 0,0 0 0 16,0 0 0-16,8 2 128 0,2-1-128 0,1 0 192 16,1-1-192-16,2-1 192 0,2 0-192 0,2-2 0 0,0-1 144 0,0 1-144 15,1 0 0-15,0-1 0 16,-1 0 0-16,2 0 0 15,-1 0-256-15,0 1-128 0,-1 0-32 0,1 0-9152 16,-2 1-1824-16</inkml:trace>
  <inkml:trace contextRef="#ctx0" brushRef="#br1" timeOffset="44041.81">2957 12312 6447 0,'0'0'576'0,"0"0"-576"0,0 0 0 0,0 0 0 16,0 0 1952-16,0 0 288 0,0 0 48 0,0 0 16 15,-6-3-448-15,2 1-96 0,4 2-16 0,0 0 0 16,0 0-416-16,0 0-96 0,0 0-16 0,0 0 0 16,0 0-704-16,0 0-160 0,0 0-32 0,0 0 0 15,6-2 0-15,1 1-16 0,-1 0 0 0,3-1 0 0,1 0-112 0,1 0 0 16,1 0-16-16,3 0 0 0,1-2-368 0,1 2-80 16,-2 0-16-16,1-1-7920 15,0-2-1584-15</inkml:trace>
  <inkml:trace contextRef="#ctx0" brushRef="#br1" timeOffset="44667.35">3390 12147 20031 0,'0'0'896'0,"-4"-4"176"0,-1-1-864 0,2-2-208 0,2 0 0 0,-1 0 0 15,0-1 1216-15,2 0 192 0,0-1 32 0,3 0 16 16,1-1-640-16,2 0-128 0,1-1-32 0,2 1 0 16,1-2-336-16,0 0-64 0,0 0 0 0,1-1-16 15,1 1-32-15,1 2 0 0,0 2 0 0,2 0 0 16,0 1 0-16,0 2 0 0,-4 0 0 0,1 3 0 0,-1 2-208 0,-1 1 0 16,1 2 0-16,-1-1 0 0,0 2 0 0,-1 3-288 15,-1 0 32-15,-2 2 16 16,0 0-400-16,-1 1-64 0,0 0-32 0,-2 0 0 15,0-1 32-15,-2-2 0 0,0 1 0 0,-1-8 0 16,2 7-192-16,-2-7-48 0,0 0 0 0,0 0 0 16,0 0 96-16,0 0 16 0,0 0 0 0,0 0 0 15,-3-6 64-15,0 1 0 0,-1-2 16 0,0-1 0 0,1-1 752 0,0 1 320 16,-3-1-32-16,2 1 0 0,-1 2 784 0,1-1 144 16,0 0 48-16,0 2 0 0,0 0-80 0,4 5-16 15,-4-2 0-15,-1 2 0 0,0 2-496 0,-1 3-96 16,0 1-32-16,0 4 0 0,1 2-144 0,-2 4-16 15,-2 1-16-15,0 4 0 0,-1 1 16 0,2 1 0 16,-1 2 0-16,1 0 0 0,2 0-192 0,-2-1-48 16,2-2 0-16,2-1 0 0,1-1-144 0,0-1 160 15,2-2-160-15,1 0 160 0,1-2-32 0,2 1-128 0,0-4 192 0,1-1-64 16,2-2-128-16,2-2 0 16,-1 0 0-16,2-3 0 15,1 0-416-15,1-2-160 0,2-1-48 0,1-2 0 16,2-1-1456-16,-1-4-288 0,1-2-64 0</inkml:trace>
  <inkml:trace contextRef="#ctx0" brushRef="#br1" timeOffset="45090.35">3687 12305 7359 0,'0'0'656'0,"0"0"-528"16,-3-4-128-16,0 0 0 15,2-1 1984-15,1-1 384 0,0 1 64 0,-1-1 0 0,1-1-784 0,0 1-176 16,0 0-16-16,1 1-16 0,0-1-176 0,2 1-48 16,-3 5 0-16,0 0 0 0,4-6-320 0,-4 6-64 15,0 0 0-15,6-2-16 0,0 1-160 0,-6 1-16 16,7 3-16-16,-1 2 0 0,1 1-240 0,0 2-64 16,-2 1 0-16,1 2 0 15,-2 0-16-15,-1 2-16 0,-1 0 0 0,0 2 0 0,-1-2-160 0,-1 0-128 16,-1-1 144-16,-1 0-144 0,1-2 160 0,0-1-160 0,-1-3 160 0,2-6-160 15,-2 6 176-15,2-6-176 0,0 0 192 0,0 0-192 16,0 0 256-16,0 0-48 16,-5-2-16-16,1-3 0 0,1-1 144 0,1-3 32 15,0-3 0-15,4-2 0 0,0-3-176 0,2 1-48 16,1-1 0-16,0 3 0 0,1 1-144 0,-1 0 0 0,1 4 0 0,-1 1 0 16,1 1 128-16,-1 3-128 0,2 2 192 15,-1 1-64-15,1 2 48 0,-1 2 0 0,1 2 0 0,0 3 0 16,-1 1 16-16,1 3 0 15,-2 0 0-15,2 1 0 0,-3 2-192 0,1-1 128 0,-2 0-128 0,0-1 128 0,0 1-368 0,-1-2-80 16,2 1 0-16,-2-2-10896 16,1-1-2176-16</inkml:trace>
  <inkml:trace contextRef="#ctx0" brushRef="#br1" timeOffset="47596.96">2826 12462 7359 0,'0'0'320'0,"0"0"80"0,4-7-400 0,-4 7 0 0,3-7 0 0,-3 7 0 16,5-7 1856-16,-5 7 304 15,0 0 48-15,3-6 16 0,-3 6-976 0,0 0-192 16,0 0-32-16,0 0-16 0,0 0-288 0,0 0-48 0,0 0-16 0,0 0 0 16,0 0-400-16,0 0-64 0,0 0-32 0,0 0 0 15,0 0-160-15,3 7-224 16,-3-7 48-16,-1 11 16 16,0-1-272-16,1 0-48 0,0 1-16 0,0-1 0 0,-1 0-112 0,1 1-32 0,1 0 0 0,-1 0 0 15,-1 1 48-15,1 1 0 0,0 1 0 0,1 0 0 16,-1-3 112-16,0 1 32 0,0 0 0 0,-1-1 0 0,0 0 272 0,0-1 176 15,0 0-192-15,-1-2 192 0,2-8 0 0,-3 10 0 16,2 0 0-16,0-1 0 0,1-9 432 0,-1 11 80 16,-1 0 32-16,1-1 0 0,1-10 96 0,3 11 0 15,-3-1 16-15,1 1 0 0,-2-1-208 0,1 0-64 0,0 0 0 16,0 1 0-16,0 0-128 0,0 0-16 16,0 0-16-16,-2 0 0 0,2 1-224 0,-1 0 0 0,-1 1 128 0,-1 0-128 15,2-1 0-15,-1 3 0 16,1-2 128-16,0-1-128 0,-1-1 0 0,1 0 0 15,-1 1 0-15,1 0 0 0,-1 0 0 0,0-1 0 16,1-2 128-16,0 1-128 0,0 0 0 0,0 0 0 0,-3 0 0 0,4 1 0 16,-2 0 0-16,2 0 0 15,0-2 0-15,0 1 0 0,0 2 0 0,2 1 0 0,-2 0 0 0,1 0 0 16,-1 0 0-16,0 3 0 16,-1-1 0-16,1 0 0 0,-2 2 0 0,1-2 0 15,0-2 0-15,1 1 0 0,0-1 0 0,1 0 0 16,-1 0 0-16,0 0 0 0,-1 0 0 0,0-1 0 0,0 0 0 0,0 0 0 15,-1 1 288-15,1-1 16 0,0-1 0 0,0 1 0 0,-1 0 128 0,1-1 16 16,0-1 16-16,-1 0 0 16,0 0 16-16,2 1 0 0,0-1 0 0,0 0 0 0,-1 0-80 15,1-1-16-15,0-1 0 0,0-8 0 0,0 10 0 0,-1-1-16 16,1-1 0-16,0-8 0 0,2 10-160 0,-2-10-16 16,0 8-16-16,0-8 0 0,3 8-176 0,-3-8 160 15,0 0-160-15,2 9 160 0,-2-9-160 0,0 0 128 16,0 0-128-16,0 0 128 0,0 0-128 0,0 0-192 15,0 0 32-15,0 0 16 16,-7 5-512-16,7-5-112 0,-5 3 0 0,5-3-16 16,-8 0-48-16,0 0 0 0,8 0 0 15,-6 0 0-15,0-1 592 0,6 1 240 0,0 0-192 0,-4-3 192 0,4 3 0 0,-5-3 0 16,5 3 0-16,0 0 0 0,-3-5 0 0,3 5 256 16,-4-8 0-16,4 8-16 0,-1-8 48 0,1 2 16 15,0 6 0-15,2-8 0 0,-2 8 32 0,5-8 16 16,-5 8 0-16,6-8 0 0,-6 8 144 0,8-5 16 15,-8 5 16-15,7-4 0 0,-7 4-64 0,0 0-16 0,0 0 0 0,10 4 0 16,-10-4-80-16,7 10-32 0,-4 1 0 0,0 2 0 31,0 0 16-31,-2 3 0 0,-2-1 0 0,-2 2 0 0,0-1-352 0,-1-1 144 16,-1 1-144-16,0-2 0 0,-1-1 160 0,1-1-160 0,0-2 128 16,0 0-128-16,-1 0 128 0,1-3-128 0,-1-2 0 0,6-5 128 15,-5 5 0-15,5-5-128 0,-7 2 192 0,7-2-64 16,-5-3 32-16,1-3 0 0,0-1 0 0,2-1 0 15,2-2-160-15,0-2 192 0,1-4-192 0,3 0 192 16,-1-3-192-16,1 0 0 0,-1 2 0 0,3 1 0 16,0 2-160-16,1 2 160 0,-3 2 0 0,1 2-144 15,0 2 144-15,-5 6 0 0,0 0 0 0,9-4 0 16,-9 4 0-16,10-1 0 0,-3 2 0 0,-7-1 128 16,6 5-128-16,0 1 0 0,-2 2 128 0,0 1-128 15,0 1 0-15,-1 1 144 0,-1 0-144 0,-1 1 0 0,-1 1 0 0,-1 0 0 16,1-1 0-16,-3 1 0 0,1-4 176 0,-2 1-176 15,1-1 160-15,-1-1-160 0,-2-3 128 0,0 0-128 16,-1-2 0-16,7-3 144 0,-7 1-16 0,1-2 0 16,-2-1 0-16,0-1 0 0,3-3 64 0,-1-2 0 15,-1 0 0-15,1-5 0 0,1-2-48 0,0-1 0 16,0-2 0-16,3-1 0 0,1 1-144 0,1 0 0 16,1 3 0-16,1-1 0 0,3 4 0 0,-1 1 0 15,-1 2 0-15,1 3 0 0,-4 6 0 0,0 0 160 16,8-4-160-16,-8 4 160 15,0 0-32-15,12 6-128 0,-3 0 192 0,0 3-64 0,-2 1 0 0,0 2 0 16,-3 1 0-16,1 2 0 0,-1 0-128 0,0 1 0 0,-3-3 0 0,-1 0 0 16,-3 0 128-16,1-1-128 0,-1-1 0 15,-1-1 128-15,-2-1 0 0,1-1 0 16,5-8 0-16,-8 4 0 0,8-4 64 0,-9 1 16 0,-1-2 0 0,2-1 0 16,2-4 384-16,-1-1 80 0,1-3 16 0,2-1 0 15,-1-4-368-15,3 0-64 0,-1 0 0 0,3-1-16 16,2 2-240-16,2 2 0 0,0 1 0 0,2 2-160 31,-1 2-224-31,-5 7-64 0,9-3 0 0,-9 3 0 16,11 2-2432-16,-1 5-512 0,-1 4-80 0</inkml:trace>
  <inkml:trace contextRef="#ctx0" brushRef="#br1" timeOffset="48755.44">2324 14012 18303 0,'0'0'816'0,"0"0"160"0,0 0-784 0,0 0-192 0,0 0 0 0,0 0 0 0,0 0 992 0,0 0 160 15,0 0 16-15,0 0 16 16,0 0-224-16,0 0-64 0,11-3 0 0,0-1 0 16,1 1-336-16,1 1-80 0,2 0-16 0,1 1 0 0,5-1-128 0,-1 2-16 15,-1-2-16-15,-1 0 0 0,2 0-160 0,-2 0-16 16,-4-1-128-16,-1 2 192 0,0 0-192 0,-1 0 144 15,-2 0-144-15,0 1 128 0,-10 0-128 0,11 0 160 16,-2 0-160-16,-9 0 160 0,0 0-160 0,0 0 0 16,0 0 144-16,0 0-144 0,0 0 192 0,0 0-48 15,0 0 0-15,0 0 0 0,-8 2-16 0,0-1 0 16,-1 0 0-16,-2-1 0 0,-2 2 0 0,-1-2-128 31,0 0 192-31,-2 0-64 0,-4 1 16 0,-2 0 0 0,2 0 0 0,-2 1 0 0,0 0 48 0,1 0 16 16,1 2 0-16,2-1 0 0,1 0-80 0,-1 2-128 15,3 0 176-15,1 1-176 0,-1-1 160 0,4 2-160 16,2 1 128-16,0-1-128 0,0 3 0 0,2 1 0 0,2 0 128 0,2 1-128 16,0 0 0-16,3 0 0 0,1 1-160 0,2-2 160 15,0 0-160-15,2-2 160 0,1 0-160 0,2-1 160 16,0-1 0-16,2 0 0 0,-1-1 0 0,1-2 0 16,1-1 0-16,0 0 240 0,1-2-32 0,0-1 0 15,-2-2-32-15,0-1-16 0,0 1 0 0,-2-2 0 16,-3-3 0-16,-5 7 0 0,5-10 0 0,-4 0 0 15,-4-1 96-15,-2 0 0 0,-3 0 16 0,1 1 0 16,-2 1-64-16,-1 0-16 0,-2 0 0 0,0 1 0 16,0 2-192-16,-1 1 176 0,2 3-176 0,2 2 160 15,0 1-160-15,0 1-272 0,1 2 64 0,3 0 16 16,-2-1-464-16,7-3-96 0,-2 10-16 0</inkml:trace>
  <inkml:trace contextRef="#ctx0" brushRef="#br1" timeOffset="49647.81">2528 14332 4607 0,'0'0'400'0,"0"0"-400"0,-3-8 0 0,3 8 0 0,0-8 2528 0,0 0 416 0,0 8 96 0,1-8 16 0,1 0-1328 0,-2 1-272 0,0-1-48 0,0 8-16 31,0 0-112-31,4-8 0 0,-4 8-16 0,0 0 0 16,7-4-352-16,-7 4-64 0,0 0-16 0,0 0 0 15,0 0-320-15,8 7-80 0,-2 1-16 0,-2 3 0 16,0 0-96-16,-2 1 0 0,-1 2-16 0,-1-1 0 16,-1 0-160-16,1-1-16 0,-1 0-128 0,0-2 192 0,-3-1-192 0,4-9 176 15,-3 9-176-15,3-9 160 0,0 0 0 0,0 0 0 16,0 0 0-16,0 0 0 0,-8 2 320 0,8-2 64 16,0 0 16-16,-4-6 0 0,1-2-80 0,1-4-16 15,1-4 0-15,2 0 0 0,2-4-320 0,0 0-144 16,1-1 128-16,3 0-128 0,2 3 0 0,0 1 0 15,-3 2 0-15,4 3 0 0,1 3 0 0,-4 3 192 16,-2 2-192-16,2 1 192 0,-1 0-32 0,2 3 0 16,1 1 0-16,0 2 0 0,-1 1-160 0,0 2 0 15,2 1 144-15,-1 2-144 0,-3 1 0 0,1 1 128 0,0 0-128 0,1 5 0 32,0 0-480-32,-2-2-160 0,-1-1-48 0,-2-2-9888 15,2-1-1984-15</inkml:trace>
  <inkml:trace contextRef="#ctx0" brushRef="#br1" timeOffset="52552.97">2049 11069 6447 0,'0'0'272'0,"0"0"80"0,0 0-352 0,0 0 0 0,-5-3 0 0,5 3 0 0,0 0 1568 0,0 0 240 16,-6-5 48-16,6 5 16 0,-2-6-832 0,2 6-160 0,0 0-48 0,0 0 0 15,-7-6-256-15,7 6-64 16,0 0-16-16,0 0 0 0,-3-8-16 0,2 1 0 0,1 7 0 0,1-7 0 16,-2 0 144-16,1-1 16 0,1 1 16 0,1-1 0 15,-1 1-48-15,1 0-16 0,1-2 0 0,0 1 0 16,1 0-16-16,1 1-16 0,-1-2 0 0,1 0 0 16,-1 2 80-16,-4 7 0 0,0 0 16 0,8-5 0 15,-8 5-336-15,7-3-80 0,-7 3-16 0,0 0 0 16,11 2-64-16,-1 2-16 0,-10-4 0 0,9 11 0 15,-1 2 144-15,-3 1 32 16,2-1 0-16,-2 1 0 16,1 4-176-16,0-1-16 0,0 2-128 0,-2 1 192 0,0 0-192 0,-1-1 128 0,1 0-128 0,-1-1 0 0,-3-1 128 0,1-1-128 15,1-3 0-15,0-1 144 0,-4-1-144 0,2-2 160 16,0-9-160-16,0 8 160 0,0-8-160 0,0 0 160 16,0 0-160-16,0 0 160 0,0 0 32 0,0 0 0 15,0 0 0-15,0 0 0 0,0 0 224 0,0 0 48 16,0 0 16-16,0 0 0 0,0-13-288 0,0 0-48 15,-2-1-16-15,1-1 0 0,2-2-128 0,-1-1 0 16,-3-1 0-16,3-1 0 0,3 0 0 0,-1 0 0 16,-3-1 0-16,1 2 0 0,0 1 0 0,1 0 0 0,2 0 0 0,2 1 0 15,0 1 0-15,2 0-144 16,0 1 144-16,2 1 0 0,-1 0 0 0,1 3 0 16,-1 3 0-16,1 0 0 0,1 2 0 0,0 3 0 15,-10 3 0-15,10-2 0 0,-1 2 0 0,-9 0 0 16,10 4 0-16,-2 3 0 0,1 4 128 0,-3 3 16 0,1 3 16 0,1 4 0 15,0 2-32-15,0 0-128 0,-2 0 192 0,2 1-64 0,0 0-128 0,-1-2 0 16,1-2 0-16,2-2 0 16,-1-2 0-16,-1-2 128 0,0 0-128 0,1-4 0 15,2-3 0-15,-4-1 0 0,-2-2 128 0,3-1-128 16,2 0 0-16,-3-1 0 0,-7-2 0 0,9-3 0 16,1-3-1296-1,1-3-240-15,-3-2-64 0,-2-2-12896 0</inkml:trace>
  <inkml:trace contextRef="#ctx0" brushRef="#br1" timeOffset="55468.31">3590 14229 6447 0,'0'0'576'0,"0"0"-576"0,0 0 0 0,0 0 0 0,0 0 2016 0,0 0 288 16,0 0 64-16,0 0 16 0,0 0-992 0,0 0-208 16,0 0-32-16,0 0-16 0,0 0-288 0,6-1-48 15,-1-1-16-15,-5 2 0 0,6-1-208 0,-6 1-64 16,0 0 0-16,0 0 0 0,6-1-144 0,1 0-48 16,-7 1 0-16,5-1 0 0,-5 1 80 0,0 0 16 15,0 0 0-15,7-2 0 0,-2 0 224 0,1 1 32 16,-2-2 16-16,2 1 0 0,-2-1-176 0,1 0-16 15,-1-2-16-15,0 1 0 0,0-1-144 0,0 0-16 16,-1-2-16-16,2 1 0 0,0-2-48 0,2-1-16 16,-2-1 0-16,2-1 0 0,0-1-32 0,-1 0 0 0,0-2 0 15,-1-1 0-15,1 0 16 0,0 0 0 0,1-1 0 0,2-6 0 16,-3 2 32-16,0 2 0 0,-1-2 0 0,1 0 0 16,-1 1-16-16,-1 2 0 0,-2-1 0 0,0 2 0 15,2-2 32-15,-1 1 16 16,-3-2 0-16,0 1 0 0,-1 1-48 0,1-1-16 15,0 0 0-15,-2 2 0 0,-1-1-16 0,0 2 0 0,0-1 0 0,-1-1 0 16,-1 1 16-16,0 0 0 16,1 1 0-16,-2-1 0 0,0 1-16 0,1 1 0 15,-4-2 0-15,2 2 0 0,0 2-64 0,1-1-16 0,-1-3 0 0,-1 2 0 16,1 0-128-16,-2-2 160 0,0 1-160 0,0 1 160 0,-1-1-160 16,1 1 0-16,-1 0 0 0,-1-1 128 0,-3 0-128 0,2 1 128 15,-1 0-128-15,0 2 128 0,0-1 16 16,-2 2 0-16,3 0 0 0,-1 0 0 15,-2-1-144-15,0 1 160 0,2 0-160 0,0 1 160 0,0 0-160 0,1 0 0 16,0 2 144-16,-2-1-144 0,1 1 0 0,0 1 0 16,-1 1 0-16,-1 0 0 0,0 1 0 0,1 0 0 15,1 0 0-15,-1 1 0 0,1 0 0 16,-1 1 0-16,0 0 0 0,1-1 0 0,1 2 0 0,1 0 0 16,0-2 0-16,0 1 0 0,1 2 0 0,1-1 0 15,0 0 0-15,0 1 0 0,1-1 0 0,8 2 0 16,-7-2 0-16,-1 1-128 0,0 0 128 0,8 1 0 15,0 0 0-15,-5-2-128 0,5 2 128 0,0 0 0 16,-8-1 0-16,8 1 0 0,0 0 0 0,0 0-160 16,-6-1 160-16,6 1 0 0,0 0 0 0,0 0-128 15,0 0 128-15,0 0 0 0,0 0 0 0,0 0-128 16,0 0 128-16,0 0 0 0,0 0-336 0,0 0 32 0,0 0 16 0,0 0 0 31,0 0-288-31,0 0-64 0,0 0-16 0,0 0 0 0,9-2-48 0,-9 2 0 0,0 0 0 16,8-3 0-1,-8 3 128-15,7-3 0 0,-7 3 16 0,0 0 0 0,5-4 288 0,-5 4 48 0,3-6 16 0,-3 6 0 16,0 0 208-16,3-6 0 0,-3 6 0 0,0 0 0 16,-2-7 128-16,2 7 64 0,0 0 0 0,-4-5 16 15,4 5 208-15,0 0 32 0,-5-5 16 0,5 5 0 0,-7-1-144 16,7 1-16-16,0 0-16 0,-8 3 0 0,8-3-160 0,-6 7-128 16,-1 1 192-16,3-1-192 0,-1 3 0 0,2 1 0 15,-1 2 0-15,0 2 0 0,1 1 128 0,0 2-128 16,0-2 0-16,1 2 0 0,0-2 144 0,1 0-144 15,1-3 0-15,0 0 144 0,0 0-144 0,0 0 192 16,1-4-192-16,-1-9 192 0,1 11-32 0,0-1 0 16,-1-10 0-16,2 10 0 0,-2-10-16 0,0 0 0 15,0 0 0-15,0 0 0 0,0 0 16 0,0 0 0 16,0 0 0-16,0 0 0 0,0 0 160 0,0 0 48 0,0 0 0 16,0 0 0-16,0 0-112 0,0-7 0 15,0-3-16-15,0-1 0 0,0-4-240 0,0-1 128 16,0-2-128-16,-2-2 0 0,1 0 0 0,0 0 0 15,0 2 0-15,1 1 0 0,-2-1 0 0,1 3 0 16,1 2 0-16,0 2 0 0,-1 2 0 0,1 1 0 0,0 8 0 0,0 0 0 16,-2-7 0-16,2 7 0 15,0 0 0-15,0 0 0 0,0 0 0 0,0 0 0 16,0 0-128-16,0 0 128 0,0 0-176 0,0 0 32 0,0 0 0 0,0 0 0 16,0 0 144-16,0 0-208 0,0 0 80 0,0 10 128 15,0-10-128-15,0 9 128 0,0-9 0 0,0 0 0 16,2 10 0-16,-2-10 0 0,0 0 0 0,0 0 0 15,0 0 0-15,0 0 0 0,0 0 0 0,0 0 0 16,0 0 0-16,0 0 0 0,0 0 0 0,0 0 0 0,0 0 0 16,0 0 0-16,0 0 0 0,0 0 0 0,0 0 0 0,0 0 0 15,0 0 0-15,0 0 0 16,0 0 0-16,0 0 0 0,0 0 0 0,0 0 0 0,0 0 0 0,0 0 0 16,0 0 0-16,0 0 0 0,-7 8 0 0,7-8 0 15,0 0-176-15,-2 11 176 0,2-11 0 0,-2 8-160 16,2-8 160-16,0 11 0 0,0-11 0 0,1 11-128 15,-1-11 128-15,1 10 0 0,-1-10 0 0,0 0 0 16,0 0 0-16,0 0 0 0,0 0 0 0,0 0 0 16,0 0 0-16,0 0 0 0,0 0 192 0,0 0-64 15,0 0-128-15,0 0 192 0,0 0 96 0,0 0 16 16,0 0 0-16,0-5 0 0,-1-2-64 0,0-1-16 16,2 0 0-16,-2-1 0 0,-2-2-224 0,3 2 144 15,1 0-144-15,-1 2 128 0,-1-2-128 0,2 1 0 16,-1 8 0-16,3-8 0 0,0 1 0 0,-3 7 0 0,4-7 0 0,1 0 0 15,-1 1 0-15,-4 6 0 0,7-6-144 0,0 2 144 16,2 0 0-16,0 0 0 16,0 0-128-16,1-1 128 0,1 1 0 0,1-1 0 15,1-1 0-15,-1 2 0 0,0-1 0 0,1 2 0 16,1 0 0-16,1-1 0 0,2 2 0 0,-2 0 0 16,-1-1 0-16,-3 0 0 0,1 2 0 0,2 0 0 0,-2 0 0 0,-1 1 0 15,-1 0 0-15,-3 2 0 0,0 1 0 0,-7-3 0 16,6 1 0-16,-6-1 0 0,0 0 0 0,0 0 0 15,0 0 0-15,0 0 0 0,0 0 0 0,0 0 0 16,0 0 128-16,0 0-128 0,0 0 0 0,0 0 144 16,0 0-144-16,0 0 160 0,0 0-160 0,0 0 160 15,-8-6-160-15,-1 2 0 0,-1-1 0 0,-1 2-176 0,-2 0-16 0,-2 1 0 16,0 0 0-16,-1 2 0 0,-2 0 16 0,0 2 0 16,0-1 0-16,0 2 0 0,0 1 0 0,1 2 0 15,0 0 0-15,2 2 0 0,1 1 16 0,0 1 0 16,2-1 0-16,2-1 0 0,5 1-96 0,-4 0 0 15,-1-2-16-15,3 0 0 16,2 0-1328-16,5-7-272 0,0 0-48 16</inkml:trace>
  <inkml:trace contextRef="#ctx0" brushRef="#br1" timeOffset="56611.73">3608 12884 7359 0,'0'0'320'0,"0"0"80"0,0 0-400 0,0 0 0 0,0 0 0 0,-6-1 0 0,6 1 2368 0,0 0 384 15,-6-2 64-15,6 2 32 0,-6-2-1104 0,6 2-208 16,-5-3-64-16,0-1 0 0,5 4 64 0,-5-4 16 16,5 4 0-16,-4-7 0 0,2 2-448 0,2 5-80 0,-1-8-32 0,1 0 0 15,1 0-432-15,3-1-96 16,-1 1-16-16,1 0 0 0,1 0-128 0,0-1-16 15,1 0-16-15,1 1 0 0,1 0-48 0,-1 0-16 0,-1 1 0 0,2 2 0 16,1 0-64-16,0 2-16 16,-9 3 0-16,11 0 0 15,-2 1-144-15,0 4 0 0,-1 0 0 0,-1 2 0 0,-1 0 160 0,1 3-160 0,-2 1 192 0,0 4-192 16,-2 1 128-16,-1 3-128 0,-2 3 0 0,0 1 0 16,-3 1 128-16,-2 1-128 0,0 1 0 0,-1-3 0 15,1-2 0-15,-1-3 128 0,0-1-128 0,0-2 0 16,1-2 176-16,-1 0-176 0,2-4 160 0,0 0-160 15,0-1 192-15,4-8-64 0,-2 8-128 0,2-8 192 0,0 0 160 16,0 0 32-16,0 0 0 0,0 0 0 0,0 0-48 0,0 0 0 16,2 7 0-16,-2-7 0 0,7 6 64 0,1-3 16 15,0-3 0-15,3-1 0 0,3-2-240 0,0-2-48 16,1-1-128-16,3-2 192 0,-1 0-192 0,3 2 176 16,1-3-176-16,-2 1 160 0,-2-1-160 0,-1 2 0 15,-2-2 144-15,-2 1-144 0,-1 3 0 0,-1 1 128 16,-1 1-128-16,-1 0 0 0,-8 3 0 0,7-3 128 15,-7 3-128-15,0 0 0 0,0 0-224 0,0 0-112 16,0 0-32-16,0 0 0 16,0 0-1872-16,0 0-384 0,0 0-80 0,0 0-7920 15,0 0-1568-15</inkml:trace>
  <inkml:trace contextRef="#ctx0" brushRef="#br1" timeOffset="57255.55">3932 12677 18015 0,'0'0'800'0,"0"0"160"0,-2-8-768 0,2 8-192 0,-2-10 0 0,1 2 0 15,0 1 896-15,1 7 128 0,0 0 16 0,0-9 16 16,0 9-32-16,-3-8 0 0,3 8 0 0,0 0 0 15,-4-7-64-15,4 7 0 0,0 0-16 0,0 0 0 16,0 0-32-16,0 0 0 0,0 0 0 0,0 0 0 16,0 0-320-16,-8 7-64 0,3 2-16 0,0 2 0 15,2 0-272-15,1 0-64 16,-1 1-16-16,2 3 0 0,-1 2 48 0,1 0 16 16,1 1 0-16,1 2 0 0,1-1-32 0,1-1 0 15,-1 1 0-15,1-1 0 0,1-2-192 0,1 1 176 0,1-2-176 0,0-1 160 0,2 1-160 0,-1-4 0 16,-1-2 144-16,3 0-144 0,0-3 320 0,-2-2-16 15,2 1 0-15,0-2 0 0,-1-1 160 0,1-1 48 16,0-1 0-16,1-1 0 0,1-1-288 0,0-1-48 16,0-3-16-16,-1-1 0 0,0 0-32 0,0-2-128 15,0-2 192-15,-1-1-64 0,-3-4-128 0,1 1 192 32,-3-1-192-32,0-2 192 0,-2-1-192 0,-1-1 192 0,-2 0-192 0,-1-1 192 15,-3 0-48-15,-1 1 0 0,-2 1 0 0,0 2 0 0,-1 1-144 0,0 2 160 16,-1 1-160-16,0 2 160 0,-2 1-160 0,-3-1 192 15,4 2-192-15,-2 4 192 0,-1 1-192 0,1 3 0 16,-2 1 0-16,3 2 0 0,-1 2 0 0,2-1 0 16,1 0 0-16,2 3 0 0,1-1-192 0,1 2 48 0,1-1 0 0,0 2 0 15,3 0 144-15,0 1-192 0,2-2 192 0,2 2-192 16,-2-1 192-16,3 1 0 16,1-1-144-16,0 2 144 0,2-1 0 0,1 1 0 0,2-2 0 0,0 1 0 15,-1-2 0-15,0 0 0 0,1-2 0 0,1 0 0 0,1-2 0 0,-4-2 208 16,-7-1-16-16,9-1-16 0,-2-1-48 0,2-1-128 15,0-2 192-15,0 0-64 0,-1-2-128 0,1-1 128 16,1-3-128-16,-2 1 128 0,0-1-128 0,-1 0-176 16,-1-1 48-16,1 1 0 15,-2 0-1712-15,0 3-336 0,0-1-64 0</inkml:trace>
  <inkml:trace contextRef="#ctx0" brushRef="#br1" timeOffset="66011.37">17019 14487 4607 0,'0'0'192'0,"0"0"64"0,0 0-256 0,0 0 0 15,1-6 0-15,1-1 0 0,2 1 2224 0,-2 1 400 16,0-1 64-16,0 0 32 0,0-1-1232 0,2 1-240 16,-1-2-48-16,0 0-16 0,1 1-32 0,-1-1 0 15,0 1 0-15,1 1 0 16,-1-1 0-16,1 0 0 0,-2 1 0 0,1 0 0 0,-2 1-32 0,-1 5-16 16,0 0 0-16,0 0 0 0,0 0-336 0,0 0-80 15,0 0-16-15,-2 6 0 0,-2 4-288 0,2 5-64 16,0 2-16-16,1 4 0 0,0 2-176 0,0 4-128 15,1 0 144-15,2 4-144 0,0 0 0 0,1 1 0 16,1-3 0-16,0 0 0 0,-2-4 0 0,0-1 128 16,1-2-128-16,-1-1 0 0,0-1 0 0,-1-2 128 15,-1-3-128-15,0-1 0 0,0-1 0 0,-1-2-256 16,-2-3 16-16,-1 0-9984 0,1-2-2000 16</inkml:trace>
  <inkml:trace contextRef="#ctx0" brushRef="#br1" timeOffset="66434.92">17007 14230 7359 0,'-14'-10'656'0,"7"5"-528"0,-2 1-128 0,-1-1 0 16,-1-2 3760-16,0 1 720 0,-1 1 128 0,0 1 48 15,0 0-2960-15,0 1-592 0,-2 2-112 0,2 2-32 16,-1 2-16-16,1 4-16 0,0 2 0 0,0 3 0 15,1 3-480-15,0 4-112 16,1 2-16-16,-1 7 0 0,1 3 64 0,3 2 0 0,-1 3 0 0,-1 5 0 0,1 3-192 0,4 2-48 16,1 3 0-16,2 0 0 0,0-3-144 0,3 0 0 15,2-2 0-15,2-3 0 0,-2-2 240 0,4-4-48 16,3-2 0-16,2-2 0 0,1-3 224 0,4-2 32 16,2-3 16-16,2-3 0 0,1-2-128 0,3-2-16 15,6-4-16-15,0-4 0 0,2-4-32 0,0-3 0 16,-1-4 0-16,0-5 0 0,0-4 64 0,0-5 16 15,0-3 0-15,-1-7 0 0,0-5-160 0,-1-5-16 16,-2-7-16-16,-1-5 0 0,-2-4-16 0,-5-6 0 16,-5-3 0-16,-6 0 0 0,-7 4 0 0,-6 4 0 15,-7 4 0-15,-7 5 0 0,-4 4 624 0,-4 5 112 16,-5 4 16-16,-2 4 16 0,-1 5-384 0,0 4-80 16,0 5 0-16,0 4-16 0,-1 3-432 0,0 6-144 0,-1 1 0 0,1 3 0 31,3 3-560-31,0 4-96 0,5 3-32 0,3 3 0 15,2 3-1984-15,4 4-384 0,4 4-96 0</inkml:trace>
  <inkml:trace contextRef="#ctx0" brushRef="#br1" timeOffset="67952.53">18083 14545 16175 0,'0'0'704'0,"0"0"176"0,0 0-704 0,0 0-176 15,2-8 0-15,-1 1 0 0,-1 7 576 0,-1-8 96 16,-1 1 16-16,2 7 0 0,-1-9 256 0,-2 2 48 16,-3 1 16-16,6 6 0 0,-6-7 48 0,0 3 16 15,-2-1 0-15,8 5 0 0,-9-2 64 0,-1 3 16 16,0 0 0-16,1 3 0 0,0 0-256 0,-1 4-32 16,-1 2-16-16,-1 2 0 0,1 2-272 0,0 2-64 15,-1 3-16-15,1 2 0 0,3-1-160 0,0 1-16 16,2-1-16-16,2-1 0 0,2 0-304 0,3-1 0 0,3-3 0 15,0 0 0-15,1-1 0 0,4-2 0 0,1-1 0 0,3-1 0 16,2-3 0-16,0-1 0 0,0-2-160 0,3-2 160 16,2-2-496-1,-5-1-16-15,3-1-16 0,2-2 0 0,2-4-768 16,1-2-160-16,2-1-16 0,0-1-16 0,-3-1 384 0,1 1 80 16,-1 1 0-16,-2 1 16 0,-3 2 624 0,-2 3 112 0,-4-1 16 0,-2 3 16 0,-2 1 640 0,-2-1 128 15,-5 3 32-15,0 0 0 0,0 0-128 0,0 0-32 16,0 0 0-16,0 0 0 0,6-2-32 0,-6 2-16 15,0 0 0-15,0 0 0 0,5-4 224 0,-2-1 64 16,0 0 0-16,-1-2 0 0,0 0 64 0,-1-2 32 16,0-2 0-16,-1-1 0 0,0-1-160 0,-1-2-48 15,-2 1 0-15,-1 0 0 0,0-2-272 0,-1 3-64 16,-2 1-16-16,0 2 0 0,-1 0 176 0,0 5 32 16,0 1 16-16,0 3 0 0,1 2-80 0,-1 4-32 15,0 2 0-15,0 3 0 0,1 4-288 0,1 2 0 16,1 3-128-16,1 1 128 0,0 0-160 0,2 2 160 15,2 0-160-15,1-1 160 0,1-1-128 0,3-1 128 16,2-3 0-16,2-1-144 0,1-2 16 0,2-2 0 16,1-2 0-16,3-4 0 15,0-3-464-15,2-2-96 0,1-3-16 0,-1-4 0 16,0-1-64-16,-2-7 0 0,0-2-16 0,-1-5 0 0,-3-2 464 0,0-4 112 0,1-2 16 0,-5 3 0 16,1 2-80-16,-2 4-16 0,-1 2 0 0,-3 6 0 15,0 3 416-15,-1 3 96 0,-2 7 16 0,0 0 0 16,0 0 160-16,-2 7 48 0,-1 2 0 0,0 3 0 15,0 3-304-15,0 2-144 0,-2 0 160 0,2 1-160 16,-1-1 128-16,-1 0-128 0,1-1 0 0,1 0 144 16,0-4 112-16,3-2 0 0,-1-2 16 0,1-3 0 15,0-5 128-15,0 0 32 0,0 0 0 0,0 0 0 16,5-7 208-16,0-1 32 0,2-4 16 0,0-3 0 0,3-1-384 16,0-4-80-16,2-3-16 0,3-1 0 15,-1-1-208-15,4 3 0 0,-1 3 0 0,2 2 0 16,-2 4 0-16,0 2 0 0,-1 4 0 0,1 4-160 15,-2 3 160-15,0 3 144 0,-3 3-16 0,0 3-128 0,0 3 256 0,-1 2-64 16,-1 1-16-16,0 3 0 0,0 2-176 0,-2 1 192 16,0-3-192-16,0 0 192 0,-2-1-192 0,3-3 0 15,-1-2 0-15,0-2 0 0,-1-1 0 0,2-4-304 16,0-3 48-16,1-3 16 16,0-4-720-16,0-4-128 0,-2-4-48 0,2-5 0 15,1-4-80-15,0-3-32 0,0-4 0 0,0-4 0 16,3-4-2192-16,-3-2-432 0,0-1-96 0,0 0 0 15,0 2 1648-15,-3 3 336 0,1 4 64 0,-2 5 0 0,-2 5 4352 0,0 5 848 16,-2 3 176-16,0 3 48 0,-1 2-416 0,1 4-80 16,-3 4 0-16,0 0-16 0,0 0-1648 0,0 0-336 15,3 10-64-15,-1 1-16 0,-1 4-352 0,-1 3-80 16,-1 1-16-16,-1 3 0 0,-1 4 48 0,-1 2 16 0,-1 1 0 0,0 1 0 16,1-1-144-16,0 1-16 0,-1 0-16 0,2-2 0 15,1 0-368-15,1-2 144 16,0-3-144-16,1-2 0 0,1-1 0 0,1-4-272 15,0-1 16-15,1-3 16 0,2-2-2704 0,-1-3-528 0</inkml:trace>
  <inkml:trace contextRef="#ctx0" brushRef="#br1" timeOffset="68124.39">18914 14486 32479 0,'0'0'1440'0,"0"0"288"0,0 0-1376 0,0 0-352 0,0 0 0 0,0 0 0 15,1-4 272-15,2-2-16 0,0 2 0 0,2-1 0 16,4 0 208-16,1-1 48 0,3 0 0 0,1-3 0 16,1 1-512-16,4-1-336 0,2 1 48 0,1-2-10000 15,1 0-2000-15</inkml:trace>
  <inkml:trace contextRef="#ctx0" brushRef="#br1" timeOffset="68390.25">19291 14528 13823 0,'0'0'1216'0,"0"0"-960"16,0-6-256-16,1-1 0 16,1-1 3584-16,1-1 688 0,2 0 128 0,-2-1 16 0,2-1-2336 0,0-1-480 15,-1-2-80-15,1 0-32 16,0-2-720-16,-1 1-128 0,0 0-48 0,-2 1 0 0,-1 2-224 0,-1 2-48 16,-1 3-16-16,0 0 0 0,1 7 320 0,0 0 64 15,-6-2 16-15,-1 3 0 0,-1 3-384 0,-1 4-64 0,0 3 0 0,1 3-16 16,-1 3-240-16,1 0 0 0,1 2-192 0,1 1 192 15,0 1 0-15,2-1 0 0,2-2 0 0,2 2 0 16,1-1-128-16,1 0 128 0,4-3 0 0,1 1 0 16,0-3-160-16,2-2 160 0,1-1-128 0,1-2 128 31,2-4-1536-31,0 1-240 0,2-4-32 0,1-2-16 0,0-3-1168 16,3-4-224-16</inkml:trace>
  <inkml:trace contextRef="#ctx0" brushRef="#br1" timeOffset="68687.72">19536 14444 13823 0,'0'0'608'0,"-6"-2"128"0,0 0-592 0,-1-1-144 0,1-1 0 0,0 1 0 0,2 0 4080 0,4 3 784 16,-4-5 144-16,4 5 48 0,-4-4-3136 0,4 4-640 16,0 0-112-16,0 0-16 0,0 0-464 0,7-1-96 15,1 1-16-15,1 3 0 0,1 1-368 0,0 4-80 16,0 1 0-16,0 1-128 0,-1 1 192 0,-2 1-64 16,0 1 0-16,-2 1-128 0,-1 2 160 0,-1 0-160 15,-1 1 128-15,-1-2-128 0,-1 0 176 0,-1-3-48 16,0-1-128-16,1-4 192 0,-2-1 96 0,2-6 16 15,0 0 0-15,0 0 0 0,0 0 416 0,0 0 96 16,-1-7 16-16,1-3 0 0,1-2-192 0,1-4-16 16,2-4-16-16,3-2 0 0,2-2-416 0,1 0-192 15,1-2 160-15,2 2-160 0,2 1 0 0,0 3 0 16,-1 3 0-16,0 3-160 0,1 3 160 0,-1 3-160 16,-3 2 160-16,0 3-160 0,-1 1-176 0,0 2-48 15,-2 2 0-15,0 3 0 16,-1 3-1312-16,-2 2-272 0,1 1-48 0,-1 1-15616 0</inkml:trace>
  <inkml:trace contextRef="#ctx0" brushRef="#br1" timeOffset="69439.28">20937 14424 26719 0,'0'0'2368'0,"0"0"-1888"0,-1-4-480 0,1-1 0 16,0 5 1344-16,4-6 192 0,0 1 16 0,4-1 16 15,3 1-496-15,4-1-112 0,4-1 0 0,5 1-16 16,3 0-448-16,4 0-96 0,1-1-16 0,4 1 0 16,1-2-240-16,1 1-144 0,2 1 160 0,1 0-160 15,-1 1 0-15,2 0 128 0,0 2-128 0,-1 1 0 16,-5 0 0-16,-3 2 128 0,-6-2-128 0,-4 2 0 16,-4 2 0-16,-3-1 0 0,-4-1 0 0,-4 1 0 15,-8-1 0-15,0 0-128 0,0 0-16 0,0 0 0 16,0 0 144-16,-7 1 128 0,-6 0-128 0,-4-1 176 15,-4-1 0-15,-3 0 0 0,-5 0 0 0,-3 0 0 16,-2-1-16-16,0 1 0 0,-1 1 0 0,0 0 0 16,0 1 160-16,1 3 48 0,2-2 0 0,-1 2 0 0,-1 1-112 0,-1 0 0 15,1 2-16-15,2 2 0 16,4-1-240-16,0 3 144 0,2 2-144 0,4 0 128 0,0 1-128 0,4 0 0 16,3 0 0-16,3 1 0 0,1 1-208 0,3 1 80 15,3-1 128-15,4 1-208 0,2-1 208 0,4 0-144 16,3-2 144-16,3 0-128 0,1-1 128 0,3-2-128 15,5-3 128-15,1-1-128 0,1-3 128 0,1-1 0 0,0-3 0 0,0-3 0 16,-1 0 0-16,-1-4 176 0,-4-1-48 16,-3-2 0-16,-2-2 128 0,-2-3 32 0,-2 0 0 15,-3 0 0-15,-3-1 64 0,0 1 16 0,-2-1 0 16,-3 2 0-16,-1 1-112 0,0 1-32 0,-3 2 0 0,0 2 0 16,1 2-224-16,-2 2-208 0,-1 3 32 15,2 2 16 1,-1 3-1200-16,1 1-240 0,2 2-64 0,0 1-10112 0,2 3-2048 0</inkml:trace>
  <inkml:trace contextRef="#ctx0" brushRef="#br1" timeOffset="70096.37">21649 14679 28559 0,'0'0'2544'0,"0"0"-2032"0,0-5-512 0,0 5 0 0,0 0 1216 0,-1-5 128 16,1-1 48-16,-3 0 0 0,-1-2-816 0,0 0-144 15,-3 0-48-15,0 1 0 0,-2-1 400 0,-1 0 80 16,-1 1 16-16,-1-1 0 0,0 1-272 0,-3 3-48 16,-1 1-16-16,-1 2 0 0,1 3-336 0,-1 2-64 15,0 2-16-15,0 1 0 0,1 2-128 0,-1 2-144 16,1 2 144-16,2 1-208 0,-1 2 208 0,3 1-176 31,2-2 176-31,3 0-160 0,0 2 160 0,3-2-128 0,1-2 128 0,2 0-128 0,3-1 128 16,2-1-208-1,0-4 80-15,3 1 128 0,0-2-224 0,1-3 80 0,2-2 16 0,1-3 0 0,1-3-48 16,0 0 0-16,0-2 0 0,2-2 0 16,0-2 176-16,0-2 0 0,-1-1 0 0,1 1 128 0,-2-3-128 0,-1 1 128 15,-1 1-128-15,-3 2 128 0,-1 2 48 0,-2 2 16 0,1 1 0 0,-2 3 0 16,-3 4 256-16,0 0 48 0,0 0 16 16,0 0 0-16,-2 7-304 0,-1 1-48 15,1 3-16-15,-1 3 0 0,0 0-144 0,0 0 0 0,1 2 0 0,1-1-176 16,0 1 176-16,1 0 0 0,1-2 0 15,2-1 0-15,2-1 0 0,0-1-128 0,1-2 128 0,0-2 0 16,1-3 0-16,1-2 0 0,1-2 0 0,-1-2-128 16,2-3 128-16,1-3 0 0,-1-2 0 15,0-2 0-15,1-3 0 0,0-4 128 0,1-3 0 0,-1-1 0 0,1-1-128 0,0 1 128 16,0 1-128-16,-1 3 128 0,-2 2-128 0,-1 4 0 16,-4 2 128-16,0 2-128 0,-2 5 240 0,-2 4-32 15,0 0 0-15,0 0 0 0,3 9-16 0,-1 3-16 16,-2 2 0-16,0 4 0 0,-3 0-176 0,2 3 0 15,0 0 0-15,-1 1 0 0,2-1 0 0,2 0 0 16,-2-2 0-16,2-2 0 0,1-1 0 0,1-3 0 16,-2-2 0-16,1-2 0 0,0-3-144 0,-3-6 144 15,8 3 0-15,0-5 0 0,0-2 0 0,-1-3 0 16,1-2 0-16,1-4 0 0,1-4 288 0,0-3-32 16,-1-3-16-16,1-2 0 0,0-3-96 0,0 2-16 0,-2 2 0 0,1 0 0 15,-5 2-128-15,0 4 128 0,0 2-128 16,-1 3 128-16,-2 3-128 0,0 3 0 15,-1 0 144-15,0 3-144 16,0 4-304-16,0 0-128 0,0 0-16 0,0 0-16 16,0 0-2704-16,-1 7-544 0,-1 2-96 0</inkml:trace>
  <inkml:trace contextRef="#ctx0" brushRef="#br1" timeOffset="70378.13">22103 14709 29999 0,'0'0'1328'0,"4"-6"272"0,-1-1-1280 0,1-2-320 15,2-1 0-15,-1-1 0 0,1-1 1536 0,-1-1 256 0,2 0 32 0,0-1 16 16,-1-2-576-16,0 0-112 0,1-2-32 0,0 2 0 0,0-2-496 16,-2 4-112-16,-2 1 0 0,-2 2-16 0,1 1-48 0,-2 2 0 31,-2 1 0-31,-1 4 0 0,-1 1 32 0,-2 3 0 0,-1 2 0 0,-2 3 0 16,0 1-352-16,-1 4-128 0,0 4 0 0,0 2 144 0,-1 3-144 0,1 1 0 15,-1 0 0-15,3 0 0 16,0 0 0-16,2-3 0 0,2 0-144 0,2-1 144 0,2-3 0 0,2-1 0 15,2-1 0-15,3-2 0 0,1-2-176 0,0-3 176 16,3-1-160-16,2-4 160 0,1-3-384 0,3-2 32 16,1-3 0-16,5-5 0 15,2-2-2208-15,5-5-448 0</inkml:trace>
  <inkml:trace contextRef="#ctx0" brushRef="#br1" timeOffset="72273.28">17160 15743 23039 0,'0'0'1024'0,"-3"-7"192"0,-1-2-960 0,2 0-256 0,0-1 0 0,1-1 0 16,0 0 1408-16,1-1 256 0,0 0 32 0,2 0 16 15,1-2-640-15,2 0-128 0,0 1-32 16,4 1 0-16,2 0-432 0,-2 0-96 0,1 0 0 0,1 2-16 15,1 2-80-15,1 3-16 0,0 0 0 0,0 4 0 16,-1 2-48-16,-1 4-16 0,-1 1 0 0,-1 5 0 16,-3 4-80-16,-1 2 0 0,-3 2-128 0,-1 3 192 0,-3 1-192 0,-2 3 128 15,-4 3-128-15,-2 2 0 0,-2 0 0 0,-2-1 0 16,-1 0 0-16,1-2 0 0,1-3 0 0,1-4 0 16,2-4-128-16,0-2 128 0,2-3 0 0,0-2 128 15,2-4 0-15,6-6 16 0,0 0 176 0,0 0 48 16,0 0 0-16,0 0 0 0,0 0-48 0,0 0-16 15,10-1 0-15,0-1 0 0,1-1-80 0,3-2-16 16,2 0 0-16,1-1 0 0,3 0-208 0,2 0 0 16,1 1 0-16,-1 0 0 0,2 1 0 0,0 2 0 15,0-3 0-15,-2 2 0 0,-2 0-224 0,1-1 64 16,-2 0 16-16,-1 1 0 16,-3-1-1792-16,-1 1-368 0,0-2-64 0,-3-2-12480 0</inkml:trace>
  <inkml:trace contextRef="#ctx0" brushRef="#br1" timeOffset="72807.48">17308 15330 23263 0,'-11'-9'1024'0,"5"3"224"0,-2 1-992 0,-1-1-256 0,0 1 0 0,1 1 0 0,-2 0 384 0,0 1 16 16,0 1 16-16,1 0 0 0,0 0 304 0,2 2 64 16,-1 0 16-16,8 0 0 0,-9 5 16 0,-1-2 0 15,0 2 0-15,2 0 0 0,-1 2-96 0,0 0-16 16,2 2 0-16,0 2 0 0,-2 0-224 0,1 2-48 16,-1 1-16-16,1 2 0 0,-1 3-80 0,-1 3-16 15,-3 3 0-15,-1 4 0 0,1-1-144 0,-1 3-48 16,0 1 0-16,-1 3 0 0,0 5-128 0,1 0 0 0,-1 2 0 15,3 2 0-15,2 5 0 0,3-3 0 16,2 0 0-16,4-2 0 0,2-1 0 0,4-2 0 16,2-3 0-16,3-3 0 0,3-2 0 0,4-2 0 0,3-3 0 0,3-1 0 15,2-3 0-15,3-2 0 16,-1-3 0-16,3-4 0 0,2-1 352 0,4-6-16 16,4-2 0-16,1-4 0 0,5-4 48 0,0-5 0 15,0-5 0-15,-1-4 0 0,-3-5-208 0,0-7-48 16,-4-4 0-16,0-6 0 0,-2-7 64 0,0-6 16 15,-1-5 0-15,-4-4 0 0,-3-5 32 0,-6-1 0 16,-5-1 0-16,-7 3 0 0,-7 2 368 0,-5 6 80 0,-5 3 16 16,-6 5 0-16,-4 3 160 0,-5 5 32 0,-3 5 16 0,-5 4 0 15,-3 3-304-15,-1 3-64 0,-1 3-16 0,-5 5 0 0,-4 3-528 16,-2 3 0-16,0 3 0 0,-1 3 0 16,0 4-208-16,1 2-160 0,5 5-16 0,2 3-16 15,2 4-1264-15,4 2-240 0,4 4-48 16,3 2-16-16,2 1-976 0,4 3-192 15</inkml:trace>
  <inkml:trace contextRef="#ctx0" brushRef="#br1" timeOffset="73905.58">18694 15534 12895 0,'0'0'576'0,"3"-8"112"0,-3-1-560 0,0 1-128 0,0 0 0 0,1 1 0 16,0-2 2672-16,0 1 496 0,0-1 96 0,1 2 32 15,-1-1-1344-15,-1 8-272 0,0-8-48 0,0 8-16 16,0 0-576-16,0 0-112 0,0 0-32 0,0 0 0 15,0 0-352-15,0 0-80 0,2 13-16 0,-2 3 0 16,3 1-320-16,-6 3-128 0,1 2 0 0,1 1 0 16,-2 2 128-16,1 1-128 0,-2-1 0 0,1 1 144 15,0-2-144-15,1 0 0 0,-1-3 144 0,2 0-144 16,1-4 0-16,0-1 0 0,-1-4 0 0,1-1 128 0,0-11 0 0,2 10 0 16,-2-10 0-16,0 0 0 0,0 0 128 0,0 0 16 15,0 0 16-15,0 0 0 0,0 0 224 0,6-9 64 16,-2-3 0-16,1-5 0 0,0-4-112 0,-2-4-16 15,1-5 0-15,3-5 0 0,2-4-448 0,1-5 128 16,1-3-128-16,1 1 0 0,0 0 0 0,3 1 0 16,-1 2 0-16,2 5 0 0,2 3 0 0,-1 7 0 15,0 4 0-15,-1 3 0 0,-2 3 0 0,-1 4 0 0,-2 3 0 0,0 3 0 16,0 3 0-16,0 1 0 16,-2 2 0-16,-9 2 0 0,10 3 0 0,-10-3 0 15,9 9-144-15,-4 2 144 0,-3 1-320 0,-3 4 16 0,-1 0 16 0,-2 5 0 16,-5 6 16-16,-1 0 0 0,-3 5 0 0,-2 0 0 31,1 0-224-31,-1-3-32 0,-3-2-16 0,0-3 0 0,0-5 320 0,2-4 64 0,-2-3 16 0,3-1 0 16,1-2 384-16,3-3 80 0,3-3 0 0,8-3 16 15,-6 4-16-15,6-4-16 0,0 0 0 16,0 0 0-16,0 0-304 0,0 0 0 0,5 9 0 0,1-1 0 16,4-2 0-16,1 1 0 0,0 0 0 0,4 1 0 15,0 2 208-15,3 1-64 0,0 1-16 0,-3 2 0 16,0 0-128-16,-1 1 128 0,0 1-128 0,0 0 128 15,-2 0 144-15,2 1 32 0,0 1 0 0,-3-1 0 0,-2-1-64 0,-2-1-16 16,3 1 0-16,-1-1 0 0,0-3-224 0,-1 1 144 16,-2-2-144-16,0-1 128 0,-6-10 64 0,5 11 16 15,1-2 0-15,-6-9 0 0,6 8-208 0,-6-8 0 16,0 0 0-16,0 0 0 0,0 0-272 0,9 5 48 16,-9-5 16-16,0 0 0 15,0 0-2096-15,8-2-432 0,-8 2-80 0</inkml:trace>
  <inkml:trace contextRef="#ctx0" brushRef="#br1" timeOffset="78114.09">16992 16898 10127 0,'0'0'448'0,"0"0"96"0,0 0-544 0,0 0 0 0,-3-5 0 0,3 5 0 15,-3-9 2752-15,3 9 448 0,1-8 96 0,2 1 16 16,2-1-1648-16,1-1-336 0,3 0-64 0,1 2-16 15,2-1-416-15,1 0-64 0,1-2-32 0,0 2 0 16,-1 2-224-16,0 1-32 0,1 0-16 0,-3 3 0 16,1 3-208-16,-2 1-32 0,-10-2-16 0,9 7 0 0,-2 1 0 0,-3 1 0 15,0 2 0-15,-4 2 0 0,-2 0-16 0,-2 2 0 16,0 1 0-16,-3 0 0 0,-2 1-192 0,2-1 176 16,-1-2-176-16,0 0 160 0,0-3-160 0,0 0 0 15,1-2 144-15,2 1-144 0,-1-3 0 0,6-7 144 16,0 0-144-16,-1 8 0 0,1-8 240 0,0 0-64 15,0 0-16-15,5 10 0 0,-5-10-160 0,8 11 0 16,2-3 0-16,1 0 0 0,-1-1 0 0,3 0 0 16,1 3 0-16,0 2 0 0,-2 0 0 0,0 2 0 15,-2-2-144-15,1-1 144 0,-1 1 0 0,-1 0 0 16,-3 0 0-16,0 0 0 0,-3-1 0 0,-1 0 128 0,-2-11-128 0,-2 11 0 16,-2-1 256-16,-4-1-32 0,-2-3-16 0,-2 1 0 15,-2-1 128-15,-1-2 32 0,-2-1 0 0,-1 1 0 16,1-1 48-16,-1-1 16 0,1-3 0 0,1-1 0 15,-3-2-224-15,4 0-32 0,1-4-16 0,1 1 0 32,2 0-544-32,4-2-128 0,1-2 0 0,2-2-10592 0,2-3-2112 0</inkml:trace>
  <inkml:trace contextRef="#ctx0" brushRef="#br1" timeOffset="78662.58">17158 16719 23903 0,'-7'-10'1056'0,"7"10"224"16,-4-8-1024-16,-1 1-256 0,1-1 0 0,1 0 0 0,-2 1 0 0,1-2 144 15,0 0-144-15,-1 1 128 0,-1 1 352 0,1-1 64 16,-1 0 16-16,0 3 0 0,-2-1 80 0,2 2 32 15,-3-1 0-15,0 2 0 0,0 2-96 0,-3 1 0 16,0 1-16-16,0 2 0 0,-1 2 0 0,-2 1 0 16,0 4 0-16,0 4 0 0,-2 0-208 0,-1 5-32 15,1 0-16-15,-1 3 0 0,2 1-80 0,-1 5-16 0,1 3 0 0,0 1 0 16,1 2-208-16,1 2 0 0,2 3 0 0,1 0 0 16,2 0 0-16,2 1 0 15,3 1 0-15,2 0 0 0,0-2-160 0,5 1 160 0,0-4-128 0,4-2 128 16,2-1 0-16,4-2 0 0,1-3 0 0,2-2 0 15,4-2 0-15,2-2 0 0,3-2 0 0,4 0 0 16,3-1 128-16,2-4 96 0,0-2 32 0,0-3 0 16,-1-2 224-16,1-4 48 0,2-4 16 0,1-3 0 15,1-5-160-15,1-2-48 0,-2-2 0 0,2-1 0 16,0-4-144-16,0-2-16 0,-3-4-16 0,-3-2 0 16,-4-2 96-16,-4-4 0 0,-4-5 16 0,-2-4 0 15,-5-3 240-15,-1-2 32 0,-1-3 16 0,-3 0 0 0,-3 2-32 16,-5 1 0-1,-3 3 0-15,-3 3 0 0,-4 1 32 0,-3 2 0 0,-2 0 0 0,-5 2 0 0,-3 3 0 0,-4 3 0 32,-6 3 0-32,-3 3 0 0,-5 0-272 0,-1 4-48 0,-1 3-16 0,1 3 0 0,0 1-224 0,3 3-160 15,0 4 32-15,3 2 0 16,2 2-240-16,1 3-32 0,0 2-16 0,4 5 0 16,0 4-1424-16,6 1-272 0,2 1-64 0,4 8-10288 15,4 0-2048-15</inkml:trace>
  <inkml:trace contextRef="#ctx0" brushRef="#br1" timeOffset="80606.68">18488 16925 11807 0,'0'0'512'0,"0"0"128"0,8-2-512 0,-8 2-128 0,8-5 0 0,-8 5 0 16,8-4 1408-16,-3-2 272 0,0-3 48 0,-3 3 16 15,-2 6-368-15,0-8-80 0,-2-1-16 0,-3 1 0 16,0 1-96-16,-2-1-32 0,-2-1 0 0,-1 1 0 15,1-3-16-15,-5 1-16 0,-1 1 0 0,-2 2 0 16,0 2-96-16,-1 0-32 0,0 2 0 0,-1 2 0 16,-1 3-320-16,0 2-64 0,-1 3-16 0,2 4 0 15,1 2-464-15,-1 3-128 0,1-1 0 0,2 5 0 0,0 2 0 0,2 1-128 16,2 1 128-16,4 1-192 0,1-2 192 0,5 0-128 16,1-3 128-16,3-1-128 0,2-1 128 0,2-3-208 15,3-1 80-15,2-2 128 0,2-4-128 0,2-1 128 16,2-3 0-16,2 0 0 0,1-3 0 0,2-2 0 15,1-4 0-15,2-1 128 0,-2-4 48 0,-1-2 0 16,0-3 0-16,-1 1 0 0,-5-3-176 0,-2-1 192 16,0-2-192-16,-2-1 192 0,-2-2 0 0,-2 0 0 0,0 1 0 0,-2 2 0 15,-2 5-48-15,-2 2 0 0,0 3 0 0,-1 2 0 16,-1 8 240-16,0 0 32 0,0 0 16 0,0 0 0 16,0 0-176-16,-2 10-16 0,0 2-16 0,0 2 0 15,-1 3-224-15,0 0-128 0,1 1 128 0,1 0-208 16,0-1 16-16,1 2 16 0,-1 0 0 0,2-3 0 31,3-3-336-31,-1-1-64 0,1-1 0 0,1-1-16 16,-5-10-1200-16,9 8-224 0,1-5-48 0,0-2-16 15,1-3-1456-15,1-3-304 0</inkml:trace>
  <inkml:trace contextRef="#ctx0" brushRef="#br1" timeOffset="81453.28">18763 16920 3679 0,'0'0'160'0,"0"0"32"15,0 0-192-15,0 0 0 0,-4 10 0 0,0-1 0 16,-3 1 4544-16,0 0 848 0,-1 0 176 0,-1 1 48 0,0 0-3904 15,-1 0-784-15,0 0-160 0,1-2-16 16,1 0-176-16,2-1-16 0,0-2-16 0,6-6 0 0,0 0 352 0,0 0 80 16,0 0 16-16,0 0 0 0,-4-6 64 0,3 0 16 15,1-2 0-15,3-2 0 0,-1-2-304 0,2-1-48 16,1-3-16-16,0 1 0 0,2-2-416 0,1 1-96 16,2-1 0-16,2 4-16 0,2 2-176 0,-1 2 0 15,0 1 0-15,0 3 0 0,0 4 0 0,1 3 0 16,-1 2 0-16,1 0-176 0,-1 3 32 0,2 1 0 15,1 3 0-15,-2 0 0 0,-1 0-192 0,0 0-48 16,0 0 0-16,1-1 0 0,-1-1 144 0,3-2 32 16,0-3 0-16,1-1 0 0,-1-3-96 0,2-2-16 0,-2-1 0 15,2-3 0-15,1-1 128 0,-3-2 0 0,0-3 16 0,-2-1 0 16,-1-3 176-16,-2 1 256 0,-2-3-64 0,-4-1-16 16,-1-1 80-16,-3 0 32 0,-3 1 0 0,-2 4 0 15,-1 3 64-15,-4 1 16 0,0 0 0 0,-2 4 0 16,-1 5 304-16,-1 3 64 0,-1 3 16 0,-2 4 0 15,0 3-608-15,1 2-144 0,2 3 0 0,1 1 0 16,-1 2 0-16,1 1-144 0,2 1 144 0,2-1-208 16,2 0 80-16,1-1 128 0,3-3-208 0,3-1 80 15,0-3 128-15,3-1 0 0,1-2 0 0,3-3-128 16,1-1 128-16,0-3-160 0,2-3 160 0,2-3-160 16,0-1 160-16,1-4-128 0,1-1 128 0,1-2-128 15,-1-2 128-15,0-3 224 0,-1-2-48 0,0 1-16 0,-2 1 32 0,0 3 16 16,0 1 0-16,-2 3 0 0,-2 1 80 15,-8 9 16-15,0 0 0 0,0 0 0 16,8 5 32-16,-3 3 16 0,0 5 0 0,-2 4 0 16,-1 7-224-16,-1 4-128 0,-1 0 160 0,-1 7-160 0,-1 3 0 0,-1 4 0 15,-2 4 0-15,-1 2 0 0,-2 3-160 0,-1 0 32 16,-1-3 0-16,0-2 0 0,0-4-176 0,1-5-16 16,-1-4-16-16,1-4 0 0,0-3 336 0,0-6 0 15,0-5-144-15,2-4 144 0,-1-4 128 0,0-2 64 16,2-3 32-16,-1-3 0 0,1-3 208 0,-1-2 32 15,-1-4 16-15,3-2 0 0,-1-4 48 0,1-1 16 16,-1-4 0-16,1-2 0 0,-2-4-416 0,2-1-128 0,-1-2 0 0,2-3 0 16,2-4-160-16,0-4-96 0,4-3 0 0,2-2-16 31,6-1-672-31,2-3-128 0,1-2-16 0,4 1-16 16,2-2-96-16,3-3-16 0,5-3 0 0,1 3 0 15,3 4 176-15,-1 3 16 0,-3 8 16 0,-2 7 0 0,-1 7 640 0,-3 2 128 0,-4 3 32 0,-1 4 0 16,-5 4 208-16,-1 3 240 0,-3 3-48 0,0 2-16 15,-7 6 496-15,0 0 96 0,0 0 32 0,0 0 0 16,0 0 48-16,5 9 16 0,-1 3 0 0,-3 4 0 16,-1 2-352-16,-1 6-80 0,-1 3-16 0,-1 3 0 15,1 2-160-15,1 3-16 0,0 2-16 0,0 1 0 16,1 1-80-16,0-1-16 0,0-4 0 0,2-1 0 16,1-4-128-16,2-1 0 0,-2-4 144 0,3-1-144 0,0-3 0 15,2-3 0-15,1-4 0 0,1-4 0 16,1-5-1488-16,0-3-320 15,1-5-64-15,2-5-16 0,2-4-576 0,3-4-112 0,1-3-32 0</inkml:trace>
  <inkml:trace contextRef="#ctx0" brushRef="#br1" timeOffset="81734.92">19673 16739 24767 0,'-11'4'1088'0,"3"1"240"0,0 0-1072 0,0 1-256 16,2-1 0-16,-3 2 0 16,1 0 1104-16,0 0 176 0,2 0 16 0,1 0 16 0,2 2-352 0,3-9-80 15,0 0-16-15,0 0 0 0,0 10-304 0,0-10-64 16,0 0-16-16,9 6 0 0,0-3 48 0,2-3 16 15,1-2 0-15,1-3 0 0,0-2-224 0,0-4-32 16,1-4-16-16,-1-1 0 0,-1-4-48 0,1-1-16 0,-1-2 0 16,-1-1 0-16,-2-4-32 0,0 5-16 0,-6 1 0 0,0 5 0 15,-3 2 32-15,-1 5 0 0,-1 4 0 0,2 6 0 16,-9-5 480-16,0 5 96 0,0 4 32 0,-2 4 0 16,-3 5-416-16,0 2-96 0,-1 1-16 0,-1 6 0 15,0 2-272-15,-1 3 0 0,1 1 0 0,1-2 0 16,4-1 0-16,3-1 0 0,1-2 0 0,3-1 0 15,1-2 0-15,5-1 0 0,0-2 0 0,3-2 0 16,2-3-144-16,4-1 144 0,2-1-128 0,5-3 128 31,4-2-848-31,4-4-96 0,3-3-16 0,3-4-11120 0,1-3-2224 0</inkml:trace>
  <inkml:trace contextRef="#ctx0" brushRef="#br1" timeOffset="82252.66">20731 16373 26719 0,'0'0'2368'0,"-5"-7"-1888"0,0 1-480 15,5 6 0-15,0 0 2704 0,-8 4 448 16,0 1 96-16,3 4 16 0,-1 3-2688 0,-1 4-576 0,-2 1 0 0,-1 4 0 15,0 3-192-15,-2 3 192 0,2 0-160 0,1 4 160 16,0 0 0-16,2 2 0 0,2 0 0 0,3 0 0 16,1-1 0-16,3-2 0 0,3-1 0 0,1-3 0 15,3-2 0-15,1-5 0 0,2-1 0 0,0-4 0 16,1-3 144-16,4-2 32 0,-2-3 0 0,2-3 0 16,-2-4 240-16,0-4 48 0,1-2 16 0,0-3 0 15,2-3-224-15,-2-6-32 0,1-6-16 0,-1-6 0 16,1-4 32-16,-1-5 0 0,-1-3 0 0,-3-4 0 15,-3-1-112-15,-3 3-128 0,-4 4 176 0,-4 3-176 16,-2 3 272-16,-7 5-48 0,-1 3-16 0,0 5 0 0,0 3 288 0,-3 5 48 16,-2 4 16-16,-2 3 0 0,-2 3-256 0,1 3-48 15,2 2-16-15,-1 4 0 0,-1 4-240 0,-2 3 0 16,1 3 0-16,1 1-160 0,2 3 160 0,1 1-192 16,2-1 192-16,3 2-192 0,3 1 192 0,1 1-192 15,5 0 192-15,2-1-192 0,1 0 192 0,4-1 0 16,4-1-144-16,2-1 144 15,1 0-128-15,1-3 128 0,2-2-160 0,3-2 160 0,1-2-320 0,1-2 16 16,-1-2 16-16,1-4 0 16,2-3-352-16,2-5-64 0,3-6 0 0,1-1-16 15,3-4-2416-15,2-4-464 0</inkml:trace>
  <inkml:trace contextRef="#ctx0" brushRef="#br1" timeOffset="82815.98">21716 16402 34095 0,'-6'4'3024'15,"-2"-1"-2416"-15,0 1-480 0,0 3-128 0,0 2 0 0,0 2 0 0,-1 1-176 0,0 3 176 16,2 3-192-16,0 0 192 0,0 1-208 0,3 2 80 15,1 2 128-15,2 1 0 0,2 1 0 0,2-2 128 16,1-2-128-16,3-1 0 0,3-2 0 0,-1 0 128 16,1-4-128-16,2-2 144 0,1-2-144 0,1-5 160 15,2-2 160-15,-2-3 48 0,1-4 0 0,0-2 0 0,1-4-96 0,0-3-16 16,-1-2 0-16,0-4 0 0,2-3-112 0,-1-6-16 16,0-2-128-16,-1 0 192 0,1-2-48 0,-3-1-16 15,-3-1 0-15,-2 3 0 0,0 3-128 0,-5 6 0 16,0 5 144-16,-2 5-144 0,-1 3 192 0,0 9-48 15,0 0 0-15,0 0 0 0,-6 5 0 0,1 5 0 16,-2 3 0-16,1 5 0 0,-1 1-144 0,0 4-256 16,1 1 64-16,-2 2 16 0,0 1 176 0,1 1 0 15,0 3-144-15,-1-2 144 0,3-3 0 0,2-3 0 16,-1-3 0-16,3-5 0 0,1-4-144 0,0-11 144 16,0 0 0-16,0 0 0 0,0 0 0 0,0 0 128 0,10-5 0 0,-1-5 16 15,0-4 96-15,2-5 16 0,1-4 0 0,3-2 0 16,2-4-80-16,1 0-16 0,1 3 0 0,1 1 0 15,0 1-160-15,-2 4 0 0,-1 4 144 0,-2 4-144 16,-3 5 160-16,-1 2-32 0,-1 4-128 0,0 4 192 16,-1 3 64-16,1 5 0 0,2 2 0 0,-4 2 0 15,-1 2-48-15,1 2 0 0,1 2 0 0,-1-1 0 16,-4 0-208-16,0-1 144 0,-1-3-144 0,-2 1 128 16,-1-2-128-16,0-1 0 0,-1-3 0 0,-3-3 0 15,4-8-304-15,-4 8-32 0,4-8-16 0,-7 3 0 16,-2-3-2160-1,2-3-432-15,-3-7-96 0</inkml:trace>
  <inkml:trace contextRef="#ctx0" brushRef="#br1" timeOffset="82987.84">21678 16166 45663 0,'-14'-15'2032'0,"8"8"400"0,-1-1-1936 0,4 1-496 16,3 7 0-16,0 0 0 15,-6-6-256-15,6 6-128 0,0 0-48 0,0 0 0 16,0 0-976-16,8-3-208 0,2 0-48 0,2 2 0 16,1 1-800-16,4 0-160 0,2 0-48 0</inkml:trace>
  <inkml:trace contextRef="#ctx0" brushRef="#br1" timeOffset="83629.73">23022 16360 13823 0,'0'0'1216'0,"-3"-7"-960"16,-1-1-256-16,1 0 0 0,1 1 1984 0,2-2 368 15,0 0 64-15,2-1 16 0,0-1-1328 0,1 0-256 16,1 0-48-16,1 0-16 0,2 1 112 0,1 0 0 15,0 0 16-15,2 2 0 0,-1-1 144 0,3 3 32 16,1 2 0-16,-1 3 0 0,-2 3-432 0,0 4-80 16,0 1 0-16,0 4-16 0,0 2-240 0,-1 4-32 15,-3 1-16-15,0 2 0 0,-2 4-64 0,-2 0-16 16,-2 0 0-16,-2 1 0 0,-2 1-64 0,-2-1-128 0,0 0 176 0,-1-1-176 16,1-1 176-16,-1-2-176 0,1-4 160 0,1-3-160 15,2-3 128-15,2-2-128 0,1-9 0 0,0 0 144 16,0 0-16-16,0 0-128 0,0 0 192 0,0 0-64 15,4-8-128-15,3-2 192 0,-1-3-192 0,3-4 192 16,1-5-192-16,3-5 0 0,1-4 0 0,2-4 0 16,-1-2 0-16,-1 0 0 0,-3 2 0 0,-1 3 0 15,-1 5 0-15,-1 4 0 0,-4 3 0 16,-2 5 128-16,0 4 192 0,-2 3 48 0,0 8 0 0,0 0 0 16,0 0 96-16,0 0 32 0,-5 6 0 0,1 5 0 15,0 3-352-15,1 1-144 0,0 0 128 0,1 4-128 16,-1 1 0-1,2 2 0-15,0 2 0 0,1-1 0 0,0 0 0 0,2 0-144 0,2 1 144 0,2-2 0 0,0-4-336 0,2-1 32 16,0-2 16-16,2-2 0 16,2-2-544-16,3-2-128 15,0-1 0-15,3-3-16 0,1-2-2096 0,3-5-432 0,2 0-80 16</inkml:trace>
  <inkml:trace contextRef="#ctx0" brushRef="#br1" timeOffset="84115.67">23630 16252 10127 0,'-8'-5'896'0,"1"1"-704"16,-2-1-192-16,1 2 0 0,1 1 4848 0,7 2 928 16,-9 1 192-16,1 1 48 0,0 1-4288 0,0 4-864 0,1 4-160 0,0 1-48 15,2 1-416-15,2 4-96 0,-3 2-16 0,4 0 0 16,1 1-128-16,1 1 0 0,1 0 0 0,3 0 0 16,1 0 0-16,0-4 0 0,2-1 0 0,2-3 0 15,-1-2 0-15,2-2 0 0,1-2 0 0,2-2 0 16,2-2 128-16,0-3 0 15,-1-2 0-15,2-2 0 16,0-4 80-16,0-2 16 0,-2-3 0 0,1-2 0 16,2-4 48-16,-1-3 16 0,0-3 0 0,-3-1 0 15,-3-1 32-15,-1-1 16 0,-4-1 0 0,0 4 0 0,-2 2 272 0,-2 3 48 0,-1 4 16 0,-2 1 0 16,0 4 192-16,-1 4 32 0,0 1 16 0,3 6 0 16,0 0-400-16,0 0-96 0,0 0-16 0,-8 5 0 15,1 2-400-15,1 5 0 0,2 3 128 0,-1 2-128 16,1 4 0-16,1 6-144 0,2 6 144 0,1 3-208 0,0 1 208 15,1 4-192-15,1 0 192 0,1 2-192 0,1-2 192 0,0 1 0 16,0-1 0-16,2 1 0 0,0-4 0 0,2-3 0 31,-3-3 0-31,0-1 0 0,1-4 0 0,-3-5 0 0,-1-3 0 0,0-2 0 0,0-3 0 0,0-3 0 16,-4-1 0-16,2-10 0 0,-1 7 176 0,1-7-32 16,0 0 0-16,0 0 0 0,-7 3 32 0,7-3 0 15,-11 0 0-15,1-1 0 0,-1-1-48 0,-1-1 0 16,1-2 0-16,-3 1 0 0,2-1-128 0,1 1 0 15,1-2 0-15,1 0 0 16,0-2-256-16,1 1-128 0,1 1-16 0,2-2-16 16,-1-1-1360-16,2-4-272 0,3-2-48 0,2-1-9936 0,2 0-1984 0</inkml:trace>
  <inkml:trace contextRef="#ctx0" brushRef="#br1" timeOffset="84491.33">24023 16255 27647 0,'-1'-13'2448'0,"1"3"-1952"0,0-2-496 0,2 0 0 16,1-1 1152-16,1 2 128 0,-4 3 16 0,1-1 16 16,2 0-160-16,0 0-16 15,2 2-16-15,0 1 0 16,-5 6-416-16,8-3-96 0,-8 3-16 0,0 0 0 0,11-1-288 0,-11 1-64 15,8 4-16-15,-2 2 0 0,-6-6-16 0,5 11 0 16,-3 2 0-16,-2 2 0 0,-2 2-80 0,-3 1 0 16,-1 1-128-16,-2 2 192 0,-1 1-192 0,0 1 0 15,2 0 0-15,0-2 0 0,0-2 128 0,3-2-128 16,0-1 0-16,1-3 0 0,1 0 128 0,1-3-128 16,2-1 0-16,2-1 144 0,2-2 48 0,-5-6 0 15,5 6 0-15,-5-6 0 0,8 5 128 0,2-2 16 16,1-1 16-16,1-2 0 0,1 0-352 0,3-3 0 15,-2 1 0-15,2-1 0 0,-1 0 0 0,0-1-288 16,-2 1 48-16,2 0 16 16,0-2-704-16,-2 2-144 0,-1 0-16 0,-1-1-16 15,-1 2-2032-15,-10 2-416 0,0 0-80 0</inkml:trace>
  <inkml:trace contextRef="#ctx0" brushRef="#br1" timeOffset="84632.63">23992 16333 35007 0,'0'0'1552'0,"-3"-8"320"0,1 1-1488 0,2 7-384 0,0 0 0 0,2-8 0 16,-2 8 928-16,6-7 112 0,1 3 32 0,2-1 0 16,1 1-896-16,2 0-176 0,3-1 0 0,4 1 0 15,-2-1-320-15,3 0 0 0,2-3 16 0,2 1-10976 16,2-1-2208-16</inkml:trace>
  <inkml:trace contextRef="#ctx0" brushRef="#br1" timeOffset="87254.33">19162 17815 18431 0,'0'0'816'0,"-7"-5"160"0,1 2-784 0,6 3-192 0,-5-6 0 0,5 6 0 0,0 0 1936 0,0 0 352 16,0 0 64-16,0 0 16 0,0 0-1120 0,2-6-224 15,-2 6-32-15,10-6-16 0,1 3-192 0,6 1-32 16,5 0-16-16,2-1 0 0,2 1-336 0,4 0-64 16,1-1-16-16,1-1 0 0,-2 1-320 0,-1 0 144 15,3 0-144-15,1 0 0 0,0 2 0 0,0 1 0 16,-2 0 0-16,0 0 0 0,-4 0 0 0,0 0 0 15,-3 0 0-15,-3 1 0 0,-4 2-128 0,-3-1-144 0,-5 0-32 16,-1 0 0 15,-8-2-480-31,0 0-112 0,0 0 0 0,-1 9-16 0,-4 0-1968 0,-5 0-384 0</inkml:trace>
  <inkml:trace contextRef="#ctx0" brushRef="#br1" timeOffset="87504.3">19162 17959 23951 0,'-14'-2'2128'0,"6"0"-1696"0,-1 2-432 0,9 0 0 16,-7-1 1200-16,7 1 144 0,0 0 48 0,0 0 0 16,0 0-880-16,0 0-192 0,0 0-16 0,0 0-16 15,15 5 32-15,1-3 16 0,4-1 0 0,3 0 0 16,5 0 304-16,2-2 64 0,5 0 16 0,-2-1 0 16,0 0-352-16,1-2-80 0,0-2-16 0,2 0 0 15,1 0-144-15,0-1-128 0,-2 0 144 0,-1 2-144 16,-1 1 128-16,-2 0-128 0,-8 1 0 0,-2 0 144 0,-4-1-144 0,-3 2 0 15,-6 1 144-15,-8 1-144 0,0 0 0 0,0 0-128 16,0 0 0-16,0 0 0 16,0 0-352-16,-5 7-64 0,-3-1-16 0,-4 3 0 15,-4 0-816-15,-4 0-160 0,-1-1-48 0</inkml:trace>
  <inkml:trace contextRef="#ctx0" brushRef="#br1" timeOffset="87754.64">19227 18162 6447 0,'0'0'576'15,"-8"4"-576"-15,8-4 0 0,-7 2 0 0,7-2 4048 0,0 0 704 0,0 0 144 0,0 0 32 16,0 0-3456-16,0 0-672 0,11 5-144 0,2-1-16 16,1-2 96-16,5-1 32 0,3-2 0 0,1 0 0 15,0-2-80-15,1 0-16 0,0-2 0 0,4-1 0 16,0 0-416-16,2-1-64 0,2-1-32 0,0 1 0 15,1 0-160-15,0 0 160 0,-2 1-160 0,-3 0 160 16,-1 1-160-16,-4 0 0 0,-2 2 0 0,-5 1 0 16,-4 0-128-16,-2 2-64 0,-10 0-16 0,0 0 0 31,0 0-608-31,0 0-112 0,2 8-32 0</inkml:trace>
  <inkml:trace contextRef="#ctx0" brushRef="#br1" timeOffset="88365.33">20591 17739 11055 0,'-10'-9'976'0,"3"-1"-784"0,2 0-192 0,2-1 0 0,-1-1 4464 0,4 0 848 0,2 0 160 0,2-2 32 15,1-2-4208-15,4 1-848 0,2 0-160 0,0 1-32 16,1 1-96-16,1 0-16 0,2 1 0 0,-1 2 0 16,0 1 240-16,-1 3 32 0,0 2 16 0,-2 2 0 0,-4 2-64 0,0 4-16 15,-2 3 0-15,0 3 0 0,-1 3-112 0,-3 5-32 16,-2 2 0-16,-1 5 0 0,-2 2-80 0,-4 6-128 15,-3 3 176-15,-2 4-176 0,-6 0 144 0,0 0-144 16,1 2 0-16,0-4 144 0,-1-5-144 0,4-5 0 16,-3-4 144-16,6-3-144 0,3-3 240 0,3-3-32 15,1-4 0-15,4-1 0 0,1-10 352 0,2 9 64 16,-2-9 16-16,9 5 0 0,1-1 16 0,2-2 16 16,3-1 0-16,1-2 0 0,3-1-368 0,3-2-80 15,1-2-16-15,0-1 0 0,-1 0-208 0,0-2 128 16,1 0-128-16,0 0 0 0,-2 1 0 0,1 1 128 0,0-2-128 0,0 1 0 15,0 1 0-15,-4 0 128 0,-1 1-128 0,-1 2 0 16,-3 0-208-16,0 0-144 0,-1 2-32 0,-1 0 0 31,-1 1-1552-31,-10 1-320 0,0 0-64 0</inkml:trace>
  <inkml:trace contextRef="#ctx0" brushRef="#br1" timeOffset="88852.08">21191 17559 28559 0,'-6'-12'2544'0,"3"6"-2032"0,-1-1-512 0,1 2 0 0,-1-1 1296 0,4 6 176 0,-7-4 16 0,7 4 16 0,0 0-960 0,-8 1-192 16,1 2-32-16,1 3-16 0,2 2-304 0,-2 5 0 15,-2 0 0-15,2 4 0 0,0 5 0 0,2 4 0 16,0 2 0-16,0 2 0 0,1 2 0 0,2-1 0 31,-1-2 128-31,3 0-128 0,3-2 176 0,2-1-176 16,-1-2 160-16,4-3-160 0,1-4 256 0,1 0-64 0,1-3 0 0,-2-3 0 0,1-1 240 0,1-4 32 31,0-3 16-31,1-3 0 0,0-2-80 0,3-2-16 16,0-1 0-16,0-4 0 0,-1-2-176 0,-3-4-32 15,4-5-16-15,0-2 0 0,2-3 0 0,-4-4 0 16,0-2 0-16,-2-2 0 0,-3-4-32 0,-1 1-128 0,-4-1 192 0,-1 2-64 15,-2 3 0-15,-2 4 0 0,-4 2 0 0,-1 4 0 16,-4 1 128-16,0 5 0 0,-3 2 16 0,-2 5 0 16,-3 2-16-16,-2 3 0 0,-1 2 0 0,-1 3 0 15,0 2-256-15,-1 4 0 0,2 2 0 0,0 2 0 16,-2 2 0-16,2 1-192 0,3 1 48 0,3 1 16 16,3-1 128-16,3 0 0 0,2 0 128 0,4 0-128 15,2-1 0-15,3 1 0 0,3-1 0 0,2 0 0 16,2 0 0-16,3-1-128 0,4 0 128 0,-1-2 0 15,0-1-144-15,2-4 144 0,-1 0-160 0,4-3 160 32,0-1-528-32,2-2-16 0,2-2 0 0,3-1 0 0,1 0-1488 15,3-5-288-15,2-3-64 0</inkml:trace>
  <inkml:trace contextRef="#ctx0" brushRef="#br1" timeOffset="89461.4">22027 17677 18431 0,'0'0'1632'0,"-5"-2"-1312"0,-1 2-320 0,6 0 0 16,-5 3 1856-16,5-3 288 0,-6 8 64 0,2 2 16 15,-3 0-1600-15,4 3-320 0,1 0-64 0,2 3-16 16,0-1 16-16,1 0 0 0,1 0 0 0,2-1 0 16,1 0-64-16,2-1-16 0,-1-2 0 0,3-1 0 15,1-1 0-15,2-1 0 0,-2-2 0 0,1-2 0 16,1-3 176-16,0-2 48 0,-1-3 0 0,1-1 0 15,0-3-64-15,0-2 0 0,-1-2 0 0,2-2 0 16,-1-4-160-16,1 0-32 0,-2-3-128 0,2-1 192 16,-3-1-192-16,1 1 128 0,-3 3-128 0,-1 4 0 15,-2 2 160-15,-1 5-160 0,-4 8 160 0,0 0-160 0,0 0 192 0,0 0-48 16,0 0-16-16,-4 12 0 0,-1 1-128 0,-3 2 128 16,0 2-128-16,1 0 128 0,2 0-128 0,-2 1 0 15,-1-1 0-15,2 0-176 0,-1-3 176 0,3-2 0 16,1-2 0-16,-1-2 0 0,4-8 128 0,0 0-128 15,0 0 160-15,0 0-160 0,0 0 736 0,0 0 48 16,0 0 16-16,10-8 0 0,-1-2-208 0,0-1-32 16,2-2-16-16,2 0 0 0,2-1-320 0,1 3-64 15,0 0-16-15,2 4 0 0,1 1-16 0,-2 3-128 16,1 1 192-16,-1 1-64 0,1 2 0 0,-2 2-128 16,1 4 192-16,-2-1-64 0,-1 3-128 0,-3 0 128 15,-2-1-128-15,2 1 128 0,-4 1-128 0,0-1 0 16,-3-1 0-16,-1-2 128 0,-3-6-384 0,3 7-96 0,-3-7-16 0,0 0 0 31,0 0-1216-31,0 0-240 0,-11 3-48 0,-2-4-13440 0</inkml:trace>
  <inkml:trace contextRef="#ctx0" brushRef="#br1" timeOffset="89618.18">22019 17436 39615 0,'-12'-11'1760'0,"5"6"352"0,1 0-1680 0,6 5-432 0,0 0 0 0,0 0 0 16,-5-5 0-16,5 5-256 0,0 0 48 0,0 0 0 16,0 0 16-16,0 0 0 0,0 0 0 0,0 0 0 31,0 0-784-31,11 2-160 0,-1 1-16 0,0-2-14656 0</inkml:trace>
  <inkml:trace contextRef="#ctx0" brushRef="#br1" timeOffset="90400.38">23041 17401 7359 0,'-8'-11'320'0,"5"6"80"0,3 5-400 0,-5-6 0 0,1 1 0 0,4 5 0 15,-6-6 4416-15,6 6 784 0,0 0 176 0,0 0 16 16,-10 2-3680-16,3 3-752 0,-1 1-128 0,0 3-48 16,-1 2-512-16,1 2-96 0,-2 3-32 0,1 1 0 15,0 2 176-15,0 3 16 0,2 1 16 0,0 1 0 16,0-1-32-16,1-1 0 0,0 0 0 0,3-1 0 16,1-3-64-16,1-2-32 0,1-2 0 0,1-3 0 0,1-3 48 0,-2-8 16 15,0 0 0-15,0 0 0 0,9 4 288 0,0-5 64 16,-3-4 16-16,2-3 0 0,1-3-144 0,1-3-48 15,-3-5 0-15,3-3 0 0,0-3-272 0,0-5-48 16,0-4-16-16,1-2 0 0,0-1-128 0,-1 0 160 16,0 0-160-16,-1 5 160 0,-1 5-160 0,0 3 0 15,-1 5 0-15,0 3 0 0,-2 3 192 0,1 5-64 16,-6 8 0-16,9-2 0 0,-9 2 64 0,0 0 0 16,11 10 0-16,-4 3 0 0,-2 3-192 0,3 2 160 15,-1 1-160-15,-1 3 160 0,1 1-160 0,-2 4 0 16,1 0 0-16,-1 1 0 0,1-1 0 0,-1-1 0 0,2 0 0 0,1-3 128 15,-1-4-128-15,1-3 0 0,-1-3 0 16,0-2 0-16,-7-11 0 0,10 7 0 0,-1-3 0 0,-9-4 0 16,11-2 144-16,0-2-144 0,-1-4 160 0,0-3-160 15,0-3 208-15,2-4-48 0,2-2-16 0,0-5 0 16,0-4-144-16,-1-1 192 0,1-2-192 0,0 2 192 16,0 0-192-16,-2 4 0 0,-2 4 144 0,-1 2-144 15,-1 2 128-15,-1 5-128 0,-1 3 128 0,0 4-128 16,-6 6 192-16,0 0-16 0,0 0-16 0,9 3 0 15,-3 3-160-15,1 1 0 0,-2 3 0 0,1 3 128 16,-1 2-128-16,1 1 0 0,-2 2 0 0,2 0 0 16,-4 3 0-16,1 1-144 0,1 0 144 0,-1 1-208 15,-1 1-128-15,0-4-32 0,0 1 0 0,1-1 0 16,-1-2-464 0,1-3-112-16,-1-3-16 0,3-2 0 0,-5-10-2096 0,9 8-416 15,-9-8-96-15,11 0-9712 0</inkml:trace>
  <inkml:trace contextRef="#ctx0" brushRef="#br1" timeOffset="90667.31">23705 17407 18543 0,'0'0'816'0,"2"-9"176"0,-1 1-800 0,-1 8-192 16,0 0 0-16,0 0 0 0,0 0 2320 0,0 0 432 16,-7 1 64-16,-2 4 32 0,2 1-1648 0,2 4-336 15,-2 1-64-15,2 2-16 0,-1 3-528 0,2 0-128 16,-2 0 0-16,4 1-128 0,1 1 240 0,2-2-64 0,1-1-16 0,3-3 0 16,-1-2 192-16,3-2 32 0,-1 0 16 0,3-1 0 15,2-3 224-15,0-2 32 0,0-3 16 0,0-1 0 16,1-2-192-16,1-2-32 0,0-2-16 0,0 0 0 15,-2-6-80-15,0-1-16 0,0-3 0 0,-2-1 0 16,0-3-64-16,-1 0-16 0,-1 1 0 0,-3 2 0 16,-1 1-112-16,-3 3-16 0,-3 1-128 0,0 2 192 15,-1 2-16-15,1 2-16 0,-4 2 0 0,1 3 0 16,-2 2-160-16,-2 3 0 0,-3 2 144 0,-1 1-144 31,-2 2-384-31,0 1-128 0,-1 2-48 0,0 1 0 16,-1 0-1680-16,3 1-352 0,0 1-64 0,3-4-12128 0</inkml:trace>
  <inkml:trace contextRef="#ctx0" brushRef="#br1" timeOffset="91058.33">23959 17105 23951 0,'0'0'2128'0,"1"-8"-1696"16,-1 1-432-16,0 7 0 0,0 0 2144 0,0 0 352 15,0 0 64-15,0 0 0 0,0 0-1456 0,0 0-288 16,3 9-64-16,-3 2-16 0,0 2-432 0,0 4-96 15,0 4-16-15,0 2 0 0,-2 4-192 0,0 0 0 16,0 1 0-16,-3 1 0 0,0 2 0 0,1-2 0 16,1-2 0-16,0 1 0 0,0-4 128 0,2-3-128 15,-2-3 0-15,2-3 144 0,0-2-144 0,1-3 160 16,0-10-160-16,0 0 160 0,0 0 64 0,0 0 16 0,0 0 0 16,10-2 0-16,-1-3 208 0,0-3 32 0,0-6 16 0,0-1 0 15,2-1-240-15,2-5-64 0,-2-2 0 16,1 1 0-16,1 1-192 0,1 2 144 0,-1 1-144 0,1 4 128 15,-2 2 64-15,0 3 0 0,-1 3 0 0,-1 1 0 16,0 3-32-16,-1 2 0 0,-9 0 0 0,13 4 0 16,-2 2-160-16,-2 3 0 0,-1-1 0 0,0 3 0 15,1 2 0-15,-2 0 0 0,0-1 128 0,1 1-128 16,-3 0 0-16,1 3 0 0,-3-2-192 0,0 1 192 16,-1 0-352-16,1-1 48 0,-1-1 16 0,0-1 0 31,-1-2-192-31,1-1-32 0,-2-9-16 0,0 0 0 0,4 9-1552 15,-4-9-304-15,0 0-64 0</inkml:trace>
  <inkml:trace contextRef="#ctx0" brushRef="#br1" timeOffset="91372.84">24347 17267 21183 0,'-11'-12'1888'0,"6"4"-1504"0,-3-2-384 0,3 1 0 0,0 3 3312 0,3 0 592 0,0 1 112 0,2 5 16 0,0 0-2880 0,0 0-592 16,0 0-112-16,9-2-32 0,-1 2-416 0,0 3 0 15,0 2 128-15,-2 4-128 0,1 1 0 0,-1 2 0 16,0 4 0-16,-1 0 0 0,-2-1 0 0,0 2 160 16,-2 1-32-16,-1-1-128 0,-1 2 176 0,0-3-176 15,-1-1 160-15,1-3-160 0,1-1 192 0,0-11-64 0,0 0-128 0,0 0 192 16,0 0 192-16,0 0 16 0,0 0 16 0,0 0 0 16,0 0 256-16,5-11 48 0,1-4 16 0,1-2 0 15,1-5-368-15,1-3-80 0,1-4-16 0,0 0 0 16,2 0-272-16,1 2 128 0,-1 4-128 0,-1 4 0 15,1 3 0-15,0 3 0 0,-2 3 0 0,1 3 0 16,0 2 0-16,0 4 0 0,-11 1-192 0,12 4 192 31,0 2-2096-31,-1 2-320 0,-1 1-64 0,-1 3-8832 0,-3 1-1760 0</inkml:trace>
  <inkml:trace contextRef="#ctx0" brushRef="#br1" timeOffset="92156.31">23221 17991 13823 0,'0'0'1216'0,"0"-9"-960"0,1 2-256 0,-1 7 0 16,-1-6 2336-16,1 6 416 0,0 0 96 0,0 0 16 15,0 0-1920-15,0 0-384 0,0 0-80 0,-8-1-16 16,1 2 208-16,-1 4 32 16,-1 3 16-16,1 3 0 0,1 3-512 0,-2 2-208 0,-1 0 176 0,1 4-176 15,1 1 0-15,2 1 0 16,0-1 0-16,2 0 0 0,0-2 160 0,0 0-160 0,3-1 160 0,2-3-160 16,3-2 144-16,0-1-144 0,3-2 128 0,2-2-128 0,1-4 1440 0,2 1 208 15,2-2 32-15,1-3 16 16,2-2-1856-16,0-3-368 0,1 0-80 0,0-3-16 0,4-2 624 0,0-2 0 15,-2-1 0-15,1-2 0 0,0-4 0 0,0-2 0 16,-1-1 144-16,-3 0-144 0,-2-1 0 0,-3 2 128 16,-1 3-128-16,-2 3 0 0,-3 2 0 0,0 3 144 15,-2 2-144-15,-4 8 0 0,0 0 336 0,0 0-32 16,0 0-16-16,0 0 0 0,0 0 144 0,0 12 16 16,-1 0 16-16,0 2 0 0,-1 1-464 0,1 0 128 0,-2 1-128 0,1-1 0 15,0 1 0-15,0-2 0 16,1-2 0-16,1-2 0 0,1-1 0 0,-1-9 0 0,4 7 0 0,-4-7 0 15,0 0 0-15,10 5 0 0,0-5 0 0,0-2 0 16,-1-3 0-16,2-1-128 0,2-3 128 0,-1-2-160 16,0-3 160-16,1-3 0 0,0-2 0 0,3 0 128 15,-1-2-128-15,0 0 0 0,-3 0 128 0,0 0-128 16,-1 2 0-16,-2 4 144 0,-3 1-144 0,-1 4 0 16,-2 2 208-16,-3 8-64 0,0 0-16 0,0 0 0 15,0 0 256-15,0 0 64 0,0 0 0 0,-1 10 0 16,0 1-272-16,0 1-48 0,-1 2-128 0,1 2 192 15,1 0-192-15,0 1 0 0,-1-1 0 0,2 2-160 16,2-2 160-16,-1 0 0 0,0-2 0 0,2-2 0 16,2-2 0-16,-1-1 0 0,0-2 0 0,-5-7 0 15,9 7-192-15,-1-4-16 0,1-2 0 0,0-3 0 16,1-2-480-16,0-2-80 16,0-1-32-16,0-3 0 0,-1-2-1744 0,-2-4-336 0,-1-1-80 15</inkml:trace>
  <inkml:trace contextRef="#ctx0" brushRef="#br1" timeOffset="92298.12">23562 17828 20271 0,'-14'-7'1792'0,"-3"0"-1424"16,0-1-368-16,0 2 0 0,2 2 1712 0,1 2 272 15,2-2 48-15,1 2 16 0,11 2-1728 0,-10-1-320 16,10 1 0-16,0 0-208 16,0 0-688-16,0 0-144 0,3 8-32 0,0 0 0 15,4-1-1600-15,6-1-320 0,2-2-64 0</inkml:trace>
  <inkml:trace contextRef="#ctx0" brushRef="#br1" timeOffset="92954.61">23976 17829 10127 0,'0'0'448'0,"12"-1"96"0,0 0-544 0,-12 1 0 0,0 0 0 0,0 0 0 15,0 0 3904-15,0 0 656 0,0 0 144 0,0 0 32 16,-8 10-2704-16,0 0-544 0,1 1-96 0,-2 1-32 16,-1 0-752-16,0 3-160 0,-1 2-16 0,1 0-16 15,2 0 32-15,1 0 16 0,-1 1 0 0,3 0 0 16,0-3-144-16,3 0-16 0,0 1-16 0,2-1 0 15,1-1-288-15,2 0 128 0,2-3-128 0,-1-1 0 16,1-3 176-16,2-1-176 0,-7-6 160 0,13 3-160 16,2-4 176-16,0-1-176 0,-1-3 192 0,3-3-192 15,0-3 144-15,2-6-144 0,0-2 0 0,2-3 144 0,1-3-144 16,2-5 128-16,0-4-128 0,-1-1 128 0,-1 0-128 0,-2 0 160 16,-1-2-160-16,-4 2 160 0,-4 1-160 0,-2 3 128 15,-4 4-128-15,-1 4 128 0,-3 3 144 0,-1 4 32 16,-1 4 0-16,-3 2 0 0,1 3 304 0,3 7 64 15,-7-4 16-15,7 4 0 0,-8 0-208 0,-1 4-32 16,-3 1-16-16,1 4 0 0,0 3-432 0,1 4 0 16,0 1 0-16,0 4 0 0,-1 2 0 0,1 1 0 15,-1 3-176-15,3 0 176 0,1 1-144 0,1-2 144 16,2-1-160-16,1 1 160 16,0-1-544-16,3-2-16 0,3-3 0 0,1-2 0 15,1-3-528-15,3-3-96 0,2-3-32 0,2-3 0 16,4-3-992-16,1-2-208 0,4-2-32 0,1 0-16 15,0-3 768-15,-1 0 160 0,0-1 16 0,0 2 16 0,-4 0 992 0,-1 1 208 0,-4-1 48 0,-2 1 0 16,-1 1 592-16,-9 1 128 0,0 0 32 0,0 0 0 16,7-3 928-16,-7 3 192 0,0 0 48 0,6-5 0 15,-6 5-368-15,4-7-64 0,-1-1-16 0,0-1 0 16,0-3-544-16,0-1-112 0,1-1-32 0,-1-2 0 16,0 1-64-16,0-2-16 0,2 1 0 0,-2-2 0 15,-1 1 0-15,2 0-16 0,-3 2 0 0,0 2 0 16,-1 0-80-16,0 5-16 0,0 8 0 0,0 0 0 15,-2-8 80-15,2 8 16 0,0 0 0 0,0 0 0 16,0 0-48-16,-9 5-16 0,-1 2 0 0,1 2 0 0,1 2-368 16,1 2 0-16,0 2 0 0,3 1 128 0,-1-1-128 15,2 2 0-15,0-1-128 0,1 1 128 0,2 0 0 0,0 0-128 16,2-2 128-16,1-2 0 0,1 0 0 0,1-2-160 16,-1-3 160-16,3 0 0 0,1-2-320 0,1-3 64 15,4-1 0-15,1-2 0 16,1-2-400-16,2-3-80 0,-1-2-16 15,3-2 0-15,0-3-1584 0,-1 0-320 0,-1-1-64 0,-4 2-6944 16,-2 1-1376-16</inkml:trace>
  <inkml:trace contextRef="#ctx0" brushRef="#br1" timeOffset="93267.55">23850 18391 20271 0,'-10'2'1792'0,"0"2"-1424"0,2-2-368 0,8-2 0 16,-8 3 1440-16,8-3 224 0,0 0 32 0,0 0 16 15,0 0-480-15,0 0-80 0,4 8-32 0,3-4 0 16,3-1-96-16,3-1-32 0,5-4 0 0,2-1 0 16,7-1-672-16,1-4-128 0,3-1-16 0,3-2-16 15,5-1-32-15,4-2 0 0,3-4 0 0,3 1 0 16,2-1-128-16,1-1 0 0,1 0 144 15,-5 0-144-15,-5 0 192 0,-4 3-48 0,-1-1 0 0,-4 3 0 16,-3 2-144-16,-4 0 160 0,-6 1-160 0,-2 1 160 0,-5 4-160 0,-5 1 128 16,-9 5-128-16,2-4 128 15,-5 1-1328-15,-3 1-272 16,-5 3-48-16,-2 1-16 0,-4 2-1120 0,-2 1-224 0,-3 4-64 16</inkml:trace>
  <inkml:trace contextRef="#ctx0" brushRef="#br1" timeOffset="93487.13">23786 18442 33855 0,'-18'1'1504'0,"11"0"304"0,2-1-1440 0,0 1-368 15,5-1 0-15,0 0 0 0,0 0 384 0,7 1 16 16,3-1 0-16,4 0 0 0,5-1-192 0,5-2-32 0,4-3-16 0,4-3 0 16,4-2-160-16,3-2 0 0,6-2 0 0,45-17 0 15,-6 3 0-15,-8 2 0 0,-6 0 0 0,-7 3 0 16,-7 2 0-16,-3 3 0 0,-4 2 128 0,-5 1-128 15,-5 1 0-15,-6 3 0 0,-4 0 0 0,-6 3 0 32,-8 0-688-32,-5 3-112 0,-5 0-32 0,-5 2 0 15,-6 0-1984-15,-5 1-384 0</inkml:trace>
  <inkml:trace contextRef="#ctx0" brushRef="#br3" timeOffset="129494.33">5350 13569 6447 0,'0'0'576'0,"0"0"-576"16,0 0 0-16,0 0 0 0,0 0 1440 0,2-6 176 16,-2 6 48-16,3-4 0 0,-1-2-336 0,-2 6-64 15,2-5-16-15,1-1 0 0,2 1-352 0,-1 0-80 32,0 1-16-32,1 1 0 0,-5 3-80 0,5-4-16 0,0 1 0 0,-5 3 0 0,0 0-208 0,0 0-48 15,6 0-16-15,-6 0 0 0,6 3-112 0,-3 3-32 31,-3-6 0-31,3 9 0 0,-3-1-128 0,0 2-32 16,0-1 0-16,-3 1 0 0,1 0-128 0,-1 0 0 0,-1 0 0 0,1-1 0 0,-1-2 0 0,-2 1 160 0,1-1-160 0,-2-2 160 16,0-1-32-16,2 0 0 15,-1-2 0-15,-2 0 0 0,-1-1 16 0,3 0 0 0,2-3 0 0,-2-1 0 32,2-2 176-32,0 0 48 0,-1-2 0 0,2 0 0 0,0-2 144 0,0-1 48 0,1-1 0 0,2-1 0 15,0 0-96-15,1-1-16 0,2-2 0 0,0 1 0 16,2 1-160-16,1 0-32 0,-1-1-16 0,1 3 0 15,0-1-240-15,1 2 0 0,2 2 0 0,-3 0 0 16,2 1 0-16,-1 3 0 0,-1-1 128 0,1 3-128 0,-7 2 0 16,7 1 176-16,-7-1-176 0,6 4 160 15,-6-4-160-15,7 6 0 16,-2 1 144-16,0 3-144 0,-1 0 0 0,-1 1 0 0,0 1 0 0,-1 1 0 0,-1 1 0 0,-1 1 0 31,0-2 0-31,-1 0 0 0,-1 1 0 0,-1-1 0 0,0 1 0 0,0-2 128 0,-1-1-128 0,-1-1 128 16,2 0-128-16,-2-3 128 0,-1-1-128 0,-1-2 176 15,-1-1-176-15,1 0 192 0,-1-2-64 0,0-1 0 16,1 0 0-16,-1-4 0 0,2-1-128 0,0-2 192 16,-1 0-192-16,2-2 192 0,-1-2-64 0,2 0-128 15,0-2 192-15,1-1-64 0,1 1-128 0,1 0 0 16,1 0 0-16,1 0 0 0,1 1 144 0,0 1-144 16,1-2 160-16,0 2-160 0,0 2 208 0,2 0-48 15,0 2-16-15,1 2 0 0,-3-1-144 0,2 0 0 16,1 1 0-16,-1 2 128 0,1 1-128 0,0 1 0 0,2 1 0 0,-1 2 0 15,-1 1-160-15,0 1 160 0,-1 2 0 0,0 1-144 16,-2 0 144-16,0 2 0 16,0 0 0-16,-1 1-128 0,-1 1 128 0,-1 1 0 15,-1 0-144-15,0 0 144 0,-2 1 0 0,0-1 0 0,0-1-144 0,0 0 144 16,-3 0 0-16,2-1 0 16,-3-2 0-16,2 0 0 0,-2-2 224 15,1-1-48-15,1-3-16 16,-2 0 0-16,1-1-160 0,-1-1 0 0,1-1 144 0,0-1-144 0,1-3 144 0,-1 0-144 15,2-2 192-15,-1-1-192 0,2-2 192 0,1-1-192 16,1-1 192-16,1-2-192 0,0 0 128 0,1 0-128 16,1 1 0-16,0-1 0 0,0 0 144 0,2 0-16 15,0 2-128-15,2 1 192 0,-3 1-192 0,1 2 0 16,2 1 0-16,-2 2 0 0,1-1 0 0,-1 2 0 16,1 2 0-16,1 1 0 0,1 0 0 0,-1 1 0 15,1 1 0-15,-1 2 0 0,0 3 0 0,-1 0 0 16,1 2 0-16,-2 1 0 0,1 1 0 0,-1 1 0 15,0 0-128-15,-2 2 128 0,-1 0 0 0,0 1-160 16,-1 1 160-16,0-2-128 0,-1 0 128 0,0 0-160 16,-1-1 160-16,-1-1-160 0,0-1 160 0,0-2 0 15,-1-2 0-15,1 0 0 0,-1-1 128 0,-1-1-128 16,5-4 128-16,-5 1-128 0,-3-1 176 0,2-1-48 0,1-1 0 0,-1-2 0 16,1-1-128-16,1-2 192 0,0-1-192 0,1 1 192 15,1-3-192-15,1 0 0 0,1-1 144 0,1-1-144 16,0 0 0-16,1 0 0 15,0 0 0-15,2 1 0 0,-1 1 0 0,-1 1 0 16,1-1 0-16,2 2 128 0,0 2-128 0,1-1 0 0,-1 0 0 0,0 3 128 16,-5 4-128-16,5-3 0 15,-5 3 0-15,0 0-128 0,7 1 128 0,-7-1 0 0,5 4-144 0,1 2 144 16,-3 0-128-16,1 2 128 16,-2 1-160-16,-1 1 160 0,-1 0-128 0,0 2 128 0,-1 1 0 0,-1 0-144 0,0 0 144 15,0 1 0-15,0 0 0 0,1-1 0 0,-1 1 0 16,0-2 0-16,1-1 0 0,1-1 0 0,-1-2 0 15,0-1 0-15,1-7 0 0,0 0 0 16,0 0 0-16,0 0 128 0,0 0-128 0,0 0 176 16,0 0 0-16,-4-4 0 0,-1-1 0 0,2-3 0 0,0-2-32 0,-1-2 0 15,0-1 0-15,1-1 0 0,2-2-144 16,0 0 0-16,1-2 0 0,0 2 128 0,0 0-128 0,1 2 0 16,0 0 0-16,1 2 0 0,0 1 0 15,0 2 0-15,-1 2-128 0,2 3 128 0,-3 4-144 0,0 0 144 16,0 0-192-16,0 0 192 0,0 0-192 0,2 7 192 15,0 2-192-15,0 1 192 0,0 0-192 0,0 2 192 16,-1 1-192-16,0 1 192 0,-1 0 0 0,0 0-128 16,0 0 128-16,0 1 0 0,-1-1 0 0,1 0 0 0,0 0 0 0,0-2 0 15,-1-1 0-15,1-3 0 16,-2 0 0-16,2-1 0 0,0-7 0 0,0 0 128 0,0 0-128 0,0 0 144 16,0 0-144-16,0 0 192 0,0 0-192 0,3-6 192 15,-2-1-192-15,1-1 0 16,-1-3 0-16,1-1 0 0,0-3-384 0,2 2 64 0,-2-1 0 0,1 0 0 15,-1-1 128-15,1 2 16 0,-2 1 16 0,0 2 0 16,-1 1 160-16,0 2 0 0,-1-1-144 0,0 2 144 16,-2 2-144-16,3 4 144 0,0 0-192 0,0 0 192 31,-5 2-576-31,-1 3-16 0,0 0 0 0,-2 3-9648 0,0 2-1920 0</inkml:trace>
  <inkml:trace contextRef="#ctx0" brushRef="#br3" timeOffset="129838.34">5393 13428 15663 0,'0'0'688'0,"1"-6"144"0,0 1-656 0,-1 5-176 16,0 0 0-16,0 0 0 0,0 0 2144 0,0 0 400 0,0 0 80 0,0 0 0 15,0 0-1696-15,2 9-352 16,0 1-64-16,-1 1 0 0,-1 1-368 0,1 1-144 15,-1 2 128-15,1 1-128 0,0-2 0 0,0-1-304 0,0 0 48 0</inkml:trace>
  <inkml:trace contextRef="#ctx0" brushRef="#br3" timeOffset="131013.21">5792 12752 4607 0,'0'0'192'0,"0"0"64"0,0 0-256 0,0 0 0 0,-6-3 0 0,0 1 0 15,1 0 2720-15,0 1 496 0,5 1 112 0,-4-3 0 16,0 1-1872-16,4 2-384 0,0 0-80 0,0 0-16 15,0 0-48-15,0 0-16 0,0 0 0 0,0 0 0 16,0 0-224-16,0 0-48 0,0 0-16 0,5-3 0 16,3 1 192-16,1 1 32 0,3 1 16 0,2 0 0 15,1 0-32-15,3 0 0 0,3 0 0 0,2 1 0 16,2 0-416-16,3 0-96 0,3 0 0 0,-3 0-16 16,1 0-304-16,-1 0 128 0,0 0-128 0,-3 1 0 15,-2-2 128-15,-2 0-128 0,-2-2 0 0,-3 1 0 16,-1-1 0-16,-5 0 160 0,-2 0-160 0,-1 1 128 0,-7 1 0 0,0 0 0 15,4-4 0-15,-4 4 0 0,0 0-128 0,-2-4 128 16,-3-2-128-16,-2 2 128 0,-2 1-128 0,-3-1 128 16,-3 0-128-16,-3 2 128 0,-3 0-128 0,-1-1 0 15,-2 1 0-15,-2 1 0 0,-3 0 0 0,0 1 0 16,1 1-144-16,0 0 144 0,1 0 0 0,-2 2 0 16,1 0 0-16,-1 1 0 0,2 1-128 0,-1 0 128 0,2 1 0 15,-1 0 0-15,1 2-144 0,-1 1 144 16,1 1 0-16,1 0-144 0,1 1 144 0,2 0 0 15,2 1-144-15,2 1 144 0,2 0-128 0,2 1 128 0,3 1-160 0,4 0 160 16,1 0-128-16,3 1 128 16,2-2 0-16,3-1-144 0,2 1 144 0,4-1 0 15,2-1 0-15,3-1-128 0,5-1 128 0,2-3 176 16,2 0-48-16,1-1 0 0,2-3 464 0,-1-1 96 0,-1-2 16 0,-1-2 0 16,-1-3-192-16,-2 1-16 0,-3-1-16 0,-1-3 0 15,-3-2-80-15,-1 0-16 0,-2 0 0 0,-2-1 0 16,-2-1 144-16,-3 1 32 0,-1 0 0 0,-3 0 0 15,-3 1-240-15,1 1-32 0,-1 2-16 0,-2 1 0 16,-2 2-272-16,0 0 0 0,-1 2 0 0,-1 2 0 16,2 2-352-16,-4 3-32 0,-1 0 0 0,-1 2 0 15,-2 2-704 1,2 1-160-16,-3 0-32 0,3-1 0 0,1 1-1664 0,3-1-352 16,2 0-64-16</inkml:trace>
  <inkml:trace contextRef="#ctx0" brushRef="#br3" timeOffset="131295.44">5916 12980 5519 0,'0'0'240'0,"0"0"64"15,0-5-304-15,0-1 0 0,0 6 0 0,1-5 0 0,1-2 4816 0,-1 0 912 16,0 2 176-16,1-1 48 0,0 1-3248 0,-2 5-640 0,4-6-128 0,-4 6-16 15,0 0-720-15,0 0-144 0,0 0-32 0,0 0 0 16,0 0-640-16,5 3-128 16,-5-3-16-16,6 7-16 0,-4 2-224 0,0 2 0 0,-1 2 0 0,-1 3 0 15,-1-2 0-15,0 1 0 16,0 3 0-16,-1-1 0 0,0-2 128 0,-1 0-128 16,1 1 0-16,0-1 0 0,0-1 144 0,0 2-144 15,-2-3 128-15,1-1-128 0,1 0 0 0,0-1 0 0,-2-2-144 0,2 0-11280 16,1 0-2256-16</inkml:trace>
  <inkml:trace contextRef="#ctx0" brushRef="#br3" timeOffset="131765.06">5787 12757 16287 0,'0'0'720'0,"0"0"160"0,0 0-704 0,0 0-176 0,1-6 0 0,-1 6 0 15,0 0 1552-15,0 0 288 0,0 0 48 0,0 0 16 16,0 0-768-16,0 0-160 0,0 0-16 0,4 5-16 16,0 0-608-16,-1 3-112 0,-1 1-32 0,0 1 0 15,1 0-192-15,-3 1 0 0,0 0 128 0,0 0-128 16,-3 0-1408-16,1 1-336 0</inkml:trace>
  <inkml:trace contextRef="#ctx0" brushRef="#br3" timeOffset="133330.81">1242 13618 7359 0,'0'0'656'0,"0"0"-528"16,0-5-128-16,0-1 0 0,0 1 1664 0,0 5 320 16,0-5 48-16,0 5 16 0,0-6-368 0,0 6-64 15,0 0-16-15,0 0 0 0,0 0-592 0,0 0-128 16,0 0-32-16,0 0 0 0,0 0-544 0,0 0-112 15,0 0-32-15,-3 8 0 0,1 1-160 0,1 1 0 16,1 0 144-16,-1 1-144 0,0 0 144 0,0-1-144 16,0 0 192-16,0-1-192 0,-1-1 176 0,1 0-176 15,-1-1 160-15,2-7-160 0,-1 6 400 0,1-6-16 16,0 0 0-16,0 0 0 0,0 0 336 0,0 0 64 16,0 0 16-16,-4-3 0 0,0-2-112 0,1-3-32 15,0-2 0-15,1-2 0 0,-1-4-48 0,1 0-16 0,0-2 0 0,0 0 0 16,0-2-80-16,-1 0-32 0,2 0 0 0,1 2 0 15,0 1-224-15,0 3-64 0,0 2 0 0,0 2 0 16,0 1-192-16,0 2 0 0,0 7 0 0,0 0-160 16,0 0 160-16,0 0-160 15,0 0 160-15,-2 7-160 0,-1 1-16 0,-1 2 0 0,1 4 0 0,1 1 0 16,-2 2 176-16,0 0 0 0,2 2-144 0,0 1 144 16,1 0 0-16,1-2 0 0,0 0 0 0,1-2 0 15,0-1 0-15,1-3 0 0,1-2 0 0,-1-3 0 16,0-1 0-16,-2-6 0 0,0 0 0 0,0 0 0 15,6 1 176-15,-6-1 0 0,0 0 0 0,6-7 0 16,-1-1 240-16,1-3 48 0,-2-5 16 0,2 0 0 16,-3-3-112-16,3-2-32 0,-2-2 0 0,0-1 0 0,0-3-336 0,-1 2 128 15,0 1-128-15,1 2 0 0,-3 1 0 0,0 3 128 16,0 2-128-16,0 4 0 0,-1 2 0 0,0 2 0 16,-1 3 0-16,1 5 0 0,0 0 0 0,0 0 0 15,0 0 0-15,-3 9 0 0,-1 2 0 0,1 3-240 0,-1 2 48 0,-1 4 0 16,1 2 192-16,-1 1-144 15,1 1 144-15,2 2-128 0,-2 0 128 0,2 1 0 16,1-2-144-16,1-1 144 0,1-2 0 0,1 0 0 16,2-2 0-16,-3-3 0 0,2 0 0 0,0-3 0 15,1-3-144-15,-1-2 144 0,0-1 0 0,1-3 0 16,-4-5 0-16,0 0 0 0,0 0 208 0,0 0-48 16,0 0-16-16,5-6 0 0,0-4 80 0,-1-3 16 0,0-3 0 0,0-1 0 15,-2-4-64-15,1-4-16 0,0-2 0 16,1-2 0-16,-3 0-160 0,1-1 0 0,0 1 0 0,-1 2 0 15,-1-1 0-15,0 4 0 0,0 3 0 0,0 4 0 16,-1 2 0-16,-1 4 0 0,1 3 0 0,0 2 0 16,1 6-144-16,0 0 144 0,0 0 0 15,-5 7 0-15,2 1-256 0,-1 5 64 0,-1 2 16 0,2 3 0 16,1 0 176-16,0 3-192 0,1 1 192 16,-2 1-192-16,3 1 192 0,0 2 0 0,0-2-144 0,3 0 144 15,-3-2 0-15,1-1 0 0,0-1 0 0,1-4 0 16,-1-2 0-16,1-3 0 0,0-3 0 0,1-1 0 15,-3-7 0-15,0 0 160 0,0 0-160 0,0 0 160 16,2-8 64-16,1-2 16 0,0-4 0 0,1-5 0 0,-1-5-240 0,0-3 128 16,3-3-128-16,-3-1 0 0,-2 1 0 0,1 3 0 15,1 3 0-15,-2 4 0 0,0 3 0 0,-1 5 0 16,0 4-128-16,0 3 128 0,0 5 0 0,0 0-160 16,-6 8 160-16,1 4-128 0,-3 3-112 0,0 4-16 15,0 2 0-15,0 3 0 16,0 3-256-16,2 1-64 0,-2 1-16 0,2-2 0 15,3 0-944-15,0-3-192 0,2-4-48 0,-1-4-7840 16,4-3-1584-16</inkml:trace>
  <inkml:trace contextRef="#ctx0" brushRef="#br3" timeOffset="134332.7">602 12678 3679 0,'0'0'160'0,"0"0"32"16,0 0-192-16,-3-4 0 0,0 1 0 0,3 3 0 0,0 0 2848 0,0 0 528 15,-3-3 96-15,3 3 32 0,0 0-1760 0,0 0-336 16,0 0-80-16,0 0-16 0,0 0-576 0,5-1-112 15,2 0-32-15,0 1 0 0,3 0 64 0,2 1 16 16,3 0 0-16,-1 1 0 0,2 0 160 0,2 0 16 16,1-1 16-16,-3 1 0 0,1-1-448 0,0 0-96 15,2 0 0-15,-1 0-16 0,-1 0-176 0,0-1-128 16,-2-1 144-16,1 1-144 0,-2 0 144 0,-1-1-144 16,-2 0 128-16,-2-1-128 0,-1-1 160 0,-3 1-160 15,-5 2 192-15,0 0-192 0,2-4 352 0,-3-1-32 16,-2 0-16-16,-3-1 0 0,0 0-112 0,-3 0-32 15,-2 1 0-15,-2 0 0 0,-2 2-160 0,-1 2 0 16,-4-1 0-16,0 2 0 0,-1 1 0 0,-2 1 0 16,-2 1 0-16,0 2 0 0,-3 0 0 0,1 2-144 0,-1-1 144 0,1 2 0 15,-1 0-176-15,2 0 176 0,2 1-160 0,1 2 160 16,2 0 0-16,0 3-144 16,3 0 144-16,3 0 0 0,2-1 672 0,2 0 224 0,2-1 32 0,2 0 16 31,3-2-1616-16,0 1-320-15,4 0-64 0,4-1-16 0,-2-3 832 0,5 0 240 0,0 1 0 0,4-2 0 0,2-1 0 0,3-2 0 0,-1-1 0 0,2-1 0 16,1-2 352-16,1-1 32 0,0-1 16 16,0-2 0-16,-2-1 112 0,1-2 32 0,-4-1 0 0,-3-2 0 15,-2-1 16-15,-4-1 0 0,-1-3 0 0,-3 1 0 16,-1-2 16-16,-4 3 0 0,-1 0 0 0,-2 2 0 16,-4 1-336-16,0 2-64 0,-1 1-16 0,-1 3 0 15,0 1-160-15,0 3-224 0,-1 1 48 0,1 1 16 16,0 5-496-16,1 2-112 0,1 2 0 0,1 4-16 15,0 2-2176-15,2 3-432 0,3 1-96 0,2 2-16 0</inkml:trace>
  <inkml:trace contextRef="#ctx0" brushRef="#br3" timeOffset="134912.09">792 13038 5519 0,'0'0'496'0,"0"0"-496"0,-1-6 0 0,-1-2 0 16,1-1 3040-16,1 1 512 0,0-1 96 0,0 0 32 31,0 0-1328-31,1 0-272 0,1-1-48 0,1 2-16 0,3 0-672 0,0 0-128 0,-2-1-16 0,2 2-16 16,0-1-432-16,1 3-96 0,-1 0-16 0,-1 2 0 15,1 1-400-15,-6 2-96 0,6 2-16 0,-1 2 0 0,0 2-128 0,-1 1 0 16,0 2 0-16,-2 3 0 0,-2 2 0 0,-1 1 0 16,-1 1 0-16,-3 3 0 0,0 1-144 0,0 0 144 15,1-2 0-15,-2 1 0 0,0-2-128 0,-1-2 128 16,2-2 0-16,-1-1 0 0,0-2 0 0,0-1 0 15,1-2 0-15,1-2 0 0,0 0 128 0,4-5 16 16,0 0 16-16,0 0 0 0,0 0 272 0,0 0 48 31,0 0 16-31,0 0 0 0,0 0 0 0,0 0 0 0,7-4 0 0,0 2 0 0,2-1-160 0,1-1-16 16,0 2-16-16,1 0 0 0,0 0-96 0,1 0-16 16,0-1 0-16,1 1 0 0,2 0-192 0,-3 1 128 15,1 0-128-15,-1 0 0 0,1 0 0 0,-1 0 128 16,0-2-128-16,0 2 0 0,1-1 0 0,-1 1 0 15,-1 0 0-15,-1-1 0 0,-3-1 0 0,1 1 128 16,-3 0-128-16,-5 2 0 0,0 0 128 0,6-2-128 16,-6 2 0-16,0 0 144 0,0 0-144 0,0 0 0 0,0 0 0 0,0 0 0 15,0 0-192-15,0 0-112 0,0 0-16 0,0 0-11136 32,0 0-2240-32</inkml:trace>
  <inkml:trace contextRef="#ctx0" brushRef="#br3" timeOffset="141341.51">9038 12439 4367 0,'0'0'192'0,"0"0"48"0,5-6-240 0,-1 0 0 0,0-1 0 0,-4 7 0 15,3-7 192-15,-3 7-16 0,2-8 0 0,-1 1 0 16,-1 7-176-16,1-7 0 0,-1 7 0 0,0-8-176 16,0 8 176-16,-1-7 0 0,1 7 0 0,0 0 0 15,-2-7 0-15,2 7 0 0,0 0 0 0,-2-8 0 0,-2 1 304 0,4 7-16 16,-4-6 0-16,1 0 0 0,3 6 608 0,-4-8 112 16,1 2 16-16,3 6 16 0,-3-8-48 0,3 8-16 15,-3-8 0-15,3 8 0 0,-3-7-320 0,3 7-64 16,-2-7-16-16,2 7 0 0,0 0-272 0,0 0-64 15,-2-6-16-15,2 6 0 0,0 0-224 0,0 0 144 16,0 0-144-16,0 0 128 0,0 0-128 0,0 0 0 16,0 0 0-16,0 0 0 0,0 0 0 0,0 0 0 15,2 11 0-15,0 0 0 0,1 1 0 0,0 0 0 0,0 0-144 0,0 3 144 16,0 2 0-16,0 1 0 0,-1 2 0 0,1 2 0 16,-1 1 0-16,-1 3 0 0,0 1 176 15,-1 2-176-15,0 0 128 0,1 3-128 0,-1 1 0 0,1 3 0 16,0 1 0-16,-1 1 0 0,0 1 0 0,0 1 0 15,0-1 0-15,1 2 0 0,-1-3 0 0,2 1 0 16,1-2 144-16,-1-2-144 0,1-2 0 0,1-1 144 16,1 1-144-16,0-3 0 0,2-1 0 0,1-2 128 15,-1 0-128-15,1-3 128 0,0-1-128 0,1-2 128 16,-3-1 64-16,1-3 0 0,-1-3 0 0,-1-1 0 16,-1-2 96-16,-1-2 32 0,1 0 0 0,-4-9 0 15,3 10 48-15,-3-10 16 0,3 9 0 0,-3-9 0 0,3 8-192 0,-3-8-48 16,0 0 0-16,0 0 0 0,0 0-144 0,0 0-144 15,6 7 144-15,-6-7-208 16,0 0-976-16,0 0-192 0</inkml:trace>
  <inkml:trace contextRef="#ctx0" brushRef="#br3" timeOffset="142077.31">9102 12431 3679 0,'0'0'320'0,"-5"-5"-320"0,-2 0 0 0,7 5 0 0,-6-5 1440 0,6 5 224 16,-7-6 32-16,7 6 16 16,-6-4-800-16,6 4-144 0,0 0-48 0,0 0 0 15,-6-3-400-15,6 3-96 0,0 0-16 0,0 0 0 16,-8-1-208-16,8 1 144 0,0 0-144 0,0 0 128 0,0 0-128 0,0 0 128 15,-5 7-128-15,5-7 128 16,0 0-128-16,0 9 0 0,0-9 0 0,5 8 0 0,-5-8 256 0,9 7 0 16,0 0 16-16,0-1 0 0,0-3 48 0,2 0 16 15,2-1 0-15,1 1 0 0,2-1 48 0,3-1 16 16,3-2 0-16,1 1 0 0,1-1-64 0,3 1-16 16,0-3 0-16,0 1 0 0,-1-1 32 0,3 0 0 15,3-1 0-15,-1 1 0 0,2 0-160 0,3-1-48 16,2 2 0-16,5 1 0 0,3-1-144 0,3 0 0 0,-3-2 144 15,1 1-144-15,-2-2 0 0,1 0 0 0,2 2 0 16,2 1 0-16,3 1 0 0,4-2 0 16,2 0 0-16,-4-1 0 0,-4-2 0 0,2 2 0 0,1-1 0 0,2 3 0 15,1 2 0-15,4 0 0 0,4-1 0 0,-3-1 0 16,-4-1 0-16,-1-1 0 0,1 2 0 0,3 0 128 16,3 0-128-16,0 0 176 0,1-2-176 0,-3 2 192 15,-5-3 16-15,0 1 16 0,1 2 0 0,0 0 0 16,1 0-32-16,-2 1 0 0,-2 1 0 0,-4 0 0 15,-5-2 112-15,-1 2 16 0,-3 0 0 0,-1 2 0 16,-4 0-112-16,2 0-16 0,-1 0 0 0,-1 0 0 16,-3-1-64-16,-1 2 0 0,-1-1-128 0,-4 0 192 15,-4-2-64-15,-2 0-128 0,-1 0 176 0,-2 2-176 16,-5 0 176-16,-1 1-176 0,0-1 160 0,-4 0-160 0,-9-2 208 16,9 3-48-16,-9-3-16 0,9 6 0 15,-9-6-144-15,0 0 0 0,0 0 0 0,0 0 0 16,0 0-800-16,4 8-192 0,-4-8-32 15,0 0-16-15,0 0-1696 0,0 0-336 0</inkml:trace>
  <inkml:trace contextRef="#ctx0" brushRef="#br3" timeOffset="142452.54">12233 12306 8287 0,'0'0'736'0,"-1"-7"-592"16,-1 2-144-16,2 5 0 0,-4-8 2368 0,2 3 432 15,2 5 80-15,0 0 32 0,-1-6-1360 0,1 6-272 0,0 0-48 0,0 0-16 16,0 0-832-16,0 0-160 0,0 0-32 0,0 0-16 16,10 2-176-16,-2 2-144 0,-8-4 144 0,8 5-208 15,0 1 208-15,-2 0 0 0,0 1 0 0,1-1 0 16,-1 1 0-16,0 0 0 0,-6-7 0 0,4 11 0 16,1-2 0-16,-2 0 0 0,-3-9 0 0,3 12 0 15,1 0 400-15,-1 2-16 0,0 0-16 0,1 4 0 16,0-2 96-16,-1 2 32 0,1-1 0 0,-1 3 0 15,1 1-16-15,0 2 0 0,-1 3 0 0,0 3 0 16,0 2-96-16,1 2-32 0,-1 1 0 0,1 2 0 16,0 3-144-16,-1 1-16 0,-1 1-16 0,2 0 0 15,-1-3-176-15,-1 3 0 0,0 1 144 0,0-1-144 0,1-3 128 0,0-1-128 16,-1 0 160-16,1-2-160 0,1-2 160 0,-1-2-160 16,-1-5 160-16,2-1-160 0,-1 0 160 0,0-4-160 15,-1-3 160-15,1-1-160 0,-1-3 160 0,0-1-160 16,0-2 160-16,-2-1-160 0,1-1 0 0,-1-9 0 15,2 9-176-15,-2-9-9136 16,0 0-1824-16</inkml:trace>
  <inkml:trace contextRef="#ctx0" brushRef="#br3" timeOffset="143484.18">9170 13543 19119 0,'0'0'832'0,"-5"-4"192"0,-1 0-816 0,6 4-208 0,-5-6 0 0,5 6 0 15,-3-4 912-15,3 4 144 0,0 0 32 0,0 0 0 16,0 0-592-16,0 0-112 0,0 0-32 0,0 0 0 15,7-4-352-15,2 3 0 0,0 2 0 0,0-1 128 16,-9 0-128-16,10 0-192 0,0 0 64 0,-1 0 0 16,-1 0 128-16,2 0 0 0,-1-1 0 0,1 1 0 15,0-1 0-15,1 1 0 0,2-1 0 0,1 1-128 16,-1-1 128-16,2 1 0 0,0-1 0 0,0 0 0 16,2 0 0-16,2 0 256 0,0-1-64 0,5 1-16 0,-1-1 80 15,3 1 0-15,4 0 16 0,2 1 0 0,2 0-48 0,4 1-16 16,4 0 0-16,0 1 0 0,1-1-208 0,1 1 128 15,1-1-128-15,0 1 0 0,1 0 144 0,3 0-144 16,2 0 128-16,5 1-128 0,5-1 0 0,-5-1 0 16,-1-1 0-16,0 0 0 0,1-1 0 0,3 0 0 15,4 0 0-15,2 0 0 0,0-1 0 0,-1 0 0 16,-5 0 0-16,2 0 192 0,-1 0-48 0,4 1 0 16,2-1 0-16,-2 2 0 0,-5-1 16 0,-2 0 0 15,0 0 0-15,-1 1 0 0,1 0-32 0,2 0-128 0,4-1 192 16,-1 0-64-16,-6-1-128 0,-1 1 192 15,-1-2-192-15,1 1 192 0,-2 0-192 0,2 0 0 0,0 0 144 0,-2-1-144 16,-2 1 256-16,-2 1-32 0,-4 0 0 0,-2 0 0 16,-2-1 0-16,-1-2 0 0,-2 0 0 0,1 1 0 15,-1 1-80-15,-3-1-16 0,-4 0 0 0,-2 0 0 16,-1-1-128-16,-6 1 160 0,-4 1-160 0,-4 0 160 16,-3-2 32-16,-3 2 0 0,-8 2 0 0,0 0 0 15,0 0 192-15,0 0 64 0,4-7 0 0,-4 7 0 16,1-8-80-16,-1 8-16 0,0 0 0 0,0 0 0 15,-5-8-352-15,5 8 128 0,-8-5-128 0,8 5 0 32,-10-4-384-32,10 4-160 0,-10-2-32 0,3 1 0 15,-3 1-2048-15,0 0-400 0</inkml:trace>
  <inkml:trace contextRef="#ctx0" brushRef="#br3" timeOffset="143650.64">12343 13309 26719 0,'-6'-4'2368'0,"-1"-1"-1888"15,-1 0-480-15,3 1 0 16,5 4 576-16,0 0 32 0,-7-1 0 0,7 1-8896 16,0 0-1776-16</inkml:trace>
  <inkml:trace contextRef="#ctx0" brushRef="#br3" timeOffset="161140.76">3227 15879 5519 0,'0'0'496'0,"0"0"-496"16,0 0 0-16,0 0 0 0,0 0 1392 0,0 0 176 15,-4-5 32-15,4 5 16 0,-2-7-656 0,-1 0-144 16,3 7-32-16,-1-9 0 0,0 1-208 0,1 2-32 16,0-2-16-16,1 2 0 0,-1 6 112 0,2-8 0 0,-2 8 16 0,4-8 0 15,-2 0-64-15,-2 8-16 0,0 0 0 0,0 0 0 16,3-7-80-16,-3 7-32 0,0 0 0 0,5-7 0 15,-5 7-256-15,6-4-48 0,-6 4-16 0,8-4 0 16,-8 4-144-16,11-2 128 0,-1 0-128 0,1 0 128 16,0 0 16-16,1-2 0 0,1 1 0 0,4 1 0 15,0-3 112-15,4 1 0 0,-1-1 16 0,1-1 0 16,0 1 144-16,2-1 32 0,3 1 0 0,-2 0 0 16,0 1-224-16,0 0-32 0,0 2-16 0,1 0 0 15,1 1-176-15,-3 1 0 0,-4 0 0 0,2 0 0 0,0 0 0 0,-2 1 128 16,-3 0-128-16,1 0 0 0,-3-1 0 0,-1 1 128 15,0-1-128-15,-4 0 0 0,-9 0 128 0,9 1-128 16,-9-1 128-16,0 0-128 0,0 0 144 0,0 0-144 16,0 0 160-16,0 0-160 0,0 0 272 0,0 0-32 15,0 0-16-15,-13 0 0 0,-2 0-96 0,-3 0 0 16,0 2-128-16,-4-1 192 0,-1 1-192 0,-2-1 0 16,-1 2 128-16,-1 1-128 0,0 0 0 0,-1 0 0 15,2 1 0-15,-2-1 0 0,1 1 256 0,0-1 16 16,2 0 0-16,0 2 0 0,0-2 128 0,0 0 32 15,2-2 0-15,1 0 0 0,1 0-192 0,2-1-48 16,-1-1 0-16,2 0 0 0,3-1-192 0,0 0 176 16,3 0-176-16,2-1 160 0,2-2-160 0,0 1 0 0,2 0 144 0,2 0-144 15,4 3 0-15,-3-6 144 0,3 6-144 0,-2-7 0 16,2 7 208-16,0-7-64 0,2-1-16 0,-2 8 0 16,5-7 0-16,1 2-128 0,0 1 192 0,3 0-64 15,1 1-128-15,1 1 0 0,-1 1 0 0,3 1 0 16,5 1 0-16,-2 1 0 0,1 0 0 0,1 1 0 15,4 0-176-15,2 0 176 0,0 0-128 0,0 2 128 16,0-1 0-16,1 0 0 0,3 0 0 0,-2-1 0 16,-3 0 0-16,2 0 0 0,0-1 0 0,1 0-128 15,1-1 128-15,-2 1 0 0,-1-1 0 0,-1-1 0 16,0 0 0-16,1 0 0 0,-4 0-144 0,0-1 144 16,-2 0-256-16,-3 0 32 0,0-1 0 15,-4 1 0-15,-11 1 224 0,8-2-176 0,-8 2 176 0,0 0-160 0,0 0 160 0,0 0 0 16,0 0 160-16,0 0-160 0,0 0 192 0,0 0-64 15,0 0-128-15,-11 1 192 0,-3 1-192 0,-1 0 0 16,-3 1 0-16,-3 1 0 0,-3-1 0 0,-1 0 0 16,-2 1 0-16,1-1 0 0,-1-1 0 0,1 0 0 15,-1 0 0-15,-1 1 0 0,2-2 0 0,-1 0 0 16,1 0 0-16,1 0 0 0,-1-1 288 0,2 0 16 16,-1-1 0-16,2 0 0 0,1-1 16 0,1 1 0 15,0-1 0-15,2 1 0 0,3 0-176 0,0 0-16 16,3 1-128-16,3 0 192 15,-1 0-192-15,2 0 0 0,3 0 128 0,6 0-128 0,0 0 0 0,0 0 0 0,0 0 0 16,0 0 0-16,0 0-128 0,0 0 128 16,10-2-192-16,1 1 192 0,2 0-192 0,3 0 192 0,4 0-192 15,3-2 192-15,0 0-176 0,5 0 176 0,-2-1-160 0,3 0 160 16,2 0 0-16,2-2 0 0,2 0 0 0,2-1 160 16,3 0-32-16,2 1 0 0,1-2 0 0,-3 1 0 15,3 1-128-15,-5 0 0 0,-5 2 144 0,-4 1-144 16,-2 2 0-16,-5-1 0 0,-5 1 0 0,-1 0 128 15,-4 1-128-15,-3 0 0 0,-9 0 128 0,0 0-128 16,0 0 176-16,0 0-48 0,0 0 0 0,0 0 0 16,0 0 16-16,0 0 0 0,-7 7 0 0,1-2 0 15,6-5-144-15,-7 5 0 0,0-1 144 0,7-4-144 32,-8 6-944-32,8-6-256 0,-5 6-48 0</inkml:trace>
  <inkml:trace contextRef="#ctx0" brushRef="#br3" timeOffset="162079.11">1167 16583 6447 0,'0'0'576'0,"0"0"-576"0,-8 1 0 0,8-1 0 0,-8-1 2096 0,8 1 304 15,-5-4 64-15,5 4 16 0,-7-5-704 0,4-2-144 16,1 0-32-16,2-3 0 0,0-2-160 0,2-3-32 15,1-1-16-15,3-4 0 0,0-3-496 16,3-2-80-16,2-2-32 0,2 0 0 0,1-1-160 0,2 2-48 16,2 0 0-16,0 4 0 15,0 4-192-15,0 1-64 0,-3 3 0 0,1 3 0 0,1 2-320 0,-2 3 128 16,0 1-128-16,-1 3 0 0,1 2 0 0,0 3-192 16,-2 2 32-16,0 2 0 15,0 2-528-15,-1 2-96 0,-2 0-32 0,1 3 0 16,0 3-208-16,-2 1-64 0,-1-1 0 0,-5 1 0 15,-3-2-1216-15,-1-1-240 0</inkml:trace>
  <inkml:trace contextRef="#ctx0" brushRef="#br3" timeOffset="162297.32">1319 16379 13535 0,'-10'-5'592'0,"4"1"128"0,0 0-576 0,-1 0-144 0,-1 0 0 0,4 1 0 16,-2-1 1792-16,6 4 336 15,0 0 64-15,0 0 16 0,0 0-976 0,0 0-192 16,0 0-32-16,-6 5-16 0,6-5-688 0,-5 8-144 15,2-1-32-15,2 3 0 0,1 0-128 0,1 2 0 16,1 0 0-16,2 3-176 0,-1 0 176 0,1 2 0 16,1-1 0-16,-1 3-128 0,2 3 256 0,-1-1 64 15,2 0 16-15,-1-2 0 0,1 0-208 0,1-1 176 0,-2-3-176 0,2-1 160 16,0 0-160-16,-1-2 0 0,1-2 0 0,1-3 128 16,0 0-128-16,-1-2 192 0,1-1-192 0,3-2 192 15,3-3-1488-15,0-2-304 16,0-3-48-16</inkml:trace>
  <inkml:trace contextRef="#ctx0" brushRef="#br3" timeOffset="163063.2">1642 16501 11967 0,'0'0'528'0,"-7"-3"112"0,7 3-512 0,0 0-128 16,-7-2 0-16,7 2 0 0,-8 0 2560 0,8 0 496 16,0 0 80-16,-7 5 32 0,2 2-2144 0,2 3-448 15,0 1-64-15,2 1-32 0,0 0-480 0,0 2 0 16,2 2-128-16,1 0 128 0,1 0-160 0,0-2 160 15,0-1-128-15,1-1 128 0,-2-1 0 0,-2-11 0 16,4 10 0-16,-4-10 0 0,0 0 128 0,0 0 128 16,0 0 0-16,0 0 16 0,7-5 688 0,-3-5 144 15,-1-4 32-15,2-2 0 0,-1-3-432 0,1-3-64 16,-2-3-32-16,2-1 0 0,3-1-416 0,0 2-192 0,-2 2 160 0,1 3-160 16,0 5 0-16,-3 1 0 0,-1 6 0 0,-3 8 0 15,0 0 0-15,0 0 0 0,0 0 0 0,11 3 0 16,-1 3 176-16,-1 5-16 0,0 4 0 0,-1 0 0 15,-1-1-160-15,0 2 0 0,-2 0 0 0,2 0 0 16,0-2 0-16,-1-1 0 0,0-1 0 0,-1-2 0 16,-5-10 0-16,0 0 0 0,0 0 0 0,0 0 0 15,0 0 320-15,0 0-32 0,9-4 0 0,-2-3 0 16,-2-3 368-16,-1-2 80 0,-1-4 16 0,0-2 0 16,-1-3-512-16,1 0-112 0,2-1 0 0,0 1-128 15,1 3 128-15,-1 1-128 0,1 2 0 0,-1 4 0 0,1 4 0 16,-6 7 0-16,8-3 0 0,-8 3 0 0,11 5 0 0,-2 3 0 15,0 1 0-15,0 3-144 0,1 2 144 0,1 3-192 16,-2-2 192-16,1 2-192 0,2-2-64 0,-1-1 0 16,2 0-16-16,-1-3 0 15,-2-1-320-15,0-3-64 16,-1-1-16-16,-1-4 0 0,-8-2-1408 0,11-3-288 0,0-5-48 0,0-3-16 16,-1-3 832-16,0-4 176 0,-1-2 16 0,-2-2 16 15,0-2-448-15,-1-1-80 0,-2-3-32 0,0 3 0 0,-2 3 1312 0,-2 3 256 16,-4 4 48-16,2 4 16 0,-1 1 1712 0,-1 3 336 15,-2 2 80-15,6 5 16 0,0 0 480 0,-8 2 80 16,0 1 32-16,0 3 0 0,1 0-1536 0,1 4-304 16,0 1-64-16,0 4-16 0,1 2-368 0,1 1-128 0,-1-2 0 0,3 1 0 15,0-1 0-15,1 1 0 0,1-2 0 0,1-2 0 16,0 0 0-16,2-2 0 0,1-2 0 0,1-1 0 16,-5-8 0-16,0 0 0 0,0 0 0 0,11 2 0 15,-11-2 448-15,9-5-16 0,-1-4 0 0,-2-1 0 16,0-2 48-16,-2-2 16 0,1-3 0 0,-2 0 0 15,-3-3-256-15,0 0-48 0,0 1-16 0,0 2 0 16,-1 1-176-16,0 4 160 0,-2 2-160 0,2 3 160 16,1 7 144-16,0 0 16 0,0 0 16 0,0 0 0 15,0 0-16-15,0 0 0 0,0 0 0 0,0 0 0 16,5 11-320-16,-1 1 0 0,-2 1 0 0,3 0-128 16,0 1 128-16,1 2-128 0,-1-2 128 0,0 0-128 31,0 1-432-31,1-2-80 0,-1-1 0 0,1-1-16 0,-1 0-1600 0,1-2-320 15,-6-9-64-15</inkml:trace>
  <inkml:trace contextRef="#ctx0" brushRef="#br3" timeOffset="163391.94">2261 16257 12895 0,'0'0'576'0,"0"0"112"0,0 0-560 0,0 0-128 16,0 0 0-16,-5 7 0 0,5-7 1760 0,-2 10 320 15,3-2 64-15,2 1 16 0,0 0-1648 0,4 0-336 16,-2-2-176-16,4 1 192 0,0 0 48 0,1-2 16 15,0-1 0-15,2-1 0 0,1 1 272 0,0-2 64 16,-1-1 16-16,1-1 0 0,-2-3-64 0,0-1-16 16,1-2 0-16,-2-1 0 0,-4-2-32 0,0-1-16 15,-2-2 0-15,-1 0 0 0,-2-2-176 0,-1 0-48 0,-2 0 0 16,-1-2 0-16,-1 0 96 0,-3 2 16 0,-1 1 0 16,1 2 0-16,-1 1 352 0,0 2 80 15,-1 3 16-15,1 2 0 0,0 2 48 0,-2 3 16 0,1 1 0 0,1 4 0 16,0 2-640-16,2 3-240 0,1 3 176 0,1 2-176 15,2 3 0-15,1 2 0 0,0 0-208 0,1 2 64 16,2 0 144-16,0 0 0 0,1 1-144 0,1-1 144 16,1-1 0-16,0-1 0 0,-1-1 0 0,1-2 0 15,-1-2-384-15,0-2-16 0,1-2 0 0,-1-2 0 32,1-3-1776-32,-5-9-368 0,0 0-64 0</inkml:trace>
  <inkml:trace contextRef="#ctx0" brushRef="#br3" timeOffset="163939.2">2392 15674 4607 0,'0'0'400'0,"0"0"-400"0,0 0 0 0,0 0 0 16,0 0 208-16,0 0-32 0,0 0-16 0,0 0 0 15,0 0-160-15,0 0 0 0,0 0 0 0,0 0 0 16,-4 8 0-16,4-8-144 0,-1 9 144 0,1-9-208 16,-5 6 208-16,5-6-176 0,0 0 176 0,0 0-160 15,-4 8 448-15,4-8 96 0,0 0 0 0,0 0 16 16,0 0 1136-16,0 0 208 0,0 0 48 0,0 0 16 16,0 0-208-16,0 0-64 0,0 0 0 0,0 0 0 15,0 0-464-15,0 0-112 0,0 0 0 0,0 0-16 16,0 0-304-16,0 0-48 0,-8-1-16 0,8 1 0 15,0 0-320-15,0 0-80 0,0 0-16 0,0 0 0 16,0 0-160-16,0 0 0 0,0 0 0 0,0 0 128 16,0 0-128-16,0 0 0 0,0 0 0 0,0 0 0 0,0 0 0 0,0 0 0 31,0 0 0-31,0 0 0 0,0 0 0 0,0 0 0 0,0 0 0 0,0 0 0 0,0 0 0 0,0 0 0 16,0 0 0-16,0 0 0 0,0 0 0 0,0 0 0 15,0 0 0-15,0 0 0 16,0 0-736-16,0 0-176 0,0 0-48 0,0 0-8800 0</inkml:trace>
  <inkml:trace contextRef="#ctx0" brushRef="#br3" timeOffset="165269.27">2301 15631 3679 0,'0'0'320'0,"0"0"-320"0,0 0 0 0,0 0 0 0,0 0 1744 0,0-8 288 16,0 8 48-16,0 0 16 0,-1-7-736 0,1 7-144 16,0 0-16-16,0 0-16 0,0 0-400 0,0 0-80 15,-2-7 0-15,2 7-16 0,0 0-304 0,-1-8-48 16,1 8-16-16,0 0 0 0,4-7 144 0,-4 7 32 16,4-9 0-16,1 1 0 0,0 1 240 0,1-1 48 15,-2 1 16-15,2 2 0 0,-6 5-112 0,6-8-32 16,0 1 0-16,-6 7 0 0,0 0-400 0,0 0-64 15,7-5-32-15,-7 5 0 0,0 0 16 0,0 0 0 16,0 0 0-16,0 0 0 0,0 0-32 0,0 0 0 16,0 0 0-16,0 0 0 0,8 0-144 0,-8 0 0 15,0 0 0-15,0 0 128 0,0 0-128 0,8 4 0 16,-8-4 0-16,0 0 0 0,0 0 0 0,3 7 0 0,-3-7 144 0,0 0-144 16,0 0 144-16,1 8-144 0,-1-8 192 15,0 0-192-15,0 0 144 0,-2 7-144 0,2-7 0 0,0 0 144 16,0 0-144-16,0 0 0 0,-4 7 0 0,4-7 128 15,0 0-128-15,0 0 0 0,0 0 0 0,0 0 0 16,0 0 0-16,-1 8 0 0,1-8 0 0,0 0 0 16,-3 7 0-16,3-7-144 15,0 0 144-15,0 0-208 16,-3 9-416-16,3-9-80 0,-3 9 0 0,3-9-16 16,-4 8-288-16,4-8-48 0,0 0-16 0,-3 7 0 0,3-7 160 0,-5 6 16 0,5-6 16 0,0 0 0 15,0 0 480-15,-7 3 80 0,7-3 32 0,-8 1 0 0,8-1 288 0,0 0 0 16,-8-3 0-16,8 3 0 0,-6-4 0 0,6 4 0 15,-5-6 0-15,-1 2 0 0,1-1 0 0,5 5 144 16,0 0-16-16,-6-4 0 0,6 4 80 0,-7-3 16 16,7 3 0-16,-6-4 0 0,6 4 48 0,0 0 16 15,-8-2 0-15,8 2 0 0,0 0 64 0,0 0 16 16,-8-1 0-16,8 1 0 0,0 0 16 0,0 0 16 16,-6-1 0-16,6 1 0 15,0 0 16-15,0 0 0 0,0 0 0 0,0 0 0 0,0 0 32 0,0 0 0 16,0 0 0-16,0 0 0 0,0 0 48 0,0 0 16 15,0 0 0-15,8-5 0 0,-8 5-32 0,8-4 0 16,-8 4 0-16,10-2 0 0,0 1-256 0,-1 1-48 0,-9 0-16 0,11 3 0 16,0 3-160-16,1 0 0 0,1 2 0 0,2 2 0 15,0 2 0-15,1 3 0 0,3 3 0 0,1 4 0 16,1 3 0-16,1 4 0 0,2 3 0 0,-4 4 0 16,1 4 0-16,1 2 0 0,0 4 0 0,-1 1 0 15,-3 3 0-15,0 0 0 0,-2-2 176 0,0-1-176 16,-2-6 160-16,-1 1-160 0,-3-1 160 0,-1-2-160 15,-2-2 0-15,-2-1 128 0,-4-1-128 0,-1-1 0 16,-1-2 160-16,-2-1-16 0,-4-1 0 0,0-1 0 16,-1 0 32-16,-1-3 0 0,0 0 0 0,0-2 0 15,2-1-176-15,-1-1 160 0,0-1-160 0,1-2 160 16,-1-4-160-16,1-2 0 0,0-2-160 0,0 0-9312 16,2-1-1872-16</inkml:trace>
  <inkml:trace contextRef="#ctx0" brushRef="#br3" timeOffset="165895.46">1018 16107 5519 0,'0'0'496'0,"-5"-5"-496"0,1-2 0 0,0 2 0 0,1-1 2048 0,3 6 304 15,0 0 64-15,-5-5 16 0,5 5-1232 0,-5-3-240 16,5 3-64-16,-7-2 0 0,7 2-384 0,-6 3-64 15,-2 0-32-15,2 2 0 0,0 2-32 0,1 3 0 16,1 1 0-16,0 2 0 0,-1 0-128 0,1 4-48 16,1 2 0-16,-1 1 0 0,2 4 16 0,1 1 0 15,0 5 0-15,2 3 0 0,0 3-64 0,2 2-16 16,1 4 0-16,2 4 0 0,3 3 64 0,3 2 16 16,1 1 0-16,4 3 0 0,2 1 80 0,1-2 16 15,2-4 0-15,2-4 0 0,1-2-128 0,-1-2 0 16,0-5-16-16,3-2 0 0,-1-3 0 0,2-2 0 15,-2-2 0-15,1-1 0 0,0-3 0 0,-2-2 0 0,-1-2 0 0,3-4 0 16,-1 0 0-16,1-4 0 0,-2-2 0 0,0-3 0 16,-1-1-32-16,1-3 0 0,-2-4 0 0,-1-2 0 15,0-5-144-15,1-3 0 0,2-4 0 0,2-6-12176 16</inkml:trace>
  <inkml:trace contextRef="#ctx0" brushRef="#br3" timeOffset="166927.75">2939 16721 18655 0,'0'0'832'0,"-6"-3"160"0,1-1-800 0,5 4-192 16,0 0 0-16,-7-4 0 0,7 4 496 0,0 0 48 16,0 0 16-16,0 0 0 0,-5 6-560 0,0 0 0 15,3 2 0-15,2 2 0 0,1 2 0 0,2 0 0 31,-1 0 0-31,2 1 0 0,2 0 0 0,-1-1 0 0,1-1-208 0,0 0 80 0,1-1 128 0,-1-3 0 0,-6-7 0 16,9 6-128-16,-1-2 320 0,-8-4 80 16,0 0 16-16,9-1 0 0,-9 1 336 0,9-7 64 0,-3 0 16 0,1-3 0 15,-3-2 64-15,1-3 32 0,-2-2 0 0,-1-3 0 16,-1-1-416-16,0 0-96 0,-1 3-16 0,0 0 0 16,-1 0-272-16,1 2 0 0,0 4 0 0,0 2 0 15,-1 1 0-15,1 9 0 0,0 0 0 0,0 0 0 16,0 0 352-16,0 0-32 0,0 0-16 0,0 0 0 15,4 9-304-15,2 1-176 0,-2 1 32 0,2 2 0 16,-1-1 144-16,1 1 0 0,-2 2-144 0,1-2 144 16,0 0 0-16,-3-2 0 0,-2-11 0 0,3 9 0 15,-3-9 0-15,0 0 0 0,0 0 144 0,0 0-144 0,0 0 576 16,2-8 64-16,0-3 0 0,-2-2 0 0,1-4 96 0,1-1 32 16,0-3 0-16,1-2 0 0,-1 1-576 0,2 0-192 15,1 0 144-15,0 2-144 0,1 2 0 0,-1 3 0 16,2 4 0-16,-1 1 0 0,0 2 0 0,-6 8 0 15,8-4 0-15,-8 4 0 0,9 0 176 0,-9 0-48 16,11 5-128-16,-1 3 192 0,0 2-192 0,0 2 128 16,-2 2-128-16,0 2 0 0,-1-2 0 0,1 0 0 15,-1-2 0-15,-1 2 0 0,-1-1 0 0,-2-1 0 16,-1-2-128-16,0-1 128 0,-2-9-272 0,0 0 48 31,-2 10 16-31,2-10 0 0,-3 7-416 0,3-7-80 0,-6 6 0 0,6-6-8656 16,-6 5-1728-16</inkml:trace>
  <inkml:trace contextRef="#ctx0" brushRef="#br3" timeOffset="167101.2">2883 16641 29375 0,'-7'-9'1296'0,"7"9"272"0,-3-8-1248 0,3 8-320 0,-4-6 0 0,4 6 0 15,0 0 0-15,0 0 0 0,0 0-208 0,0 0 80 32,0 0-240-32,4-6-32 0,-4 6-16 0,8-4-7920 0,0 1-1584 0</inkml:trace>
  <inkml:trace contextRef="#ctx0" brushRef="#br3" timeOffset="167467.54">3328 16617 16575 0,'-12'-2'736'0,"6"0"160"0,-2 1-720 0,8 1-176 0,0 0 0 0,0 0 0 16,0 0 1728-16,0 0 304 0,0 0 64 0,0 0 16 15,0 0-1536-15,0 0-288 0,0 0-64 0,10-6-16 16,-1-1-208-16,2 2 0 0,3-1-144 0,-1 0 144 31,0-2-880-31,1 0-80 0,-1-1 0 0,-1 2-5760 0,-1-1-1152 0</inkml:trace>
  <inkml:trace contextRef="#ctx0" brushRef="#br3" timeOffset="167915.52">3490 16380 27647 0,'0'0'1216'0,"-4"-3"256"0,-2 0-1168 0,2-1-304 15,-1 1 0-15,5 3 0 16,-5-3-1264-16,5 3-304 0,0 0-64 0,0 0-16 0,0 0 2000 0,0 0 400 15,0 0 80-15,0 0 0 0,0 0-688 0,-2 9-144 16,2-1 0-16,2 2 0 0,2 2-160 0,2 3 16 16,-1 0 0-16,4 2 0 0,-2 0 144 0,1 2-128 15,2 1 128-15,-1 1-128 0,-1-1 128 0,1 1 0 16,-2-2 0-16,2 0 0 0,-3-2 128 0,-1-1-128 16,1-4 160-16,-2-1-160 0,-2-1 192 0,-2-10-48 15,0 0-16-15,0 0 0 0,0 0 64 0,0 0 16 0,0 0 0 0,0 0 0 16,-6 3 16-16,-2-4 0 0,0-3 0 0,1-5 0 15,-1-1-32-15,-1-1-16 0,-1-2 0 0,0-3 0 16,-1 0-176-16,4-2 128 0,-3-1-128 0,2 2 128 16,2-1-128-16,3 0 160 0,-1-2-160 0,0 1 160 15,2 1-160-15,2 2 160 0,0-1-160 0,1 2 160 16,-2 1-32-16,3 2-128 0,2 1 192 0,0 0-64 16,2 0-128-16,1 1 0 0,2 0 0 0,0 0 128 15,0 0-128-15,0 3 0 0,-1 3 0 0,-8 4 0 16,9-2 0-16,-9 2 0 0,0 0 0 0,10 5 0 15,-2 2 0-15,-3 2 0 0,-1 1 0 0,-2 1 128 16,-2 1-128-16,-2 1 0 0,-2 1 0 0,0 1 128 0,-2-2-128 16,2 2 0-16,-2 2 144 0,1-2-144 0,-2-2 128 0,0-1-128 15,0-2 160-15,2 0-160 0,-1 0 0 0,2-2 0 16,4-8 0-16,-5 7 0 16,5-7-800-16,0 0-256 0,0 0-48 15,0 0-10656-15</inkml:trace>
  <inkml:trace contextRef="#ctx0" brushRef="#br3" timeOffset="168431.93">3557 16187 17503 0,'0'0'1552'0,"0"0"-1232"15,-3-9-320-15,3 9 0 0,-2-8 2096 0,2 8 352 16,0 0 80-16,0 0 16 0,0 0-1504 0,0 0-288 0,0 0-64 0,0 0-16 16,0 0-480-16,7 9-192 0,0 1 176 0,0 2-176 15,0 3 0-15,0 2 0 0,-1 0 0 0,-1 4 0 16,0 2 0-16,2 3-128 0,-2-2 128 0,2 0-160 31,0 0-864-31,-1-3-160 0,1-2-32 0,-1-5-16 16,1-3-496-16,2-2-112 0,1-6-16 0,0-3 0 15,1-4-16-15,2-4-16 0,2-3 0 0,1-3 0 16,-3-4 800-16,-1-3 176 0,0-1 16 0,-3-1 16 0,-4 1 752 0,-1 0 128 0,-5 1 0 0,-2 4 0 16,0 1 816-16,-1 3 80 0,-3 2 0 0,0 2 16 15,0 2 1184-15,-1 2 224 0,-2 2 48 0,1 2 16 16,1 1-832-16,-1 2-160 0,0 3-48 0,1 1 0 15,1 1-784-15,0 2-176 0,-1-1-16 0,3 3-16 16,0 0-192-16,2 1-32 0,0 1-128 0,1-1 192 16,2 1-192-16,0-1 0 0,0-1 0 0,0 0 0 0,3-1 0 0,1-1 0 15,-4-9 0-15,7 6 0 0,-7-6 0 0,9 6 0 16,1-3 0-16,-3-2 0 0,-7-1 128 0,11-3 0 16,-1-2-128-16,-2-1 192 0,-3-3 0 0,1-1-16 15,-2 0 0-15,0 1 0 0,-4-2-32 0,0 0 0 16,0-1 0-16,0 1 0 0,-3 0 112 0,2 4 0 15,1 7 16-15,0 0 0 0,-3-8 176 0,3 8 48 16,0 0 0-16,0 0 0 0,0 0 16 0,0 0 16 16,0 0 0-16,0 0 0 0,2 10-528 0,0 1 0 15,1 1 0-15,0 1 0 0,1 1 0 0,3 2 0 16,-1-1 0-16,1 1 0 0,0-2 0 0,-1-1-176 0,1-1 176 16,-1-1-160-1,1-2-288-15,0-2-64 0,0-3-16 0,0-1 0 16,-7-3-1760-16,9 0-336 0,-2-3-80 0</inkml:trace>
  <inkml:trace contextRef="#ctx0" brushRef="#br3" timeOffset="168728.77">3916 16195 2751 0,'0'0'256'0,"-4"9"-256"0,1-1 0 0,1 0 0 16,2-8 2576-16,-2 10 480 0,-2-1 80 0,2 0 32 15,0 0-2016-15,0-1-384 0,2-8-96 0,-2 9-16 16,2-9 128-16,0 0 32 0,-3 8 0 0,3-8 0 15,0 0-128-15,0 0-32 0,0 0 0 0,0 0 0 16,0 0 336-16,0 0 64 0,-2-10 16 0,1 1 0 0,1-2-112 0,1-2 0 16,1-2-16-16,2 0 0 15,-2-2-624-15,2 3-128 0,2 0-32 0,0 3 0 0,0 1 112 16,-1 1 32-16,1 2 0 0,-6 7 0 0,8-4 144 16,-8 4 16-16,8 2 16 0,1 2 0 0,0 3-288 0,-1 2-48 15,-2 2-16-15,1 1 0 0,0 0-128 0,-1 1 0 16,0 0 144-16,-1 2-144 0,1-1 0 0,-1-3 0 15,0 0 0-15,-2-1 0 0,1-1 0 0,-4-9-256 16,0 0 32-16,6 6 16 16,-6-6-656-16,0 0-128 0,0 0-32 0,9-2-7936 15,-3-2-1600-15</inkml:trace>
  <inkml:trace contextRef="#ctx0" brushRef="#br3" timeOffset="169056.9">4136 16118 10191 0,'0'0'448'0,"0"10"96"0,0-10-544 0,-1 10 0 0,1-10 0 0,-1 9 0 16,1-9 1184-16,0 0 128 0,0 0 32 0,0 0 0 16,0 0 112-16,0 0 16 0,0 0 16 0,0 0 0 15,0 0-320-15,4-5-64 0,-1-4-16 0,1-1 0 16,-2 1-272-16,0-2-64 0,-2-2-16 0,0-1 0 16,-1-1-288-16,0 1-64 0,-1-1-16 0,-1 2 0 15,-1 2-112-15,0 3-32 0,4 8 0 0,-6-7 0 16,-1 3 384-16,7 4 80 0,-8 0 16 0,1 4 0 15,0 3-384-15,2 3-64 0,-1 1 0 0,2 3-16 16,1 1-240-16,1 4 0 0,-1 1-144 0,3 0 144 16,1-2-128-16,3 1 128 0,-1-1 0 0,1-1-144 0,2-1 144 0,-1-3 0 15,2-2 0-15,1-2 0 0,-1-3 0 0,0-1 0 16,-7-5 0-16,10 2 0 16,1-1-320-16,0-2-64 0,0-4-32 0,0-1 0 15,0-3-448-15,0-2-96 0,2-3 0 0,-2-3-16 16,1 1 16-16,1-4 16 0,-4-2 0 15</inkml:trace>
  <inkml:trace contextRef="#ctx0" brushRef="#br3" timeOffset="169761.34">3373 15749 4607 0,'0'0'400'0,"0"0"-400"0,-7 0 0 0,7 0 0 0,0 0 1744 0,-8 0 272 0,0 0 48 0,8 0 16 16,0 0-912-16,0 0-176 0,0 0-32 0,0 0-16 16,0 0-208-16,0 0-32 0,11 1-16 0,-1 0 0 15,1-1 224-15,1 0 48 0,0-1 16 0,2 1 0 16,-1 0-192-16,2 0-32 0,2 0-16 0,0 2 0 15,2 0-544-15,-1 1-192 0,-1-2 144 0,2 1-144 16,1 1 0-16,-2-1 0 0,-1-1 128 0,-1 1-128 16,1-1 0-16,-2 0 0 0,-1 0 0 0,-3 1 0 0,-2 0-192 0,1 0 48 15,-10-2 0-15,9 3 0 0,-9-3 0 0,0 0 0 16,0 0 0-16,0 0 0 0,0 0 144 0,0 0 0 16,-8 6 0-16,0-1 0 0,-3-2 128 0,-4-1-128 15,-1-1 160-15,-3 0-160 0,-1 0 144 0,-1-2-144 0,-1 0 128 0,-1 0-128 16,-2 0 144-16,0 0-144 0,2-2 160 0,1-1-160 15,0 1 288-15,2-1-32 16,1-1-16-16,-1 1 0 0,2-1 0 0,2 1 0 16,3-1 0-16,2 0 0 0,2 1 16 0,2 0 0 15,-1 1 0-15,2 0 0 0,6 3 16 0,0 0 16 16,0 0 0-16,0 0 0 0,0 0-288 0,0 0 0 0,0 0 128 16,10-3-128-16,-2-1 0 0,4 2 0 0,3 0-176 0,4 0 176 15,2-2-144-15,0 1 144 0,0-1 0 0,1-2-144 16,1 0 144-16,0-1 0 0,0 0 0 0,-1 0 0 15,0-1 0-15,-2 0 0 0,-2 2 0 0,-2 0 128 16,-1 2-128-16,0 0 0 0,-4 2 0 0,-2 1 0 16,-9 1 0-16,0 0-192 0,0 0 64 0,0 0 0 15,0 0 128-15,-4 9-192 0,-1 0 192 0,-3 2-192 32,-1 2-816-32,-1 2-160 0,-1 1-48 0</inkml:trace>
  <inkml:trace contextRef="#ctx0" brushRef="#br3" timeOffset="203459.79">6172 1361 9215 0,'0'0'400'0,"0"0"96"0,0 0-496 0,0 0 0 15,0 0 0-15,2-7 0 0,-2 7 432 0,0-8-16 0,1 2 0 0,-1 6 0 16,2-8 192-16,-2 8 32 16,3-6 16-16,-3 6 0 0,2-8 192 0,-2 8 48 15,1-7 0-15,-1 7 0 0,0 0 80 0,0 0 32 16,3-7 0-16,-3 7 0 0,0 0-288 0,0 0-48 0,5-6-16 0,-5 6 0 16,0 0-272-16,0 0-48 15,0 0-16-15,0 0 0 0,0 0 48 0,0 0 0 16,12 4 0-16,-5 3 0 0,0 1-16 0,2 2 0 0,-2 1 0 0,1 1 0 15,-2 2-352-15,0 1 0 0,0 1 0 0,0 0 0 16,0 2 0-16,0-2 128 16,0 0-128-16,-1-2 0 0,1-1 0 0,-1-1 0 0,0-1 0 0,-1-1 128 0,2 0-128 0,-1-1 0 15,-5-9 0-15,7 9 128 0,-7-9-128 16,8 8 128-16,-8-8-128 0,8 6 128 0,1 0 96 0,0-3 32 16,-9-3 0-16,13 1 0 0,0-1 304 0,3-3 64 15,2-4 16-15,2-3 0 0,3-3-144 0,4-3-32 31,2-5 0-31,3-7 0 0,1-6-160 0,3-6-48 0,1-4 0 0,6-3 0 0,2-2-48 0,3-4-16 16,3-4 0-16,0-1 0 0,-2 3-192 0,-4 4 128 16,-6 1-128-16,-3 5 0 0,-4 3 0 0,-11 16 0 15,-1 0 0-15,0 1 0 0,0 1 128 0,-1 3-128 16,-3 3 0-16,1 1 0 0,-2 2 128 0,-1 1-128 16,-3 1 0-16,-2 3 144 0,0 2-144 15,-2 1 0 1,-4 3-160-16,-3 4 160 15,0 0-816-15,0 0-64 0,0 0-16 0</inkml:trace>
  <inkml:trace contextRef="#ctx0" brushRef="#br3" timeOffset="203991.16">6125 1473 3679 0,'0'0'320'0,"-5"-3"-320"0,-1-2 0 0,0 0 0 0,3-1 3632 0,-2 1 656 15,5 5 128-15,3-9 16 0,-1 0-3296 0,1 1-672 16,1 1-128-16,1 0-16 0,-5 7-64 0,5-8 0 0,2 2 0 0,-7 6 0 0,7-6 64 0,-7 6 16 31,0 0 0-31,9 0 0 0,-9 0 176 0,10 7 48 16,-3 1 0-16,0 3 0 0,-1 2-144 0,1 3-32 0,-1 2 0 0,1 3 0 0,-2 1-384 0,1 0 128 16,-1 1-128-16,2 0 0 0,2-1 128 0,0-1-128 15,-1-3 128-15,1-3-128 0,0-2 0 0,1-2 0 16,1-2 0-16,-1-2 0 0,1-2 320 0,2-3 96 31,0-3 16-31,3-3 0 0,0-5 432 0,4-2 96 16,3-4 0-16,3-6 16 0,4-7-496 0,5-5-96 15,2-4-32-15,0-8 0 0,3-8-144 0,3-4-16 16,2-4-16-16,4 0 0 0,3-2-176 0,2 3 0 16,2 3 144-16,-4 6-144 0,-6 4 0 0,-3 7 0 0,-4 3 0 0,-13 16 0 15,-2 3 0-15,0 0 144 0,-1 3-144 0,-2 0 0 16,-1 3 240-16,-3 2-64 0,-2 3-16 0,-2 1 0 15,-2 2-32-15,-3 1 0 16,-2 0 0-16,-6 3 0 0,0 0-128 0,0 0-144 0,0 0 144 0,0 0-208 31,0 0-256-31,3 8-48 0,-1 0-16 0</inkml:trace>
  <inkml:trace contextRef="#ctx0" brushRef="#br3" timeOffset="-213672.79">6268 3136 6447 0,'0'0'576'0,"0"0"-576"16,0 0 0-16,0 0 0 0,0 0 1168 0,0 0 128 15,2-9 32-15,-2 9 0 0,3-7-416 0,-3 7-80 16,0 0 0-16,3-8-16 0,-3 8 160 0,4-8 48 16,-4 8 0-16,0 0 0 0,3-7-208 0,-3 7-48 15,0 0 0-15,0 0 0 0,0 0-416 0,0 0-96 16,0 0 0-16,0 0-16 16,0 0-96-16,0 0-16 0,0 0 0 0,9 0 0 0,-9 0 96 0,9 5 16 15,-2 4 0-15,-1 0 0 0,-2 1 48 0,1 1 16 16,-2 0 0-16,0 0 0 0,0 2-32 0,0 2 0 15,0 3 0-15,0-1 0 0,1-1-128 0,0 0-16 16,-1 1-128-16,2-2 192 0,-2-2-64 0,1-1-128 16,1-1 176-16,-1-1-176 0,1-1 128 0,-1-1-128 15,-4-8 0-15,7 8 0 0,-7-8 256 0,7 6-16 0,1 0 0 0,-3-2 0 16,-5-4 80-16,10 3 0 16,0-2 16-16,0 2 0 0,0-3-128 0,0 0-16 15,-1-1-16-15,0-1 0 0,2 0-176 0,-2 0 160 0,0-1-160 0,1-1 160 16,0 0 32-16,0-3 0 0,0-1 0 0,1-1 0 15,1 0 112-15,1-4 16 16,0-3 16-16,1-1 0 0,0-4-32 0,2-3-16 16,4-4 0-16,2-3 0 0,2-3-144 0,3-1-16 0,1-1-128 0,4-2 192 15,1-1-192-15,2 4 0 0,2 1 0 0,-1 2 0 16,-1 2 0-16,-4 6 0 0,-3 1 0 0,-4 3 0 0,-4 1 0 16,-3 5 0-16,-3 3 0 0,-1 2 0 0,-4 4 0 0,-1 0 0 15,-8 5 0-15,7-4 0 0,-7 4-176 16,0 0-128-16,0 0-16 0,0 0-16 15,0 0-1904-15,0 0-368 0,0 0-80 16,0 13-8320-16</inkml:trace>
  <inkml:trace contextRef="#ctx0" brushRef="#br3" timeOffset="-213170.44">6228 3337 10479 0,'0'0'448'0,"-6"-4"128"0,6 4-576 0,-5-4 0 0,1-2 0 0,4 6 0 15,-4-8 1200-15,4 8 128 16,-1-8 16-16,0 0 16 0,1 8 32 0,2-8 0 0,0 1 0 0,-2 7 0 15,3-7-496-15,-3 7-80 0,0 0-32 0,5-6 0 16,-5 6-528-16,0 0-96 16,9-2-32-16,-9 2 0 0,0 0 144 0,0 0 32 0,9 8 0 0,0 1 0 15,-2 1 176-15,-1 0 32 16,-3-1 16-16,1 1 0 0,2 1-208 0,-1 1-64 0,1 1 0 0,1-1 0 16,-1-1-128-16,1-1-128 0,-1-1 144 0,3 0-144 15,0-1 240-15,1-4-48 0,-1-1-16 0,2-2 0 0,2-2 336 0,0-4 64 16,2-3 0-16,3-3 16 0,4-2 80 0,3-3 16 15,3-4 0-15,4-5 0 0,3-6-16 0,8-8 0 16,2-6 0-16,3-3 0 0,2-5-272 0,3 0-48 16,4 2-16-16,0 2 0 0,-2 4-176 0,-4 3-32 0,-4 2-128 15,-7 5 192-15,-5 6-64 0,-3 2-128 16,-3 4 176-16,-2 2-176 0,-3 5 176 0,-3 2-176 0,-4 0 160 0,-1 4-160 16,-3 3 144-16,-3 1-144 15,-3 1 128-15,-7 5-128 0,0 0 0 0,0 0-224 16,7 0 32-16,-7 0 0 15,0 0-784-15,0 0-160 0,1 11-16 0,-1 0-14272 0</inkml:trace>
  <inkml:trace contextRef="#ctx0" brushRef="#br3" timeOffset="-212277.15">8171 4209 3679 0,'0'0'320'0,"-3"-3"-320"15,1 2 0-15,2 1 0 0,-2-3 2592 0,-1 0 448 16,3 3 96-16,0 0 0 0,-3-2-1616 0,3 2-336 0,0 0-64 0,0 0-16 15,0 0-480-15,0 0-112 0,0 0 0 0,8 0-16 16,1 0-96-16,1 0-16 0,2 0 0 0,3-2 0 16,4 2 64-16,3-1 0 0,2 0 0 0,4 0 0 15,1-1-32-15,2-1 0 16,-1-2 0-16,2 1 0 0,1-2-160 0,0 1-48 16,-2-1 0-16,2 1 0 0,0-1-80 0,0 2 0 0,-1 0-128 0,-2 0 192 0,-1 1-192 0,-3 1 144 15,-1 1-144-15,-3 1 128 0,-4 0-128 0,-1 0 0 16,-3 0 0-16,-2 1 0 15,-4 0-640-15,-2 1-48 0,1-1-16 16,-7-1 0-16,0 0-720 0,0 0-160 16,0 0-16-16</inkml:trace>
  <inkml:trace contextRef="#ctx0" brushRef="#br3" timeOffset="-211964.48">8330 4345 13823 0,'-10'-2'1216'0,"6"1"-960"15,-2 0-256-15,1 0 0 0,-1-1 1120 0,1 1 176 16,-1 0 48-16,6 1 0 0,-2-3 0 0,2 3 16 16,0 0 0-16,0 0 0 0,0 0-384 0,4-3-80 0,4 0 0 0,1 1-16 15,3 0-384-15,5-1-80 16,2-1-16-16,2 0 0 0,1 0-80 0,2-1-32 16,3 1 0-16,0-1 0 0,2 1-80 0,2 1-16 15,1-2 0-15,1 3 0 0,1 1-64 0,0 0 0 16,-1 0-128-16,0 1 192 0,-1 0-48 0,-3 0-16 15,-1 0 0-15,-4 0 0 0,-2-1 32 0,-3 1 0 0,-3 0 0 0,-2 0 0 16,-3 1 0-16,-3 0 0 16,-8-1 0-16,0 0 0 0,6 1-32 0,-6-1 0 0,0 0 0 15,0 0 0-15,0 0-128 0,0 0 0 16,0 0 0-16,0 0 0 16,0 0-1744-16,0 7-240 0,1 0-32 0</inkml:trace>
  <inkml:trace contextRef="#ctx0" brushRef="#br3" timeOffset="-209746.28">8174 5546 3679 0,'0'0'320'0,"0"0"-320"0,0 0 0 0,0 0 0 0,-5 2 1472 0,5-2 208 16,-4 0 48-16,4 0 16 0,0 0-416 0,0 0-96 15,0 0-16-15,0 0 0 0,0 0 0 0,0 0-16 32,0 0 0-32,0 0 0 0,0 0-464 0,0 0-96 0,0 0 0 0,0 0-16 0,9-1-128 0,1 0-32 15,2 0 0-15,2-1 0 0,3-1-16 0,2-1 0 16,3 1 0-16,3-1 0 0,-1-1 32 0,1 1 0 16,2-3 0-16,-2 2 0 0,-2 0-160 0,-1 0-16 15,0-2-16-15,-1 2 0 0,-1 0-160 0,-1 1-128 0,-2 0 144 0,-3 0-144 16,-1 2 144-16,-2 0-144 0,-2 1 128 0,-1 0-128 15,-3 0 144-15,-5 1-144 16,0 0 160-16,0 0-160 0,0 0 0 0,0 0-208 16,0 0 16-16,-4 3 0 15,-3 0-944-15,-1 2-176 0,-4 1-32 0,-1 2-5872 16,-1 0-1168-16</inkml:trace>
  <inkml:trace contextRef="#ctx0" brushRef="#br3" timeOffset="-209511.18">8092 5682 7359 0,'0'0'656'0,"-5"1"-528"0,5-1-128 0,-4 3 0 16,4-3 2240-16,0 0 400 0,0 0 96 0,0 0 16 16,0 0-1248-16,7 2-240 0,0 0-48 0,4-1-16 15,2-2-384-15,4 0-80 0,2 0-16 0,2-1 0 16,5 0-48-16,1-2-16 16,2 0 0-16,3-1 0 0,2-2-80 0,-2 1 0 0,-1 0-16 0,-2-2 0 15,-1-1-208-15,-2 2-32 0,-2 0-16 0,-1 0 0 0,-2 0-304 0,-1 0 0 16,-2 2 128-16,-3 0-128 0,-3 2 128 0,-1 0-128 15,-4 0 144-15,-1 2-144 0,-6 1 0 0,0 0 0 16,0 0 0-16,0 0 0 16,0 0-2192-16,-4 8-384 0</inkml:trace>
  <inkml:trace contextRef="#ctx0" brushRef="#br3" timeOffset="-202285.54">8744 3551 7359 0,'1'-7'656'0,"0"0"-528"0,-1-1-128 0,0-1 0 0,-1 0 992 0,-1-1 160 16,-2-1 48-16,1 0 0 0,-1 1-336 0,-2-1-64 16,-1-1-16-16,0-1 0 15,-1-1-176-15,0 0-32 0,0-1-16 0,-2 3 0 16,-1 1-112-16,-1 0 0 0,-1 1-16 0,0 0 0 16,0 2-96-16,0-1-16 0,1 1 0 0,-1 1 0 15,-3 2-32-15,2 1-16 0,0 0 0 0,-2 2 0 16,0 1-272-16,-1 2 0 0,0 0 0 0,-2 1 0 15,-2 2 0-15,0-1 0 0,-1 1 0 0,0 2 0 0,0 0 0 0,0 2 0 16,0-1 0-16,1 2 0 0,0 0 0 0,1 2 0 16,1 2 0-16,0 1 0 0,1 0 0 0,1 0 0 15,0 1 0-15,2 0 0 0,-2 2 0 0,2 0 0 16,1 1-160-16,-1-1 160 0,2 1 0 0,1 1 0 16,0-1 0-16,0 2 128 0,0 1-128 0,0 2 0 15,-2 1 0-15,3 1-176 0,2-1 176 0,0 2 0 16,1 0 0-16,1 1 0 0,2 2 0 0,1-1 0 15,1 2 0-15,2-1-128 0,-1-2 128 0,1-1 0 16,1 1 0-16,0-1 0 0,3 1 128 0,1-1-128 16,2 0 128-16,1 0-128 0,2-2 320 0,0-1-16 0,2-2 0 15,2 1 0-15,-1-1 0 0,1 0 0 0,1-3 0 0,-1 0 0 16,3-1-48-16,-1-2 0 0,2-1 0 0,-1 1 0 16,1-1-32-16,0-1-16 15,1-2 0-15,1 0 0 0,0-1 96 0,2-1 16 0,2-2 0 16,2 0 0-16,-1-1-64 0,1-2-16 0,1-1 0 15,1-1 0-15,-1-2 112 0,0 0 32 0,-1 0 0 0,0-1 0 16,0-2-192-16,0 0-16 0,-1-1-16 0,0 0 0 16,0 0-16-16,0-2 0 0,0 1 0 0,-1-1 0 0,0-2 128 15,1 1 32-15,0-2 0 0,0-1 0 0,-1 0 128 0,1-3 16 16,-2-2 16-16,0-1 0 0,-2 0-192 0,0-1-32 16,-1 0-16-16,0-2 0 0,0-1-224 0,1-1 144 15,-1 0-144-15,-1-2 128 0,-1-2-128 0,-1-2 0 16,-1 0 144-16,-1-1-144 0,-1 0 128 0,-2 0-128 15,-2 1 160-15,-1-2-160 0,-3-2 240 0,-1 2-48 16,-3 0-16-16,-2-1 0 0,-3 0 144 0,-1-1 48 16,-3-1 0-16,-3 0 0 0,-2-1-176 0,-1-1-16 15,-2 1-16-15,0 2 0 0,-3 1-160 0,-1 2 0 16,1-1 0-16,-3 3 128 0,-3 2-128 0,0 2 0 0,0 2 144 0,-2 3-144 16,-2 2 0-16,-2 3 128 15,0 0-128-15,0 4 0 0,0 3 0 0,1 2 0 16,-2 4-192-16,0 4 64 0,0 3-224 0,-1 4-32 15,-2 4-16-15,-2 5 0 16,-1 2-1952-16,-1 4-384 0,0 1-80 0,0 1 0 0</inkml:trace>
  <inkml:trace contextRef="#ctx0" brushRef="#br3" timeOffset="-199948.03">6220 6485 6447 0,'0'0'576'0,"0"0"-576"0,-2-6 0 0,1 1 0 0,1-1 1280 0,0 1 128 15,-1-1 48-15,1 6 0 0,-1-7-880 0,0 2-192 16,1-1-16-16,0 1-16 0,-1-1-64 0,1 6-16 16,0 0 0-16,0 0 0 0,-2-5 288 0,2 5 48 15,0 0 16-15,0 0 0 0,0 0 16 0,0 0 16 16,0 0 0-16,0 0 0 0,0 0-192 0,0 0-32 16,0 0-16-16,-2 8 0 0,1-3-112 0,1 3-32 15,1 1 0-15,1 1 0 0,2 2-80 0,-1 1-32 16,1 1 0-16,1 0 0 0,0 1-160 0,2-1 192 15,0 1-192-15,-1 1 192 0,0-3-64 0,-1 0-128 16,0-1 192-16,-1-1-64 0,0-1 256 0,1-2 32 16,-1-1 16-16,-4-7 0 0,6 6 96 0,-1-1 32 15,-5-5 0-15,7 2 0 0,-1-2 80 0,2-2 0 0,0-3 16 0,2-3 0 16,2-1 48-16,2-5 16 0,3-1 0 0,3-4 0 16,5-4-144-16,3-4-48 15,6-5 0-15,6-6 0 0,2-5-80 0,4-4-32 0,2-3 0 0,5-2 0 16,3 0-144-16,1 2-16 0,1 0-16 0,-3 3 0 15,-3 2-240-15,-5 4 128 0,-3 2-128 0,-4 4 0 16,-1 4 144-16,-5 4-144 0,-1 2 128 0,-4 2-128 16,-3 2 128-16,-2 3-128 0,-3 3 0 0,-2 1 128 15,-4 3-128-15,-4 3 192 0,-1 0-192 0,-2 1 192 16,-3 3-192-16,-5 4 0 0,0 0 0 0,0 0 0 16,0 0-640-16,-7 3 0 15,-4 3 0-15,-4 4 0 0,-1 4-832 0,-4 4-192 16,-3 1-16-16,-2 2-11552 0</inkml:trace>
  <inkml:trace contextRef="#ctx0" brushRef="#br3" timeOffset="-199480.72">6257 6601 3679 0,'0'0'320'0,"-5"-3"-320"15,5 3 0-15,-3-3 0 0,-2-1 1792 0,5 4 304 0,-2-4 48 0,2 4 16 16,-1-5-1264-16,1 5-256 16,5-5-64-16,-3 1 0 0,0-2 160 0,1 2 32 15,2-1 0-15,-1 1 0 0,-4 4-144 0,0 0-32 16,0 0 0-16,0 0 0 0,8 0-144 0,-8 0-48 15,5 4 0-15,2 2 0 0,-3 3-64 0,2 0-16 0,-1 4 0 0,1 0 0 16,-1 1-96-16,1 0-32 0,0 0 0 0,1-1 0 16,1 0-192-16,-1-1 144 0,1-1-144 0,1-1 128 15,0-2 48-15,1-3 0 0,-1 0 0 0,2-3 0 0,2-3 624 0,1-3 128 16,1 0 32-16,4-5 0 0,3-3 64 0,3-4 0 16,4-5 16-16,1-5 0 0,1-4-208 0,4-5-32 15,1-3-16-15,5-5 0 0,4-5-400 0,4-3-96 16,5-3-16-16,0-1 0 0,-1-1-144 0,-3 2-128 15,-2 4 144-15,-5 3-144 0,-6 7 128 0,-4 4-128 16,-4 5 0-16,-5 5 144 0,-4 5-144 0,-4 5 0 16,-2 2 0-16,-2 4 0 0,-2 2 0 0,-2 2-176 15,-8 6 48-15,0 0 0 16,0 0-528-16,0 0-112 0,2 11 0 0,-3 3-16 16,-2 1-1760-16,-3 2-336 0,0 0-80 0</inkml:trace>
  <inkml:trace contextRef="#ctx0" brushRef="#br3" timeOffset="-188433.99">7654 10066 2751 0,'0'0'256'0,"0"0"-256"0,0 0 0 0,0 0 0 16,0 0 1104-16,0 0 176 0,0 0 48 0,0 0 0 16,0 0-688-16,0 0-144 0,0 0-32 0,0 0 0 15,0 0-128-15,8-5-16 0,-1 1-16 0,-7 4 0 16,10-1-160-16,-1-1-16 0,-1 1-128 0,1 0 192 15,1 0-64-15,0 0-128 0,0 1 176 0,1-2-176 16,3 0 400-16,-2 1-16 0,3 0-16 0,2 0 0 16,4 0-16-16,1-1 0 0,1 0 0 0,1-1 0 15,1 1-32-15,-1 0-16 0,0-1 0 0,-1 1 0 0,-2 0-112 0,0 1 0 16,-2-1-16-16,0 1 0 0,1 0-176 0,-1 0 128 16,0 1-128-16,-2 0 128 0,1-1-128 0,-1 2 0 15,0 0 0-15,-1 1 0 0,2-1 0 0,0 1 0 16,-2 0 0-16,2 0 128 0,0-1-128 0,1 1 0 15,-2-1 0-15,1-1 0 0,2-1 0 0,1 0 0 16,0 0 0-16,-2 0 0 0,-2 0 0 0,1 0 0 16,-1-1 0-16,2 1 128 0,-2-1-128 0,0 1 128 15,0 0-128-15,-1 0 128 0,2 1 0 0,-1 0 0 16,1 0 0-16,0 1 0 0,-2 0-128 0,1 0 0 0,-1 0 0 16,2 1 0-16,2 2 0 0,-1-2 0 0,0-1 0 0,0 1 0 15,-2-1 0-15,2 0 0 0,1-1 0 0,0 0 0 16,-1 0 0-16,-1 0 0 0,-1 0 144 0,0 0-144 15,0 0 0-15,0 0 0 0,2 0 0 0,0 2 0 16,-1 0 0-16,1 0 0 0,0-1 0 0,1 1 0 16,-1 0 128-16,2 2-128 0,2-1 128 0,-1 1-128 15,1 2 0-15,2-1 128 0,-1 0-128 0,1 0 0 16,3 1 0-16,-2-1 0 0,-1 0 0 0,1-1 0 16,-2 1 0-16,2 0 0 0,1-1 0 0,2 1 0 15,-1-2 128-15,2 2-128 0,1-2 160 0,5 1-160 16,4 0 128-16,1-2-128 0,2 0 0 0,-2-2 0 15,-5-2 0-15,1 0 0 0,-1-1 0 0,-1 1 0 0,-4 0 128 0,-3 1-128 16,1 0 176-16,-2 0-176 0,1 1 0 16,0 0 0-16,1-1 0 0,0 1 0 0,-2 0 0 0,-1 0 0 15,2-2 0-15,-4 1 0 0,-2 1 0 0,-1 0 0 16,-1 0 0-16,-5 1 0 0,1-1 0 0,-2 0 0 16,-2 0 0-16,-1 2 0 0,-1-1 0 0,-10-1 0 15,8 0-144-15,-8 0 144 0,0 0-304 0,0 0 32 16,0 0 0-16,0 0-4720 15,0 0-960-15</inkml:trace>
  <inkml:trace contextRef="#ctx0" brushRef="#br3" timeOffset="-187712.78">7662 10109 4607 0,'0'0'400'0,"0"0"-400"16,0 0 0-16,0 0 0 0,0 0 1248 0,0 0 160 15,0 0 48-15,0 0 0 0,0 0-592 0,0 0-112 16,0 0-32-16,0 0 0 0,0 0-192 0,8-2-32 16,-8 2-16-16,9-1 0 0,-9 1-144 0,10 0-16 15,-1 1-16-15,0 1 0 0,1-1-16 0,1 0 0 0,3-1 0 0,1 0 0 16,1 0 192-16,6-1 32 0,5 0 16 0,1 0 0 16,3 0-112-16,3 0-32 0,3-2 0 0,-1-1 0 15,0 0-128-15,3 1-16 0,3 0-16 0,3 2 0 31,3 1-32-31,6 1-16 0,6 0 0 0,2-2 0 0,-1-1-48 0,1 1 0 16,4 1 0-16,5 2 0 0,3 3-128 0,1-3 128 16,-2-2-128-16,-1 0 128 0,1 2-128 0,2 0 192 0,1 2-192 0,-1-2 192 15,-1-3-192-15,-2 1 0 0,-4-1 0 0,1 2 0 16,2 1 0-16,-3-1 0 0,-1-2 0 0,-6-1 128 0,-8-1-128 0,-4 1 0 16,-5 1 0-16,-3 0 128 0,-4 0-128 0,-2 1 128 15,-1 0-128-15,-3 0 128 0,-2 0 0 0,-5-1-128 16,-3 0 192-16,-4 0-64 0,-1 0 128 0,-2-1 0 15,-2 0 16-15,-2 1 0 0,-10 1-272 0,0 0 160 16,0 0-160-16,8-2 128 0,-8 2 16 0,0 0 0 16,0 0 0-16,0 0 0 0,0 0-144 0,0 0 0 15,0 0 0-15,-7-4 128 0,-1 0-320 0,0 2-64 16,-2 0 0-16,-1 2-16 16,0 1-768-16,0 0-160 0,-1 0-16 0,-3-1-8128 0</inkml:trace>
  <inkml:trace contextRef="#ctx0" brushRef="#br3" timeOffset="-187493.11">9296 10096 7359 0,'0'0'656'0,"0"0"-528"0,-6-6-128 0,6 6 0 15,0 0 192-15,0 0 0 0,0 0 0 0,0 0 0 16,0 0-192-16,14 3 0 0,1-2 144 0,3 0-144 16,0 0 0-16,4-1 0 0</inkml:trace>
  <inkml:trace contextRef="#ctx0" brushRef="#br3" timeOffset="-186221.9">17349 10230 9839 0,'0'0'432'0,"0"0"96"0,0 0-528 0,0 0 0 0,0 0 0 0,0 0 0 0,0 0 832 0,0 0 48 15,0 0 16-15,7-6 0 0,0 1-288 16,3 2-48-16,2 1-16 0,3 1 0 0,1-3-128 0,3 2-32 16,3 0 0-16,2 0 0 0,4-1 0 0,0 0-16 15,1-2 0-15,3 0 0 0,3 2 16 0,3 0 0 16,4 0 0-16,3 2 0 0,9 0-64 0,4 0-16 16,3-1 0-16,1 0 0 0,-1-2-304 0,4 2 0 15,3 1 0-15,6 0 0 0,3-1 128 0,-2 0-128 16,-5-2 0-16,-3 3 0 0,-2 0 128 0,-1 2-128 0,1 1 0 0,-5-2 0 15,-4-2 0-15,-5 0 0 0,-6 1 0 0,-4 0 0 16,-5-1 128-16,-3 1-128 0,-4-2 0 0,-4 3 0 16,-4 0 144-16,-3 0-144 0,-4 0 0 0,-2 0 144 15,-2 0-144-15,-10 0 0 0,0 0-160 0,0 0 160 32,0 0-576-32,0 0 0 0,-12 0-16 0,-4 0 0 15,-3 1-336-15,-3 1-64 0,-3 0-16 0,1 0-6160 0</inkml:trace>
  <inkml:trace contextRef="#ctx0" brushRef="#br3" timeOffset="-185736.61">17405 10371 10479 0,'0'0'448'0,"-9"0"128"0,9 0-576 0,-8 0 0 15,0 0 0-15,8 0 0 0,0 0 848 0,0 0 64 16,0 0 16-16,0 0 0 0,0 0-352 0,0 0-64 15,0 0 0-15,6 5-16 0,4 0 128 0,5-3 16 16,3-1 16-16,5 0 0 0,4-2-160 0,5-2-48 0,5-2 0 0,4 1 0 16,4-1-112-16,6-1-16 0,5 1-16 0,6-1 0 15,9-1-48-15,0 1 0 0,-4-1 0 0,2 1 0 16,-3-1 64-16,2 0 0 0,1 1 0 0,-1 1 0 16,-4 2-112-16,-3 0-16 0,-9 0 0 0,1-2 0 15,-3 0-16-15,-2 1-16 0,0 1 0 0,-2 0 0 16,-6-1-32-16,-1 0-128 0,-4 0 192 0,-4-1-64 15,-5 0 64-15,-2 1 16 0,-2 2 0 0,-3-1 0 16,-2-3 48-16,-4 2 16 0,-2 1 0 0,-1-1 0 16,-2 1-32-16,-8 3-16 0,0 0 0 0,0 0 0 15,0 0-224-15,0 0 0 0,0 0 128 0,0 0-128 16,0 0-704 0,0 0-192-16,-7 5-48 0,-3-1-6512 0,-2 1-1312 0</inkml:trace>
  <inkml:trace contextRef="#ctx0" brushRef="#br3" timeOffset="-185564.23">19076 10321 23039 0,'0'0'1024'0,"0"-8"192"0,0-2-960 0,-1 1-256 16,0 1 0-16,1 8 0 0,0-7 384 0,0 7 16 16,0 0 16-16,0 0 0 0,0 0-192 0,0 0-32 15,0 0-16-15,0 0 0 0,0 0-368 0,-8 4-80 16,-1 0-16-16,1 0-7008 15,-1-1-1392-15</inkml:trace>
  <inkml:trace contextRef="#ctx0" brushRef="#br3" timeOffset="-179630.35">6126 9682 10303 0,'10'-6'448'0,"-10"6"112"0,5-4-560 0,-5 4 0 15,6-3 0-15,-6 3 0 0,0 0 560 0,0 0 0 16,0 0 0-16,0 0 0 0,0 0-176 0,0 0-48 16,0 0 0-16,0 0 0 0,4 7-128 0,-1-1-16 0,-1 2-16 0,1 1 0 15,-1 1-16-15,-1 4 0 0,-1 1 128 16,0 0 64-16,0-1 16 0,0-1 0 0,0 0 0 16,1 1 0-16,1-2 0 0,-1-1 0 0,2-1 0 0,0 0 64 0,-1-2 16 15,1 0 0-15,1-2 0 0,-4-6 160 0,0 0 32 16,5 4 16-16,-5-4 0 0,8 1 176 0,1-2 48 15,-2-3 0-15,3-3 0 0,2-3-240 0,3-2-32 16,1-5-16-16,4-2 0 16,3-4-272-16,6-5-48 0,4-4-16 0,5-4 0 0,6-5-112 0,5-4-16 15,2-3-128-15,4-3 192 0,-1-3-192 0,0 3 128 16,-1 2-128-16,-3 3 0 0,-1 2 304 0,-4 5-48 16,-3 5 0-16,-5 4 0 0,-4 4 48 0,-4 4 0 15,-5 4 0-15,-4 3 0 0,-5 2-160 0,-2 3-16 16,-2 2-128-16,-2 2 192 0,-2 1-192 0,-3 2 176 15,-4 3-176-15,0 0 160 0,0 0-160 0,0 0-144 16,0 0 144-16,0 0-208 0,0 0-144 0,-4 7-32 0,-1-2 0 0,0 4 0 31,0 0-256-31,1-2-48 0,0 1-16 0,-2 0 0 16,0-1-576-16,-1 2-128 0,0 0-32 0</inkml:trace>
  <inkml:trace contextRef="#ctx0" brushRef="#br3" timeOffset="-179113.84">6271 9598 3679 0,'0'0'320'0,"0"0"-320"16,0 0 0-16,0 0 0 0,0 0 1488 0,0 0 240 15,3-6 32-15,-3 6 16 0,0 0-784 0,0 0-160 16,0 0-16-16,0 0-16 0,0 0-480 0,0 0-112 15,0 0-16-15,0 0 0 0,0 0 0 0,5 6-16 16,-1-1 0-16,-1 2 0 0,1-1 80 0,-1 1 0 0,1 0 16 0,1-1 0 16,-1 1 48-16,2-2 0 15,-1 0 0-15,1-1 0 0,0-1 384 0,2 0 64 16,-2-2 32-16,3-2 0 0,0-2 224 0,2-1 32 0,1-3 16 0,2-3 0 16,4-2-160-16,4-3-16 15,3-3-16-15,4-4 0 0,4-3-336 0,3-5-64 16,3-3-16-16,0-3 0 0,2-4-240 0,3 1-48 0,3-2-16 0,1 0 0 15,-1 1-160-15,-2 3 192 0,-2 5-192 0,-6 5 192 16,-4 4-192-16,-5 3 0 0,-5 5 0 16,-3 1 0-16,-6 5 0 0,-1 1 0 0,-4 1 0 15,0 3 0 1,-9 4-752-16,0 0-176 0,0 0-32 0,1 11-16 0,-3 0-880 0,-2 0-192 0,0 0-16 0</inkml:trace>
  <inkml:trace contextRef="#ctx0" brushRef="#br3" timeOffset="-163803.81">16762 7317 4607 0,'0'0'400'0,"0"0"-400"16,0 0 0-16,1-6 0 0,-1 6 640 0,0-8 64 16,0 8 0-16,-2-9 0 0,-1 1-144 0,3 8-32 15,-2-7 0-15,0-1 0 0,-1 1-192 0,-1 2-32 16,4 5-16-16,-5-6 0 15,-1 1-288-15,1 1 160 0,0-1-160 0,-1 1 128 16,-2-2-128-16,0 2 0 0,2-2 144 0,-2 0-144 16,-2-2 0-16,0 1 0 0,0 2 0 0,-1-2 0 15,-1-1 176-15,0 1-48 0,-3 1 0 0,1 1 0 0,-1-3 0 0,1 1-128 0,0-2 192 16,-2 2-64-16,-1 1 0 0,0-1 0 0,1 0 0 0,0 1 0 16,1-2-128-16,-1 0 160 0,0 1-160 0,-1 0 160 15,3 3 0-15,-3-1 0 0,-1-1 0 0,0 1 0 16,1 1 16-16,-2 2 0 15,0-1 0-15,1 1 0 0,-1-1-176 0,-1 1 128 0,-2 0-128 0,1-1 128 16,0 1-128-16,2 1 160 0,-1 0-160 0,-1 0 160 16,0-1-160-16,1-1 192 0,1 1-192 0,2 1 192 15,-1 0-64-15,2 1 0 0,-1-1 0 0,1 1 0 16,-1 0 128-16,3 2 0 0,-3 3 16 0,1-2 0 16,-2 0-16-16,2 0 0 0,2 4 0 0,-1 0 0 15,1-2-80-15,0 2-32 0,-1 3 0 0,1 0 0 0,0-1-144 16,-2 1 0-16,0-1 0 0,-1 1 128 0,2 0-128 15,1 0 160-15,-1 2-160 0,1-2 160 0,1 0-160 0,-1 1 0 16,-2 1-160-16,3 0 160 0,-1-1 0 0,2 0 0 16,-1 0 0-16,2 1 0 0,0 0 0 0,0 0 0 15,0 0 0-15,2 0 0 0,0 1 0 0,1 0 0 16,0 0 0-16,2 2 0 0,0 2 0 0,1-1 0 16,-3 2 0-16,3-2 0 0,0-2 192 0,1 0-192 15,-1 2 192-15,2 0-192 0,0-1 0 0,1 0 0 16,2-1 0-16,0 0 0 0,0 0 0 0,0 1 160 15,-2-1-160-15,2 1 192 0,0 1-32 0,3-2 0 0,0 0 0 16,-2 2 0-16,2-1-160 0,1 1 192 0,-1-1-192 16,0 2 192-16,-1-1-192 0,1 1 0 0,-1-1 144 0,0 2-144 15,-1-1 0-15,0 2 0 0,0 0 0 0,0-1 0 16,1 1 0-16,0 1 144 0,-2-1-144 0,1-1 160 16,1 0-160-16,0 1 0 0,0-2 0 0,1 2 0 15,0-2 0-15,0 1 0 0,1-1-176 0,1 0 176 16,1-1 0-16,-1 0 176 0,-1 1-16 0,3-1 0 15,2-1 48-15,0 1 16 0,-1-2 0 0,2-1 0 16,1-1 16-16,1 1 0 0,2-1 0 0,0 0 0 16,0 0 96-16,1 0 32 0,-2-1 0 0,2 0 0 15,2-2 64-15,0 0 16 0,2-2 0 0,1 1 0 16,1-3 0-16,0 0 0 0,-3-1 0 0,4 1 0 16,0-2-80-16,0 1-16 0,-1 1 0 0,-1 0 0 15,0 1-192-15,0-1-32 0,0-1-128 0,1 0 192 16,0 0-192-16,1 0 0 0,1-2 128 0,-1-2-128 0,-1 1 0 15,1-1 128-15,0 0-128 0,1-2 0 16,-1-2 192-16,0 0-64 0,0 0-128 0,-1-2 192 0,-1 0 0 0,1-1-16 16,0 0 0-16,0 0 0 0,0 0 32 0,0-1 16 15,-3 2 0-15,2-3 0 0,1-2-224 0,-1 1 176 16,2-1-176-16,0 0 160 0,-1-1-160 0,-2 1 0 16,-1 0 144-16,1 0-144 0,-1 1 0 0,0-1 128 15,-1 0-128-15,-1-1 0 0,-1-1 0 0,1 1 144 16,-3 0-144-16,0-1 0 0,0 2 160 0,0 0-160 15,-1 0 128-15,-1 0-128 0,0-1 0 0,-1 0 0 0,-2-1 128 16,1 0-128-16,0 0 0 0,0-1 128 0,-2-1-128 16,1 1 128-16,-1 1-128 0,-2 0 160 0,0 1-160 0,0 0 160 15,0-1-160-15,-1 0 0 0,-1 1 144 0,2-1-144 16,-2-2 0-16,0 1 128 0,-1 0-128 0,2-2 0 16,-3 2 0-16,-1 1 144 0,-1 1-144 0,0 0 0 15,0-2 0-15,-1 1 0 0,1-1 0 0,-1 1 0 16,-1-1 128-16,0 0-128 0,-1-1 0 0,1 0 0 15,0 1 0-15,-1-1 0 0,0-2 0 0,0 2 0 16,-1-2 0-16,1 1 0 0,-1-1 0 0,0 2 0 16,0 2 0-16,1-2 0 0,1 1 0 0,-1 1 0 15,0 1 0-15,-1 0 0 0,-1-1 0 0,1-1 0 16,-1 1 0-16,1 1 0 0,-1 0 0 0,1 0 0 16,-2-1 0-16,1 2 0 0,1 0 0 0,-2 1 0 15,0-1 0-15,0 1 0 0,0-1 0 0,1 1 0 0,-3 0 0 0,0 1 0 16,0 0 0-16,0 2-144 0,-2-2 144 15,-2 1 0-15,1 2 0 0,0 0-128 0,0 0 128 0,1 0 0 16,0 2 0-16,0-1 0 0,1 0 0 0,0-1 0 16,-1 1 0-16,0-1 0 0,-1 1-128 0,1-1 128 15,0 1-128-15,0-1 128 0,0 2 0 0,0-1 0 16,0 1 0-16,0 0 128 0,-1-2-128 0,1 2 0 16,0-2-128-16,1 2 128 0,0-1 0 0,0 2 0 15,-1 0 0-15,3 0 0 0,-1-1 0 0,0 2-128 16,0 0 128-16,-1 0 0 0,-1-2 0 0,1 2 0 15,1 1 0-15,-1 0-128 0,-2-1 128 0,1 1 0 16,1 0 0-16,-1-1 0 0,0 1 0 0,1 0 0 0,0 0 0 0,0 0 0 16,-1 0 0-16,0 0 0 0,1-1 0 0,0-1 0 15,1 1 0-15,1 0 0 0,-1 0 128 0,-1 1-128 16,2-1 0-16,-1 0 144 0,-1 1-144 0,2 0 0 16,-1 0 0-16,1 0 0 0,-3-1-160 0,2 1 160 15,1 0 0-15,0 0 0 0,-3-1 0 0,2 2 128 16,-1 3-128-16,0-1 0 0,-1-1-192 0,0 0 192 15,0 0-128-15,0 0 128 0,-1-1 0 0,0 0 0 16,-1 0 0-16,2 1 0 0,1-1-144 0,0 1 144 16,-1-1 0-16,1 2 0 0,2-2 0 0,1 2 0 15,-1 0 0-15,-2 0 0 0,2 1 0 0,1 0 0 16,-2-1 0-16,1 1 0 0,1 0 0 0,-2 1 0 16,0 0 0-16,-2 1 0 0,1-2 0 0,0 0 0 15,-1 0 0-15,0 1 0 0,0-1 0 0,1 1 0 0,0 1 0 16,0 1 0-16,1 0 0 0,0 1 0 0,0-3 0 0,0 0 0 15,-1 2 0-15,0 0 0 0,0 1 0 0,2 1 0 16,-1-1-160-16,1 2 160 0,0 0 0 0,2 0-128 16,-1 0 128-16,2-1 0 0,-1 1 0 0,1 1 0 15,-2 0 0-15,2-1 0 0,-1 0 0 0,1-1 0 16,-2 1 0-16,2 0-128 0,-1 0 128 0,1-1 0 16,-1-2 0-16,1 1 0 15,-1 0 0-15,1 1 0 0,-1-1 0 0,3 0 0 0,-3 2 0 0,1 0 0 0,-1-1 0 16,1 1 0-16,0-1 0 0,2 2 0 0,2-1 0 0,-2 1-128 15,-2-1 128-15,2 1 0 0,0 0 0 0,0 1 0 16,0 0 0-16,1 0 0 0,0-2 0 0,0 2-128 16,-1 2 128-16,2-1 0 0,0-1 0 0,0 1 0 15,0 0 0-15,1 0 0 0,0 0 0 0,1 0 0 16,1-1 0-16,0 0 0 0,-2 0 160 0,3 1-160 16,-1-1 0-16,0 0 0 0,-1 0-128 0,0 0 128 15,-1-1 0-15,1 1 0 0,0 0 0 0,-1 0 0 16,0 0 0-16,2 1 0 0,-1-1 0 0,0 1 0 15,0-1 0-15,0 1 0 0,1 2 0 0,-1-1 0 16,-1 1 0-16,2-1 0 0,1-1 0 0,0 1 0 16,-1-1 0-16,1 0 0 0,2 0 0 0,-1 0 0 0,1-1 0 15,-1 0 0-15,0 0 0 0,2 0 0 16,-3 0 0-16,2 0 0 0,-2-2 0 0,1 1 0 0,1 0 0 16,-1-1 0-16,2 2 0 0,-1-2 0 0,1 0 0 0,-1 0 0 15,1 0 128-15,-1-1-128 0,3 1 0 0,-3 1 0 16,1 0 0-16,0 1 0 0,1 0 0 0,0 0 0 15,-1 0 0-15,1 0 0 0,1 0 0 0,0 0 0 16,2-1 0-16,0 1 0 0,0 0 0 0,0 0 0 16,1-1 0-16,0 1 0 0,1 0 0 0,0 0 0 15,4-2 0-15,0-1 0 0,-1 1 0 0,3-2 0 16,0-2 0-16,-1 0 0 0,1-3 144 0,2 0-144 16,2 0 128-16,0 1-128 0,-1-2 128 0,1-1-128 15,1 0 0-15,0 0 128 0,-1 0-128 0,3 0 0 16,0-1 0-16,1 1 128 0,-2-2 0 0,-1 1-128 0,-1 0 192 0,1 0-64 15,0-2-128-15,-1 0 0 0,-3-1-192 0,1 0 192 16,-3-1 0-16,2 0 0 0,-3-1 0 0,1 1 0 16,-2-1 0-16,0 2 0 0,-2-1 0 0,-1-1 0 15,-2-1 0-15,-1 3 0 0,-3 0 0 0,-6 4 0 16,7-7 0-16,-7 7 0 0,4-8-128 0,-4 8 128 16,0 0-288-16,0 0 16 0,2-7 0 0,-2 7 0 31,0 0-176-31,0 0-16 0,0-7-16 0,0 7 0 15,0 0-224-15,0 0-64 0,0 0 0 0,0 0-7104 0,0 0-1440 0</inkml:trace>
  <inkml:trace contextRef="#ctx0" brushRef="#br3" timeOffset="-163647.97">16469 8224 15375 0,'0'0'672'0,"0"0"160"0,0 0-672 0,0 0-160 16,0 0 0-16</inkml:trace>
  <inkml:trace contextRef="#ctx0" brushRef="#br3" timeOffset="-161752.25">6350 7825 6447 0,'0'0'272'0,"0"0"80"0,4-6-352 0,-4 6 0 0,0 0 0 0,6-7 0 16,-6 7 896-16,0 0 128 0,0 0 0 0,0 0 16 15,0 0-640-15,0 0-128 0,0 0-16 0,0 0-16 16,0 0-80-16,0 0-16 0,0 0 0 0,0 0 0 15,5 8 112-15,-1 2 0 0,-3 0 16 0,0 2 0 16,1 0-48-16,-1 1-16 0,-1 0 0 0,1 3 0 16,2 0-80-16,-1 2-128 0,-1 1 176 0,1 0-176 15,0 1 176-15,2 1-176 0,-1 0 160 0,0-1-160 16,2-2 144-16,-1-1-144 0,0-2 128 0,1 0-128 16,-1-3 320-16,2-1 0 0,-2-1-16 0,0-2 0 0,-4-8 512 15,0 0 96-15,8 6 32 0,1-2 0 16,0 0 48-16,0-4 16 0,-9 0 0 0,11-5 0 15,1 0-96-15,1-3-16 0,1-3 0 0,3-2 0 0,1-4-208 0,3-2-48 16,2-3-16-16,3-5 0 0,0-5-176 0,4-3-16 16,3-3-16-16,4-4 0 0,4-3-96 0,3 0 0 15,2-2-16-15,1 1 0 0,2-2-160 0,-3 2-16 16,-2 2-128-16,-6 3 192 0,1 3-192 0,-4 3 0 16,-1 2 128-16,-3 5-128 0,-3 2 0 0,-3 4 128 15,-2 5-128-15,-1 1 0 0,-3 2 0 0,-1 2 0 16,-3 1 0-16,-3 1 0 0,-2 0 0 0,-3 2 0 15,-1 2 0-15,-6 6 0 0,0 0 0 0,0 0-128 0,0 0 128 0,0 0-160 32,0 0-304-32,0 0-64 0,0 0-16 0,-12 4 0 15,-3 4-1792-15,-1 2-352 0,-4 0-80 0,-3 3-16 0</inkml:trace>
  <inkml:trace contextRef="#ctx0" brushRef="#br3" timeOffset="-161250.1">6309 7850 3679 0,'0'0'320'0,"0"0"-320"0,3-8 0 0,-3 8 0 0,4-8 1296 0,0 2 192 16,-4 6 48-16,6-6 0 0,-6 6-688 0,0 0-128 16,0 0-16-16,8-2-16 0,-8 2-464 0,7 4-96 15,-7-4 0-15,7 10-128 0,-2 1 384 0,0 1-48 16,-2 3 0-16,0 1 0 0,1 3 48 0,-1 2 16 16,0 1 0-16,2 1 0 0,0 0-144 0,3 0-48 15,0-1 0-15,0-1 0 0,1-3-32 0,1-2-16 16,-1-2 0-16,1-2 0 0,1-2 368 0,1-2 80 15,0-2 16-15,0-2 0 0,-1-2 336 0,1-2 64 16,0-2 0-16,1-2 16 0,4-3-48 0,2-3-16 0,-1-2 0 0,3-3 0 16,1-4-176-16,4-3-32 15,3-3-16-15,3-5 0 0,2-5-304 0,6-4-48 0,5-4-16 0,4-1 0 16,3 0-208-16,1-2-48 0,1-3-128 0,-2 1 192 16,-4 3-192-16,-1 4 0 0,-3 3 128 0,-3 4-128 15,-3 5 0-15,-5 4 0 0,-5 2 0 0,-5 4 0 16,-3 4 0-16,-3 3 0 0,-1 2 0 0,-3 3 0 15,-3 2 0-15,-2 0 0 0,-8 5 0 0,0 0 0 16,7-2 0-16,-7 2-192 0,0 0 192 0,0 0-160 16,0 0-176-16,4 12-48 0,-4 0 0 0,-1 1 0 15,-4 2-448 1,2 0-112-16,-4-1-16 0,1 1-6864 0,-2-2-1392 0</inkml:trace>
  <inkml:trace contextRef="#ctx0" brushRef="#br3" timeOffset="-161093.9">7524 7489 22463 0,'-4'-14'992'0,"2"8"208"0,2 6-960 0,0 0-240 15,0 0 0-15,0 0 0 0,-5-2 0 0,5 2-192 16,0 0 48-16,-8 8 0 16,-1 0-1168-16,0 1-224 0</inkml:trace>
  <inkml:trace contextRef="#ctx0" brushRef="#br3" timeOffset="-142109.19">19058 10627 13295 0,'0'0'576'0,"0"0"144"0,0 0-576 0,0 0-144 0,0 0 0 0,0 0 0 16,0 0 0-16,0 0 0 0,0 0 0 0,0 0 0 15,3-6 0-15,-3 6 0 0,0 0 0 0,0 0 128 16,-1-8 64-16,1 8 16 0,-3-4 0 0,0-2 0 15,-1 2 400-15,-1-1 80 0,0 0 16 0,-1 0 0 16,1 1 176-16,-2 1 32 0,-5-4 16 0,1 4 0 16,1-1-496-16,-1 2-112 0,-1 0 0 0,0 1-16 15,-1 1-304-15,-5 0 0 0,-1-1 0 0,-1 1 0 16,-4 0 0-16,-1 0 0 0,-3-2 128 0,0 2-128 0,-1 0 0 0,2 0 0 16,-1-3 128-16,2 3-128 0,1 2 0 0,1-1 160 15,0-1-160-15,2 2 128 0,2 1-128 0,0-1 0 16,-1-1 0-16,1 2 128 0,0-1-128 0,0 0 128 15,2-2-128-15,0-1 128 0,1 0 96 0,-1 0 16 16,1 0 0-16,2 0 0 0,1-1 48 0,1 1 16 16,2-2 0-16,-3 1 0 0,3 0-128 0,1 1-32 0,2-1 0 0,1 2 0 15,7 0-144-15,-8-1 128 0,8 1-128 0,-6 0 128 16,6 0 96-16,0 0 16 0,0 0 0 16,0 0 0-16,0 0-80 0,0 0-16 0,0 0 0 0,0 0 0 15,0 0 0-15,0 0 0 0,-6 5 0 0,6-5 0 16,0 0-144-16,0 0 0 0,0 0 144 0,0 0-144 15,-1 9 176-15,1-9-48 0,-1 8 0 0,1-8 0 16,0 10 0-16,1 0-128 0,0 0 192 0,-1 1-64 16,0 0-128-16,-1 1 0 0,0 0 0 0,0 4 0 15,-1 0 0-15,0 3 0 0,-3 0 144 0,2 1-144 16,0 4 208-16,-1-1-16 0,1-1-16 0,0 3 0 16,-1 1-16-16,2 2 0 0,-1 0 0 0,2 1 0 15,0 1-16-15,1 1 0 0,1-2 0 0,1 1 0 16,1-1-144-16,1-2 160 0,-3-1-160 0,1-1 160 0,0-2-160 0,-1-1 160 15,-2-2-160-15,0 0 160 0,0-1-160 0,0-1 160 16,-1-3-160-16,0-2 160 0,1 1-32 0,-1-2-128 16,0-1 192-16,1-1-64 0,0-2 0 0,0 0 0 15,1-8 0-15,-1 10 0 0,-1-1-128 0,2-9 192 16,0 0-192-16,3 9 192 0,-3-9-16 0,0 0 0 16,0 0 0-16,3 8 0 0,-3-8-176 0,5 7 160 15,-5-7-160-15,0 0 160 0,9 5-32 0,0 0-128 16,-9-5 192-16,11 3-64 0,0 2-128 0,1-3 0 15,1-1 144-15,5 1-144 0,2 0 128 0,3 0-128 16,3 0 160-16,3-2-160 0,2 1 192 0,1-1-48 0,1 0-16 16,3 0 0-16,2 2-128 0,5 0 128 0,0 0-128 0,4 0 128 15,4 1-128-15,0-2 0 0,-1-2 0 0,-4-2 0 16,-3-1 0-16,-1 0 0 0,0-1 0 0,0 1 128 16,-2-2-128-16,1 0 160 0,-2-1-160 0,-2 1 160 15,-2-1-160-15,-2-1 0 0,-4 1 0 0,-3 0 0 16,-2 0 0-16,-3 2 128 0,-3 0-128 0,-3 2 0 15,1-1 0-15,-4-1 128 0,0 1-128 0,-1 1 0 16,-2 0 0-16,-9 3 0 0,9-3 0 0,-9 3 0 16,0 0 0-16,0 0-176 0,0 0 16 0,2-6 0 31,-2 6-416-31,-2-7-64 0,-2 0-32 0,0 1 0 16,-2 0-2016-16,0 0-384 0,-1-1-96 0</inkml:trace>
  <inkml:trace contextRef="#ctx0" brushRef="#br3" timeOffset="-141529.65">19204 10704 4607 0,'0'0'192'0,"0"0"64"0,-4-9-256 0,3 1 0 0,0-2 0 0,0 1 0 15,1 9 1984-15,0-9 336 0,1 0 80 16,-1 2 16-16,1-1-1056 0,-1 8-208 0,2-8-32 0,-2 8-16 16,3-7-272-16,-3 7-48 0,-3-9-16 0,3 1 0 15,0 8 144-15,0 0 32 0,0 0 0 0,-1-8 0 16,1 8-320-16,0 0-64 0,0 0-16 0,0 0 0 15,0 0-160-15,0 0-16 0,0 0-16 0,0 0 0 16,0 0-352-16,0 0 0 0,0 0 0 0,0 0 0 16,0 0 128-16,-1 11 48 0,1 0 16 0,0 0 0 15,1 1-48-15,0 3 0 0,2 1 0 0,-3 2 0 16,1-2 48-16,0 4 16 0,-1 2 0 0,0 2 0 16,1 2 32-16,1 0 0 0,0 0 0 0,1 2 0 15,0-1-80-15,0 2-16 0,-1 1 0 0,2-2 0 16,-2-1-144-16,-1 0 0 0,-1-3 0 0,0 1 128 0,-1-2-128 0,-1-1 192 15,-2-4-192-15,1 3 192 0,0 0 208 0,-1 0 48 16,0-2 16-16,1 0 0 0,2-1-160 0,-3 0-48 16,2-2 0-16,2-1 0 0,0-2 0 0,1 0 0 15,-1-2 0-15,1 0 0 0,3-2-32 0,-3-1-16 16,-1-8 0-16,2 7 0 0,-2-7-16 0,0 0 0 16,0 0 0-16,0 0 0 0,0 0 0 0,0 0-16 15,0 0 0-15,0 0 0 0,0 0-176 0,0 0 0 16,0 0 144-16,0 0-144 15,0 0-368-15,0 0-144 0,7-7-16 0,-1-1-16 16,0 0-1776-16,0 0-368 0,1 1-64 0</inkml:trace>
  <inkml:trace contextRef="#ctx0" brushRef="#br3" timeOffset="-141389.71">19354 11271 24879 0,'0'0'1088'0,"0"0"256"0,0 0-1088 0,0 0-256 0,0 0 0 0,0 0 0 15,0 0 0-15,0 0 0 0,0 0 0 0,0 0 0 16,9 0 0-16,-9 0-144 0,0 0 144 0,0 0-7360 31,0 0-1408-31</inkml:trace>
  <inkml:trace contextRef="#ctx0" brushRef="#br4" timeOffset="-125725.38">3332 13627 4607 0,'-7'-1'400'0,"7"1"-400"15,-9 1 0-15,9-1 0 0,0 0 448 0,0 0 0 16,6 10 0-16,0 1 0 0,3 0-448 0</inkml:trace>
  <inkml:trace contextRef="#ctx0" brushRef="#br4" timeOffset="-121287.9">4206 13637 8399 0,'0'0'368'0,"0"0"80"0,0 0-448 0,0 0 0 15,0 0 0-15,0 0 0 0,0 0 688 0,0 0 32 16,0 0 16-16,0 0 0 0,0 0-112 0,0 0-32 15,0 0 0-15,0 0 0 0,0 0-128 0,0 0-16 16,0 0-16-16,0 0 0 0,0 0-32 0,0 0 0 16,0 0 0-16,0 0 0 0,0 0 32 0,0 0 0 15,0 0 0-15,0 0 0 0,0 0-16 0,0 0 0 16,0 0 0-16,0 0 0 16,0 0-48-16,0 0-16 0,0 0 0 0,3-6 0 0,-3 6-96 0,0 0 0 15,0 0-16-15,4-6 0 0,-4 6 16 0,0 0 0 0,0 0 0 0,0 0 0 16,0 0-128-16,0 0 0 15,5-5-128-15,-5 5 192 0,0 0-192 0,0 0 144 0,7-2-144 0,-7 2 128 16,0 0 0-16,0 0 0 0,8-1 0 0,-8 1 0 16,8 0 16-16,-8 0 0 0,0 0 0 0,7 3 0 15,1 2-144-15,-8-5 160 0,5 6-160 0,-2 2 160 16,0 0 64-16,-1 3 16 0,1 1 0 0,0 3 0 16,-1 2 64-16,-1 3 16 0,0 3 0 0,0 0 0 0,-2 0-32 15,0 1 0-15,0 1 0 0,-1 2 0 0,0 0-112 0,0 2-32 16,-1 1 0-16,-1-2 0 0,0 1-16 0,0-2-128 15,-2 1 192-15,2-2-64 0,-1 1-128 0,2-3 0 16,-2-1 0-16,-1-1 128 0,-1 0-128 0,0-1 0 16,-2-3 0-16,0 0 128 0,1-1-128 0,1-1 0 15,-2-1 0-15,0 1 128 0,0-2-128 0,1 0 0 32,-2 0 144-32,0-1-144 0,0-1 128 0,-1 0-128 0,1-1 128 0,1 0-128 0,1-1 0 0,1-1 0 15,0-2 0-15,2 0 128 0,-4 0-128 0,3-2 0 16,1 0 0-16,5-5 128 0,-6 5-128 0,6-5 144 15,-5 4-144-15,5-4 160 0,0 0 32 0,0 0 0 16,0 0 0-16,0 0 0 0,0 0 0 0,0 0 0 16,0 0 0-16,0 0 0 0,0 0-192 0,0 0 160 15,0 0-160-15,0 0 160 0,0 0-160 0,9-4 0 16,-3-1 0-16,1-1 128 0,-1 1-128 0,1-3 0 16,0-1 0-16,1-1 0 0,1-1 0 0,1-1 0 15,0-2 0-15,1-2 0 0,-1 1 0 0,1-3 128 0,0 0-128 16,1-2 0-16,0-1 0 0,1-2 128 0,2 1-128 0,-3-2 0 15,-1-2 0-15,0 0 128 0,-1 0-128 16,-2-2 0-16,0 1 0 0,0 0 0 16,-3 1 128-16,0 0-128 0,0 0 0 0,0 2 0 0,0 2 0 0,0 1 128 15,-3 0-128-15,1 2 0 0,1 3 0 0,-1-2 0 16,-3 1 0-16,1-1 0 0,0-1 0 0,-1 2 0 0,0 0 0 0,0 1 0 16,-1-2 0-16,0 1 0 0,-2-1 0 0,1 0 0 15,1 1 0-15,0 0 0 0,-1 3 0 0,0 2 0 16,-2 1 0-16,2 0 0 0,1 3 0 0,0 0 0 15,-3 2 0-15,4 6 0 0,-3-7 0 0,3 7 0 16,-3-5 0-16,3 5 0 0,0 0-176 0,0 0 176 16,0 0-128-16,0 0 128 0,-5-4 0 0,5 4-160 15,0 0 160-15,0 0 0 0,0 0-160 0,-7 3 160 16,7-3-128-16,0 0 128 0,-8 5 0 0,8-5-160 0,0 0 160 0,-5 9 0 16,5-9-128-16,0 0 128 15,-4 9 0-15,4-9 0 0,0 11 0 0,0-1-128 16,0-10 128-16,2 13 0 0,0 0 0 0,0-1 0 0,0-1-128 0,1 2 128 15,0 2 0-15,-2 0 0 16,0 0-128-16,-1 3 128 0,0 1 0 0,0 1 0 0,-1-1 0 0,1 3 0 16,-1 1 0-16,-2 3 0 0,1 0 0 0,0 2 0 15,-1 1-128-15,-1 2 128 0,1 0 0 0,0 0 0 16,1 0 0-16,-2 0 0 0,0 1 0 16,-2-1 0-1,1-1 0-15,2-2 0 0,-5 1 0 0,0-3 0 0,-1 0 0 0,1-2 0 0,-2 0 0 16,0 0 0-16,0-2 0 0,-1 0 0 0,0-2 128 0,0-1-128 15,0 0 0-15,-1-2 128 0,-1 0-128 0,1-1 0 16,1 0 128-16,1-2-128 0,-4-1 0 0,3-1 0 16,0 0 0-16,2-1 0 0,-1-2 0 0,1-1 0 15,0-2 0-15,1 0 0 0,1-1 0 0,0 0 0 16,7-5 0-16,-7 5 0 0,7-5 144 0,0 0-144 16,0 0 0-16,0 0 0 0,0 0 128 0,0 0-128 0,0 0 0 0,0 0 128 15,0 0-128-15,0 0 128 0,0 0-128 0,0 0 0 16,9-5 0-16,0-1 0 0,0 0 0 0,0-2 0 15,-2-1 0-15,3 0 0 0,2-2 0 0,-2-1 128 16,1-2-128-16,1-1 0 0,0-4 0 0,1 0 128 16,-1-1-128-16,1-2 0 0,2-3 128 0,-3-1-128 15,2-2 0-15,0 1 128 0,0-2-128 0,0-1 0 16,-1-2 144-16,-1 2-144 0,-1-2 0 0,-1 0 128 16,-3-1-128-16,1 1 0 0,0 0 0 0,-1 1 128 15,0 0-128-15,0 1 0 0,-2-1 0 0,1 2 0 16,-2 1 0-16,0 0 0 0,2 1 0 0,-2-1 0 15,0 1 0-15,0 0 128 0,-1 1-128 0,1 2 0 16,-3 2 0-16,0 2 0 0,-1 0 0 0,0 4 0 16,0 1 0-16,1 4 128 0,-1 1-128 0,0 3 0 15,0-1 0-15,0 8 0 0,0 0 0 0,0 0 0 16,0 0 0-16,-2-6 0 0,2 6 0 0,0 0-160 0,0 0 160 16,0 0 0-16,0 0-144 0,0 0 144 0,0 0 0 0,-8 3-144 15,8-3 144-15,-7 5-160 0,7-5 160 0,-5 7-160 16,5-7 160-16,-6 10 0 0,2-2 0 0,4-8 0 15,-4 11 0-15,0-2 0 0,4-9 0 0,-4 10-128 16,2 1 128-16,-1 0 0 0,1 0 0 0,1 1 0 16,2 0 0-16,-1 4 0 0,0 0 0 0,0 2 0 15,1 1 0-15,0 0 0 0,-1 2 0 0,0 1 0 16,0 1 128-16,-1 2-128 0,0 1 160 0,0 3-160 16,-1 0 0-16,1 1 128 0,-1-1-128 0,-1 0 0 0,0 2 0 15,1-1 0-15,-2-2 128 0,-1 0-128 0,1-2 0 16,-1-2 0-16,-1 0 128 0,-1-2-128 0,-1-4 0 0,0 2 128 15,-2-2-128-15,1-2 0 0,2 1 192 0,-3-3-64 16,1-2-128-16,0 0 192 0,0-1 64 0,-1 0 16 16,-1-1 0-16,2-1 0 0,-1 0-16 0,2-1 0 15,-3-1 0-15,3-1 0 0,1-1-256 0,2-1 160 32,-2 2-160-32,3-1 128 0,4-5-128 0,0 0 0 0,-6 6 0 0,6-6 0 0,-4 5 0 0,4-5 0 15,0 0 0-15,0 0 0 0,0 0 128 0,0 0-128 16,0 0 0-16,0 0 128 0,0 0-128 0,0 0 0 15,0 0 0-15,0 0 0 16,0 0-352-16,0 0-96 0,0 0-32 0</inkml:trace>
  <inkml:trace contextRef="#ctx0" brushRef="#br4" timeOffset="-119611.59">4652 13548 4607 0,'0'0'400'0,"0"0"-400"0,0 0 0 0,0 0 0 0,-5-4 1856 0,1 1 272 0,-1 0 64 0,2 0 16 16,1-2-352-16,0 1-80 16,0-2-16-16,0 1 0 0,1-1-400 0,1 1-80 15,1-1 0-15,2 1-16 0,1-2-288 0,0-1-48 16,1 1-16-16,0-1 0 0,2 0-208 0,2 1-32 16,-2-1-16-16,1 1 0 0,0 1-80 0,1 1-32 15,-1 1 0-15,1 1 0 0,-1 0-288 0,1 2-48 0,-2 2-16 0,2 3 0 16,-2 1-192-16,-2 4 176 0,0 3-176 0,-2 4 160 15,-1 1-32-15,0 4 0 16,0 2 0-16,-2 4 0 0,-3 0 0 0,1 3-128 0,0 1 192 0,-1-1-64 16,-2 0-128-16,2-4 0 15,1-2 0-15,0-5 0 0,0-2 176 0,0-3-48 0,0-2-128 0,2-2 192 16,2-2 272-16,-2-8 48 0,0 0 16 0,0 0 0 16,6 6-32-16,-1-1-16 0,-5-5 0 0,9 3 0 0,0-4-80 0,1 0-16 15,-3-2 0-15,4-1 0 0,2 0-144 0,-2-2-48 16,1-1 0-16,1-1 0 0,1-1-192 0,3 0 128 15,-5 2-128-15,2-1 0 0,-1 0 0 0,0 1 128 16,2 0-128-16,-4 2 0 0,1 0 0 0,-1 1 0 16,-2 0 0-16,-2 1 0 0,-7 3 0 0,9-2 0 15,-9 2 0-15,0 0 0 16,0 0-640-16,0 0 0 0,9-1-16 0,-9 1 0 16,0 0-2192-16,0 0-432 0,0 0-96 0</inkml:trace>
  <inkml:trace contextRef="#ctx0" brushRef="#br4" timeOffset="-119047.64">5078 13389 17503 0,'-7'-8'1552'0,"3"2"-1232"15,1 1-320-15,0-2 0 0,1 0 416 0,-2 1 32 16,1-1 0-16,0 1 0 0,2-1 400 0,1 7 96 15,-6-4 16-15,6 4 0 0,0 0 0 0,0 0 0 16,0 0 0-16,-6 4 0 0,1 3-304 0,2 2-48 0,1 2-16 0,-1 4 0 16,1 2-240-16,1 3-48 15,0 2-16-15,2 2 0 0,0-1-48 0,0 3-16 16,3-1 0-16,0-1 0 0,0-1-224 0,2-1 128 0,2-2-128 0,-1-1 0 16,2-2 256-16,1-1-64 0,1-4 0 0,0-1 0 0,1-1 176 0,-1-4 16 15,0 0 16-15,1-2 0 0,1-1-112 0,2-3-32 16,-3-2 0-16,0-1 0 0,0-2-16 0,-1-3-16 15,-1-2 0-15,-1-1 0 0,-2-5-16 0,0-3 0 16,0-3 0-16,-2-3 0 0,0-2-48 0,-1-1-16 16,-2-3 0-16,-1 2 0 0,-1 1-144 0,-2 1 160 15,-1 3-160-15,-1 2 160 0,-1 2-160 0,-3 3 192 16,-1 2-192-16,-2 3 192 0,-1 3 96 0,-2 2 32 16,-2-1 0-16,-1 5 0 0,1 2-16 0,-1 3 0 15,-1 1 0-15,2 1 0 0,-1 3-304 0,2 2 0 16,1 0 0-16,2 2 0 0,-2 1 0 0,5 1 0 15,-1 0 0-15,1 1-144 0,2 2 144 0,1-3 0 16,2-1 0-16,2 1 0 0,2 3 0 0,2-3 0 16,2-1 0-16,0-2 0 0,3 0 0 0,1-1 0 15,1-2 0-15,1 1 0 0,1-1 0 0,1-1 0 16,1-1 128-16,3-2-128 0,0-1 128 0,2-2-128 0,-2 0 160 0,2 0-160 16,1-3 0-16,-1-2 0 15,1-1-208-15,-1-2 64 16,-3-1-608-16,1-1-112 0,-3-2-32 0,0 1 0 15,0 0-1968-15,0 1-400 0,-1 2-64 0</inkml:trace>
  <inkml:trace contextRef="#ctx0" brushRef="#br4" timeOffset="-118685.86">5402 13526 15263 0,'0'0'672'0,"0"0"144"0,0 0-656 16,0 0-160-16,0 0 0 0,0 0 0 0,0 0 1216 0,-5-5 192 15,5 5 64-15,-3-5 0 0,3 5-64 0,-2-6-16 16,0 1 0-16,2 5 0 0,-1-6-240 0,1 6-64 16,-1-6 0-16,1 6 0 0,0 0-224 0,0 0-48 15,0 0-16-15,0 0 0 0,0 0-144 0,0 0-16 0,0 0-16 16,0 0 0-16,0 0-112 0,3 11 0 15,-1 2-16-15,0 2 0 0,0 3-240 0,2 2-64 16,0 2 0-16,1 1 0 0,-2 2-192 0,1 0 128 0,1 1-128 0,-1-1 0 16,-1 0 0-16,2 0 128 15,0-2-128-15,1-1 0 0,-3-1 0 0,1-3 0 16,1-1 128-16,-1-1-128 0,0-1 0 0,0-3 0 0,-1-2 0 16,1-3 0-1,-4-7-400-15,0 0-128 0,0 0-32 0,0 0 0 16,0 0-1024-16,0 0-208 0,0 0-32 0,0 0-12080 0</inkml:trace>
  <inkml:trace contextRef="#ctx0" brushRef="#br4" timeOffset="-118420.8">5419 13694 16527 0,'-6'-14'720'0,"3"5"176"0,-3-2-720 0,2-2-176 16,0-3 0-16,1 1 0 0,1 0 1232 0,1-2 224 16,0-2 32-16,2 1 16 0,1-1-720 0,1 2-144 15,1 0-16-15,0 7-16 0,1 0-112 16,2 1-32-16,0 0 0 0,4 0 0 0,1 0 160 0,-3 3 16 15,-1 3 16-15,1 2 0 0,-9 1-272 0,10 0-64 16,-1 2-16-16,-3 1 0 0,-6-3-176 0,6 9-128 16,-2 1 192-16,-1 1-192 0,-2 0 272 0,-1 2-48 15,-1 2-16-15,-2 0 0 0,-1 3-32 0,-3-2-16 16,0-2 0-16,-1 0 0 0,1-2-160 0,1 1 160 16,-2-1-160-16,0-1 160 0,2-2-160 0,-1 0 128 15,1-3-128-15,0 1 128 0,6-7-128 0,-5 6 0 16,5-6 144-16,-6 7-144 15,6-7-512-15,0 0-192 0,0 0-16 0,0 0-8208 16,0 0-1632-16</inkml:trace>
  <inkml:trace contextRef="#ctx0" brushRef="#br4" timeOffset="-118170.13">5616 13488 12895 0,'0'0'1152'0,"0"0"-928"0,0 0-224 0,0 0 0 16,0 0 2512-16,0 0 464 0,0 0 96 0,1 10 0 15,-1 0-1600-15,0 1-320 0,0 1-64 0,2 1 0 16,1 1-336-16,0 1-64 0,-1 0-16 0,2 2 0 0,-1-1-400 0,1 2-80 16,0 1 0-16,-1-2-16 0,-2 0-176 0,1-2 128 15,0-2-128-15,1-2 128 0,-1-2-128 0,1-1 0 16,-3-8 0-16,2 8 0 15,-2-8-1824-15,0 0-288 0,0 0-64 0</inkml:trace>
  <inkml:trace contextRef="#ctx0" brushRef="#br2" timeOffset="-113359.63">4641 13554 7135 0,'0'0'320'0,"0"0"64"0,0 0-384 0,0 0 0 16,0 0 0-16,0 0 0 0,0 0 448 0,0 0 0 16,0 0 16-16,0 0 0 0,-5 3 384 0,5-3 80 15,0 0 16-15,0 0 0 0,0 0-112 0,0 0 0 16,0 0-16-16,0 0 0 0,0 0-288 0,0 0-48 15,0 0-16-15,0 0 0 0,-3-4-144 0,3 4-16 16,0 0-16-16,-2-3 0 0,2 3 32 0,-4-3 0 16,4 3 0-16,-2-5 0 0,0 1-32 0,2 4 0 15,-1-5 0-15,1 5 0 0,0-5 64 0,0-1 16 0,1 0 0 0,1 0 0 16,0 0 48-16,1 0 16 16,0 1 0-16,0-1 0 0,2 1-64 0,-1-1-16 15,2 0 0-15,-2 0 0 0,1 1-128 0,0 0-32 0,-1 1 0 0,1 1 0 16,0-1-192-16,-5 4 128 0,0 0-128 0,0 0 0 15,7 1 144-15,-7-1-144 16,6 5 128-16,0 1-128 0,-2 1 192 0,1 2-32 0,-1 1-16 0,3 2 0 16,-4 1-16-16,1 1-128 0,1 2 192 0,-1 0-64 15,1 1-128-15,0 0 0 0,1 1 0 0,-2-1 128 16,-1 1-128-16,3-1 0 0,-2-3 0 0,-1-1 0 16,-1-1 0-16,-2-1 0 0,0 0 0 0,0 0 128 0,1-2-128 0,-2 0 128 15,-2 0-128-15,2-2 128 0,0 0 64 0,-1-1 0 16,-1 1 0-16,-1 1 0 0,2-2-64 0,1 1-128 15,-1-2 192-15,0 1-64 0,-1-1 0 0,3-5-128 16,-2 7 192-16,0 0-64 0,2-7 112 0,-1 6 16 16,1-6 0-16,0 7 0 0,0-7-64 0,0 0 0 15,5 5 0-15,-5-5 0 0,6 4 176 0,2-2 16 16,0-1 16-16,1-1 0 0,0-1 0 0,1-1 0 16,1-3 0-16,0 0 0 0,1-2-80 0,2 1-32 15,1-2 0-15,-1-2 0 0,1-1-96 0,1 1 0 0,-1 0-16 0,-1 0 0 16,1 1-176-16,-3 2 160 15,-2 0-160-15,-1 2 160 0,-3 0-160 0,1 2 0 16,-7 3 0-16,0 0 128 0,0 0-128 0,0 0 0 16,0 0 0-16,0 0 0 0,0 0-160 0,0 0-112 0,0 0-32 0,0 0 0 31,0 0-784-31,0 0-144 0,0 0-48 0,0 0-7936 16,0 0-1584-16</inkml:trace>
  <inkml:trace contextRef="#ctx0" brushRef="#br2" timeOffset="-112717.53">5065 13385 10591 0,'0'0'464'0,"0"0"112"0,0 0-576 0,0 0 0 16,-5 0 0-16,-1 0 0 0,1 0 1088 0,-1 1 128 15,1 1 0-15,-1 0 16 0,2 1-384 0,-2 0-80 16,1 1 0-16,0 2-16 0,1-1-320 0,0 2-64 16,-1 1-16-16,1 2 0 0,-1 3 80 0,1 0 16 15,1 0 0-15,1 1 0 0,-3 3-96 0,3-1-16 16,0 1 0-16,1-1 0 0,1 3-96 0,0 1-32 0,1 1 0 0,2-2 0 15,0-2-16-15,3 0 0 16,0-1 0-16,2 0 0 0,1-2 320 0,1-1 64 0,1-1 16 0,1-2 0 16,1 0 112-16,3-3 0 15,0-2 16-15,-1-2 0 0,0 0-272 0,0-2-48 0,1-4-16 0,0-1 0 16,-1-1-96-16,0-3-32 0,-2-1 0 0,-1-1 0 16,-2-2 0-16,-1-2-16 0,-2-4 0 0,0-1 0 15,-1 0-32-15,-2-1 0 0,-1-1 0 0,-1-1 0 16,-2-2-64-16,-1 2-16 0,-1 0 0 0,-1 2 0 15,0 1 64-15,-2 3 0 0,-1-1 0 0,-2 3 0 16,-1 2 128-16,-1 1 16 0,-1 1 16 0,0 2 0 16,1 1-192-16,-2 1-32 0,-1 2-128 0,-1 0 192 15,-2 3-192-15,1 1 0 0,2 0 0 0,-1 2 0 0,3 2-128 0,-2 0 128 16,1 2-192-16,1 1 192 0,1 2-192 0,1 2 64 16,1 0 128-16,0 1-208 0,2-1 208 0,2 0 0 15,1 1-160-15,2 0 160 0,1-1 0 0,2 0 0 16,0-1-144-16,1 0 144 0,3-1 0 0,-1-1 0 15,2-2 0-15,1 0 0 0,0-1 0 0,2 0 0 16,0-2 0-16,1-1 0 0,2 0 0 0,2-2 176 16,-1 0-176-16,0-1 160 0,2-1-160 0,-1-1 0 15,1-2 0-15,-1 1 0 0,1-3 0 0,-1 1-144 16,-2-2 0-16,5-3 0 16,-3 0-480-16,-2 2-80 0,-2 1-32 0,-4 2-8752 15,-2 2-1760-15</inkml:trace>
  <inkml:trace contextRef="#ctx0" brushRef="#br2" timeOffset="-111698.94">5391 13510 3679 0,'0'0'320'0,"0"0"-320"16,0 0 0-16,0 0 0 0,0 0 1472 0,0 0 208 16,-3 7 48-16,0 1 16 0,1 0-1088 0,1 2-208 15,0 1-64-15,0 3 0 0,-1 0 160 0,2 2 32 16,0 2 0-16,0 2 0 0,-3 1-256 0,3 1-32 15,0 0-16-15,3 0 0 0,-3-1-144 0,0-2-128 16,2 0 192-16,1-2-192 0,0-1 224 0,1-2-64 16,-1 0-16-16,1-3 0 0,0-3 368 0,-1 0 64 15,-1-1 0-15,-2-7 16 0,0 0-160 0,0 0-48 16,0 0 0-16,0 0 0 0,0 0 0 0,0 0 0 0,0 0 0 0,0 0 0 16,-1-7 16-16,-1-1 0 0,-1-2 0 0,-1-1 0 15,0-2-16-15,0-3-16 0,-1-3 0 0,1-1 0 16,-1-1-80-16,1-2-16 15,0-2 0-15,-1 1 0 0,2 0-16 0,0 0-16 16,0 2 0-16,2 2 0 0,1-1 128 0,0 2 16 0,1 2 16 0,2 3 0 16,-1 1-208-16,0 0-32 0,0 1-16 0,1 1 0 15,1 2-144-15,1 2 0 0,1 1 0 0,0 0 0 0,3 2 0 16,0 2 0-16,1 0 0 0,0 2 0 16,0 2 0-16,0 1 0 0,-2 1 0 0,2 3 0 0,-1 2 0 15,-1-1 208-15,-2 1-48 0,1 2-16 0,-2 1-16 16,1 0 0-16,-2 1 0 0,2-1 0 0,-4-1 0 0,0-1 0 15,-1-1 0-15,-1 1 0 0,0 0 0 0,-1-1-128 16,-1-2 192-16,0-1-64 0,-3 1 128 16,1-2 0-16,-1 1 16 0,-2-1 0 0,-1 1-80 0,1-1-32 15,-1 1 0-15,-1-1 0 0,0 1-160 0,0-1 0 16,2 0 0-16,-1-1 0 0,1-1-320 0,2 1-32 16,-1-2-16-16,6-2 0 15,0 0-512-15,0 0-96 0,0 0-32 0,0 0-6880 16,0 0-1392-16</inkml:trace>
  <inkml:trace contextRef="#ctx0" brushRef="#br2" timeOffset="-111384.56">5679 13521 7359 0,'0'0'656'0,"0"0"-528"0,2-5-128 0,0-1 0 31,2 2 2720-31,-4 4 512 0,0 0 96 0,0 0 32 16,0 0-1424-16,0 0-272 0,0 0-64 0,0 0-16 15,0 0-720-15,2 7-144 0,-1 0-16 0,-1 3-16 16,0 1-352-16,0 1-64 0,0 1-16 0,1 3 0 0,-2-1-112 0,1 2-16 16,0 0-128-16,0 2 192 0,1-1-192 0,-1-2 0 15,-1 0 128-15,1-2-128 0,1-2 0 0,-1-1 0 0,0-2 128 0,0 0-128 16,0-9 128-16,0 5 0 0,0-5-128 0,0 0 192 16,0 0 16-16,0 0 0 0,0 0 0 0,-2-7 0 15,-1-1-16-15,0-2 0 0,1-2 0 0,1-3 0 16,0-2-192-16,1-2 0 0,0 0 0 0,0 3 0 15,-1 2-320-15,1 1 0 16,0 5 0-16,0 1 0 0,-1 3 64 0,1 4 16 0,0 0 0 0,-2 10 0 16,-1 3-832-16,1 4-160 0,1 5-48 0</inkml:trace>
  <inkml:trace contextRef="#ctx0" brushRef="#br2" timeOffset="-84739.46">6329 11049 3679 0,'0'0'320'0,"0"0"-320"0,0 0 0 0,2-7 0 0,-2 7 768 0,4-8 96 16,-4 8 16-16,0 0 0 15,4-7-528-15,-4 7-96 0,0 0-32 0,0 0 0 16,6-6-224-16,-6 6 0 0,0 0 0 0,0 0 0 0,0 0 0 0,0 0 0 15,0 0 128-15,0 0-128 0,4-5 560 0,-4 5 64 16,0 0 16-16,0 0 0 0,0 0 0 0,0 0 16 16,0 0 0-16,0 0 0 0,7-5-304 0,-7 5-64 15,0 0-16-15,8 0 0 0,-8 0 0 0,10 2 0 16,-10-2 0-16,9 5 0 0,-9-5-48 0,8 6-16 16,-1 2 0-16,-1 1 0 0,-2 0-32 0,1 2-16 0,-1 1 0 0,2 1 0 15,-2 2 48-15,0 1 16 16,1-1 0-16,0 1 0 0,2-2-64 0,-2 0-16 15,1-1 0-15,-1 2 0 0,3-1-16 0,-2-2 0 0,-2-1 0 0,0-1 0 16,2-2 160-16,-6-8 32 0,3 8 0 0,-3-8 0 16,7 7 256-16,-7-7 64 0,0 0 16 0,0 0 0 15,0 0 16-15,5 4 0 0,-5-4 0 0,0 0 0 16,8-2-176-16,0-1-48 0,2-3 0 0,-3-1 0 16,3-3-112-16,1-1-16 0,5-3-16 0,-2-3 0 15,0-3-96-15,3-2-16 0,0-3 0 0,5-4 0 16,3-3 0-16,3-2-16 0,3-3 0 0,2 0 0 15,2-1-176-15,3-1 160 0,0-1-160 0,1 3 160 16,-1 0-160-16,-1 3 192 0,-2 1-192 0,-4 0 192 16,0 2-192-16,0 2 0 0,-5 2 0 0,1 3 0 15,-2 2 128-15,-2 2-128 0,-2 3 128 0,-1 2-128 16,-1 2 0-16,-4 3 128 0,-3 0-128 0,-1 2 0 16,-1 1 128-16,-1 1-128 0,-9 6 0 0,5-4 128 15,-5 4 0-15,0 0-128 0,0 0 192 0,4-5-64 0,-4 5-128 0,0 0 160 16,0 0-160-16,0 0 160 0,-4-6-160 0,4 6 128 15,0 0-128-15,0 0 128 0,0 0-128 0,0 0 0 16,-7 0 0-16,7 0 0 16,-8 1-480-16,8-1-32 0,-10 2 0 0,2 1 0 15,8-3-304-15,-8 5-64 0,-1-1-16 0,1 3-6752 16,0 1-1360-16</inkml:trace>
  <inkml:trace contextRef="#ctx0" brushRef="#br2" timeOffset="-84162.73">6257 11090 16575 0,'0'-16'1472'0,"0"7"-1168"0,2 0-304 0,-1 2 0 16,-1 7 528-16,1-8 48 0,-1 8 16 0,0 0 0 16,3-7-464-16,-3 7-128 0,0 0 0 0,0 0 0 15,0 0 0-15,0 0 0 0,0 0-160 0,8 7 160 16,-1 2-128-16,-2 2 128 0,-2 2 0 0,2 2 0 15,-2 3 0-15,0 1 0 0,1-1 128 0,0 3-128 0,2 1 144 0,-1-2-144 16,1-2 128-16,1-1-128 0,2 0 128 0,0-2-128 16,-1-2 128-16,0-1-128 0,2-1 288 0,0-2-32 15,0-2 0-15,0-2 0 0,-2 0 320 0,0-3 48 16,0-1 16-16,1-1 0 0,1-1 112 0,1-2 16 16,0-2 16-16,1-4 0 0,1-2-208 0,4-2-32 0,2-3-16 0,3-6 0 0,3-5-144 0,2-5-48 15,5-5 0-15,2-4 0 0,4-4-144 0,2 0-48 16,2-1 0-16,2 0 0 0,0 1-144 0,1 3 0 15,0 1 0-15,-3 4 128 0,-5 0-128 0,-1 4 0 16,-2 3 0-16,-2 2 0 0,-2 3 128 0,-1 3-128 16,-1 1 128-16,-2 2-128 0,-1-1 0 0,-2 5 0 15,-1 1 128-15,-1 2-128 0,-1 2 0 0,-2 1 128 16,-4 0-128-16,-2 1 128 0,-2 3-128 0,-1-1 0 0,-2 1 144 16,-7 5-144-16,6-6 160 0,-6 6-32 0,0 0-128 15,0 0 192-15,0 0-64 0,0 0 0 0,0 0-128 0,0 0 192 16,0 0-416-16,0 0-96 15,0 0 0-15,0 0-8512 0,0 0-1680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3:12:15.206"/>
    </inkml:context>
    <inkml:brush xml:id="br0">
      <inkml:brushProperty name="width" value="0.05292" units="cm"/>
      <inkml:brushProperty name="height" value="0.05292" units="cm"/>
      <inkml:brushProperty name="color" value="#FF0000"/>
    </inkml:brush>
  </inkml:definitions>
  <inkml:trace contextRef="#ctx0" brushRef="#br0">2735 11894 8287 0,'0'0'736'0,"0"0"-592"0,0 0-144 0,0 0 0 16,-3-3 1536-16,3 3 256 0,0 0 64 0,-4-2 16 16,-1 0 48-16,5 2 0 0,0 0 0 0,0 0 0 15,0 0-688-15,0 0-128 0,0 0-16 0,0 0-16 16,0 0-512-16,7 1-112 0,1-1 0 0,2 2-16 15,2 1-96-15,3 2-16 0,3-2 0 0,1 0 0 0,3 1-32 0,4-2-16 16,0-1 0-16,1-1 0 0,-1-1-32 0,0 0-16 16,2-1 0-16,0-2 0 0,0 2-80 0,-2-1-16 15,1-1 0-15,-3 1 0 0,-1 0 0 0,-2 0-128 16,-2-2 192-16,-3 2-64 0,-3 0 0 0,-2-1-128 16,-3 1 192-16,-2 0-64 0,-6 3 80 0,1-5 16 15,-1 5 0-15,-5-5 0 0,-2-1-32 0,-3 1 0 16,-4 0 0-16,-1 2 0 0,-4 0-192 0,-3 2 0 15,-1 0 0-15,-3 1 0 0,-1 1 0 0,-1 1 0 16,-5 1 0-16,-2 2 0 0,-4 0-160 0,0 1 160 16,-1 0-128-16,0 2 128 0,2 1 0 0,2-1-160 15,3 1 160-15,2 1 0 0,2 1-128 0,5 0 128 16,3 0 0-16,3 0 0 0,3 0 0 0,3 1 0 0,3 0 0 16,3 0 0-16,0 1 0 0,4-1 0 0,2-1 0 0,2 1-160 15,2-1 160-15,3 0 0 16,2 0 0-16,2 0-128 0,1-1 128 0,2-3 0 0,3 0 0 0,0-2-128 15,2 0 128-15,0-3 224 0,-1-1-48 0,0-2-16 16,-1-2 128-16,-3-2 32 0,-1 0 0 0,-2-2 0 16,-2 0 320-16,-3-2 80 0,-2-1 16 0,-2-1 0 15,-2-1-160-15,-3 0-48 0,-3-2 0 0,-2 2 0 16,-1 1-272-16,-2 1-48 0,-3 2-16 0,1 1 0 16,-1 2-192-16,0 1-192 0,0 4 48 0,0 2 0 15,-1 3-1392 1,0 4-288-16,3 2-48 0,1 3-8416 0,0 0-1680 0</inkml:trace>
  <inkml:trace contextRef="#ctx0" brushRef="#br0" timeOffset="479.81">2875 12296 26719 0,'-3'-6'2368'0,"1"1"-1888"16,-1-1-480-16,3 1 0 0,2-1 576 0,0 1 32 16,1-1 0-16,0 2 0 0,2 0 160 0,1 0 16 15,3 1 16-15,-1 1 0 0,1 1-352 0,1 2-80 16,1 0-16-16,0 2 0 0,-2 2-224 0,1 1-128 16,-1 2 160-16,-1 2-160 0,-2 1 128 0,-1 2-128 15,-2 1 0-15,-1 2 144 0,-1 0-144 0,-2 2 0 16,-1 2 0-16,1-2 0 0,-2 2 0 0,-1-1 0 15,0-3 0-15,0 0 0 0,0-3 0 0,1-2 0 0,0-3 0 0,-1-2 0 16,4-6 128-16,0 0-128 16,0 0 128-16,0 0-128 0,0 0 320 0,0 0 0 0,4-6-16 0,1-3 0 15,1-3 64-15,0-4 16 0,3-2 0 0,0-1 0 0,1-3-384 0,0-1 144 16,0-1-144-16,0 2 0 0,-1 0 0 0,1 3 0 16,0 2 0-16,-2 4 0 0,-3 3 0 0,1 3 0 15,-3 1-128-15,-3 6 128 0,0 0 0 0,0 0 0 16,0 0 0-16,0 0 0 0,0 0 0 0,-3 8 0 15,-1 2 0-15,0 1 0 0,0 1 0 0,1 1 0 16,-2 0 0-16,2 2 0 0,2-2 0 0,0 0 0 16,1 0 0-16,2 0 0 0,1-1 0 0,2-1 0 15,0 0-128-15,2-1 128 0,1-1 0 0,0 0-176 16,2-2 176-16,3-1-160 16,-1-1-688-16,4-3-144 0,0 1-32 0,3-2-8960 0,2-1-1792 15</inkml:trace>
  <inkml:trace contextRef="#ctx0" brushRef="#br0" timeOffset="683.77">3574 12114 30351 0,'0'0'1344'0,"0"0"272"0,0 0-1296 0,0 0-320 0,0 0 0 0,4-5 0 16,0-2 128-16,3 2-128 0,2 0 128 0,2 1-128 15,1 1 176-15,2-1-48 0,2 1 0 0,0 0 0 16,2 1-128-16,0 1 0 0,2-1 0 0,0 1-9120 16,-1 1-1936-16</inkml:trace>
  <inkml:trace contextRef="#ctx0" brushRef="#br0" timeOffset="856.14">3598 12290 35007 0,'0'0'3120'0,"0"0"-2496"15,-5-3-496-15,5 3-128 0,0 0 320 0,0 0 64 16,0 0 0-16,0 0 0 0,0 0 144 0,0 0 48 16,6-4 0-16,2 2 0 0,2-1-320 0,2 2-64 15,3 0-16-15,3 0 0 0,3 0-176 0,2 0 0 0,3-1 0 16,2-1 128 0,1 0-1200-16,2 0-240 0,0 0-48 0</inkml:trace>
  <inkml:trace contextRef="#ctx0" brushRef="#br0" timeOffset="5426.71">4691 11714 13823 0,'2'-8'1216'0,"3"1"-960"15,-1-1-256-15,2 1 0 0,-2 1 1824 0,2 1 320 16,-6 5 64-16,0 0 16 16,0 0-1536-16,0 0-304 0,0 0-64 0,-5 7-16 15,0 2-144-15,-4 3-32 0,-3 2 0 0,-4 4 0 0,-1 0-128 16,-3 6 0-16,0 3 0 0,-2 2 0 15,0 0 0-15,2 1 0 0,2 1 0 0,2-4 0 0,0-2 0 0,3-5 0 16,2-1 0-16,3-3 0 0,4-3 672 0,2-1 48 16,5-1 16-16,1-2 0 0,3-2 48 0,3-1 16 15,3-2 0-15,2 0 0 0,4-2-432 0,4-1-96 16,4-1-16-16,4-1 0 0,1-1-96 0,3-1-32 16,-1 1 0-16,2-1 0 0,-2-3 32 0,-3 1 0 15,-1-1 0-15,-2 0 0 0,-2-2-160 0,-3 0 160 16,-2 0-160-16,-3-2 160 0,-3-2 64 0,-2-1 16 15,-2 0 0-15,-3 0 0 0,0-1 0 0,-5-2 0 16,-1 1 0-16,-2 2 0 0,-1 0 16 0,-1-1 0 0,-2 3 0 0,0 3 0 16,-2 1 256-16,0 3 64 15,1 0 16-15,-1 4 0 0,1 4-464 0,-1 2-128 16,1 4 0-16,-1 2 0 0,2 5 0 0,-1 1 0 16,1 4-160-16,1 1 160 0,-3 3 0 0,3 1 0 15,1 3 0-15,0 0 0 0,0-1-128 0,1 1 128 16,0 0 0-16,0-2 0 0,0 0 0 0,0-2 0 15,1 0 0-15,0-3 0 0,0-2 0 0,0-2 0 0,1 0 0 0,1-2 0 32,2-3-1472-32,0-2-320 0,1-3-80 0,3-3-12144 0</inkml:trace>
  <inkml:trace contextRef="#ctx0" brushRef="#br0" timeOffset="5832.95">5410 12072 14735 0,'0'0'1312'0,"0"0"-1056"0,0 7-256 0,-2 1 0 0,2 0 1952 0,-2 0 336 15,0 2 64-15,0 1 16 0,0 1-1168 0,-1 2-240 16,2-1-32-16,0 1-16 0,-1 2-368 0,1-1-80 16,0 0-16-16,0 1 0 0,1-1-304 0,1 2-144 15,2-3 128-15,2-1-128 0,1-1 128 0,2-2-128 16,0-2 0-16,1-2 128 0,2-1 80 0,2-3 16 16,-1-1 0-16,1-3 0 0,0-2 144 0,-1-4 16 15,-1-3 16-15,0-3 0 0,-1-2-64 0,-2-1-16 16,-3-2 0-16,-3-2 0 0,-2-1-112 0,-3 0-16 15,-2 0-16-15,-4 1 0 0,-1 1-32 0,-2 0 0 16,-2 2 0-16,-3 0 0 0,-1 1 256 0,0-1 48 16,-1 0 16-16,1 2 0 0,0-1-16 0,2 3 0 15,3 0 0-15,1-1 0 0,2 1 0 0,2 0 0 16,4-2 0-16,2 2 0 0,2 0-240 0,3 0-48 16,2 0-16-16,2 2 0 0,4 0-144 0,1 2-144 0,3 1 144 0,-2 2-208 15,2 1 64-15,1 2 16 0,-1 2 0 16,-1 2 0-16,0 2 128 0,-3 2 0 0,-2 2-144 0,0 3 144 15,-2 3 0-15,-4 4 0 0,-2 3 0 0,-2 2 0 16,-3 2 0-16,-3 4 0 0,-2 2 0 0,1 1 0 16,-6-1-192-16,2 0-64 0,0-2 0 0,1-1-16 15,1-4-304 1,4-2-48-16,0-3-16 0,2-1 0 0,0-4-1856 16,3-4-368-16,4-1-80 0</inkml:trace>
  <inkml:trace contextRef="#ctx0" brushRef="#br0" timeOffset="6771.82">5888 11876 14735 0,'0'0'1312'0,"0"0"-1056"0,0 0-256 0,0 0 0 0,0 0 3328 0,0 0 624 15,0 0 112-15,0 9 32 0,-2-1-2912 0,0 2-576 16,-2 2-112-16,1 4-32 0,-1 1-112 0,-2 3-32 16,0 2 0-16,0 2 0 0,1 2-176 0,0 0-144 15,2-1 192-15,-2 0-192 0,2-2 160 0,1-2-160 16,2-4 128-16,1-1-128 0,0-3 128 0,1-2-128 15,1-2 128-15,0-3-128 0,-3-6 352 0,0 0-16 16,6 1 0-16,1-3 0 0,0-5 304 0,-1-2 64 16,1-6 16-16,-1-3 0 0,2-6-256 0,0-2-48 15,0-3-16-15,-1 1 0 0,0-2-240 0,-1 3-160 16,1 2 192-16,-1 5-192 0,-2 1 128 0,0 5-128 16,1 1 0-16,-2 5 0 0,-1 2 128 0,-2 6-128 0,0 0 192 15,0 0-192-15,5 5 0 0,-1 1 0 0,-1 3 0 0,1 2 0 16,-1 2-160-16,0 3 160 0,1 1-160 0,-1 2 160 15,1 0 0-15,2-1 0 0,-1 0-128 0,2 1 128 16,-4-2 0-16,4 0 0 16,0-2 0-16,2-1 0 0,-1 0 0 0,1-3 0 0,1-3 0 0,1-1 0 15,0-3 0-15,1-3 0 0,2-3 128 0,0-3-128 0,2-4 224 0,-1-3-16 16,1-5 0-16,-1-2 0 0,-1-3-16 0,1-3-16 16,-2-2 0-16,0 0 0 0,-1 1-176 0,-1 3 192 15,-1 2-192-15,-1 2 192 0,-3 3-16 0,0 3 0 16,-2 2 0-16,1 4 0 0,-5 7 32 0,0 0 16 15,0 0 0-15,0 0 0 0,5 7-224 0,-2 3 0 16,0 1 0-16,-1 2-160 0,0 2 160 0,-1 3 0 16,0 0-144-16,0 3 144 0,0 1 0 0,1 0 0 15,-1 1 0-15,1-1 0 0,1-2 0 0,0-1 0 16,2-1 0-16,0-2 0 0,1-2 0 0,2-2 0 16,-1-2 0-16,2-1 0 15,2-1-496-15,1-4-16 0,1-2-16 0,3-2 0 16,0-3-864-16,3-5-160 0,1-4-48 0,1-4 0 15,2-6-96-15,0-2-32 0,0-2 0 0,0-1 0 16,-3-4 784-16,-3 0 160 0,0 0 16 0,-3 2 16 0,-2 0 752 0,-2 4 336 16,-2 2-16-16,0 4-16 0,-5 4 832 0,0 3 160 0,-1 2 48 0,0 3 0 15,-2 3-320-15,0 4-64 0,0 0-16 0,0 0 0 16,0 0-576-16,-2 8-112 0,2 5-32 0,-1 1 0 16,-1 1-224-16,0 3 128 0,0 3-128 0,1 1 0 15,-2 1 192-15,1 2-48 0,0 3-16 0,0-1 0 16,0 2-128-16,-1-1 0 0,2 1 144 0,0-2-144 0,1-1 0 15,0-3 0-15,1-3 0 0,0-3 128 16,-1-1 0-16,2-3 0 0,-1-3 0 0,0-4 0 0,-1-6 240 0,0 0 48 16,0 0 16-16,2-5 0 0,-1-5 400 0,0-4 64 15,0-5 32-15,0-4 0 0,3-6-480 0,-2-4-112 16,1-3-16-16,-2-4 0 0,1-1-192 0,2-3-128 16,-1-2 160-16,1 1-160 0,1 2 0 0,1 2 0 15,2 0 0-15,0 4 0 0,-2 0 0 0,2 4 0 16,0 4 0-16,1 1 0 0,-1 5 0 0,1 3 0 15,1 3-128-15,0 3 128 0,0 4-144 0,0 4 144 16,1 0-208-16,0 4 80 0,0 2-16 0,1 2 0 16,0 2 0-16,-1 1 0 0,-2 2 144 0,-1 2-128 15,-2 2 128-15,-1 1-128 0,-2 0 128 0,-3 2 0 16,-1 3-144-16,-6 0 144 0,-2 3 0 0,-1 2 0 16,-2 1 0-16,-1-1 0 0,-2 0 0 0,-1-1 0 15,0-2 0-15,0-1 0 0,1 0-384 0,0-2 64 16,-1 1 0-16,3-2 0 15,3 0-1216-15,0-2-224 0,0-2-48 0,3-1-14112 0</inkml:trace>
  <inkml:trace contextRef="#ctx0" brushRef="#br0" timeOffset="7132">7271 11927 25791 0,'9'-16'2304'0,"-5"6"-1856"16,3-2-448-16,-2-1 0 0,-1 0 1264 0,0-1 144 0,-3 2 48 0,-1 1 0 15,-2 2 80-15,-2 3 0 0,-1 0 16 0,-3 3 0 16,-2 1-944-16,-1 3-192 0,-4 3-32 0,-1 5-16 16,-1 4-368-16,-1 3 0 0,1 1 0 0,0 3 0 15,2 1 0-15,2 2-128 0,0 0 128 0,4 0-128 16,0-2 128-16,3-1 0 0,2-1 0 0,3-2-128 16,1 0 128-16,2-4-128 0,2-3 128 0,2-3-128 15,0-3 128-15,3-2 0 0,1-2 128 0,1-3-128 0,0-4 304 0,1-3-16 16,3-1 0-16,-1-2 0 0,0-2 16 0,-1-2 0 15,-1 0 0-15,-1 1 0 0,-2 3-160 0,-1 2-16 16,-1 2-128-16,-2 3 192 0,-2 1 48 0,-3 5 0 16,0 0 0-16,0 0 0 0,0 0-240 0,1 7 176 15,-1 2-176-15,0 1 160 0,0 1-160 0,0 1 0 16,2 0 0-16,0 1 0 0,1 0 0 0,1 0 0 16,1 1 0-16,0-3 0 0,3-4 0 0,1 2 0 15,2-1 0-15,-1-3 0 16,1 0-1056-16,4-2-240 0,-1 0-48 0,4-2-10048 15,0-2-1984-15</inkml:trace>
  <inkml:trace contextRef="#ctx0" brushRef="#br0" timeOffset="8040.79">3087 13103 19343 0,'0'0'1728'0,"-4"-2"-1392"0,1 0-336 0,3 2 0 0,0 0 1664 0,0 0 272 16,0 0 48-16,5-3 16 0,4 0-1536 16,1 1-304-16,2 0-160 0,3 1 160 0,4 0 192 0,4 0 32 15,4 0 16-15,3 0 0 0,6-2 48 0,2 1 0 16,3 0 0-16,0 0 0 0,-1 1-176 0,0 0-16 16,-2-2-16-16,0 2 0 0,-3 0-64 0,-2 0-16 15,-1 0 0-15,-4 1 0 0,-1 0-160 0,-6 0 128 16,-3 0-128-16,-3 0 128 0,-4-1 16 0,-2 0 0 15,-9 1 0-15,0 0 0 0,0 0 112 0,-6-2 32 0,-4-1 0 0,-3 1 0 16,-4-1-144-16,-2 1-16 16,-4-1-128-16,-3 1 192 0,-2 0-192 0,-3 0 0 15,-1 0 0-15,-3 1 0 0,-4 1 144 0,0 1-144 0,-3 1 128 0,1 1-128 16,0 2 128-16,3 0-128 16,2 2 128-16,4 0-128 0,3 1 0 0,2 0 128 15,0-1-128-15,5 2 0 0,5-1 0 0,2 0 128 16,2 0-128-16,3 1 0 0,5 0 0 0,1-1 0 0,3-1 0 0,2 0 0 15,3 0 0-15,1 0 0 0,3 0 0 0,3-2 0 16,1 0 0-16,3-2 0 16,2-1 0-16,1-1 0 0,-1-1 160 0,1-2-160 0,-1-2 192 0,-2-1-192 15,-2 0 256-15,-2-2-48 16,-1 0-16-16,-4-1 0 0,-1-1 368 0,-3 0 64 0,-2-1 16 0,-2 1 0 16,-3-2-160-16,-1 1-32 0,-3-1 0 0,-2 1 0 15,-2 1-208-15,0 1-48 0,-3 3-16 0,1 0 0 16,-1 2-176-16,1 2-144 0,-3 1 144 0,2 1-208 15,2 2-320-15,0 3-64 0,1 0-16 0,3 2 0 16,3 0-1536-16,1 2-304 0,3 1-64 0,3 1-7024 16,3 2-1392-16</inkml:trace>
  <inkml:trace contextRef="#ctx0" brushRef="#br0" timeOffset="8512.44">3410 13316 6447 0,'16'7'576'0,"-8"-2"-576"15,0 1 0-15,-1 2 0 0,-1 1 2592 0,-1 1 416 16,1 0 64-16,-2 1 32 0,0 1-1328 0,-2 1-272 15,0 0-48-15,-1 0-16 0,0 1-464 0,0-1-80 16,0-1-32-16,2 0 0 0,-1-1-192 0,1 0-32 16,0-1-16-16,2-2 0 0,-1-2 48 0,2-1 16 15,0-2 0-15,3 0 0 0,2-2-48 0,0-1 0 16,1-3 0-16,0-3 0 0,3-1-64 0,0-3 0 16,0 0-16-16,1-2 0 0,-1-4-128 0,1 0-32 15,-4-1 0-15,0 1 0 0,-1-1-80 0,0 2 0 0,-1 0-16 0,-3 1 0 16,-1 3-16-16,-2 3 0 0,-2 0 0 0,1 2 0 15,-3 6 96-15,0 0 32 0,0 0 0 0,0 0 0 16,0 0-288-16,-1 10-128 0,-1 1 128 0,1 3-128 16,1 1 0-16,0 5 0 0,0 3 0 0,0 3 0 0,1 4-160 0,-1 3 160 15,0 2 0-15,2 3-144 0,-2 0 144 0,1 1 0 16,0-2 0-16,0-1 0 16,0-1 0-16,0-2 0 0,1-1 0 0,0-1 0 0,2-1 0 0,-2-3 0 15,1-4 0-15,-1-2 0 0,0-2 0 16,-2-2 0-16,-2-2 0 0,2-3 128 0,-3-2 48 0,0-2 16 15,0-3 0-15,-3 0 0 0,-2-3 320 0,0 0 80 16,-2-3 16-16,-1-1 0 0,-1-3-112 0,-1 0-32 16,0-3 0-16,0-1 0 0,0-2-80 0,1-1-32 15,1-2 0-15,2 0 0 16,1-2-144-16,3 2-16 0,1 0-16 0,1-2 0 0,2 0-176 0,2-1-256 0,2 1 64 16,3-1 16-1,4 0-768-15,2-1-144 0,3 0-48 0,4 1 0 16,2-2-2320-16,4 0-480 0</inkml:trace>
  <inkml:trace contextRef="#ctx0" brushRef="#br0" timeOffset="8699.95">4520 13272 27647 0,'0'0'1216'0,"-3"-6"256"0,2 1-1168 0,-1-1-304 0,1 1 0 0,1 5 0 16,0 0 2080-16,3-6 352 0,-2 2 80 0,4-1 16 15,1 2-2016-15,2 0-384 0,1 1-128 0,2-1 0 16,2 2-192-16,3 0-96 0,0 1-16 0,3 1 0 16,-2 1-2448-16,2 1-512 0</inkml:trace>
  <inkml:trace contextRef="#ctx0" brushRef="#br0" timeOffset="8825.61">4538 13392 32079 0,'0'0'1408'0,"-5"-3"320"0,-1 1-1392 0,2 0-336 0,4 2 0 0,0 0 0 0,-6-2 736 0,6 2 80 16,0 0 16-16,0 0 0 0,0 0-320 0,0 0-64 16,0 0-16-16,10 1 0 0,2 0-432 0,4 0 128 15,0 0-128-15,5 0 0 16,5-1-1536-16,4 0-400 0,4-1-80 0</inkml:trace>
  <inkml:trace contextRef="#ctx0" brushRef="#br0" timeOffset="9169.7">5577 13249 30399 0,'-4'-5'2704'15,"0"2"-2160"-15,1 0-544 0,3 3 0 0,0 0 704 0,0 0 16 16,0 0 16-16,0 0 0 0,0 0 32 0,0 0 16 16,9 1 0-16,0 0 0 0,4 1-416 0,2 0-96 15,3-1-16-15,0 0 0 0,3 2 0 0,1-3-16 16,1-2 0-16,1 1 0 0,2 0-240 0,-1 1 0 15,-2-1 128-15,1 0-128 16,1 1-1888-16,0 1-416 0,0 1-96 0</inkml:trace>
  <inkml:trace contextRef="#ctx0" brushRef="#br0" timeOffset="9640.17">6404 13086 26719 0,'-9'-19'1184'0,"7"10"240"0,0-1-1136 0,1-1-288 16,1 1 0-16,1 1 0 0,2-4 1136 0,1 1 160 0,3-1 48 0,2 1 0 16,2 1-464-16,1 0-96 0,1 0-16 0,4-1 0 15,-2 1-208-15,0 3-48 0,1 3-16 0,0 1 0 16,-1 2-288-16,-2 3-48 0,-1 2-16 0,-1 1 0 15,-3 1-144-15,-2 2 0 0,0 1 0 0,-3 2 0 16,-2 1 0-16,-2 2-144 0,-1 2 144 0,1 1-160 16,-6 1 160-16,2 1 0 15,-2 1 0-15,-1-2 0 0,4-1 0 0,1-2 0 0,2-1 0 0,1 0 0 0,0 0 0 0,2 1-128 16,1-3 128-16,5 0 0 16,-1 0 0-16,2 1 0 0,0-1 0 0,1 1 0 0,0-2 0 0,0 0 0 15,1-2 0-15,0 1 0 0,1 1 0 0,-1 0 176 16,-1 1-176-16,0 0 192 0,0 0 32 0,-2 0 16 15,0 0 0-15,-1 0 0 0,-4-2 80 0,-1 0 32 16,-3-1 0-16,0 0 0 0,-5-1 304 0,0-1 64 16,-2 0 16-16,-2-2 0 0,-2 0-48 0,-2-1-16 15,-4 0 0-15,-2-1 0 0,-3-2-288 0,-1 1-64 16,-2 1-16-16,0-2 0 0,1 0-304 0,2 0 128 16,1-2-128-16,2 2 0 0,2 0 0 0,2 0 0 15,3-1-160-15,2 0 160 16,2 1-2016-16,3 0-288 0,6 0-48 0,0 0-15120 0</inkml:trace>
  <inkml:trace contextRef="#ctx0" brushRef="#br0" timeOffset="10031.25">7025 13143 22111 0,'-8'-9'1968'0,"-2"-2"-1584"0,1-2-384 0,1-1 0 16,3-2 2160-16,1 0 336 0,3-1 80 0,2 2 16 15,2-1-1504-15,1 2-288 0,2 2-64 0,2 1-16 0,2 2-112 0,2 2-32 16,2 0 0-16,-1 1 0 0,0 3-320 0,0 2-64 16,0 3 0-16,1 3-16 0,-3 0-176 0,-2 4 0 15,-1 3 0-15,-1 2 0 0,-3 2-144 0,-2 1 144 16,-2 2 0-16,-2 3 0 0,-3 2 0 0,-2 3-128 15,-2 2 128-15,-1 0 0 0,-1 0 0 0,0-3 0 16,1-2 0-16,1-3 0 0,-2-3 0 0,2-3 0 16,0-3 0-16,3-1 144 0,3-2 528 0,1-1 96 15,2-8 32 1,0 0 0-16,2 6-240 0,3 0-48 0,2-3-16 0,3 0 0 0,1 0-256 0,2-2-48 16,3-1-16-16,0 0 0 0,4-1-176 0,0-1 128 15,2 1-128-15,1-1 128 16,1 0-464-16,0 0-112 0,1 0 0 0,2-2-16 31,-1 2-1536-31,3 0-304 0,1 0-64 0,-2-3-13248 0</inkml:trace>
  <inkml:trace contextRef="#ctx0" brushRef="#br0" timeOffset="10627.13">7651 13088 26719 0,'-8'-10'1184'0,"8"10"240"0,-5-4-1136 0,2 0-288 15,3 4 0-15,0 0 0 0,0 0 928 0,0 0 128 0,0 0 32 0,-5 5 0 16,3 0-560-16,0 3-96 0,2 2-32 0,-2 2 0 15,1 2-400-15,0 3 0 0,1 3 0 0,0-1 0 16,0 2 128-16,0 0-128 0,0 1 128 0,1 0-128 0,-1 0 128 0,1-1-128 16,1-2 0-16,-2-3 128 0,1-1 32 0,0-3 0 15,0-2 0-15,-1-3 0 0,0-7 288 0,0 0 64 16,0 0 16-16,0 0 0 0,0 0 256 0,1-5 48 16,1-4 16-16,-1-3 0 0,0-4-224 0,0-2-48 15,0-4-16-15,1-2 0 0,1-5-256 0,1-1-48 16,0-1-16-16,1 2 0 0,-1 0-240 0,0 3 176 15,1 4-176-15,0 3 160 0,1 3-160 0,-1 2 0 16,0 4 0-16,0 4 0 0,-2 3-160 0,-3 3 160 16,0 0-208-16,8 5 80 0,-1 2-48 0,-1 1 0 0,1 6 0 0,-3 0 0 15,1 1 176-15,-1 3 0 16,1 2-144-16,-1 1 144 0,0 2 0 0,1 0 0 16,-2 1-144-16,0-1 144 0,2 0 0 0,-1-1 0 0,1-1 0 0,0-2 0 15,2-4 0-15,-1 0 0 16,2-3 0-16,1-4 0 0,1-1 0 0,0-3 176 15,1-1-176-15,1-3 160 0,0-4 32 0,0-1 0 0,0-5 0 16,2-4 0-16,2-4 32 0,-1-4 16 16,-1-3 0-16,1-1 0 0,-2-2-96 0,-1-1-16 0,-1 2 0 0,-1 0 0 15,0 3 0-15,-1 3-128 0,-1 4 192 0,-1 1-64 32,-2 4 112-32,1 2 16 0,-4 4 0 0,1 1 0 15,-3 5-112-15,0 0-16 0,0 0 0 0,0 0 0 16,5 6-128-16,-1 3 0 0,1 0 0 0,-1 4 0 15,-1 0 0-15,2 2 0 0,0 3-144 0,-1 2 144 16,0 0 0-16,1 1 0 0,1 1 0 0,-1 0 0 0,-1-1-128 0,0 1 128 16,1 0 0-16,0-2 0 0,-1-1-256 15,2-2 64-15,-1-2 16 0,2-1 0 16,0-1-464-16,-1-2-112 16,1-2-16-16,1-2 0 0,0-3-1744 0,1-2-368 0,1-3-64 0,1-4 0 15,0-3 16-15,1-4 16 0,1-4 0 0,2-1-7280 0</inkml:trace>
  <inkml:trace contextRef="#ctx0" brushRef="#br0" timeOffset="11004.47">8384 13130 11967 0,'9'-23'528'0,"-7"13"112"0,-1-3-512 0,-2 0-128 16,-1 2 0-16,-2 0 0 0,1-1 3920 0,-1 2 752 16,-1 3 160-16,2 0 32 0,0 3-3040 0,3 4-608 15,0 0-112-15,0 0-16 0,-6 5-704 0,3 5-128 0,0 2-16 0,0 3-16 16,1 1-224-16,1 3 0 16,1 2 0-16,0 3 0 0,1 1 0 0,0 3 0 15,0-2 128-15,1 2-128 0,-1-1 0 0,1 1 144 0,-1-3-144 0,0-1 128 16,0-2-128-16,1-2 0 0,1-3 0 15,-1-1 0-15,-1-3 128 0,0-3 32 0,0-2 16 0,-1-8 0 16,0 0 224-16,0 0 48 0,-2-5 16 0,0-1 0 16,-1-4 320-16,1-3 64 0,-1-4 16 0,-1-4 0 15,-1-4-352-15,1-5-80 0,-2-4-16 0,2-2 0 16,-1-2-128-16,3-1-32 0,2-3 0 0,1 2 0 16,3 2-48-16,1 2-16 0,3 0 0 0,1 3 0 0,1 3-192 0,1 2 128 15,1 4-128-15,1 3 0 16,0 1 0-16,0 4 0 0,0 2 0 0,2 3 0 0,-1 2-192 0,1 1 192 15,1 1-192-15,0 3 192 0,1 2-144 16,0 1 144-16,-2 2 0 0,-1 1-144 0,-1 1 144 0,-2 3-128 16,-2 1 128-16,-3 2-128 0,-2 1 128 0,-2 2-208 15,-3 2 80-15,-3 4 128 0,-5 2-192 0,-3 2 192 16,-4 3-192-16,-1 2 192 0,-3-1-288 0,-1 0 64 0,0 0 16 0,-1-2 0 31,-2-2-304-31,2-1-64 0,1-1-16 0,3-1 0 16,2 0-1360-16,4-1-272 0,2-1-48 0,3 0-7776 0,5-2-1536 0</inkml:trace>
  <inkml:trace contextRef="#ctx0" brushRef="#br0" timeOffset="11318.7">8733 13279 5519 0,'23'-10'240'0,"-12"5"64"0,2-3-304 0,2-3 0 0,1-3 0 0,-1 0 0 16,-2-2 5056-16,-2 1 944 15,-3-1 192-15,-1 2 32 0,-3 1-3392 0,-3 1-672 0,-4 1-144 0,-2 1-32 16,-1 1-672-16,-2 3-144 0,-1 1-16 0,-1 4-16 15,-2 2-816-15,-1 4-176 16,0 1-16-16,-1 3-128 0,-2 1 0 0,2 3 0 0,1 4 0 0,2 0-192 0,1 2 192 0,2 0-144 16,3-1 144-16,1 0-128 0,2-2 128 0,2 0 0 15,2-3-144-15,3-1 144 0,0-3 0 16,4-1 0-16,3-3 0 0,2-2 0 0,2-3 0 0,0-2 240 16,1-2-64-16,0-3-16 0,1-3 48 0,-1-1 16 15,-2-1 0-15,-1 1 0 0,-1 1-96 0,-3 1 0 16,-1 2-128-16,-2 1 192 0,-2 3-192 0,-5 3 0 15,0 0 0-15,0 0 0 0,5 7 0 0,-2-1 0 16,-1 2 128-16,0 2-128 0,1 0 0 0,-1 1 0 16,1 0 0-16,1 1 0 0,2-1-400 0,2 0 16 15,-1-1 16-15,3-2 0 16,2-2-2656-16,0-1-544 0</inkml:trace>
  <inkml:trace contextRef="#ctx0" brushRef="#br0" timeOffset="11834.7">1633 14644 30399 0,'-2'-4'2704'0,"-1"-4"-2160"16,-1-2-544-16,2-2 0 0,1-1 672 0,2-1 32 0,1-3 0 0,4 1 0 15,3-3-16-15,2-1 0 16,5-1 0-16,5 1 0 0,6-2-432 0,3-2-96 15,4 1-16-15,5 2 0 0,3 3-144 0,1 2 0 0,0 3 0 0,-4 2 128 16,-4 1-128-16,-2 3 0 16,-2 2 0-16,-3 4 0 0,-4 1 0 0,-3 3 0 0,-4 3 0 0,-1 0 0 31,-3 2-640-31,-3 3-64 0,-2 1-16 0,-3 4 0 16,-3 1-2144-16,-2 1-416 0,-7 14-96 0,-1-9-16 0</inkml:trace>
  <inkml:trace contextRef="#ctx0" brushRef="#br0" timeOffset="12038.87">2085 14451 12895 0,'-7'-12'1152'15,"2"6"-928"-15,0-1-224 0,-2-2 0 0,1 0 2128 0,-1 1 384 16,-1 2 80-16,1-1 16 0,0 4-512 0,0 1-112 16,0 2 0-16,-2 2-16 0,0 2-976 15,0 4-192-15,0 3-32 0,0 2-16 0,-1 2-512 0,0 4-112 16,1 3 0-16,-2 3-128 0,1 4 144 0,1 2-144 16,0 2 0-16,4 1 144 0,-3 1-144 0,4 0 0 15,2-1 0-15,1 15 0 0,3-7 0 0,3-7 0 16,2-5 0-16,4-4 0 0,4-3 0 0,2-2 0 15,0-2 0-15,2-3 128 0,2-4-128 0,2-3 0 16,1-3 0-16,3-4 0 16,-1-3-2624-16,0-3-464 0</inkml:trace>
  <inkml:trace contextRef="#ctx0" brushRef="#br0" timeOffset="12821.3">2480 14773 23039 0,'0'0'2048'0,"-2"-6"-1648"16,2 6-400-16,0 0 0 0,2-8 640 0,-2 8 32 15,8-6 16-15,1 3 0 0,-9 3 128 0,10-1 16 0,0 1 16 0,-2 3 0 16,-8-3-224-16,9 9-48 0,-1 2-16 0,-3 0 0 16,-1 1-320-16,-2 1-64 0,-2 1-16 0,-1 1 0 15,0 0 16-15,-2 3 0 16,0-3 0-16,-1 1 0 0,-1-2-16 0,0 0 0 0,0 0 0 0,1-3 0 16,0-3-160-16,0 2 160 0,1-2-160 0,3-8 160 15,0 0-160-15,0 0 160 0,0 0-160 0,0 0 160 16,0 0 64-16,9-8 16 0,0-2 0 0,-1-3 0 15,1-2 128-15,1-2 16 0,1 0 16 0,-2-2 0 16,0-1-256-16,-2 5-144 0,1 3 160 0,-2 2-160 16,-2 2 0-16,-4 8 0 0,0 0 0 0,0 0 0 0,0 0 0 15,0 0 0-15,0 0 0 0,-1 13 144 16,-1 4-144-16,0 0 192 0,-2 1-192 0,1 0 192 0,1-1-192 0,0 1 0 16,-1-1 0-16,3 0 0 0,1-1 0 0,2 0 0 15,0-4 0-15,2-2 0 0,2-1 0 0,2-4 0 16,0-1 0-16,1-1 0 0,1-3 144 0,0-3 0 15,3 0 0-15,1-2 0 0,2-4 48 0,-1-2 0 16,1-3 0-16,-1-3 0 0,0-2 16 0,-2-2 16 0,0 2 0 0,1-2 0 16,-3-2-48-16,-1 1-16 15,-1 1 0-15,-3 3 0 0,0 3-160 0,-2 3 192 16,-1 2-192-16,-4 10 192 0,2-7 128 0,-2 7 16 16,0 0 16-16,0 0 0 0,0 0-64 0,-5 10-16 15,1 1 0-15,0 2 0 0,-1 3-272 0,2 1 0 16,0 1 0-16,0 1 0 0,2-1 0 0,0 0 0 15,1-2 0-15,2 0-144 0,2-3 144 0,0 0 0 16,3-1 0-16,0-1 0 0,1 0 0 0,1-4 0 0,1-3 0 0,2-2 0 16,2-2 0-16,-1-1 128 0,1-4-128 0,-1-3 128 15,0-1-128-15,-1-3 192 0,-2-3-64 0,1-2 0 16,0 0-128-16,-1-3 192 0,-1-2-64 0,-3 2 0 16,0 1-128-16,-2 2 144 0,0-1-144 0,-1 3 160 15,-2 1 32-15,1 1 16 0,-2 4 0 0,0 1 0 16,0 8 192-16,0 0 48 0,0 0 0 0,0 0 0 0,0 0-448 0,0 0 0 15,0 0 0-15,-3 10 0 0,1 2 0 0,1 4 0 16,1 2 0-16,0 4 0 0,0 4 0 0,2 3-144 16,2 2 144-16,-3 4-160 0,0 1 160 0,0 4 0 15,1 3 0-15,0 2-128 0,0 2 128 0,-1 0 0 16,-1 0 0-16,2-2 0 0,2-1 0 0,-1-2 0 16,-2-3 0-16,0-1 0 0,1-2 0 0,-1-4 0 15,-1-5 0-15,0-3 0 0,-2-3 0 0,0-2 0 16,0-2 128-16,0-4-128 0,-2-3 192 0,1-3-48 0,3-7 0 0,-6 5 0 15,-1-5 48-15,7 0 16 0,-9-5 0 0,1 1 0 16,1-3-32-16,-1 0-16 16,1-2 0-16,1-1 0 15,-2-2-528-15,0-2-96 0,2-2-32 0,0-1 0 16,1-1-2384-16,1-4-464 0</inkml:trace>
  <inkml:trace contextRef="#ctx0" brushRef="#br0" timeOffset="13322.3">3656 14717 32255 0,'0'0'2864'0,"0"0"-2288"0,0-8-576 0,0 8 0 16,0 0 768-16,0 0 64 0,8-5 0 0,1 0 0 15,-1 2-176-15,5 1-16 0,2 0-16 0,3 1 0 16,2 0-400-16,5-2-80 0,1 0-16 0,2 1 0 16,-3 1-128-16,0-3 0 0,0 1 0 0,-1 0 0 31,-1 0-672-31,-2 0-224 0,-3 2-32 0,-1 2-9760 0,-4 0-1968 0</inkml:trace>
  <inkml:trace contextRef="#ctx0" brushRef="#br0" timeOffset="13511.18">3674 14878 33855 0,'-11'-5'1504'0,"11"5"304"0,0 0-1440 0,0 0-368 16,0 0 0-16,0 0 0 0,0 0 0 0,0 0 144 15,0 0-144-15,0 0 0 0,7 4 448 0,4-1 0 16,2-1-16-16,4-1 0 0,6 0-48 0,4-1 0 16,1-1 0-16,2-1 0 0,2-1-384 0,0-1 0 15,0-1 0-15,1-2 0 16,1 0-3184-16,2-1-560 0,15-4-112 0,-4 3-32 0</inkml:trace>
  <inkml:trace contextRef="#ctx0" brushRef="#br0" timeOffset="13871.71">4839 14285 30927 0,'0'0'1360'0,"0"-7"304"0,0 1-1344 0,0 0-320 16,0 6 0-16,0 0 0 0,0-5 896 0,0 5 96 15,0 0 32-15,0 0 0 0,0 0-256 0,0 0-64 32,0 0 0-32,2 9 0 0,0 4-384 0,-1 3-64 0,1 2-32 0,-2 3 0 0,1 3-96 0,-1 2 0 15,-1 2-128-15,-1 15 192 0,-1-4-64 0,1-11-128 32,-1 0 176-32,1 2-176 0,0 1 192 0,0-2-192 0,0 0 192 0,1 10-192 0,-1-8-128 0,4-4-144 15,-1-6-32-15,2-4 0 16,1-1-2512-16,4-5-512 0</inkml:trace>
  <inkml:trace contextRef="#ctx0" brushRef="#br0" timeOffset="14200.44">5293 14325 32255 0,'-11'-4'1424'0,"5"3"304"0,-2 1-1392 0,-1 1-336 0,-1 2 0 0,-1 4 0 15,-2 2 320-15,-2 2 0 0,1 3 0 0,0 3 0 16,0 1 16-16,-1 2 0 0,1 1 0 0,2 1 0 15,1 2-144-15,1 1-48 0,2 1 0 0,5-1 0 16,1 0-144-16,3 0 0 0,1-1 0 0,5-2 128 16,1-1-128-16,3-3 160 0,4-2-160 0,1-3 160 15,3-2 32-15,2-2 16 0,0-3 0 0,8 0 0 16,-5-4 96-16,-4-4 16 0,-1-5 0 0,-2-2 0 0,-5-3 208 0,-2-2 48 16,-3-2 16-16,-2-3 0 0,-3-2 32 0,-3 1 0 15,-4 4 0-15,-1-1 0 0,-5 2 32 0,2 6 16 16,-1 0 0-16,-9-1 0 0,1 3-288 0,2 3-64 15,-1 2-16-15,-11 4 0 0,2 2-304 0,7-1-256 16,-1 2 64-16,1 2 0 16,-1 0-480-16,2 1-96 0,2 1 0 0,1 1-16 15,3 0-1712-15,2 2-352 0,3 1-64 0</inkml:trace>
  <inkml:trace contextRef="#ctx0" brushRef="#br0" timeOffset="14810.97">5614 14443 28559 0,'-12'-9'2544'0,"8"6"-2032"0,-3-1-512 0,3 1 0 16,4 3 992-16,0 0 96 0,0 0 32 0,-6 4 0 16,2 1-672-16,0 3-144 0,1 2-32 0,1 2 0 15,0 2-144-15,1 2-128 0,1 1 144 0,0 2-144 16,2 0 0-16,-1 0 0 0,0 1 0 0,0 8 0 15,0-5 128-15,1-8-128 0,-2-3 0 0,0 0 0 16,0-2 256-16,0-2-32 0,-2-1-16 0,2-7 0 16,0 0 368-16,0 0 64 0,0 0 0 0,0 0 16 15,0 0 64-15,2-8 16 0,0-3 0 0,0 0 0 0,0-3-176 16,1-4-48-16,2-4 0 0,2-14 0 0,0 1-256 16,-3 11-64-1,1 0-16-15,-2-1 0 0,1 1-176 0,3 3 0 0,0 2 0 0,-1 4 0 0,0 0 0 0,-2 6 0 16,1 1-176-16,-1 2 176 0,-4 6-192 0,0 0 32 15,8 3 16-15,-1 2 0 0,0 3-16 0,-2 2 0 16,1 3 0-16,-1 1 0 0,1 2 160 0,2 0-160 16,-5 2 160-16,1 1-160 0,1 0 160 0,0 1 0 15,1-1 0-15,0-1 0 0,1-1 0 0,2 5 0 16,0-5 0-16,-1-2 0 0,1-4 0 0,0-2 0 16,1-3 0-16,0-3 0 0,1-3 0 0,-4-1 128 15,1-1-128-15,3-6 176 0,1-3-176 0,-1-2 160 16,2-3-160-16,-4 1 160 0,1-2-32 0,4-13-128 15,-1 0 192-15,-7 10-64 0,2-4 0 0,0 2 0 16,-1 2 0-16,3-7 0 0,-2 4 192 0,-4 11 16 16,0 2 16-16,-2 2 0 0,0 3 16 0,-2 5 0 15,0 0 0-15,0 0 0 0,0 0-240 0,0 0-128 0,3 10 128 0,-1-1-128 16,1-1 0-16,-1 6 0 0,0 1 0 0,0 1-128 16,0 1 128-16,3 1 0 0,-4 0 0 0,2 2-128 15,2 1 128-15,-1 0 0 0,0-1 0 0,1-2 0 16,0 0-192-16,5 7 0 0,-1-5 0 0,0-3 0 31,1-5-496-31,-3-5-96 0,3 0-32 0,7 1 0 16,-1-4-2192-16,1-4-432 0,-1-4-80 0,2-6-11104 0</inkml:trace>
  <inkml:trace contextRef="#ctx0" brushRef="#br0" timeOffset="15217.4">6404 14285 23663 0,'-7'-10'1040'15,"3"4"240"-15,0 1-1024 0,-1 3-256 0,1-1 0 0,-3 1 0 0,2 0 1360 0,5 2 240 16,-7 2 32-16,2 3 16 15,-1 0-720-15,2 4-144 0,-1 1-16 0,1 5-16 0,1 2-432 0,-1 0-64 16,1 3-32-16,1 2 0 0,0 2-80 0,0 2-16 16,1 0 0-16,0 2 0 0,2 0-128 0,-1 1 0 15,0 0 0-15,0-1 128 0,1-1-128 0,1-1 128 16,-1-3-128-16,1-3 128 0,0-4 0 0,-1-3 0 16,0-2 0-16,0-2 0 0,-1-9 112 0,0 0 16 0,0 0 0 0,0 0 0 15,0 0 336-15,-2-8 80 16,0-3 16-16,0-4 0 0,-2-6 32 0,1-2 16 0,0-3 0 0,0-5 0 15,-1-3-384-15,2-3-80 0,0-2-16 16,1-3 0-16,1-2-96 0,1-1-32 0,1-1 0 0,1 1 0 16,2 2-128-16,0 4 192 0,2 2-192 0,1 4 192 15,-1 5-192-15,2 3 0 0,1 4 0 0,0 2 0 16,0 5 0-16,1 4 0 0,0 3 0 0,1 3 0 16,1 3-160-16,1 2 160 0,0 3 0 0,0 2-144 15,0 2 144-15,-2 2-208 16,-2 1 80-16,-1 2 128 0,-2 1 0 0,-3 2 0 0,-2 0 0 0,-1 2 0 0,-3 0 0 0,-3 2 128 15,-3 1-128-15,-3 1 128 16,-3-2-128-16,-2 1 128 0,-1 0-128 0,-1 0 128 0,1 1-128 0,1-4 0 16,-1-1 0-16,1-3 0 0,1-1-272 15,1-2-48-15,2-1 0 0,-4 3 0 16,1-2-2304-16,6-2-480 0,3-2-96 16</inkml:trace>
  <inkml:trace contextRef="#ctx0" brushRef="#br0" timeOffset="15608.82">6760 14385 30399 0,'1'-16'1344'0,"1"8"288"0,-2-3-1312 0,2-1-320 16,-2-1 0-16,0 2 0 0,0 0 1184 0,-2 2 160 16,-1-1 48-16,0 3 0 0,-2 2-240 0,-1 1-64 15,-1 3 0-15,0 3 0 0,-2 3-784 0,-1 4-176 16,0 4-128-16,-1 3 192 0,0 3-192 0,0 2 0 15,0 2 0-15,1 2-176 0,0 1 176 0,2 0 0 16,0 0-144-16,1 1 144 0,3-2 0 0,4-3 0 16,0-2 0-16,2-1 0 0,1-4 0 0,3-2 0 15,0-1 0-15,2-3 0 0,0-3 0 0,1-3 192 0,1-3-32 0,1-2 0 16,0-3 112-16,1-1 32 0,-1-3 0 0,1-3 0 16,1-3 48-16,-2 0 16 0,1-4 0 0,-1 2 0 15,-1-1-128-15,-1 3-32 0,-2 2 0 0,0 2 0 16,-3 2 0-16,0 2 0 0,-4 7 0 0,0 0 0 15,0 0 16-15,0 0 0 0,0 0 0 0,-1 8 0 16,-2 2-224-16,1 2 0 0,0 2 0 0,0 0-160 16,1 1 160-16,0-1 0 0,1 0 0 0,1 1-128 0,2-1 128 0,0-1 0 31,3 0 0-31,4 4-128 0,2-4-384 0,-1-2-64 0,2-2 0 16,5-3-16-16,4-1-2736 0,4-3-528 0</inkml:trace>
  <inkml:trace contextRef="#ctx0" brushRef="#br0" timeOffset="16846.4">3069 16151 16575 0,'0'0'1472'0,"-7"0"-1168"0,7 0-304 0,0 0 0 0,-10-2 944 0,5 0 128 0,5 2 16 0,0 0 16 31,0 0-1680-31,-4-7-320 0,4 7-80 0,0 0-16 16,0-7 176-16,2 0 48 0,-2 7 0 0,2-8 0 0,-2 8 560 0,3-7 208 0,-3 7-144 0,1-8 144 15,-1 8 1056-15,0 0 288 0,-1-8 64 0,1 8 16 16,0 0 240-16,0 0 32 0,-2-7 16 0,2 7 0 16,0 0-496-16,0 0-80 0,0 0-32 0,0 0 0 15,0 0-400-15,6-6-64 0,2 3-32 0,2 1 0 16,1-1-112-16,2 2-32 0,4 1 0 0,1 0 0 15,3 0-160-15,1 0-48 0,3 0 0 0,0 0 0 16,1-1-96-16,2 1-32 0,-1 1 0 0,-1 0 0 16,-3-1-128-16,-1 0 160 0,-4 0-160 0,-1 0 160 15,-3 0-160-15,-3 2 0 0,-1-2 144 0,-10 0-144 0,0 0 144 16,0 0-144-16,0 0 192 0,0 0-192 0,0 0 320 0,0 0-32 16,0 0-16-16,-9-3 0 0,0 1-16 0,-6 1-16 15,-6 1 0-15,-2 0 0 0,-3 0 0 0,-3 1 0 16,-3 0 0-16,-1 3 0 0,0-1-32 0,0 2 0 15,0 3 0-15,-1 1 0 0,-1 1-64 0,2 3-16 16,1 1 0-16,0 3 0 0,-1 1-128 0,3 1 0 16,4-1-160-16,3-1 160 0,4 0-144 0,4 0 144 15,2 2-128-15,4 1 128 0,3 0-128 0,4-2 128 16,3-1-128-16,5-2 128 0,2 1-144 0,5-2 144 16,1-1-160-16,2-2 160 0,2-1 0 0,2-1 0 15,2-5 0-15,1 0 160 0,-2-3-32 0,-1-3 0 0,-3-3 0 0,1 1 0 16,-3-4 32-16,-2-1 0 0,-1-1 0 0,-2-1 0 15,-3-1 96-15,-4-1 32 0,-3-2 0 0,-3-1 0 16,-4 0 160-16,0-1 16 0,-2 2 16 0,-1 3 0 16,-2 1-224-16,0 2-32 0,0 1-16 0,0 3 0 15,-3 0-208-15,1 3 0 0,0 1 0 0,0 3 0 32,1 4-672-32,2 0-80 0,1 2-16 0,5 3 0 15,2 2-3104-15,3 3-624 0</inkml:trace>
  <inkml:trace contextRef="#ctx0" brushRef="#br0" timeOffset="17973.46">3456 16589 25791 0,'0'0'2304'0,"-7"-3"-1856"0,7 3-448 0,-6-3 0 0,1-2 560 0,5 5 16 15,0 0 0-15,-4-5 0 0,1-1-224 0,3 6-32 16,0-7-16-16,0-1 0 0,0-1 400 0,1 1 96 16,0 0 16-16,0-1 0 0,-1 0-80 0,0-2-16 15,-1-3 0-15,1 3 0 0,-3-1-96 0,-2 1-32 16,1 1 0-16,-3 2 0 0,-2 4-64 0,1-1-16 16,-2 1 0-16,0 3 0 0,-1 2-192 0,0 3-32 15,0 2-16-15,-2 2 0 0,-3 3-272 0,1 4 0 16,-1 0 0-16,3 2 0 0,1-1-176 0,1 4 176 0,1 2-192 0,1 0 192 15,3-1-144-15,0 1 144 0,3 0 0 0,2-3-144 16,1-1 144-16,2-1-128 0,1-3 128 0,2-2-128 16,1-2 128-16,3-3-128 0,0-3 128 0,3-2-128 15,1-2 128-15,2-2-192 0,-1-3 192 0,0-4-192 16,2-2 192-16,-1-2-160 0,0-3 160 0,-1-1-160 16,-2-5 160-16,0 1 0 0,-2 1 160 0,0 2-160 15,-1 3 192-15,-3 2-64 0,-2 2-128 0,0 2 192 16,-4 9-64-16,0 0 0 0,0 0-128 0,0 0 192 15,0 0 96-15,0 0 16 0,0 0 0 0,-3 11 0 16,0 3-304-16,1 2 0 0,0-1 0 0,0 4 0 0,0 2 0 16,2-1 0-16,0 4 0 0,2-4-144 0,-1 1 144 0,1 0 0 15,1 0 0-15,2-3-128 0,0-2 128 0,2-3 0 16,-1-3 0-16,3-3 0 0,0-2 0 0,1-1 0 16,1-5 0-16,1-2 0 0,0 1 0 0,0-3-160 15,0-4 160-15,0-2-160 0,1-4 160 0,1-3 0 16,-3-2 0-16,1-1 0 0,-1-1 0 0,-1-1 192 15,-2-3-32-15,0 4-16 0,-2 3-144 0,-1 3 160 16,0 0-160-16,-1 4 160 0,-2 3-16 0,-2 9 0 16,0 0 0-16,0 0 0 0,0 0 80 0,0 0 16 15,0 0 0-15,0 0 0 0,-2 11-240 0,1 1 0 16,0 0 0-16,1 2 0 0,0-1 0 0,1 1-128 0,0-1 128 0,1 1 0 16,0-3 0-16,1-2 0 0,-1 1 0 0,1-1 0 15,-3-9 0-15,0 0 0 0,6 9 0 0,-1-2 0 16,-5-7 0-16,8 2 0 0,-8-2 0 0,9-4 0 15,-3-1 192-15,0-2-64 0,-1-1-128 0,-2-2 192 16,2-1-32-16,-2-4-16 0,-1 0 0 0,1 0 0 16,-2 1-16-16,-1 0-128 0,-1 0 192 0,-1 2-64 15,1 2-128-15,0 2 0 0,-1 3 0 0,2 5 0 16,-4-7 0-16,4 7 0 0,-6-4 0 0,1-1 0 16,5 5-144-16,-8-1 144 0,0 1-192 0,2 0 192 31,-1 0-448-31,2 2 32 0,5-2 0 0,-8 4 0 15,1-1-96-15,7-3-32 0,-5 5 0 0,5-5 0 0,-7 5 32 0,7-5 16 16,0 0 0-16,0 0 0 0,0 0 16 0,0 0 0 0,0 0 0 0,0 0 0 0,0 0 176 0,0 0 48 16,0 0 0-16,0 0 0 0,0 0 80 0,0 0 32 15,0 0 0-15,0 0 0 0,0 0 144 0,0 0-208 16,0 0 80-16,0 0 128 16,0 0-864-16,-5 6-48 0,5-6-16 0,-5 6 0 15,5-6-944-15,-3 8-192 0,3-8-48 0,0 0 0 16,0 0 848-16,0 0 176 0,0 0 16 0,0 0 16 0,0 0 1056 0,0 0 304 15,0 0 16-15,0 0 0 0,0 0 1056 0,0 0 224 16,0 0 32-16,0 0 16 0,0 0-432 0,-3 9-64 16,0 0-32-16,3 1 0 0,0 1-384 0,2 1-80 15,0 1-16-15,0 1 0 0,1 0-320 0,1 0-64 0,1 1 0 16,1-2-16-16,-1 1-64 0,3-2-16 0,-1-1 0 0,3-1 0 16,-2 0 80-16,2-5 16 0,1-1 0 0,0-2 0 15,0-1 464-15,0-2 112 0,0-3 0 0,2-3 16 16,1-3 128-16,0-3 32 0,-2-4 0 0,0 0 0 15,0-3-176-15,-1-3-48 0,-1-4 0 0,-1 2 0 16,-3 2-400-16,0 1-96 0,-2 0-16 0,-1 2 0 16,-1 4-144-16,-1 4-128 0,-1 2 144 0,0 1-144 15,0 9 0-15,0 0 0 0,-1-8 0 0,1 8-160 32,0 0-1056-32,0 0-192 0,0 0-64 0,0 0 0 15,0 0-1696-15,2 11-352 0,0-1-64 0</inkml:trace>
  <inkml:trace contextRef="#ctx0" brushRef="#br0" timeOffset="18239.75">4059 16673 29887 0,'0'0'1328'0,"0"0"272"0,0 0-1280 0,0 0-320 0,5-6 0 0,1 0 0 0,-2-1 976 0,3 1 144 16,0-2 32-16,1-1 0 0,-1-1-288 0,0 0-48 16,2-1-16-16,0-1 0 0,0-3-432 0,-1 2-96 15,-1-1-16-15,0 1 0 0,-3 0 32 0,1 2 0 16,-2 0 0-16,0 0 0 0,-4 1-16 0,0 1 0 15,1 9 0-15,0 0 0 0,-5-6 48 0,-2 2 16 16,-1 5 0-16,1 3 0 0,-3 1-208 0,-1 4-128 16,-1 2 160-16,1 3-160 0,0 3 0 0,-2 0 0 15,1 5-208-15,2 0 64 0,3-1 144 0,0 1 0 0,3 1-144 16,2-2 144-16,0-1 0 0,5-2-144 0,1-1 144 0,3-1 0 16,-1-3 0-16,4-1-128 0,1-2 128 0,3-2 0 31,0-2-544-31,3-2-48 0,3-3-16 0,5-4-11024 0,5-4-2192 0</inkml:trace>
  <inkml:trace contextRef="#ctx0" brushRef="#br0" timeOffset="18475.39">4840 16107 40543 0,'-10'-5'3600'0,"10"5"-2880"0,0 0-576 0,0 0-144 16,-3-7 0-16,3 7 0 0,0 0 0 0,0 0 0 15,0 0-416-15,11-4-112 0,2 1-32 0,3-1 0 16,4 1-208-16,1 0-32 0,-1-1-16 0,2 2 0 16,0 0-2256-16,0-1-448 0,-1 1-80 0</inkml:trace>
  <inkml:trace contextRef="#ctx0" brushRef="#br0" timeOffset="18633.98">4830 16307 20271 0,'-11'0'1792'0,"11"0"-1424"0,-8 0-368 15,8 0 0-15,0 0 3584 0,0 0 656 0,0 0 128 16,0 0 32-16,0 0-3408 0,0 0-672 0,0 0-144 0,12 3-32 16,1-1-144-16,5 0 0 0,5-2 144 0,4-1-144 15,-1-3 0-15,6-1-240 0,3-1 48 0,6-2-10608 31,5-2-2112-31</inkml:trace>
  <inkml:trace contextRef="#ctx0" brushRef="#br0" timeOffset="19181.03">6662 15724 34095 0,'0'0'3024'0,"0"0"-2416"15,-7-4-480-15,7 4-128 0,-8-1 0 0,8 1 0 0,-9 3 0 0,3 3 0 16,-1 3 0-16,2 2 192 0,0 1 0 0,1 2-16 16,-1 2-176-16,2 0 0 0,1 2 0 0,1 0 0 15,1 2 0-15,2-1 0 0,1-2 0 0,3 2 128 16,0-2-128-16,3-2 0 0,-1-2 0 0,2-1 0 16,1-2 192-16,1-2-32 0,1-1-16 0,1-3 0 15,3-2 64-15,-1-3 16 0,0-2 0 0,0-3 0 16,1-1-32-16,-1-3 0 0,1-2 0 0,-1-2 0 15,0-1 0-15,-2-3-16 0,-1-3 0 0,-3-1 0 16,-1-1 64-16,-1 1 16 0,-4 0 0 0,-2 1 0 16,1 2 128-16,-1 2 48 0,-4 3 0 0,1 4 0 15,0 2 208-15,1 8 32 0,0 0 16 0,0 0 0 0,-3-4-176 0,3 4-48 16,-8 3 0-16,3 6 0 0,0 3-336 0,1 3-128 16,0 2 0-16,0 2 0 0,3 0 0 0,-2 3 0 15,1 4-208-15,-1-1 64 0,2 0 144 0,0 1 0 16,0-2 0-16,1 0 0 0,0 0 0 0,1-2-128 15,-1-2 128-15,2-2 0 16,1-3-512-16,2-1-32 0,-2 0 0 0,3-3 0 16,-6-11-1680-16,12 6-336 0,-1-1-64 0,6-5-8112 15,1-5-1616-15</inkml:trace>
  <inkml:trace contextRef="#ctx0" brushRef="#br0" timeOffset="19572.58">7179 15894 5519 0,'0'0'240'0,"0"0"64"0,-6 7-304 0,0 1 0 0,2 2 0 16,-3 2 0-16,1 1 4160 0,-1 0 784 0,1 0 160 0,0 2 16 15,1 1-3744-15,1-1-752 0,1-2-160 0,1 1-16 16,0-3-112-16,2 0-16 0,1 0 0 0,2-2 0 16,-3-9 0-16,8 9 0 0,0-2 0 0,2-2 0 15,0 0 144-15,2-3 32 0,2-2 0 0,-1-1 0 16,0-2 16-16,-2-2 16 0,1 0 0 0,-1-3 0 16,-1-3-208-16,-1 0-64 0,-3-1 0 0,-1-2 0 15,-3-2-32-15,-3-1-16 0,-4-2 0 0,-1 1 0 16,-2 3 48-16,-1-1 0 0,-2 1 0 0,0 0 0 15,0-1 224-15,-2 1 48 0,-1-1 16 0,0 1 0 16,0 0 96-16,2-1 0 0,1 2 16 0,0-3 0 16,0 0-208-16,2-1-64 0,2 2 0 0,1-3 0 15,2-2 16-15,2 1 0 0,2 3 0 0,2 1 0 0,0 2-112 16,2 2-32-16,3 1 0 0,1 1 0 0,1 1-256 0,0 4 0 16,1 1 0-16,1 2 0 0,1 1 0 0,1 3-176 15,-1 2 176-15,-1 1-208 0,-4 2 208 0,0 2-192 16,0 0 192-16,-2 4-192 0,-1 0 192 0,-1 2 0 15,-2 2 0-15,-2 0 0 0,-2 1 0 0,0 1 0 16,-1 1 0-16,-2 1 0 0,0 0-256 0,0 0 0 16,-2-1 0-16,2-1 0 15,-1-2-656-15,3 0-144 0,-1-3-32 0,2-2-10240 16,1-2-2064-16</inkml:trace>
  <inkml:trace contextRef="#ctx0" brushRef="#br0" timeOffset="19745.09">7380 15884 35935 0,'0'0'3200'0,"0"0"-2560"0,0 0-512 0,0 0-128 31,6-4-448-31,2-1-96 0,-3 2-32 0,5 1 0 0,2 0 736 0,4-1 144 0,1 1 16 0,3 0 16 16,1 0-496-16,1-1-96 0,0-2-32 0,0 1-9936 31,0-2-1984-31</inkml:trace>
  <inkml:trace contextRef="#ctx0" brushRef="#br0" timeOffset="20184.36">7775 15700 18431 0,'-6'-9'1632'15,"2"-1"-1312"-15,0 1-320 0,3 0 0 0,2 1 3728 0,-1 8 688 16,5-7 128-16,-5 7 16 0,11-6-3408 0,3 3-704 15,0 1-128-15,4-1-16 0,2 2-80 0,1 1-16 16,1 3 0-16,1 0 0 0,-2-1-208 0,-3 4 0 16,-1-1 0-16,-3 4 0 0,-3 1 0 0,-2 1 0 15,-2-1 0-15,-3 1 144 0,-2 1-144 0,-1 2 0 16,-3 1 0-16,-1 2 128 0,-2-1-128 0,-1 1 0 0,-2-1 0 0,0 1 0 16,1-1 0-16,-1-1 0 0,0-2 0 0,2-1 0 15,0-1 0-15,3-2 0 0,3-9 0 0,-2 10 0 16,2-10 240-16,2 9 16 0,0-3 0 0,-2-6 0 15,6 7-64-15,1-2-16 0,2 0 0 0,-1-1 0 16,-1 0-176-16,1 1 0 0,1-2 0 0,0 0 128 16,0 1-128-16,-1 0 0 0,0 1 0 0,0 0 128 15,-8-5 32-15,9 7 0 0,-4-2 0 0,-5-5 0 16,4 9 96-16,-4-9 0 0,0 0 16 0,0 0 0 16,-2 10 80-16,-1-2 16 0,-4-3 0 0,0 1 0 15,-2-2-96-15,1-1-16 0,-3 2 0 0,1-1 0 16,0-1-256-16,0 1 160 0,-1-1-160 0,-1 0 128 0,0-1-416 15,1 0-96-15,1-1 0 0,2-1-16 16,0-1-2160 0,2-2-416-16,1-2-96 0</inkml:trace>
  <inkml:trace contextRef="#ctx0" brushRef="#br0" timeOffset="20481.18">8409 15653 34095 0,'0'0'1504'0,"0"0"320"0,9-5-1456 0,0 0-368 16,1 3 0-16,0 1 0 0,-2 0 400 0,1 3 16 16,0 1 0-16,0 1 0 0,0 0-64 0,-1 3-16 15,1 1 0-15,-2 2 0 0,-2 0-128 0,-1 2-16 16,-3-2-16-16,-1 2 0 0,-2 3 0 0,-2 0 0 16,0 0 0-16,-3 2 0 0,-2 1-176 0,2-1 0 0,-2 2 0 0,0 0 128 15,-1-1-128-15,1-1 0 0,0-2 0 0,1-2 0 16,0-2 304-16,4-1 80 0,0-1 0 0,2-1 16 15,2-8 64-15,0 0 16 0,6 7 0 0,1 0 0 16,2-3-48-16,2 0-16 0,1-3 0 0,4-1 0 16,2-1-416-16,4-1 128 0,4-1-128 0,2 1 0 15,3-1 128-15,2 1-128 0,0-1 128 0,3 1-128 16,2 0 0-16,-2 0 0 0,-4-1-224 0,-2-1 80 31,-3 1-1728-31,-4 0-352 0,-2 0-64 0</inkml:trace>
  <inkml:trace contextRef="#ctx0" brushRef="#br0" timeOffset="21013.17">6504 16462 35711 0,'-15'-6'1584'0,"6"2"320"0,0-2-1520 0,2 1-384 0,2-1 0 0,5 6 0 16,-6-3 0-16,6 3 0 0,-3-4 0 0,3 4-192 16,0 0 192-16,0 0-192 0,0 0 192 0,11-4-192 15,2 3 192-15,5 0 0 0,4 1-144 0,5-2 144 16,5 0 0-16,6-2 288 0,1-1-48 0,9-1-16 16,6 1 16-16,8 0 0 0,10 2 0 0,3-2 0 15,3-3-64-15,4 1-16 0,5 1 0 0,7-1 0 16,6 1-160-16,0-1 160 0,-2 0-160 0,5 2 160 0,6-1-160 0,-3 0 0 15,-5-3 144-15,1 2-144 0,3 2 0 0,-8-2 0 16,-6 1 0-16,-7 0 128 0,-6 3-128 0,-4 1 0 16,-5-1 128-16,-6 2-128 0,-8 1 224 0,-6 0-32 15,-8 0 0-15,-4 1 0 0,-5 1-64 0,-6 0-128 16,-4-1 176-16,-4 1-176 0,-6 0 0 0,-4 0-304 16,-8-2 48-16,0 0 0 15,0 0-576-15,-7 7-96 0,-5-1-32 0,-4-1 0 16,-2 2-496-16,-6 1-96 0,-1 5-32 0,-3 1-12176 0</inkml:trace>
  <inkml:trace contextRef="#ctx0" brushRef="#br0" timeOffset="21420.16">7788 16899 39103 0,'-15'-20'1728'0,"9"6"368"0,-1-1-1680 0,4-2-416 0,2 0 0 0,3 0 0 16,1 1 0-16,5 0 0 0,1 1-192 0,2 1 192 15,2 1-176-15,2 2 176 16,3 0-128-16,0 1 128 0,-1 3 0 0,2 4-160 0,-1-1 160 0,-2 3 0 16,-1 1-128-16,-1 4 128 0,-3 0 0 0,-3 3 0 15,-1 1-144-15,-3 3 144 0,0 2 0 0,-4 2-144 16,-2 1 144-16,-3 4 0 0,-3 0 0 0,-3 2 0 15,-2 2 0-15,-4 2 0 0,-4-2-144 0,1-1 144 0,1-1 0 0,1-2 0 32,-1-5 0-32,5 0 0 0,0 0 0 0,4-3 0 0,2-3 0 0,2-3 0 0,6-6 288 0,0 0 32 15,0 0 0-15,0 0 0 0,0 0-48 0,8 7 0 16,2-4 0-16,3-2 0 0,3-2 16 0,5-2 0 16,2 1 0-16,4-3 0 0,4 0-128 0,1-1-32 15,-2 1 0-15,2-1 0 0,1 0-128 0,1-2 0 16,0 0 144-16,2 1-144 15,0-1-336-15,1 0-144 0,2 0-32 0,0 1 0 16,0-2-2192-16,-1 0-448 0,-3 0-96 0</inkml:trace>
  <inkml:trace contextRef="#ctx0" brushRef="#br0" timeOffset="21780.85">9816 15994 37951 0,'0'0'1680'0,"-1"-8"352"0,1 8-1632 0,1-7-400 16,-1 7 0-16,8-8 0 0,0 3 128 0,1 0-128 16,1 1 128-16,4 0-128 0,2 0 0 0,2 1 0 15,-1 1 0-15,3 0 0 0,1 1 0 0,0 0 0 16,0 1-192-16,-1 1 192 15,-2 2-1968-15,0-1-272 0,-3-1-48 0,1 0-7520 16,-2 1-1520-16</inkml:trace>
  <inkml:trace contextRef="#ctx0" brushRef="#br0" timeOffset="21953.85">9811 16124 35135 0,'0'0'1552'0,"0"0"320"0,0 0-1488 0,0 0-384 0,0 0 0 0,0 0 0 0,0 0 176 0,0 0-48 0,12 4 0 0,2-1 0 31,5-2 64-31,2 0 0 0,3-1 0 0,3-1 0 0,3-3 64 0,2 1 0 0,3-2 16 0,3 0 0 31,2 0-1344-31,2 0-272 0,0 0-48 0,-4-1-8800 0,-4 0-1776 0</inkml:trace>
  <inkml:trace contextRef="#ctx0" brushRef="#br0" timeOffset="23955.84">11122 15671 11055 0,'4'-11'976'0,"-4"11"-784"15,3-9-192-15,-1 1 0 0,-2 8 3200 0,2-9 608 16,-2 9 112-16,0 0 32 0,-3-8-2256 0,3 8-448 16,0 0-96-16,-9-1 0 0,-1 3-512 0,-1 3-112 15,-2 5-16-15,0 4 0 0,-3 4-272 0,0 3-64 16,-3 5-16-16,4 1 0 0,1-2-160 0,2 1 160 15,2 2-160-15,3-1 160 0,1 1-160 0,2-2 0 16,1-1 0-16,3 0 0 0,3-2 0 0,2-2 0 0,3-4 0 16,1-1 0-16,2-4 0 0,2-2 0 0,1-1 0 0,3-4 0 15,0 0 144-15,2-3 0 0,-1-2 0 0,-1-1 0 16,2-3 0-16,-3 0 0 0,-2-3 0 0,-2 0 0 16,-3-2-16-16,-3-3 0 0,-1-4 0 0,-2-1 0 15,-4-2 32-15,-1-1 0 0,-4-3 0 0,-3-1 0 16,-4-1 80-16,-2-1 16 0,-2 0 0 0,-2 1 0 15,0-1 208-15,-1 1 48 0,-3-1 16 0,2 0 0 16,0 1-80-16,0 0-32 0,3 1 0 0,3 2 0 16,2 0-96-16,3 1-32 0,2 2 0 0,4 1 0 15,2 2 32-15,3 0 0 0,3 3 0 0,3 1 0 0,3 0-320 0,1 2 128 16,2 1-128-16,3 2 0 0,3 1 0 0,2 4 0 16,0 1-160-16,0 4 160 0,-3 3-208 0,1 2 80 15,-2 3 128-15,-2 3-208 0,-3 0 208 0,-1 4-192 16,-2-1 192-16,-4 3-192 0,-1 1 192 0,-3 1 0 15,-2 0 0-15,-5 2 0 0,0 1 0 0,-2 0 0 16,-1 0 0-16,-1-1 0 0,0-2-272 0,2-1-64 16,-1-1-16-16,0-3 0 15,1-1-1504-15,3-3-288 0,1-2-64 0,3 0-12672 0</inkml:trace>
  <inkml:trace contextRef="#ctx0" brushRef="#br0" timeOffset="25161.7">11697 15700 12895 0,'0'0'1152'0,"1"-8"-928"16,-1-3-224-16,1 1 0 0,2 0 1216 0,-2 0 208 15,0 0 48-15,0 1 0 0,-1 0-80 0,0 2-16 16,0 7 0-16,0-8 0 0,0 8-160 0,0 0-48 16,0 0 0-16,0 0 0 0,0 0-416 0,0 0-96 15,-4 9-16-15,-1 2 0 0,2 1-352 0,0 3-80 16,-1 3-16-16,1 1 0 0,0 0-192 0,-1 2 144 16,1 0-144-16,0-1 128 0,1-1-128 0,-1-2 0 15,2 0 0-15,1 0 0 0,0-1 0 0,0-3 128 16,0-1-128-16,1-2 0 0,2-3 240 0,-3-7-48 0,0 0 0 0,0 0 0 15,0 0 272-15,0 0 48 0,0 0 16 0,0 0 0 16,6-8 112-16,0-3 32 0,-1-4 0 0,0-2 0 16,0-2-48-16,-2-4-16 0,2-3 0 0,0-3 0 15,1 1-208-15,0-2-32 0,1 0-16 0,-2 4 0 16,3 4-352-16,-2 2 128 0,-1 1-128 0,1 5 0 16,-1 3 0-16,-2 2 0 0,1 3 0 0,-4 6 0 15,0 0 0-15,0 0 128 0,0 0-128 0,0 0 128 16,6 7-128-16,-1 4 0 0,-3 1 0 0,0 4 0 15,0 1 0-15,1 5-128 0,-2 3 128 0,2 0-128 16,-3-1 128-16,2 3 0 0,0 0-144 0,2 1 144 16,0-2 0-16,2-1 0 0,-1-1 0 0,3-2 0 15,-1-3 0-15,1-2 0 0,-1-3 0 0,2-3 0 0,0-3 0 0,1-3 0 16,0-3 0-16,0-2 128 0,0-1 48 0,2-3 0 16,2-5 0-16,1-2 0 0,-1-4 160 0,0-3 48 15,1-3 0-15,-1-1 0 0,-1-1-128 0,0-3 0 16,-1-3-16-16,2-1 0 0,-1 1-240 0,-2 2 176 15,-1 4-176-15,-1 3 160 0,-3 4-160 0,1 2 0 16,-2 1 0-16,0 5 0 0,-5 8 192 0,4-7-32 16,-4 7-16-16,0 0 0 0,0 0-16 0,0 0-128 15,0 0 192-15,0 0-64 0,6 10-128 0,-2 1 0 16,-1 1 0-16,-1 2 0 0,1 3-144 0,-2-2 144 16,0 1 0-16,0 0 0 0,0 3 0 0,0 0 0 0,0-1 0 15,1 0 0-15,1-2-192 0,-1 1 64 0,0-3 128 0,1-1-208 31,1-2-192-31,-1 0-48 0,1-2 0 0,2-1 0 16,0-2-688-16,2-1-144 0,1-3-16 0,2-2-16 16,-1-2-2560-16,2-3-512 0,4-7-96 0,3-1-32 0</inkml:trace>
  <inkml:trace contextRef="#ctx0" brushRef="#br0" timeOffset="25600.02">12458 15618 11967 0,'3'-13'528'0,"-3"4"112"0,-3-1-512 0,3 1-128 0,0 9 0 0,-4-9 0 15,1 3 4352-15,3 6 848 0,0 0 176 0,0 0 16 16,-9 0-3536-16,2 4-720 0,1 3-144 0,0 3-32 15,2 1-608-15,-1 3-128 0,2 1-32 0,0 4 0 16,0 3-192-16,-1 2 0 0,1 4 0 0,1-1 0 16,0 0 0-16,0-1 0 0,1 1 0 0,1-1 0 15,0 0 0-15,0 0 0 0,1-5 0 0,1-3 0 0,-1 0 0 16,-1-5 0-16,0-2 0 0,0-11 144 0,0 0 48 0,0 0 16 16,0 0 0-16,0 0 0 0,0 0 176 0,0 0 48 15,0 0 0-15,-3-13 0 0,2-3 192 0,-2-3 32 16,1-7 16-16,1-1 0 0,-1-3-224 0,-1-3-32 15,1-3-16-15,1-2 0 0,1-1-208 0,2-1-64 16,2 1 0-16,-1-2 0 0,-1 0-128 0,1 4 128 16,2 1-128-16,0 5 128 0,1 4-128 0,-1 5 0 15,1 3 0-15,0 3 128 0,1 4-128 0,0 1 0 16,-1 2 0-16,3 4 0 0,1 1 0 0,1 3 0 0,1 2 0 0,1 3 0 16,0 1 0-16,1 3 0 0,-2 3-144 0,0 1 144 15,0 1 0-15,-2 4-128 0,-3 0 128 0,1 2 0 16,-5 0 0-16,1 1 0 0,-4-2 0 0,-2 3 0 15,-3 1 0-15,-1 0 0 0,-3 0 128 0,-2-2-128 16,-4-1 0-16,-1-3 0 0,-3-2 0 0,1 1 0 16,-2-2 0-16,0-1 0 0,0-2 0 0,0-1-160 31,1-2-384-31,1-1-80 0,1-2-16 0,3 1 0 16,2-2-1584-16,3-2-320 0,-1 1-64 0,10-2-7680 0,0 0-1536 0</inkml:trace>
  <inkml:trace contextRef="#ctx0" brushRef="#br0" timeOffset="25960.17">12652 15766 3679 0,'12'-5'320'0,"2"-2"-320"0,2-1 0 0,-2 0 0 0,2 0 4512 0,-3-1 832 15,-1 1 160-15,-2-2 48 16,-3-2-2800-16,0 1-576 0,-3 1-96 0,-1 2-32 0,-3 0-560 0,0 8-112 16,-4-7-32-16,4 7 0 0,-6-4-304 0,-2 2-64 15,-1 4-16-15,-1 4 0 0,-2 3-640 0,0 2-128 16,-1 2-16-16,2 1-16 15,-1 3-160-15,0 0 0 0,0 2-160 0,2 0 160 0,1-2-128 0,2 0 128 16,2-1 0-16,2 0-144 0,1-2 144 0,0 0 0 16,4-3 0-16,0-2 0 0,1-1 0 0,-3-8 0 15,9 4 0-15,1-2 0 0,1-2 0 0,1-2 192 0,0-3-64 0,2-3 0 16,0-1 32-16,2-2 16 0,-1-2 0 0,-1 0 0 16,1-1-32-16,-2 3 0 0,-4 3 0 0,-3 0 0 15,-6 8-144-15,6-6 192 0,-6 6-192 0,0 0 192 16,0 0 192-16,0 0 64 0,0 0 0 0,0 0 0 15,-1 9-304-15,0 0-144 0,-2 0 160 0,2 0-160 16,1-1 0-16,1 1 0 0,2 0 0 0,-3-9 0 16,5 9 0-16,2-3 0 0,0 0 0 0,3-3 0 15,2-2 0-15,4-2-320 0,0-1 64 0,2-1 0 32,0-2-1280-32,0-1-256 0,1-2-64 0,-1-1-9584 0,-2-1-1920 0</inkml:trace>
  <inkml:trace contextRef="#ctx0" brushRef="#br0" timeOffset="28742.19">4928 17639 23039 0,'-2'-8'2048'0,"-1"-1"-1648"0,2-1-400 0,1 0 0 16,0 0 896-16,1 1 80 0,0 0 32 0,2 0 0 16,-1 1-96-16,0 2-16 0,-2 6 0 0,0 0 0 15,0 0-384-15,0 0-96 0,0 0-16 0,0 0 0 16,7 12-224-16,-4-3-48 0,-1 2-128 0,0 3 192 15,1 2-192-15,-1 4 0 0,-1 1 0 0,0 2 0 16,0 2 144-16,-1 23-16 0,0-5 0 0,-1-3 0 16,0 0-128-16,1-3 0 0,0-4 144 0,0-2-144 15,0-3 128-15,1-4-128 0,-1-2 128 0,1-2-128 0,0-3 0 16,-1 0 144-16,0-2-144 0,0-3 0 0,0-3-192 0,0-9-128 16,-1 9-48-16,1-9 0 15,0 0-2320-15,0 0-448 0,0 0-112 16</inkml:trace>
  <inkml:trace contextRef="#ctx0" brushRef="#br0" timeOffset="29087.67">4950 17806 21183 0,'1'-33'1888'0,"-1"11"-1504"16,0-3-384-16,1-1 0 0,-1 1 208 0,0 2-16 15,1 2-16-15,1 2 0 0,0 3 1136 0,2 0 224 16,0 2 64-16,2 2 0 0,0 1-688 0,2 0-128 16,2 1-16-16,0 1-16 0,2 3-224 0,-1 0-32 15,1 2-16-15,1 2 0 0,-1 2-240 0,1 2-48 0,-3 2-16 0,0 4 0 16,0 2-176-16,-1 3 0 0,-2 2 0 0,-4 3 128 15,-2 4-128-15,-2 1 128 0,-2 1-128 16,-3 4 128-16,-1 0-128 0,-2 1-144 0,-4 0 144 0,0-1-208 16,-1-1-16-16,0-1 0 0,-1-2 0 0,2-1 0 15,0-1 224-15,2-3 0 0,0-4 0 0,2-3 0 16,1-3 128-16,8-9-128 0,0 0 144 0,0 0-144 16,0 0 368-16,0 0-32 0,0 0 0 0,0 0 0 15,0 0 64-15,13 2 16 0,-4-2 0 0,4 2 0 16,-1-1-160-16,1 2-16 0,1 1-16 0,2 4 0 15,0 1-224-15,1 1 128 0,0 1-128 0,2 1 0 16,0 1 192-16,-3 1-48 0,2 1-16 0,-1 0 0 0,0-1-128 0,-2 1-144 16,-1-1 144-16,0 0-208 0,-3-1 208 0,1 0 0 15,-2-2 0-15,0-2 0 16,1 0-448-16,-4-1-128 0,1-3-48 0</inkml:trace>
  <inkml:trace contextRef="#ctx0" brushRef="#br0" timeOffset="29275.21">5579 17872 37775 0,'-4'-11'1664'0,"4"11"368"0,2-8-1632 16,3 0-400-16,4 1 0 0,1 1 0 0,0 1-208 0,1 0-128 0,0 2-32 0,1 1 0 15,1 1 112-15,1-1 0 0,0 0 16 0,-2 2 0 31,-1 2-1808-31,-1 0-384 0,-3 2-64 0,-7-4-10816 0</inkml:trace>
  <inkml:trace contextRef="#ctx0" brushRef="#br0" timeOffset="29433.26">5597 18161 29487 0,'0'0'1296'0,"-8"-1"288"0,8 1-1264 0,0 0-320 0,0 0 0 0,0 0 0 16,0 0 592-16,0 0 64 0,0 0 16 0,0 0 0 15,10-2-512-15,3 0-160 0,3-3 0 0,3 2 0 0,2-1 144 0,1-1-144 16,2 1 0-16,0-2 144 16,0 1-1984-16,-1-2-400 0</inkml:trace>
  <inkml:trace contextRef="#ctx0" brushRef="#br0" timeOffset="30279.07">7031 17309 18303 0,'0'0'816'0,"2"-10"160"0,-2-1-784 16,0 1-192-16,-2 0 0 0,0 0 0 0,0 0 768 0,-1 1 128 0,0 2 0 0,3 7 16 15,-3-7 0-15,3 7 0 0,0 0 0 0,0 0 0 16,-7-3-288-16,7 3-64 0,0 0-16 0,0 0 0 16,-6 7-272-16,1 3-48 0,4 1-16 0,0 3 0 15,0 1-80-15,1 4 0 0,-2 2-128 0,2 3 192 16,0 2-64-16,0 6 0 0,2 5-128 0,-2 7 192 16,2 6-192-16,1 4 0 0,-2 4 128 0,2 2-128 0,-1 0 128 0,1 3 0 15,0 3-128-15,2-1 192 16,1-3-192-16,2-1 0 0,0-4-192 0,1-3 192 0,-1-3 0 0,-2-25 0 15,-4 4 0-15,3 2 0 0,-1-1 0 0,0 0 128 16,1-1-128-16,-2-3 144 0,0-1 64 0,2 16 16 16,-3-13 0-16,-2-6 0 0,-2-6 384 0,-2-4 80 15,0-4 16-15,-1-3 0 0,-3 0-192 0,-1-4-16 16,0-2-16-16,-2-1 0 0,-1-2-80 0,-4-2-16 16,-2-1 0-16,0-4 0 0,0-2-192 0,-1-1-32 15,-1-1-16-15,0 1 0 0,2-2-144 0,0-1-272 16,-2 0 64-16,4-3 16 15,-1-2-1792-15,3-1-336 0,1-1-80 0</inkml:trace>
  <inkml:trace contextRef="#ctx0" brushRef="#br0" timeOffset="30921.26">6923 17349 8799 0,'0'0'384'0,"0"0"96"0,0 0-480 0,0 0 0 0,0 0 0 0,3-7 0 16,-3 7 1152-16,0 0 128 0,5-8 16 0,-5 8 16 15,0 0-144-15,5-6-16 0,-5 6-16 0,9-4 0 0,-1 1-480 0,-8 3-80 16,11-2-32-16,0 0 0 0,0 2-160 0,2 0-48 16,2 0 0-16,4 0 0 0,0 0-160 0,1 0-48 15,1 0 0-15,2-1 0 0,1-1 0 0,3 1 0 16,4-1 0-16,3 1 0 0,3-1 144 0,4 0 32 16,4 1 0-16,5-1 0 0,2-1 48 0,-1 0 16 0,2-3 0 15,3 3 0-15,5-2-112 0,3 3-32 0,5 1 0 0,-1 0 0 16,0-5-224-16,2 3 144 0,-1 0-144 0,5 1 128 15,3 1-128-15,0-2 0 0,-2-2 0 0,2 0 128 16,0 3-128-16,6 0 0 0,4 0 0 0,-4 0 0 16,-3-3 0-16,2 2 0 0,1 1 0 0,5 0 0 15,3-2 0-15,-1 1 0 0,-1-1 0 0,5 1 128 16,4 1-128-16,-2 0 160 0,-2-2-160 0,1 1 160 16,1 1-32-16,0 0-128 0,-2 0 192 0,-2 0-64 15,-2 0-128-15,4 1 0 0,2 1 0 0,-2 0 0 16,-5-1 0-16,1 1 0 0,2-1 0 0,-1 0 0 15,-2-2 0-15,0-2 0 0,-2 1 0 0,3 0 0 16,6-1 144-16,-7 0-144 0,-5-1 160 0,-3 1-160 16,-2-2 0-16,0 3 0 0,-2-1 0 0,-5 2 0 0,-7-1 448 15,-5 0-16-15,-1 1 0 0,-5 1 0 16,-4 0 272-16,-1-2 64 0,-3 1 16 0,-4 1 0 0,-5 0-416 0,-4 0-96 31,-6 1-16-31,-5 0 0 0,-5-1-96 0,-4 0-32 0,-2 0 0 0,-1-2 0 0,-10 4 0 0,0 0 0 16,0 0 0-16,0 0 0 0,0 0-320 0,0 0-80 15,-1-6-16-15,1 6 0 16,-6-6-2240-16,6 6-448 0,-8-5-96 0</inkml:trace>
  <inkml:trace contextRef="#ctx0" brushRef="#br0" timeOffset="32286.12">7603 17520 19343 0,'0'0'1728'0,"-1"-8"-1392"0,1-1-336 0,1 2 0 0,0-1 864 0,0 1 96 15,-1 7 32-15,1-7 0 0,-1 7 16 0,1-7 0 16,-1 7 0-16,0 0 0 0,0 0-272 0,0 0-48 15,0 0-16-15,0 0 0 0,0 0-304 0,-2 13-64 16,0 3-16-16,0 1 0 0,0 3-160 0,0 1-128 16,2-1 192-16,0 2-192 0,0 1 0 0,2 1 0 15,1-1 0-15,0-2 0 0,0-2 0 0,3-1 0 0,-1-1 0 0,3-1 0 16,1-3 0-16,0-2 0 0,-2-3 0 16,3-1 0-16,-1-3 192 0,1-1-64 0,2-5 0 0,-1 0-128 15,1-2 304-15,0-4-48 0,0-2-16 0,1-1 0 16,-1-3-48-16,0-1 0 0,0-4 0 0,-1-2 0 15,-1-1 0-15,0-1-16 0,-2-1 0 0,0 2 0 16,-1 1 128-16,-2 1 16 0,-3 3 16 0,1 3 0 16,-3 3 80-16,-1 3 16 0,1 8 0 0,0 0 0 15,0 0 80-15,-7 3 0 0,0 2 16 0,0 5 0 16,-2 2-400-16,1 2-128 0,0 2 0 0,1 3 0 16,-1 1 0-16,-1 2 0 0,2 0 0 0,0 2 0 15,0-1 0-15,3-1 0 0,0 0-128 0,1-1 128 0,2 1 0 16,1-4 0-16,2-1-160 0,2-3 160 15,-1-2-448-15,3-1 0 16,0-2-16-16,3-1 0 0,1-3-1664 0,3-2-336 0,4-3-64 0,1-2-10752 0</inkml:trace>
  <inkml:trace contextRef="#ctx0" brushRef="#br0" timeOffset="32677.38">8117 17740 18431 0,'0'0'1632'0,"-5"10"-1312"15,0 1-320-15,-1 1 0 0,2 0 848 0,-1 1 112 16,0 1 0-16,1 0 16 0,-1-2-800 0,2 0-176 15,1-1 0-15,1-1 0 0,1-10 0 0,0 10 0 16,0-10 0-16,0 0 0 0,5 7 464 0,4-2 48 0,1-4 0 0,0-2 0 16,-3-3 144-16,3 1 48 0,1-2 0 0,0-1 0 15,1-2-256-15,-3 0-32 0,0-2-16 0,-1 0 0 16,-2-2 16-16,-1 0 0 0,-3-2 0 0,-2 0 0 16,-1 0 160-16,-3 0 16 0,1-1 16 0,-5 3 0 15,1 1-192-15,-2 1-32 0,-1 0-16 0,-1 2 0 16,0 0-16-16,0 0 0 0,-2 2 0 0,1 0 0 15,-1 1-48-15,-1-1-16 0,1 1 0 0,1-1 0 16,0 1-160-16,1-1-128 0,1-2 192 0,2 1-192 16,2-1 256-16,1 0-48 0,2 1-16 0,2-1 0 15,2-1 224-15,2 1 32 0,2 1 16 0,1-1 0 0,3 0-464 16,2 2 0-16,-1 1 0 0,2 2 0 0,-1 1-160 0,1 2 32 16,0 3 0-16,-1 3 0 0,-2 1 128 0,0 2-128 15,-1 2 128-15,-2 1-128 0,0 0 128 0,-2 3 0 16,-1 0 0-16,0 0 0 0,-3 2 0 0,-3-1 0 15,0 1 0-15,-1 0 0 16,-3 1-448-16,2-1-48 0,-1-2-16 0,0-1 0 16,-3-2-544-16,1-1-112 0,1-1-32 0,2-2-8464 15,5-8-1712-15</inkml:trace>
  <inkml:trace contextRef="#ctx0" brushRef="#br0" timeOffset="32929.4">8487 17437 32015 0,'0'0'1408'0,"-2"-5"320"0,0 0-1392 0,2 5-336 0,0 0 0 0,0 0 0 15,-3-4 608-15,3 4 48 0,0 0 16 0,0 0 0 16,0 0-352-16,-4 10-64 0,1 0 0 0,0 3-16 16,1 2-240-16,0 3 0 0,1 1 128 0,1 1-128 15,0-2 0-15,1 2 0 0,-1 1 0 0,2-1 0 16,-1 1 0-16,0-2 0 0,0 0 0 0,0-1 0 15,0-4 0-15,1 0 0 0,2-2 0 0,-2-2 0 32,-1-1-1456-32,1-1-176 0,1 0-32 0</inkml:trace>
  <inkml:trace contextRef="#ctx0" brushRef="#br0" timeOffset="33085.64">8234 17679 29487 0,'0'0'2624'15,"-4"-5"-2112"-15,1-1-512 0,3 6 0 0,0 0 576 0,1-7 16 16,2 0 0-16,4 3 0 0,3-1-448 0,3 2-144 16,3-1 0-16,5-1 0 0,3 0 0 0,5-1 0 15,0 0-160-15,-2 1 160 16,-2 0-752-16,1-1-16 0,-1 1-16 0,-1-1-8032 16,0 1-1600-16</inkml:trace>
  <inkml:trace contextRef="#ctx0" brushRef="#br0" timeOffset="33462.83">8706 17514 23903 0,'-5'-11'1056'0,"4"4"224"0,0-2-1024 0,-1-1-256 0,2-2 0 0,0 2 0 16,2 1 1168-16,0 1 192 0,1 1 48 0,1 1 0 15,2 1-208-15,1 0-48 0,-1 1 0 0,3 1 0 16,2-1-432-16,0 3-80 0,1 0-32 0,0 1 0 16,0 2-384-16,1 2-80 0,-2-1-16 0,-1 1 0 15,-1 3-128-15,-2 1 0 0,-3 2 0 0,-1 1 128 16,-1 2-128-16,-2 1 0 0,-2 0 144 0,0 3-144 15,-2 0 0-15,-1 0 0 0,0-2 0 0,-1 1 128 0,0-2-128 0,0-1 0 16,0-1 0-16,1-1 0 0,2 0 0 0,0-3 0 16,3-8 0-16,-2 9 128 0,2-9-128 0,2 9 0 15,2-2 0-15,3 0 0 0,-1 0 0 0,-1-2 128 16,1 2-128-16,3-1 0 0,-1 1 0 0,0-2 0 16,-2 1 0-16,0-1 0 0,-1 2 0 0,0 1 128 15,-5-8-128-15,3 8 176 0,-1 0 128 0,-1 0 16 16,-1 0 16-16,0-1 0 0,0-7-16 0,-5 9-16 15,-1-2 0-15,-2-1 0 0,0 0-32 0,-2-1 0 16,-1 0 0-16,-1-1 0 0,-2-1-80 0,0 1 0 16,0-2-16-16,0 0 0 0,-1 0-176 0,0 0 0 15,2 0 0-15,1-1-176 16,1 0-1504-16,1-1-304 0,0-2-64 0</inkml:trace>
  <inkml:trace contextRef="#ctx0" brushRef="#br0" timeOffset="33761.05">9009 17496 30927 0,'0'0'1360'0,"6"-6"304"0,0 1-1344 16,0 0-320-16,1 1 0 0,1 2 0 0,-8 2 752 0,11-1 80 0,-1 1 0 0,-2 3 16 16,-8-3-208-16,9 6-64 0,-9-6 0 0,6 9 0 0,-2 1-320 0,-1 1-80 15,0 2-16-15,-3 1 0 16,0-1-160-16,-1 0 0 0,-2 1 144 0,1 1-144 0,-1 0 0 0,0 0 144 15,-1 1-144-15,0-1 0 0,2-2 144 0,-1-1-144 16,1-2 0-16,1 0 144 0,1-10 0 16,0 8 0-16,0-8 0 0,5 5 0 0,-5-5 96 0,8 5 16 15,2-3 0-15,2-1 0 0,3-2-48 0,-1 0 0 16,1-1 0-16,3-2 0 0,2 1-80 0,3-1 0 16,1-2-128-16,1 1 192 0,0-1-192 0,-1 3 0 15,0 0-144-15,-1 0 144 16,-3 1-912-16,-1 2-96 0,-1 0-16 0,-2 2-10048 15,-1 2-2000-15</inkml:trace>
  <inkml:trace contextRef="#ctx0" brushRef="#br0" timeOffset="34183.39">7782 18192 26719 0,'-13'-4'2368'0,"5"1"-1888"0,1 0-480 0,0 1 0 0,0 0 1312 0,7 2 160 15,0 0 48-15,0 0 0 0,0 0-816 0,0 0-144 16,0 0-48-16,0 0 0 0,0 0-192 0,16 2-64 16,4 0 0-16,6-1 0 0,6-1-128 0,8 0-128 15,6-2 144-15,4-1-144 0,3-3 272 0,3 1-32 16,6-2-16-16,6 2 0 0,5-1-64 0,1 1-16 16,1-3 0-16,-5-5 0 0,2 6-144 0,1 2 0 15,0-2 144-15,-1 0-144 0,-7 1 0 0,-5-1 144 16,-5 2-144-16,-5-2 0 0,-6 2 160 0,-6-1-160 15,-5 2 128-15,-4 1-128 0,-4 0 0 0,-5 1 0 0,-5 1 0 0,-4 0 0 32,-4 1-864-32,-4 0-48 0,-4 1-16 0,-3 0 0 15,-3 3-2336-15,-3 2-480 0</inkml:trace>
  <inkml:trace contextRef="#ctx0" brushRef="#br0" timeOffset="34496.57">8613 18290 18431 0,'0'0'1632'0,"-7"-3"-1312"0,7 3-320 0,-5-5 0 16,0-1 2784-16,5 6 480 16,0 0 112-16,4-8 16 0,0 1-2144 0,1 2-416 0,2-1-96 0,2 1-16 15,3-1-544-15,1 2-176 0,3 1 0 0,-1 0 0 16,0 1 208-16,0 1-64 0,-2 2-16 0,-1 2 0 16,-1 2-128-16,-1 0 128 0,-2 1-128 0,-3 3 128 15,-3 1-128-15,-1 2 0 0,-2 1 0 0,-2 2 0 0,-4 2 0 0,-1 1 0 16,-3 1 0-16,4-7 0 0,-1 3 0 0,1 0 0 15,-2 1 0-15,1 1 128 0,0-1-128 0,2 0 0 16,0-2 0-16,0 8 0 0,3-6 240 0,5-4 16 16,2-4 0-16,4-2 0 0,2-3 176 0,3-1 32 15,3-2 16-15,3-1 0 0,2-2-240 0,2-1-48 16,1-1-16-16,1-1 0 0,1-3-176 0,-2 0 0 16,-1-1 0-16,1-1 0 15,3 0-560-15,-12 5-144 0,3-3-16 0</inkml:trace>
  <inkml:trace contextRef="#ctx0" brushRef="#br0" timeOffset="34855.92">9447 17542 20271 0,'4'-18'896'0,"1"7"192"16,3-3-880-16,1 0-208 0,-1-2 0 0,0 3 0 0,0 1 1120 0,0 2 176 0,-2 2 48 0,1 2 0 15,0 0 320-15,-7 6 64 0,7-5 0 0,-7 5 16 16,8-5-400-16,-8 5-64 0,0 0-32 0,10-1 0 16,-1 2-528-16,-9-1-96 0,10 6-32 0,0 2 0 15,-2 0-352-15,1 4-80 0,1 3-16 0,0 3 0 16,0 4-144-16,1 3 0 0,1 3 144 0,1 4-144 15,-2 3 0-15,-1 3 144 0,-1 2-144 0,-1 2 0 0,-3 2 160 0,-4 6-160 16,-4 1 128-16,-3 2-128 16,-2-1 192-16,-2-1-32 0,-4-2-16 0,1-2 0 0,-2 0-16 0,-1-3-128 15,0-4 192-15,7-17-64 0,-1 3-128 0,-1 1-192 16,-4 2 32-16,-1-1 16 16,-4 1-736-16,-1-2-144 0,-2 0-16 0</inkml:trace>
  <inkml:trace contextRef="#ctx0" brushRef="#br0" timeOffset="35340.82">7571 17437 22111 0,'0'0'1968'15,"-4"-6"-1584"-15,-1 0-384 0,5 6 0 0,-6-5 448 0,0 1 16 16,6 4 0-16,-9 0 0 0,-1 2 336 0,2 2 64 16,-2 3 16-16,-1 4 0 0,-2 3-528 0,0 5-96 15,0 3-32-15,1 4 0 0,0 3-96 0,0 5 0 16,0 4-128-16,0 4 192 0,1 2 144 0,0 2 32 15,1 3 0-15,2 4 0 0,2 6-80 0,1-1-16 32,3 0 0-32,2 0 0 0,2-1-272 0,4-2 128 0,2-1-128 0,1-26 0 0,4 4 160 0,4 2-160 0,2 0 128 0,2 2-128 15,3-2 0-15,3-1 0 0,3-3 0 0,32 21 0 32,-3-14-528-32,0-8-144 0,2-8-32 0</inkml:trace>
  <inkml:trace contextRef="#ctx0" brushRef="#br0" timeOffset="36059.8">9957 17468 10127 0,'0'0'896'0,"-2"-6"-704"0,0-1-192 0,-1 0 0 15,0 0 2304-15,1-1 448 0,0 1 64 0,1 0 32 16,1 7-1072-16,-3-11-224 0,1 0-32 0,2 1-16 15,1 0-288-15,0 0-64 0,-1 0-16 0,3 1 0 16,-1 0-400-16,2 3-80 0,2-1-16 0,1 2 0 16,1-1-96-16,1 2-32 0,-1 1 0 0,0 0 0 15,1 2-128-15,0 1-16 0,-9 0-16 0,10 5 0 16,-1 2-352-16,-3 2 0 0,0 0 0 0,-2 2 0 16,-1 2 0-16,0 1 0 0,-2 1 0 0,-1 1 0 15,-1 2 0-15,-4 1 128 0,1 1-128 0,-1 0 0 16,-1-1 0-16,-1-3 0 0,1 0 0 0,-1-3-192 0,0-2 192 0,2-2 0 15,-2-3 0-15,2 0 0 0,5-6 176 0,-7 4-48 16,7-4 0-16,0 0 0 0,0 0-128 0,0 0 128 16,0 0-128-16,0 0 128 0,0 0 64 0,0 0 0 15,11 3 0-15,5-2 0 16,-2-1-16-16,4 0 0 0,1-1 0 0,3-2 0 0,3 1-176 0,1-1 128 16,1 0-128-16,2-1 128 0,0 2-128 0,-3 0 0 15,-2-1 144-15,-2 0-144 0,-1 1 0 0,0 0 128 16,0 0-128-16,-3 0 0 0,-4-1 0 0,-2 2 0 15,-1 0 0-15,-2 0 128 0,-9 1-320 0,0 0-48 16,0 0-16-16,0 0 0 16,0 0-1824-16,0 0-368 0,0 0-80 0</inkml:trace>
  <inkml:trace contextRef="#ctx0" brushRef="#br0" timeOffset="36999.18">10330 17907 19343 0,'0'0'1728'0,"0"0"-1392"15,0 0-336-15,0 0 0 0,0 0 1776 0,0 0 272 0,0 0 64 0,0 0 16 16,10-4-1360-16,2 0-256 0,1 1-64 0,5 1-16 15,5-1-112-15,1-1-32 0,5 2 0 0,5 1 0 16,2-1 64-16,2-2 16 0,3 1 0 0,0 0 0 16,-2 1 16-16,-1-1 16 0,-5 1 0 0,-2 0 0 15,-3 1-208-15,-2 1-32 0,-4 0-16 0,-3 0 0 16,-2 0-144-16,-3 1-224 0,-3 1 48 0,-2 0 16 16,-9-2-1632-1,0 0-320-15,0 0-64 0,0 0-9984 0</inkml:trace>
  <inkml:trace contextRef="#ctx0" brushRef="#br0" timeOffset="37202.25">10585 17770 19343 0,'-10'-9'848'0,"6"3"192"0,-1-1-832 0,2 1-208 16,3 6 0-16,0 0 0 0,0 0 2432 0,0 0 432 16,0 0 80-16,0 0 32 0,0 0-2256 0,0 0-448 15,9 3-80-15,-9-3-32 0,9 9-160 0,-2 2 0 16,0 2 0-16,-3 1 128 0,-1 1-128 0,-1 1 0 15,0 2 0-15,-2 2 128 0,0 1-128 0,-2 1 192 16,1 1-192-16,0-1 192 0,1 1-192 0,0-1 128 16,0-1-128-16,0-1 128 0,0-2-128 0,1-1 0 15,0-1 0-15,1 0 128 16,1-2-448-16,1-1-80 0,-1-1-32 0</inkml:trace>
  <inkml:trace contextRef="#ctx0" brushRef="#br0" timeOffset="37562.37">11530 17561 28959 0,'0'0'1280'0,"0"-8"272"0,0 0-1232 16,0 8-320-16,0 0 0 0,0 0 0 0,0 0 880 0,0 0 112 16,0 0 32-16,0 0 0 0,0 0-560 0,0 0-96 15,-2 13-32-15,2 2 0 0,0 2-80 0,0 2 0 16,0 1-16-16,0 2 0 0,0 2-48 0,0 0 0 16,0-1 0-16,0 0 0 0,-2 0-32 0,-2 2-16 15,1-3 0-15,0 0 0 0,-1-1-144 0,1 1 160 16,0 0-160-16,1-2 160 0,-1-1-160 0,2-2 0 15,0-2 144-15,1-2-144 32,0-2-304-32,0-1-128 0,0-10-16 0,6 9-16 0,1-4-2704 0,3-1-544 0</inkml:trace>
  <inkml:trace contextRef="#ctx0" brushRef="#br0" timeOffset="37867.65">11853 17664 3679 0,'0'0'320'0,"-4"-6"-320"0,0 1 0 0,4 5 0 15,-7-6 6432-15,7 6 1216 0,-8-1 240 0,1 4 48 32,-1 1-5904-32,-1 3-1200 0,-1 2-224 0,0 5-48 0,0 0-416 0,-1 2-144 0,-1 2 0 0,1 2 144 15,0 1-144-15,3 2 0 0,0-1 0 0,1 0 0 16,2-1 0-16,3 1 0 0,3 1 0 0,0-2 0 0,1-3 0 0,2 0 0 16,3-3 0-16,3-1 0 0,0-4 0 15,1-2 0-15,0-2 0 0,1-3 192 0,1-2 80 0,0-1 32 16,-1-2 0-16,0-2 0 0,1-5 96 0,-2 0 32 15,-3-2 0-15,0-2 0 0,-4-1 48 0,0-3 16 16,-4-1 0-16,-1 2 0 0,-3 1-32 0,1 1 0 16,-5 2 0-16,0 2 0 0,-2 3-208 0,-1 2-64 15,-1 1 0-15,-1 2 0 0,-1 2-368 0,-1 3-80 16,-2 1 0-16,0 3-16 16,-1 1-400-16,2 2-80 0,-2 1-16 0,3 2 0 15,0 1-1792 1,2 1-352-16,1 0-80 0</inkml:trace>
  <inkml:trace contextRef="#ctx0" brushRef="#br0" timeOffset="38189.04">12073 17499 28559 0,'-2'-10'2544'0,"1"0"-2032"0,-1 0-512 0,1 1 0 16,1 2 1728-16,0 7 240 0,0 0 48 0,0 0 16 0,5-5-1392 15,-5 5-256-15,0 0-64 0,10 5-16 16,0 0-304-16,-2 4 0 0,1 2 0 0,-1 4-144 0,-1 5 144 0,1 2 0 16,-1 2 0-16,-1 5 0 0,-2 1 160 0,1 1 16 15,-2 0 0-15,-1 4 0 0,-1-1 48 0,-2 2 16 16,-2 0 0-16,-3 4 0 0,-2 2-64 15,-2-2-16-15,-2-1 0 0,-2-3 0 0,1-2-32 0,-2-2 0 16,-2-2 0-16,0-4 0 0,-2-3-128 0,-1-1 0 16,0-1 0-16,0-2-176 15,-2-4-336-15,0-1-80 0,0-3-16 0,0-2 0 16,-2 0-1872-16,1-2-368 0,0-3-80 0</inkml:trace>
  <inkml:trace contextRef="#ctx0" brushRef="#br0" timeOffset="38487.68">11408 17465 29599 0,'-6'-16'1312'0,"3"8"272"0,1-1-1264 0,-1 0-320 0,-2 1 0 0,1 3 0 15,-1-1 144-15,0 1-16 0,-3 0-128 0,1 2 192 16,-1 1 144-16,-1 3 32 0,0 1 0 0,0 3 0 15,1 1-128-15,-2 4-32 0,-2 4 0 0,1 6 0 16,1 6-208-16,-1 4 176 0,1 4-176 0,0 6 160 16,0 2-32-16,1 2-128 0,4 1 192 0,-1 0-64 0,2 1-128 0,2 3 192 15,1 1-192-15,3-2 192 16,3-3-192-16,3-4 0 0,2-1 0 0,2-4 128 0,2-3-128 0,4-1 0 16,1-2 144-16,1-3-144 15,2-3-416-15,3-4-160 0,1-2-16 16</inkml:trace>
  <inkml:trace contextRef="#ctx0" brushRef="#br0" timeOffset="38848.03">12216 17330 18431 0,'5'-17'1632'0,"-2"7"-1312"0,2-1-320 0,1 0 0 0,4 1 4192 0,2 1 768 0,-1 2 160 0,2 1 16 16,2 2-4432-16,-1 1-880 0,0 0-176 0,-1 3-32 15,1 1 384-15,-2 3-128 0,0 0 128 0,-2 2 0 16,-4 0 0-16,0 3 0 0,-2 2 0 0,-3 1 176 16,-3 1-176-16,-2 3 192 0,-3-1-192 0,-1 1 192 15,0-1-192-15,-2 0 0 0,0 1 144 0,1-2-144 16,0-2 0-16,2 1 144 0,1 1-144 0,2-2 0 15,0-1 272-15,3-1-48 0,0-1-16 0,2 1 0 16,-1-10 96-16,6 11 16 0,0-2 0 0,3-1 0 0,1-3-160 0,1 0-32 16,1-2 0-16,4-2 0 0,2-1-128 0,3-2 160 15,-1-1-160-15,2-1 160 16,0 0-672-16,0 1-144 0,0-3-32 0,-1 2-10464 16,-2-2-2096-16</inkml:trace>
  <inkml:trace contextRef="#ctx0" brushRef="#br0" timeOffset="39147.44">13422 17599 33119 0,'0'0'1472'0,"7"-5"288"0,-1 0-1408 0,3 2-352 0,0 0 0 0,2 0 0 16,1 1 0-16,2 0-208 0,3-1 16 0,3 0 16 16,2 2 176-16,1 1-160 0,-1-1 160 0,0 1-160 15,0 0 160-15,-4 0 0 0,-1 0 0 0,-2 1 0 16,-2 2-1472-16,-2-1-272 0,-11-2-48 0,9 4-10720 15</inkml:trace>
  <inkml:trace contextRef="#ctx0" brushRef="#br0" timeOffset="39288.18">13368 17834 26719 0,'0'0'2368'0,"0"0"-1888"16,0 0-480-16,0 0 0 0,6 8 1616 0,1-1 240 15,3-2 32-15,2 1 16 0,3-1-1088 0,-1 1-224 16,2-2-32-16,3-1-16 0,2 0-240 0,4-3-48 15,4-3-16-15,3 2 0 0,1-1-240 0,1 0 0 0,0-1 0 0,2-1 0 32,1 0-2304-32,-2 0-544 0</inkml:trace>
  <inkml:trace contextRef="#ctx0" brushRef="#br0" timeOffset="50920.44">14672 17338 19343 0,'0'0'1728'0,"-1"-7"-1392"16,1-1-336-16,0 8 0 0,-3-7 2032 0,3 7 336 0,0 0 64 0,0 0 0 15,0 0-1536-15,0 0-304 0,-10 1-64 0,2 3-16 16,1 1-384-16,-1 4-128 0,1 1 0 0,0 1 0 15,2 1 0-15,2-4 0 0,0 3 0 0,0 2 0 32,1 3 0-32,0 2 0 0,2 0 0 0,2 0 0 0,0 2 0 0,4 13-144 0,2-6 144 0,2-5 0 15,2-4 0-15,0-2 0 0,1-4 0 0,1-2 0 16,0-4 0-16,1-1 192 0,0-3-64 0,1-3 0 16,1-3 16-16,-2-1 16 0,-2-3 0 0,0-2 0 15,-2-2 32-15,0-3 16 0,0-3 0 0,-1-3 0 16,0-2 48-16,-1-1 16 0,1-1 0 0,-5 1 0 0,1 2-32 15,-2 2-16-15,0 2 0 0,-2 4 0 16,-2 3 528-16,-1 3 96 0,1 8 32 0,0 0 0 16,-4-5 112-16,4 5 32 0,0 0 0 0,0 0 0 15,-8 7-640-15,0 4-128 0,0 5-32 0,2 0 0 0,-2 2-224 0,2 3 0 16,1 2 0-16,2 3 0 0,-2 2 0 0,1-1 0 16,-1 1 0-16,2-1 0 0,1 1 0 0,0-1 0 15,-1 1 0-15,3-2 0 0,0-2 0 0,2-1 0 16,0 1 0-16,-1-4 0 0,0-2-336 0,1-1-16 15,1-4 0-15,1-2 0 16,-1-1-1872-16,3-4-368 0,-3-1-80 0</inkml:trace>
  <inkml:trace contextRef="#ctx0" brushRef="#br0" timeOffset="51390.66">15057 17404 26719 0,'-4'-14'1184'0,"2"5"240"0,0-2-1136 0,3 0-288 0,2 0 0 0,2 1 0 15,0 2 2048-15,3-1 368 0,2 0 64 0,3 1 16 16,2 2-1984-16,4 0-512 0,1 2 128 0,1 0-128 16,0 1 0-16,-3 1 0 0,0 0 0 0,-3 2 0 15,-1 3 0-15,-2 1 0 0,-3 1 0 0,-3 3 128 16,-1 0 0-16,-3 4 0 0,-2 4 0 0,-2 0 0 15,-4 3-128-15,-2 2-144 0,0 1 144 0,-5 1-208 16,-2 0-48-16,0-1-16 0,0-1 0 0,3-2 0 0,-1-4 272 0,2-1-128 16,1-3 128-16,1-2 0 0,1-2 208 0,8-7 160 15,-7 4 16-15,7-4 16 0,0 0-80 0,0 0 0 16,0 0-16-16,0 0 0 0,0 0-304 0,11 5 0 16,1-2 0-16,0-1 0 0,1 0 0 0,2 3 0 15,-1 0 0-15,0 2 0 0,-2 1 0 0,0 0 0 16,-1 1-128-16,0 1 128 15,-3 0 0-15,-1 1 0 0,-2 0 0 0,1 1 0 0,-5 0 192 0,-1 0-192 16,-1-1 192-16,-3-1-192 0,-1-1 320 0,-1 0-64 16,0-2 0-16,-4 2 0 0,-2-2 192 15,-2 1 16-15,-3-1 16 0,-1 0 0 0,0-2-192 0,-1 1-32 0,0-3-16 16,2 0 0-16,0 0-240 0,3-2 144 0,2 0-144 0,1-1 128 16,1 0-384-16,2 0-64 0,3-1-32 0,5 1 0 31,-5-5-1952-31,4-1-384 0,3-2-64 0</inkml:trace>
  <inkml:trace contextRef="#ctx0" brushRef="#br0" timeOffset="51563.02">15471 17635 33167 0,'0'0'2944'0,"0"0"-2352"0,0 0-464 0,-4 9-128 0,2 0 944 0,-3 1 160 16,2 2 48-16,0-1 0 15,-1 0-864-15,0 0-160 0,0 0-128 0,0-1 144 0,1-1-144 0,0-1 0 16,-1-1-160-16,4-7 160 16,0 0-2240-16,0 0-368 0,0 0-64 15</inkml:trace>
  <inkml:trace contextRef="#ctx0" brushRef="#br0" timeOffset="51907.53">15854 17447 13823 0,'0'0'1216'0,"0"0"-960"16,0 0-256-16,0 0 0 0,0 0 4400 0,-5 7 832 15,-3-1 160-15,-1 5 48 0,-2 3-3904 0,1 2-784 16,0 3-160-16,0 2-16 0,1 0-48 0,-2 1 0 0,1 2 0 0,0 1 0 16,1 2-272-16,2 0-48 0,2-2-16 0,3 0 0 15,-1-1-192-15,3-3 0 0,4-2 0 0,1-1 0 16,2-3 0-16,2-2 0 0,2-2 0 0,2-4 0 15,2-1 0-15,3-3 0 0,1-3 0 0,1-1 144 16,2-3-144-16,0-3 192 0,-1-2-192 0,0-3 192 31,-2-2 160-31,-1-3 32 0,-3-1 16 0,-2-3 0 16,-2-4 48-16,-3 1 0 0,-4-1 0 0,-2 0 0 16,-2 0-80-16,-4 3-16 0,-5 3 0 0,-2-1 0 15,1 1 32-15,-1 2 16 0,-3 0 0 0,-1 3 0 16,-2 2-208-16,1 2-64 0,-2 0 0 0,2 1 0 15,0 2-656-15,1 4-144 16,-2 1-32-16,3 1 0 0,1 2-1376 0,2 2-288 16,1 2-48-16</inkml:trace>
  <inkml:trace contextRef="#ctx0" brushRef="#br0" timeOffset="52331.07">16240 17625 31327 0,'-4'14'2784'0,"1"-3"-2224"16,-2 2-560-16,0 1 0 0,1 2 384 0,1 0-16 0,0 1-16 16,1-1 0-16,-1 1-352 0,3-1 0 0,1-1 0 15,2 1 0-15,0-3 0 0,1-2 0 16,1-2 0-16,0-1 128 0,1-1-128 0,1-1 144 0,3-2-144 16,1-2 160-16,1-2-32 0,1-1-128 0,-2-1 192 0,1-1-64 15,1-2 16-15,-1-2 0 0,-1-3 0 0,0-1 0 16,-1-1 128-16,-1-2 32 0,-4 0 0 0,-2 0 0 15,-3-2-64-15,-2 1-16 0,-3-1 0 0,-2-2 0 16,-2 1 80-16,-2 1 16 0,-2-1 0 0,-2 2 0 16,0 0 48-16,0 0 16 0,-1 2 0 0,0 0 0 15,1 0 0-15,0-2 16 0,1 0 0 0,1 1 0 16,1-1-16-16,2 1 0 0,1-1 0 0,3-1 0 16,0 2 64-16,2 0 16 0,4-1 0 0,2 2 0 15,2 1-144-15,3 0-48 0,1 0 0 0,1 3 0 0,1 0-272 0,2 3 0 16,2 1 0-16,0 2 0 0,-1-1 0 0,1 4 0 15,1 3-160-15,-3 2 160 0,-1 2 0 0,-2 3 0 16,-2 0 0-16,-2 3 0 0,-2 1 0 0,-2 2 0 16,-2-1 0-16,-1 2 0 0,-4 4 0 0,-1 1 0 15,-3 1 0-15,-3 0 0 16,-2-1-384-16,1 0-176 0,-4 0-16 0,2 1-16 16,0-2-1968-16,3 0-384 0,-1-3-64 0</inkml:trace>
  <inkml:trace contextRef="#ctx0" brushRef="#br0" timeOffset="53066.95">16998 17492 33167 0,'0'0'1472'0,"-5"-5"304"0,5 5-1424 0,0 0-352 0,0 0 0 0,0 0 0 0,0 0 496 0,0 0 16 16,0 0 16-16,-3 13 0 15,1 4-528-15,1 0 0 0,2 3 0 0,-1 1 0 0,-1 1 0 16,0-1 0-16,1 0 0 0,-2 0 160 0,1-2 32 15,0 0 16-15,-2-2 0 0,2-2 0 0,0-2 48 0,0-3 0 16,1-2 0-16,0-8 0 0,0 0 256 0,0 0 48 16,0 0 16-16,0 0 0 0,0 0 80 0,0 0 32 15,-2-11 0-15,1-2 0 0,0-3-288 0,2-1-48 16,1-4-16-16,1-4 0 0,0-2-64 0,2-2-16 16,3-1 0-16,1-2 0 0,-1-2-256 0,1 3 160 15,1 3-160-15,-1 6 128 0,0 2-128 0,-2 5 0 0,1 4 0 0,-1 2 0 16,-3 3 0-16,-4 6 0 0,0 0 0 0,0 0 0 15,10 4 0-15,-2 5-192 0,-2 2 64 0,0 2 128 16,-1 1-192-16,1 4 192 0,0 3-160 0,1 1 160 16,-3 1 0-16,3 1 0 0,-2 1 0 0,2 1 0 15,0-1 0-15,0-1-192 0,2-1 192 0,-1-2-192 16,1-2 0-16,-1-3 16 0,-1-2 0 0,2-3 0 16,0-4 32-16,-1-1 0 0,1-4 0 0,1-2 0 15,-1-3 144-15,2-3 0 0,1-3 0 0,2-4 0 16,2-4 0-16,0-6 176 0,3-3-48 0,2-1 0 15,1-5 64-15,1-1 0 0,-4-2 0 0,-1 3 0 16,0 2-32-16,-3 5 0 0,-1 3 0 0,-3 3 0 16,-3 3 192-16,-1 3 32 0,-2 5 16 0,0 0 0 15,-5 8 64-15,0 0 16 0,0 0 0 0,0 0 0 0,0 0-288 16,0 0-64-16,2 9-128 0,-2 2 192 0,0 3-192 0,0 1 0 16,0 2 0-16,0 2 0 0,1 3 0 0,-1 2 0 15,-1 2-128-15,1 2 128 0,0-1 0 0,0 0 0 16,0-1-128-16,1-1 128 0,1-2-176 0,1-1 32 15,1-3 0-15,0-1 0 16,1-4-256-16,0-2-48 0,2-2-16 0,1-1 0 16,-1-3-576-16,4-1-112 0,-1-4-32 0,2-2 0 15,0-1-1568-15,2-4-320 0,-2-3-64 0,2-3-16 16,1-2-112-16,2-5-32 0</inkml:trace>
  <inkml:trace contextRef="#ctx0" brushRef="#br0" timeOffset="53489.73">17823 17492 21247 0,'9'-21'944'0,"-4"8"192"0,0 1-912 0,-2 1-224 0,-1 0 0 16,-2 2 0-16,0 2 2240 0,0 7 416 0,-4-6 80 15,4 6 16-15,0 0-1024 0,0 0-208 0,-8 0-48 0,8 0 0 16,-6 5-944-16,0 2-192 0,1 2-32 0,0 4-16 16,3 3-112-16,-2 2-32 0,0 3 0 0,2 1 0 15,1 1-144-15,-1 0 160 0,2-1-160 0,0 2 160 16,0-1-160-16,0 0 0 0,-1 0 144 0,1-2-144 16,0-4 0-16,0 1 128 0,-1-5-128 0,1-2 0 15,0-1 192-15,0-10-48 0,0 0 0 0,0 0 0 16,0 0 0-16,0 0 0 0,0 0 0 0,0 0 0 15,0 0 96-15,-1-13 16 0,-2-4 0 0,1-1 0 16,0-4 64-16,-1-4 0 0,-1-3 16 0,0-4 0 16,0-4-80-16,-1-1-32 0,-1-2 0 0,0 1 0 0,1 1-96 0,0 2 0 15,3 1-128-15,0 3 192 0,1 1 16 0,4 4 0 16,-1-1 0-16,4 5 0 0,-1 2-80 0,3 2 0 16,2 3-128-16,-1 3 192 0,0-1-192 0,4 5 0 15,0 0-144-15,1 3 144 0,1 3-128 0,0 2 128 16,0 0 0-16,-4 4-144 0,0 3 144 0,-1 1 0 15,-1 2 0-15,0 2 0 0,-3 2 0 0,-1 3 0 16,-2 0 0-16,-3 3 0 0,-2 3 0 0,-4 2 0 16,-1-1 0-16,-4 2 0 0,-4 1 0 0,-1 0-192 15,-3-1 192-15,0 0-192 16,-2-3-272-16,2 1-64 0,0 0-16 0,1-1 0 16,2-2-112-16,0-3-32 0,2 1 0 0,1-2 0 15,2-1-2416-15,2-3-480 0</inkml:trace>
  <inkml:trace contextRef="#ctx0" brushRef="#br0" timeOffset="53881.37">18132 17650 19343 0,'10'-8'1728'0,"-2"2"-1392"0,1-1-336 0,1-2 0 16,1-2 1984-16,0-1 336 0,0-1 64 0,-2-3 16 16,-2 0-624-16,-1-1-128 0,-3 0-32 0,-1 0 0 15,-2 2-240-15,-2 2-48 0,-3 0-16 0,0 2 0 16,-2 4-96-16,0 1-32 0,-3 3 0 0,-1 2 0 15,-1 2-672-15,1 2-128 0,-1 3-16 0,-3 4-16 16,-1 2-352-16,0 2 128 0,3 1-128 0,2 3 0 16,0 3 0-16,2-1-160 0,2 0 16 0,2-1 0 15,1 1 144-15,3-1-128 0,1-2 128 0,2 0-128 0,0-2 128 0,3-4-160 16,1-3 160-16,3-2-160 0,-1-2 160 0,2-3 0 16,2-2-144-16,1-2 144 0,-1-4 0 0,1-2 0 15,3-1 0-15,-2-1 128 0,0-1 32 0,0 0 0 16,-1 0 0-16,-4 2 0 0,-1 2 0 0,-2 3 0 15,-6 5 0-15,0 0 0 0,0 0-16 0,0 0 0 16,0 0 0-16,0 0 0 0,3 12-144 0,-1 1 0 16,0 2 0-16,1 0 128 0,0 0-128 0,-1 1 0 15,-1-2 0-15,2-2 0 0,2-1 0 0,0-1 0 16,0-1 0-16,1-3 0 0,2-1 0 0,1-2 0 0,1-1 0 0,1-1 0 16,1-2-160-16,1-2-16 0,1-2 0 0,1-2 0 31,1-1-1456-31,1-3-288 0,-1-4-64 0,2-4-15712 0</inkml:trace>
  <inkml:trace contextRef="#ctx0" brushRef="#br0" timeOffset="61503.1">18735 10384 11231 0,'0'0'496'0,"0"0"96"0,-3-5-464 0,3 5-128 16,-2-6 0-16,-1 2 0 0,3 4 1360 0,-2-5 256 16,2 5 48-16,-2-5 16 0,1-2 32 0,0 1 0 15,1-1 0-15,0 2 0 0,0-1-432 0,0 6-96 0,0 0-16 0,0 0 0 16,2-5-400-16,-2 5-64 0,0 0-32 0,5-3 0 15,2 3-416-15,1 4-96 16,1 1-16-16,0 3 0 0,1 2-144 0,1 2 128 16,0 2-128-16,3 2 128 0,-2-1-128 0,3 0 0 15,-2 2 0-15,2 0 128 0,-2 0 0 0,0-1-128 0,-1 1 192 0,0-2-64 0,-1 1-128 0,1-3 160 16,-2-1-160-16,-1-1 160 0,0-1-32 0,0-1-128 16,-4-2 192-16,1 1-64 15,-1 0-128-15,-1-3 0 0,-4-5 0 0,0 0 0 16,4 5-688-1,-4-5-160-15,0 0-48 0,0 0-12432 0</inkml:trace>
  <inkml:trace contextRef="#ctx0" brushRef="#br0" timeOffset="61722.61">18925 10305 15663 0,'0'0'1392'0,"-2"-7"-1120"16,0 1-272-16,0 0 0 0,2 6 2176 0,-2-4 368 15,2 4 80-15,0 0 0 0,0 0-1008 0,0 0-208 16,0 0-32-16,0 0-16 0,-4 5-816 0,1 4-160 15,-1 2-48-15,-2 3 0 0,-1 3-128 0,-1 2-16 16,-2 2-16-16,-1 4 0 0,-1 0-48 0,-2 3-128 16,-3 1 192-16,-1 2-64 0,1 0-128 0,-1 0 0 15,0-2 144-15,2-1-144 0,2-3 0 0,0-1 144 16,2 0-144-16,2-5 0 0,3-2 0 0,0-4 0 16,2-2 0-16,2-3 0 0,3-8-2816 15,0 0-448-15</inkml:trace>
  <inkml:trace contextRef="#ctx0" brushRef="#br0" timeOffset="62787.49">19178 11016 5519 0,'0'0'240'0,"0"0"64"16,0 0-304-16,0 0 0 0,0 0 0 0,0 0 0 0,0 0 2720 0,0 0 480 16,0 0 112-16,-5 4 16 0,-1 1-1968 0,-1 2-384 15,-1 1-80-15,0 2 0 0,1 2-112 0,-1 1-16 16,1 0 0-16,1 3 0 0,-1-1-64 0,2 1 0 0,1 1-16 0,0-1 0 16,2 2-352-16,2-1-64 15,0-2-16-15,1 0 0 0,2 0 64 0,1-1 0 0,1-1 0 0,1-1 0 16,1-1 128-16,1-2 48 0,1 1 0 15,0-2 0-15,1-2 16 0,1-1 0 16,-2-2 0-16,3-1 0 0,-2 0-224 0,-1-1-32 0,-2-2-16 0,-2-1 0 16,-5 2-48-16,3-4-16 0,0-2 0 0,-2 0 0 15,-2-3-16-15,-2 0 0 0,0-1 0 0,-2 0 0 16,-2 0-160-16,-1-1-256 0,-1-1 64 0,0 0 16 0,-2 1 16 0,-2-1 0 16,1 0 0-16,-1 1 0 0,0 0 160 0,0 0 0 15,-2 0 0-15,3 0 0 0,2 1 0 0,-1 0 0 16,5-1 0-16,-1-1 0 0,3-1 192 0,2 1-48 15,-2 0 0-15,2 0 0 0,1-1-144 0,2 1 160 16,2-1-160-16,2 1 160 0,0 1-160 0,2 0 0 16,1 1 0-16,0 1 0 0,2 2 0 0,0-1 0 15,-1 1-176-15,0 3 176 0,-1 1 0 0,-1 0 128 16,0 3 0-16,1 2 0 0,-4 1 0 0,1 1 0 16,1 3 0-16,-2 1 0 0,0 1-128 0,-1 2 144 15,-1 0-144-15,0 2 160 0,-2 0-160 0,1 0 0 0,-1 1 144 0,2 2-144 16,-2-2 0-16,0-1 0 15,0-1 0-15,1 0 0 0,-1-2-256 0,1 0-112 16,0-2-16-16,0 0-16 16,-1-8-1520-16,1 6-288 0,-1-6-64 0</inkml:trace>
  <inkml:trace contextRef="#ctx0" brushRef="#br0" timeOffset="69447.59">16652 10347 3679 0,'0'0'160'0,"0"0"32"0,0-6-192 0,0 0 0 0,0-3 0 0,-1 2 0 15,-1 1 2256-15,2 1 416 0,0 5 80 0,0 0 0 16,0-5-1600-16,0 5-336 0,0 0-64 0,0 0-16 15,0 0-192-15,0 0-32 0,0 0-16 0,0 0 0 16,0 9-496-16,0 2 0 0,0 1 0 0,-1 2 0 16,0 4 0-16,0 0 0 0,0 1 0 0,0 1 0 15,0 0 176-15,0 0-176 0,-1 2 192 0,0 0-192 16,1-2 128-16,0-1-128 0,-1-1 0 0,2-4 0 0,-1-1 160 0,0-2-160 16,0-2 128-16,0-3-128 0,1-6 576 0,0 0 48 15,-1 6 0-15,1-6 0 0,0 0 208 0,0 0 32 16,0 0 16-16,0 0 0 0,-3-8-160 0,2-1-16 15,-3 0-16-15,3-5 0 0,-1-1-192 0,0-3-48 16,1 0 0-16,0-2 0 0,1-1-144 0,1-1-48 16,2-1 0-16,-1 0 0 0,0 2-128 0,1 1-128 15,-1 2 144-15,1 3-144 0,-1 2 0 0,0 1 0 16,0 4 0-16,-1 3 0 0,-1 5 0 0,0 0-192 16,0 0 192-16,0 0-208 0,1 7-32 0,1 3 0 15,-2 2 0-15,-2 4 0 0,2 1 240 0,0 3 0 16,0 1 0-16,0 2 0 0,0 1-192 0,0 0 48 15,0 1 16-15,2-1 0 0,-1-2 128 0,1-1 0 16,-1-1 0-16,1-2-128 0,0 0 128 0,1-3 0 16,-2-2 0-16,1 3 0 0,0-5 0 0,0-2 0 15,-2-9 0-15,0 0 128 0,0 0 0 0,0 0 0 16,0 0 0-16,0 0 0 0,0 0 176 0,0 0 32 0,4-8 16 0,-2-2 0 16,-1-4 48-16,-1-3 16 0,0-1 0 0,0-3 0 15,-1-2-176-15,0-4-48 0,1-3 0 0,0 10 0 16,-1-4-192-16,-1 0 128 0,1-1-128 0,0 1 0 15,0 0 192-15,0 2-48 0,1 2-16 0,-2 2 0 16,1 3-128-16,0 2-224 0,0 2 48 0,-1 3 16 0,2 2 160 0,0 6 0 16,0 0-144-16,0 0 144 0,0 0-256 0,0 0 0 15,0 9 16-15,3 2 0 0,-2 2 64 0,0 3 16 16,1 1 0-16,-2 2 0 0,1 2 160 0,1 1-192 16,1 1 192-16,-1 1-192 0,0 0 192 0,1 1 0 15,-1-2 0-15,2 0 0 0,-2-1 0 0,1-1 0 16,1-1 0-16,0 6 0 0,-2-6 0 0,0-4 0 15,1-4 0-15,-1-2 0 0,-2-10 128 0,0 0-128 16,0 0 160-16,0 0-160 0,0 0 208 0,0 0-48 16,0 0-16-16,0 0 0 0,0 0 80 0,0 0 16 15,-4-11 0-15,1-2 0 0,1-2-32 0,-1-4 0 0,-2-3 0 0,2-3 0 16,0-4-208-16,-1-1 0 16,0 0 0-16,2 8 0 0,0-3 0 0,-1 1 0 0,1-1 128 0,1 1-128 15,-2 1 0-15,1 3 0 16,0 2 0-16,1 4 0 0,0 2 0 0,0 3-192 0,0 3 192 0,1 6-160 15,0 0-32-15,0 0 0 16,0 0 0-16,1 6 0 0,0 4-48 0,0 3-16 0,0 2 0 0,1 3 0 16,-2 2 256-16,1 1-144 15,0 0 144-15,-1 2-128 0,0 0 128 0,0 2 0 0,0 2 0 0,0-3 0 16,-1-1 0-16,0-3 0 0,-1-3 0 0,2-2 0 16,0-4 160-16,0-4-32 0,0-7-128 0,0 0 192 15,0 0 64-15,0 0 16 0,-2-9 0 0,3-4 0 16,0-4 112-16,1-5 32 0,-1-4 0 0,3-1 0 15,-1-2-160-15,3 1-16 0,-1 0-16 0,1 3 0 16,-2 2-224-16,0 4 0 0,-1 4 0 0,-1 4 0 0,-1 4-208 0,-1 7-48 16,0 0 0-16,1 7 0 15,-2 3-368-15,-1 5-80 0,1 6 0 0,-2 3-8608 16,-2 5-1712-16</inkml:trace>
  <inkml:trace contextRef="#ctx0" brushRef="#br0" timeOffset="75470.22">15307 11767 23951 0,'0'0'2128'0,"0"0"-1696"0,0 0-432 0,0 0 0 0,0 0 1312 0,0 0 176 16,0-6 48-16,2 1 0 0,0-1-992 0,1 1-192 15,3 0-32-15,1 0-16 0,2-3 336 0,1 1 80 16,1-1 16-16,1-1 0 0,1 0-256 0,3 0-48 16,-2 1-16-16,1-1 0 0,0 0-224 0,-1 0-32 15,0 2-16-15,-1 0 0 0,0 0-144 0,-4 2 0 16,1 0 0-16,1 1 0 16,-1 1-1664-16,-10 3-400 0,0 0-96 0</inkml:trace>
  <inkml:trace contextRef="#ctx0" brushRef="#br0" timeOffset="75846.77">15747 11331 23039 0,'-2'-11'2048'16,"2"0"-1648"-16,2 0-400 0,1 4 0 0,0-2 1584 0,1 0 224 16,3-1 48-16,-3 1 16 0,2 0-928 0,-1 3-192 0,1-1-48 0,2 3 0 15,-1-1 0-15,0 3-16 16,-1 0 0-16,-6 2 0 0,9 0-496 0,0 2-192 0,-3 2 176 0,-2 1-176 15,0 3 128-15,0 1-128 0,-2 2 0 0,-1 2 144 16,-2 1-144-16,-1 3 0 0,-1-1 144 0,0 1-144 16,0 0 0-16,0 0-160 0,0-2 16 0,1-1 0 15,2-2 144-15,0-2 0 0,-1-1 0 0,1-1 0 0,0-8 0 16,0 0 0-16,3 6 0 0,-3-6 128 0,6 5-128 0,-6-5 0 16,8 2 0-16,0 0 0 0,1-1 0 0,0-1 0 15,1-1 0-15,0 0 0 0,1 1 0 0,0 0 144 16,0 0-144-16,1 1 0 0,0 1 272 0,0 1-48 15,-1 0-16-15,0 1 0 0,0 1 144 0,-2 0 32 16,-1 1 0-16,-3 1 0 0,-2-1-32 0,-2 1 0 16,-1-1 0-16,-1 1 0 0,-1-1 32 0,-2 1 0 15,-3-2 0-15,-1 2 0 0,0 1-96 0,-1-1-16 16,-1 0 0-16,0 0 0 0,-1-1-272 0,1 0-224 16,0-2 32-16,0 1 16 15,0-1-1328-15,1-1-272 0,0 1-48 0,0-2-14304 0</inkml:trace>
  <inkml:trace contextRef="#ctx0" brushRef="#br0" timeOffset="76190.64">16216 11187 31327 0,'0'0'2784'0,"0"0"-2224"0,0 0-560 0,0 0 0 16,0 0 464-16,0 0-16 0,0 0 0 0,0 0 0 15,0 0-64-15,0 0 0 0,-4 6-16 0,-1 0 0 16,1 1 112-16,-1 2 32 0,3 1 0 0,-1 1 0 15,2 0-336-15,-2 0-176 0,1-3 192 0,1 1-192 16,1 0 0-16,1 0 0 0,1-2 0 0,1 1 0 16,-1-1 128-16,1-1-128 0,2 0 0 0,0-1 0 0,-5-5 128 0,6 6-128 15,1-2 0-15,1 1 0 0,0-1 0 16,2 2 0-16,0-2 128 0,0 3-128 0,-2 0 192 0,1 2-32 16,-2 0 0-16,-1 1 0 15,0-1 96-15,-1 0 0 0,-1 2 16 0,-1-1 0 0,-3 0 48 16,0 0 0-16,-1 1 0 0,-1-1 0 0,-2 0-80 0,0 0-16 15,-2 0 0-15,1 0 0 0,-1-2-224 0,-1 1 0 16,-2 0-192-16,0 0 192 16,-1-1-960-16,3-2-96 0,-2-1-16 0,0-2-10112 15,0-1-2016-15</inkml:trace>
  <inkml:trace contextRef="#ctx0" brushRef="#br0" timeOffset="76301.17">16240 11219 12895 0,'7'-15'576'0,"-4"8"112"0,0-1-560 0,3 1-128 15,-2-2 0-15,4-1 0 0,1 0 3776 0,1 0 736 16,-1-1 144-16,0 1 16 0,2 1-3456 0,-1 1-688 0,2 0-144 0,1 0-16 16,-1 2-560-16,0 0-96 0,0 2-32 0,1 0-13152 15</inkml:trace>
  <inkml:trace contextRef="#ctx0" brushRef="#br0" timeOffset="76505.22">16612 11305 28559 0,'0'0'2544'0,"0"0"-2032"0,-1 8-512 0,0-1 0 0,1 1 992 0,0 1 96 16,-1 0 32-16,1 0 0 0,0 1-480 0,0 0-80 16,0 0-32-16,1 0 0 0,0-1-208 0,0 0-64 15,0-2 0-15,0 0 0 16,0 0-688-16,-1-7-144 0,0 0-16 0,0 0-14544 0</inkml:trace>
  <inkml:trace contextRef="#ctx0" brushRef="#br0" timeOffset="76803.39">16809 11124 21183 0,'0'0'944'0,"0"0"192"0,-1 9-912 0,-1 0-224 16,-1 2 0-16,1 2 0 0,0 3 1888 0,-1 0 336 15,-1 2 64-15,2-1 16 0,-2 2-1472 0,3 0-272 0,-3-1-64 16,3 0-16-16,1-1-160 0,1-1-48 0,1-1 0 0,0 0 0 16,1-3-272-16,1-2 0 0,2-3 128 0,-1-1-128 15,2-3 160-15,0-2-32 0,-1-3 0 0,1-3 0 16,-1-2-128-16,1-1 0 0,0-2 0 0,-2-2 128 16,0-4-128-16,-2-3 0 15,-1-2 144-15,0-1-144 0,-1-1 144 0,-2 0-144 0,-1 0 192 0,-1 1-192 16,-2 2 336-16,1 3-32 0,-2 1-16 0,1 4 0 0,-2 1 400 0,1 3 80 15,-1 4 0-15,1 2 16 0,0 1-624 0,1 2-160 16,-1 2 0-16,1 3 0 16,1 1-688-16,-1 3-160 0,1 2-48 0,2 3-9600 15,0 0-1936-15</inkml:trace>
  <inkml:trace contextRef="#ctx0" brushRef="#br0" timeOffset="77225.97">17111 11220 32255 0,'-3'8'2864'0,"1"2"-2288"16,1 0-576-16,0 2 0 15,0 0-384-15,0 1-192 0,-2 0-48 0,2 0 0 0,1 0 768 0,0-2 160 16,1-2 16-16,2 1 16 0,-1 0 176 0,1-1 48 0,1-2 0 16,2-2 0-16,1 0-224 0,0-3-32 0,1-2-16 0,1-1 0 15,0-2-288-15,0-1 0 0,0-1 0 0,-1-2 0 16,-1-1-208-16,-1-2 0 0,-1-1 0 0,-2-2 0 31,-2-1-192-31,-1-2-48 0,-1 0 0 0,-4-1 0 16,-2-1-16-16,-2 0-16 0,-2 1 0 0,-1 0 0 0,-1 1 320 0,-1 1 160 0,2 1-160 0,-3 2 160 15,-2 0 224-15,1 0 144 0,-1 1 16 0,1 0 16 16,1 0 336-16,0 0 64 0,2-1 16 0,2 1 0 0,1 0-80 0,2 0-16 16,3-2 0-16,2 2 0 0,0 0-400 0,5 2-96 15,1-1-16-15,1 1 0 0,2 1-208 0,0 3 144 16,2-1-144-16,1 3 128 0,1 2-128 0,2 2 0 15,-3 2 0-15,1 3 0 0,-1 2 128 0,0 3 64 16,0 2 0-16,-1 1 0 0,-3 2 32 0,1 2 16 16,-1 1 0-16,-1 0 0 0,-3 3-240 0,-1 0 176 15,-1 2-176-15,-2 0 160 16,-1 0-784-16,-3 0-144 0,0-1-48 0,-3-1-15936 0</inkml:trace>
  <inkml:trace contextRef="#ctx0" brushRef="#br0" timeOffset="79060.31">17295 8903 3679 0,'0'0'160'0,"0"0"32"0,0 0-192 0,0 0 0 0,-3-4 0 0,3 4 0 16,0 0 864-16,-7-4 128 0,7 4 32 0,-9-3 0 15,2 1-368-15,-1 2-64 0,-1 0-16 0,2 1 0 0,-1 0-32 0,-1 2-16 16,2 2 0-16,0 0 0 0,-1-1-32 0,0 0-16 16,0 1 0-16,0-1 0 0,-2 2-64 0,2-1-16 15,-1 2 0-15,2 0 0 0,-2 0 0 0,-1 1 0 16,1-1 0-16,-2 2 0 0,1 1-16 0,-2 0-16 16,-2 0 0-16,0 1 0 0,-1-1 32 0,1 1 16 15,-1 0 0-15,0 0 0 0,1 1 48 0,-2 0 16 16,1-1 0-16,-1 1 0 0,0-1-112 0,2 1-32 15,-1-2 0-15,1 2 0 0,3 0-96 0,2 2-32 16,-2 1 0-16,1-1 0 0,0-1-32 0,0 2-16 16,0-2 0-16,0 2 0 0,1 1-160 0,-2 0 192 0,1 2-192 0,0-1 192 15,1 0-64-15,-1 1-128 16,-1 1 192-16,1 1-64 0,0 0-128 0,0 1 192 16,0 0-192-16,0 1 192 0,1-1-192 0,1 0 0 15,0-3 144-15,0 1-144 0,0-1 128 0,1 0-128 16,-1 2 128-16,0 2-128 0,1-1 240 0,0 0-32 0,0 0 0 0,2 1 0 15,-3 0 0-15,2 1 0 0,-1-2 0 0,2 0 0 16,0 0-208-16,0 1 176 16,-2 1-176-16,2 1 160 0,0 2-160 0,1 0 0 0,-1-1 0 0,1 1 0 15,0 1 0-15,-1-1 0 0,1 1 0 0,-1-1 0 16,1-1 0-16,0-1 0 0,0 1 0 0,2-1 128 16,-2-1-128-16,1 0 0 0,2 0 0 0,0 0 0 15,1-1 0-15,-1 2 0 0,0 2 0 0,1-1 128 16,0-1-128-16,0 3 0 0,-1-1 0 0,1 3 128 15,0-1-128-15,0 1 0 0,0-1 0 0,0 2 0 16,1 3 0-16,0-2 0 0,-1 0 0 0,2 1 0 0,1 0 0 16,-1 1 0-16,1 0 0 0,0 0 0 15,1 0 0-15,-1 0 128 0,1-2-128 0,1 0 0 0,0-2 0 0,0-2 128 16,-1 1-128-16,0-2 0 0,2 1 0 0,-1 0 128 16,2 2-128-16,1-2 0 0,-1-1 0 0,2 0 0 15,0 1 0-15,1 4 0 0,-1 1 0 0,0 0 0 16,-1 0 0-16,2 1 0 0,-3-2 0 0,1 1 128 15,-1-2-128-15,2 1 0 0,-3-1 0 0,-1-9 0 16,2 1 0-16,0 2 0 0,1 1 0 0,3 2 0 16,1 0 0-16,0 1 0 0,-1-1 128 0,2 1-128 15,1-2 0-15,-1 2 128 0,0-1-128 0,1 0 0 16,2-1 0-16,6 10 128 0,-2-4-128 0,-7-11 0 0,2 1 0 0,-1 0 0 16,4 0 0-16,2 1 0 15,0 0-144-15,1 0 144 0,1 2 0 0,0-1 0 16,-2-2 0-16,0 0 0 0,2 0-128 0,0 0 128 15,0-2 0-15,0-1 0 0,1 1 0 0,2 0 0 0,-2 0 0 16,2-2 0-16,1 1-128 0,2-1 128 16,0-1 0-1,1 1 0-15,-1-2 0 0,0 0 0 0,1-2 0 0,-2-1 0 0,0 1 0 0,-1-1 0 0,-1 0 0 16,4 0 0-16,-3 0-128 0,3 1 128 16,2 0 0-16,2-2 0 0,0 0-128 0,2 0 128 0,1 0 0 0,1-1 0 15,-1 0 0-15,-2 1 0 0,-2-1 0 0,0 0 0 16,0-1 0-16,1-1 0 0,-3 0 144 0,2-1-144 15,4 0 128-15,0 0-128 0,0 0 0 0,0-2 128 16,2 1-128-16,0-2 128 0,-1 1-128 0,-1-2 128 0,-1 0-128 16,1-1 0-16,1 2 0 0,2 0 128 0,2-1-128 0,2 1 160 15,2-1-160-15,0 0 160 0,-1-1-16 0,0-2 0 16,-4 0 0-16,0-1 0 0,1-2 16 0,1-1 0 16,3-1 0-16,2-1 0 0,2-2-16 0,1-2 0 15,2 0 0-15,21-9 0 0,-13-2-144 0,-4 0 160 16,1-1-160-16,1-1 160 0,1-3-160 0,2-2 0 15,-2 0 0-15,-5 1 128 0,-6-1-128 0,3 0 0 16,1-2 0-16,0-2 128 0,2-3-128 0,3-2-256 16,1-3 64-16,-3-7-8592 0,-3-7-1728 0</inkml:trace>
  <inkml:trace contextRef="#ctx0" brushRef="#br0" timeOffset="80644.19">16875 9209 6447 0,'0'0'272'0,"0"0"80"0,0 0-352 0,0 0 0 0,7-5 0 0,-1-1 0 16,-3 1 1136-16,3-2 144 0,-1-2 48 0,1 1 0 0,-2-1-528 0,3 0-96 15,-3-1-32-15,3 0 0 16,-2 0 80-16,2-1 16 0,1-2 0 0,1-1 0 15,-1-2 0-15,1 2 16 0,1 0 0 0,1-1 0 0,1-1-80 0,2-2 0 32,2 0-16-32,-1-1 0 0,1-1-256 0,1 0-48 0,0-4-16 0,0 1 0 0,3 1-224 0,1 0-144 15,1-2 192-15,2 1-192 0,3 1 0 0,0 1 0 16,2 0 0-16,3-1 0 0,4-1 0 0,-1 0 0 16,0-1 0-16,1 0 0 0,-1-1 0 0,1 1 0 15,0 1 0-15,-9 6 0 0,2-2 128 0,4 0-128 16,4-1 0-16,20-10 0 0,-1 4 0 0,-4 0 0 0,-4-1 128 0,-4 3-128 15,-3 1 0-15,-14 7 0 16,4 0 0-16,3-4 0 0,3 0 0 0,2 2 0 16,3-1 128-16,1 0-128 0,1 1 0 0,-1 1 0 15,-3 2 0-15,0-1 0 0,0 2 0 0,-1 0 0 16,4-2 0-16,-1 4 0 0,1 1 0 0,1 1 0 0,1 0 0 16,-1 0 0-16,0 2 160 0,-1-1-32 0,-2 0 0 15,-1 1 0 1,0 2 48-16,1 1 0 0,0 2 0 0,2 2 0 0,1 0-176 0,1 0 0 0,-3 0 144 0,-2 1-144 31,-4 0 128-31,0 1-128 0,-3 0 128 16,3 2-128-16,-1 0 0 0,1 3 128 0,1-1-128 0,2 2 0 15,3 1 0-15,0-1 0 0,-2 0 0 0,0 1 0 16,-3-1 0-16,1 1 0 0,-3 0 0 0,1 0 0 16,2-1 0-16,-2 2 0 0,1 1 0 0,2 1-128 0,0 1 128 0,0 1 0 15,-2 0 128-15,-3 2-128 0,-1 0 128 0,-3 1-128 16,-2 0 160-16,-1 1-160 0,1-2 256 0,-3 1-32 15,-1 0-16-15,0 1 0 0,0 2 0 0,3 1 0 16,-1 0 0-16,1 1 0 0,-1 1-208 0,1 0 176 16,1 0-176-16,0 0 160 0,-2 0-160 0,-1 0 128 15,1-1-128-15,-3 1 128 0,-5 0-128 0,2 0 160 16,-1 0-160-16,0 0 160 0,-2 0 80 0,1-2 16 16,-2 1 0-16,2 0 0 0,-2 0 0 0,1 1 16 0,1 1 0 0,-2 0 0 15,-1 0-32-15,1 2-16 16,1-1 0-16,0 0 0 0,-2 0-96 0,1 0-128 15,-1 1 176-15,1-1-176 0,-1 1 128 0,-1 0-128 16,-1 1 0-16,1-1 0 0,-1 0 160 0,-1 1-160 0,-1 0 128 0,-1 0-128 16,0 1 144-16,1-1-144 15,-2 1 160-15,-2-1-160 0,1-1 176 0,1 1-176 16,-3-1 192-16,1 0-192 0,0 2 160 0,-2 0-160 16,1 1 128-16,-1-1-128 0,-1 0 0 0,2 0 0 0,-2 1 128 0,1 0-128 15,0 2 0-15,-1 0 160 0,-1-1-160 0,0 1 160 16,0 0-160-16,0-1 0 0,-1 1 144 0,0 1-144 0,-1 0 128 0,0 0-128 15,-1-1 128-15,0 1-128 0,0 2 0 0,0-1 0 16,-1 1 0-16,0 0 128 0,-1 1-128 0,0 0 0 16,-1-1 0-16,0 1 128 0,0 2-128 0,-2-2 0 15,1 0 0-15,-1-1 0 0,-1-1 128 0,1 1-128 16,0 0 128-16,1 1-128 0,-2-1 0 0,1-1 0 16,-2 0 0-16,2-2 0 0,-2 2 0 0,-1 0 0 15,0 0 0-15,-2 1 0 0,-1 1 128 0,-1 0-128 16,-3 0 128-16,-6 16-128 0,2-4 0 0,5-16 0 15,0 1 0-15,-1-1 0 0,-1 1 0 0,1 1 0 16,-2-1 0-16,1 1 0 0,-2 0 128 0,1 0-128 16,-1-1 128-16,0 2-128 0,3-1 0 0,-3 1 0 15,2 1 0-15,-1-1 0 0,1-1 0 0,1 0 0 16,-1-1 0-16,2 0 0 0,0-1 0 0,-2-1 0 16,0 1 0-16,-1 0 128 0,1-1-128 0,-2 2 0 15,-1 0 0-15,0 1 128 0,-1-1-128 0,1-1 0 16,-2 1 0-16,2 0 0 0,0-1 0 0,0-2 0 15,-1 1 0-15,0-2 0 0,1 0 0 0,-1-1 0 0,1 1 128 0,0-1-128 16,0 0 0-16,-1 1 128 16,1-1-128-16,1 2 0 0,-1-2 0 0,-2-1 0 15,0 1 0-15,-2-2 128 0,-2 0-128 0,0-1 0 16,-2-1 0-16,-1-1 0 0,1-2 0 0,-1 0 0 0,-2-2 128 0,2 1-128 16,-1-2-128-16,1 1-112 0,-2-1-16 0,0 1 0 15,1 0-512-15,-2 0-96 16,-2-1-32-16,-2 1 0 0,-2-1-2000 0,1 1-416 15,-39 13-80-15,22-8 0 0</inkml:trace>
  <inkml:trace contextRef="#ctx0" brushRef="#br0" timeOffset="80787.2">19514 13089 23951 0,'0'0'1056'0,"0"0"224"0,0 0-1024 0,0 0-256 16,0 0 0-16,10-3 0 0,2-3 752 0,5-4 80 16,3-4 32-16</inkml:trace>
  <inkml:trace contextRef="#ctx0" brushRef="#br0" timeOffset="85493.28">13428 12497 5519 0,'0'0'496'0,"0"0"-496"0,-9-2 0 0,9 2 0 15,-7-1 3648-15,7 1 624 0,0 0 128 0,0 0 16 16,0 0-2496-16,2-8-496 0,3 3-96 0,0-3-32 16,2-2-224-16,3-2-48 0,1 1-16 0,3-2 0 15,1-3-560-15,5 1-96 0,2-1-32 0,1-3 0 16,4 0 0-16,1 0 0 0,2 0 0 0,2 1 0 15,-1 3-64-15,0 0 0 0,-1 1-16 0,0 2 0 16,0 0-240-16,-4 2 176 0,-5 1-176 0,-2 1 160 0,-3 2-160 0,-3 1 0 16,-3 3 144-16,-10 2-144 0,0 0 160 0,0 0-32 15,0 0-128-15,0 0 192 0,0 0-192 0,0 0-160 16,0 0 32-16,-7 9 0 0,-3 1 128 0,-3 1 0 16,-4 0 128-16,-4 0-128 0,-4 0 0 0,-3 1 128 15,0 1-128-15,0 2 0 0,0 0 0 0,0 0 128 16,-2 0-128-16,3-1 0 0,-1 2 0 0,3 2 0 15,-1 1 0-15,2 1 0 0,0 0 0 0,4 2 0 16,-1 0 0-16,0 2 0 0,0-1 0 0,7-6 0 16,-2 3 0-16,2 4 0 0,1 2 0 0,2-1 0 0,1-1 0 0,4-1-128 15,2-1 128-15,2-2 0 0,1-2-144 0,3-2 144 16,3-1 0-16,3-1-144 0,2-3 144 0,2-3 0 16,3 0 0-16,1-2 0 15,-1-4 0-15,2-1 0 0,-2-2 288 0,4-2 16 16,1-3 0-16,-2-1 0 0,-1 0-48 0,-2-3 0 0,-2-2 0 0,3-4 0 15,-3 1-16-15,-4 0-16 16,-6-1 0-16,-3 2 0 0,-2 0 96 0,-3 1 32 0,-1 2 0 0,0 4 0 16,0-1 192-16,-4 1 32 15,-3 2 16-15,-1 2 0 0,1 0-144 0,0 2-48 0,0 1 0 0,0 3 0 16,-1 1-400-16,3 1 0 0,-2 1-192 0,3 1 192 16,3 0-672-16,-1 2-16 0,0-1 0 0,3 1 0 15,3 0-2032-15,2 1-416 0,2 0-64 0</inkml:trace>
  <inkml:trace contextRef="#ctx0" brushRef="#br0" timeOffset="86009.85">13887 12595 24879 0,'0'0'2208'0,"0"0"-1760"0,0 0-448 0,0 0 0 15,0 0 1408-15,0 0 208 16,0 0 48-16,0 0 0 0,0 0-608 0,0 0-112 0,0 0-32 0,-1 12 0 16,1 0-480-16,4 4-112 15,0 1 0-15,1 3-16 0,1 1-176 0,2 2-128 0,-2 2 192 0,2 2-192 16,0-1 144-16,0 1-144 0,2-3 0 0,0 0 144 16,-1 0-144-16,0-1 0 15,-1-1 0-15,-1-1 128 0,0-2-128 0,-3-1 0 16,2-3 144-16,-2-2-144 0,-1-2 128 0,-1-4-128 0,-1-2 128 0,-1-5-128 15,0 0 192-15,0 0-48 0,0 0 0 0,0 0 0 16,-5 4 64-16,-1-2 16 0,-2-3 0 0,0-4 0 16,-1-4-224-16,0-2 144 0,-1-3-144 0,0-3 128 15,1-4-128-15,0-4 0 0,-1-2 0 0,1-3 0 16,2-1 0-16,-1 0 0 0,1-2 0 0,1 0 0 0,1 0 0 0,2 1 0 16,1 1 0-16,1 3 0 0,1 3 0 15,2 4 0-15,1 0 0 0,2 3 128 0,-1 0-128 16,2 4 0-16,0 3 144 0,2 2-144 0,1 1 144 0,0 3-144 15,-2 0 192-15,2 3-192 0,-9 2 0 0,11 0 0 16,0 3 0-16,-11-3 0 0,10 8 176 16,-2 2-176-16,-4 2 160 0,0 1-160 0,0 3 176 0,-2 0-176 15,-2 2 192-15,-1-1-192 16,0 1 144-16,0 0-144 0,-2-2 0 0,0 1 144 0,-2-1-144 0,-2-1 128 16,0 0-128-16,2-2 128 0,-1 0-128 0,0-1 0 15,-2-1-160-15,3 0 160 16,-1-2-1680-16,1 0-240 0,0 0-64 0,1-2-13456 0</inkml:trace>
  <inkml:trace contextRef="#ctx0" brushRef="#br0" timeOffset="86385.76">14079 12760 16575 0,'0'0'1472'0,"0"0"-1168"15,-6-3-304-15,6 3 0 0,0 0 768 0,-5-6 112 0,0 1 16 0,5 5 0 16,-3-6 976-16,3 6 208 16,0-8 32-16,1 0 16 0,0 0-912 0,3 0-176 15,0 1-32-15,1 0-16 0,2-1-288 0,1 3-48 0,1-3-16 0,0 3 0 16,1 0 0-16,0 2-16 0,1 1 0 0,-3 2 0 0,1 2-240 0,0 2-64 16,-1 1 0-16,-1 1 0 0,-2 3-48 0,2 2-16 15,1 2 0-15,-4 2 0 0,-2 0 0 0,-2 3-16 16,-3 0 0-16,1 2 0 0,-1 1-112 0,-1-1-128 15,0-2 176-15,1-2-176 0,-2-1 144 0,2-2-144 16,0-4 0-16,3-9 144 0,0 0-16 0,-3 8-128 16,3-8 192-16,0 0-64 0,0 0 176 0,0 0 16 15,0 0 16-15,0 0 0 0,10 0-16 0,0 0-16 16,3-1 0-16,-3-2 0 0,0-3-304 0,1 0 128 16,1-2-128-16,0 0 0 0,0 1 0 0,2-1 0 15,1 0 0-15,-2-1 0 0,-2-1-288 0,1 1-64 16,0-2-16-16,-1 0 0 15,-1 0-1648-15,-1 0-336 0,1 0-64 0</inkml:trace>
  <inkml:trace contextRef="#ctx0" brushRef="#br0" timeOffset="86651.49">14506 12240 16575 0,'-8'-3'1472'15,"2"-1"-1168"-15,6 4-304 0,0 0 0 0,-3-6 3824 0,3 6 704 0,0 0 144 0,0-9 16 16,2 1-3168-16,4 2-640 0,3-3-128 0,-1 0-32 16,3 1-400-16,4-1-64 0,0-2-32 0,0 0 0 15,2 0-224-15,-1 0 0 0,2 2 0 0,1 0 0 16,-4-1-224-16,2 1-96 0,-2 2 0 0,0 2-16 15,-1 1-2848-15,-2 1-560 0</inkml:trace>
  <inkml:trace contextRef="#ctx0" brushRef="#br0" timeOffset="86808.09">14616 12316 34607 0,'0'0'1536'0,"0"0"320"0,0 0-1488 0,0 0-368 15,0 0 0-15,0 0 0 0,0 0 560 0,0 0 32 16,0 0 16-16,7-6 0 0,3 3 160 0,2-3 16 15,1-1 16-15,5-1 0 0,3-1-560 0,2-1-112 16,2-1-128-16,0-1 176 0,-2-2-176 0,-1 0 0 16,0-2-160-16,-6 4 160 15,3-2-2304-15,0-2-384 0</inkml:trace>
  <inkml:trace contextRef="#ctx0" brushRef="#br0" timeOffset="88015.13">21182 10595 16575 0,'-4'-11'1472'0,"3"6"-1168"16,0-2-304-16,0 0 0 0,0-1 800 0,0 0 96 16,0-1 32-16,0 2 0 0,-1-1 448 0,1 1 96 15,0 1 0-15,0 1 16 0,1 5 64 0,0 0 16 16,0 0 0-16,0 0 0 0,0 0-720 0,0 0-144 0,0 0-16 0,1 10-16 16,0 3-480-16,0 2-192 15,2-1 128-15,-1 3-128 0,0-1 0 0,-1 2 128 16,0-1-128-16,1 0 0 0,0-1 0 0,0 0 128 0,0-2-128 0,1-2 0 15,-2-1 0-15,2-2 0 0,-2-3 128 0,-1-6-128 16,0 0 160-16,0 0 0 0,0 0 0 0,0 0 0 0,0 0 480 0,0 0 80 16,3-6 32-16,-1-3 0 0,0-4-256 0,1-3-48 15,-1-3-16-15,-1-3 0 0,0-5-256 0,1 0-48 16,-1-3-128-16,1-1 192 0,1 2-192 0,-1 1 0 16,0 2 128-16,-2 3-128 0,1 3 0 0,0 3 0 15,0 4 0-15,0 3 0 0,-1 4 320 0,0 6-48 16,0 0 0-16,0 0 0 0,0 0-144 15,2 12-128-15,-1 3 144 0,1 3-144 0,-1 3 0 0,0 2 0 16,0 3 0-16,0 2 0 0,3 0 0 0,-2 1-128 16,0-1 128-16,1-2 0 0,1-3 0 0,-1-1 0 15,0-5 0-15,0 0 0 0,2-3 0 0,-1-2 0 16,-2-2 0-16,1-2 0 0,0-3 0 0,-3-5 144 0,0 0-144 0,0 0 192 16,0 0 64-16,2-6 32 15,-1-4 0-15,-1-3 0 0,-1-4-64 0,0-2-16 16,0-3 0-16,0-3 0 0,-4-3-208 0,3 0 144 15,0-1-144-15,0 3 128 0,-1 2-128 0,0 3 0 16,1 3 0-16,0 4 0 0,1 3 144 0,1 3-144 16,-2 4 160-16,2 4-160 0,0 0 192 0,0 0-48 0,0 10-16 0,0 2 0 15,0 2-128-15,0 4 0 16,-1 3 0-16,1 2 0 0,-2 1 0 0,2 2 0 16,-1 1 0-16,0-1 0 0,2 0-192 0,-1-1 192 15,-1-1-160-15,1 0 160 16,-1-1-480-16,1-1 0 0,0-2 0 0,0 0 0 0,1-1-2112 0,0-2-416 0,2 0-96 15</inkml:trace>
  <inkml:trace contextRef="#ctx0" brushRef="#br0" timeOffset="88689.33">21429 11258 25791 0,'-11'-9'2304'0,"9"5"-1856"0,-1 0-448 0,1 1 0 16,0-2 848-16,2 5 80 0,0 0 16 0,2-5 0 16,3-1-96-16,0 1-16 0,1-1 0 0,4 2 0 15,1 0-368-15,3-1-80 0,4 2 0 0,1-2-16 16,3 1-128-16,2 0-32 0,1-1 0 0,0 0 0 16,2-1-64-16,-1 2-16 0,0-1 0 0,2 1 0 15,0 0-128-15,1-1 128 0,-1 1-128 0,-2 1 128 16,-1-1-128-16,-1 1 0 0,-2 1 144 15,-1 0-144-15,-3 0 0 0,-3 1 144 0,-1 1-144 0,-3 0 0 0,-4 0 0 0,-7 0 0 16,0 0 0-16,0 0-192 0,0 0-112 0,0 0-16 16,-7-1 0-16,-4 1 0 0,-4 0 320 0,-1 1-160 15,-4 2 160-15,-1 0-128 0,-5 1 128 0,0 2 0 32,0 0 0-32,-2 3 0 0,1 1 0 0,-2 2 176 0,1 1-48 0,-2 3 0 0,0 1 112 0,2 3 16 15,-1 1 0-15,2 0 0 0,0 0-48 0,2 0 0 16,4 0 0-16,3 0 0 0,3-2-208 0,3 0 128 0,1-1-128 15,4-1 0-15,4 0 144 0,2-2-144 0,0-2 128 0,3 1-128 16,2-2 144-16,3-1-144 0,2-1 160 0,3-1-160 31,2-1 256-31,2-2-64 0,1-2 0 0,1-2 0 16,-1-1 0-16,0-4 0 16,-2-2 0-16,1-2 0 0,-3-1 16 0,-1-2 0 0,-2-1 0 0,-1-1 0 15,-3-3 48-15,-1-2 16 0,-4 1 0 0,-1 0 0 16,-2 1 0-16,-3 1 0 15,-1 2 0-15,-2 1 0 0,-2 2-32 0,-1 2-16 16,-2 2 0-16,0 1 0 0,-1 2-224 0,1 3-160 0,2 2 32 0,-2 1 0 31,1 1-704-31,2 3-128 0,0 2-16 0,2 3-16 0,2 2-2272 0,1-1-464 16</inkml:trace>
  <inkml:trace contextRef="#ctx0" brushRef="#br0" timeOffset="88908.5">21844 11512 28559 0,'0'0'2544'0,"0"0"-2032"16,-5-3-512-16,5 3 0 0,0 0 1008 0,0 0 96 15,-5 3 32-15,0 1 0 0,3 3-256 0,-1 1-48 16,0 3-16-16,0 3 0 0,2 2-496 0,0 2-112 16,0 0-16-16,1 3 0 0,1 1-192 0,0 0 0 15,0 3 128-15,1-2-128 0,0 0 0 0,0 0 0 16,0 0 0-16,0-1 0 0,2 0 0 0,-2-1 0 0,0-1 0 0,0-2 0 15,0 0 0-15,1-3-128 0,-2 0-16 0,0-3 0 32,0-1-2368-32,0-1-480 0,1-4-80 0</inkml:trace>
  <inkml:trace contextRef="#ctx0" brushRef="#br0" timeOffset="89174.79">21840 11742 18431 0,'-7'-26'816'0,"3"15"160"0,1-3-784 0,-1-1-192 0,-1-2 0 0,1 1 0 16,0-1 2624-16,0 2 464 0,1-1 112 0,2 2 0 15,1 1-1392-15,1 0-272 0,1 0-64 0,4 2-16 16,1 0-816-16,3 2-176 0,1 0-16 0,2 1-16 16,3 1-272-16,1 2-160 0,2-1 192 0,0 3-192 15,1 2 144-15,-3 2-144 0,-1 1 0 0,-2 3 144 16,-1 0-144-16,-1 4 0 0,-1 0 144 0,-3 2-144 16,-3 1 144-16,-1 1-144 0,-4 1 192 0,-2 2-192 15,-2 0 128-15,-2 2-128 0,-4-3 0 0,-2 2 0 0,-2-3 128 0,0 2-128 16,-1-3 0-16,-1-1 0 0,0-1 128 0,-1-1-128 15,3-3 144-15,2-1-144 0,2-1 0 16,-1 0 128-16,2-2-128 0,2-1 0 16,1-2-1408-16,2 0-336 15,-1-1-64-15</inkml:trace>
  <inkml:trace contextRef="#ctx0" brushRef="#br0" timeOffset="89456.02">22278 11487 26719 0,'0'0'2368'16,"-1"-4"-1888"-16,-3-1-480 0,2 0 0 0,2 5 1568 0,0 0 224 0,0 0 32 0,0 0 16 16,0 0-432-16,0 0-96 15,0 0-16-15,0 0 0 0,-2 7-768 0,1 3-144 0,1 0-48 0,0 3 0 16,0 2-160-16,3 3-48 0,-2 0 0 0,0 2 0 15,0 1-128-15,0 1 128 0,1 0-128 0,-1 0 128 16,0-1-128-16,2 0 0 0,-1-2 0 0,0-2 128 16,-1-1-128-16,1-2 0 0,0-1 0 0,1-1 0 31,-2-1-1488-31,1-2-176 0,0-2-48 0,-2-7-9072 0,0 0-1824 16</inkml:trace>
  <inkml:trace contextRef="#ctx0" brushRef="#br0" timeOffset="89675.34">22521 11324 23951 0,'0'0'2128'0,"-2"-5"-1696"16,0 0-432-16,2 5 0 0,-1-6 2656 0,1 6 448 15,1-5 96-15,1 0 0 0,1 0-2048 0,3 0-432 16,1 1-80-16,0 0 0 0,2-1-464 0,1 2-176 15,2 0 128-15,0-1-128 0,1-1 0 0,2 0 0 16,0 1-144-16,0-2 144 16,2 2-1952-16,-1 1-288 0,1 1-48 0,-3 0-12144 0</inkml:trace>
  <inkml:trace contextRef="#ctx0" brushRef="#br0" timeOffset="89847.77">22528 11451 34895 0,'-11'-3'1536'0,"11"3"336"0,0 0-1488 0,0 0-384 0,0 0 0 0,0 0 0 16,0 0 448-16,0 0 0 0,0 0 16 0,0 0 0 16,0 0-16-16,0 0-16 0,7-1 0 0,1 0 0 15,1 0-240-15,2-2-64 0,1 0 0 0,1 0 0 16,1-2-448-16,0 1-112 16,1-3-16-16,3-1-10704 0,0 0-2160 0</inkml:trace>
  <inkml:trace contextRef="#ctx0" brushRef="#br0" timeOffset="92167.98">21471 11237 2751 0,'0'0'128'16,"0"0"16"-16,0 0-144 0,0 0 0 0,0 0 0 0,0-7 0 15,0 7 2272-15,0 0 416 0,-5-8 96 0,5 8 16 0,0 0-1232 0,-5-4-240 16,5 4-48-16,0 0-16 0,-8-2-624 0,8 2-128 16,-10 3-32-16,2 3 0 0,0 1-96 0,0 3-32 0,0 0 0 0,2 2 0 15,-1 2 32-15,1 3 16 16,-1 1 0-16,2-1 0 0,1 1-240 0,3 2-160 0,2 0 192 15,3 2-192-15,1 2 0 0,2-1 0 16,0 0 0-16,0-6-9856 0</inkml:trace>
  <inkml:trace contextRef="#ctx0" brushRef="#br0" timeOffset="92407.77">23298 11052 2751 0,'-11'0'256'16</inkml:trace>
  <inkml:trace contextRef="#ctx0" brushRef="#br0" timeOffset="92953.81">23206 11042 19343 0,'0'0'1728'0,"0"0"-1392"0,0-6-336 0,1 1 0 0,0 1 1024 0,-1 4 144 16,1-5 32-16,-1 5 0 0,0 0 112 0,0 0 32 15,0 0 0-15,0 0 0 0,0 0-432 0,0 0-80 16,0 0 0-16,-3 7-16 0,-3 0-592 0,2 2-224 16,-2 1 176-16,1 1-176 0,-1 1 160 0,2 0-160 15,-1 2 160-15,1-2-160 0,1 0 0 0,2 0 128 16,-1-1-128-16,4-1 0 0,-1 0 0 0,2-2 176 15,1-1-176-15,2 0 160 0,-1-2 160 0,3 0 48 16,1-2 0-16,1 0 0 0,1-1 144 0,1-1 16 16,1 1 16-16,2-2 0 0,2-2-256 0,1 1-48 15,-1 0-16-15,2 1 0 0,0 0-224 0,-1 2 176 0,1 0-176 0,-1-1 160 16,-4 1-160-16,-2 1 128 16,-1 3-128-16,-1 0 128 0,-2 1-128 0,-2 1 160 15,0-1-160-15,-2 1 160 0,-1 1 32 0,0 0 16 16,-2-1 0-16,-1 1 0 0,-1 1-48 0,-2-1-16 15,0 0 0-15,-1-2 0 0,-3 1 0 0,-2 0 0 16,-2-1 0-16,-1 1 0 0,-2 0-144 0,-2 0 0 0,1-2 0 0,-1 1 0 31,-4-2-1360-31,1 0-304 0,-1-3-64 0,3-1-13888 0</inkml:trace>
  <inkml:trace contextRef="#ctx0" brushRef="#br0" timeOffset="93125.34">23270 11079 27647 0,'3'-14'2448'0,"-2"9"-1952"0,3-1-496 0,2 1 0 0,1-1 1008 0,2-1 96 16,2 1 32-16,1-1 0 0,1 1-832 0,2-1-176 15,0-1-128-15,1 2 192 16,0-1-192-16,-1 1 160 0,2-1-160 0,-3 1 160 0,1 1-160 0,-2 1 0 16,0 0 0-16,1 1 0 15,1 1-2528-15,-2 0-480 0</inkml:trace>
  <inkml:trace contextRef="#ctx0" brushRef="#br0" timeOffset="93330.31">23701 10880 25167 0,'0'0'1104'0,"0"0"240"0,0 0-1072 0,0 0-272 16,-5-4 0-16,5 4 0 0,0 0 1408 0,0 0 240 0,0 0 32 0,0 0 16 31,0 0-544-31,0 0-96 0,0 0-32 16,0 8 0-16,0 0-416 0,0 2-96 15,1 2 0-15,0 3-16 0,-1 1-96 0,0 3-16 0,0 0 0 0,0 0 0 16,0 2-256-16,-1 1-128 0,0 0 128 0,0 0-128 16,0 0 128-16,1-1-128 0,0-1 0 0,1 0 128 15,0 0-256-15,0-2-64 0,0-1-16 0,2-3 0 16,-1 0-1984-16,1 0-400 0,-1-3-80 0</inkml:trace>
  <inkml:trace contextRef="#ctx0" brushRef="#br0" timeOffset="93517.8">23956 11028 29487 0,'0'0'2624'0,"0"0"-2112"15,0 0-512-15,0 0 0 0,0 0 1600 0,0 0 224 16,-5 4 32-16,5-4 16 0,-3 4-1248 0,1 2-256 16,0-1-48-16,-1 2-16 0,1 0-112 0,1 0 0 15,1 1-16-15,0 1 0 0,0-1-176 0,1-1 0 16,1 1 0-16,1 0 0 15,0-2-2176-15,1 0-352 0,2-2-80 0</inkml:trace>
  <inkml:trace contextRef="#ctx0" brushRef="#br0" timeOffset="93847.29">24224 11007 26719 0,'-9'9'2368'0,"6"-4"-1888"0,-1 2-480 0,-2 3 0 16,0 2 592-16,-2 1 32 15,0 1 0-15,0 3 0 0,1-1 0 0,-1 1 0 16,1 0 0-16,2 1 0 0,1-3-80 0,1 2-16 0,2-1 0 0,1-1 0 0,2-2-320 0,3-1-64 16,1-1-16-16,2-2 0 15,2-2-128-15,2-1 128 0,4-3-128 0,-1-2 128 16,3-2-128-16,-1-2 0 0,1-3 0 0,0-1 0 16,2-3-192-16,-1-2 16 0,-3-3 16 0,-1-2 0 15,-2-3-288-15,-1-1-64 0,-2-2-16 0,-2 1 0 16,-4 0 64-16,-2 2 16 15,-2 1 0-15,-2 3 0 0,0 1 448 0,-6 1 192 0,0 2-16 0,-1 2 0 0,-5 2 144 0,-1 1 48 16,-4 1 0-16,-1 1 0 0,-2 1-368 0,0-1 0 16,0 1 0-16,0-1 128 0,3 1-128 0,0 1 0 15,2-1 128-15,3 1-128 0,3 1 128 0,3 0-128 16,-1 1 128-16,4-1-128 0,5 2 0 0,0 0-288 0,0 0 48 0,7-1-9104 31,4 0-1840-31</inkml:trace>
  <inkml:trace contextRef="#ctx0" brushRef="#br0" timeOffset="94332.85">24618 10968 30399 0,'0'0'2704'0,"0"0"-2160"0,0 8-544 0,0 1 0 15,0 0 0-15,-1 0 0 0,-1 2 0 0,-2 2 0 16,1-1 240-16,0 1 32 0,-2 0 16 0,1 1 0 16,1 1-32-16,-2-1-16 0,3-1 0 0,1 0 0 15,1 1-240-15,1-2 144 0,1-2-144 0,3-1 128 16,-1 0-128-16,3-1 0 0,0-3 0 0,2 1 0 0,0-2 0 0,2-1 0 16,2-1 176-16,1-2-176 0,0-1 128 0,-2-2-128 15,-1-1 0-15,0-1 0 0,-1-2 0 0,-3-1 0 16,-1-3 0-16,0-6 0 0,-2-2-368 15,-3 7-16-15,-2-5 0 0,-3 0 0 0,-1-2 16 0,-4 1 0 16,-2 0 0-16,-2-1 0 0,-1 0 368 0,-2 2 256 16,0 0-32-16,-3 1-16 0,1 0 272 0,1 1 48 15,-1 0 16-15,1-1 0 0,1 2-112 0,2 1-32 0,2 1 0 0,2 1 0 16,3-2 112-16,3 1 0 16,1 2 16-16,3 2 0 0,1 0-144 0,3 0-48 15,4 1 0-15,2 1 0 0,1 2-336 0,2-1 0 16,1 3 0-16,2 2-128 0,0 1 128 0,1 2-160 15,-2 3 160-15,-1 3-160 0,0 1 160 0,-3 2 192 16,-4 2-32-16,-1 3-16 0,-3 0 192 0,-2 2 48 0,-2 0 0 0,-3 1 0 16,-4 2-192-16,-2 2-48 15,0-1 0-15,-2 0 0 0,0-1-352 0,-5 0-80 0,1 0-16 0,-1-2-11088 16,1-2-2208 0</inkml:trace>
  <inkml:trace contextRef="#ctx0" brushRef="#br0" timeOffset="98385.73">18617 12998 11055 0,'0'0'976'0,"0"0"-784"0,0 0-192 0,0 0 0 16,1-6 1088-16,-1 6 160 0,-1-5 32 0,1 5 16 15,-1-7 144-15,1 7 32 0,0-5 0 0,0 5 0 0,0 0-512 0,2-6-112 16,-2 6-16-16,6-4 0 0,1 0-384 0,1 2-64 16,2 0-32-16,2 1 0 0,4 0-352 0,4 1 0 15,0-1 0-15,4 1 0 0,1-1 0 0,1 0 0 16,3 1 0-16,-1-2-128 0,-1 1 128 0,-1-1 0 16,2 0 0-16,-2 1 0 0,1 0 0 0,-2 0 0 15,0 0 0-15,-1-1 0 0,-2 1 0 0,-1 1 128 16,-4 0-128-16,-2 0 0 0,-2 0 128 0,-3 0-128 15,-2 0 160-15,-8 0-160 0,0 0 240 0,0 0-48 16,0 0-16-16,0 0 0 0,-6 0 288 0,-2 0 64 0,-4 0 16 0,-4 0 0 16,-3 0-272-16,-3 1-48 0,-2 2-16 0,-1 0 0 15,-3 0 32-15,-1-1 0 16,-2 0 0-16,-2 0 0 0,-2-2 240 0,0-1 48 16,-3-2 16-16,4 1 0 0,3-1 80 0,3 2 16 15,2 0 0-15,4 0 0 0,3 0-96 0,2-1-16 16,4 1 0-16,3 0 0 0,2 1-272 0,3 0-48 0,5 0-16 0,0 0 0 15,0 0-192-15,0 0 0 16,0 0 0-16,6 4 0 0,4-1 0 0,1-1 0 16,4-1 0-16,1 1 0 0,4 1 0 0,2 0 0 15,3-1 0-15,3 1 0 0,0-2 0 0,3 1 0 0,0-1 0 0,-3 0 0 0,1-1 0 16,0 0 0-16,0 0 0 0,2 0 0 0,0 0 0 0,-1 0 0 16,-3 0 0-16,0 0 0 0,-2 1 0 0,-3 0 0 15,-3 0 0-15,-3-1 0 0,-3 0 0 0,-3 0 0 16,-4 0 0-16,-6 0 144 0,0 0 48 0,0 0 0 15,-6 0 0-15,-3 0 0 0,-3-1-192 0,-3 1 128 16,-3 0-128-16,-3-1 128 16,-4 1 0-16,-1 1-128 0,-3 0 192 0,0 0-64 0,-1 1-128 0,-3 1 0 15,-5-1 0-15,1 0 0 0,-2-1 0 16,1 1 160-16,2 2-16 0,1-1 0 0,4-1 112 0,3 1 0 16,3 1 16-16,4-1 0 0,3-1-272 0,2 0 0 0,3 1 0 15,2-1 0-15,2-1 0 0,3 1 0 16,6-2 0-16,0 0 0 0,0 0 0 0,5 6 0 15,1-2-208-15,5 0 80 0,4-1 128 0,1 0 0 16,5 0 0-16,4-1 0 0,5-1 0 0,2 1 0 16,1 0 0-16,1-1-128 0,1 0 128 0,3-1 0 15,-2-2 0-15,0 0 0 0,2-2 0 0,-1 2 0 16,-1-1 0-16,-1-1 0 0,-4 0 0 0,-2 1 0 16,-4-1 0-16,-4 2 0 15,-4 1-368-15,-4 0-32 0,-3 0-16 0,-4 1 0 16,-6 0-2784-16,0 0-544 0,0 0-112 0,-11 4-32 0</inkml:trace>
  <inkml:trace contextRef="#ctx0" brushRef="#br0" timeOffset="98807.97">19437 13232 13823 0,'0'0'1216'0,"-3"-3"-960"15,-2-1-256-15,2-1 0 0,1-2 2944 0,1 1 528 0,-1-2 112 0,4 0 32 16,-1 1-2000-16,2-2-400 16,4 0-64-16,0 0-32 0,2-1-448 0,3 0-96 0,4 1 0 0,3-1-16 15,4 0-304-15,3-1-64 0,2 1-16 0,3 1 0 16,1 2-176-16,0 1 0 0,0 0 0 0,-1 1 0 15,-4 0 0-15,1 2 0 0,-4 1 0 0,0 1 0 16,-1 0 0-16,-3 2-224 0,-2 0 48 0,-3 1 16 16,-2 1-2336-16,-2 1-480 15</inkml:trace>
  <inkml:trace contextRef="#ctx0" brushRef="#br0" timeOffset="99058.3">19797 13112 23951 0,'-6'-2'2128'0,"1"-1"-1696"15,0-1-432-15,1 1 0 0,-2 1 1008 0,2 0 112 16,-1 1 32-16,5 1 0 0,-5 2-160 0,-1 2-32 16,1 2 0-16,-1 1 0 0,0 3-368 0,-1 2-80 15,1 4 0-15,-2 2-16 0,-1 6-176 0,1 0-48 16,1 1 0-16,-1 1 0 0,-1 2-48 0,3-2-16 16,0 0 0-16,2-1 0 0,0-1-208 0,4-1 0 15,3-1 0-15,1 0 0 0,2-2 160 0,1-1-160 16,3-3 160-16,1-1-160 0,1-3 176 0,4-1-176 15,0-3 192-15,3 0-192 0,1-2-144 0,1-3-144 16,1-2-32-16,2-2 0 16,1-3-2000-16,1-3-416 0</inkml:trace>
  <inkml:trace contextRef="#ctx0" brushRef="#br0" timeOffset="99484.4">20182 13447 10127 0,'-15'1'448'0,"9"0"96"0,-1 1-544 0,-1 1 0 0,-2 1 0 0,2 1 0 15,-1 1 3904-15,-1 0 656 0,0 3 144 0,2 1 32 16,2 1-3440-16,-1 0-672 0,1 0-144 0,1 0-32 16,1 0-176-16,0 0-32 15,2-1-16-15,0-1 0 0,1-2 16 0,1 0 0 0,0-7 0 0,0 0 0 16,0 0 192-16,0 0 32 0,0 0 16 0,0 0 0 0,7 0-96 0,0-2 0 16,1-3-16-16,1-2 0 0,2-3-240 0,-1-2-128 15,2-4 160-15,0-1-160 0,0 0 0 0,0-1 128 16,0 2-128-16,-1 2 0 0,0 3 0 0,-1 2 0 15,-1 3 0-15,-3 3 0 0,1 2 0 0,-1 3 144 16,-6-2-144-16,5 9 192 0,-1 2 80 0,0 2 32 16,-1 3 0-16,-1-1 0 0,-1 1-176 0,0 1-128 15,1-1 144-15,1 0-144 0,-1-2 0 0,1 0 128 16,2-1-128-16,-3-4 0 0,1-1 0 0,2-1 176 16,-1-3-176-16,-4-4 160 0,0 0 112 0,8 0 32 15,1-3 0-15,-3-2 0 0,2-1-112 0,0-2 0 16,-2-2-16-16,3-2 0 0,1-2-48 0,0 0-128 15,0-2 192-15,0 0-64 0,-1 0-128 0,4 3 0 16,-2 2 144-16,0 2-144 0,-1 2 0 0,-1 1 0 16,0 3 0-16,0 3 0 0,-1 2 0 0,-2 2 0 15,-1 2 0-15,0 0-128 0,1 3-80 0,-2 2-16 0,-1 1 0 0,1 2 0 32,-1 0-1744-32,1 0-336 0,1-1-80 0,0 1-11728 0</inkml:trace>
  <inkml:trace contextRef="#ctx0" brushRef="#br0" timeOffset="99828.39">20842 13432 29487 0,'0'0'1296'0,"-5"-2"288"0,-1-1-1264 0,-2 1-320 0,-2-1 0 0,-1 2 0 0,1 1 1056 0,-2 4 160 16,0-1 16-16,0 2 16 0,-4 3-640 0,2 1-128 16,-1 1-32-16,0 2 0 0,0 0-240 0,1 2-48 15,1 1-16-15,0 0 0 0,2-1-144 0,3 1 0 16,1-2 0-16,3 0 0 0,0-2 0 0,3 0 0 15,3-2-128-15,2-2 128 0,0 0-128 0,3-3 128 16,0 1-160-16,3-4 160 0,1-2-256 0,1-2 64 16,2-3 0-16,-2-2 0 0,0-3 192 0,0-1-176 15,0-1 176-15,-1-1-160 0,-1-2 160 0,0 2 0 16,-1 1 0-16,-2 2 0 0,-1 0 0 0,-1 2 192 16,1 1-32-16,-2 3-16 0,-4 5 304 0,0 0 48 15,0 0 16-15,0 0 0 0,7 2-192 0,-2 2-16 0,1 3-16 0,-1 0 0 16,2 0-144-16,-4 2-16 15,1 2-128-15,-3 0 192 0,1-1-192 0,1 1 0 0,2 0 0 0,-1-1 0 16,1-1 0-16,1 0 0 0,1-2 0 16,-1 0 0-1,2-1-1568-15,1 1-304 0,1-3-64 0,1 0-13168 0</inkml:trace>
  <inkml:trace contextRef="#ctx0" brushRef="#br0" timeOffset="100141.16">21081 13517 26719 0,'-7'9'1184'0,"3"-5"240"0,1 2-1136 0,0 0-288 16,1 2 0-16,-1 1 0 0,2 1 160 0,0 0-32 16,0-1 0-16,1 1 0 0,1 0 480 0,3 0 96 31,-1-1 0-31,2 0 16 0,3 0 32 0,2-2 0 0,1-1 0 0,2-3 0 0,3-1-304 0,0-2-64 16,-1-1-16-16,1-2 0 0,-1-2-240 0,1-1-128 15,-1-3 128-15,-2-2-128 0,0-1 144 0,1-1-144 16,-3-2 192-16,-1 1-192 0,-4-1 240 0,-1 2-64 15,-3-1-16-15,0 3 0 0,-1 3 480 0,-2 1 80 16,-3 3 32-16,-3 1 0 0,-1 2 144 0,1 3 48 16,-3 3 0-16,1 1 0 0,-3 3-624 0,1 2-112 15,0 2-16-15,0 4-16 0,-1 1-176 0,2 1 0 16,-3 3 0-16,0 0 0 0,2-1 0 0,3 1-144 16,0-2 144-16,1 0 0 15,2-3-576-15,0 0-16 0,3-1 0 0,0-2 0 16,1-3-2160-16,2-1-416 0,2-3-96 0,6-2 0 0</inkml:trace>
  <inkml:trace contextRef="#ctx0" brushRef="#br0" timeOffset="100315.55">21619 13207 36799 0,'-5'-12'1632'0,"4"7"336"0,1 0-1584 0,1 0-384 0,2 0 0 0,-1 0 0 16,3 1 0-16,0 0 0 0,2-2 0 0,1 2 0 0,0-1 0 0,3 1 0 16,3 1 0-16,0-1 0 0,0 0-192 0,2 1 192 15,-2-2-192-15,2 2 192 16,1 0-2304-16,-2 0-320 0,0 2-80 0</inkml:trace>
  <inkml:trace contextRef="#ctx0" brushRef="#br0" timeOffset="100487.53">21550 13381 22111 0,'0'0'1968'0,"-4"-3"-1584"16,4 3-384-16,0 0 0 0,0 0 3344 0,0 0 592 15,0 0 112-15,0 0 32 0,0 0-2752 0,0 0-560 0,0 0-96 0,8-1-32 16,5 1-416-16,1-1-96 0,1-2 0 0,2 1-128 16,0-1 0-16,2 0 0 0,0-1 0 0,2-2 0 31,0 2-1264-31,2-1-352 0,1 0-80 0</inkml:trace>
  <inkml:trace contextRef="#ctx0" brushRef="#br0" timeOffset="101426.89">22344 13111 23951 0,'0'0'2128'0,"0"0"-1696"15,0 0-432-15,0 0 0 0,0 0 768 0,0 0 80 16,0 0 16-16,-3 4 0 0,-1 1-32 0,-1 0 0 0,1 3 0 0,0 2 0 16,2 1-288-16,1 2-64 0,0 1-16 0,-1 5 0 15,1 0-272-15,0 1-48 0,0 1-16 0,-1-1 0 0,2 0-128 0,-2 1 160 16,1-2-160-16,1-2 160 0,0-1-160 0,-1-2 160 16,0-2-160-16,1-1 160 0,0-2-160 0,0-1 160 15,0-3-160-15,0-5 160 0,0 0-16 0,0 0 0 16,0 0 0-16,0 0 0 0,0 0 144 0,0 0 32 15,0 0 0-15,0-10 0 0,1-2-32 0,1-3 0 16,0-4 0-16,3-3 0 0,0-3 32 16,2-4 0-16,0-3 0 0,1-2 0 0,2-1-64 0,0-3-16 15,0-2 0-15,1 1 0 0,1 3-112 0,1 2 0 16,-1 1-128-16,1 3 192 0,-1 5 48 0,0 4 0 16,0 1 0-16,1 4 0 0,-1 2-64 0,0 1-16 0,-1 4 0 0,0 1 0 15,-1 1-160-15,-1 3 0 16,-1 2 0-16,-1 2 0 0,1 2 0 0,-1 2 0 0,-2 1 128 0,0 1-128 15,-2 4 0-15,-1 2-176 16,-2 3 48-16,-2 2 0 16,-3 3-272-16,0 2-48 0,-4 1-16 0,-2 1 0 0,-2-1 256 0,-1-1 48 15,-1-1 16-15,1-3 0 0,0-3 144 0,1-2 0 16,-2 0 0-16,3-4-128 0,1-1 128 0,-1-1 0 0,1-2 160 0,1 0-160 16,1-2 192-16,2-1-64 15,0 1-128-15,3 0 192 0,4-3 96 0,0 0 16 0,0 0 0 0,0 0 0 16,0 0 0-16,0 0 0 0,2 6 0 0,1 1 0 15,3-1-96-15,0 1-16 16,2 0 0-16,2-1 0 0,0 1-64 0,2 1 0 0,1 1-128 0,2 1 192 0,2 1-192 0,-1-1 144 16,1 1-144-16,-1 1 128 0,1-1-128 0,-1 0 192 31,1 1-192-31,-1 1 192 0,0-1-64 0,-1-1-128 0,0 0 192 0,-3-1-64 0,-1-2-128 0,-1 1 160 16,-2 0-160-16,1 0 160 0,-1-3-160 0,0 0 192 15,-4 2-192-15,0-2 192 0,1 0-192 0,-5-6 192 16,0 0-192-16,3 5 192 0,-3-5-192 0,0 0 0 15,0 0 0-15,0 0 0 16,0 0-672-16,0 0-64 0,0 0-16 0,0 0 0 16,0 0-2176-16,0 0-432 0,14-2-96 0,-14 2-10880 0</inkml:trace>
  <inkml:trace contextRef="#ctx0" brushRef="#br0" timeOffset="101959.23">23243 13145 18431 0,'0'0'1632'0,"-4"-3"-1312"15,-3-3-320-15,3 1 0 0,0 0 3952 0,4 5 720 0,-1-4 128 0,1 4 48 16,2-5-3792-16,3 0-752 15,1 1-160-15,1-1-16 0,3 2 48 0,2 0 16 16,2-1 0-16,2 1 0 0,1 0-192 0,3 1 0 16,1-1 0-16,1 1 128 0,1-1-128 0,-2 1-176 0,-1 0 48 0,0-1 0 31,-2 2-1760-31,0 0-352 0,-2 1-64 0,-1 1-11648 0</inkml:trace>
  <inkml:trace contextRef="#ctx0" brushRef="#br0" timeOffset="102115.77">23269 13280 22111 0,'0'0'1968'0,"0"0"-1584"0,-5-1-384 0,5 1 0 0,0 0 2752 0,0 0 480 16,0 0 96-16,0 0 0 0,0 0-2064 0,0 0-432 15,0 0-64-15,0 0-32 16,9 4-336-16,3-2-64 0,1-1-16 0,1 0 0 16,2 0-320-16,1-1 0 0,3-2 0 0,1 0 0 15,0-2-416-15,1 0-160 0,0-3-16 0,1 0-10288 16,2-2-2064-16</inkml:trace>
  <inkml:trace contextRef="#ctx0" brushRef="#br0" timeOffset="102524.08">23884 12952 28559 0,'0'0'2544'0,"0"0"-2032"16,0 0-512-16,-4-3 0 0,4 3 768 0,0 0 48 15,-6 1 16-15,1 2 0 0,-1-1 160 0,1 2 32 16,-1 3 16-16,1 2 0 0,-2 2-464 0,2 2-80 15,-1 1-32-15,1 3 0 0,-1 0-256 0,2 2-48 0,-1-1-16 0,2-2 0 16,1 1-144-16,1-1 0 16,2-1 0-16,1 1 128 0,3-1-128 0,0-2 0 15,1 0 0-15,1-4 0 0,2 0 0 0,1-2-144 16,2-3 144-16,0-2 0 0,0-2-160 0,0-2 160 16,-1-3-128-16,-1-3 128 0,1-2 0 0,1-3 0 0,0-5 0 0,1 0 0 15,-2-2 0-15,1-1 0 0,0-1 0 0,-3 0 128 0,-4 0-128 0,1 2 176 16,-2 1-176-16,0 4 192 0,0 2 208 0,-2 3 48 15,-1 2 16-15,0 3 0 0,-1 5 64 16,0 0 16-16,0 0 0 0,0 0 0 0,-2 5-272 16,1 4-48-16,0 3-16 0,0 2 0 0,-3 3-16 0,0 2-16 15,-2 2 0-15,0 1 0 0,0 2-176 0,1 1 0 16,-1 1 0-16,2 1 128 0,-1 0-128 0,2-1 0 16,0-1 0-16,1 0 0 0,-1-1 0 0,2 0 0 15,1-2 0-15,0-3-176 16,1-2-1424-16,2-2-272 0,1 0-64 0,3 1-9504 15,-1-6-1888-15</inkml:trace>
  <inkml:trace contextRef="#ctx0" brushRef="#br0" timeOffset="102914.68">24268 12996 34095 0,'-4'-18'1504'0,"3"10"320"0,1-1-1456 0,0-2-368 15,0-1 0-15,2 1 0 0,1 0 208 0,3 0-16 0,0 1-16 16,3 3 0-16,-1-1 80 0,1 3 32 16,0 0 0-16,1 2 0 0,0 1-160 0,-1 2-128 0,0 1 144 15,-1 2-144-15,-4 0 0 0,1 4 0 0,0 2 0 0,-2 1 0 16,-2 0 0-16,-2 2 0 0,-1 1 0 0,-1 1 0 16,-3 2 0-16,0-1-240 0,-2 1 80 0,0 0 16 15,-1-1 144-15,3 0 0 0,-1-3 0 0,3-1 0 0,0-3 0 0,1 0 144 16,1 0-144-16,1-2 0 0,1-6 160 0,0 0-160 15,3 7 128-15,2-1-128 0,0-2 192 0,3 0-64 16,-3 1 0-16,3-1 0 0,0 1-128 0,2-1 0 16,-3 1 0-16,2 1 0 0,0-1 128 0,0 1-128 15,-1 1 0-15,0 0 128 0,-1 1 80 0,-2 0 16 16,1 0 0-16,-2 0 0 0,-1 0 16 0,0 0 0 16,-2-2 0-16,0 2 0 0,-1-8 96 0,-1 8 32 15,-1-2 0-15,-2 1 0 0,0-2-64 0,-2 0-16 16,0-1 0-16,-2 0 0 0,0 0-128 0,1-1-32 15,-1 1 0-15,-1-1 0 0,0-2-416 0,1 0-96 16,-3 0 0-16,2 0-16 16,0-1-2544-16,1 0-496 0</inkml:trace>
  <inkml:trace contextRef="#ctx0" brushRef="#br0" timeOffset="103118.55">24620 13141 31615 0,'0'0'1408'0,"0"0"272"0,0 0-1344 0,-3 4-336 0,0 1 0 0,-2 0 0 16,1 1 368-16,-1 0 0 15,0 1 0-15,-1-1 0 0,1 2 80 0,-1 0 0 0,3-2 16 0,0 2 0 16,-1-1-464-16,2-1 0 0,2-6 0 0,0 0 0 31,0 0-1312-31,0 0-352 0,0 0-80 0,0 0-7456 0,8 0-1488 0</inkml:trace>
  <inkml:trace contextRef="#ctx0" brushRef="#br0" timeOffset="103400.22">24808 12950 23951 0,'0'0'1056'0,"0"0"224"0,-5 2-1024 0,-1 1-256 16,3 1 0-16,-3 1 0 0,1-1 784 0,-1 3 112 16,1 3 0-16,1-1 16 0,-2 1-144 0,2 1-16 15,-4 1-16-15,2 2 0 0,2-1-48 0,1 0-16 16,1 0 0-16,0-1 0 0,2-1-256 0,3-1-48 15,0 0-16-15,0-1 0 0,2-1-48 0,0-3-16 16,2 0 0-16,0-2 0 0,1-2-16 0,0-1 0 16,1-2 0-16,-1-2 0 0,-1-1-96 0,0-2-32 15,-1 0 0-15,1-3 0 0,-2-3 32 0,0-2 0 16,-2-1 0-16,-1-2 0 0,-1-1-16 0,-1 2 0 16,-1 0 0-16,-1 3 0 0,-1 1 32 0,-2 1 0 15,0 2 0-15,-2 2 0 0,0 2-192 0,0 1 160 16,-1 2-160-16,1 2 160 15,-1 1-512-15,0 2-96 0,0 0-32 0,2 3 0 16,1 0-1952-16,1 2-400 0,0-1-80 0</inkml:trace>
  <inkml:trace contextRef="#ctx0" brushRef="#br0" timeOffset="103810.23">24978 13044 13823 0,'-3'5'1216'0,"1"3"-960"0,-1 1-256 0,0 1 0 0,-1 2 1504 0,1-2 256 16,2-1 48-16,-3-1 16 0,0 1-608 0,3-1-128 15,1 0-32-15,0-2 0 0,-2 2 32 0,2-1 16 16,1-1 0-16,-1-6 0 0,3 6-464 0,-3-6-112 16,7 3-16-16,-2-1 0 0,2-1-192 0,0-2-64 15,-1-1 0-15,1-1 0 0,-1-2-128 0,0 0-128 16,-1-3 144-16,0-1-144 0,-2-1 176 0,-1-2-176 16,1-2 192-16,-3 0-192 0,-3-2 0 0,1 1-176 15,-1-2 0-15,-2 1 0 0,0 0 176 0,-1 2 0 16,0 1-144-16,-2 1 144 0,-1 1 160 0,3 1 96 0,0 1 32 0,1 0 0 15,-2-1 288-15,3 2 64 0,-1-1 16 0,2 1 0 16,0 2-144-16,2-2-16 0,1 0-16 0,1 0 0 16,2 1-256-16,0-1-48 0,1 1-16 0,0 1 0 15,3 0-160-15,0 2 0 0,1 1 0 0,1 0 0 16,1 1-128-16,-3 1 128 0,1 2 0 16,0 1 0-16,0 2 0 0,-3 1 0 0,-2 3 0 15,0 2 128-15,-2 1 80 0,-1 1 16 0,-1 0 0 0,-4 2 0 16,1 2-96-16,-2 1 0 0,-1 3-128 0,-1 0 192 15,0 0-336-15,0 0-80 0,1-1-16 0,0 0 0 32,3-1-768-32,0-3-144 0,2-1-48 0,1 0-13968 0</inkml:trace>
  <inkml:trace contextRef="#ctx0" brushRef="#br0" timeOffset="105108.49">23956 13780 23439 0,'0'0'1024'0,"0"0"240"0,-1-6-1008 0,1 6-256 0,0 0 0 0,0 0 0 0,0 0 1216 0,0 0 192 15,0 0 32-15,0 0 16 16,0 0-320-16,0 0-64 0,-1 9-16 0,-1 1 0 0,1 0-400 0,0 2-80 16,0 1 0-16,0 0-16 0,-1 1-320 0,0-1-64 15,-2 2-16-15,2 0 0 0,0-2-160 0,0-1 128 16,1-1-128-16,-3-2 128 16,3-3-128-16,1-6 160 0,0 0-160 0,0 0 160 15,0 0 160-15,0 0 48 0,0 0 0 0,0 0 0 0,1-6-112 0,3-4 0 16,-2-3-16-16,1-3 0 0,2-1-240 0,0-4 0 15,2-2 0-15,1-3 0 16,1 0 0-16,1 1 0 0,2 0 0 0,-1 4 0 0,-3 3 0 0,0 3 0 16,-1 4-144-16,0 4 144 0,0 2-144 0,-7 5 144 15,6 1-128-15,0 4 128 0,-1 3 0 0,0 1-160 16,-1 4 160-16,-1 1 0 0,1 1 0 0,-2 3 0 16,0-1 0-16,-1 2 0 0,0-1 0 0,0-1 128 15,0 0-128-15,2-2 192 0,-1-2-192 0,1-2 0 16,1-2 128-16,2-2-128 0,-1-3 0 0,3 0 0 15,0-4 0-15,1-3 0 0,1-1 0 0,2-2 192 16,1-1-48-16,1-4-16 0,3-2-128 0,-1-4 0 16,0-3 0-16,0-2 0 0,2-1 0 0,-4-2 0 0,0 0 0 0,-1 1 128 15,0 5-128-15,-4 0 0 0,-1 4 0 0,-1 4 128 16,-2 3 80-16,0 2 16 0,-5 6 0 16,0 0 0-16,0 0-224 0,0 0 144 15,2 9-144-15,0 1 128 0,-1 2-128 0,0 2 0 0,-1 2 144 0,-1 0-144 16,0 2 0-16,0 1 0 0,-1-1 0 0,2 1 0 0,-2 0 0 0,0-2 0 15,2-1 0-15,2-2 128 0,0-1-352 16,0-1-64-16,0-1-16 0,3-2 0 16,-1-1-272-16,1-2-64 0,2-2-16 15,1-2 0-15,1-2-160 0,0-3-16 0,1-1-16 16,8-3 0-16,0-2-80 0,-6 2-16 0,0-2 0 0,5-3 0 16,0 0 240-16,-7 5 64 0,0-1 0 0,-2 1 0 0,0 1 512 0,-1-1 128 15,-2 2 0-15,2-2 0 0,-7 7 0 0,0 0 144 16,0-6-16-16,0 6-128 0,0 0 640 0,-5-4 0 15,0 1 16-15,1 1 0 0,-2 0 192 0,1 2 48 16,-1 0 0-16,1 2 0 0,-1-1-368 0,1 1-64 16,-1-1-16-16,6-1 0 0,-5 1-256 0,5-1-64 0,-5 1-128 0,5-1 192 15,0 0-192-15,0 0 128 0,-4 0-128 0,4 0 0 16,-6-1 176-16,6 1-176 16,0 0 192-16,-1-4-192 0,0-2 144 0,0 1-144 15,-1-1 0-15,1 0 144 0,1-3-144 0,0 1 0 16,1-1 0-16,-1 0 0 0,2 0 0 0,0 0 128 0,0 0-128 0,1 1 0 15,-1 2 0-15,-2 0 0 0,0 6 0 0,0 0 0 16,0 0 160-16,0 0-160 0,0 0 192 0,0 0-192 16,0 8 256-16,0 2-48 15,0 2-16-15,-2 2 0 0,-1 2-64 0,1 0 0 0,-1 2-128 0,1 0 192 16,1 1-192-16,-1 0 128 16,0-1-128-16,1 1 0 0,0 0 176 0,0 0-176 0,0-3 192 0,0-1-192 15,1-1 0-15,0-2 0 0,0-1 0 0,1-2 0 16,0-2 0-16,-1-7 0 0,0 0 0 0,0 0 0 15,0 0 208-15,0 0-64 0,0 0-16 0,0 0 0 16,2-5-128-16,-1-3 128 0,0-3-128 0,-1-8 128 16,0-2-128-16,0 6 0 0,0-4 144 0,1-10-144 0,2-2 0 0,-1 9 0 15,1-2 0-15,4-2-192 0,-5-1 192 0,3-1 0 16,1 0 0-16,1 1 0 0,0 1 0 0,2 2 0 16,0 1 0-16,1 2 128 0,0 1-128 0,1 3 0 15,0 3-128-15,0 2 128 0,0 2 0 0,0 2-128 16,-1 3 128-16,-1 2 0 0,1 2 0 0,0 2 0 15,0 1 0-15,-1 2 0 0,-1 2 0 0,-3 0 0 16,0 3 0-16,-2 1 176 0,-1 1-176 0,-3 2 192 16,-3 0-192-16,-3 2 192 0,-2-1-192 0,-2 1 192 15,-2 2-192-15,-1 2 192 0,-2-1-336 0,1-1-64 16,2-2-16-16,-2 0 0 16,3-3-272-16,1-1-48 0,1-1-16 0,4-2 0 15,1 0-2320-15,5-8-448 0,0 0-112 0</inkml:trace>
  <inkml:trace contextRef="#ctx0" brushRef="#br0" timeOffset="105406.55">24919 13572 14735 0,'0'0'1312'0,"0"0"-1056"0,0 0-256 0,0 0 0 15,-4 5 3264-15,-2 2 608 0,0 1 112 0,-3 1 32 16,-2 0-2288-16,0 2-464 0,0 0-96 0,-1 2-16 16,-1-1-496-16,-2 0-96 0,1 0-32 0,1 1 0 15,2-1-144-15,0 0-48 0,2-2 0 0,4-1 0 16,-1 0-192-16,4-3-144 0,1 0 192 0,1-6-192 15,5 3 192-15,1-1-192 0,0-2 192 0,3-2-192 16,0-1 176-16,1-3-176 0,1-2 160 0,1-3-160 16,1-4 0-16,0 0 128 0,2-3-128 0,-1 2 0 0,0 0 0 15,0 3 128-15,-5 2-128 0,-1 2 0 0,-2 3 128 0,-6 6-128 16,0 0 0-16,0 0 0 0,0 0 192 0,4 7-64 16,-2 3-128-16,-1 4 192 0,-1 0-192 0,-1 1 0 15,-1 2 128-15,0 7-128 16,0-2-448-16,2-7-144 0,2 0-32 0,0-2 0 15,0-2-2368-15,3-1-464 0</inkml:trace>
  <inkml:trace contextRef="#ctx0" brushRef="#br0" timeOffset="105719.53">23746 14440 24879 0,'-21'0'2208'0,"12"0"-1760"0,-1 0-448 0,1 0 0 16,3 0 1648-16,1-1 240 0,5 1 48 0,0 0 16 16,0 0-848-16,4-5-160 0,3 0-48 0,6-2 0 15,8-2-464-15,5 0-112 0,7-2 0 0,6-3-16 16,3-1-96-16,6-3-16 0,7 0 0 0,6-2 0 15,4 0-64-15,1-3-128 0,1-1 176 0,1 0-176 0,3-2 144 0,35-12-144 16,-10 4 0-16,-34 14 144 0,-3 0-144 0,-5 4 0 16,-2 0 144-16,-4 3-144 0,-3 2 0 0,-4 2-128 15,-6 1 0-15,-4 4 0 16,-6 1-736 0,-6 2-144-16,-7 2-16 0,-12-1-9360 0,0 0-1872 0</inkml:trace>
  <inkml:trace contextRef="#ctx0" brushRef="#br0" timeOffset="106017.55">23908 14534 34607 0,'-22'0'1536'0,"14"0"320"0,-2 2-1488 0,1-2-368 0,1 0 0 16,3 0 0-16,5 0 768 0,0 0 96 0,0 0 16 0,0 0 0 15,7-3-432-15,6 0-64 0,1-2-32 0,6-2 0 16,3-1-352-16,5-1 0 15,8-2 0-15,25-6 0 0,4-3 0 0,-19 7 0 0,7-3 0 0,26-10 0 16,-6-1 0-16,-24 8 0 0,7-2 0 0,9-1 0 16,4-2 0-16,-5 2 0 0,-3 0 0 0,-6 2 0 15,-2 2 0-15,-3 4 0 0,-3 1 0 0,-6 3 128 0,-4 2-128 16,-7 3 0-16,-5 0 128 0,-8 2-128 16,-4 1 176-16,-3 1-48 0,-3 0 0 0,-7 1 0 15,0 0 64-15,-7 2 0 0,-3-1 0 0,-1 1 0 16,-3 0-576-1,0 1-96-15,-5 0-32 0,2 0 0 0,-1-1-1264 0,-5 2-256 0,3-2-48 0,2-1-12976 16</inkml:trace>
  <inkml:trace contextRef="#ctx0" brushRef="#br0" timeOffset="108031.7">3167 4844 14271 0,'-5'-9'640'0,"5"9"128"0,-2-8-624 0,2 0-144 16,-2 0 0-16,2 2 0 0,0-1 0 0,0 7 0 15,2-7 0-15,1-1 128 0,2-1 96 0,0 0 16 16,0 0 0-16,1 2 0 0,2-1-240 0,1 0 0 16,0 0 0-16,0-1 0 0,1 1 0 0,-1 0 0 15,2 1 0-15,0 0 0 0,0 2 0 0,0 0 0 0,1 2 0 0,-2 1 0 16,0-1 256-16,1 1 0 0,1 0 0 0,1 1 0 15,1-1 64-15,-1 0 0 0,0 0 16 0,0 1 0 16,1 0-80-16,2 0-32 0,1-1 0 0,3 0 0 16,2-3-32-16,1 3 0 0,3 0 0 0,3 0 0 15,4-2-16-15,6 1-16 0,4 0 0 0,4 0 0 16,4-3-32-16,1 1 0 0,0-1 0 0,0-1 0 16,3 0-128-16,5-2 160 0,6-1-160 0,3-1 160 15,-1-1-160-15,0 0 0 0,-1 0 0 0,3 1 0 16,3 0 0-16,2 1 128 0,0-1-128 0,-1-1 0 15,-2-1 0-15,3-1 0 0,3 1 0 0,0 1 0 0,0-1 256 0,-2 0-48 16,-5-2 0-16,2 3 0 0,2 0 128 0,-1 2 32 16,-2 0 0-16,-5 3 0 0,-6 0-96 0,-5 4-16 15,-4 1 0-15,-3 0 0 0,-3 4-112 0,-2 0-16 16,-2 0-128-16,-2 1 192 0,-6 3-64 0,-5 0 0 16,-3 1-128-16,-4 0 192 0,-2-2-64 0,-4 2-128 15,-2-4 176-15,0 1-176 16,-3 2-224-16,-3-2-160 0,-8-4-16 0,0 0-10096 0</inkml:trace>
  <inkml:trace contextRef="#ctx0" brushRef="#br0" timeOffset="108610.47">2790 4837 26207 0,'-23'-9'1152'0,"9"5"256"0,0-1-1136 0,-1 2-272 15,3-2 0-15,2 2 0 0,4 0 176 0,-2 0-32 32,4-2 0-32,4 5 0 0,0 0 32 0,0 0 0 15,0 0 0-15,0 0 0 0,0 0-176 0,12-2-256 16,-2 0 64-16,3 1 16 0,2 1 176 0,2 0-208 15,0-1 80-15,5-1 128 0,5 1-160 0,3 0 160 16,1-1 0-16,4-1-144 0,-2-2 144 0,1 1-128 16,1-2 128-16,4 2-128 0,5-3 128 0,4 2-128 0,5 1 128 15,5-2-128-15,3 1 128 0,1-1 0 0,-3-1 0 0,3 2 0 16,2 2 144-16,4-1-144 0,6 1 192 0,-2 0-192 16,-1-2 176-16,0 1-176 0,1 0 160 0,4-2-160 15,5 2 272-15,-2-2-32 0,-3 0-16 0,-1-1 0 16,-1-3 272-16,3 0 48 0,3 0 16 0,-1-1 0 15,-6 0 64-15,-2-1 16 0,-3-2 0 0,1 0 0 16,-1 0-64-16,-4 2-16 0,-6 0 0 0,-4 1 0 16,-8 1 16-16,-5 1 16 0,-5 2 0 0,-4-1 0 15,-5 3-80-15,-3 0 0 0,-6 1-16 0,-2 0 0 16,-5 3-240-16,-1 0-64 0,-10 1 0 0,0 0 0 16,0 0-64-16,0 0-128 0,0 0 176 0,0 0-176 31,0 0-1296-31,0 0-368 0,0 0-80 0</inkml:trace>
  <inkml:trace contextRef="#ctx0" brushRef="#br0" timeOffset="109770.77">461 5202 15263 0,'-10'-3'672'0,"10"3"144"15,-6-1-656-15,6 1-160 0,0 0 0 0,0 0 0 16,-4-5 1152-16,4 5 192 0,0 0 32 0,6-8 16 16,-1 1-384-16,5-1-80 0,3 0-16 0,4 0 0 15,5-2-176-15,4 0-32 0,1-2-16 0,4-2 0 0,1 0-416 0,-2 0-80 16,-3-2 0-16,2 0-16 0,-1-2-176 0,0 3 0 16,-3 2 144-16,0 0-144 0,0 2 0 0,-2 2 128 15,-3 0-128-15,-1 2 0 0,0 3 0 0,-1 1 0 16,-2-1 0-16,1 1 0 0,-6 0 0 0,0 2 0 15,-1 0 0-15,-10 1 0 0,0 0 128 0,0 0-128 16,0 0 160-16,0 0-160 0,0 0 176 0,-10 4-176 16,-4 0 192-16,-1 1-192 0,-1 0 144 0,-4 2-144 15,-3-1 0-15,-2 5 144 0,-1 4-144 0,-1 0 0 0,-2 1 0 0,1 1 0 16,2 3 0-16,-1 1 0 16,-1 0 0-16,10-6 0 0,-4 2 0 0,2 1 0 15,-1 4 0-15,1 0 0 0,0 1 0 0,2 2 0 0,3-1 0 0,2-1 0 16,3-1-176-16,2-1 176 0,4-4-128 0,2 0 128 15,3-2 0-15,3 0-160 16,4-2 160-16,2-1 0 0,2-1 0 0,3-3 0 0,4-3 160 0,2-2-32 16,-1-3 0-16,1-2 16 0,1-3 0 0,0-4 0 15,-2-2 64-15,0-1 16 0,1-1 0 0,-2-2 0 16,-4 0 128-16,-2-2 32 0,-3 1 0 0,-2-1 0 16,-4 0 112-16,-1 1 16 0,-3 1 16 0,-5 1 0 15,0 2-128-15,-3 2-16 0,-3 1-16 0,-1 3 0 0,0 3-368 0,-1 4 0 16,-3 5 0-16,-7 5 0 15,0 4-736 1,1 4-224-16,-1 3-32 0,2 1-12896 0</inkml:trace>
  <inkml:trace contextRef="#ctx0" brushRef="#br0" timeOffset="110241.84">1036 5245 10127 0,'0'0'448'0,"0"0"96"0,0 0-544 0,0 0 0 16,0 0 0-16,0 0 0 0,0 0 2112 0,0 0 304 0,0 0 64 0,4 8 16 16,2 1-1584-16,-2 1-304 15,-1 2-64-15,2 3-16 0,0 1-128 0,1 2-16 16,-2-1-16-16,2 2 0 0,0 0-112 0,2 1-32 16,1 1 0-16,0 1 0 0,-1-2-224 0,1 0 144 15,0-1-144-15,0-1 128 0,-1-3-128 0,-1-1 0 16,1-2 0-16,-1-1 0 0,-2-1 160 0,-1-2-160 0,1-1 192 0,-5-7-192 15,0 0 256-15,0 0-64 16,0 0-16-16,0 0 0 0,0 0 208 0,-2-5 64 16,-3 0 0-16,0-2 0 0,-2-1-64 0,-2-2-16 15,-1-1 0-15,-2-2 0 0,-1-3-208 0,-1-2-32 0,-4-1-128 0,2 0 192 16,0-1 16-16,2 0 0 0,0-1 0 0,2-1 0 16,2 2 240-16,1 1 32 0,1 0 16 0,2 0 0 0,1 2-192 0,3 0-48 15,2 1 0-15,0 1 0 0,3 2-256 0,3 1 0 16,0 1 0-16,3 1 0 0,0 0 0 0,2 2 0 15,1 1 0-15,1 1 0 0,-1 2 0 0,2 1-144 16,-1 0 144-16,0 2 0 0,-2 1 0 0,-1 2-160 16,0 2 160-16,-1 1 0 0,-3 2 0 0,0 1 0 15,-2 0 0-15,-1 2 0 0,0 1 0 0,-2 1 0 16,-1 2 0-16,-1 1 0 0,0 1 0 0,-2 1-208 16,-1-1 32-16,-3 8 16 15,3-5-480-15,-3-2-80 0,-1-3-32 0,0-2-11984 0</inkml:trace>
  <inkml:trace contextRef="#ctx0" brushRef="#br0" timeOffset="110447.12">1294 5218 15663 0,'0'0'688'0,"0"0"144"0,0 0-656 0,0 0-176 0,4-4 0 0,-4 4 0 16,0 0 1920-16,0 0 368 0,0 0 64 0,0 0 16 15,6 3-1232-15,0 3-240 0,-1 2-64 0,-1-1 0 16,-1 2-480-16,0 1-96 0,0 1-32 0,1 1 0 15,-2 1-224-15,1 0 128 0,1 1-128 0,0-1 0 0,0 0 128 0,1 0-128 16,-1-1 0-16,2-1 0 0,0-1-224 0,1-1-144 16,-1-2-16-16,2-2-7760 15,1-2-1552-15</inkml:trace>
  <inkml:trace contextRef="#ctx0" brushRef="#br0" timeOffset="111093.55">985 6351 13823 0,'-17'-3'608'0,"10"2"128"16,2 0-592-16,-1 0-144 0,6 1 0 0,0 0 0 0,0 0 1920 0,0 0 336 15,-2-5 80-15,4 0 16 0,5-2-1472 0,4 0-304 16,5-3-48-16,3-3-16 0,3-4-96 0,3-2-32 15,4-3 0-15,0-2 0 0,2-3-160 0,4-1-32 16,2 0-16-16,-2 0 0 0,-2 3-176 0,-1 1 0 16,-2 2 0-16,-2 2 0 0,-1 2 128 0,-4 3-128 15,-5 2 128-15,-2 2-128 0,-5 2 0 0,-1 3-256 16,-5 2 48-16,-5 4 0 0,0 0-64 0,0 0-16 16,0 0 0-16,-9 6 0 0,-3 3 128 0,-2 2 32 0,-5 1 0 0,1 3 0 15,-6 1 128-15,1 3 0 0,-1 2 0 0,-1 2 0 16,1 1 0-16,-3 1 0 15,0 2 0-15,-1-1 0 0,3 1 0 0,0-3 0 0,-1 0 0 0,1-2 0 16,1 0 128-16,2-1 48 0,2-2 16 16,2-1 0-16,4 0 96 0,3-2 32 0,2-2 0 0,4-2 0 31,3-1-192-31,2-3-128 0,4-1 144 0,3 0-144 0,1-2 256 0,3 0-32 0,4-3-16 0,1-2 0 16,3-2-48-16,1-4-16 0,-2-2 0 0,1-2 0 15,-1-2-16-15,-2 0-128 0,1 0 192 0,-3 0-64 16,-2-1 0-16,-1 0-128 0,-3-2 192 0,-2 1-64 15,0 2 240-15,-5-1 32 0,-4 0 16 0,-1 2 0 16,1 2 112-16,-1 1 32 0,-6-1 0 0,0 4 0 16,0 3-176-16,-1 3-48 0,0 2 0 0,-3 2 0 0,-3 4-336 0,0 3 0 15,-1 3 0-15,-4 8 0 16,2 0-560-16,5 2-128 0,3 0-16 0,3 0-13280 16</inkml:trace>
  <inkml:trace contextRef="#ctx0" brushRef="#br0" timeOffset="111783.19">1490 6366 22911 0,'0'0'1024'0,"0"-8"192"0,-2-1-960 0,1 0-256 16,1 1 0-16,2-1 0 0,-1 0 704 0,1 1 112 0,3 1 16 0,-1 0 0 15,1 0-256-15,-1 3-64 0,2 1 0 0,-6 3 0 16,0 0-256-16,0 0-64 0,7 1-16 0,0 2 0 15,-7-3-48-15,5 8-128 0,1 3 192 0,-4 1-64 16,0 2-128-16,0 3 0 16,1 1 144-16,-2 2-144 15,-1 0 128-15,1 1-128 0,0 0 128 0,0-1-128 16,0-3 0-16,0 0 0 0,-1-3 0 0,1-2 0 16,0-2 0-16,1-2 144 0,-2-8-144 0,0 0 0 15,0 0 176-15,0 0-176 0,0 0 160 0,0 0-160 0,0 0 272 0,0 0-32 16,-4-6-16-16,1 0 0 0,0-3-80 15,-2-1-16-15,1-1 0 0,-1 0 0 0,1 0-128 0,0 0 0 16,0 0 0-16,0 0 128 0,0 1-128 0,-1 1 0 16,2 2 0-16,0 0 0 0,0 1 0 0,1 2 0 15,2 4 144-15,0 0-144 0,0 0 192 0,0 0-48 16,0 0 0-16,5 7 0 0,0 1-144 0,-2 3 0 16,3 2 0-16,-1 2 0 0,2 4 0 0,1 2 0 15,-1 2 0-15,1 2 0 0,1 1 0 0,0 2 0 16,-2 2 0-16,2 0 0 0,0 1 0 0,-1-2 0 15,-2-1 0-15,3-1 0 0,1-2 0 0,-1-1 0 16,-4-2 0-16,2-2 0 0,2-2 0 0,-3-4 0 16,-1-2 0-16,-1-2 0 0,-2-2 0 0,0-2 0 15,-2-6 128-15,0 0-128 0,0 0 352 0,-4 1-16 16,0-3 0-16,-2-2 0 0,-2-2 336 0,1-3 64 16,-1-2 16-16,0-3 0 0,0-5-368 0,-1-1-64 15,1-5 0-15,1-1-16 0,-1-4-304 0,1-2 128 0,3 0-128 0,-1-3 0 16,1-1 0-16,2 0 0 15,2-1 0-15,2 2 0 0,1 3 0 0,2 3 0 16,0 1-144-16,2 3 144 0,0 3 0 0,1 2-160 16,0 2 160-16,-1 4 0 0,3 3 0 0,-1 2 0 15,-1 2 0-15,0 1 0 0,0 3 0 0,1 2 0 0,-1 1 0 0,-2 2 0 0,1 2 0 16,0 2 0-16,-3 0 0 0,0 3 0 0,1 1 0 16,-3 1 0-16,0 1 0 0,0 2 0 0,-2 2 0 15,0 1 128-15,-1 2-128 0,-1 2 0 0,-1 1 0 0,1 1 0 16,-1-1 0-16,-3 7-160 15,-2-5-448-15,2-3-96 0,1-4 0 16,2-1-16-16,-2-3-2224 0,3-2-432 0</inkml:trace>
  <inkml:trace contextRef="#ctx0" brushRef="#br0" timeOffset="112019.59">1820 6392 7359 0,'0'0'656'0,"6"-5"-528"15,0-1-128-15,2 1 0 0,0-1 2160 0,1 1 400 0,0-1 64 0,1 2 32 16,0 0-880-16,-1 3-176 15,0 2-48-15,-1 4 0 0,-2-2-528 0,0 3-128 16,-1-1 0-16,-2 4-16 0,0 2-80 0,-3 2-16 16,-1 0 0-16,-1 3 0 0,-1 0-320 0,-1 1-64 0,-2-2-16 0,1 1 0 15,-1 0 16-15,2 1 0 0,-1-3 0 0,2-1 0 16,2-3 64-16,1-1 16 16,1-3 0-16,-1-6 0 0,6 4 144 0,0-2 16 15,3-2 16-15,2-2 0 0,3-5-112 0,3-3-32 16,0-4 0-16,3-4 0 0,2-4-320 0,1-1-192 0,0-1 192 0,4-1-192 15,1-2 0-15,2 2 0 0,0 0 0 0,1 3-11168 16,-1 1-2144-16</inkml:trace>
  <inkml:trace contextRef="#ctx0" brushRef="#br0" timeOffset="112992.78">9003 4544 12895 0,'-21'-2'1152'0,"7"1"-928"0,0 0-224 0,1 0 0 16,0-2 2048-16,2 2 384 0,0 0 64 0,4 1 0 15,7 0-1792-15,-9 1-384 0,9-1-64 0,0 0 0 16,-8 4-256-16,8-4 0 0,0 0 128 0,0 0-128 16,0 8 0-16,2 1 0 0,3-1-192 0,3 0 192 0,-2-2-192 0,4 1 64 15,2-1 128-15,5 2-208 0,1 0 64 0,4-2 16 16,0 0 0-16,4-2 0 0,4 0 128 0,6-1-192 15,3-1 192-15,7-2-192 0,6 0 192 0,-1-1 0 16,-3-2 0-16,4-2-128 0,2 0 128 0,5-1 224 16,4 1-48-16,4-1-16 0,3 1-16 0,1-2 0 15,-1-2 0-15,6 1 0 0,7-2-144 0,2 0 192 16,1-1-192-16,2 0 192 0,0 0-192 0,7 0 128 16,6 2-128-16,-3-2 128 0,-2-1-128 0,4 2 128 0,8 1-128 0,-4-1 128 15,-5-3-128-15,4 2 0 0,7 3 0 0,-3 1 128 16,-6-4-128-16,1 1 0 0,0 5 0 0,-3-1 128 15,-2-3-128-15,-5 2 0 0,-4 3 0 0,-1 0 0 16,1 3 0-16,-9-2 128 0,-6 0-128 0,-8 1 0 16,-5 0 240-16,-3 2-48 0,-5 2 0 0,0 1 0 15,-2-1-192-15,-2 2 176 0,-5-1-176 0,-6-1 160 16,-3-1-160-16,-5 0 192 0,-5-1-192 0,-2 3 192 16,-3-1-192-16,-4 0 160 0,-3-1-160 0,-2 1 160 31,-10-2-2304-31,0 0-464 0</inkml:trace>
  <inkml:trace contextRef="#ctx0" brushRef="#br0" timeOffset="113556.92">9041 4770 17855 0,'-22'-5'784'0,"5"3"176"0,1-1-768 0,0 1-192 0,4-1 0 0,2 2 0 15,1-1 688-15,9 2 96 0,0 0 32 0,0 0 0 16,0 0-64-16,0 0-16 0,0 0 0 0,0 0 0 16,14-1-736-16,1 1 0 0,3 0 0 0,4 0 0 15,4 0 0-15,4-1 0 0,4-1 0 0,7-1 0 16,6 1 0-16,0 0 224 0,3-1-64 0,0-2-16 16,2 0-144-16,4-1 0 0,5 1 0 0,7-1 128 15,7 0-128-15,-1-1 0 0,-2-1 0 0,5 2 0 16,6-1 128-16,5 1 0 0,0-2 0 0,4-1 0 15,0-1-128-15,7 0 0 0,8-1 0 0,-3-1 0 16,-1-1 0-16,4 0 192 0,8 0-64 0,-5-2 0 16,-2 0-128-16,2 0 160 0,7-1-160 0,-2 0 160 0,-7-3-160 0,2 1 192 15,3 2-192-15,-5-1 192 16,-8-1-192-16,1 0 0 0,-1 3 144 0,-5 0-144 0,-7 2 448 0,-8 2 0 16,-7 1 16-16,-4 1 0 0,-4 3 320 0,-4 1 64 15,-4 2 16-15,-8 2 0 0,-6 0-192 0,-7 1-32 16,-6 0-16-16,-5 1 0 0,-4 0-288 0,-2 1-48 15,-4 1-16-15,-3 0 0 0,-12-3-112 0,0 0-32 16,9 4 0-16,-9-4 0 0,0 0-272 0,8 6-64 16,-8-6-16-16,8 4-9728 15,-8-4-1952-15</inkml:trace>
  <inkml:trace contextRef="#ctx0" brushRef="#br0" timeOffset="114754.79">12134 4766 19919 0,'-4'-12'880'0,"4"12"192"0,-2-6-864 0,2-1-208 16,0-1 0-16,2 0 0 0,0-1 576 0,1 0 64 15,1-1 0-15,2-1 16 0,-1-1 208 0,4-1 32 16,0-2 16-16,3-1 0 0,2 1-144 0,4-2-48 0,2-1 0 0,1 2 0 16,2 1-240-16,1 1-48 15,1 2-16-15,1 1 0 0,-2 1-256 0,-1 3-160 0,-1 1 192 0,-2 4-192 16,-2 0 0-16,-1 2 0 0,-3 2 0 0,1 1 0 16,-3 2 0-16,-1 1 0 0,-1 1 0 0,2 5 0 31,-1 3-320-31,-3 0-80 0,-2-3-16 0,-1 1 0 0,0 0-2064 15,-2-2-400-15,-2 0-96 0</inkml:trace>
  <inkml:trace contextRef="#ctx0" brushRef="#br0" timeOffset="115399.02">12506 4601 6447 0,'-13'-6'272'0,"6"4"80"16,-1-2-352-16,-1 2 0 0,1 0 0 0,-2 1 0 0,0 1 3216 0,0 1 576 16,1 1 112-16,-1 1 32 0,0 3-2336 0,0 2-448 15,-1 1-112-15,2 4-16 0,0-1-672 0,1 4-144 16,-1 2-16-16,2 2-16 0,-1 2-176 0,1 1 0 15,2 0 0-15,1 3 0 0,2 2 0 0,1-1 0 16,1 1 0-16,2-2 128 0,3-1-128 0,1 0 0 16,1-1 0-16,2-1 0 0,1-2 0 0,1-3 0 0,1-1 0 0,1-4 128 15,0-2 0-15,1-3-128 0,1-3 192 0,0-1-64 16,1-3-304-16,0-2-64 16,1-3-16-16,7-8 0 15,-4-4-736-15,-3-4-160 0,2-3-16 0,-2 0-16 16,-1-1 288-16,-2 0 48 0,-2 0 16 0,-3 8 0 0,-1-1 832 0,-1 3 0 0,0 2 0 15,-1 2 0-15,-2 2 704 0,0 3 128 0,-4 5 0 0,0 0 16 16,0 0 48-16,0 0 0 0,3 6 0 0,-3 4 0 16,-2 3-448-16,0 3-64 0,1 0-32 0,0 3 0 0,0 1-352 0,0 0 128 15,-1-2-128-15,1 2 0 0,-1 0 144 0,1-1-144 16,0-3 192-16,0-2-192 16,1-1 320-16,0-2-64 0,0-3 0 0,1-1 0 15,-1-7 240-15,0 0 32 0,0 0 16 0,0 0 0 0,0 0 32 0,8-4 0 16,0-4 0-16,3-8 0 0,-1-1-64 0,-1-3-16 15,2-2 0-15,2-1 0 0,0 0-304 0,0 1-64 16,-2 1-128-16,1 4 192 0,0 3-192 0,-2 3 0 16,-3 2 0-16,-1 4 0 0,-6 5 0 0,0 0-128 15,10 2 128-15,-1 5 0 0,-2 3-192 0,-1 1 64 16,0 0 128-16,-2 1-208 0,0 1 208 0,0 1 0 16,-1 2-160-16,1-1 160 0,1 0 0 0,0 1 0 15,-1-2 0-15,1-1 0 0,2-2 0 0,-1-2 0 16,-6-9 0-16,9 7 0 0,1-4 0 0,-1-2 0 15,-1-2 144-15,-1-2-144 0,0-3 176 0,1 0-48 16,-1-3 0-16,1-2 0 0,0-2 112 0,0-2 16 0,1 1 0 0,0 0 0 16,-1-2-256-16,1 2 144 15,-2 2-144-15,1 3 128 0,-1 1-128 0,-7 8 0 0,7-3 0 0,-7 3 0 16,0 0 0-16,9 2-176 0,-9-2 176 0,8 8-128 16,-8-8 128-16,6 12-192 0,0 0 192 0,-2 1-192 15,0-1-16-15,-2 1-16 0,-1-2 0 0,2-2 0 31,-3-9-784-31,7 9-144 0,-7-9-48 0,12 6-11968 0</inkml:trace>
  <inkml:trace contextRef="#ctx0" brushRef="#br0" timeOffset="115996.45">13351 4803 16703 0,'0'0'736'0,"0"0"160"0,-9-3-720 0,-1 5-176 16,-1 1 0-16,-1 1 0 0,-3 3 1216 0,2 2 224 15,0 1 32-15,1 3 16 16,1 2-944-16,1 1-192 0,0-1-32 0,1 0-16 0,2 1-304 0,0-1 0 15,2 2 128-15,0-2-128 0,2 0 0 0,2-2 0 16,1-5 128-16,0-8-128 0,3 10 176 0,-3-10-32 16,0 0 0-16,10 7 0 0,-2-5 144 0,2-3 32 15,-1-1 0-15,1-5 0 0,-1-2-64 0,2-2-16 16,0-1 0-16,0-2 0 0,0 0-48 0,-1-2-16 16,0 1 0-16,-1-2 0 0,-2 1-32 0,1 0 0 0,-2 1 0 0,-1 4 0 15,2 3 64-15,-7 8 16 0,0 0 0 16,0 0 0-16,0 0 48 0,0 0 16 15,0 0 0-15,5 7 0 0,-1 3-288 0,-1 2 0 0,-1 3 0 0,0 0 0 16,0-2 0-16,2 1 0 0,-2 0 0 16,0 2 0-16,1-1 0 0,1 1 0 0,0-3 0 0,3-1 0 31,0-2-512-31,2-2-176 0,0-3-16 0,1-2-16 0,1-3-848 16,0-2-160-16,1-2-48 0,1-4 0 0,-3-2 560 15,2-1 128-15,-1-1 0 0,1-1 16 0,0-3 816 0,-2 2 256 0,-3-1-160 0,-2-1 160 16,0 0 0-16,-1 2 224 0,0 1-32 0,-2 2 0 0,-1 0 336 0,0 4 64 15,-1 7 16-15,0 0 0 16,0 0 224-16,0 0 64 0,0 0 0 0,0 0 0 16,0 0-512-16,0 0-80 0,4 12-32 0,1-1 0 0,-2-2-272 0,3-1 0 15,-1 1 0-15,1-1 0 0,-6-8 0 0,7 7 0 16,1-3 0-16,0 0 0 0,-8-4 0 0,8 5 0 16,-8-5 128-16,11 2-128 0,-11-2 176 0,10-2-32 15,-2-2 0-15,-1 0 0 0,-2-1 176 0,0-2 48 16,-2-2 0-16,-1 0 0 0,-1-1 144 0,-1 2 16 15,-1 0 16-15,-1 0 0 0,-1 1-32 0,-3 1 0 16,6 6 0-16,0 0 0 0,-8-1 0 0,1 4-16 16,-1 3 0-16,1 3 0 0,1 0-304 0,0 4-64 15,0 2-128-15,0 1 192 0,2 2-192 0,0 3 0 16,1 1 0-16,0-1 0 16,1-2 0-16,1-1 0 0,-1 2 0 0,2-1 0 0,2-3-144 0,1 0 144 15,0-4-208-15,2-1 80 16,0-1-960-16,2-2-192 0,0-2-48 0</inkml:trace>
  <inkml:trace contextRef="#ctx0" brushRef="#br0" timeOffset="116295.13">13850 4414 25567 0,'-8'-12'1136'0,"8"12"224"0,-3-9-1088 0,3 9-272 0,-2-8 0 0,2 8 0 0,2-8 384 0,-2 8 32 16,0 0 0-16,11-2 0 0,1 1-96 0,2 1 0 16,-2 0-16-16,3 3 0 0,1 4-64 0,1 2-16 15,-1 4 0-15,3 2 0 0,1 4-64 0,-8-4-16 16,0 7 0-16,3 14 0 0,-3 1 16 0,-3 1 0 16,-2 3 0-16,-4 2 0 0,-2 2 64 0,-4 4 16 15,-4 3 0-15,-3 3 0 0,-3 1-48 0,-2-1-16 16,-3-1 0-16,2-2 0 0,-4-4-176 0,1-4 0 15,2-4 0-15,-5-4 0 16,-4-4-592-16,-1-2-48 0,-3-6-16 0,-2-2-8272 0,-2-3-1648 16</inkml:trace>
  <inkml:trace contextRef="#ctx0" brushRef="#br0" timeOffset="116609.54">12299 4466 17503 0,'-10'-3'1552'0,"-1"1"-1232"31,-1 0-320-31,0 5 0 0,-2 2 0 0,0 4 0 0,-1 3 0 0,2 6 0 0,0 5 288 15,-3 4 0-15,0 3 0 0,0 4 0 0,2 3-32 0,0 6 0 16,2 4 0-16,3 4 0 0,2 3-128 0,4 3-128 16,3 3 192-16,5-2-192 0,4-2 0 0,0-1 0 15,4-2 0-15,5-4 0 0,2 0 192 0,2-3-192 16,0-2 192-16,4-2-192 0,4-4 224 0,3-2-64 16,6-6-16-16,1 0-6208 15,5-4-1232-15</inkml:trace>
  <inkml:trace contextRef="#ctx0" brushRef="#br0" timeOffset="116907.52">14350 5136 19343 0,'0'0'1728'0,"-3"12"-1392"0,0 0-336 0,2 1 0 0,1 3-144 0,1 0-112 32,0 1 0-32,1-1-16 0,1 1 464 0,1-1 80 0,-1 0 32 0,1-1 0 0,1 0-304 0,0-1 160 15,-1-3-160-15,1-1 128 0,1-3 128 0,-6-7 0 31,6 7 16-31,-6-7 0 0,0 0-80 0,10 1-32 16,-10-1 0-16,8-3-6384 16,-3-5-1280-16</inkml:trace>
  <inkml:trace contextRef="#ctx0" brushRef="#br0" timeOffset="117064.95">14303 4873 24879 0,'-21'-12'1088'0,"10"5"256"0,0 0-1088 0,0 1-256 0,0 3 0 0,2 0 0 15,2-1 208-15,0 2-16 0,2 0 0 0,5 2 0 16,0 0-192-16,0 0 0 0,0 0 128 0,0 0-128 16,0 0 0-16,1 9 0 0,-1-9-144 0,9 11 144 31,0 0-720-31,5-1-48 0,-2-1-16 0</inkml:trace>
  <inkml:trace contextRef="#ctx0" brushRef="#br0" timeOffset="117361.79">14480 5097 6447 0,'7'11'576'0,"-1"3"-576"0,0 1 0 0,-2 2 0 0,2-1 1392 0,-1 1 160 16,1-2 48-16,-2 0 0 0,0 0-432 0,-1-2-80 16,0-1 0-16,-1-1-16 0,-2-11 144 0,1 11 48 15,-1-1 0-15,0-10 0 0,0 0 80 0,0 0 32 16,0 0 0-16,0 0 0 0,0 0-384 0,0 0-80 16,0 0-16-16,0 0 0 0,-3-8-80 0,1-2-32 15,1-1 0-15,0-2 0 0,3-2-304 0,2-2-64 16,2 0-16-16,-1 0 0 0,3-1-400 0,1 3 0 15,1 1 128-15,1 3-128 0,0 2 0 0,1 2 0 16,0 2 0-16,1 2-176 0,-1 0 176 0,0 4-128 16,2 3 128-16,-3 1-128 0,0 3 128 0,0 3 0 15,-2 0 0-15,0 2 0 0,1 0 0 0,0 2 0 16,-1-1 0-16,-1 1 0 0,-2 1 0 0,2-1 0 0,0 2 0 0,-1-2 0 31,0-2-464-31,-1 0-16 0,1 0 0 0,0-2 0 16,-2-3-2640-16,2-1-528 0</inkml:trace>
  <inkml:trace contextRef="#ctx0" brushRef="#br0" timeOffset="117502.4">14882 5231 19455 0,'0'0'864'0,"0"0"176"0,0 0-832 0,0 0-208 0,0 0 0 0,0 0 0 16,0 0 672-16,0 0 96 0,0 0 0 0,7-5 16 0,3 3-528 0,0 1-128 15,0-1 0-15,2-1-128 0,3 1 0 0,2-2 0 16,3-3 0-16</inkml:trace>
  <inkml:trace contextRef="#ctx0" brushRef="#br0" timeOffset="117927.25">15304 5038 3679 0,'0'0'320'0,"0"0"-320"16,-6-4 0-16,6 4 0 0,0 0 4160 0,-8-1 752 16,8 1 144-16,-8 1 48 0,8-1-2976 0,-8 4-592 15,8-4-112-15,-5 11-16 0,2 1-816 0,0 0-144 16,1 1-48-16,2 3 0 0,0-1-224 0,2 3-48 15,0 2-128-15,0 1 192 0,0-1-192 0,1 2 176 0,1 0-176 0,-1 2 160 16,0 1-160-16,2 0 0 16,-1-1 144-16,0-2-144 0,1-2 0 0,-1 1 128 15,-1 1-128-15,1-4 0 0,-2-6 160 0,0-1-32 0,1-1-128 0,-3-10 192 16,0 0-48-16,0 0-16 16,0 0 0-16,0 0 0 0,0 0 144 0,0 0 32 0,-4-8 0 15,-1-3 0-15,-1-4-16 0,-1-2 0 16,1-1 0-16,0-1 0 0,0-4-128 0,0-3-32 0,0-2 0 0,0-3 0 15,2-2 64-15,-1-1 16 0,2-1 0 16,2-1 0-16,2 1-208 0,1 2 176 0,2 2-176 0,1 5 160 16,3 3-160-16,-1 3 0 0,1 1-160 0,1 6 160 15,1 2-192-15,1 3 48 0,1 2 16 0,2 3 0 16,2 0 128-16,-5 4-160 0,0 2 160 0,5 2-160 16,-3 4 160-16,-1 2 0 0,-1 3-144 0,-1 3 144 0,-2 0 0 0,-2 1 0 15,-3 0 0-15,-2 0 0 0,-2 3 0 0,-4-1 0 16,-2 1 144-16,-2 1-144 0,0 1 0 0,-1-1 0 15,0-1 0-15,0-4 0 0,2-2-336 0,-1-4 16 16,-1-4 0-16,2-1 0 16,2-2-496-16,6-4-80 0,0 0-32 0,-6-6-12256 15</inkml:trace>
  <inkml:trace contextRef="#ctx0" brushRef="#br0" timeOffset="118428.02">15557 4538 23951 0,'0'0'2128'0,"-2"-6"-1696"15,2 6-432-15,0 0 0 0,0 0 512 0,0 0 32 16,0 0 0-16,3 9 0 0,2 0-224 0,-2 3-64 16,1 3 0-16,5 9 0 0,-2-1-64 0,-1 2 0 0,1 1-16 0,1 3 0 15,-1 1-176-15,1 3 160 16,-2-1-160-16,-1 1 160 0,-1 0-160 0,2-2 192 0,-1-1-192 0,3-2 192 16,2 1-368-16,-1-5-64 0,3-3-16 0,0-3 0 15,2-4-1680-15,2-4-352 0,-2-6-64 0,4-1-16 16,0-6 784-16,3-2 160 0,0-5 16 0,0-3 16 15,0-4 208-15,-1-1 32 0,-4-3 16 16,-1 0 0-16,-4-2 944 0,-4 0 192 0,-1-2 0 0,-4 2 0 0,-2 0 1056 0,-2 2 176 16,-3 4 48-16,-1 1 0 0,-2 3 976 0,-1 4 208 15,-1 3 32-15,3 3 16 0,-2 3-1040 0,-3 3-224 16,2 2-32-16,-2 3-16 0,0 2-816 0,0 2-176 16,1 2-16-16,1 3-16 0,1 1-176 0,1 1 0 15,2 0 0-15,2-2 0 0,2 1 0 0,1-2 0 16,0 2 0-16,3-1 0 0,1-1 0 0,2-2 0 15,0-2 0-15,4-2 0 0,2-3 0 0,0-3 0 16,0 0 0-16,0-3 0 0,0-3-176 0,1-3 176 16,-1 0-128-16,2-4 128 0,-1-2 0 0,1-2 0 15,-1-4 0-15,-1 0 176 0,-1-2-176 0,-1-1 192 16,1-1-192-16,-2 1 192 0,-2 3-192 0,-2 1 160 16,0 4-160-16,0 3 160 0,-4 9-160 0,0 0 160 15,0 0-160-15,0 0 160 0,0 0-32 0,0 0-128 16,4 13 192-16,-3 0-64 0,0 2-128 0,1 1-144 15,1 0 144-15,0 1-208 0,0-2 208 0,2 3 0 16,-2 1 0-16,1 0 0 0,2-1-320 0,0-2 0 16,1-2-16-16,1-1 0 15,2-4-2064-15,0-1-416 0</inkml:trace>
  <inkml:trace contextRef="#ctx0" brushRef="#br0" timeOffset="118852.2">16281 4876 11967 0,'-6'6'1072'0,"0"-1"-864"0,0 1-208 0,2 0 0 16,-3 2 704-16,2 1 80 0,-1 0 32 0,2-2 0 0,4-7-48 0,-4 8-16 16,4-8 0-16,-4 8 0 0,4-8 528 0,0 0 96 15,0 0 32-15,0 0 0 0,0 0-192 0,0 0-16 16,0 0-16-16,10-5 0 0,0 0-320 0,1-3-64 16,2-1-16-16,-4 3 0 0,0-3-368 0,2-1-80 15,2 0-16-15,1 1 0 0,1 1-160 0,-1 1-32 16,-1 2-128-16,0 1 192 0,-1 2-192 0,1 1 176 15,-2 2-176-15,-2 1 160 0,1 3-160 0,-1 0 160 16,-1 1-160-16,0 0 160 0,-1 2-160 0,1-1 0 16,0 1 144-16,-1-1-144 0,1-2 128 0,-1 1-128 0,-1-3 128 0,1 1-128 15,-1-3 0-15,2-1 144 16,1-3-144-16,-1-1 0 0,-1-3 256 0,1-1-64 16,-1-3-16-16,-1-1 0 0,0-3 16 0,-2 1 16 15,-1-3 0-15,0 1 0 0,-3-2-32 0,-1 1-16 0,-3 0 0 0,1 2 0 16,-3 3 48-16,1 2 16 15,-2 2 0-15,0 4 0 0,-1 2 48 0,1 3 16 16,0 1 0-16,-1 3 0 0,0 4-288 0,1 2 0 0,-1 0 0 0,1 3-144 16,2 1 144-16,0 0 0 0,2 2-144 0,1 0 144 15,2 1-208-15,2-1 16 0,1-1 16 0,4-1 0 32,2-2-720-32,3-2-160 0,4 0-32 0,12 3-8704 0,0-6-1728 0</inkml:trace>
  <inkml:trace contextRef="#ctx0" brushRef="#br0" timeOffset="120138.19">21215 13081 13295 0,'0'0'576'0,"0"0"144"0,0-10-576 0,0 3-144 0,0-1 0 0,0 8 0 0,0-8 1296 0,0 8 240 16,0 0 32-16,3-7 16 0,0-1-240 0,-3 8-32 15,7-6-16-15,-7 6 0 16,0 0-512-16,10 0-96 0,0 3-32 0,1 1 0 0,0 2-368 0,-3 0-80 15,2 4-16-15,1 3 0 0,1 4-48 0,2 3-16 16,0 3 0-16,1 4 0 0,0 5 0 0,-1 4-128 16,-2 4 192-16,0 4-64 0,-1 2-128 0,-2 4 0 15,-3 1 144-15,1 4-144 0,-3 3 144 0,0-3-144 16,-4-2 192-16,-1-1-192 0,-3-2 176 0,-1-3-176 16,-3-2 160-16,-6 18-160 0,-3-13 128 0,-2-3-128 15,-5-6 0-15,-1-1 144 16,-1-2-2384-16,-4-2-496 0</inkml:trace>
  <inkml:trace contextRef="#ctx0" brushRef="#br0" timeOffset="120688.48">19743 12967 7359 0,'-12'-11'656'0,"4"5"-528"16,0 1-128-16,2-2 0 0,-1 0 1216 0,-1 0 192 15,-2 0 64-15,2 2 0 0,0-1-608 0,-3 2-112 16,1 1-32-16,1-1 0 0,0 3 32 0,1 1 0 0,-3 0 0 0,2 3 0 16,-2 0-64-16,1 1-16 0,-1 3 0 0,0 2 0 15,0 2-112-15,0 3-32 0,-1 5 0 16,1 3 0-16,1 2-16 0,-2 4 0 16,-3 5 0-16,2 6 0 0,0 4-80 0,0 5-32 0,-1 4 0 0,0 4 0 15,2 2-144-15,1 2-48 0,1 0 0 0,3 2 0 0,1 3-208 0,5-1 0 16,1-2 128-16,4 1-128 0,3-3 0 0,3-1 0 15,4-4 0-15,5-4 0 0,4-1 0 0,5-3 0 16,0-4 0-16,7-4 0 16,6-5-1552-16,6-5-256 0</inkml:trace>
  <inkml:trace contextRef="#ctx0" brushRef="#br0" timeOffset="121236.78">21458 14299 16927 0,'0'0'752'0,"0"0"144"0,0 0-704 0,0 0-192 16,-1-5 0-16,-1-1 0 0,2 6 1280 0,0 0 240 15,-2-5 32-15,2 5 16 0,0 0-304 0,0 0-64 16,0 0-16-16,-4 3 0 0,-1 3-672 0,2 1-128 16,-1 1-16-16,0 2-16 0,1 2-224 0,0 1-128 15,0 0 160-15,0 0-160 0,0 1 128 0,2-1-128 16,0 0 0-16,-1 0 0 0,1-1 0 0,1-1 128 0,0-2-128 0,0-1 0 16,0-2-256-16,0-6-80 0,0 0-32 15,5 3-7872-15,-5-3-1568 0</inkml:trace>
  <inkml:trace contextRef="#ctx0" brushRef="#br0" timeOffset="121378.25">21436 14096 16575 0,'-11'-8'736'0,"7"5"160"0,-1-1-720 0,0 0-176 0,0-1 0 0,1 2 0 0,-1 0 1792 0,5 3 336 16,-4-5 64-16,-1 2 16 0,5 3-1680 0,0 0-336 15,0 0-64-15,0 0 0 0,0 0-320 0,0 0-48 16,0 0-16-16,0 0-10560 0</inkml:trace>
  <inkml:trace contextRef="#ctx0" brushRef="#br0" timeOffset="121692.71">21598 14285 14735 0,'0'0'640'0,"-4"7"160"0,0 0-640 0,0 1-160 16,2-1 0-16,0 2 0 0,-1 0 752 0,-1 0 112 0,1 0 32 0,1-1 0 15,0 0 32-15,-1-1 16 0,1-2 0 0,2-5 0 16,0 0-224-16,0 0-32 0,0 0-16 0,0 0 0 16,0 0 112-16,0 0 32 15,0 0 0-15,0 0 0 0,0 0-112 0,2-6 0 0,2-3-16 0,0-2 0 16,1-1-176-16,0-1-16 0,1-2-16 0,0 2 0 16,1-3-96-16,2 0-32 0,-2 1 0 0,1 2 0 15,0 0-160-15,-1 4-16 0,0 0-16 16,0 3 0-16,-1 2 96 0,2 3 32 0,0 1 0 0,-1 3 0 0,-1 1-160 0,0 3-128 15,0 1 192-15,-1 2-192 0,0 1 0 0,0 0 0 16,1 1 0-16,-3 1 0 0,0 1 0 0,0 2-144 16,-2-1-16-16,2 6 0 15,-1-2-1824-15,-1-2-384 0,-1 0-64 0</inkml:trace>
  <inkml:trace contextRef="#ctx0" brushRef="#br0" timeOffset="122257.31">21321 14783 18431 0,'0'0'816'0,"-5"-9"160"0,0 0-784 0,5 9-192 16,-5-7 0-16,5 7 0 0,0 0 1792 0,0 0 320 0,0 0 64 0,0 0 16 16,0 0-1168-16,0 0-256 15,0 0-32-15,-5 11-16 0,2 1-512 0,2 1-208 0,1 2 176 0,0 2-176 16,0-1 128-16,1 2-128 0,1 0 0 0,1-1 144 16,-2 1-144-16,0-1 0 0,0 2 0 0,-1 0 0 15,0-3 0-15,1 0 0 0,-1-1 0 0,0-3 128 16,-1-2-128-16,0-3 0 0,1-7-160 0,0 0 160 15,0 0-512-15,0 0 0 0,0 0 0 0,0 0 0 16,0 0-160-16,-6-8-32 0,1-3-16 0,0-2 0 16,3-3 208-16,-2-2 64 0,0-3 0 0,2 0 0 0,1-3 304 0,0-2 144 15,0 1-128-15,1-1 128 0,0-2 448 0,1 2 160 16,1 1 32-16,0 1 16 0,2 4-16 0,0 1 0 16,1 1 0-16,-1 4 0 0,-1 1-48 0,2 2-16 0,0 2 0 15,2 2 0-15,-1 3-224 0,-6 4-48 16,10-2-16-16,-1 2 0 0,-9 0-128 0,10 4-32 15,-10-4 0-15,9 9 0 0,-2 1 0 0,-1 1 0 16,-2 0 0-16,0 1 0 0,-2 0-128 0,-2 0 192 16,-1 0-192-16,-3 3 192 0,0-2-192 0,0 0 0 15,-1-2 0-15,0 1 128 0,-3 1-128 0,1-1 0 16,1-2 0-16,0-1 128 16,1-2-448-16,5-7-112 0,-7 6-16 0,7-6 0 15,0 0-2384-15,0 0-496 0,0 0-80 0,0 0-32 0</inkml:trace>
  <inkml:trace contextRef="#ctx0" brushRef="#br0" timeOffset="122414.64">21503 14486 20271 0,'0'0'1792'0,"0"0"-1424"0,0 0-368 0,0 0 0 0,0 0 1280 0,-2 9 176 16,-2 0 32-16,2 1 16 0,0 1-944 0,0 2-192 16,-1 2-48-16,1 2 0 0,1 0-192 0,1 1-128 15,0 1 128-15,1 0-128 0,0 2 0 0,2 0 0 16,-1-1 0-16,0-1 0 15,1-1-512-15,2 1-192 0,0 1-16 0,1-4-6864 16,0-4-1376-16</inkml:trace>
  <inkml:trace contextRef="#ctx0" brushRef="#br0" timeOffset="123026.59">21670 14632 17439 0,'0'0'768'0,"0"0"176"0,-6-6-752 0,6 6-192 15,0 0 0-15,-8-1 0 0,0 2 1440 0,-2 3 256 16,1 1 48-16,2 2 16 0,-2 3-800 0,0 1-144 15,0 0-48-15,1 1 0 0,2 0-464 0,-1 0-112 16,4-1 0-16,-1-1-16 0,-1 0-176 0,2 0 0 0,1 0 0 0,1-1 0 16,1-9 0-16,0 10 0 15,0-10 0-15,0 0 0 0,3 9 0 0,-3-9 0 16,0 0 128-16,0 0-128 0,9-2 256 0,-1-1-48 0,0-1 0 0,-1-3 0 16,-2-2-32-16,2 1-16 0,-1-2 0 0,0 0 0 15,-1 0-16-15,0-1 0 0,-1 0 0 0,1 2 0 0,-2 1-144 0,-3 8 0 16,0 0 0-16,0 0 0 15,0 0 0-15,0 0-144 0,0 0 144 0,5 6 0 0,-1 3 0 0,-2 1 0 16,0-1 0-16,-1 2 0 0,-2-1-160 0,1 1 160 16,0 1-128-16,0-1 128 0,0 0 0 0,1-1 0 15,0-1 0-15,-1-9 128 0,0 0-128 0,0 0 0 16,0 0 0-16,0 0 0 0,0 0 160 0,0 0 16 16,10 2 0-16,-10-2 0 0,11-5 32 0,0-2 16 15,-3 0 0-15,0-2 0 0,-2-2-48 0,3 1-16 16,0-1 0-16,0 0 0 0,-2 0-160 0,-1 4 128 15,-1 1-128-15,-1 0 128 0,1 2-128 0,1 0 0 16,-6 4 0-16,6-1-176 0,-6 1 176 0,7 3-128 0,-7-3 128 0,6 5-128 16,1 2 128-16,-1-2-128 0,-1 3 128 0,-1 0-128 15,2-1 128-15,-4 1 0 0,3-1 0 0,-1-2 0 16,0 1 0-16,-4-6 0 16,8 3 0-16,2 0 0 0,-10-3 0 0,12 0 0 15,-1-1 128-15,0-2-128 0,0-3 128 0,0-1-128 16,0-2 128-16,-1-1-128 0,0-1 128 0,-1-1-128 15,-2-4 160-15,0 0-160 0,-3-1 224 0,0-1-48 16,-2-2-16-16,-1 7 0 0,0-1-160 0,-2 2 160 16,-2 1-160-16,-1 1 160 0,1 3-16 0,-1 2 0 0,-2 3 0 0,0 3 0 15,-2 3 112-15,0 2 0 0,0 4 16 0,1 2 0 16,-1 1-272-16,1 3 0 0,0 1 0 0,1 2-144 16,1 1 144-16,0 1 0 0,2-3 0 0,0 3-128 15,3 0 128-15,1-1 0 0,2-2 0 0,5 5-128 16,0-6 128-16,0-2 0 0,3-5-144 0,3-4 144 15,3-3-1808 1,2-3-304-16,2-4-48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0T13:28:50.646"/>
    </inkml:context>
    <inkml:brush xml:id="br0">
      <inkml:brushProperty name="width" value="0.035" units="cm"/>
      <inkml:brushProperty name="height" value="0.035" units="cm"/>
    </inkml:brush>
  </inkml:definitions>
  <inkml:trace contextRef="#ctx0" brushRef="#br0">230 107 1375 0 0,'0'0'3390'0'0,"1"-2"-3238"0"0,0-5-31 0 0,0 5 906 0 0,0 1-865 0 0,7-17 434 0 0,-8 16-257 0 0,18-41 3538 0 0,-18 41-3489 0 0,1 0-82 0 0,-1 2-600 0 0,4-21 2314 0 0,-3 14-284 0 0,-5 15-1273 0 0,-13 41-384 0 0,-70 178-165 0 0,61-164 49 0 0,-30 106-1 0 0,3 72-19 0 0,31-57 111 0 0,22-184-33 0 0,0 1 0 0 0,0 0 0 0 0,0 0 1 0 0,0 0-1 0 0,0-1 0 0 0,0 1 0 0 0,0 0 1 0 0,0 0-1 0 0,0 0 0 0 0,0 0 1 0 0,0-1-1 0 0,1 1 0 0 0,-1 0 0 0 0,0 0 1 0 0,1-1-1 0 0,-1 1 0 0 0,1 0 0 0 0,-1-1 1 0 0,1 1-1 0 0,-1 0 0 0 0,1-1 0 0 0,-1 1 1 0 0,1-1-1 0 0,0 2 0 0 0,1-2 1 0 0,-1 1 0 0 0,0-1 1 0 0,1 1-1 0 0,-1-1 0 0 0,0 0 0 0 0,1 0 0 0 0,-1 1 0 0 0,0-1 0 0 0,1 0 0 0 0,-1 0 0 0 0,1-1 0 0 0,-1 1 0 0 0,2 0 1 0 0,7-3 31 0 0,-1 0 1 0 0,0 0-1 0 0,13-6 1 0 0,-13 5-34 0 0,-7 3-21 0 0,102-39 12 0 0,-81 34-15 0 0,-1 1-1 0 0,1 0 1 0 0,32-1-1 0 0,-52 6-75 0 0,-1 0 0 0 0,1 0 0 0 0,-1 0 0 0 0,1 0 0 0 0,0 0-1 0 0,-1 1 1 0 0,1-1 0 0 0,-1 1 0 0 0,1-1 0 0 0,-1 1 0 0 0,1 0 0 0 0,-1 0-1 0 0,0 0 1 0 0,4 3 0 0 0,-2-2-234 0 0,4 3-1548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0T13:28:51.120"/>
    </inkml:context>
    <inkml:brush xml:id="br0">
      <inkml:brushProperty name="width" value="0.035" units="cm"/>
      <inkml:brushProperty name="height" value="0.035" units="cm"/>
    </inkml:brush>
  </inkml:definitions>
  <inkml:trace contextRef="#ctx0" brushRef="#br0">114 98 7831 0 0,'0'0'706'0'0,"-6"-18"674"0"0,2 3 4248 0 0,4 15-5611 0 0,-1-1 0 0 0,1 1 0 0 0,0-1 1 0 0,-1 1-1 0 0,1-1 0 0 0,0 0 0 0 0,-1 1 0 0 0,1-1 0 0 0,-1 1 0 0 0,1 0 0 0 0,-1-1 0 0 0,1 1 0 0 0,-1-1 1 0 0,1 1-1 0 0,-1 0 0 0 0,1-1 0 0 0,-1 1 0 0 0,1 0 0 0 0,-1 0 0 0 0,0-1 0 0 0,1 1 0 0 0,-1 0 0 0 0,0 0 0 0 0,0 0 1 0 0,-1 0-5 0 0,0 0 0 0 0,0 1 1 0 0,0 0-1 0 0,0-1 0 0 0,0 1 1 0 0,0 0-1 0 0,1 0 0 0 0,-1 0 0 0 0,0 0 1 0 0,1 0-1 0 0,-1 0 0 0 0,0 1 1 0 0,1-1-1 0 0,-1 1 0 0 0,1-1 1 0 0,0 1-1 0 0,0-1 0 0 0,-1 1 1 0 0,0 2-1 0 0,-4 6 116 0 0,-10 20-1 0 0,14-25-121 0 0,-4 8-22 0 0,1 0-1 0 0,0 0 1 0 0,1 0-1 0 0,0 1 0 0 0,2-1 1 0 0,-1 1-1 0 0,2 0 1 0 0,-1 21-1 0 0,2-29 10 0 0,0 0-1 0 0,1 1 0 0 0,-1-1 1 0 0,1 0-1 0 0,1 1 0 0 0,-1-1 1 0 0,1 0-1 0 0,0 0 0 0 0,1 0 1 0 0,-1 0-1 0 0,1 0 0 0 0,1-1 1 0 0,-1 1-1 0 0,1-1 0 0 0,-1 0 1 0 0,1 0-1 0 0,1 0 0 0 0,-1-1 1 0 0,1 1-1 0 0,7 5 0 0 0,-7-8 32 0 0,-1 1 0 0 0,1-1-1 0 0,0 0 1 0 0,-1 0-1 0 0,1 0 1 0 0,0-1 0 0 0,0 1-1 0 0,0-1 1 0 0,0-1-1 0 0,0 1 1 0 0,0-1 0 0 0,1 1-1 0 0,-1-1 1 0 0,0-1 0 0 0,0 1-1 0 0,0-1 1 0 0,0 0-1 0 0,0 0 1 0 0,0-1 0 0 0,0 1-1 0 0,0-1 1 0 0,0 0 0 0 0,-1 0-1 0 0,6-4 1 0 0,-1 1 65 0 0,-1-1 0 0 0,0 0 0 0 0,0 0-1 0 0,0-1 1 0 0,0 0 0 0 0,-1-1 0 0 0,-1 1 0 0 0,1-1 0 0 0,-1 0 0 0 0,0-1 0 0 0,5-11 0 0 0,2-6 801 0 0,18-54-1 0 0,-27 68-733 0 0,-1-1 1 0 0,-1 1-1 0 0,0-1 0 0 0,0 0 0 0 0,-1 0 0 0 0,-2-24 0 0 0,1 33-117 0 0,0 1-1 0 0,-1 0 1 0 0,0 0 0 0 0,1 0-1 0 0,-1 0 1 0 0,-1 0-1 0 0,1 0 1 0 0,0 0-1 0 0,-1 0 1 0 0,1 1 0 0 0,-1-1-1 0 0,0 0 1 0 0,0 1-1 0 0,0-1 1 0 0,-4-3 0 0 0,2 3-27 0 0,0 1 0 0 0,1-1 0 0 0,-1 1 0 0 0,0 0 1 0 0,0 0-1 0 0,-1 0 0 0 0,1 0 0 0 0,0 1 1 0 0,0 0-1 0 0,-6-1 0 0 0,0 0-211 0 0,1 2 0 0 0,-1-1 0 0 0,1 1 0 0 0,0 1 0 0 0,-1-1 0 0 0,1 1 0 0 0,0 1 0 0 0,-1 0 0 0 0,1 0 1 0 0,-11 5-1 0 0,14-4-759 0 0,1 0 0 0 0,-1 1 0 0 0,1 0 0 0 0,0-1 0 0 0,0 2 0 0 0,-7 6 1 0 0,11-10 587 0 0,-14 14-4974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0T13:28:51.626"/>
    </inkml:context>
    <inkml:brush xml:id="br0">
      <inkml:brushProperty name="width" value="0.035" units="cm"/>
      <inkml:brushProperty name="height" value="0.035" units="cm"/>
    </inkml:brush>
  </inkml:definitions>
  <inkml:trace contextRef="#ctx0" brushRef="#br0">154 206 1839 0 0,'2'0'134'0'0,"17"2"8374"0"0,-1-7-4022 0 0,-16 4-4396 0 0,-1 1 0 0 0,1-1-1 0 0,0 0 1 0 0,-1 0 0 0 0,1-1-1 0 0,-1 1 1 0 0,1 0-1 0 0,-1 0 1 0 0,0-1 0 0 0,0 1-1 0 0,0-1 1 0 0,1 1 0 0 0,-1-1-1 0 0,-1 1 1 0 0,1-1 0 0 0,0 0-1 0 0,0 1 1 0 0,0-1 0 0 0,-1 0-1 0 0,1 0 1 0 0,-1 0 0 0 0,0 1-1 0 0,1-1 1 0 0,-1 0 0 0 0,0 0-1 0 0,0 0 1 0 0,0 0 0 0 0,-1-2-1 0 0,0-7 126 0 0,-1 0-1 0 0,-1 0 1 0 0,0 0-1 0 0,0 0 1 0 0,-1 1-1 0 0,0 0 1 0 0,-1 0 0 0 0,0 0-1 0 0,-1 0 1 0 0,-12-17-1 0 0,15 25-161 0 0,0-1 0 0 0,0 1 1 0 0,0-1-1 0 0,0 1 0 0 0,-1 0 0 0 0,1 0 0 0 0,-1 1 0 0 0,1-1 0 0 0,-1 1 0 0 0,1 0 1 0 0,-1-1-1 0 0,-4 1 0 0 0,7 1-53 0 0,-1 0 0 0 0,1 0 0 0 0,-1 0 0 0 0,1 0 0 0 0,-1 0 0 0 0,1 0 0 0 0,0 1 0 0 0,-1-1 0 0 0,1 1 0 0 0,-1-1-1 0 0,1 1 1 0 0,0-1 0 0 0,-1 1 0 0 0,1 0 0 0 0,0 0 0 0 0,0 0 0 0 0,0 0 0 0 0,-2 1 0 0 0,-16 19-192 0 0,10-9 80 0 0,1 1 1 0 0,0 0-1 0 0,1 0 1 0 0,0 1-1 0 0,1 0 1 0 0,1 0-1 0 0,0 0 1 0 0,1 1 0 0 0,0-1-1 0 0,1 1 1 0 0,-1 23-1 0 0,4-34 68 0 0,0 1 0 0 0,1 0 0 0 0,0 0-1 0 0,0 0 1 0 0,0 0 0 0 0,0-1 0 0 0,1 1-1 0 0,-1-1 1 0 0,1 1 0 0 0,1-1 0 0 0,3 7 0 0 0,-4-9 28 0 0,1 0 0 0 0,0 0 1 0 0,-1 0-1 0 0,1 0 0 0 0,0-1 1 0 0,0 1-1 0 0,0-1 0 0 0,0 0 1 0 0,0 0-1 0 0,0 0 0 0 0,1 0 1 0 0,-1 0-1 0 0,0-1 0 0 0,0 1 1 0 0,6-1-1 0 0,-3 0 7 0 0,-1-1 0 0 0,1 0 0 0 0,0 0 0 0 0,-1-1 0 0 0,1 1 0 0 0,-1-1 0 0 0,0 0 0 0 0,1 0 0 0 0,-1-1 0 0 0,0 0 0 0 0,0 0 0 0 0,-1 0 0 0 0,1 0 0 0 0,0-1 0 0 0,-1 0 0 0 0,4-4 0 0 0,3-4 113 0 0,-1 1 0 0 0,-1-1 0 0 0,0-1 1 0 0,12-24-1 0 0,-6 0 463 0 0,-14 35 391 0 0,-3 3-966 0 0,1 0-1 0 0,0 0 1 0 0,0 1-1 0 0,0-1 1 0 0,0 0-1 0 0,0 0 1 0 0,1 0-1 0 0,-1 1 1 0 0,0-1-1 0 0,0 0 1 0 0,1 1-1 0 0,-1 2 1 0 0,-1 0-175 0 0,0 1 1 0 0,1 0 0 0 0,0 1-1 0 0,0-1 1 0 0,0 0 0 0 0,1 0-1 0 0,-1 0 1 0 0,1 1 0 0 0,1-1-1 0 0,-1 0 1 0 0,1 0 0 0 0,-1 0-1 0 0,2 1 1 0 0,-1-1 0 0 0,1 0-1 0 0,-1 0 1 0 0,1-1 0 0 0,0 1-1 0 0,4 5 1 0 0,2 4-1133 0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3:28:59.27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860 10933 7887 0,'0'0'336'0,"0"0"96"0,0 0-432 0,0 0 0 0,0 0 0 0,0 0 0 15,3-8 592-15,-3 8 48 0,0 0 0 0,0 0 0 16,5-7-208-16,-5 7-48 0,5-8 0 0,-5 8 0 16,4-7-128-16,-4 7-48 0,6-6 0 0,-6 6 0 15,4-8 48-15,-4 8 16 0,5-7 0 0,-5 7 0 16,4-6 48-16,-4 6 16 0,0 0 0 0,0 0 0 15,5-7 288-15,-5 7 48 0,0 0 16 0,0 0 0 16,0 0-48-16,0 0-16 0,0 0 0 0,0 0 0 0,0 0-224 16,0 0-32-16,0 0-16 0,0 0 0 0,0 0-352 0,0 0 144 15,0 0-144-15,0 0 0 16,0 0 0-16,0 0 0 0,0 0 0 0,0 0-144 0,0 0 144 16,0 0 0-16,-3 8 0 0,1 1 0 0,0 0 0 0,-1-1-128 15,-1 2 128-15,1 1-128 0,0 2 128 0,-2 2 128 16,0-1-128-16,0 4 176 0,1 0-176 0,-1 2 0 15,0 1 0-15,0 1 0 0,0 1 0 0,1-1 0 0,-1 0 0 16,3 1 0-16,-1 1 0 0,-1-2 0 0,-2 0 0 0,2-1 0 16,-2-1 0-16,2 0 0 0,-1 0 0 0,2-2 0 15,0 0 0-15,-1 1 0 0,1-1 0 0,0 0 0 16,-2 0 0-16,1-2 0 0,0 1 0 16,-1-1 0-16,1 1 128 0,-1-1-128 0,1 0 192 0,-1-2-64 15,0-1 80-15,1 0 16 16,0-1 0-16,1 0 0 0,-1-2-32 0,0-1-16 0,1 0 0 0,0 0 0 15,-2-3-48-15,2 1 0 0,3-7 0 16,-3 9 0-16,-2 0 64 0,2-2 16 0,0 1 0 0,3-8 0 16,-1 8 0-16,1-8 0 0,-4 8 0 0,2 0 0 15,2-8-208-15,-3 8 144 0,3-8-144 0,-4 6 128 16,4-6-128-16,0 0 128 0,-5 7-128 0,5-7 128 16,-4 6-128-16,4-6 0 0,0 0 144 0,-7 4-144 0,7-4 192 15,0 0-16-15,-5 4-16 0,5-4 0 0,-7 6-160 0,7-6 0 16,0 0 144-16,-3 6-144 0,-3 1 0 0,6-7 128 15,0 0-128-15,0 0 0 0,-4 8 0 0,4-8 128 16,0 0-128-16,0 0 0 0,0 0 128 0,-2 9-128 16,2-9 160-16,0 0-160 0,0 0 176 0,0 0-176 0,-3 7 192 0,3-7-192 15,0 0 144-15,0 0-144 0,0 0 0 0,0 0 144 16,0 0-144-16,0 0 0 0,-2 9 0 0,2-9 128 16,0 0-128-16,0 0 0 0,0 0 0 0,0 0 0 15,0 0 0-15,0 0 192 0,0 0-192 0,0 0 192 16,0 0-64-16,0 0 0 0,0 0 0 0,0 0 0 15,1 9-128-15,-1-9 128 0,0 0-128 0,0 0 128 16,0 0-128-16,0 0 0 16,0 0 0-16,0 0 128 0,0 0-128 0,0 0 0 15,0 0 144-15,0 0-144 0,0 0 160 0,0 0-32 16,7 6-128-16,-7-6 192 0,0 0 0 0,10 6-16 16,-10-6 0-16,11 3 0 0,-2-1-176 0,-1 0 160 15,-8-2-160-15,13 1 160 0,-2-1-160 0,-2 0 0 16,1 0 144-16,1 0-144 0,-1-1 128 0,1-1-128 15,1 1 128-15,3-1-128 0,1 0 0 0,1 0 0 0,-5-3 0 0,3 3 0 0,-1 0 0 0,3 0 0 32,-2 0 0-32,2-1 0 0,-2 1 0 0,0 1 0 0,-1-1 0 0,0 1 0 15,0 0 0-15,2 1 0 0,1 0 0 0,-2 0 0 16,-2 0 0-16,-1 1 0 0,0 0 0 0,-1 0 0 16,-1-1 0-16,0 1 128 0,-1 0-128 0,-9-1 0 0,0 0 0 15,12 1 0-15,-3 0 0 0,-2 0 128 16,-7-1-128-16,0 0 0 0,10 2 0 0,-10-2 128 15,8 0-128-15,-8 0 0 0,8 0 0 0,-8 0 128 0,0 0-128 0,0 0 0 0,8-2 0 16,-8 2 0 15,0 0-448-31,8 2-128 0,-8-2 0 0,0 0-12304 0</inkml:trace>
  <inkml:trace contextRef="#ctx0" brushRef="#br0" timeOffset="724.68">1498 11526 6447 0,'-9'-4'576'0,"9"4"-576"0,-8-2 0 0,1 1 0 16,-3-1 1904-16,1 1 272 0,0-1 48 0,2 0 16 16,0-1-1024-16,7 3-208 0,-8-3-48 0,0 0 0 15,2 0-192-15,-1-1-64 0,2 0 0 0,5 4 0 16,-6-6-160-16,1 2-32 0,0 0-16 0,1-1 0 16,0 1-112-16,-2 0-32 0,1 1 0 0,-2 0 0 15,3 0 80-15,4 3 16 0,-7-5 0 0,0 2 0 16,7 3-32-16,-8-2 0 0,0-1 0 0,8 3 0 15,-9-2-16-15,1 1 0 0,1 1 0 0,7 0 0 0,0 0-144 0,-8 2-16 16,0 2-16-16,2-1 0 16,6-3-224-16,-8 5 0 0,1 1 0 0,1-1 0 0,-1 2 0 0,2 2 0 15,-1 0 0-15,1-1 0 0,-1 1 0 0,2 1 0 16,-1 2 0-16,0 0-160 0,0 0 160 0,0 2 0 16,-1-1 0-16,2 1-128 0,0-1 128 0,0 2 0 15,2-2 0-15,0 0 0 0,0 0 0 0,1 2-128 16,1-1 128-16,1-1 0 0,1-2 0 0,-1 0-128 15,3 0 128-15,2 0 0 0,1-1 0 0,0 0-128 16,1 0 128-16,2-1 0 0,0-3 0 0,1 0 0 16,0-2 0-16,1 0 0 0,-1 0 224 0,1-1 32 15,1-1 0-15,0-3 0 0,2-1 32 0,-1-1 16 16,0-2 0-16,1 0 0 0,-2-2-176 0,1-1-128 16,-1 0 192-16,2-3-192 0,-1 1 368 0,0-1-48 15,3 0 0-15,-5 1 0 0,-1 1 48 0,-1-1 0 16,0-1 0-16,0 0 0 0,-2 0-64 0,1 0-16 0,-1 0 0 0,-2 1 0 15,0-1-64-15,-1 0-16 0,1 1 0 0,-4-1 0 16,0-1 48-16,-1 0 16 0,1 0 0 0,-2 1 0 16,-2-1-16-16,1 1-16 0,-1 1 0 0,-1-1 0 15,-2 0 0-15,1 1 0 0,-3-1 0 0,0 2 0 0,-1 1 48 0,0 1 16 16,0 1 0-16,-2 1 0 0,-1-2-128 0,0 1-32 16,-3 1 0-16,2 2 0 0,0 0-144 0,1 2 0 15,1 0 0-15,-1 1 0 0,0 2-208 0,-1 1 16 16,1 0 16-16,0 3 0 31,0-1-400-31,0 3-64 0,1 2-32 0,0 1 0 0,0 0-544 0,2 1-96 0,-1 0-32 0,1 1 0 16,3 2-1136-16,1-1-224 0,3 0-48 0</inkml:trace>
  <inkml:trace contextRef="#ctx0" brushRef="#br0" timeOffset="1416.89">2011 11624 14735 0,'0'0'1312'0,"0"0"-1056"0,0 0-256 16,0 0 0-16,0 0 1232 0,0 0 192 0,0 0 48 0,0 0 0 0,-6-6-688 15,2 1-128 1,0-1-16-16,4 6-16 0,-5-7-32 0,-1 0 0 0,1-1 0 0,-2 2 0 0,0-1 240 0,0 1 64 15,-1-2 0-15,1-1 0 0,0 0 32 0,1 2 16 16,1-1 0-16,-1-1 0 16,1-1-240-16,-1 1-32 0,1 1-16 0,1 0 0 15,-2 0-256-15,2 2-48 0,-2-2-16 0,1 2 0 16,-1 2-48-16,0-2-16 0,0 2 0 0,1 1 0 16,-2 1-80-16,0 0 0 0,1 0-16 0,-2 0 0 0,1 2-176 15,1 1 128-15,-1 1-128 0,2 2 128 16,-3-1-128-16,1 2 0 0,0 2 0 0,0 2 0 0,-1 2 0 0,1 1 0 0,0 0 0 15,1 1-176-15,1 2 176 0,-1 0-160 16,-1 0 160-16,1 2-160 16,3-2 160-16,1 0 0 0,0-2 0 0,2-1 0 15,0 0-144-15,2-1 144 0,0-1-160 0,3 1 160 16,0-2-128-16,1-1 128 0,-2 0 0 0,1-1-144 16,2-2 16-16,3 0 0 0,1-2 0 0,-2-2 0 15,3-1-112-15,0-1-16 0,1-1 0 0,0-3 0 16,2-1 256-16,-2-2 0 0,0-1 0 0,1-1 0 15,2 2 0-15,-2-3 128 0,0-3 0 0,0 1-128 0,-2 0 256 0,0 0-64 16,-1-3-16-16,-2 2 0 0,-4 2-32 0,1 1 0 16,-1-1 0-16,-2 2 0 0,0 1 112 0,-1 1 0 15,1 0 16-15,-1 1 0 0,-2 7-48 0,0 0-16 16,0 0 0-16,0 0 0 0,-2-7 16 0,2 7 0 16,0 0 0-16,0 0 0 0,0 0-224 0,0 0 144 15,0 0-144-15,0 0 128 0,0 0-128 0,0 0 0 0,-4 10-192 16,0 0 192-16,2 0-176 0,1-1 176 15,-3 0-128-15,3 1 128 0,2 0 0 0,-1-1-160 0,0 2 160 0,2-1 0 16,0 0-128-16,2-1 128 16,0 1 0-16,0-1 0 0,1 0 0 0,-1-2-128 0,-1 0 128 0,2-1 0 15,-5-6-240-15,6 8 16 0,1-2 0 16,-1-2 0 0,-6-4-640-16,8 3-128 0,1 0-32 0,-2 0 0 15,-7-3-1936-15,7-1-400 0</inkml:trace>
  <inkml:trace contextRef="#ctx0" brushRef="#br0" timeOffset="2303.73">2400 11589 22111 0,'0'0'1968'0,"0"0"-1584"15,0 0-384-15,0 0 0 0,0 0 1280 0,5-8 160 16,1 0 32-16,-3 2 16 0,-2-2-848 0,0-1-192 15,-1 0-16-15,-1 1-16 0,-2-1-96 0,0-2 0 16,-2-2-16-16,1 0 0 0,-2 0 320 0,2 2 64 16,-1 1 16-16,-1 0 0 0,2 2 128 0,-2 0 16 0,0-1 16 15,0 3 0-15,-1 0-256 0,2 2-48 0,-1-1-16 0,2 2 0 16,-4 0-336-16,3 2-64 0,-2-1-16 0,1 2 0 16,6 0-128-16,-9 2 0 15,1-1 0-15,0 1 0 0,1 1 0 0,-1 3 0 16,0-2-192-16,1 4 192 0,-1 1-224 0,0 2 80 0,-1 2 16 15,2 2 0-15,-1 2 128 0,4-2-192 0,-2 2 192 0,3-1-192 16,-3 1 192-16,4-1 0 0,0 2-144 0,1-3 144 16,1-1 0-16,1 1-144 0,1-2 144 0,1-1 0 15,2-1-160-15,-2-1 160 0,3-1-128 0,0-2 128 0,3-1-160 16,0-2 160-16,1 0-192 0,1-2 192 0,0-3-224 0,1-2 64 16,0-1 16-16,0-1 0 15,0-3 144-15,0-2 0 0,0-1 0 0,2-2 128 0,0-3 160 0,-1-1 32 16,0-3 16-16,-1-4 0 0,2-4 96 0,-2 0 16 15,-2-2 0-15,1 0 0 0,0 2-144 0,-2 1-32 16,0 4 0-16,-1 1 0 0,-1 0-80 0,-2 5-32 16,-1 2 0-16,0 0 0 0,-3 1 96 15,1 1 0-15,0 4 16 0,-1 0 0 0,-3 1-96 0,2 8-32 16,0-8 0-16,0 8 0 16,-3-7-16-16,3 7-128 0,0 0 192 0,0 0-64 0,0 0-128 0,0 0 0 0,0 0 0 0,0 0 0 31,0 0 0-31,0 0 0 0,0 0 0 0,0 0 0 15,0 0-240-15,0 0 80 0,-5 7 16 0,2 3 0 0,2 2-80 0,1 0-16 16,-3 1 0-16,2 1 0 0,1 2 16 0,0 2 0 16,-1-2 0-16,2 3 0 0,1 1-16 0,1 0 0 15,0 1 0-15,1 0 0 0,-1-1-48 0,0 1-16 0,1-1 0 0,1-2 0 16,1-4 80-16,-1 0 16 0,1-2 0 0,-1-2 0 16,1-3 64-16,1 0 16 0,0-3 0 0,0-1 0 0,-7-3-32 15,9 2 0-15,1-2 0 0,0-1 0 16,0-2 160-16,0-1 0 0,1-4-144 0,-1-1 144 15,-1-1 0-15,1-2 0 0,0-2 0 0,-1 0 0 0,0-1 0 0,-1 2 0 32,-3-1 0-32,2 3 0 0,-1 1 128 0,-2 1-128 0,0 1 128 0,1 1-128 0,-1-2 304 0,-3 3-32 31,1 1 0-31,-2 5 0 0,0 0-48 0,0-6-16 0,0 6 0 0,0 0 0 0,0 0-64 0,0 0-16 16,0 0 0-16,0 0 0 0,0 0-128 0,0 0 128 15,0 0-128-15,-2 11 128 16,1-1-128-16,-2 1 0 0,1 1-192 0,-1 4 192 15,1 0-160-15,0 1 160 0,0-2 0 0,1 1-144 16,0-1 144-16,2 1 0 0,0-1 0 0,1-1 0 16,1-1 0-16,2 0-128 0,-1-2 128 0,2-1 0 15,0-1 0-15,1-2 0 0,1-2 0 0,0 1-128 16,1-2-16-16,0-1 0 0,-9-3 0 0,11 3 0 31,-1-3-320-31,0-3-64 0,0 0-16 0,1-1 0 16,0-3-992-16,0 1-192 0,-3-4-32 0,2-1-12160 0</inkml:trace>
  <inkml:trace contextRef="#ctx0" brushRef="#br0" timeOffset="2610.26">2745 11205 16575 0,'0'0'1472'0,"-5"-4"-1168"0,-2 2-304 0,7 2 0 16,-5-4 5280-16,5 4 992 0,0 0 208 0,0 0 48 15,-5-7-4800-15,5 7-944 0,0 0-192 0,0 0-32 16,0 0-560-16,0 0 0 0,0 0 0 0,0 0-192 31,0 0-256-31,0 0-64 0,0 0 0 0,0 0 0 0,0 0-272 0,0 0-64 16,0 0-16-16,0 0 0 15,0 0-1824-15,0 0-384 0,7 8-64 0</inkml:trace>
  <inkml:trace contextRef="#ctx0" brushRef="#br0" timeOffset="3584.72">2941 11486 26143 0,'0'0'1152'0,"-1"12"256"0,1 2-1136 0,0 1-272 16,0 2 0-16,1-2 0 0,0-1 0 0,0 1 128 15,0-3-128-15,1-1 0 0,-1-1 192 0,-1-2-192 0,0 0 192 0,0-8-192 16,0 0 192-16,-1 7-64 0,1-7 0 16,0 0-128-16,0 0 496 0,0 0-16 0,0 0 0 0,0 0 0 15,0 0 560-15,0 0 112 0,0 0 32 0,-5-6 0 16,3-2-224-16,1 0-64 0,0-2 0 0,2-2 0 15,0-3-416-15,2 1-96 0,1-1 0 0,1-2-16 16,2 1-144-16,0-2-32 0,1-1 0 16,-1 2 0-16,0 1-192 0,1 2 144 0,1 1-144 0,-1 2 128 15,-2 2-128-15,2 1 192 0,1 2-192 0,-2 0 192 16,2 3-192-16,0 1 0 16,0 1 0-16,-9 1 0 0,11 2 0 0,0 1 0 0,0 3-144 0,-1 1 144 15,0 2-320-15,-1 2 64 0,1 0 0 0,1 3 0 16,0 2-368-16,0 0-64 0,0 2-16 0,1-2 0 31,-1 0-192-31,2-2-32 0,-2-1-16 0,1-2 0 0,1-3 240 0,0-1 32 0,0-2 16 0,3-2 0 31,0 1-64-31,1-4-16 0,-1-1 0 0,1-3 0 0,-1-2 736 0,1-2 0 0,-3-1 0 0,-1-1 0 0,0-2 688 0,-1-1 80 16,-1-2 0-16,-1-1 16 0,-2-1 272 16,-2 0 48-16,-1 1 16 0,1 0 0 0,-5 0-352 15,1 3-64-15,-2 0 0 0,-1 4-16 0,-1 1-48 0,2 8 0 16,-4-8 0-16,0 3 0 0,-1 0-256 0,5 5-64 0,0 0-16 0,-7-1 0 15,-1 1-304-15,1 2 0 16,7-2-208-16,-7 6 80 0,-1-2-112 0,1 4-16 0,1 1 0 16,1 1 0-16,-1 1-16 0,1 0-16 15,1 0 0-15,2 0 0 0,2 0 32 0,2 0 16 0,0 0 0 16,2-1 0-16,-1-3 64 0,1 0 16 16,1-1 0-16,0-1 0 0,-5-5-48 0,10 4-16 0,1-2 0 0,-2-2 0 15,0-2 32-15,-2-1 16 16,-7 3 0-16,9-8 0 0,0-1 320 0,-1 1 64 0,-2-1 16 0,0 0 0 0,0-1 208 0,-1 0 32 31,-1-1 16-31,1 0 0 0,-2 0-128 0,0 1-32 0,-1 0 0 16,1 2 0-16,-1 1 0 0,-1 0-16 0,-1 7 0 0,0 0 0 15,1-7-48-15,-1 7-16 0,0-7 0 0,0 7 0 16,0 0-112-16,0 0-128 0,0 0 176 0,0 0-176 16,0 0 0-16,0 0 0 0,0 0 0 0,0 0-144 15,4 10 16-15,0 1 0 0,-1 2 0 0,0 3 0 0,-1 0-32 0,1 3 0 16,-1 3 0-16,1 2 0 0,-1 4 160 0,1 0-192 15,0 4 192-15,-1 3-192 16,-1 3 192-16,0 2-160 0,-1 2 160 0,0 1-160 0,-1 1 160 0,0 2-192 0,0 2 192 0,-1-2-192 16,1-1 192-16,-2-2-192 0,1 0 192 0,0-6-192 15,0-4 192-15,-1-3 0 0,-1-4-144 16,2-3 144-16,-1-3 0 0,-1-2 0 16,1-3 0-16,0-3 0 15,-2-3 176-15,1-2-48 0,4-7-128 0,-8 4 192 0,1-1 16 16,-1-3 0-16,0-2 0 0,-1-2 0 15,1-3 48-15,-2-3 0 0,-1-3 0 0,0-1 0 16,0-2 112-16,0 1 16 0,1-3 16 0,1 0 0 16,1-2 48-16,1 0 0 0,0-1 0 0,4 1 0 0,3-1-176 0,3 0-16 15,0-1-16-15,3 2 0 0,-1-1-240 0,3-1 0 16,1-1 0-16,1 1 0 0,0 1-144 0,1 1 144 16,-1-1-208-16,1 3 80 0,0 2 128 0,1 2-160 15,0-1 160-15,2 3-160 0,0 0-48 0,1 1-16 16,0 1 0-16,2 0 0 15,-1 1-672-15,2 2-144 0,-1 0-32 0,2 2-10768 16,0 0-2176-16</inkml:trace>
  <inkml:trace contextRef="#ctx0" brushRef="#br0" timeOffset="4203.93">4712 11469 27759 0,'-10'-11'1216'0,"4"3"272"0,-2-1-1184 16,-1 0-304-16,0 1 0 0,1-2 0 0,-2 0 832 0,0-1 96 15,0-1 32-15,-1 2 0 0,-1 0-432 16,2 0-80-16,0-1 0 0,0 1-16 0,-1 0-48 0,0 1 0 16,0 1 0-16,0 0 0 0,0 0 128 0,0 3 32 0,1 0 0 0,0 2 0 15,3 1-128-15,-3 1-32 0,1 1 0 0,1 2 0 16,0 0-384-16,1 4 0 16,-1-1 0-16,0 5 0 0,0 2-256 0,0 1 0 0,0 3 16 0,2 1 0 15,-1 3-80-15,0 3 0 0,1 3-16 0,0 0 0 31,2 0-208-31,-1 0-32 0,2-2-16 0,3-2 0 0,1-3 272 0,1-2 48 16,2 0 16-16,-1-2 0 0,1-3 112 0,2-1 144 0,-1-2-208 0,1-2 80 16,1-3 128-16,-7-4 0 0,9 3 0 15,2 1 0-15,-2-4 192 0,1-3 64 0,2 0 0 0,-2-2 16 16,1-3 48-16,1-1 16 0,0-3 0 0,2-2 0 16,-1-3 80-16,0 0 16 0,-1-4 0 0,0 1 0 15,-1 0-80-15,-1-1-16 0,-2 1 0 16,-1 4 0-16,-1 3-144 0,-2-1-16 0,1 3-16 0,0 2 0 15,-3 0 256-15,2 2 48 0,-3 1 16 0,-1 6 0 16,0-6-224-16,0 6-64 0,0 0 0 0,0 0 0 0,0 0-192 0,0 0 0 16,0 0 0-16,0 0 0 0,0 0-208 0,0 0 64 15,0 0 16-15,5 14 0 0,1 1-192 16,-2 0-48-16,1 3 0 0,-1 1 0 0,2 2 160 0,-2 0 16 0,3 0 16 0,0 0 0 31,2 0-16-31,1-1 0 0,2-3 0 0,0 1 0 31,-1 0-352-31,1-3-80 0,1-2-16 0,0-1 0 0,0-2-1424 0,0-1-304 16,0-1-48-16</inkml:trace>
  <inkml:trace contextRef="#ctx0" brushRef="#br0" timeOffset="4491.96">4808 11426 27647 0,'-11'-8'1216'0,"5"4"256"31,0-1-1168-31,0 0-304 0,2-1 0 0,4 6 0 0,-3-5 2000 0,3 5 352 16,0 0 64-16,0 0 16 0,0 0-1904 0,0 0-368 0,5-6-160 0,-5 6 128 15,9-2-128-15,1 1 0 0,0 1 0 0,0 3-176 16,-3 2 176-16,3 0 0 16,0 2 0-16,1 1-128 0,1 1 128 0,1 2 0 15,1 3 0-15,0 0 0 0,0 1 0 0,3 3 0 16,-3-2 0-16,1 1 0 0,0 1 0 0,-1-2-128 0,-1-1 128 15,-1 1 0-15,0-3-320 0,-1-2 32 0,-1-1 0 16,-1-1 0 0,0 0-432-16,-1-3-96 0,-1 0-16 0,0-1 0 15,-7-5-1952-15,9 2-400 0</inkml:trace>
  <inkml:trace contextRef="#ctx0" brushRef="#br0" timeOffset="4719.34">5108 11385 11967 0,'0'0'1072'0,"-9"-3"-864"0,-1-2-208 0,3 1 0 16,7 4 4704-16,-7-4 896 0,-1 0 176 0,8 4 48 0,-7-2-4224 0,7 2-848 16,-9-1-176-16,9 1-16 0,-8 0-560 0,8 0 0 15,-10 3 0-15,3 2 0 16,-1 0 0-16,1 2-144 0,0 2 144 0,0 1-128 0,0 1-64 0,0 3 0 16,-2 3 0-16,1 2 0 0,-1 0 192 0,2 1-160 15,-2 2 160-15,2 1-160 0,-1-1 32 0,0 0 0 16,0-1 0-16,3-3 0 0,0-1-224 0,2-1-32 15,0 0-16-15,0-2 0 16,1-3-368-16,1-1-64 0,1-1 0 0,0-9-8032 16,0 0-1600-16</inkml:trace>
  <inkml:trace contextRef="#ctx0" brushRef="#br0" timeOffset="4969.06">5220 11380 26719 0,'0'0'2368'0,"0"0"-1888"0,0 0-480 0,0 0 0 16,0 0 2432-16,0 8 400 0,3 2 80 0,-3 0 16 16,0 1-2336-16,0 1-464 0,0 2-128 0,0 2 0 15,0 3 0-15,1 1 0 0,1-1 0 0,-1 2 0 16,-2 0 0-16,0-1 0 0,1 0-128 0,-1-2 128 0,1 1 0 16,0 0 0-16,0 0 0 0,1-3 0 0,-1-2 0 0,0 1 0 15,0-2 0-15,2-1 0 16,0-2 0-16,1-1-144 0,-3-9 144 0,0 0-192 15,0 0-608-15,0 0-128 0,0 0-32 0,0 0 0 32,0 0-2048-32,0 0-400 0,4-11-96 0</inkml:trace>
  <inkml:trace contextRef="#ctx0" brushRef="#br0" timeOffset="5139.31">5213 11288 30463 0,'0'0'1344'0,"0"0"288"0,-6-6-1312 0,1 0-320 0,5 6 0 0,0 0 0 15,-5-5 432-15,5 5 16 0,-5-6 0 0,5 6 0 32,0 0-944-32,0 0-176 0,0 0-32 0,0 0-16 15,0 0-384-15,0 0-80 0,0 0-16 0,0 0 0 16,0 0-464-16,10-1-80 0,1 2-32 0,-1 3 0 0</inkml:trace>
  <inkml:trace contextRef="#ctx0" brushRef="#br0" timeOffset="5541.7">5577 11384 31615 0,'0'0'1408'0,"0"0"272"0,0 0-1344 0,0 0-336 0,0 0 0 0,0 0 0 15,0 0 1104-15,0 0 160 0,0 0 16 0,0 0 16 0,-8 0-704 0,-2 0-144 16,-2 0-16-16,0 2-16 16,0 0-256-16,1 2-160 0,-3 0 192 0,0 2-192 0,1 0 0 0,0 1 0 15,0 1 0-15,2 1-192 0,2 4 192 0,0-2-176 16,1-2 176-16,3 1-160 0,1 0 160 15,0-1-128-15,2-2 128 0,3 0-128 0,0 1 128 16,-1-8-160-16,5 7 160 0,0-1-160 16,2 1 16-16,2-1 0 0,0-2 0 0,1 0 0 15,1 1-48-15,1-1 0 0,2 0 0 0,-2 0 0 0,0-1 192 0,0 1 0 16,0 0 0-16,0 0 0 16,1 0 0-16,1 1 0 0,-2 0 0 0,-1 1 0 0,-1-2 0 0,-1 2 0 15,-1-2 0-15,-1 2 0 0,-1-1 272 0,0 2-16 16,-6-7 0-16,2 7 0 0,-2-7 96 0,0 9 16 0,0-9 0 15,-4 9 0-15,-2-2-32 0,0-1 0 0,-2-1 0 0,-1-1 0 0,0 0 32 16,-1 1 0-16,-3-2 0 0,2-1 0 0,0 1-112 0,2-1 0 16,-1 0-16-16,2-1 0 0,-3-1-240 0,2 0 144 15,-1-1-144-15,1 1 128 16,0-1-464-16,1-1-112 0,-1-1 0 0,0 0-16 16,-1 0-1984-1,0-2-400-15,0 1-80 0</inkml:trace>
  <inkml:trace contextRef="#ctx0" brushRef="#br0" timeOffset="6158.3">6581 11394 15663 0,'0'0'1392'0,"0"0"-1120"16,-8-6-272-16,8 6 0 0,0 0 3040 0,0 0 544 0,-4-3 128 15,4 3 0-15,0 0-2784 0,0 0-560 0,0 0-112 0,0 0-32 16,0 0-224-16,0 10 0 0,-2 0 0 0,1 1-160 16,-2-1 160-16,3 3-160 0,0 1 160 0,0 3-160 15,0 0 160-15,3 1 0 0,0 0-144 0,0-1 144 16,2 2 0-16,0-1-176 0,2-2 176 0,-1-2-128 16,1 0 128-16,1-2 0 0,2-2 0 0,-2-1 0 15,0-1 0-15,0-1 0 0,1-3 0 0,-2 1 0 16,-7-5 224-16,10 3-32 0,0-2 0 0,-1-1 0 15,0-1 48-15,-9 1 0 0,11-3 0 0,-1-2 0 16,-3 1-240-16,1-3 176 0,0 1-176 0,-2-2 160 0,0-1 16 0,0-1 0 16,-1 0 0-16,-1 0 0 15,1 0-176-15,-1 1 128 0,1-2-128 0,1 1 128 16,-2 1-128-16,2 1 0 0,-2-1-192 0,1 3 192 16,-1 0-1728-1,0 1-208-15,0-2-48 0</inkml:trace>
  <inkml:trace contextRef="#ctx0" brushRef="#br0" timeOffset="6590.39">6991 11429 26719 0,'0'0'1184'0,"0"0"240"0,0 0-1136 0,0 0-288 0,-1-9 0 0,1 2 0 16,0-1 992-16,0 8 144 0,1-9 16 0,-2 1 16 15,-2 2-736-15,3 6-160 0,-6-7-16 0,1 3-16 16,-1-1-240-16,2 2 176 0,4 3-176 0,-10-2 160 15,1 1 32-15,1 2 0 0,-1 0 0 0,0 2 0 16,0 3-192-16,1 0 0 0,0 2 0 0,0 1 0 16,-1 1-240-16,3 1 80 0,-1-1 16 0,1 1 0 0,2 0 144 0,1 1-160 15,1-3 160-15,0-1-160 0,1 1 160 0,2 0-160 16,-1-9 160-16,5 9-160 0,-1-1 32 0,1-2 0 16,0 1 0-16,2-2 0 0,0 0 128 0,2 0 0 15,1 1 0-15,1-1 0 16,1 2 0-16,1-2 0 0,2 1 0 0,0 0-128 0,-1 0 400 0,2 0 96 15,-5-1 16-15,1-1 0 0,1 1 64 0,-3 0 32 16,0 1 0-16,-1-2 0 16,-9-4-112-16,0 0-32 0,5 6 0 0,-5-6 0 0,0 0 144 15,0 0 32-15,-7 7 0 0,-2-1 0 0,-2-1-112 0,-1 1-16 0,-2-2 0 16,-1 1 0-16,-4-2-384 0,2 0 0 0,-1 0 0 0,-1 1 0 31,-1-1-224-31,0-1-128 0,0 0-32 0,3 1 0 16,0-2-320-16,-1-1-64 0,1 0 0 0,0-1-16 15,0 0-1616-15,0-1-320 0,1 0-64 0</inkml:trace>
  <inkml:trace contextRef="#ctx0" brushRef="#br0" timeOffset="6870.88">6317 11220 32367 0,'0'0'1424'0,"0"0"304"0,0 0-1376 0,6-9-352 15,-1 2 0-15,2 0 0 0,0 2 320 0,1-1 0 0,-1 2 0 0,-1-1 0 0,-6 5-320 16,8-5 0-16,-1-1 0 0,-7 6 0 16,5-6 144-16,-5 6-144 0,0 0 192 0,2-9-192 0,-2 9 576 0,0-9 0 15,0 9 0-15,-2-8 0 16,0 1 16-16,-1 1 16 0,-1 1 0 0,4 5 0 15,-5-5-416-15,-1 2-64 0,0 0-128 0,-1 0 176 0,-1 1-448 0,0 1-96 16,8 1-16-16,-9 2 0 31,1 1-608-31,0 2-128 0,1 2-32 0,-1 3-9152 0,-1 3-1824 0</inkml:trace>
  <inkml:trace contextRef="#ctx0" brushRef="#br0" timeOffset="7940.64">7799 11358 3679 0,'0'0'160'0,"0"0"32"0,0-8-192 0,1 0 0 0,-1 8 0 0,3-10 0 15,2 0 4224-15,-1 2 816 16,0-2 144-16,3 1 48 0,2 1-3664 0,2 1-736 0,0 1-128 0,1 1-48 16,1-1 32-16,0 1 0 0,0 1 0 0,1 1 0 15,-1 0 80-15,1 2 0 0,-2 1 16 0,-1 1 0 0,-1 1-336 0,-1 2-80 16,-1 2-16-16,-2 1 0 0,1 2-224 0,-2 2-128 15,0 2 160-15,-1 4-160 0,-2-2 0 0,1 3 0 16,-3 1 0-16,0 3 0 0,-2 1 0 0,0 1 0 16,-1 0-176-16,0 1 176 15,-3-1-416-15,0-2 32 0,-1-2 16 0,0-1 0 0,0-6 176 0,1-2 48 16,1-2 0-16,-1 0 0 0,2-2 144 0,4-7 0 16,0 0 160-16,0 0-160 15,0 0 224-15,0 0-48 0,0 0-16 0,0 0 0 0,0 0 64 0,0 0 16 0,0-13 0 0,2-1 0 16,2-2-240-16,2-3 0 0,0-4 128 0,4-2-128 15,0-3 0-15,1-1 0 0,-1-1 0 0,0 2 0 16,1 2 0-16,0 0-192 0,-1 3 192 16,-1 2-160-16,0 3 160 0,-2 1 0 0,0 2 0 0,-2 3 0 15,0 2 128-15,-2 2 48 0,-3 8 16 0,0 0 0 16,1-8 96-16,-1 8 32 0,0 0 0 0,0 0 0 16,0 0-80-16,0 0-16 0,0 0 0 0,0 0 0 15,-6 7-224-15,0 2 0 0,1 1 0 0,-1 2-160 16,1 1 160-16,0 4-160 0,1 0 160 0,0 1-160 15,2-1 160-15,1 1 0 16,0-3 0-16,1 2-128 0,1-1 128 0,1 1 0 0,2-1 0 0,-1-1 0 0,1-3 0 16,2 0 0-16,-1 0 0 0,2-2 128 0,0-2-128 15,0-2 0-15,2 1 0 0,-1-1 128 16,1 1-128-16,0-2 0 0,1 0 0 0,2-3 0 31,2 0-832-31,-1-1-64 0,2 0-32 0,3-1-8336 0,1-1-1664 0</inkml:trace>
  <inkml:trace contextRef="#ctx0" brushRef="#br0" timeOffset="8134.58">8454 11429 35295 0,'0'0'1568'0,"0"0"320"0,0 0-1504 0,0 0-384 0,0 0 0 16,0 0 0-16,0 0 128 0,0 0-128 15,0 0 160-15,9-2-160 32,-9 2-368-32,11-3-160 0,-1-1-48 0,0 2 0 0,0-1-368 0,1 1-80 0,0-2 0 0,0 1-16 15,1-1-1440-15,0-1-272 0,1 1-64 0</inkml:trace>
  <inkml:trace contextRef="#ctx0" brushRef="#br0" timeOffset="9257.54">9080 11297 29775 0,'0'0'1312'0,"0"-5"288"0,0 5-1280 0,-3-8-320 16,1 0 0-16,0 1 0 0,-1-1 512 0,1 1 32 16,-1 1 16-16,0-1 0 0,-1-1-304 0,4 8-64 0,-5-7-16 0,-1 0 0 0,-1 2 16 0,0-1 0 0,-1 2 0 15,8 4 0-15,-9-3 192 0,1 1 64 0,-1 1 0 0,1 0 0 16,0 1-240-16,1 1-32 15,-1 1-16-15,0 2 0 16,1-1-160-16,-1 2 0 0,0 2 0 0,-1 2 0 16,1 1-192-16,-2 1 192 0,0 0-192 0,0 1 192 15,0 0-192-15,-1 2 192 0,1 1-192 0,2-1 192 16,2-2-256-16,1 1 64 0,3-1 0 0,0 0 16 16,1-2 176-16,1 1-208 0,2-1 80 0,3-1 128 15,-5-9-192-15,7 9 192 0,1-3-192 0,1-1 192 16,0-2-192-16,0-1 192 0,0-3-160 0,1-1 160 15,0-1 0-15,-1-1 0 0,0-2 0 0,-1-2 0 16,2-2 144-16,0-2 32 0,0-2 0 0,0-3 0 0,-1 0 64 16,0-3 16-16,-1-2 0 0,2-1 0 0,-1-3 0 0,-1 1 16 15,-2 1 0-15,1 2 0 0,-1 0-64 0,-2 0-16 16,0 1 0-16,0 1 0 0,-2 2 192 0,0 0 16 16,-2 0 16-16,0 3 0 0,0 0-16 0,-1 1 0 15,0 3 0-15,0-1 0 0,0 2-160 0,0 2-48 16,-2 0 0-16,2 2 0 0,1 6-192 0,-2-5 176 15,2 5-176-15,0 0 160 0,-3-7-160 0,3 7 0 16,0 0 0-16,0 0 0 0,0 0-256 0,0 0 80 16,0 0 16-16,-6 9 0 0,2 2-112 0,-1 2-32 0,1 3 0 0,2 1 0 15,-1 3 112-15,-1 2 32 16,2 0 0-16,1 3 0 0,1 1 16 0,1 0 0 0,1 0 0 0,2 2 0 16,0-1-32-16,0 1 0 0,2-1 0 0,0-1 0 15,-1-3-112-15,1-1-32 0,2-1 0 0,0-3 0 16,0-2 32-16,0-3 0 0,1-2 0 0,0-1 0 15,0-2 80-15,1-3 16 0,-2-2 0 0,2 0 0 16,-10-3 0-16,10-3 0 0,1-2 0 0,0-3 0 16,0-2 192-16,0-4 0 0,0-1 192 0,2-3-192 15,3-2 448-15,-1-2-32 0,1-2 0 0,0 1 0 16,1 0-288-16,-2 1-128 0,-1 2 128 0,1 1-128 0,-5 3 128 16,-1 0-128-16,-2 2 0 0,0 2 128 15,-2 3 112-15,-2 0 16 0,0 2 0 0,-3 7 0 0,0 0-64 0,0 0 0 16,0 0 0-16,0 0 0 0,0 0-192 0,0 0 0 15,0 0-144-15,0 0 144 16,-8 5-448 0,2 4 16-16,1 1 0 0,-1 2 0 0,-1 1 80 0,-1 4 16 0,1-1 0 0,1 3 0 0,-2 1 128 15,2 0 16-15,1-2 16 0,2-1 0 0,2-1 16 0,1 0 0 0,1-3 0 16,2-1 0-16,0-2 160 0,1-1 0 0,1-2 0 0,-5-7 0 16,7 8 0-16,-1-1 0 0,-6-7 0 0,10 4 0 15,-1-2 176-15,0-2-48 0,-9 0 0 0,10-3 0 16,0-3 16-16,-1-1 0 0,-1-2 0 15,1-1 0-15,1-1 80 0,0-2 16 0,-1-3 0 0,0 1 0 16,0 0-80-16,1-1-16 0,-2 1 0 0,0-1 0 16,-3 2-144-16,1 1 0 0,-2 1 0 15,2 0 128-15,-4 0-128 0,1 2 0 0,-1-1 0 0,1 1 0 32,-2 0-304-32,-1 0-80 0,-1-1-32 0,-2 2 0 15,0 2-336-15,3 7-64 0,-4-6-16 0,-2 2 0 0,0 1-80 0,6 3-32 0,-9 3 0 0,1 1 0 16,0 2 176-16,2 1 16 0,-2 3 16 0,3 0 0 15,0 0 256 1,2 1 48-16,0 0 16 0,3 0 0 0,-3 0 416 0,6 0 0 0,-2 1 0 0,2 0 0 0,1 1 416 16,2-1 64-16,0-2 16 0,2 1 0 15,1-1 208-15,0 0 32 0,-2 0 16 0,2 0 0 16,0-1 112-16,0 0 32 0,0-4 0 0,-1 2 0 16,1-1-128-16,1 1 0 0,-1-1-16 0,1 1 0 0,0 0-192 15,-1-1-48-15,-1 0 0 0,1-2 0 0,0 2-192 0,1-1-32 16,0 1-16-16,0-1 0 0,-2 0-144 15,-8-5-128-15,10 5 192 0,-2-1-192 0,-8-4 144 0,0 0-144 0,9 4 0 0,-9-4 144 16,0 0-144-16,0 0-256 0,0 0 64 16,0 0 16-1,0 0-576-15,0 0-112 0,0 0-32 0,5-8-14336 0</inkml:trace>
  <inkml:trace contextRef="#ctx0" brushRef="#br0" timeOffset="9457.52">9360 10953 43711 0,'0'0'3888'0,"0"0"-3120"32,0 0-608-32,0 0-160 0,0 0 0 0,0 0 0 15,0 0 0-15,6-5-176 16,1 0-1456-16,-7 5-288 0,9-4-64 0,-1 0-16 0,1 2-480 0,2-1-80 0,-2-2-32 0,1 2-10944 0</inkml:trace>
  <inkml:trace contextRef="#ctx0" brushRef="#br0" timeOffset="9892.29">9781 11401 4607 0,'0'0'192'0,"0"0"64"0,0 0-256 0,0 0 0 0,0 0 0 0,0 0 0 0,0 0 4480 0,0 0 832 16,8-4 192-16,-8 4 16 0,5-6-4016 0,1-1-800 16,1-1-176-16,-2 1-16 15,-1-2 112-15,1-1 16 0,-1-1 16 0,0-1 0 0,0 0 176 0,0-1 16 16,3-2 16-16,-4 1 0 0,0-1-64 0,1 0-16 15,-1 2 0-15,0 0 0 0,-1 0-336 0,-1 1-80 16,-1 1-16-16,2 2 0 0,-2-1-192 0,0 10-32 16,-3-10-128-16,1 1 192 0,0 1 0 0,2 8 0 15,0 0 0-15,-6-6 0 0,0 1-192 0,6 5 128 0,0 0-128 16,-8 3 0-16,0-1 0 0,1 2 0 0,-1 2-176 0,0 3 176 16,-3 0-224-16,1 1 80 0,1 1 16 15,-1 1 0-15,-1 2 128 0,2 1-128 0,2 0 128 0,-2 2-128 16,2-3 128-16,2 2 0 0,2-1 0 0,1 0-128 15,-1 0 128-15,3-3 0 16,2 1 0-16,1-1 0 0,0 0 0 0,3-1-160 0,0 0 160 0,3-2 0 16,-2-3-176-16,2-1 176 0,1 1-160 0,1-2 160 15,1-2-960 1,1-1-80-16,-1-2-32 0,2-2-8784 0,3-5-1744 0</inkml:trace>
  <inkml:trace contextRef="#ctx0" brushRef="#br0" timeOffset="10873.85">10188 11174 34959 0,'0'0'1536'0,"-6"-4"336"0,1-1-1488 0,-1 2-384 0,6 3 0 0,-7-3 0 0,-1-1 432 0,0 2 16 16,0 0 0-16,0 0 0 16,-1-1-448-16,0 2 0 0,-1 1 0 0,2 1 0 0,-1 1 0 0,0 0 0 15,0 1 0-15,0 1 0 16,-1 1 0-16,2 1-144 0,-1 1 144 0,1 2 0 15,0 1-128-15,3 1 128 0,-1 0 0 0,1 3 0 16,1 1-160-16,0 1 160 0,2-1-128 0,2 1 128 0,1-2 0 0,1 1-160 16,2-1 160-16,0-2 0 0,0-1-144 15,2-1 144-15,-1-1 0 0,3-1-144 0,0-1 144 0,1-2 0 16,-9-5 0-16,11 5 128 0,-1-2 0 16,-1-1 16-16,-9-2 0 0,11-2 0 0,0-2 80 0,2-3 16 0,-6-2 0 0,3-1 0 0,1-2 112 0,1-3 32 15,-1-4 0-15,1-2 0 0,2-2-48 16,-1-2 0-16,-1-2 0 0,1 2 0 15,0-2-160-15,0-1-48 0,-3 1 0 0,-1 0 0 16,-1 2 32-16,0 1 0 0,-4 1 0 0,1 2 0 16,-1 1 144-16,-1 3 16 0,-1 2 16 0,0 2 0 15,1 2 0-15,-1 1 0 16,-2-1 0-16,0 2 0 0,0 1-192 0,0 8-144 0,1-7 192 0,-1 7-192 16,0 0 0-16,0 0 0 0,0 0 0 0,0 0 0 15,0 0 0-15,0 0 0 0,0 0-208 0,-1 10 80 0,-2 1 128 16,-1 3-208-16,1 2 80 0,0 6 128 15,-2 4-304-15,1 1 64 0,-1 3 16 0,2 3 0 0,0 0 224 16,1-1 0-16,1-1 0 0,-2-2-144 16,3 1 144-16,3-1 0 0,-3-2-144 0,3-3 144 0,1-3 0 0,2-2-144 15,-1-2 144-15,2-2 0 0,-1-3 0 0,1-2 0 16,0-1 0-16,-1-3 0 16,2-1-192-16,0-2 64 15,-8-3 128-15,11 0-208 0,0-1 208 0,-3-3 0 0,1-2 0 0,1-3 0 16,0-2 0-16,1-2 0 0,0-3 176 0,1 0-48 0,0-3-128 0,0 1 144 0,2-2-144 0,-2 1 160 0,-1 0-160 15,0 4 0 1,-4 1 0-16,0 2 128 0,-2 1-128 16,1 1 0-16,-1 0 0 0,-5 10 128 0,3-9 112 0,-3 9 16 0,0 0 0 0,0 0 0 15,3-8-256-15,-3 8 0 16,0 0 0-16,0 0 0 0,0 0-208 0,0 0-48 16,0 0 0-16,0 0 0 0,-6 9-32 0,2 0-16 0,0 0 0 0,0 1 0 0,1 1 48 0,0 1 0 15,-1 2 0-15,1 1 0 0,1 1-64 0,1-1 0 31,0 1 0-31,1-3 0 0,0-1 32 0,2-1 0 16,-2-11 0-16,4 11 0 0,1-2 96 0,-5-9 32 0,0 0 0 0,9 6 0 16,-9-6 160-16,9 4-192 0,0-3 192 0,1-1-192 15,0-1 192-15,0-4 176 16,-1 0-48-16,1-2 0 0,1-2 0 0,0 0-128 16,0 1 192-16,0-1-64 0,1 0-128 0,0 1 0 15,-3 3 0-15,-2 2 0 0,-7 3-256 0,9-3 80 0,-9 3 16 0,10 3 0 16,-10-3-48-16,10 6-16 0,-3 1 0 0,-1-1 0 15,1 1-96-15,-2 0 0 0,1 0-16 0,-1 0 0 16,-5-7 336-16,8 8-176 16,-8-8 176-16,9 6-128 0,-9-6 128 0,10 5 0 15,-10-5 128-15,11 2-128 0,-3-1 400 0,1-3 16 0,-1-1 0 0,-1-1 0 0,-1-1 48 0,0-4 16 16,-1 1 0-16,1-2 0 0,-1 0 144 0,0-1 16 16,-1-2 16-16,-1-1 0 0,1-2-48 0,-2 2-16 15,-1 3 0-15,0-1 0 0,-1 0-256 0,0 1-48 16,-2 2-16-16,-2 1 0 0,4 8-272 15,-5-5 0-15,-2 0 0 0,0 4 0 0,-2 2-320 0,-1 3-32 16,-2 2 0-16,0 3 0 16,-1 2-1616-16,-2 5-320 0,1 2-64 0,-3 3-8672 15,0 2-1744-15</inkml:trace>
  <inkml:trace contextRef="#ctx0" brushRef="#br0" timeOffset="11240.51">11103 11366 15663 0,'0'0'1392'0,"0"0"-1120"15,0 0-272-15,9 4 0 0,-9-4 2560 0,0 0 448 16,10 2 80-16,-10-2 32 0,9 0-2144 0,-9 0-416 16,0 0-96-16,0 0-16 0,0 0-64 0,0 0-32 15,0 0 0-15,2-8 0 0,-2 8 288 0,-3-6 48 0,0-1 16 0,3 7 0 16,-3-8 192-16,3 8 64 0,-1-7 0 15,0-1 0-15,1 8-464 0,1-9-96 0,0 1-16 0,-1 8 0 0,3-8-128 0,3 0-16 16,-6 8-16-16,7-8 0 0,-1 4-224 0,-6 4 0 16,10-5 0-16,-10 5 0 0,8-4 128 0,-8 4-128 15,10-2 0-15,-10 2 0 16,0 0 128-16,10 3-128 0,-10-3 0 0,8 6 144 16,0-2-144-16,-1 3 0 0,-2-1 0 0,0 3 0 0,-1 0 0 0,0 0 0 15,0-1 0-15,-1 1 0 0,-3-9-160 0,4 12 160 16,-1 0 0-16,0-1-144 0,0-2 144 0,-1 1-160 15,-1 0 160-15,1-1-160 0,-2-9-144 0,0 9-16 16,0-9-16-16,-2 8 0 16,2-8-1456-16,0 0-304 0,0 0-48 0,0 0-7360 0,-7 5-1472 0</inkml:trace>
  <inkml:trace contextRef="#ctx0" brushRef="#br0" timeOffset="11511.31">10526 10936 15263 0,'-14'-12'672'0,"7"5"144"0,-3-2-656 0,1-1-160 15,0-1 0-15,2 1 0 0,0-1 1600 0,1 2 272 0,2 1 64 0,1 1 16 16,-1 0-384-16,4 7-80 0,-2-6-16 0,2 6 0 15,0 0-512-15,0 0-96 0,-1-8-32 0,1 8 0 0,0 0-560 0,0 0-112 0,1-6-32 0,-1 6 0 16,0 0-128-16,0 0 0 16,0 0-192-16,0 0 192 31,0 0-816-31,0 0-32 0,0 0-16 0,0 0-7712 0,0 0-1552 0</inkml:trace>
  <inkml:trace contextRef="#ctx0" brushRef="#br0" timeOffset="11702.8">10159 11007 4607 0,'-7'1'400'0,"-1"0"-400"16,1 0 0-16,7-1 0 0,-10 3 4816 0,10-3 880 16,0 0 192-16,0 0 16 0,0 0-3792 0,0 0-768 15,0 0-160-15,10 8-32 0,0-1-480 0,3-2-96 16,4-2-32-16,3-1 0 0,3-2 64 0,1 1 16 16,1-2 0-16,3-2 0 0,2 0-432 0,1 0-64 15,2-2-128-15,0 1 176 0,-1-3-176 0,0 2 0 16,0 0 144-16,0 0-144 15,0-1-480-15,-1 1-160 0,-2 1-48 0,0-1-9200 16,-5 1-1840-16</inkml:trace>
  <inkml:trace contextRef="#ctx0" brushRef="#br0" timeOffset="21375.82">1715 12897 911 0,'0'0'0'0,"-3"-7"0"0,0-1 0 0,0 2 0 0,-2-2 0 0,1 2 0 15,0 1 1952-15,-1-2 304 0</inkml:trace>
  <inkml:trace contextRef="#ctx0" brushRef="#br0" timeOffset="21945.92">1692 12695 3679 0,'0'0'320'0,"0"0"-320"0,0 0 0 0,3-6 0 16,0-1 3472-16,-3 7 624 0,3-9 128 16,2 2 32-16,-5 7-2720 0,2-9-560 0,0 1-96 0,-1 0-32 15,-1 1-240-15,0-1-48 0,0 8-16 16,0-8 0-16,0-2-96 0,0 3 0 0,0 7-16 0,-1-8 0 16,1 8 96-16,-3-7 32 15,3 7 0-15,-4-5 0 0,4 5-48 0,0 0-16 16,-8-5 0-16,8 5 0 0,-8 0-336 0,8 0-160 0,-10 5 160 0,1 1-160 0,2 2 0 0,-2 2 0 15,0 1-208-15,0 2 64 0,2 2-112 0,-1-1-32 16,1-2 0-16,3 0 0 16,0 0 144-16,1 0 144 0,1 0-208 0,2-1 80 0,0 0 128 0,2-1 0 15,3-1-144-15,0 1 144 0,1 1 0 0,0-1-176 16,2-2 176-16,1 0-128 16,0 1 128-16,3 1 0 0,0-2-144 0,1-1 144 15,0 1 0-15,2 0 0 0,-1-2 0 0,1 4 0 0,1-1 0 0,-1 0 0 0,-1 1 0 0,2 0 0 16,-5 0 0-16,0 1 0 15,-1-1 0-15,-3 1 0 0,-1 0 192 0,-2-2-32 0,-4-9-16 0,2 11 0 16,-2-1 112-16,-1 0 32 0,-1-2 0 0,-1 0 0 16,-3-2 160-16,-1 1 16 0,-3-1 16 0,-2 0 0 15,0-2 160-15,-2 1 48 0,0-1 0 0,0 1 0 16,-2-2-224-16,2 0-32 16,1-1-16-16,2 2 0 0,-2-2-288 0,2 0-128 0,1-1 0 0,0 0 128 31,1-1-448-31,0 0-80 0,0 0-32 0,0 0 0 15,-1 0-2240-15,0 0-448 0</inkml:trace>
  <inkml:trace contextRef="#ctx0" brushRef="#br0" timeOffset="22275.77">1984 12672 28559 0,'0'0'2544'0,"-3"-5"-2032"15,3 5-512-15,-2-8 0 0,2-1 1136 0,0 9 128 16,1-8 16-16,1 2 16 16,-2 6-960-16,3-8-192 0,-3 8-144 0,0 0 192 0,2-6-192 0,-2 6 0 15,0 0 0-15,0 0 0 0,0 0 288 0,0 0 32 16,0 0 0-16,0 0 0 0,0 0-32 0,0 0 0 16,0 0 0-16,0 0 0 0,4 9-160 0,-2 4-128 0,-2-1 192 0,0 1-192 15,1 1 0-15,0 3 0 0,-1 1 0 0,0 3 0 16,1 0 0-16,-1 2 0 0,0 0 0 0,0 0 0 15,0-1 0-15,0-1 0 0,0-1 0 0,0-1 0 16,1-2 0 0,-1 2 0-16,0-3 0 0,0-1 0 0,-1-2 0 0,0 0-192 0,1-1 192 0,0-1-192 31,0-11-336-31,-1 10-64 0,0-1-16 0,1-9 0 16,0 0-2032-16,0 0-416 0</inkml:trace>
  <inkml:trace contextRef="#ctx0" brushRef="#br0" timeOffset="22481.54">1820 12911 24879 0,'0'0'2208'15,"0"0"-1760"-15,0 0-448 0,0 0 0 0,0 0 2144 0,0 0 352 16,0 0 64 0,8-7 0-16,0 1-1936 0,2 1-400 0,2 2-80 0,3 0-16 15,2-1-128-15,2 1 0 0,3-1 144 0,1 0-144 16,-1 1 0-16,0 0 144 15,0-1-144-15,-2 1 0 0,-3 1-176 0,-1 0-144 0,1 1-16 0,-3 1-16 32,-1 0-784-32,-1 1-144 0,-1 0-48 0,0 1-7856 0,0 0-1568 0</inkml:trace>
  <inkml:trace contextRef="#ctx0" brushRef="#br0" timeOffset="22878.55">2243 12816 20271 0,'0'0'1792'0,"-3"-9"-1424"0,2-2-368 0,1 2 0 16,0 0 1872-16,1 0 304 0,1 1 64 0,0 1 16 15,0 0-1488-15,2 0-320 0,0 0-48 0,-4 7-16 16,0 0-176-16,6-5-32 0,-6 5-16 0,8-3 0 16,-8 3-32-16,0 0-128 0,9 3 192 0,0 3-64 0,-3 1-128 0,1 3 0 15,-2 4 144-15,1 2-144 0,-3 2 0 0,0 0 0 16,1 2 0-16,-1 1 0 0,0 0 0 0,-1 1 0 15,0-2 0-15,-2-3 0 0,0 0 0 0,0-3 0 16,0-2 0-16,0-1 0 0,0-2 0 0,0-9 0 16,0 0 0-16,-2 9 0 0,2-9 128 0,0 0-128 0,0 0 160 0,0 0-160 15,0 0 400-15,0 0-16 0,0 0 0 16,-3-9 0-16,1-1 384 0,1-1 80 0,0-3 16 0,1-2 0 16,2-2-304-16,0-2-64 0,0-2-16 0,4-1 0 15,0-1-336-15,3 2-144 0,0 1 128 16,1 1-128-16,1 0 0 0,0 4 0 0,0 1 0 0,1 4 0 15,0 1-144-15,0 3 144 0,0 0-192 0,0 3 192 32,2-1-496-32,-2 3 16 0,2 0 0 0,-2 2 0 0,0 1-1824 0,0 2-352 0,-3 2-80 0,1-1-10256 15</inkml:trace>
  <inkml:trace contextRef="#ctx0" brushRef="#br0" timeOffset="23675.3">2553 12956 13823 0,'0'0'608'0,"0"0"128"0,0 0-592 0,0 0-144 0,1-7 0 0,-1 7 0 15,5-10 2896-15,0 2 560 0,-1-2 96 0,1-1 32 0,0-1-2432 0,1-2-496 0,-1-1-80 0,1 0-32 16,-2-1 48-16,0 1 16 0,1-3 0 0,-1 2 0 16,0-2-32-16,-1 3 0 0,0 0 0 0,0 3 0 15,-1 1-160-15,-1 1-32 0,0 2-16 0,-1 0 0 16,0 1-160-16,0 7-16 15,0 0-16-15,0 0 0 0,-1-5-176 0,1 5 128 0,0 0-128 16,0 0 128-16,0 0-128 0,-6 8 0 0,1 0 0 16,0 6-176-16,0 2-64 0,0 5-16 0,1 2 0 0,-2 2 0 15,2 1 64-15,1-1 16 0,-1-1 0 0,2-1 0 16,2-2 48-16,0-2 0 0,0-2 0 0,2-2 0 16,3-3 128-16,-2-2 0 0,0-1 0 0,-3-9-128 0,7 6 128 15,-7-6 0 1,8 5 0-16,-8-5 128 0,10-2 128 0,0-1 48 0,-2-3 0 0,1-2 0 0,-1-2-48 0,1-2-16 31,-1-2 0-31,2-3 0 0,0-3-48 0,2-1-16 0,-1-2 0 0,4 0 0 0,0 0-176 0,2 1 128 16,-1 1-128-16,2 1 128 15,-2 4-128-15,2 2 0 0,-1 1 0 0,0 5-176 16,-1-1 176-16,0 4 0 0,-2 1 0 0,-1 3-128 0,0 1 128 0,0 2-160 16,-1 1 160-16,-1 3-160 0,-1 2-64 15,-3 2-16-15,-1-1 0 0,-1 4 0 16,1 1-336-16,-3 3-64 15,-2 3 0-15,-1 1-16 0,-1 1 272 0,0-1 48 0,-2 1 16 0,0-4 0 0,1-3 192 16,0-3 128-16,-3-1-160 0,2-4 160 0,3-7 0 0,0 0 0 0,0 0 208 0,0 0-64 31,-7 4 240-31,7-4 32 0,0 0 16 0,0 0 0 0,-9-5 96 0,2-2 32 0,3 0 0 0,1-2 0 32,1-4-176-32,4-1-16 0,0-2-16 0,1-2 0 15,1-2-352-15,2 0 128 0,2 1-128 0,-1 0 0 16,1 1 0-16,-2 3 0 0,0 2 0 0,1 2 0 0,-2 1 0 15,1 2 0-15,0 3 0 0,-6 5 0 0,0 0 0 16,0 0 0-16,0 0-144 0,0 0 144 0,9-1-256 0,-9 1 32 16,0 0 0-16,8 7 0 15,-2 1-400-15,-1 1-80 0,-2 1 0 0,0 0-16 0,1-2 288 0,-2 1 64 16,1 0 16-16,-1 0 0 0,2-2 208 0,-4-7 144 16,4 9-192-16,2-2 192 0,-6-7 0 0,8 5 0 15,-8-5 0-15,10 4 0 0,-1-2 0 0,-9-2 128 0,10 2-128 16,-1 0 192-16,-9-2 48 0,10 1 0 0,-10-1 0 0,9 3 0 15,-9-3-48-15,0 0 0 0,0 0 0 0,0 0 0 16,0 0 224-16,0 0 32 0,0 0 16 16,0 0 0-16,0 0 32 0,0 0 0 0,0 0 0 15,-3 7 0-15,3-7-48 0,-3 8-16 0,-2-3 0 0,5-5 0 16,-9 7-240-16,0-1-32 0,-1-1-16 0,0-1 0 16,-1 1-336-16,-1-1-80 0,0 0-16 0,0 0 0 31,-1 0-2224-31,-2 1-448 0,-1-2-96 0</inkml:trace>
  <inkml:trace contextRef="#ctx0" brushRef="#br0" timeOffset="25034.2">3730 12812 21183 0,'0'0'944'0,"0"0"192"0,-7 1-912 0,7-1-224 0,0 0 0 0,0 0 0 16,0 0 1184-16,0 0 192 0,0 0 32 0,0 0 16 0,0 0-1056 0,0 0-224 15,0 0-144-15,0 0 192 0,7-4 320 16,2 0 64-16,1 0 0 0,-1-1 16 0,1 0 48 0,0-1 16 15,1 0 0-15,-3-1 0 0,0 0-208 0,0-2-32 16,1 0-16-16,0-1 0 0,0-1-176 0,-1 1-32 16,-3 0-16-16,-1 1 0 0,0 2-176 0,-2-1 160 15,-2 8-160-15,1-8 160 0,-1 2 48 0,0 6 16 16,-3-7 0-16,3 7 0 0,-5-5 64 0,-1 1 16 0,6 4 0 0,-8-1 0 16,0 1-304-16,0 2 0 0,-2 1 128 0,0 1-128 15,0 2 0-15,1-1-192 0,0 2 16 0,-1 1 16 16,0 2 160-16,1 0 0 15,0 2-144-15,0 2 144 0,1-1 0 0,3 2-144 0,-1 1 144 0,3-1 0 16,2 0-144-16,1 1 144 16,1-2 0-16,3-1-144 0,3-1 144 0,3 2-160 0,2-2 160 0,4-2-160 15,1-2 160-15,2-1-160 0,0-3 160 0,3-1-160 16,3-3-16-16,0-3 0 0,-1-3 0 0,0-3 0 16,1-1 176-16,0-2 0 0,0-2 0 0,0-4 0 15,0-2 0-15,-2-2 0 0,0-4-144 0,1-2 144 16,1 0-176-16,0-3 48 0,-3-3 0 0,-2-1 0 0,1-1 128 0,-2 1-128 15,-4 0 128-15,0 1-128 0,-4 0 128 0,-1 1 0 16,-3 1 128-16,-1 4-128 0,-3 5 384 16,-2 4 16-16,-1 1 0 0,-1 5 0 0,0 1 368 0,-1 4 64 15,0 1 0-15,2 7 16 0,-5-4-272 0,1 2-48 16,4 2-16-16,0 0 0 16,-8 2-368-16,0 3-144 0,1 4 0 0,-1 4 144 15,-1 5-144-15,0 4-144 0,0 4 144 0,-1 4-208 0,-2 2 208 16,2 1-192-16,0 1 192 0,1 2-192 15,0 3 192-15,3-1 0 0,0 1-160 0,3-1 160 0,-1 1 0 0,2-1-144 0,0 0 144 0,1-2 0 16,2-2 0-16,-1-1 0 0,0-4 0 0,0-5 0 16,1-2 0-16,1-2 0 15,1-3 0-15,0-2 0 16,2-4-656-16,-1-1-32 0,-4-10 0 0,6 6 0 16,-6-6-2112-16,11 0-416 0,0-5-96 0</inkml:trace>
  <inkml:trace contextRef="#ctx0" brushRef="#br0" timeOffset="25379.26">4424 12822 12895 0,'0'0'1152'0,"0"0"-928"16,0 0-224-1,0 0 0-15,0 0 3840 0,0 0 736 0,0 0 144 0,0 0 16 0,0 0-3904 0,10 0-832 16,-1-4 0-16,-1 1-176 16,1 0 32-16,0-2 0 0,0-3 0 0,0 0 0 0,-1 1 144 15,1-1 0-15,0-3 128 0,0 0-128 0,-1-3 416 0,0 0 16 16,1-1 0-16,-1-2 0 15,0-3-32-15,-1 3 0 0,0-1 0 0,-1 2 0 0,-1-1-272 0,-1 3-128 0,-2 2 0 16,1 2 128-16,-1 0 160 0,-2 2 32 0,0 8 0 0,0 0 0 31,0 0 256-31,0 0 64 0,0 0 16 0,0 0 0 0,-8-1-320 0,2 4-64 0,-1 3-16 16,0 4 0-16,0 3-256 0,0 4 0 0,-1-1 0 0,1 2 0 16,-1-1 0-16,1 2 0 15,1 1-128-15,1 0 128 0,1 0 0 0,1 1 0 16,0 1 0-16,2-2 0 0,1-2 0 0,3-1 0 15,1 0 0-15,1-2 0 0,3-3 0 0,1 0 0 16,0-2 0-16,1-2 0 0,1-2-192 0,1-2 16 16,1-3 0-16,0-3 0 15,0-3-352-15,4-1-80 0,2-4-16 0,0-7-14736 0</inkml:trace>
  <inkml:trace contextRef="#ctx0" brushRef="#br0">4773 12727 9439 0,'0'0'416'0,"0"0"96"16,2-2-512-16,0 0 0 0,-2-2 0 0,2 0 0 0,-1 0 976 0,2-1 112 16,-3 1 0-16,2-2 16 0,0 2-96 0,1 0-32 15,-1-2 0-15,1 1 0 0,-1 0-16 0,1 0 0 16,-1 0 0-16,1 1 0 0,-1 1-176 0,2-1-32 16,1 1-16-16,-5 3 0 0,1-3-112 0,-1 3-32 15,3-5 0-15,-3 5 0 0,0 0-256 0,0 0-48 16,0 0-16-16,7 1 0 0,-7-1-32 0,5 5-16 15,1-1 0-15,-2 3 0 0,0 0-64 0,1 2-16 16,-2 2 0-16,0 1 0 0,1 0-144 0,-2 3 160 16,-1 0-160-16,1 2 160 0,0-2-160 0,1 0 128 15,-3 0-128-15,0-1 128 0,0-2-128 0,0 0 160 16,-2-2-160-16,2 0 160 0,0-1 80 0,0-1 16 16,-1-1 0-16,0 0 0 0,1-7 0 0,-2 6 16 15,2-6 0-15,0 0 0 0,0 0 0 0,-3 5 0 0,3-5 0 0,0 0 0 16,0 0 48-16,0 0 16 0,0 0 0 15,-5-6 0-15,2-1 112 0,1-2 0 0,2-1 16 16,0-1 0-16,0-3-272 0,2-2-48 0,2 1-16 0,1-2 0 16,-2 1-128-16,2-1 0 0,0 0 0 0,-2 6 128 15,1-1-128-15,0 1 0 0,0 0 0 0,2 1 0 16,-1 1 0-16,1 1 0 0,-1 3 0 16,2-1 0-16,0 2 0 0,-1 1 0 0,1 0 0 15,-1 2 128-15,-6 1 0 0,8 2-128 0,-1 2 192 0,-1 1-64 16,1 2 32-16,0 2 0 0,-1 1 0 15,1 2 0-15,0 1-160 0,0 1 0 0,-1 2 144 0,-1 0-144 16,1 1 0-16,-2-1 0 0,0 1 0 0,1-2 128 16,-1 0-128-16,-1-1 0 0,0-2 0 0,-1-1 128 0,-1 0-128 0,0-1 0 15,-1-3 0-15,0 1 0 0,0-1 144 0,0-7-144 16,0 0 192-16,0 0-192 0,0 0 192 0,0 0-192 16,0 0 192-16,0 0-192 0,0 0 256 0,0 0-48 15,-3-5-16-15,2-1 0 0,2-3 48 0,0-2 0 16,1-2 0-16,1-2 0 0,2-1-240 0,0-1 128 15,1 1-128-15,1-1 0 0,2 1 0 0,0-1 0 16,-1 2 0-16,1 1 0 0,-1 0 0 0,1 2 0 16,0 1 0-16,2 2 0 0,-1 3 224 0,0-1-48 15,0 2-16-15,0 0 0 0,-1 1-32 0,1 2-128 16,-1 1 192-16,0 2-64 0,0 0 16 0,0 1 0 0,-1 1 0 0,0 3 0 16,1 2-16-16,1-1 0 0,-4 3 0 0,3 2 0 15,0 1-128-15,0 3 0 0,0-1 0 0,-3 2 0 16,1-1 128-16,-2 1-128 15,2-1 0-15,-3 0 128 0,1-2-128 0,-2 1-176 16,-1 1 48-16,0-1 0 16,1-1-368-16,-2 0-64 0,0-1-16 0,0-1 0 15,0-1-1536-15,1-1-304 0,0-1-64 0</inkml:trace>
  <inkml:trace contextRef="#ctx0" brushRef="#br0">5594 12851 10127 0,'0'0'896'0,"0"0"-704"0,0 0-192 0,0 0 0 0,0 0 2240 0,0 0 400 16,0 0 96-16,0 0 16 0,0 0-976 0,0 0-192 15,0 0-48-15,4-5 0 0,-3 1-192 0,-1 4-64 16,2-6 0-16,1 1 0 0,3-2-592 0,-3 0-128 16,3 0-32-16,-2-1 0 0,-1-1-128 0,1-1-16 15,-1-1-16-15,-1-1 0 0,0-1 16 0,2 0 0 16,-4 0 0-16,0-1 0 0,0 1-112 0,0 0-16 15,0 1 0-15,-4 1 0 0,2 1-32 0,-1 1-16 16,-1 1 0-16,1 2 0 0,-1-1 144 0,-1 3 32 16,0-1 0-16,-1 3 0 0,1 1 0 0,-1 1 0 0,1 1 0 0,-1 1 0 15,0 2-192-15,-1 0-48 16,1 3 0-16,-2 0 0 0,1 3-144 0,1 1 0 16,0 1 0-16,2 3 0 0,-1-1 0 0,2 1 0 15,-1 1 0-15,1-1 0 0,2 1 0 0,0-1 0 16,1-1-144-16,1 1 144 0,2-2 0 0,0 0 0 0,1 0 0 15,1-1 0-15,-1 0 0 0,3-1-128 16,1 0 128-16,1-1 0 0,0-1 0 0,1-1-128 0,2-2 128 0,1 0 0 16,0-2-192-16,2 0 32 0,-1-2 0 0,0-1 0 31,1-1-720-31,0-2-144 0,-1-3-16 0,2-1-16 0,-1-3-2560 0,2-2-512 0</inkml:trace>
  <inkml:trace contextRef="#ctx0" brushRef="#br0">5892 12569 10127 0,'0'0'448'0,"-6"0"96"0,0 0-544 16,1 0 0-16,-2 1 0 0,1 0 0 0,-1 1 3216 0,2 1 544 16,-2 2 96-16,1 1 32 0,1 2-2304 0,1 1-464 15,-1 1-96-15,2 1 0 0,0 0-320 0,0 1-48 16,1 1-16-16,0 1 0 0,1 1-256 0,0 0-48 16,0 1-16-16,1 0 0 0,0-1 32 0,0 1 0 15,-1-3 0-15,1 0 0 0,0-2-32 0,0-1-16 16,0-2 0-16,0-8 0 0,0 0 160 0,0 0 48 15,0 0 0-15,0 0 0 0,0 0 0 0,0 0 16 0,0 0 0 0,0 0 0 16,4-6-64-16,-1-1-16 16,1-2 0-16,-1-2 0 0,0-3-144 0,0-2-48 15,1 0 0-15,0-1 0 0,2 0-128 0,-1-1-128 16,1 1 144-16,0 2-144 0,2 1 0 0,0 1 0 16,-2 0 0-16,2 4 0 0,0 1 128 0,-1 1-128 15,1 2 0-15,0 0 144 0,-1 3 48 0,1 2 16 0,-1 1 0 0,-1 1 0 16,2 3 0-16,-1 0 0 15,-1 2 0-15,3 1 0 0,-1 0-64 0,-1 3-16 16,0 2 0-16,2 1 0 0,-4 0-128 0,2 3 128 16,2 0-128-16,-2 0 128 0,2-1-128 0,0 1 0 0,0-2 144 0,-1 1-144 15,-1-2 0-15,2 0 0 0,0 0 0 0,1-1 0 16,-6-2 0-16,2-2 0 0,-1 0 0 0,1-1 0 16,-2 0-368-1,-1-3-144-15,1 1-16 0,-4-6-16 0,0 0-1648 0,0 0-336 0,0 0-64 16,0 0-16-16,0 0-960 0,5-4-192 0</inkml:trace>
  <inkml:trace contextRef="#ctx0" brushRef="#br0">6211 12477 19119 0,'-1'-23'832'0,"0"13"192"0,0-1-816 0,0 0-208 16,0 0 0-16,-1 2 0 0,1 0 2240 0,-2 1 384 16,3 0 96-16,-1 2 16 0,1 0-944 0,0 6-176 15,0 0-32-15,0 0-16 0,0 0-544 0,0 0-96 16,0 0-32-16,0 0 0 0,0 0-256 0,4 8-64 15,-3 1-16-15,1 1 0 0,0 2-224 0,1 2-32 16,1 1-16-16,-2 3 0 0,0 0-128 0,0 0-32 16,1 2 0-16,-2 1 0 0,0 0-128 0,1 0 128 15,1-1-128-15,1-1 128 0,-2 1-128 0,0-1 0 16,-1 0-160-16,1-2 160 16,2 0-576-16,-1-1-32 0,-1 0 0 0,0-2 0 15,0-3-1184-15,0 0-256 0,0-2-32 0,0-3-13216 0</inkml:trace>
  <inkml:trace contextRef="#ctx0" brushRef="#br0">6173 12604 23039 0,'-8'-7'2048'0,"8"7"-1648"0,0 0-400 0,-5-2 0 16,0-2 1024-16,1 0 112 0,4 4 16 0,0 0 16 15,0 0-16-15,0 0-16 0,0 0 0 0,0 0 0 16,0 0-384-16,0 0-80 0,0 0-16 0,5-3 0 15,2 1-80-15,2 0 0 0,0 1-16 0,3 0 0 16,1-3-144-16,2 3-32 0,3-1 0 0,-3 0 0 0,4 0-176 0,0-1-32 16,-1 1-16-16,1 0 0 0,0 0-16 0,1 0 0 15,-3-1 0-15,2 1 0 0,-4 1-144 0,2 0 0 16,-2 0 0-16,0 1 0 0,-4 0 0 0,-3 0 0 16,0-1 128-16,-1 1-128 0,-7 0 192 0,0 0-32 15,0 0-16-15,0 0 0 0,0 0-16 0,0 0 0 16,0 0 0-16,0 0 0 15,0 0-480-15,0 0-96 0,3 4-32 0,1 1-10896 16,2 0-2176-16</inkml:trace>
  <inkml:trace contextRef="#ctx0" brushRef="#br0">7233 12833 3679 0,'0'0'320'0,"0"0"-320"0,-1 6 0 0,-1 0 0 15,1-2 1968-15,-2 1 320 0,0-1 64 0,1 0 16 0,0 1-1088 0,2-5-224 16,-2 3-32-16,2-3-16 0,-2 3-128 0,2-3-32 16,0 0 0-16,0 0 0 0,0 0-96 0,0 0-32 31,0 0 0-31,0 0 0 0,0 0-144 0,0 0-16 0,0 0-16 0,0 0 0 0,0 0 64 0,0 0 16 15,0 0 0-15,0 0 0 0,4-5 32 0,0-1 16 16,2 0 0-16,-1-1 0 0,1 1-96 0,1-1-32 16,-1-2 0-16,1-1 0 0,-1-1-96 0,2 0 0 15,0 0-16-15,1-1 0 0,-1 0-48 0,1-1-16 0,0 0 0 16,1 0 0-16,0-1-64 0,-1 0-16 0,-2-1 0 16,1-1 0-16,0 1-112 0,-2-1-32 15,0 1 0-15,-2-1 0 0,-1 0-144 0,0 2 0 16,0 1 0-16,-3 2 0 0,0 1 0 0,0 0 0 0,-4 1 0 15,-1 1 0-15,2 2 0 0,-2 0 0 0,-1 1 0 0,-1 1 0 16,1 2 0-16,-2 1 0 0,1 0 0 0,0 3-176 16,-2 2 48-16,0 0 0 0,1 1 0 0,1 3 0 15,0 0 128-15,0 1-208 0,3 1 80 0,1 1 128 16,-1 0-128-16,2 1 128 0,1-1 0 0,1 1 0 16,2 0 0-16,2 0-176 0,-1 0 176 0,1 1-128 15,4 0 128-15,-2 1 0 0,1-1 0 0,2 0 0 16,1 0 0-16,1 2 0 0,1 0 0 0,0-1 0 0,0 1 0 15,0-2 0-15,-1 1 0 0,0-2 0 16,0-1 0-16,0 0 0 0,-1-1 0 0,0 0 0 16,0-1 0-16,0-2 0 0,-1 0 0 0,0-1 0 15,-2-2 0-15,0 0 0 0,-2 1 0 0,1-2 0 16,-1 0-448-16,4 0 0 0,-4-3 0 0,1-2 0 16,1 1-320-16,-1-2-64 15,2-1 0-15,1-2-16 0,-1-4-16 0,0 0 0 0,2-1 0 0,-2-1 0 16,1 0 288-16,-2 1 48 0,0 0 16 0,-1 1 0 0,-1 1 512 0,-1 2 144 15,1-2 16-15,-1 3 0 0,-4 6 352 0,4-3 80 16,-4 3 16-16,0 0 0 0,0 0-160 0,0 0-48 16,0 0 0-16,0 0 0 0,4 7-112 0,0 0-32 15,0 1 0-15,-1 1 0 0,-1 0-64 0,1 0 0 16,1-2-16-16,0 2 0 0,1 0-176 0,-1-1 160 16,0-1-160-16,2 0 160 0,0-1-16 0,1 0 0 15,1-3 0-15,-1 1 0 0,4-2 144 0,-1-2 32 16,0-1 0-16,1-3 0 0,0-1 0 0,1-2 16 0,-1 0 0 15,1-2 0-15,1-1 160 0,-2-3 16 0,-2-3 16 16,0 0 0-16,-2-2 48 0,-2 1 16 16,0-1 0-16,-3 1 0 0,-2 2-192 0,0 1-32 0,-3-1-16 0,-2 2 0 15,-1 1 32-15,0 3 16 0,-3 2 0 0,1 1 0 16,-2 2-192-16,-1 2-32 0,0 0-16 16,0 4 0-16,0-1-160 0,-1 3 0 0,-1 2 0 0,1 0 0 15,0 2-192-15,0 0 0 0,0 0-16 0,1 1 0 16,1 1-720-16,1-1-144 0,1 0-16 0,1 1-9776 15,1-1-1936-15</inkml:trace>
  <inkml:trace contextRef="#ctx0" brushRef="#br0">8054 12451 11055 0,'-3'-14'976'0,"2"6"-784"15,-1-2-192-15,2 0 0 0,2 0 4112 0,-1 2 784 16,0-1 160-16,1 1 16 0,-2 1-3088 0,1 2-640 16,-1 5-112-16,0 0-16 0,0 0-528 0,0 0-112 15,0 0 0-15,0 0-16 0,0 0-288 0,2 8-48 16,0 3-16-16,1 2 0 0,-1 3-64 0,-1 2-16 16,0 2 0-16,0 2 0 0,0 2 96 0,-1 1 16 0,-1-1 0 0,1 2 0 15,-1-1-80-15,1 0-16 0,0 0 0 0,-1-2 0 16,0 0-144-16,0-1 0 0,1-1 144 0,1-2-144 15,-2-1 0-15,1 0 0 0,0-3 0 0,0 0 0 16,-1 0-496 0,0-2-160-16,1-2-48 0,0 0 0 0,0-3-2864 0,0-8-576 15</inkml:trace>
  <inkml:trace contextRef="#ctx0" brushRef="#br0">7969 12681 6447 0,'-4'-4'576'0,"1"-1"-576"15,0 0 0-15,2-1 0 0,0 1 4240 0,1-1 752 16,1 1 128-16,3-1 48 0,0 2-3504 0,1 0-704 16,2 0-144-16,1 2-32 0,-1 0-448 15,3 1-80-15,2-1-32 0,2 2 0 0,0 2-224 0,2-1 0 16,2 0 0-16,2 1 0 0,1 0 0 0,0-1-192 16,2 0 48-16,3 0 0 15,-1-1-240-15,3 0-64 0,1-1 0 0,0-1 0 0,0-1 112 0,-2-2 16 16,-2 0 0-16,-2-1 0 0,-4 1 320 0,0-2 0 15,-2-1 0-15,-3-1 0 0,-3-1 0 0,-2 0 160 16,-3 0-160-16,-1 0 160 0,-3-1 608 0,-1 1 112 16,-2 1 16-16,-1 1 16 0,-3 0 176 0,1 1 16 15,-3 1 16-15,1 1 0 0,-2 2-288 0,-1 1-48 0,-1 1-16 0,0 1 0 16,-1 2-288-16,-1 2-64 16,1 2-16-16,-1 0 0 0,0 2-128 0,0 1-16 0,1 0-16 15,1 2 0-15,1 2-112 0,1 0 0 0,0 0-128 16,2 1 192-16,2 0-192 0,1 1 0 0,-1 0 0 0,4-2 0 15,1-1 0-15,3 0 0 0,0-1 0 0,3-1 0 16,-1-1 0-16,3-2 0 0,2-1 128 0,-1-2-128 16,1-2 128-16,0 0 0 0,0-2-128 0,0 0 192 15,0-3-64-15,0-1 0 0,-1-3-128 0,0 0 192 16,-1-2-64-16,-1-1-128 0,0-2 176 0,0-1-176 16,-2-1 176-16,1 2-176 0,-1 0 160 0,-2 0-160 0,-1 1 128 0,1 2-128 15,-1 2 0-15,0 0 0 16,-3 0 0-16,1 3 0 0,-1 4 0 0,0 0 0 0,0 0 0 0,0 0 128 15,0 0-128-15,-1 8 0 0,-1-1 0 0,1 2 0 16,0 1 0-16,0 1-160 0,0 1 160 0,2 1 0 16,1 0 0-16,1-1 0 0,-1 0 0 0,1 0-128 15,-1 0 128-15,2-1 0 0,2 0 0 0,0-1 0 16,2-2 0-16,0-2 0 0,-2 0 0 0,1-2 0 16,2-1 0-16,-1 0 0 0,2-3 0 0,1-2 0 15,0-1 0-15,0-2 128 0,1-3-128 0,1-2 192 16,-1-2-64-16,1-3 0 0,0-3 0 0,1-2 16 15,1-2 0-15,-1-1 0 0,0-2-144 0,-2-1 160 16,-1 1-160-16,0 0 160 0,-2 0-160 0,0 1 0 16,-1 2 144-16,-3 3-144 0,-2 2 128 0,1 1-128 15,-1 1 160-15,0 3-160 0,-3 1 288 0,0 2-32 16,0 3-16-16,0 6 0 0,-3-5-48 0,3 5-16 0,0 0 0 0,-4 4 0 16,-2 2-176-16,0 3 0 15,-2 3 0-15,0 3 0 0,-1 1 0 0,1 3 0 16,-2 2 0-16,1 2 0 0,2 0-144 0,-2 2 144 0,3 2 0 0,0 0 0 15,2-1 0-15,1 1 0 0,0-3 0 0,3 0 0 16,3-2 0-16,0 0 0 0,-1 0 0 0,3-1 0 16,1-2 0-16,2-3 0 0,0 0 0 0,0-2 0 15,2-3 0-15,0-1 0 0,1-1 0 0,1-3 0 16,0 0-256-16,3-3 64 0,1-1 16 0,-3-3 0 16,1-2-400-1,-1-1-96-15,1-3-16 0,-1-2 0 0,-3-2-528 0,0-2-96 0,0-1-32 16,-2-2 0-1,-3 1-1840-15,0 1-368 0,-3-1-80 0,-1 2-16 0,-2 1 1616 0,-3 1 320 0,-1 0 64 0,-2 1 16 16,1 0-48-16,-2 0-16 0,-2 1 0 0,-2 1 0 16,-2-1 1472-16,-1 1 224 0,-2 3 192 0,1-1-48 0,1 0 1632 0,1-2 320 15,1 1 64-15,2 1 16 0,1-1 192 0,2 2 64 16,2-1 0-16,2 2 0 0,1-1-784 0,2 2-160 16,1 3-16-16,0 0-16 0,1-7-720 0,3 4-144 15,3 0-16-15,-1 1-16 0,1-2-272 0,2 2-48 0,2 0-16 0,0 0 0 16,1 1-96-16,2-1 0 15,-2 1-128-15,1 0 192 0,1 0-192 0,-1 1 0 0,2 0 0 0,-2 0 0 32,1 0-640-32,0 0-160 0,0 1-32 0,1 0-9200 0,-2 2-1824 0</inkml:trace>
  <inkml:trace contextRef="#ctx0" brushRef="#br0">9093 12705 17279 0,'0'0'768'0,"0"0"144"0,0 0-720 0,0 0-192 0,0 0 0 0,0 0 0 15,0 0 1392-15,7-4 240 0,0-2 48 0,3 1 16 16,-2-1-240-16,3 0-48 0,1-2-16 0,2-1 0 16,2-1-272-16,-2 0-48 0,1 0-16 0,-1-1 0 15,-1-1-32-15,-1 0 0 0,-2-1 0 0,-1 1 0 16,1 1-256-16,-2 1-64 0,-4 0-16 0,0 1 0 0,0 2-336 0,-2 0-64 15,-2 2-16-15,0 5 0 0,-2-6-32 0,-2 2-16 16,-1 1 0-16,1 2 0 0,-3 1-64 0,-2 3-16 16,-2 0 0-16,-1 1 0 0,-1 2-144 0,0 1 0 15,1 2 0-15,-1 2 0 0,-1 1-160 0,2 2 160 16,1 0 0-16,1 0-144 0,2 0 144 0,3 1 0 16,-1-1-144-16,3 0 144 0,2 0-224 0,2-1 32 15,1-1 0-15,4 0 0 0,0-1-64 0,4-1 0 16,4-1 0-16,3-2 0 0,2 1 16 0,4-2 0 15,2-2 0-15,2-2 0 0,0-2 80 0,1-1 16 16,-1-3 0-16,1-2 0 0,0 0 0 0,-1-2 0 0,-1-2 0 16,-1 0 0-16,1-1 144 0,-5-1 0 0,-2-1 0 0,-1 0 0 15,-3-2 128-15,-1 2-128 16,-3 0 128-16,-3-1-128 0,-1-1 176 0,-3 2-48 16,-1 2 0-16,-3 1 0 0,-3 1 16 0,0 2 0 0,-2 0 0 0,-2 3 0 15,-1 0 16-15,-1 2 0 0,0 3 0 0,-2 1 0 16,-2 2-160-16,1 2 0 15,0 3 144-15,0 1-144 0,0 1 0 0,1 0 0 0,2 1 0 0,-1 0 0 16,2 1 0-16,0 1 0 0,0-2 0 0,3-1-128 16,0 0 128-16,3 0 0 0,1-1 0 0,2 0-128 15,2-2 128-15,3 0 0 0,0-1 0 0,2-2 0 16,1 0 0-16,0-3 0 0,2-2 0 0,1-1 0 16,0-2 0-16,1-1 144 0,1-4-16 0,1 0-128 0,0-3 304 15,2-3-48-15,0-1-16 0,1-4 0 0,-1-2 16 16,0-2 0-16,-1-1 0 0,0-2 0 15,-2-2-32-15,-1 0 0 0,-1-1 0 0,-2 0 0 16,-1 2-96-16,0 0 0 0,-1 3-128 0,-2 3 192 0,-2 2-192 0,-2 1 144 16,-1 4-144-16,-1 2 128 0,0 2 32 0,-1 3 0 15,0 3 0-15,1 4 0 0,0 0-32 0,-7 3-128 16,2 4 192-16,-4 4-64 0,1 4-128 0,0 3-144 16,2 1 144-16,0 4-208 0,-1 4 208 0,1 0 0 15,2 2 0-15,0 1-144 0,3 0 144 0,1 1 0 16,4 0 0-16,0-2 0 0,3-3 0 0,0-1 0 15,3-2 0-15,1 1 0 0,1-5-224 0,1-1 32 16,1-3 16-16,0-3 0 16,2-2-624-16,1-2-128 0,1-1-32 0,0-4-16640 0</inkml:trace>
  <inkml:trace contextRef="#ctx0" brushRef="#br0">3206 13485 17855 0,'0'0'784'0,"6"-4"176"16,0-2-768-16,1 1-192 0,0 0 0 0,-3 1 0 0,-1-1 1072 0,-3 5 176 15,0 0 32-15,0 0 16 0,0 0-352 0,0 0-80 16,0 0-16-16,0 0 0 0,0 0-48 0,0 0-16 16,-6 4 0-16,0 0 0 0,-3 2-336 0,2 0-80 15,-2 2-16-15,0 1 0 0,0 1-224 0,0 0-128 0,0 1 128 0,-1 0-128 16,0 0 160-16,1 0-32 15,1 0-128-15,-2 0 192 0,4 1-16 0,-2-1-16 16,1-1 0-16,0-1 0 0,0 1 96 0,3 0 32 0,2-1 0 16,-2-1 0-16,1-2 32 0,2 1 16 0,0 0 0 0,2-2 0 15,2-1 96-15,4 1 16 0,-1-1 0 0,2 0 0 16,-1-2-96-16,1 0-16 0,3 0 0 16,2-1 0-16,0 0-144 0,1 0-48 0,-2 1 0 0,4-2 0 15,0 0-144-15,1 1 192 0,0-2-192 0,1-1 192 16,-1 0-192-16,1-1 0 0,-2 0 0 0,2-2 128 15,0-1-128-15,0-1 128 0,-2-1-128 0,-1 2 128 16,-4-3-128-16,0 0 0 0,-2-1 144 0,0 0-144 16,-2 0 128-16,0 1-128 0,0-2 160 0,-1 0-160 15,-1 0 144-15,0-2-144 0,0 0 128 0,-2 1-128 16,0 0 0-16,-1 1 128 0,-1 0-128 0,1 2 0 16,-1 0 128-16,0 3-128 0,0 0 0 0,-1 6 128 0,0-5 128 0,0 5 0 15,0 0 16-15,0 0 0 0,0 0 96 0,0 0 16 16,0 0 0-16,-5 4 0 0,1 2-224 0,0 1-32 15,0 2-128-15,1 2 192 0,-1 2-192 0,0 2 144 16,1-1-144-16,0 1 128 0,1 2-128 0,0 1 128 16,-1-1-128-16,1 2 128 0,1 0-128 0,0-1 0 15,0 0 0-15,1-1 0 0,1 2 0 0,-1 0 0 0,0-3 0 16,0 0 0-16,0-2 0 0,1-1-176 16,0-1 16-16,0-1 0 15,0-2-1488-15,0 0-288 0,1-2-64 0,1-1-16 16,-3-6-1472-16,0 0-288 0</inkml:trace>
  <inkml:trace contextRef="#ctx0" brushRef="#br0">3698 13539 22463 0,'0'0'992'0,"3"-6"208"0,-1 0-960 0,1 0-240 0,-2 1 0 0,-1 5 0 15,0-6 1472-15,0 6 256 16,0 0 64-16,0 0 0 0,0 0-608 0,0 0-112 0,0 0-32 0,0 0 0 0,-4 7-496 15,1 0-96-15,0 0-32 0,1 1 0 0,-1 1-208 16,2 0-32-16,1 0-16 0,0 0 0 0,0 0-160 0,0 0 128 16,3 0-128-16,0-1 128 0,1 0-128 0,1-1 160 15,0-1-160-15,3 1 160 0,0-2 16 0,1 1 0 16,2-1 0-16,0 0 0 0,0-2-48 0,2 0-128 16,-2 0 192-16,0 1-64 0,0-1-128 0,0 1 160 15,0 0-160-15,1 0 160 0,-1 1-160 0,-1 1 128 16,-2 0-128-16,1-1 128 0,-2 2-128 0,-1 1 160 15,1 1-160-15,-2 0 160 0,1 0-160 0,-3 1 128 16,-1 0-128-16,0 0 128 0,-2 0 48 0,-2 0 0 16,2 0 0-16,-4-2 0 0,0 1 16 0,-2 0 16 15,0-1 0-15,-3-1 0 0,-2 0-48 0,-2 0-16 16,-1-1 0-16,-2 1 0 0,-1-3-336 0,0 2-80 0,-2-1-16 0,0 0 0 31,0-2-1520-31,1 0-304 0,1-1-64 0,1-2-12608 0</inkml:trace>
  <inkml:trace contextRef="#ctx0" brushRef="#br0">3778 13497 19343 0,'0'0'1728'0,"4"-4"-1392"0,1-2-336 0,2 2 0 15,-1 1 2048-15,1-2 352 0,1 0 64 0,3-1 16 16,0 2-816-16,2-2-176 0,-1 2-16 0,0 1-16 15,1-2-848-15,-2 3-160 0,2 1-48 0,1-1 0 16,-2-1-400-16,1 1 0 0,1 1 0 0,-1 0 0 16,1 1-176-16,-2 0-112 0,1 1-32 0,0 0 0 15,-1-1-2400-15,0 0-480 0</inkml:trace>
  <inkml:trace contextRef="#ctx0" brushRef="#br0">4172 13351 14735 0,'0'0'640'0,"0"0"160"0,0 0-640 0,-4 3-160 16,-2 2 0-16,1 0 0 0,-1 2 1232 0,2-1 224 15,0 2 32-15,2 0 16 0,-1 0-480 0,3 1-80 16,1-1-32-16,1 1 0 0,2 1-32 0,0-2-16 16,3 0 0-16,-1-1 0 0,3-1 32 0,1 0 0 15,1-2 0-15,0 0 0 0,3-3-128 0,-3-1 0 0,2-1-16 0,1-3 0 16,0 0-96-16,-1-3-16 0,-1-2 0 0,-1 0 0 15,-1-1 80-15,-1-1 16 0,-1-3 0 0,-2 1 0 16,-1-1 48-16,-3-1 16 0,-2-1 0 0,0 3 0 16,-1-1-336-16,-2 0-64 0,-2 1-16 0,-1 2 0 15,0 2-192-15,-1 3-32 0,-2 0-16 0,0 3 0 16,-1 1-144-16,-1 1 0 0,-1 2 0 0,1 2 0 16,0 2-256-16,1 1-64 0,0 2-32 0,1 1 0 15,0 1-1568 1,3 2-304-16,1 1-64 0,2-1-13600 0</inkml:trace>
  <inkml:trace contextRef="#ctx0" brushRef="#br0">5762 13592 2751 0,'0'0'256'0,"0"0"-256"0,2-6 0 0,1 1 0 16,0-1 3680-16,2 0 688 0,-2 0 144 0,3-2 32 16,-1 2-2224-16,-1-2-432 0,1 0-96 0,-1 1 0 0,0-2-240 0,-1 1-32 15,-1 1-16-15,0-1 0 0,0-2-304 0,0 1-64 16,-2-1-16-16,0 1 0 0,-3 1-256 0,1 0-48 15,0 1-16-15,-1 2 0 0,-2 0-304 0,1 2-64 16,-2 1-16-16,0 2 0 0,-2 1-96 0,-1 2 0 16,0 1-16-16,0 1 0 0,-2 3-160 0,-2 1-16 15,1 1-128-15,-1 2 192 0,-1 1-192 0,0 1 0 16,-1 0 0-16,2 3 0 0,0-1 0 16,1 2 0-16,1 0 0 0,-1 0 0 0,2 1 0 0,2 1 0 0,1-3 0 0,4 0 0 15,1-1 0-15,2 0 0 16,2-1 0-16,3 0 0 0,0-2-128 0,3 0 128 15,2-1 0-15,2-1 0 0,0-1-160 0,3-1 160 16,2-2-128-16,1-1 128 16,1-3-752-16,2-1-64 0,1-2-16 0,2-2 0 15,2-3-704-15,1-2-128 0,4-2-48 0,0-1-8320 16,-2 1-1664-16</inkml:trace>
  <inkml:trace contextRef="#ctx0" brushRef="#br0">6285 13453 911 0,'1'-5'0'0,"0"-1"0"0,-2 1 0 0,0-1 0 15,0 0 5328-15,-1 1 992 0,0 1 192 0,-2 0 32 16,-1 1-3424-16,-1 1-688 0,1 0-144 0,-2 1-32 0,0 1-896 0,0 1-176 16,-3 1-32-16,2 1-16 15,-2 1-432-15,2 0-96 0,-3 1-16 0,0 3 0 16,-1 1-208-16,-1 1-64 0,0 0 0 0,0 2 0 16,0 0-160-16,1 1-32 0,0 1-128 0,2 1 192 0,1-1-32 0,0 0-16 15,1 0 0-15,3-1 0 16,1 0-16-16,-1-1 0 0,2 0 0 15,3 0 0-15,0 0 64 0,2-1 16 0,1 0 0 0,3-1 0 16,0-1-80-16,2-1 0 0,1-1-128 0,2 0 192 16,2-1-192-16,0-2 128 0,2 1-128 0,0-1 0 15,-2-2 0-15,2 0 0 0,-2 0-208 0,0-1 64 16,0 1-368-16,1-1-80 0,1 0-16 0,-1-1 0 16,-1 0-736-16,2-1-128 0,-1 0-48 0,1-1-9440 15,2 0-1904-15</inkml:trace>
  <inkml:trace contextRef="#ctx0" brushRef="#br0">6571 13483 15663 0,'0'0'1392'0,"0"0"-1120"0,0-7-272 0,0 1 0 16,0-1 2176-16,0 2 368 0,0-1 80 0,0 1 0 15,0-1-784-15,0 6-176 0,0 0-16 0,0 0-16 16,0 0-480-16,0 0-80 0,0 0-32 0,0 0 0 15,0 0-400-15,0 0-64 0,0 0-32 0,1 6 0 16,0 1-224-16,-1 2-64 0,0 1 0 16,0 2 0-16,-1 3-80 0,0 1-32 0,0-1 0 0,1 2 0 15,2 0-144-15,0 2 0 0,2 1 0 0,-2 1 128 16,0 0-128-16,0 0 0 0,-1-3 0 0,2 1 0 16,2-1 0-16,0-2 0 0,0-3 0 0,1-3 0 15,-1-2 128-15,2-4-128 0,-1-2 0 0,1 1 128 16,-1-4 16-16,2-3 0 0,0-2 0 0,1-2 0 0,-1-2 80 15,1-2 16-15,0 0 0 0,1-1 0 16,1-1-240-16,-1 2 144 0,0 1-144 0,-1 3 128 0,-4 1-128 0,1 3 0 16,-6 4 0-16,0 0 0 0,0 0 0 0,6 2 0 15,1 1-128-15,-3 3 128 0,1 1 0 0,-1 2 0 16,0 1 0-16,1-1 0 0,-1 0 0 0,2 0 0 16,-1 1 0-16,2-1 0 0,-1 0 0 0,2 0 0 15,1-2 0-15,0 0 0 0,3-1 0 0,1-2 0 16,0-1 0-16,3-2 0 0,0-2 208 0,1-1 16 15,-3-1 0-15,1-3 0 0,1 0 240 0,-1-4 48 16,-1-1 16-16,0-4 0 0,-3-1 96 0,1-4 16 16,-2-3 0-16,-2-1 0 0,0-1-208 0,-1-2-48 15,-2 0 0-15,0 0 0 0,-3 2-128 0,0 2-48 0,-1 1 0 0,-1 2 0 16,-2 2-64-16,-1 3-16 16,-1 2 0-16,0 3 0 0,-3 1-128 0,1 3 0 0,-1 0 0 15,-1 2 0-15,-2 0-144 0,-1 3-112 0,0 1-32 0,0 2 0 31,0 1-1312-31,2 1-256 0,-2 2-48 0,2 1-10768 0,1 2-2144 0</inkml:trace>
  <inkml:trace contextRef="#ctx0" brushRef="#br0">8484 13552 21247 0,'0'0'944'0,"0"0"192"0,-1-6-912 0,0-1-224 15,1 0 0-15,-1 2 0 0,0-1 1520 0,0 2 256 0,1 4 48 0,0 0 16 16,0 0-512-16,0 0-112 16,0 0 0-16,0 0-16 0,-6 2-592 0,1 3-112 0,0 1-32 0,1 3 0 0,-1 2-272 15,2 2-64-15,0 3-128 0,1 1 192 16,-1 3-192-16,1-1 144 0,-1-1-144 0,2 1 128 16,1 1-128-16,0-1 0 0,0-2 0 0,1 1 0 15,0-3 0-15,2-2 0 0,1-1 0 0,1-2 0 0,-2-3 352 16,3-3 96-16,-1 0 0 0,2-3 16 15,0-1 160-15,1-2 16 0,0-3 16 0,2-1 0 0,-1-2-176 16,1-1-32-16,2-3-16 0,-1 0 0 0,-1-1-176 16,-2-1-16-16,1 1-16 0,2 1 0 0,-3 1-224 0,1 1 0 15,-2 1 128-15,1 3-128 0,-2 1 0 0,-1 3 0 16,-5 2 0-16,0 0 0 0,0 0-128 0,7 7 128 0,-2 1-192 16,1 0 192-16,-2 2-192 0,1 0 192 15,-1 1-192-15,1 0 192 0,1 0 0 0,1 1-128 16,-1-1 128-16,3-1 0 0,1 0 0 0,0-1 0 15,1-3 0-15,0 0 0 0,1-2 0 0,1 0 0 16,1-2 0-16,1-1 0 0,-1-2 192 0,-1-1-64 0,0-3-128 16,-1 0 192-16,-1-2 192 0,-1 1 48 15,-1-3 0-15,-1-2 0 0,-2-1 96 0,-2-3 32 0,0 0 0 16,-2-2 0-16,-1 0-208 0,1 0-32 16,-2-1-16-16,0 2 0 0,-2 3-304 0,1 1 128 15,-1 0-128-15,-1 3 0 0,0-1 0 0,-2 2 0 16,1 2 0-16,-1 1 0 15,1 2-608-15,0 0-32 0,-1 1 0 0,5 2 0 16,-4-1-1584-16,4 1-320 0,0 0-64 0,0 0-8544 0,0 0-1712 0</inkml:trace>
  <inkml:trace contextRef="#ctx0" brushRef="#br0">9027 13596 17503 0,'0'0'1552'0,"0"0"-1232"15,0 0-320-15,2 8 0 0,-2-2 2176 0,-2 2 384 16,1 1 80-16,0 1 16 0,1 1-1200 0,0 0-240 15,-1-1-64-15,1 1 0 0,0 0-512 0,0 0-96 16,0 0-32-16,1 0 0 0,0-1-240 0,0 0-48 16,-1-1-16-16,0 0 0 0,2-1-64 0,0 1-16 15,1-3 0-15,1 0 0 0,1-2-128 0,1 0 0 16,-6-4 144-16,7 3-144 16,1-2-720-16,-2-1-224 0,1-1-32 0,0-1-8624 15,-1-3-1728-15</inkml:trace>
  <inkml:trace contextRef="#ctx0" brushRef="#br0">9091 13487 4607 0,'-4'-5'400'0,"-2"-3"-400"16,1-1 0-16,-1 0 0 0,1 2 5232 0,-1-1 960 0,1 0 192 0,0 1 32 15,-1 0-4480-15,1 3-896 16,5 4-176-16,0 0-32 0,0 0-592 0,0 0-112 16,-3-5-128-16,3 5 176 0,0 0-448 0,0 0-96 0,0 0-16 0,0 0 0 31,0 0-2304-31,0 0-480 0</inkml:trace>
  <inkml:trace contextRef="#ctx0" brushRef="#br0">9249 13705 7359 0,'0'0'656'0,"0"0"-528"0,0 0-128 0,0 0 0 15,0 0 2496-15,0 0 448 0,-6 2 112 0,6-2 16 16,0 0-1600-16,-4 1-320 0,-1 0-64 0,5-1-16 16,0 0-304-16,0 0-64 0,0 0-16 0,0 0 0 15,0 0-240-15,0 0-32 16,0 0-16-16,0 0 0 0,0 0-32 0,0 0-16 0,0 0 0 0,6-2 0 0,-6 2-144 0,0 0-16 16,0 0-16-16,0 0 0 0,0 0-176 0,0 0 160 15,0 0-160-15,0 0 160 0,0 0-32 0,0 0-128 16,0 0 192-16,0 0-64 15,0 0-128-15,0 0 0 0,0 0 144 0,0 0-144 0,0 0 0 16,0 0 128-16,0 0-128 0,0 0 0 16,0 0 0-16,0 0 144 0,0 0-144 0,0 0 0 0,0 0 256 0,0 0-64 15,0 0-16-15,0 0 0 0,0 0 64 0,0 0 16 16,0 0 0-16,0 0 0 0,5-3 0 0,-3 0 0 16,2-2 0-16,-4 5 0 0,3-5 16 0,0-1 16 15,0 1 0-15,-1-1 0 0,0 1 48 0,0-1 16 0,0-1 0 0,1-1 0 16,-1 0-80-16,0 0-16 15,1 0 0-15,1-1 0 0,-1 0-256 0,-1 0 0 16,0-1 0-16,0 0 0 0,1-2 0 0,-1 0 128 0,0-2-128 16,-1 2 0-16,0 1 128 0,-1 0-128 0,-1-1 0 0,1 1 0 15,-1 1 0-15,0 0 0 16,-1 2 0-16,0 2 0 0,0 0 336 0,1 2-32 16,-1-1-16-16,2 5 0 0,-3-4 112 0,3 4 32 0,0 0 0 0,0 0 0 15,0 0-144-15,-6 2-32 16,2 1 0-16,0 4 0 0,0 3-256 0,2 2 128 0,1 1-128 15,0 3 0-15,0 1 128 0,0 2-128 0,0-1 0 16,-1 2 0-16,2 2 224 0,0 0-64 0,2 0-16 0,-2 0 0 16,0-1-144-16,0-1 0 0,0-1 0 0,1-2 0 15,0 1 0-15,1-3 0 0,0-1 0 0,-1-1 128 16,0-2-128-16,0-1 0 0,2-1 0 0,-1-2-176 16,0 0-1568-1,-2-7-320-15,0 0-64 0,6 5-8272 0,-6-5-1648 0</inkml:trace>
  <inkml:trace contextRef="#ctx0" brushRef="#br0">9212 13640 21183 0,'0'0'1888'0,"-6"-2"-1504"16,0 0-384-16,6 2 0 0,-5-1 896 0,5 1 128 0,0 0 0 0,0 0 16 16,0 0-128-16,0 0-16 31,6-3-16-31,3 1 0 0,2 0-208 0,1 0-32 0,1-1-16 0,3-2 0 0,1 2-176 0,1-3-48 31,-2 1 0-31,2-1 0 0,0 0-208 0,-3-2-32 0,2 0-16 0,-2-2 0 0,0-1 112 0,0-1 32 16,-2 0 0-16,-1 0 0 0,-1-1 112 0,-2-1 32 15,0 0 0-15,-2 1 0 0,0 0-48 0,-2 2-16 16,0 1 0-16,-2 2 0 0,-2 2 64 0,0 1 16 0,-1 5 0 0,0 0 0 16,0 0 32-16,-3 6 16 0,-1 3 0 0,-1 2 0 15,0 0-352-15,-1 3-144 0,2 1 128 0,-1 2-128 16,0 1 0-16,0 0 0 0,1 1 0 0,1 0 0 15,-1 0 0-15,1 1 0 16,0 1 0-16,1-1 0 0,1-1 0 0,-2-2 0 0,3 0 0 0,3-3 0 0,-3-2 0 16,2 0 0-16,-1-3 128 0,2-2-128 0,2-2 192 15,-1-2 16-15,-4-3 0 0,7-1 0 32,1-1 128-32,0-1 32 0,1-4 0 0,2 0 0 0,1-2 0 15,0 1 0-15,1 1 0 0,0 2 0 0,1-1-368 16,0 3 144-16,-2 1-144 0,0 2 0 0,0 1 0 15,-1 2 0-15,1 3 0 0,-2 3 0 0,1-1 0 16,-1 2 0-16,0 1 0 0,-1 0 0 0,0 1 0 16,-1-1 0-16,1-1 0 0,0-1 0 15,0 0-1152-15,1-2-128 0,-1-2-16 0,0-1-10736 16,4 0-2128-16</inkml:trace>
  <inkml:trace contextRef="#ctx0" brushRef="#br0">4138 14756 17503 0,'-10'6'1552'0,"10"-6"-1232"0,-7 2-320 0,2 2 0 15,-3-1 1568-15,3 1 256 0,-1 1 48 0,1-1 16 16,1 2-1040-16,-1-3-208 0,5-3-32 0,0 0-16 16,0 0 144-16,0 0 32 0,0 0 0 0,0 0 0 0,0 0 80 0,0 0 32 15,0 0 0-15,0 0 0 16,7-6-144-16,0 0-32 0,1-2 0 0,1-1 0 16,1 1-32-16,0-2-16 0,1-1 0 0,0 0 0 15,1-3-16-15,1 1-16 0,1-2 0 0,-1-2 0 0,2 1-112 16,-2-2 0-16,1 1-16 0,-1-3 0 15,-1-2-288-15,-2 0-48 0,0 0-16 0,-1 1 0 0,0 0-144 16,0 0 0-16,-2 0 0 0,0 3 0 0,0 1-160 0,-2 2-64 16,-2 0-16-16,1 3 0 0,-1 2-80 0,-1 3 0 15,-1 1-16-15,-1 6 0 16,0 0-160-16,0 0-16 0,0 0-16 0,0 0 0 16,0 0-48-16,-5 5 0 0,0 1 0 0,0 2 0 0,-2 1 256 0,2 2 32 0,-1 1 16 0,1 1 0 15,0 1 272-15,2 1-192 16,1-1 192-16,1 1-160 0,1 1 160 0,2 0 128 15,2 0-128-15,1 0 176 0,-1 1-48 0,2-1 0 16,0 1 0-16,1-2 0 0,1 1 160 0,-1-1 32 0,1-2 0 0,1-1 0 16,1 0-128-16,-3-1 0 0,2-1-16 15,2 0 0-15,1 0-176 0,-2-1 0 16,-2-4 0-16,1 2 0 16,-1-2-560-16,2 0-192 0,1-2-32 0,1-1-16 15,1-2-2800-15,0-2-560 0</inkml:trace>
  <inkml:trace contextRef="#ctx0" brushRef="#br0">4691 14630 8287 0,'0'0'368'16,"0"0"80"-16,0 0-448 0,0 0 0 0,-4-4 0 0,4 4 0 0,-5-5 4480 16,5 5 832-16,-3-4 144 0,3 4 48 0,0 0-3328 15,0 0-672-15,0 0-128 0,0-6-32 0,0 1-384 0,0 5-64 16,5-7-32-16,0 1 0 0,2-1-144 0,-1 1-16 16,3-2-16-16,0-1 0 0,1 0-112 0,0-1 0 15,0 0-16-15,-1 1 0 0,0-2-128 0,-1 0-32 16,1 0 0-16,-4 0 0 0,1-2-32 0,-2 2-16 15,1 0 0-15,-2 2 0 0,-1-1-160 0,-1 2-16 16,-1 0-16-16,0 3 0 0,-1 0-16 0,1 5 0 16,0 0 0-16,-7 0 0 0,0 1-144 0,-2 4 128 15,-1 1-128-15,-1 3 128 0,0 1-128 0,0 2-176 16,0 1 48-16,1 1 0 0,1 2 128 0,2 1 0 16,-1 0 0-16,2 1-128 0,2-1 128 0,1 0 0 15,-1-1 0-15,3 0 0 0,1-1 0 0,1 0-128 16,3-2 128-16,0-1 0 0,2-1 0 0,0-2 0 15,3-2 0-15,2 0 128 0,1 0-128 0,2-3-128 0,1-1 128 16,0-1-192-16,1 0 48 0,0-4 0 0,1 0 0 16,2-2 0-16,-1-2 144 0,1-1-208 15,-1-4 80-15,2-3 128 0,1-1-256 0,0-1 64 16,-1-2 0-16,0-2 16 0,-1-1 176 0,0 0 0 0,-2 0 0 0,-2 3-128 16,-1 0 128-16,-2 2 0 0,-2 0 0 0,-3 3-128 15,-4 1 128-15,-2 3-128 0,0 1 128 16,-1 2-128-16,-1 1 128 0,1 5 0 0,-5-2-144 15,-1 2 144-15,0 1-208 0,-1 3 16 0,0 2 16 0,2 2 0 0,-1 1-16 16,2 1-16-16,1 1 0 0,1 1 0 0,0 1 208 16,4 2-176-16,1 2 176 0,3 0-160 0,-1 1 160 0,4 0-128 15,1-2 128-15,3 1-128 0,-2-2 128 16,2 2 0-16,0-3-144 0,0 0 144 0,2-2 0 0,0 0 0 16,-2-1 0-16,-1-1 0 0,-3-1 0 0,-1-1 0 15,-2-1 0-15,0 0 0 0,-2-1 288 0,-1 0-32 16,-3-6 0-16,0 0 0 0,0 0 256 0,0 0 32 15,-7 5 16-15,-2-2 0 0,-1-1-144 0,-1 0-32 16,-1 0 0-16,0 1 0 0,-1-2-384 0,0 0 0 16,-1 0 128-16,2 0-128 15,0 0-448-15,1 0-128 0,1-1-32 0,2 1 0 16,0-1-1904-16,2 0-384 0,2 0-80 0</inkml:trace>
  <inkml:trace contextRef="#ctx0" brushRef="#br0">5478 14498 23039 0,'0'0'2048'0,"2"-5"-1648"0,-1-3-400 0,0 1 0 0,1 2 2720 0,1-1 464 0,-2 0 80 0,1 1 32 16,-2 5-1296-16,0 0-256 0,0 0-48 0,0 0-16 16,0 0-896-16,0 0-176 0,4 4-32 0,1 2-16 15,-2 3-368-15,0 4-192 0,-1 5 192 0,3 2-192 16,-1 1 192-16,0 3-192 0,-1 3 192 0,-1 3-192 0,-1 1 192 0,-2 2-192 15,0 1 192-15,0 2-192 0,0 2 160 0,0-2-160 16,-2 0 128-16,2-2-128 0,0-1 128 16,0-2-128-16,1-2 0 0,0-3 128 0,-1-2-128 15,0-3 0-15,0-1 144 0,1-5-144 0,-2-1 160 0,1-3-32 16,-2-3-128-16,1 0 192 0,-1-4 0 0,3-4-16 16,0 0 0-16,0 0 0 0,-7-1-16 0,2-1 0 15,-1-4 0-15,1-3 0 0,0-3-160 0,0-3 0 16,-1 0 0-16,2-6 0 0,1-3 0 0,-1-4 0 15,2-2-192-15,1-3 192 0,-1-3-304 0,2-2 64 16,0-3 16-16,2-1 0 0,1 1 32 0,2 0 0 0,0 2 0 16,1 3 0-16,0 3 192 0,1 3-144 15,1 4 144-15,0 4-128 0,1 3 128 0,0 4 0 16,0 2 0-16,0 3-128 0,-2 2 128 0,2 3 0 16,0-1-144-16,0 4 144 0,0 1 0 0,0 2 0 15,1 1 0-15,-1 1 0 0,-1 2 0 0,-2 1 0 0,-1 2 0 0,-1 1 0 16,0 2 0-16,-2 2 160 15,-2 1-160-15,0 2 160 0,-1-1-160 0,-2 1 0 16,1 0 0-16,-1-1 128 0,-3 1-128 0,0-2 128 0,-3-1-128 0,0-1 128 16,0-1-128-16,1-1 160 0,-2-2-160 0,0-1 160 15,0-2-160-15,0 0-176 16,0-2 48-16,1-2 0 16,1-1-1920-16,0-1-384 0,1 0-80 0</inkml:trace>
  <inkml:trace contextRef="#ctx0" brushRef="#br0">5657 14661 25055 0,'0'0'1104'0,"7"-1"240"0,-1 0-1088 0,3-1-256 15,1-2 0-15,0 1 0 0,0-1 1776 0,1-2 288 16,1-1 64-16,0 1 16 0,1-1-416 0,0 0-96 16,2-2-16-16,-1 0 0 0,-1-1-672 0,0 0-144 15,1-2-32-15,-2 1 0 0,-1 0-240 0,0 0-48 16,-3 0-16-16,0 0 0 0,-1 1-144 0,-2 0-16 15,0 1-16-15,-1 1 0 0,-1 1-96 0,-2 2-32 16,-2 0 0-16,1 5 0 0,0 0 32 0,-4-3 16 16,-2 1 0-16,0 2 0 0,-2 2-208 0,0 1 0 15,0 2 128-15,0 1-128 0,0 2 0 0,1 1 0 16,-1 1 0-16,-1 1 0 0,1 1-128 0,2 0 128 16,0 1 0-16,2 0 0 0,1 0-320 0,0 2 64 0,2-1 0 0,2 0 0 31,3 2-688-31,0-2-128 0,2 0-16 0,2-1-16 15,2 0-464-15,3-2-96 0,3-3 0 0,1-1-16 16,4-2-1632-16,4-2-320 0</inkml:trace>
  <inkml:trace contextRef="#ctx0" brushRef="#br0">6243 14574 3679 0,'6'-22'160'0,"-4"11"32"0,0-2-192 0,0-1 0 0,1-1 0 0,-2 1 0 16,-3 1 5072-16,-1 1 976 0,0 1 192 0,-1 1 32 15,-1 1-2880-15,2 2-592 0,-4 2-112 0,2 0-32 16,-2 1-1056-16,1 3-192 0,-1 2-64 0,0 1 0 0,0 3-640 0,0 1-128 15,1 3-16-15,-2 1-16 0,-1 0-416 0,2 2-128 16,1 3 0-16,0 1 0 0,3 0 0 0,0 2 0 16,2-1 0-16,2 1 0 0,-2 0 0 0,2-2 0 15,2 1 0-15,-1-2 0 0,3-1 0 16,0 0 160-16,2-2-160 0,0-2 128 0,1-2 32 16,0-1 0-16,1-3 0 0,2 0 0 0,-1-2 0 15,1-2 0-15,0-2 0 0,1-2 0 0,0-1 0 0,0-3 0 16,1-3 0-16,0-1 0 0,0-2 32 0,1-2 0 15,-1 0 0-15,-2-3 0 0,0-1-32 0,-1-2 0 0,-1-2 0 0,-1 1 0 16,0 1 32-16,0 1 16 16,-2 1 0-16,0 3 0 0,-3 1 32 0,-1 3 0 15,-1 2 0-15,-1 0 0 0,0 3-16 0,0 3 0 16,0 5 0-16,0 0 0 0,0 0-80 0,0 0-16 16,-5 2 0-16,1 4 0 0,-1 1-128 0,1 4 0 0,0 3-160 0,2 0 160 15,0 2-144-15,1 2 144 0,0 2-128 0,1 1 128 16,1 1 0-16,1 1-128 0,3-1 128 0,-1 1 0 15,0 0 0-15,2 0-160 16,0-1 160-16,2-2 0 0,1-1-512 16,0-3 16-16,1-2 0 0,0-2 0 0,-1-2-1360 15,2-1-288-15,3-2-48 0,0-4-16 0,0-2-960 16,1-2-192-16</inkml:trace>
  <inkml:trace contextRef="#ctx0" brushRef="#br0">6518 14511 17503 0,'-10'-4'1552'0,"-1"0"-1232"15,0-1-320-15,-1 0 0 0,-1-1 3776 0,1 2 704 16,2-1 144-16,2 2 32 16,2 0-2448-16,1 1-480 0,5 2-112 0,0 0-16 0,0 0-880 0,0 0-176 15,0 0-32-15,0 0-16 0,9 0-352 0,2 1-144 16,4 0 128-16,2 0-128 0,3 1 0 0,2 0-224 16,2-1 32-16,4 2 0 15,-1-3-2208-15,1 0-432 0,0 0-96 0</inkml:trace>
  <inkml:trace contextRef="#ctx0" brushRef="#br0">7720 14254 21183 0,'-8'-12'1888'0,"3"6"-1504"0,0-1-384 0,-1-1 0 15,3 1 4352-15,-2 2 816 0,0 0 144 0,2 2 48 0,3 3-3696 0,0 0-752 16,0 0-144-16,0 0-16 0,-6 6-368 0,2 2-64 15,1 2 0-15,1 4-16 0,2 2-304 0,0 2 0 16,-2 5 128-16,2 0-128 0,0 0 0 0,-1 1 0 16,1 1 0-16,0 2 0 0,0-1 0 0,0 1 0 15,-2-1 0-15,1 2 0 0,0-2 0 0,0 0-192 16,-1 1 0-16,-1-2 0 16,1-2-1840-16,-1-2-352 0,0-1-80 0,0-4-8992 15,1-1-1808-15</inkml:trace>
  <inkml:trace contextRef="#ctx0" brushRef="#br0">7509 14499 28671 0,'-9'-4'1280'0,"9"4"256"0,-5-2-1232 0,5 2-304 0,0 0 0 0,0 0 0 16,0 0 944-16,0 0 128 0,0 0 16 0,6-4 16 15,1 1-336-15,3 1-80 0,1 0-16 0,1-1 0 16,0 2-400-16,2 0-80 0,-1 0 0 0,2 0-16 15,1 0-176-15,0 0 0 0,0-1 0 0,0 2 0 16,1 1 0-16,-2 0 128 0,-1 0-128 0,-1 1 0 16,1 1 0-16,-2 2 0 0,-1-1 0 0,-1 3 0 0,0 1 0 0,-2 0 0 15,0 2 0-15,-1 1 0 0,-2 0 0 0,0 1 0 16,-1-1 0-16,1-1 0 0,0-1 0 0,0 0 0 16,1-1 0-16,0-2 128 0,1 1 128 15,0-3 32-15,0-1 0 0,2 0 0 0,1-3 208 0,1-1 32 16,0-3 16-16,2 0 0 0,2-3-128 0,-1 1-32 15,-1-3 0-15,-2-1 0 0,0-1 64 0,-1-1 0 16,-1-1 0-16,-2-2 0 0,0 0 112 0,-3 0 16 16,0-1 16-16,-2 0 0 0,0-1-192 0,-2 2-32 15,-3 0-16-15,0 3 0 0,-2 1-64 0,0 1-16 16,-2 3 0-16,-1 0 0 0,-3 2-144 0,-1 1-128 16,-1 2 192-16,-3 2-192 0,-2 1 0 0,-1 3-176 15,1 1 0-15,-1 3 0 16,2-1-288-16,2 4-64 0,1 2-16 0,2 0 0 15,2 1-2400-15,3 0-464 0,0 2-112 0</inkml:trace>
  <inkml:trace contextRef="#ctx0" brushRef="#br0">8761 14462 7359 0,'0'0'320'0,"0"0"80"0,-1-8-400 0,10 0 0 15,11 1 0-15,-5-1 0 0,-6 0 5440 0,-2 1 992 16,-2-1 208-16,1 1 32 0,1 1-4736 0,3 0-944 16,-2 2-192-16,2 1-32 0,0-1-48 0,1 2 0 15,-3 1 0-15,1 1 0 0,-1 1-256 0,-1 1-48 0,-2 2-16 0,1 1 0 16,-1 3-256-16,-1 2-144 16,-1 2 160-16,-2 0-160 0,-1 0 0 0,1 0 128 15,-2 1-128-15,-1 2 0 0,-2-1 128 0,0 1 0 16,-1 1-128-16,1-1 192 0,0 0-192 0,-3-1 176 15,0-2-176-15,2-1 160 0,-1-2-160 0,1-2 0 16,-1 0 0-16,2-2 128 0,4-5-128 0,0 0 192 16,0 0-192-16,0 0 192 15,0 0-512-15,0 0-80 0,0 0-32 0,0 0 0 16,4-5-1568-16,-1-1-320 0,1-2-64 0,0-2-12160 0</inkml:trace>
  <inkml:trace contextRef="#ctx0" brushRef="#br0">8859 14434 15663 0,'-4'-5'1392'16,"-1"-3"-1120"-16,1 2-272 0,0-2 0 16,-1 0 2912-16,3 2 528 0,-1-1 96 0,0-1 32 15,2 2-1504-15,2-1-288 0,2 0-64 0,0 1-16 0,0 0-576 0,3 2-112 16,0-2-32-16,3 3 0 0,0 0-288 0,1 1-64 16,0 2-16-16,0 1 0 0,0 1-128 0,-1 3-32 15,0 2 0-15,1 2 0 0,-1 1-304 0,0 2-144 16,0 3 128-16,-1 3-128 0,-1 1 0 0,0-1 0 15,-3 2 0-15,-1 2 0 0,1 2 0 0,-3 0 0 16,-2 2 0-16,-2 0 0 0,0 1 0 0,0 0 0 16,-2-1 128-16,1 1-128 0,0-3 0 0,0-2-144 15,-1-2 144-15,-1-4-208 0,2-1 208 0,1-4 0 16,-2-3 0-16,2 0 0 0,3-8 128 0,0 0-128 0,0 0 192 0,0 0-192 16,0 0 256-16,0 0-64 15,0 0-16-15,1-8 0 0,1-3-176 0,3-3 192 0,0-3-192 0,3-4 192 16,2-4-192-16,1 0 0 15,2-3 0-15,1-2 0 0,-2-1 0 0,1 1 0 16,0 2-176-16,0 1 176 0,-1 2 0 0,0 3 0 0,-2 2 0 0,-1 4 0 16,-2 1 0-16,0 3 0 0,-3 2 144 0,-1 3-144 15,0 0 384-15,-3 7-48 0,0 0 0 0,0 0 0 16,0 0-336-16,0 0 144 16,-2 6-144-16,-1 1 0 0,0 3 0 0,0 1 0 0,0 1 0 0,-1 3 0 15,2 0 0-15,0 2 0 0,0 0 0 0,1 2 0 16,1 1 0-16,0-1 0 0,1 0 0 0,1 1 0 15,1 0 0-15,2 0 0 0,-3-2 0 0,2 1 0 16,1-3-192-16,0 1-64 0,2-3 0 0,0-1 0 16,-1 0-1280-1,2-2-272-15,-1 0-48 0,3-3-9968 0,1-1-1984 0</inkml:trace>
  <inkml:trace contextRef="#ctx0" brushRef="#br0">9428 14620 13823 0,'-8'-9'608'0,"6"6"128"0,2 3-592 16,-2-6-144-16,0-1 0 0,0 1 0 0,2 6 4592 0,0-4 880 16,0-4 176-16,3 3 48 0,1 0-3904 0,2 2-768 15,1 0-144-15,3 0-48 0,2 0-624 0,1 2-208 0,1 0 128 0,2 1-128 16,3 0-192-16,3 1-80 0,2 0-32 0,2 2 0 31,4-2-2176-31,2 0-432 0,2-1-96 0,0-1 0 16,-2-2-832-16,-1 0-176 0</inkml:trace>
  <inkml:trace contextRef="#ctx0" brushRef="#br0">10009 14467 19231 0,'7'-12'848'0,"-3"6"176"0,-1-1-816 0,-1-1-208 16,-1 0 0-16,0-1 0 0,-2 1 2256 0,-1-1 416 0,-1 3 80 15,-3-1 0-15,1 0-768 0,-2 1-176 0,-1 0-16 0,1 2-16 16,-2 1-656-16,0 0-128 0,-2 3-32 0,-1 3 0 16,0 1-448-16,0 2-112 0,0 0-16 0,0 4 0 15,0 2-256-15,1 1-128 0,0 2 128 0,1 0-128 16,1 3 128-16,1 0-128 0,2 1 0 0,0 0 128 15,2 2-128-15,0-2 0 0,2 0 0 0,3 0 0 16,1-2 128-16,2 0-128 0,-1-1 0 0,1-2 128 0,2-3-128 0,-1-1 192 16,2-3-192-16,1-2 192 0,1-2-48 15,0-1 0-15,-1-1 0 0,2-2 0 0,1-1-144 0,0-2 160 32,0-3-160-32,0-3 160 0,-1-1-160 0,0-1 192 0,-1-2-192 0,-1-2 192 0,1 0-64 15,-1-2-128-15,0-1 192 16,-2 2-64-16,-1-1-128 0,-1 4 128 0,-1 1-128 0,1 2 128 0,-2 1-128 0,0 2 160 15,-1 2-160-15,0 0 160 0,-1 6 128 0,0 0 32 16,0 0 0-16,0 0 0 0,0 0-192 0,0 0-128 16,0 0 192-16,0 0-192 0,0 0 0 0,1 9 0 15,0 2 0-15,2 1-144 0,-1 1 144 0,1 1 0 16,2 2-144-16,0 0 144 0,1 1-176 0,0-1 48 16,1 2 0-16,2 0 0 15,0-2-304-15,4 1-48 0,-1-2-16 0,1-1 0 16,0-2-544-16,1-2-112 0,1-1-32 0,1-1 0 15,1-3-2192-15,0-1-432 0</inkml:trace>
  <inkml:trace contextRef="#ctx0" brushRef="#br0">10398 14383 30351 0,'-8'-8'1344'0,"8"8"272"0,-3-4-1296 15,3 4-320-15,0 0 0 0,0 0 0 0,-4-4 992 0,4 4 128 16,0 0 32-16,0 0 0 0,0 0-256 0,0 0-64 15,2 7 0-15,1 2 0 0,2-1-432 0,0 3-80 16,3 3-32-16,-1 0 0 0,1 2-144 16,1 2-16-16,1 1-128 0,0 1 192 0,0 2-192 0,-2-3 128 15,1 1-128-15,0-1 0 0,-1-2 128 0,-1 1-128 16,1-1 0-16,0-2 0 0,0-1-176 0,1-2-128 16,0-3-16-16,1-1-16 15,0-2-736-15,-1-1-144 0,1-3-16 0,-1-2-16 16,-1-2-256-16,0-3-48 0,0-1-16 0,-1-2 0 15,0-1 432-15,-1-2 96 0,-2-1 16 0,-1-2 0 16,-1-1 480-16,1-3 96 0,-2-2 32 0,-1 0 0 0,-1-1 416 0,0 3 0 16,-1-1 0-16,0 3 128 0,0 1 560 0,0 2 112 15,-4 2 32-15,2 2 0 0,0 2 368 0,-3 0 80 0,0 0 0 0,1 4 16 16,-2 1-80-16,0 2 0 16,0 1-16-16,-1 2 0 0,0 2-656 0,-1 1-128 15,0 1-32-15,0 2 0 0,0 1-224 0,0 2-160 16,-1 1 192-16,0 2-192 0,0 4 0 0,0 0 0 0,0-1 0 0,3 1 0 15,-2 1 0-15,1 0 0 16,1-1 0-16,2 1 0 0,-1-3 0 0,2-2-304 0,0-1 48 16,3 0 0-1,1-2-1840-15,1-2-352 0,1-2-80 0</inkml:trace>
  <inkml:trace contextRef="#ctx0" brushRef="#br0">10756 14429 24879 0,'0'0'1088'0,"0"-6"256"0,0 1-1088 0,0-1-256 0,0 6 0 0,0 0 0 16,0 0 2560-16,0 0 448 0,0 0 80 0,0 0 32 0,0 0-1744 15,0 0-352-15,0 6-64 0,0 2 0 0,0 0-464 0,0 2-96 16,-2 1-16-16,1 1 0 0,0 3-128 0,1 1-16 16,0 1-16-16,0 0 0 0,0 1-224 0,0-1 0 15,0 0 0-15,0-1 0 0,0 1 0 0,1-1-160 16,2 0 0-16,-2-1 0 15,0-3-1936-15,1-1-384 0,0-1-80 0</inkml:trace>
  <inkml:trace contextRef="#ctx0" brushRef="#br0">10870 14226 11055 0,'-15'-15'976'0,"8"7"-784"0,0 0-192 0,1-1 0 15,0-1 5760-15,2 2 1088 0,-1 0 240 0,1 1 32 16,0 0-5264-16,0 1-1040 0,2 0-224 0,2 6-32 16,0 0-160-16,0 0-16 0,0 0-16 0,0 0 0 15,0 0-496-15,0 0-112 0,0 0-16 0,0 0 0 32,8 3-1808-32,2 1-368 0,0 0-80 0,1 3-16 15,0-1-544-15,0 2-128 0</inkml:trace>
  <inkml:trace contextRef="#ctx0" brushRef="#br0">11111 14285 9215 0,'0'0'816'0,"0"0"-656"16,0 0-160-16,0 0 0 0,0 0 3792 0,0 0 736 15,0 0 144-15,0 0 16 0,0 0-2272 0,0 0-464 16,-6 0-96-16,0 1 0 0,-3 2-864 0,-2 0-160 16,-1 2-48-16,0 0 0 0,0 2-336 0,-1 2-64 15,-2 0 0-15,3 0-16 0,1 0 16 0,1 1 16 16,0-1 0-16,3 0 0 0,0 0-96 0,3-1-32 15,0 0 0-15,3 0 0 0,1-1-96 0,2 1-32 16,3 0 0-16,1 0 0 0,2-2 48 0,2 2 0 0,3-3 0 0,2 1 0 16,-1-1-192-16,1 1 160 15,1-2-160-15,0 1 160 0,0-1-160 0,-1 0 128 0,-1 1-128 0,-1 0 128 16,0 0 0-16,-2-1 0 16,-3-1 0-16,-1 2 0 0,-2-1 176 0,-1 1 16 0,-4-5 16 0,0 5 0 15,-1 1 240-15,-4-1 32 16,-2 2 16-16,-3-2 0 0,-2 0-128 0,-3-1-32 0,-1 0 0 0,-4 1 0 31,-2-2-192-31,0 0-32 0,0 1-16 0,0-2 0 0,0 0-224 0,1 0 128 0,1 1-128 0,3-1 0 16,-1 0-256-1,1 0-128-15,1 0-48 0,-1 1 0 16,2 0-2128-16,2 0-416 0,0 0-96 0</inkml:trace>
  <inkml:trace contextRef="#ctx0" brushRef="#br0">698 12856 20271 0,'0'0'1792'0,"0"0"-1424"0,-1-6-368 15,0 0 0-15,0-1-128 0,1 2-112 0,1-2-16 16,-1 2 0-16,0-1 1312 0,0 1 256 0,1-1 48 16,-1 6 16-16,1-5-336 0,1-1-64 0,2 2-16 0,-4 4 0 15,0 0-224-15,3-5-48 0,-3 5-16 0,0 0 0 16,0 0-160-16,0 0-16 0,0 0-16 0,7 6 0 16,-2 0-224-16,-1 5-32 0,1 3-16 0,-1 3 0 15,1 5-208-15,-1 1 0 0,-1-1 128 0,0 2-128 16,1 2 0-16,1-2 0 0,0-1 0 0,1-1 0 15,2-2 0-15,0-1 0 0,-4-4 0 0,4 0 0 16,1-3 128-16,1-2-128 0,-5-2 176 0,-5-8-176 0,9 6 640 16,0-4 32-16,-9-2 0 0,13-5 0 0,2-2 464 15,2-4 80-15,2-4 32 0,3-6 0 0,3-3-496 16,1-2-112-16,6-4 0 0,3-3-16 0,4-5-400 0,-1-3-80 16,1-2-16-16,2-1 0 0,0-1-128 15,2 0 160-15,2 1-160 0,-14 14 160 0,3-2-160 16,2 0 0-16,-2 2 144 0,-2 1-144 0,-3 3 0 0,-1 2 0 15,-6 4 0-15,-4 2 128 0,-1 4-128 0,-3 3 0 16,-3 2 0-16,-2 2 0 16,-1 2-480-16,-3 1-16 0,-5 4 0 0,0 0 0 15,0 0-1568-15,2 7-320 0,-2 1-64 0,-2 6-13472 0</inkml:trace>
  <inkml:trace contextRef="#ctx0" brushRef="#br0">517 10757 19343 0,'0'0'848'16,"0"0"192"-16,0 0-832 0,0 0-208 0,0-8 0 0,0 8 0 16,0 0 672-16,0 0 96 0,3-7 0 0,-3 7 16 15,0 0-512-15,0 0-96 0,0 0-32 0,0 0 0 16,9-3-144-16,-9 3 192 0,9 4-192 0,-9-4 192 16,7 6-16-16,-1 3 0 0,-2 1 0 0,1 1 0 0,-1 1 0 0,1 1 0 15,1 3 0-15,1 0 0 0,-4 1-176 0,2-2 128 16,2 1-128-16,-2-2 128 0,1-1 0 0,4-1-128 15,-1 1 192-15,-1-2-64 0,1 0 208 0,0-2 48 16,0-3 0-16,1-2 0 0,-1-1 480 0,-1 0 96 16,1-2 32-16,1-4 0 0,0-1 224 0,1-3 32 15,1-2 16-15,3-4 0 0,3-1-304 0,1-3-48 16,2-4-16-16,1-4 0 0,3-1-384 0,4-4-96 16,1-3-16-16,4-2 0 0,4-1-208 0,1-2-32 15,3-2-16-15,-2-2 0 0,-2-1-144 0,0 1 128 0,-1 2-128 0,-1 1 128 16,0 2-128-16,-3 4 0 0,-3 6 0 15,0 4 0-15,-3 3 0 0,-2 4 0 0,-3 3 0 16,-3 3 0-16,-3 1 0 0,-2 3 0 0,-1 3 0 16,-4 2 0-1,0 2-736-15,-9-1-32 0,9 7 0 0,-3 3-10528 0,-3 3-2112 0</inkml:trace>
  <inkml:trace contextRef="#ctx0" brushRef="#br0">2667 15625 9551 0,'0'0'416'0,"0"0"96"0,0 0-512 0,0 0 0 0,0 0 0 0,-7 1 0 0,-1-2 1216 15,8 1 128-15,-8-2 16 0,8 2 16 0,0 0-80 16,0 0-16-16,0 0 0 0,0 0 0 0,-8-3 16 0,8 3 0 16,0 0 0-16,0 0 0 0,0 0-192 0,0 0-32 15,0 0-16-15,0 0 0 0,0 0-480 0,0 0-112 16,9-1-16-16,2 1 0 0,1 0-96 0,5 0-32 15,2 0 0-15,3 0 0 0,2 1 0 0,4 0-16 16,5-1 0-16,3 0 0 0,0 0-144 0,0 0-32 16,-1 0 0-16,-2-1 0 0,-2 1 0 0,0-1 0 15,1 1 0-15,-2 0 0 0,-2 0 32 0,-1 0 0 16,-4 0 0-16,-4 1 0 0,-2-1-160 0,-2 1 160 16,-1 0-160-16,-3 0 160 0,-3-1-160 0,-8 0 160 15,0 0-160-15,0 0 160 0,0 0-32 0,0 0 0 0,0 0 0 16,0 0 0-16,-7 3-128 0,-3-1 192 0,-1-2-192 0,0 0 192 15,-1-1-192-15,-2 0 160 0,-1 0-160 16,-1-1 160-16,-1 1-16 0,-3 1 0 0,-2-1 0 16,0 1 0-16,-1 0 16 0,-2 0 0 0,-4 1 0 0,-4 0 0 15,-3-1-160-15,-3 2 192 0,-1-1-192 0,1 1 192 16,2 0-192-16,2 0 0 0,3 2 0 0,2 0 0 16,1 0 0-16,5 3 0 0,2 1 0 0,4-1 0 15,0 2 0-15,3-1 160 0,1 2-160 0,3 1 160 16,1 0-160-16,4 1-224 0,-1 2 48 0,3-1 16 15,1 1 160-15,1-1 0 0,6-1-144 0,-1 0 144 16,1 1 0-16,2-1 0 0,1-1 0 0,1-1 0 16,1 0 0-16,2-1 0 0,-1-3 0 0,1 1 0 0,1 0 0 15,0-4 128-15,1-2-128 0,0-1 128 0,-2-2 80 0,0 0 16 16,-2-2 0-16,0 0 0 0,-1-4 48 0,-1 1 16 16,-2-2 0-16,-1-1 0 0,-1 0 192 0,-2-1 32 15,-1-1 16-15,-2 1 0 0,-3-1-160 0,0 0-48 16,-2 0 0-16,-1-1 0 0,0 5-192 0,-3 1-128 15,-4 3 160-15,1 0-160 0,0 2-128 0,0 2-128 16,0 3-32-16,0 3 0 16,0 2-496-16,-1 0-112 0,2 2 0 0,2 1-16 15,2 1-1920-15,3 1-384 0,0 0-80 0</inkml:trace>
  <inkml:trace contextRef="#ctx0" brushRef="#br0">2943 16181 21183 0,'0'-8'1888'0,"3"0"-1504"0,0-2-384 0,1 0 0 0,2 0 1120 0,-1 1 160 16,0-1 16-16,1 1 16 0,2 1-224 0,0 1-64 16,-2 2 0-16,1 0 0 0,1 1-192 0,-1 2-64 15,-7 2 0-15,10 0 0 0,-1 1-272 16,-9-1-64-16,10 6-16 0,-4 3 0 0,0 1-272 0,-2 2-144 16,0 3 160-16,-2 1-160 0,-2-2 0 0,-1 2 0 15,0 0 0-15,-2 2 0 0,0-1 128 0,-2 1-128 16,0 1 0-16,1-1 0 0,-2 0 0 0,3-1 0 15,-1 0 0-15,0-4 0 0,1-3 0 0,1 0 0 16,2-10 0-16,0 0 0 0,0 0 0 0,0 0 192 16,0 0 0-16,0 0 0 0,0 0 256 0,5-8 64 15,1-2 0-15,0-2 0 0,1-3-192 0,2-2-16 16,1 0-16-16,1-3 0 0,0 0-288 0,1-1 160 0,0-1-160 16,2 1 128-16,-3 2-128 0,0-1 0 0,-1 2 0 0,0 4 128 15,-2 1-128-15,-2 3 128 0,-1 2-128 0,-5 8 128 16,0 0 160-16,0 0 32 0,0 0 0 0,0 0 0 15,0 0 0-15,-5 9 0 0,0 1 0 16,-2 3 0-16,1 2-320 0,-1 1 0 0,-1-2 0 0,3 3 0 16,0 0-128-16,2 1 128 0,0-2 0 0,2 1-144 15,1-1 144-15,1 1 0 0,1-1 0 0,2-1 0 16,2-3 0-16,1 0 0 0,-1 0 0 0,4-1 0 16,1-3-160-16,1-2 160 0,-1 1-192 0,2-2 192 15,3 0-448 1,-1-2 0-16,2-2 16 0,0 0 0 0,2-2-1424 0,1-1-304 0,-2-4-48 15</inkml:trace>
  <inkml:trace contextRef="#ctx0" brushRef="#br0">3524 15838 28559 0,'0'0'2544'0,"0"0"-2032"15,0 0-512-15,0 0 0 0,0 0 704 0,0 0 64 16,0 0 0-16,0 0 0 0,-8 9 64 0,2 2 32 16,-1 4 0-16,0 2 0 0,-1-1-576 0,1 3-112 0,0 1-32 0,0 1 0 15,0-1-144-15,1 1 0 0,-3 0 0 0,1-1 128 16,1-1-128-16,-1 1 0 0,0-1-192 0,3-1 192 31,1-5-1920-31,2 0-256 0,2-2-48 0,0-11-10960 0</inkml:trace>
  <inkml:trace contextRef="#ctx0" brushRef="#br0">4234 15611 23951 0,'0'0'2128'0,"0"0"-1696"0,0 0-432 0,0 0 0 15,0-8 1424-15,0 8 208 0,4-8 32 0,2 2 16 0,-6 6-416 0,9-5-96 16,0 0-16-16,2 1 0 0,1 1-432 0,2-1-80 16,1 1-32-16,0 1 0 0,0-1-352 0,0-1-80 15,2 2-16-15,-1 0 0 0,-1 0-160 0,1 1 0 16,1 0 144-16,-1 1-144 0,-2 0 0 0,-1 2 0 16,-1 0 0-16,1 0 0 15,-2 0-720-15,-3 2-64 0,-8-4-16 0,9 5-14816 0</inkml:trace>
  <inkml:trace contextRef="#ctx0" brushRef="#br0">4256 15781 5519 0,'-8'3'496'0,"8"-3"-496"0,0 0 0 0,0 0 0 16,-8 1 5088-16,8-1 928 0,0 0 176 15,0 0 32-15,0 0-4320 0,0 0-880 0,8 6-160 0,3-2-32 16,3 0-192-16,3-1-48 0,3-3 0 0,-2 0 0 15,2-1-192-15,1-1-32 0,1 0-16 0,1 0 0 16,0-1-160-16,-2-1-16 0,-2 1-16 0,-1 1 0 16,0 0-160-16,0 0 0 0,-3-1 0 0,0 1 0 31,1 0-1984-31,-3 1-336 0,-1 0-64 0</inkml:trace>
  <inkml:trace contextRef="#ctx0" brushRef="#br0">5787 15609 17151 0,'4'-11'768'16,"0"2"144"-16,0-1-720 0,0-1-192 0,2-1 0 0,-1 0 0 0,2 0 1408 0,0 1 256 16,-2 0 64-16,-1 1 0 0,1 3-80 0,-2-1-16 15,0 0 0-15,-3 8 0 0,0 0-496 0,0 0-112 16,3-8 0-16,-3 8-16 0,0 0-464 0,0 0-96 16,0 0 0-16,0 0-16 0,-9 7-256 0,-2 2-48 15,0 0-128-15,1 3 192 0,0 0-192 0,0 2 0 16,-2 2 0-16,0 0-160 0,-1 2 160 0,-2-1 0 15,0 1-144-15,0-1 144 0,0 0 0 0,2-2 0 0,2-1 0 0,2-2 0 16,2-2 0-16,1-2 0 0,3 0 0 0,3-8 0 16,0 0 128-16,2 10 32 0,-2-10 16 0,8 8 0 15,2-3 80-15,3 0 0 0,-1-1 16 0,2-1 0 16,1-1-96-16,0 0-32 0,1-2 0 0,1-2 0 16,-1 1-144-16,2-1 160 0,0-1-160 0,-1 0 160 15,0-1-160-15,-1 1 128 0,1-3-128 0,-1 1 128 16,-1-1-128-16,0-1 192 0,-1-3-192 0,1-1 192 15,-2-2-192-15,-1 1 192 0,-2 1-192 0,0-2 192 16,-2 2-64-16,0-1 0 0,-2 0 0 0,-2 0 0 16,-2 0-128-16,0 0 160 0,1 0-160 0,-3 1 160 15,0 1-160-15,-3 1 160 0,3 9-160 0,0 0 160 16,-3-8 16-16,3 8 0 0,0 0 0 0,0 0 0 0,0 0 16 16,0 0 16-16,-6 6 0 0,0 2 0 0,1 0-208 15,0 3 0-15,2 3 0 0,0 1-160 16,-1 0 160-16,1 3 0 0,0 2-144 0,-1 2 144 0,2 0 0 0,1 2 0 15,0 1 0-15,0 0 0 0,-1-2 0 16,1 0 0-16,-1 0 0 0,1 0 0 0,1 1 0 0,0-3 0 16,-1-2 0-16,1-2 0 0,0 0 0 0,1-2 0 15,2-3-176-15,-1-1 176 16,1-2-1600-16,3-1-224 0,-6-8-48 0,12 5-8752 16,2-4-1760-16</inkml:trace>
  <inkml:trace contextRef="#ctx0" brushRef="#br0">6337 15608 22111 0,'0'0'1968'0,"0"0"-1584"0,-9 6-384 0,1 0 0 15,2 2 704-15,1 3 64 16,2 3 16-16,0 2 0 0,-2 0-576 0,2 2-208 0,1-1 144 0,2 2-144 16,2 1 368-16,0 2-16 0,-1-2 0 0,3 0 0 15,1 2 96-15,2-1 32 0,0 0 0 0,3-2 0 16,1-1-48-16,0-2-16 0,0-3 0 0,1-2 0 15,1-1 160-15,0-4 48 0,0-3 0 0,0-2 0 16,0-2 208-16,1-2 32 0,-1-4 16 0,0-2 0 16,-2-3 16-16,0-2 16 0,-2-2 0 0,-3-3 0 15,-2-4 16-15,-3-3 0 0,-2 0 0 0,-3-2 0 16,-3-1-400-16,-1-1-80 0,-3-1 0 0,-1 6-16 16,-1 2-256-16,-1 3-48 0,0 2-128 0,0 4 192 15,0 3-192-15,-1 3 0 0,1 3 0 0,0 3-160 16,-2 1-240-16,1 3-48 15,-1 1-16-15,2 3 0 0,-1 1-464 0,2 2-96 0,2 0 0 0,1 1-16 16,1 1-1792-16,1 1-368 0,3 1-64 16</inkml:trace>
  <inkml:trace contextRef="#ctx0" brushRef="#br0">6801 15642 11967 0,'0'0'1072'0,"0"0"-864"0,-9 0-208 0,9 0 0 16,0 0 2784-16,-6 6 512 0,0 1 96 0,1 4 32 15,0 3-2272-15,1 1-448 0,1 0-80 0,-1 2-32 16,2 2-144-16,0-1-48 0,-1 1 0 0,-1-1 0 16,2-1 64-16,0 1 16 0,0-2 0 0,2 0 0 15,0-3 0-15,0 0 0 0,0-3 0 0,3-2 0 16,-3-8 288-16,0 0 64 0,0 0 16 0,0 0 0 0,0 0 48 0,0 0 16 16,0 0 0-16,0 0 0 15,5-8-144-15,1-2-48 0,-1-2 0 0,1-2 0 16,-2-3-256-16,1 0-48 0,-1-3-16 0,1-1 0 0,0-2-192 15,1-1-32-15,-1-1-16 0,1 0 0 0,0 0-160 0,1 2 0 16,0 2 144-16,0 3-144 0,-1 4 0 0,-1 3 0 16,1 1 0-16,-2 4 0 0,-4 6 0 0,0 0 0 15,0 0 0-15,0 0-128 0,0 0 0 0,5 14 0 16,0 0 0-16,-2 1 0 0,-1 2 0 0,1 0 0 16,-1 4 0-16,1 0 0 0,0-1 128 0,1 1 0 15,0 0 0-15,2 0-128 0,-1-1 128 0,3-2 0 0,1 0 0 16,-1 1 0-16,2-3 0 0,0-2 0 0,1-2 0 15,0-2 0-15,1-3 0 0,0-2 0 0,-2 0 0 16,0-3 0-16,1-3 160 0,0-2-32 0,-1-3-128 0,1-2 192 16,-1-3 0-16,0-2 0 0,-1-2 0 0,-1-2 0 15,1-1-32-15,1-3-16 0,-2-2 0 0,0 0 0 16,-1 1-144-16,1 0 160 0,0 0-160 0,-2 1 160 16,1 1-160-16,-2 2 0 0,3 2 0 0,0 3 0 15,-2 2 0-15,1 2 0 0,-2 1 0 0,-5 8 0 16,0 0 0-16,0 0 0 0,0 0 176 0,0 0-176 15,0 0 0-15,0 0 0 0,6 10 0 0,-3 1 0 16,-1 0 0-16,1 4 0 0,-2 3 0 0,1 2-160 16,1 0 160-16,-2-1 0 0,0 1-144 0,1 2 144 15,0 1 0-15,0 0 0 0,0 0 0 0,1 1 0 0,1 0-288 16,0-2 64-16,1-2 16 0,0-2 0 16,1 1-432-16,1-3-64 0,-1-1-32 15,0-2 0-15,2-2-1456 0,1-1-304 0,1-1-48 16,2-5-7632-16,0-2-1520 0</inkml:trace>
  <inkml:trace contextRef="#ctx0" brushRef="#br0">7574 15671 5519 0,'0'-22'496'15,"0"9"-496"-15,-1-2 0 0,-1 2 0 0,0 0 4032 0,-1 2 720 16,-2 1 144-16,1 1 32 0,-1 1-1920 0,5 8-384 16,0 0-80-16,-5-4-16 0,5 4-1248 0,0 0-240 0,0 0-48 0,0 0-16 15,0 0-624-15,-5 10-128 16,2 1-32-16,2 2 0 0,1 4-192 0,1 1 0 15,1 3 0-15,1 1 0 0,-1 0 0 0,0 2 0 0,1 2 0 0,1 0 0 16,-2-2 0-16,0 2 128 0,-1 0-128 0,0 0 0 16,-1-1 128-16,1-3-128 0,0-4 0 0,0-1 144 15,1-4-144-15,-2-1 192 0,0-2-192 0,0-2 192 16,0-8 0-16,0 0 0 0,0 0 0 0,0 0 0 16,0 0 144-16,0 0 48 0,0 0 0 0,-5-9 0 15,1-1 128-15,-1-4 16 0,1-3 16 0,0-5 0 16,0-4-272-16,1-3-48 0,1-3-16 0,1-2 0 15,2-2-208-15,0-1 0 0,0-2 0 0,1 3 0 16,1 1 0-16,2 2 0 0,-1 1-144 0,2 1 144 16,-1 2-128-16,2 3 128 0,1 3 0 0,-1 3-144 15,1 2 144-15,1 3 0 0,-2 4-144 0,2 1 144 0,0 1 0 16,1 4 0-16,0 1 0 0,1 2 0 0,-3 1-160 16,-8 1 160-16,11 2 0 0,0 2-144 0,-2 1 144 15,0 2 0-15,-2-1 0 0,-1 3 0 0,0 2 0 16,-2 1 0-16,0 3 0 0,-2 0 0 0,0 0 0 15,-2 1 0-15,-1-2 0 0,-2 1 0 0,-3 2 0 0,0 1 128 16,-2-1-128-16,-1 1 0 0,-1-1 0 0,0 0 0 16,-2-3 0-16,0 2 0 0,0-1-128 0,1-1-112 15,1-2-16-15,-2 0 0 16,1 1-1472-16,3-2-320 0,-2-3-48 0,4 1-13776 0</inkml:trace>
  <inkml:trace contextRef="#ctx0" brushRef="#br0">7984 15783 20271 0,'11'-12'1792'0,"-3"3"-1424"0,2-2-368 0,1 0 0 16,1 0 1920-16,-1 0 304 0,-2-1 64 0,-2 0 16 16,-2-1-576-16,-1 2-128 0,-2-1 0 0,-2 3-16 15,-1 0-432-15,-2 2-96 0,3 7-16 0,-5-4 0 16,-1 1-352-16,-2 3-80 0,0 2-16 0,0 3 0 15,-1 4-400-15,1 4-192 0,-2 3 160 0,0 0-160 16,0 2 0-16,0-1 0 0,1 2-176 0,2 0 176 16,1-2-144-16,1 1 144 0,2-1 0 0,2-1 0 15,1-1 0-15,1-1 0 0,3-3 0 0,0-3 0 0,-1-1 0 0,-3-7 0 16,9 2 128-16,0-2-128 0,-9 0 384 0,10-4 0 16,-1-2-16-16,-1-1 0 0,0-2 0 15,0-1 0-15,0 0 0 0,-2 0 0 0,1-1-160 0,-2 2-16 16,1 3-16-16,-6 6 0 0,5-7-176 0,-5 7 0 15,0 0 144-15,0 0-144 0,0 0 144 0,0 0-144 16,0 0 192-16,5 10-192 0,-2 0 0 0,0 1 0 16,-1 0 0-16,2 0 0 0,0 0 0 0,3 0 0 15,2 0-128-15,0-1 128 0,2-1 0 0,2-1 0 16,-1-1 0-16,2-1 0 0,1-2-304 0,2 0 48 16,0 0 0-16,2-1 0 15,2-1-1552-15,0 0-304 0,0 1-64 0,0-1-14656 0</inkml:trace>
  <inkml:trace contextRef="#ctx0" brushRef="#br0">4737 16749 16287 0,'-8'-6'720'0,"8"6"160"0,-8-2-704 0,8 2-176 0,0 0 0 0,-8-3 0 16,1-1 1008-16,7 4 160 0,0 0 48 0,0 0 0 16,-6-4 160-16,6 4 32 0,0 0 16 0,0 0 0 15,0 0-384-15,11-4-80 0,0 0 0 0,2 3-16 16,3 0-320-16,2 1-64 0,3 0-16 0,0 0 0 15,0 1-112-15,3 0-32 0,3 3 0 0,-2-1 0 16,-1 0-128-16,1 1-16 0,2-2-16 0,-2 0 0 16,-1 1 0-16,1-1 0 0,0 0 0 0,-1 0 0 0,0 1-16 15,-2-1 0-15,-3-2 0 0,-1 1 0 0,-3 0-80 16,-2-1-16-16,-2-1 0 0,-1 0 0 0,-10 1 16 16,0 0 0-16,0 0 0 0,0 0 0 0,0 0 224 0,0 0 32 15,-1-6 16-15,-3 0 0 0,-4 1-16 0,-2-1 0 16,-2 2 0-16,-2-1 0 0,-3 2-192 0,-4 1-32 15,-3 0-16-15,-2 1 0 0,-3-1-160 0,-2 1 0 16,-2 2 0-16,-2 2 0 0,-2 1 0 0,0 2 0 16,0 1 0-16,-3 1 0 0,-2 1 0 0,2 1 0 15,-1 0 0-15,5 1 0 0,4 0 0 0,2 0 0 16,3-2 0-16,5 1 0 0,0 0-144 0,5 0 144 16,3 0 0-16,2 1 0 0,1-1 0 0,3 0 0 0,4 0 0 15,1 0 0-15,2-2 0 0,1-8 0 0,4 10 0 16,1-1 0-16,2 0 128 0,2-2 16 0,-1-2 16 15,3-1 0-15,3 1-32 0,0-3 0 0,0 0 0 16,2-1 0-16,-2-1-128 0,0-1 128 0,-2-1-128 0,-1 0 128 16,-2-1 128-16,-1-2 0 0,-8 5 16 0,5-6 0 15,-3-2 64-15,0 0 16 0,-2 0 0 0,-3 0 0 16,-1-1-48-16,-3 1-16 0,-1 0 0 0,-1 2 0 16,-1 0-288-16,-1 2 0 15,-1-2-176-15,-1 4 176 16,-2 2-624-16,0 2-16 0,-1 2 0 0,2 2 0 0,0 2-1584 0,1 1-320 15,2 1-64-15,2 1-13136 0</inkml:trace>
  <inkml:trace contextRef="#ctx0" brushRef="#br0">4897 17157 27071 0,'-10'4'1200'0,"10"-4"240"0,-7 8-1152 0,3 1-288 16,2-2 0-16,-1 2 0 0,-1 0 0 0,2 1 0 16,0 0 128-16,2 0-128 0,0-1 304 0,2 0 0 15,0-1 0-15,-2-8 0 0,5 8 176 0,0-2 32 16,2-1 16-16,0-2 0 0,2-1 48 0,1-1 16 16,0-1 0-16,1 0 0 0,1-3-144 0,0 0-16 0,0-3-16 15,2 1 0-15,-5-4 224 0,2 0 32 0,0-2 16 0,-1 0 0 16,-2 0 192-16,-1-1 32 0,-2-2 16 0,1 1 0 15,-4-1-176-15,1 1-48 0,-1 2 0 0,1 2 0 16,-3 1-256-16,0 0-64 0,-2 2-16 0,2 6 0 16,0 0-112-16,0 0 0 15,0 0-16-15,0 0 0 0,0 0-240 0,-3 9 128 0,-1 1-128 0,3 3 0 16,-3 3 0-16,3 2-256 0,1 3 16 0,0 2 16 16,0 2 224-16,0 3-144 0,0 0 144 0,0 1-128 15,-1 2 128-15,0 1-192 0,0 2 192 0,0 0-192 16,-1 0-80-16,-1-2-32 0,1-2 0 0,-1-1 0 15,0-2 176-15,-2 1 128 0,1-4-192 0,-2-2 192 16,1-2 0-16,-2-4 0 0,1-3 0 0,-1 1 0 16,2-6 0-16,-2 0 128 0,0-2-128 0,1-2 192 15,6-4-32-15,-8 2-16 0,8-2 0 0,-8-3 0 0,0-3 48 16,0 2 16-16,1-4 0 0,2 1 0 0,-1-3 160 0,2-1 16 16,1-1 16-16,-1-3 0 0,2-1-128 0,1-2-16 15,1 1-16-15,0-1 0 0,1 1-80 0,2 1-16 16,2-1 0-16,-1 2 0 0,-1 0-144 0,2 0 0 15,-1 2 0-15,1 2 0 0,-2 1-384 0,1 1 32 16,0 1 16-16,2 0 0 16,1 0-704-16,2 1-144 0,1 1-32 0,1 1 0 15,0-1-2304-15,1 1-480 0</inkml:trace>
  <inkml:trace contextRef="#ctx0" brushRef="#br0">5208 16972 34719 0,'0'0'1536'0,"-3"-7"320"0,3 7-1472 0,0 0-384 0,-4-5 0 0,4 5 0 16,0 0 608-16,0 0 48 0,0 0 16 0,0 0 0 16,0 0-272-16,-4 11-48 0,1 0-16 0,1 2 0 15,-2 3-336-15,1 0 0 0,0 2 0 0,-2 0 0 16,1 0 0-16,1 1 128 0,1-1-128 0,-1 0 0 15,0 0-352-15,1-2-144 0,1-1-16 0,1-1-16 16,1-4-2400-16,1-1-464 0</inkml:trace>
  <inkml:trace contextRef="#ctx0" brushRef="#br0">5903 16708 28559 0,'0'0'2544'0,"0"0"-2032"0,0 0-512 0,0 0 0 0,0 0 1104 16,0 0 128-16,0 0 32 0,0 0 0 0,0 0-544 0,0 0-96 15,9-1-32-15,0 0 0 0,1 1-256 0,1 0-48 16,1 0-16-16,1 0 0 0,2 0-64 0,0 1-16 16,1-1 0-16,1 0 0 0,-1 0-192 0,2 1 0 15,0 0 0-15,-2 1 0 16,1 1-496-16,-2 0-192 0,-1-1-32 0,0 1-9792 16,-3 2-1968-16</inkml:trace>
  <inkml:trace contextRef="#ctx0" brushRef="#br0">5775 16970 33567 0,'0'0'1488'0,"0"0"304"0,0 0-1424 0,0 0-368 0,0 0 0 0,0 0 0 16,0 0 0-16,0 0 0 0,10 3 0 0,4-1 0 16,4 1 176-16,0-2-48 0,2-2 0 0,3-1 0 15,1 1-128-15,4 0 0 0,0 0 0 0,4-1 128 31,2 0-1200-31,2 0-240 0,-1-2-48 0,-2 1-7936 0,-2 0-1584 0</inkml:trace>
  <inkml:trace contextRef="#ctx0" brushRef="#br0">7483 16533 31039 0,'-7'-8'1376'0,"4"3"288"0,0-3-1344 0,3 8-320 0,-1-7 0 0,1 7 0 16,0 0 304-16,-2-8-16 0,2 8 0 0,0 0 0 15,0 0 160-15,0 0 16 0,0 0 16 0,0 0 0 16,-6 5-224-16,2 4-64 0,-1 2 0 0,0 3 0 16,-3 3-192-16,0-1 0 0,1 2 0 0,-2 1 0 15,-1-1 0-15,-1 2 0 0,-2 0 0 0,0 2 0 16,-1 0 0-16,1-1 0 0,1 0 0 0,1-1 0 15,1-3 0-15,1-1 0 0,1-3 0 0,1-1 0 16,3-1 0-16,0-2 0 0,1-3 0 0,2 1 0 16,2 1 144-16,-1-8-16 0,0 0 0 0,9 6 0 15,0 1 32-15,2-2 0 0,1-1 0 0,3-2 0 0,4-1-160 16,2 1 128-16,1-2-128 0,2-1 128 0,1-1-128 0,0 0 0 16,0-3 144-16,-2 0-144 0,-1-3 0 0,-1-1 144 31,-3-1-144-31,1 0 0 0,0 1 192 0,-3-4-192 15,-3-1 192-15,-3 0-192 0,1 0 208 0,-3-2-64 16,-1 1-16-16,-3 0 0 0,-1 0 112 0,0 1 16 16,-2-1 0-16,-1 1 0 0,-3 0 64 0,1 2 0 15,-1 1 16-15,0 2 0 0,-1 3-48 0,1 1-16 16,3 5 0-16,-5-4 0 0,-1 1-80 0,6 3 0 0,-8 1-16 0,8-1 0 16,-8 6-176-16,1 1 0 0,1 1 0 15,2 3 0-15,0 1 0 0,0 3-192 0,2-1 32 0,0 4 16 16,-1 0 144-16,2 4 0 0,-3 3 0 0,2-2 0 15,1 0 0-15,1 0 0 0,0 0 0 0,1 0-128 16,1-1 128-16,-1-1 0 0,0-2 0 0,2-1 0 16,-1 3 0-16,0-3 0 0,0-3 0 0,0-2 0 15,1-2-144-15,-1-1-48 0,0 0-16 0,-2-10 0 32,7 10-1760-32,0-3-336 0,-7-7-80 0,11 3-12704 0</inkml:trace>
  <inkml:trace contextRef="#ctx0" brushRef="#br0">8017 16706 20271 0,'0'0'896'16,"-8"0"192"-16,0 0-880 0,0 2-208 0,8-2 0 0,-6 9 0 0,-1 1 2416 0,1 2 432 16,-2 2 96-16,1 3 0 0,1 1-2368 0,1 2-576 15,2 0 0-15,2 1 0 0,2 0 0 0,2 0 0 16,1-3 128-16,0 1-128 0,0 0 208 0,4-2 16 15,1 0 0-15,0-2 0 0,0 1 80 0,0-4 16 16,1-5 0-16,1 0 0 0,0-3 144 0,1 0 48 0,-1-3 0 0,2-1 0 16,0-1 192-16,0-4 64 0,-1-1 0 0,0-2 0 15,-1-3 128-15,0-3 48 16,-1-3 0-16,-1-1 0 0,-1-2 48 0,-3-2 16 16,-2-5 0-16,0 1 0 0,-3-2-464 0,-3 1-96 0,-2-2 0 0,-2 4-16 15,-2 2-224-15,1 3-32 0,-2 4-16 0,0 2 0 16,-1 3-160-16,0 4 0 0,-2-1 0 0,-2 6 0 31,1 3-448-31,0 2-80 0,-1 3-16 0,1 0 0 16,-1 3-1248-16,0 1-240 0,1 0-48 0,1 2-16 15,3 1-1040-15,0 3-192 0</inkml:trace>
  <inkml:trace contextRef="#ctx0" brushRef="#br0">8432 16770 29487 0,'-7'-7'2624'0,"0"2"-2112"16,2 0-512-16,5 5 0 0,0 0 736 0,0 0 32 15,0 0 16-15,-7 9 0 0,1 1-416 0,2 3-96 16,1 2-16-16,-1 3 0 0,2 1-256 0,0-1 0 16,0 2 128-16,1-1-128 0,1-3 128 0,0 1-128 0,0-2 192 0,1 1-192 15,0-3 320-15,-1 0-64 16,-1-1 0-16,2 0 0 0,1-2 160 0,-2-10 32 0,3 10 0 0,-3-10 0 16,0 0 272-16,0 0 64 0,0 0 16 0,0 0 0 15,0 0-96-15,7-3-32 0,-1-5 0 0,-2-1 0 16,0 1-160-16,1-5-48 0,0-2 0 0,-1-1 0 15,-1-2-208-15,2-3-32 0,2-3-16 0,0-1 0 16,-2-2-208-16,2 2 128 0,-2 0-128 16,0 3 0-16,0 2 0 0,2 4 0 0,0 4 0 0,-1 2 0 15,-2 3 0-15,-4 7 0 0,7-5 0 0,-7 5 0 16,0 0 0-16,10 5 0 0,-3 1-160 0,0 4 160 16,-1 2-160-16,-1 3 160 0,1 0-192 0,-1 1 192 15,1 1-160-15,-1 1 160 0,-1 0-128 0,1 2 128 16,0 1 0-16,1-1 0 0,0-2 0 0,1 0-128 15,1 0 128-15,-2-2 0 0,2 1 0 0,1-4 0 0,-1-2 0 16,-1-1 0-16,1-4 0 0,1 0 0 16,0-2 0-16,-9-4 0 0,11 1 0 0,-2-2 0 0,1-2 0 15,-1-3 0-15,-1-2 0 0,1-2 0 0,1-2 128 0,-1-2-128 16,2-1 128-16,0-3-128 0,2-1 144 0,-2-3-144 16,-2-4 192-16,1 2-192 0,-1-1 160 0,0 2-160 15,0 1 128-15,0 2-128 0,-2 2 0 0,1 3 0 16,-1 1 128-16,-1 2-128 0,0 3 160 0,-6 9 0 15,6-7 0-15,-6 7 0 0,0 0-16 0,0 0 0 16,0 0 0-16,0 0 0 0,6 10-144 0,-2 1 0 16,-1 1-160-16,1 4 160 0,-2 2-160 0,0 1 160 15,-1 0-160-15,1 2 160 0,2 1 0 0,-2 2-144 16,1-1 144-16,-2 0 0 0,0-1 0 0,2 0-160 16,-2 0 160-16,1-2 0 0,0-2-400 0,0 0 16 0,1-1 16 0,-1-3 0 31,0-1-352-31,1-2-80 0,1-1-16 0,-1-1 0 15,-3-9-1728-15,8 5-336 0,-8-5-80 0,8 1-16 16,1-3-384-16,0-2-80 0,4-8-16 0,-1-3 0 0</inkml:trace>
  <inkml:trace contextRef="#ctx0" brushRef="#br0">9147 16850 4607 0,'9'-32'192'0,"-2"11"64"0,-1-1-256 0,-2-1 0 0,-4 1 0 0,0 4 0 16,0 4 4896-16,-1 2 928 0,-3 1 192 0,1 0 48 15,0 3-3216-15,-1 3-640 0,1 0-128 0,3 5-32 16,0 0-944-16,0 0-192 0,0 0-32 0,-7 7-16 15,2 2-640-15,1 3-224 0,0 1 144 0,2 3-144 0,0 1 0 0,1 4 128 16,0 3-128-16,1 0 0 0,-1 0 0 0,1 1 0 16,0 3 0-16,1-1 0 15,-1-2 0-15,0-1-176 0,0 1 176 0,0-3-192 0,1-4 192 0,-1 0 0 16,0-3 0-16,0 0 0 0,0-3 0 0,0-2 144 16,0-10-144-16,0 8 0 0,0-8 192 0,0 0-64 15,0 0 0-15,0 0-128 0,0 0 304 0,0 0-48 16,-4-7-16-16,1-1 0 0,-1-1 128 0,2-3 16 15,-3-3 16-15,2-5 0 0,1-3-16 0,-1-4 0 16,0 0 0-16,1-4 0 0,1-1-176 0,1-3-32 16,-1-2-16-16,1 0 0 0,2 3-160 0,1 1 0 15,1-1 0-15,0 5 0 0,0 3 0 0,0 3 0 16,0 2 0-16,2 2 0 0,-1 3 0 0,2 3 0 0,0 3 0 16,-1 1 0-16,0 1 0 0,1 4 0 0,-7 4 0 15,10-3 0-15,-1 1 0 0,1 2 0 0,0 3-128 0,-1 0 128 16,-9-3 0-16,10 8-176 0,1-1 176 0,-1 1-128 15,-2 0 128-15,-1 2 0 0,-2 1 0 0,-1 2-128 16,0 1 128-16,-2 0 0 0,-1 0 0 0,-2 0 0 16,-2 1 0-16,-2 1 0 0,-1-1 0 0,-3 3 0 15,-1-2 0-15,-3 1 0 0,-2-2 0 0,-1-1 0 16,-1 0-256-16,3-1-112 0,-1-2-16 0,0-1-16 31,1 0-560-31,2-2-96 0,1 1-32 0,2-2-10064 0,3-2-2032 0</inkml:trace>
  <inkml:trace contextRef="#ctx0" brushRef="#br0">9535 16810 26719 0,'0'0'2368'0,"3"-8"-1888"16,-2-3-480-16,1 2 0 0,-1 0 576 0,-1 1 32 15,-1 1 0-15,0 0 0 0,-1 0 368 0,-1 2 80 0,-2-1 16 0,5 6 0 16,-6-3-240-16,-2 1-64 0,0 4 0 0,0 1 0 16,0 3-480-16,-2 2-96 15,0 1-32-15,0 2 0 0,0 3-160 0,2 0 0 0,2-2 0 0,-1 1 0 16,1 0 0-16,0 2 0 0,2-2 0 0,0 0 0 16,3-1 0-16,-1-1 0 0,1-2 0 0,2 0 0 15,-1-9 0-15,0 0 0 0,4 8 0 0,-4-8 0 16,8 6 288-16,-8-6 32 0,9 2 0 0,0-2 0 15,1-1-64-15,0-1-16 16,-1-2 0-16,1-1 0 0,-1 1-48 0,0-2-16 0,0-2 0 0,1 0 0 16,-3 1-16-16,1 2 0 0,-1-1 0 0,-7 6 0 15,8-4 32-15,-8 4 16 0,0 0 0 0,7-2 0 16,-7 2 64-16,0 0 16 0,0 0 0 0,8 6 0 16,-3 1-160-16,-5-7-128 0,6 10 144 0,-1-3-144 0,-5-7 0 15,6 9 0-15,0-2 0 0,1-1 0 0,-7-6 0 16,9 7 0-16,-9-7 0 0,11 4 0 0,-1 1 0 0,-2-2 0 15,2-1 0-15,-2 1-160 16,-8-3-1696-16,11 1-320 0,-2 0-80 0,-9-1-13744 16</inkml:trace>
  <inkml:trace contextRef="#ctx0" brushRef="#br0">6123 17781 16527 0,'0'0'720'0,"0"0"176"0,0 0-720 16,-6 1-176-16,6-1 0 0,0 0 0 0,-7 0 1504 0,7 0 272 15,0 0 48-15,-5-3 16 0,5 3-368 0,0 0-80 0,0 0-16 0,0 0 0 16,-2-6-400-16,4 3-80 15,-1-1 0-15,2 0-16 0,2-1-368 0,1 0-80 0,3-2-16 16,1 1 0-16,0-2-32 0,11-7 0 0,0 0 0 0,1 4 0 16,0 1 128-16,2 2 0 0,0 0 16 0,1 2 0 15,1 2-80-15,-1 3 0 0,-1 1-16 0,-1 3 0 16,-2 2-224-16,-1 1-32 0,-1 3-16 0,-3 1 0 16,-1 1-160-16,-1 0 0 0,-2 0 0 0,-1 0 0 15,-1 0-192-15,-3 0-80 0,0 1-16 0,-3 0 0 31,0-2-544-31,-1 0-96 0,-2 0-32 0,-1-1 0 16,0-9-320-16,0 0-64 0,0 0 0 0,0 0-16 0,-3 6-416 16,3-6-80-16,0 0 0 0</inkml:trace>
  <inkml:trace contextRef="#ctx0" brushRef="#br0">6461 17740 9215 0,'-10'-9'816'0,"5"5"-656"0,-1-2-160 0,-1 1 0 0,-1-2 2208 0,0 3 416 15,0-2 64-15,1 4 32 0,-1 0-864 16,1 2-192-16,1 2-16 0,-2 2-16 0,0 1-672 0,0 1-128 15,-1 2-16-15,0 2-16 0,1 1-464 0,0 2-80 16,-1 1-32-16,1 2 0 0,1-1-96 0,1 3 0 16,-4 2-128-16,1 3 192 0,0 3-32 0,2 1-16 15,-1-2 0-15,2 1 0 16,2 0 80-16,0-1 16 0,0-1 0 0,2 0 0 0,2-1 48 0,2-1 16 16,2-2 0-16,1-2 0 0,1-2 256 0,2-1 48 15,2-2 16-15,1-2 0 0,0-1-144 0,3-3-32 0,0 0 0 16,2-3 0-16,2 0-176 0,1-2-32 15,-1 0-16-15,2-2 0 16,0 0-640-16,1-1-128 0,1 0-32 0</inkml:trace>
  <inkml:trace contextRef="#ctx0" brushRef="#br0">6999 18069 10127 0,'0'0'896'16,"0"0"-704"-16,0 0-192 0,0 0 0 0,0 0 1152 0,0 0 192 15,0 0 32-15</inkml:trace>
  <inkml:trace contextRef="#ctx0" brushRef="#br0">6731 18169 20383 0,'0'0'896'0,"0"0"192"0,-7-7-864 16,2 2-224-16,0-2 0 0,1 2 0 0,4 5 992 0,-4-8 160 0,4 8 16 0,-2-8 16 15,2 8-288-15,0-7-64 0,0 7-16 0,0 0 0 16,2-8-208-16,-2 8-32 0,6-6-16 0,-6 6 0 15,0 0-112-15,10-1 0 16,-1 2-16-16,-9-1 0 0,11 6-304 0,-1 2-128 0,-1 0 0 0,0 2 128 0,-2 3-128 0,1 2 0 16,-2-2 0-16,-1 1 0 15,0-1 0-15,-1 2 0 0,1-3 0 0,-3 1 0 0,0-1 0 0,-2 1 0 16,0-2 0-16,-1-1 0 0,-1 1 0 16,2-11-176-16,-2 11 48 0,-3-2 0 0,2-1 128 0,-1-3 0 15,4-5 0-15,-4 5-128 0,0-2 128 0,4-3 0 16,-3 1 0-16,3-1 128 0,-5 0-128 0,5 0 128 15,-2-3-128-15,1-1 128 0,0-1-128 0,2-1 176 16,1-1-176-16,0-1 192 0,2-2-48 0,0 0 0 16,2-3 0-16,-1-1 0 0,3-1 16 0,-1-2 0 15,2-4 0-15,-1 0 0 0,0 1-160 0,-1 2 160 16,0 0-160-16,-2 1 160 0,1 3-160 0,-2 2 192 0,0 1-192 16,-1 4 192-16,-2 2 128 0,-1 1 16 0,0 1 16 0,0 3 0 15,0 0-32-15,-3 6-16 16,-1 0 0-16,-1 2 0 0,-1 2-304 0,0 1 0 0,-1 2 128 0,2 2-128 15,-2-1 0-15,1 1 0 0,0 0 0 0,2-1 0 16,-1-1 0-16,2 0 0 0,1 0 0 0,2 0 0 16,0-1 0-16,0-12-144 0,3 15 144 0,-3-15 0 15,8 18 0-15,-8-18 0 0,10 15 0 0,-10-15 0 16,12 14 0-16,-12-14-128 0,15 12 128 0,-15-12 0 16,17 10-400-16,-2-3 0 0,-15-7 0 0,18 4 0 15,-3-1-432 1,-2-2-96-16,0-2-16 0</inkml:trace>
  <inkml:trace contextRef="#ctx0" brushRef="#br0">7017 17951 23039 0,'0'0'2048'16,"0"0"-1648"-16,0 0-400 0,0 0 0 0,0 0 1360 0,0 0 192 15,0 0 48-15,0 0 0 0,0 0-624 0,0 0-112 16,0 0-32-16,0 0 0 0,0 0-336 0,-1 6-80 16,-1-1-16-16,1 2 0 0,0 0-256 0,-1 2-144 15,0-1 160-15,0 1-160 16,-1-1 0-16,-1 9 128 0,0-3-128 0,0-1 0 0,1 1-160 0,-1 0-80 0,-1 1-16 0,2 0 0 31,0-2-848-31,0 0-176 0,1-1-48 0</inkml:trace>
  <inkml:trace contextRef="#ctx0" brushRef="#br0">7254 18177 23951 0,'0'0'2128'0,"0"0"-1696"0,0 0-432 0,0 0 0 0,0 0 1344 0,0 0 176 0,0 0 32 0,0 0 16 16,-3 8-816-16,1 1-176 0,0 1-16 0,0 0-16 15,1 1-544-15,0 1 0 0,1 1 0 0,0 0 0 0,0 0 0 0,1-1 0 16,2 0 0-16,-2 0 0 0,-1-2 128 0,1 0-128 16,1-2 0-16,-2-8 0 0,4 9 336 0,-4-9 16 15,7 6 0-15,-7-6 0 0,8 5 80 0,-8-5 16 16,11 1 0-16,-1-1 0 0,-2-1-64 0,1-2 0 16,-1-1 0-16,0-2 0 0,-2-1 16 0,-1 4 0 15,-1-2 0-15,1-1 0 0,1 0-16 0,-1-2 0 16,0-1 0-16,-1 0 0 0,1-1-32 0,2-7-16 15,-1 1 0-15,-2 2 0 0,0 1-80 0,0 3-32 16,-3 2 0-16,-1 8 0 0,1-7-80 0,-1 7-16 16,0 0 0-16,0 0 0 0,0 0 64 0,0 0 16 15,0 0 0-15,0 0 0 0,0 0-208 0,-1 12 0 16,1 1 128-16,0 0-128 0,-1 0 0 0,1 3 0 16,0-1-192-16,0 3 192 0,-2 0-144 0,2 4 144 0,0 1 0 15,0-7-144-15,2 4 144 0,-2 2 0 0,0 3-144 0,0 1 144 16,0 2 0-16,0-1 0 0,0 1 0 0,0 19 0 15,0-8 0-15,-2-9 0 0,1-5 0 0,0-6 0 16,-2-2 0-16,1-4 0 0,-1-1 0 0,0-2 0 16,-3-3 0-16,1-2 208 0,-2 0-48 0,7-5-16 15,-10 2 16-15,1-2 0 16,-1-1 0-16,0-1 0 0,1-3-32 0,-1 0 0 0,-1-3 0 0,1 0 0 16,0-1-128-16,1 0 160 0,0-1-160 0,3-1 160 15,0-3-160-15,2 0 128 0,0-2-128 0,3-1 128 16,1 1-128-16,1-1 0 0,3 1 0 0,0 0 0 15,2 1 0-15,1-2 0 0,3 1 0 0,-1-1-176 16,2 2-16-16,1 0 0 0,1-1 0 0,-5 8 0 16,1 0-384-1,1 0-64-15,0-1-32 0,1 1 0 0,0 1-416 0,0 0-64 16,0 2-32-16,8-5 0 0,-2 2-480 0,-2 3-80 0,-1 0-32 16</inkml:trace>
  <inkml:trace contextRef="#ctx0" brushRef="#br0">7545 17900 26207 0,'0'0'1152'0,"-1"-7"256"0,1 7-1136 16,-2-8-272-16,2 8 0 0,0 0 0 0,0 0 1280 0,0 0 208 0,0 0 48 15,0 0 0-15,0 0-768 0,0 0-160 0,0 6-32 0,0 1 0 16,0 3-384-16,0 2-64 0,-1 3-128 15,0-1 176-15,0 0-176 0,0 2 0 16,-2 11 0-16,-1-4 0 0,1-2-384 0,-1 0 0 0,-2 1 0 0,3-1 0 31,1-2-2672-31,0-3-528 0</inkml:trace>
  <inkml:trace contextRef="#ctx0" brushRef="#br0">7998 17895 16575 0,'0'0'1472'0,"0"0"-1168"0,0 0-304 15,0 0 0-15,0 0 3328 0,0 0 624 0,0 0 112 0,0 0 32 16,0 0-2736-16,8-4-528 0,-1 1-128 0,3 1 0 15,0 0-432-15,0 1-80 0,-1 0 0 0,0 1-16 16,0-1-176-16,2 1 0 0,2 2 0 0,-2 0 0 31,-3-1-512-31,1 0-192 0,0 0-48 0,0 0 0 16,-9-1-2320-16,10 5-448 0,-10-5-112 0,0 0-16 0</inkml:trace>
  <inkml:trace contextRef="#ctx0" brushRef="#br0">7996 18023 24879 0,'0'0'2208'0,"0"0"-1760"0,-9 0-448 0,9 0 0 16,0 0 1408-16,0 0 192 0,0 0 32 0,0 0 16 0,0 0-624 15,0 0-112-15,0 0-16 0,0 0-16 0,0 0-448 16,12 1-96-16,0-1-16 0,2-1 0 0,2-1-192 0,2 1-128 16,1-1 160-16,2 0-160 0,-1 0 0 0,2-2-128 15,1 1-16-15,1 0 0 16,-1 0-2032-16,4 0-384 0,1 0-96 0</inkml:trace>
  <inkml:trace contextRef="#ctx0" brushRef="#br0">8998 17603 21183 0,'0'0'944'0,"0"0"192"0,0 0-912 0,0 0-224 0,0-6 0 15,0 6 0-15,0 0 2384 0,0 0 432 0,0 0 96 0,0 0 16 16,0 0-2112-16,-2 11-432 0,-1 1-64 0,0 1-32 15,-1 1-288-15,-2 2 0 0,0 0 0 0,-2 0 0 16,-1-3 0-16,0 1 0 0,0 3 128 0,0-2-128 0,-1 1 0 0,0-1 160 16,-1 0-160-16,-1-1 128 0,0-1-128 0,1 0 160 31,1-1-160-31,1-1 160 0,1-1-160 0,4 0 0 0,0-1 0 0,4-9 128 0,-2 8-128 0,2 1 160 16,0-9-160-16,6 10 160 0,0-2-32 0,3-2 0 15,1-1 0-15,1-2 0 0,1 0-128 0,1 0 192 16,1-2-192-16,0-1 192 0,0-1-64 0,2-2 0 15,-4 1 0-15,3-1 0 0,0-1-128 0,0-1 128 0,-3-1-128 16,0-2 128-16,0 0 32 0,-1 0 0 0,0 0 0 0,0-1 0 16,-2-1 32-16,0 0 16 0,-3 0 0 15,0-1 0-15,-3 0 128 0,0 1 32 0,1 0 0 16,-2 2 0-16,0 0 0 0,-2 0 0 0,0 8 0 0,-1-8 0 16,1 8 48-16,-2-7 16 0,2 7 0 0,0 0 0 15,0 0-128-15,0 0-32 0,0 0 0 0,0 0 0 16,0 0-272-16,0 0 128 0,0 0-128 0,-8 5 0 15,3 1 0-15,0 3 0 0,2 0 0 0,0 4 0 16,-1 1 0-16,1 1 0 0,0 3 0 0,0 2 0 16,1-1-192-16,2 2 192 0,-2-1-208 0,1 1 80 15,0 0 128-15,1 0 0 16,0-2 0-16,1-3 0 0,-1-1 0 0,0 1-160 0,0-3 160 0,0-1 0 16,0-1-560-1,0 0 0-15,0-11 0 0,1 11 0 0,-1-11-1360 0,2 10-288 16,-2-10-48-16</inkml:trace>
  <inkml:trace contextRef="#ctx0" brushRef="#br0">9386 17816 27647 0,'0'0'1216'0,"-7"3"256"0,-1 0-1168 15,0 3-304-15,-1 2 0 0,0 0 0 0,1 2 0 0,-1 2 0 16,0 0 0-16,2 5 0 0,0 1 0 0,2-1 0 15,1 0 0-15,-1-1 0 0,4 1 0 0,1-1 0 16,3 0 0-16,1-2 160 16,1-1 432-16,2-1 96 0,0-1 16 0,1-1 0 0,2-2 128 0,1-2 16 0,0-1 16 0,1-2 0 15,-1-2-128-15,2-2-32 0,-1-1 0 0,-1-3 0 32,-1 0 144-32,-1-3 32 0,1-2 0 0,0-2 0 0,-1-1 208 0,-2-2 64 0,0-4 0 0,-3-3 0 15,-2-3-352-15,-1-1-64 0,-2 1-16 0,-2 0 0 16,-3-1-432-16,-1 3-96 0,-1 1 0 0,-1 4-16 15,-1 1-176-15,0 3 0 0,0 2 0 0,0 2 0 16,0 3-208-16,0 3-80 0,-1 1-16 0,0 1 0 31,0 4-976-31,-1 2-192 0,-3 3-32 0,2-1-16 0,1 2-944 16,2 2-192-16,1 1-32 0,1 1-12352 0</inkml:trace>
  <inkml:trace contextRef="#ctx0" brushRef="#br0">9822 17836 27647 0,'0'0'2448'0,"0"0"-1952"0,0 0-496 0,0 0 0 16,0 0 784-16,-7 5 64 0,2 2 16 0,-1 3 0 15,2 1-336-15,-1 3-64 0,0 2-16 0,0 2 0 16,2 0-256-16,0-1-64 0,-2 1-128 16,1-1 192-16,1 0-192 0,-1-2 176 15,1-2-176-15,1 0 160 0,0-2 176 0,-2-2 48 0,1 0 0 0,3-9 0 16,0 0 320-16,0 0 64 0,0 0 0 0,0 0 16 15,0 0 224-15,0 0 32 0,0 0 16 0,0 0 0 16,2-5-240-16,2-3-48 0,-2-2-16 0,1-2 0 16,0-3-368-16,2-2-64 0,-1-3 0 0,2-3-16 15,0-3-144-15,1 1-32 0,-1-1 0 0,1 1 0 16,1 1-128-16,-1 3 0 0,1 0 0 0,-1 3 0 16,-2 3 0-16,1 3 0 0,-1 2 0 0,0 3 0 0,-5 7 0 15,0 0 0-15,0 0 0 0,0 0 0 0,0 0-192 16,10 6 192-16,-3 0-192 0,-1 3 192 0,-2 1-240 0,1 1 80 15,-1 2 16-15,0 1 0 0,2 0 144 0,0 0-128 16,-2 2 128-16,2 0-128 0,1 1 128 0,1 0 0 16,-3 1 0-16,2-1-128 0,-1-1 128 0,2-2 0 15,0-2 0-15,1-1-128 0,-1-1 128 0,2-3 128 16,-1-1-128-16,-9-6 176 0,10 5-176 0,0-2 0 16,-10-3 0-16,12 0 0 0,-2-1 0 0,0-2 0 15,-3-4 128-15,0-1-128 0,1-3 192 0,-2-1-32 16,3-2-16-16,0-4 0 0,0-2-16 0,0 1-128 15,-2 0 192-15,1 1-64 0,0 1-128 0,-1 1 0 16,0 0 0-16,-2 2 128 0,0 0-128 0,-1 3 0 0,1 1 0 16,-3 3 0-16,-2 7 0 0,0 0 160 0,0 0-160 0,0 0 160 15,0 0-160-15,0 0 192 0,0 0-192 0,0 0 192 16,0 0-192-16,8 9 0 0,-4 2-160 0,-1 1 160 16,-2 1-176-16,2 1 176 0,-1 0-192 0,0 2 192 15,1-1-128-15,1 3 128 0,-3 1 0 0,2-1 0 16,0 1-160-16,3 0 160 0,-1-2-128 0,1 0 128 15,-2-3-352-15,3-1 16 0,-2-2 0 0,2-1 0 16,-1-1-1072 0,0-1-192-16,-2-1-64 0,-4-7 0 0,9 7-1312 15,0-2-272-15,-9-5-48 0</inkml:trace>
  <inkml:trace contextRef="#ctx0" brushRef="#br0">10376 17946 11055 0,'7'-20'976'16,"-4"9"-784"-16,0-1-192 0,1 1 0 0,-1 1 2608 0,-1 2 464 0,-1 0 112 0,0 2 16 0,-1 6-992 0,0-7-192 15,0 7-32-15,0 0-16 0,0 0-624 0,0 0-128 16,0 0-32-16,0 0 0 0,0 0-544 0,0 0-128 16,1 10 0-16,-1 1-16 0,0 0-288 0,1 4-48 15,3 3-16-15,-4 0 0 0,1-1-144 0,0 1 128 16,0-1-128-16,0 1 128 16,0 0-128-16,0-1 0 0,-1 0 144 0,0-1-144 0,0 1 144 0,0-2-144 15,0 1 192-15,0-3-192 0,0-3 208 0,-1-2-64 16,1-8-16-16,-1 9 0 0,1-9 96 0,0 0 16 0,0 0 0 0,0 0 0 15,0 0 80-15,0 0 0 0,0 0 16 0,-8 0 0 16,8 0 224-16,-6-6 32 0,-1-4 16 0,2-2 0 16,0-5-160-16,2 0-16 0,0-4-16 0,1-1 0 15,0-4-224-15,-1-1-32 0,2-4-16 0,0 0 0 16,0 0-144-16,0 1 0 0,1-1 0 16,0 2 0-16,0 1 0 0,1 1 0 0,1 4-176 0,0 0 176 15,0 0 0-15,2 2-128 0,-1 2 128 0,1 3 0 16,1 0 0-16,0 4 0 0,0 1 0 0,0 3-128 15,1 0 128-15,0 2 0 0,1 0 0 0,1 2-128 16,-1 1 128-16,2 1-128 0,-9 2 128 0,11 1-128 16,-1 1 128-16,-1 3 0 0,0-1-144 0,-1 4 144 15,-1 2 0-15,0 3-144 0,-2 2 144 0,0 3 0 16,-1 3-128-16,-2 0 128 0,-2 0 0 0,-2 2 0 16,-2 0-208-16,-3 1 64 0,-1-1 16 0,-1 0 0 15,0-1-336-15,-2-1-64 0,-2 0-16 0,4-2 0 16,-2-2-320-16,1-1-64 0,1-4-16 0,1-1 0 15,0-1-896-15,3-2-176 16,-1-1-32-16</inkml:trace>
  <inkml:trace contextRef="#ctx0" brushRef="#br0">10738 18142 24879 0,'0'0'1088'0,"9"2"256"0,1-2-1088 16,0-2-256-16,-2-1 0 0,1 0 0 0,-1 0 1616 0,0-2 272 0,-1 1 48 0,1-2 16 16,-1 0-752-16,-1-2-160 0,0 0-16 0,-4-1-16 15,0 0-224-15,0-1-32 0,2-1-16 0,-3 1 0 16,-4 0-64-16,1-1-16 0,0 2 0 0,0 0 0 16,-3 0-208-16,1 4-32 0,0-1-16 0,-2 3 0 15,0 2-144-15,-2 2-16 0,-1 4-16 0,0-1 0 16,-1 4-224-16,-1-1 0 0,-2 2-144 0,1 3 144 15,-1 0-176-15,-1 2 176 16,1-1-192-16,-1 0 192 0,3-1-160 0,-1 1 160 0,0 2-128 0,2-1 128 16,5 0-208-16,-2-1 32 0,3-2 16 0,4-11 0 15,0 0 160-15,0 0 0 0,0 0-144 0,0 0 144 16,0 0 0-16,0 0 0 0,14 14 0 0,-2-7 0 0,1-3 0 16,-1-6 192-16,1-1-32 0,1-1 0 0,-2-2 48 15,1 1 16-15,-1-2 0 0,-1 1 0 0,-1 1-80 16,-1 2-16-16,0 0 0 0,-2 1 0 0,1 4-128 0,-8-2 128 15,0 0-128-15,0 0 128 0,0 0-128 0,13 12 0 16,-13-12 144-16,16 14-144 0,-16-14 0 0,15 13 0 16,-15-13 0-16,15 11 128 0,-15-11-128 0,16 9 0 15,-3-4 0-15,-2-1 0 0,0-2 0 0,-1-2 144 16,-1-2-144-16,1 0 0 0,-3-1 0 0,2 0 0 16,0-1-192-16,-1-1 48 15,-2 2-1392-15,1 0-288 0,-2-1-48 0</inkml:trace>
  <inkml:trace contextRef="#ctx0" brushRef="#br0">14904 14143 9663 0,'0'0'432'0,"0"0"80"0,0 0-512 0,0 0 0 15,0 0 0-15,0 0 0 0,0 0 944 0,0 0 80 0,0 0 0 0,0 0 16 16,0 0-288-16,0 0-64 0,0 0-16 0,0 0 0 15,0 0-288-15,0 6-64 16,0-6-16-16,2 8 0 0,1 0-304 0,1 0 160 0,-2-1-160 0,0 0 128 16,0-1-128-16,1 1 160 0,1 0-160 0,-1-1 160 15,-3-6-16-15,4 7 0 0,-4-7 0 0,0 0 0 16,0 0 272-16,0 0 48 0,0 0 16 0,0 0 0 16,0 0 96-16,0 0 0 0,0 0 16 15,0 0 0-15,0 0-16 0,0 0 0 16,0 0 0-16,0 0 0 0,4-5 48 0,-1 0 0 0,-1-2 0 0,0 1 0 15,1-2-64-15,-1 0-16 0,-1 1 0 0,0-1 0 0,0 0-176 0,0 1-48 16,-1 0 0-16,1 0 0 0,-1 2-160 0,0 5-32 16,0-5-128-16,0 5 192 0,0 0 0 0,0 0 0 15,0 0 0-15,0 0 0 0,0 0-192 16,0 0 0-16,-1 7 128 0,0 2-128 0,1 0 0 0,0 1 0 16,0-2-144-16,0 3 144 15,0 1 0-15,0-1-144 0,0-1 144 0,0 0 0 16,0 0 0-16,0 0 0 0,0-1 0 0,0 0 0 0,0-2 0 0,0 0 0 15,0-7 0-15,0 0 0 0,0 0 0 16,0 0 0-16,0 0 0 0,0 0 176 0,0 0 16 0,0 0 0 0,0 0 0 16,0 0 0-16,0 0 32 0,0 0 16 15,0 0 0-15,0 0 0 0,-3-4 16 0,0-3 16 0,0-1 0 0,2-1 0 16,0-2 0-16,1-1 0 16,0-1 0-16,1 0 0 0,-1 0-144 0,1 0-128 15,0-1 144-15,1 2-144 0,-1 1 0 0,1 0 0 0,-1 1 0 0,0 2 0 16,-1 1 0-16,0 1 0 0,0 6 0 15,0 0 0-15,0 0 0 0,0 0-192 16,0 0 192-16,0 0-160 0,0 0-16 0,1 8 0 16,-1 1 0-16,0 1 0 0,0 1 16 0,0 2 0 0,0 0 0 0,1 2 0 0,0 0 160 15,0 0 0 1,-1 0-144-16,2-1 144 0,-1 0 0 0,1 2 0 0,-1-1 0 0,0 0 0 16,1-1 0-16,0-2 0 0,2-1 0 0,-3-2 0 0,0-2 0 15,-1-7 0-15,2 7 128 16,-2-7-128-16,0 0 192 0,0 0-64 0,0 0 0 15,0 0 0-15,0 0 80 0,0 0 16 0,0 0 0 0,0 0 0 16,0-7-16-16,0-2 0 0,-1 0 0 0,0-2 0 16,0-2-48-16,1 0-16 0,-1-2 0 0,1-1 0 15,0 0-144-15,0-1 0 0,0 0 0 0,0 1 0 16,0 1 0-16,0 1 0 0,0 1 0 0,0 2 0 16,0 1 0-16,0 1 0 0,0 1 0 0,0 3 0 15,0 5-176-15,0 0 176 0,0 0-128 0,0 0 128 16,0 0-208-16,0 0 32 0,0 0 16 0,0 7 0 15,-2 1 0-15,0 1 0 0,1 1 0 0,0 0 0 16,0 1 160-16,1 1-128 0,0 0 128 0,0 0-128 0,0-1 128 0,0 0 0 16,0 0 0-16,1-1 0 0,-1-1 0 0,1-2 0 15,-1-7 0-15,0 0 0 0,0 0 0 0,0 0 128 16,0 0-128-16,0 0 176 0,0 0 32 0,0 0 16 16,0 0 0-16,0 0 0 0,3-6 96 0,-1-3 32 15,-1-3 0-15,1-1 0 0,-1-1-144 0,0 0-16 16,0 0-16-16,0 1 0 0,1-1-176 0,-1 2 0 0,-1 0 0 0,0 2 0 15,0 3 0-15,0 1 0 16,0 6 0-16,0 0 0 0,0 0-224 0,0 0 32 16,0 0 0-16,0 9 0 0,0 2-64 0,0 2-16 15,-1 1 0-15,1 2 0 0,-2-1 272 0,2 2-192 0,0-1 192 0,0 7-160 32,0-2-224-32,2-2-32 0,0 0-16 0,0-4 0 0,1-2-1344 0,2-1-272 0,-1-1-48 15,-4-11-10352-15</inkml:trace>
  <inkml:trace contextRef="#ctx0" brushRef="#br0">14192 14560 14623 0,'0'0'640'0,"0"0"144"0,-4-5-624 0,0 1-160 16,0 0 0-16,1 0 0 15,-1 1 1264-15,1-1 208 0,1-2 64 0,2 6 0 0,0 0-480 0,-1-4-96 16,1 4 0-16,0-5-16 0,1 1-304 0,-1 4-64 16,0 0-16-16,5-3 0 0,2 0-352 0,1 2-64 15,0 0-16-15,3 1 0 0,2 0 16 0,0 0 0 16,1 0 0-16,3 0 0 0,-1 0 48 0,1 0 0 15,-1 0 0-15,1 0 0 0,-1-1-16 0,1 0 0 16,-1-2 0-16,2-1 0 0,-1 1 0 0,0 0 0 0,-2-1 0 0,-1 1 0 16,1 0-16-16,-3 0 0 15,0-2 0-15,-1 2 0 0,-1 0-160 0,-1-1 160 16,-2 1-160-16,-1 0 160 0,-6 3 16 0,2-4 0 0,-2 4 0 0,1-4 0 16,-1 4 112-16,-2-4 32 0,-1-1 0 0,-3 1 0 15,0 0-64-15,-2 0 0 0,-1 2 0 0,-1 1 0 16,-1 0-256-16,-1 1 0 0,-2 0 128 0,-1 1-128 15,0 1 0-15,0 1 0 0,-2 2 0 0,0-1 0 16,-3 0 0-16,-1 2-176 0,-1-1 176 0,-1 2-160 0,0 0 160 0,1 0 0 16,0 1 0-16,0 1 0 15,1 0 704-15,2 1 240 0,3-1 32 0,1 1 16 0,-1 0-768 0,3 0-224 16,0 0 0 0,2-1 128-16,3 1-128 0,-1 1 0 0,2 0-128 0,3 0 128 0,1 0-144 15,0-1 144-15,2 0-160 0,1-2 160 0,1 1-128 0,2-1 128 16,0-2 0-16,1 0-144 15,-4-6-608-15,7 4-112 0,-1 1-32 0,1-2 0 0,1-1 896 0,-1-2 384 16,1 0-16-16,-1 0-16 16,-1-1-80-16,-6 1-16 0,7-2 0 0,-2 0 0 0,-5 2 64 0,5-5 16 15,-5 5 0-15,2-5 0 0,-2-2 48 0,0 2 0 0,-1-1 0 0,-1 1 0 16,-2 0-128-16,0 1 0 16,0 1-16-16,-2-1 0 0,1 2-240 0,-2 1 0 0,0 0 0 15,1 2 0 1,-2 0-576-16,3 2-128 0,-3 2 0 0,2 0-16 15,0 2-1216-15,0 2-240 0,0 0-64 0,1 0-6640 0,2 0-1328 16</inkml:trace>
  <inkml:trace contextRef="#ctx0" brushRef="#br0">14227 14983 13823 0,'-1'-7'1216'0,"0"-2"-960"16,0-1-256-16,3 0 0 0,-1-1 2432 0,3 1 432 16,-1 0 80-16,0 2 32 0,0 0-1408 0,2-1-288 15,0-1-48-15,1 1-16 16,-1 0-464-16,1 1-112 0,0 0 0 0,-1 1-16 0,-1 2-336 0,2 0-64 16,-1 2-16-16,-5 3 0 0,6-1-208 0,-6 1 0 15,6 2 0-15,1 1 0 0,-3 3 0 16,1 1 0-16,-2 0-192 0,1 6 192 0,-2 0-192 0,-2-1 64 15,0 0 128-15,-3 0-208 0,-2 1 208 0,-1 2-176 16,1 1 176-16,-3-1-160 0,-1 1 160 0,1-2-128 16,-1-2 128-16,1-1-128 0,0-1 128 0,1-2 0 0,1-2 0 0,6-6 0 15,-5 6 192-15,5-6-16 16,0 0-16-16,0 0 0 0,0 0 272 0,0 0 48 16,0 0 16-16,0 0 0 0,0 0-32 0,0 0 0 0,10-4 0 15,1 2 0-15,0 0-272 0,1 0-48 16,0-1-16-16,-1 0 0 0,-2 1-128 0,2-1 0 0,1 0 144 0,5-2-144 15,0 1 0-15,-3-1 0 0,-1 1 0 16,0 0 0-16,1 0 0 16,-4 2 128-16,-2 0-128 0,2 0 0 15,0 1-272-15,0-1-128 0,-1 1-32 0,0 1 0 16,-3 1-2192-16,-6-1-432 0</inkml:trace>
  <inkml:trace contextRef="#ctx0" brushRef="#br0">15241 14164 2751 0,'0'0'128'0,"0"0"16"0,0 0-144 0,0 0 0 0,0 0 0 0,0 0 0 0,0 0 1680 0,0 0 304 16,2-5 64-16,-2 5 16 0,0 0-976 0,0 0-208 0,0 0-48 16,0 0 0-16,0 0-96 0,0 0-32 0,-3-5 0 0,3 5 0 15,0 0-32-15,0 0-16 16,-2-6 0-16,2 6 0 0,0 0-32 0,0 0-16 0,0 0 0 0,0 0 0 15,0 0-240-15,0 0-48 16,0 0-16-16,-3 5 0 0,1 0-64 0,-3 3-16 0,2 0 0 0,1 0 0 16,1 2-224-16,0 0 128 0,-1 1-128 0,2 0 0 15,0 0 128-15,0 0-128 0,0-1 0 0,2 0 0 16,-1-1 0-16,1 0 0 0,0 1 0 0,0-3 0 16,-1 1 128-16,3 0-128 0,-4-3 0 0,2 2-6608 15,-2-7-1392 1</inkml:trace>
  <inkml:trace contextRef="#ctx0" brushRef="#br0">15466 14173 3679 0,'0'0'320'0,"0"0"-320"16,0 0 0-16,0 0 0 0,0 0 2256 0,0 0 384 15,0-6 80-15,0 6 16 0,0 0-1344 0,0-4-272 16,0 4-48-16,0 0-16 0,0 0-400 0,0 0-80 0,0 0 0 0,0 0-16 16,0 0-176-16,0 0-16 0,0 0-16 0,0 0 0 15,0 0-192-15,0 0-32 0,0 0-128 0,0 0 192 16,-1 7-48-16,1 1-16 0,0 1 0 0,0 1 0 0,0 1-128 0,0 0 0 15,0 0 0-15,1 1 128 16,0 0-128-16,0 0 0 0,0-1 0 0,0 1 0 0,0-3 0 0,0 2 0 16,-1 0 0-1,2 0 0 1,-1-1-544-16,0-1-144 0,0-2-16 0</inkml:trace>
  <inkml:trace contextRef="#ctx0" brushRef="#br0">15795 14168 13183 0,'0'0'576'0,"0"0"128"0,0 0-560 0,0 0-144 0,0 0 0 0,0-5 0 16,-2 0 1152-16,2 5 192 15,-2-5 32-15,2 5 16 0,0 0-464 0,0 0-96 16,0 0 0-16,0 0-16 0,0 0-304 0,0 0-64 0,0 0-16 0,0 0 0 16,0 0-224-16,-2 6-32 0,0 1-16 0,1 1 0 0,0 0-160 0,0 3 0 15,0 0 144-15,0 2-144 0,-1-1 0 0,1-1 0 31,1 0 0-31,0 0 0 0,0 1 0 0,0-2-208 16,0 0 16-16,1-2 16 16,1 1-544-16,-1 0-112 0,-1-1-32 0</inkml:trace>
  <inkml:trace contextRef="#ctx0" brushRef="#br0">16069 14159 14271 0,'0'0'640'0,"0"0"128"0,0 0-624 0,0 0-144 0,-1-4 0 0,1 4 0 0,0-6 1104 0,0 6 192 16,0 0 48-16,0 0 0 0,0 0-336 0,0 0-64 16,0 0-16-16,0 0 0 0,0 0-224 0,0 0-64 15,0 0 0-15,0 0 0 0,-4 8-464 16,1 1-176-16,1 1 0 0,1 2 144 0,-2 2-144 0,2 1 0 15,0-1 0-15,1 0 0 0,0-2 0 0,1 3 0 16,3-1 0-16,-4 2 0 16,1 0-576-16,1-1-112 0,0-1-16 0,0 1-9648 0</inkml:trace>
  <inkml:trace contextRef="#ctx0" brushRef="#br0">15992 14551 2751 0,'0'0'256'0,"0"0"-256"16,0 0 0-16,0 0 0 0,-4-3 2528 0,4 3 464 0,-3-5 80 0,3 5 32 16,-3-4-1184-16,-1 1-256 0,4 3-32 0,0 0-16 15,-3-5-464-15,3 5-112 0,0 0-16 0,0 0 0 16,-3-4-144-16,3 4-48 15,0 0 0-15,0 0 0 0,0 0-368 0,0 0-80 0,0 0 0 0,0 0-16 16,0 0-176-16,0 0-48 0,5-1 0 0,3 1 0 0,3 1 48 0,-3-1 0 16,2 0 0-16,1 0 0 15,0 1-48-15,1-1 0 16,-1 0 0-16,1 1 0 0,-1-1-16 0,1 0-128 0,-4 0 192 0,2 0-64 0,-4 0-128 16,1 0 0-16,-2 0 0 0,-5 0 128 15,0 0-128-15,0 0 0 0,0 0 144 0,0 0-144 16,0 0 160-16,0 0-32 0,0 0-128 0,0 0 192 0,0 0-48 0,0 0-16 15,-5-2 0-15,-2 1 0 0,-1 0 0 0,0-1-128 16,-2 2 192-16,-1 0-64 0,0 0 32 0,-1 2 0 16,-4-1 0-16,2 1 0 0,0 0-160 0,-1 1 0 15,1 1 144-15,-1 0-144 0,-1-1 0 0,2 3 128 16,1 0-128-16,0 1 0 0,0 0 0 0,2-1 0 0,2 1 0 0,0-1 0 16,2 1 0-16,2 0 0 0,0-1 0 0,2 1 0 15,0-1 0-15,3-6 0 0,0 7 0 0,1 0-128 16,-1-7 128-16,1 6 0 0,2 1 0 0,-3-7 0 15,6 4 0-15,0 0 0 0,1-2 160 0,1-1-160 16,-1 0 192-16,0-1-64 0,-1 0-128 0,1-1 192 16,-1-1-16-16,-1-1-16 0,-5 3 0 0,0 0 0 15,0 0 80-15,0 0 16 0,3-4 0 16,-3 4 0-16,1-5 16 0,-1 0 16 16,0 5 0-16,-2-4 0 0,-1-1-160 0,-1 2-128 15,-1 1 144-15,0 1-144 0,-1 1-144 0,1 1-128 0,-1 0-32 16,1 2 0-16,-1 1-544 0,1 0-112 0,0 1-32 0,1 2 0 15,1 1-2368-15,0-1-480 16</inkml:trace>
  <inkml:trace contextRef="#ctx0" brushRef="#br0">16092 14749 8287 0,'0'0'368'0,"0"0"80"0,0 0-448 0,0 0 0 16,0 0 0-16,0 0 0 0,0 0 2992 15,-1-4 512-15,-2-1 96 16,3 5 32-16,-3-4-2096 0,3 4-400 0,-4-4-96 0,-1 2-16 16,1 0-384-16,0 1-96 0,-1 0-16 0,0 1 0 0,5 0-272 0,-6 1-48 0,1 0-16 0,-1 0 0 15,1 0-192-15,-1 1 0 0,0 0 128 0,0 0-128 16,6-2 0-16,-4 2 0 0,4-2 0 0,-6 3 0 0,6-3 0 0,0 0 0 16,0 0 0-16,0 0 0 0,0 0 0 15,0 0 0-15,0 0 0 0,0 0 0 16,0 0 0-16,0 0 0 15,0 0 128-15,0 0-128 0,0 0 0 0,0 0 144 16,0 0-144-16,0 0 128 0,0 0 0 0,0 0-128 16,0 0 192-16,3-4-64 0,-3 4-128 0,0 0 160 15,3-6-160-15,-3 6 160 0,0 0-160 0,0 0 0 16,1-5 144-16,-1 5-144 0,0 0 128 0,0 0-128 16,-1-5 128-16,1 5-128 0,0 0 128 0,0 0-128 15,-4-2 160-15,4 2-160 0,-4-1 0 0,4 1 0 0,0 0 0 0,-6 1 0 16,2 0 0-16,4-1 0 15,-7 1 0-15,7-1 0 0,-4 5 0 0,0-1 0 16,-1 1 0-16,2-1 0 0,3-4 0 0,-2 6 0 16,0-1 0-16,2-5 0 0,-2 7 0 0,1-1-128 15,1-6 128-15,0 7 0 0,0-7 0 0,0 0 0 0,1 6 0 0,-1-6 0 16,0 0 0-16,5 6 0 0,-5-6 0 0,0 0 0 16,0 0 0-16,0 0 0 0,6 1 0 0,1-1 0 15,0 0 0-15,-7 0 0 0,4-2 144 0,2-1-144 16,-1-1 176-16,1 1-48 0,-6 3-128 0,5-4 192 0,-1-1-48 0,1 1-16 15,-5 4 0-15,3-5 0 0,-3 5-128 16,3-4 128-16,-3 4-128 0,0 0 128 0,0 0-128 16,0 0 0-16,0 0 0 0,0 0 0 15,0 0 0-15,0 0 0 0,0 0 0 0,0 0 0 0,0 0 0 16,0 0 128-16,0 0-128 0,5 5 128 16,-1 1-128-16,0-1 0 0,-1 1-192 0,-3-6 192 0,3 5 0 0,-3-5 0 15,3 6 0-15,-3-6 0 0,0 0 0 0,5 4 0 16,-5-4 0-16,5 3 0 0,-5-3 0 0,0 0 0 15,6 2 128-15,-6-2-128 0,5-2 224 0,1-1-32 16,-6 3-16-16,5-3 0 0,2-1 0 0,-4 0 0 16,2 0 0-16,-5 4 0 0,4-6-176 0,0 2 160 15,-4 4-160-15,5-4 160 0,-5 4-160 0,0 0 0 0,0 0 0 0,0 0 0 16,0 0 0-16,0 0 0 16,0 0 0-16,0 0 0 0,0 0 0 0,0 0 0 0,0 0-192 15,0 0 192-15,0 0-176 0,0 0 176 16,0 0-128-16,4 5 128 0,-4-5 0 0,6 5 0 15,-6-5 0-15,4 3 0 0,-4-3 0 0,6 2 0 0,-6-2 0 0,6 0 0 16,0-2 0-16,-1 0 0 0,1-2 192 0,-1 1-64 16,0-2 96-16,-1-1 32 0,-1 1 0 0,1-2 0 15,-1 1 96-15,-1 0 32 0,0-2 0 16,1 0 0-16,0 1-144 0,-3 0-32 0,1 1 0 0,0 0 0 16,-1 6-208-16,1-5 0 0,-1 5 0 15,0 0 0-15,0 0-128 0,0 0-80 0,0 0-16 0,0 0 0 16,0 0-944-16,0 0-192 0,5 5-48 0,0 2-12480 15</inkml:trace>
  <inkml:trace contextRef="#ctx0" brushRef="#br0">16248 14765 3679 0,'0'0'160'0,"0"0"32"16,0 0-192-16,0 0 0 15,0 0 0-15,0 0 0 0,0 0 2960 0,0 0 560 16,0 0 96-16,0 0 32 0,0 0-1984 0,0 0-400 16,0 0-80-16,0 0-16 0,0 0-96 0,0 0-32 0,0 0 0 0,0 0 0 0,5-1-144 0,1-1-16 15,-1-1-16-15,1-2 0 0,-2 1-208 0,2-1-32 16,0-1-16-16,-1 1 0 0,-1-1-160 0,0 1-16 0,-1 0-16 0,-1 1 0 16,-1-2-192-16,-1 6-32 31,0 0-16-31,0 0 0 0,-1-5-48 0,1 5 0 0,0 0 0 0,0 0 0 0,0 0-128 0,0 0 0 15,-7 1 0-15,2 2 128 0,-1 0-128 0,1 3 0 0,-1-1 0 0,3 2 0 16,-1 0 0-16,0 0 0 16,1 2 0-16,1 0 0 0,2 0 0 0,-2 0 0 15,1-1 0-15,1 0 0 0,1-1 0 0,-1-7-176 16,3 6 176-16,1 0-128 0,1-2 128 0,0 1 0 16,2-3 0-16,0 0 0 0,-1-2-272 0,2 0-32 15,1-1 0-15,-1 0 0 16,2-1-544-16,1-1-112 0,0 0-32 0</inkml:trace>
  <inkml:trace contextRef="#ctx0" brushRef="#br0">16366 14181 4607 0,'0'0'400'0,"0"0"-400"15,0 0 0-15,0 0 0 0,0 0 1392 0,0 0 192 16,0 0 32-16,0 0 16 0,0 0-624 0,0 0-128 0,0 0-32 0,2-4 0 15,-2 4-64-15,0 0-16 0,0 0 0 0,1-6 0 16,-1 1-80-16,0 5-32 16,0 0 0-16,0 0 0 0,0-6-48 0,0 6-16 0,0-5 0 0,0 5 0 15,0 0 80-15,0 0 16 0,0 0 0 0,0 0 0 16,0 0-160-16,0 0-16 0,0 0-16 0,0 0 0 16,0 0-256-16,0 0-48 0,0 0-16 0,0 0 0 0,0 0 80 15,-1 8 0-15,0 0 16 0,0 1 0 0,0 1-272 0,1 1 128 16,0 0-128-16,0 0 0 0,0 0 0 0,0 0 0 15,0-1 0-15,1 0 0 0,-1 0 0 0,1-1 0 16,0 1 0-16,0-2 0 16,0 0-576-16,1 0-112 0,-2-8-16 0,2 7-10464 0</inkml:trace>
  <inkml:trace contextRef="#ctx0" brushRef="#br0">16658 14127 9215 0,'0'0'816'0,"0"0"-656"0,0 0-160 0,0 0 0 0,0 0 1472 0,0-5 272 16,0 5 48-16,1-4 16 0,-1-2-608 0,0 6-128 0,1-5-32 16,-1 5 0-16,0 0-336 0,0 0-64 15,0-5 0-15,0 5-16 0,0 0-16 0,0 0 0 0,0 0 0 0,0 0 0 31,0 0-160-31,0 0-16 0,0 0-16 0,-2 8 0 16,0 0-160-16,0 0-48 0,0 2 0 0,-1 0 0 0,2 1-48 0,0 1-16 0,0 1 0 0,0 1 0 16,1-1-144-1,0 0 0-15,0 0 0 0,0-1 0 0,0 0 0 0,1-1 0 16,0 0 0-16,0 0 0 0,0-2-192 0,2-2-64 0,-1 1 0 16,1-1-16-16,0 1-640 0,1 0-128 15,-1-2-32-15,0 0 0 0</inkml:trace>
  <inkml:trace contextRef="#ctx0" brushRef="#br0">16928 14131 911 0,'0'0'0'0,"0"0"0"0,0 0 0 0,0 0 0 16,0 0 2816-16,0 0 464 16,0 0 112-16,0 0 0 0,0 0-1744 0,0 0-368 0,0 0-64 0,0 0 0 0,0 0-464 0,0 0-96 31,0 0-16-31,0 0 0 0,0 0-80 0,0 0-32 0,0 0 0 0,0 0 0 16,2 7 16-16,-1 0 0 0,-1 1 0 0,-1 1 0 15,0-1-272-15,0 2-48 0,-1 1-16 0,0 0 0 16,1 1-208-16,0 0 144 15,0-1-144-15,0 2 128 0,0-2-128 0,1 0 0 0,-2 0 0 0,1 1 0 0,0-2 0 16,1-1 0-16,0 1 0 0,1-1 128 0,0 0-400 16,1-1-96-16,-2-2-16 0,2 1-6720 15,-2-7-1344-15</inkml:trace>
  <inkml:trace contextRef="#ctx0" brushRef="#br0">17191 14141 2751 0,'0'0'256'0,"0"0"-256"16,0 0 0-16,0 0 0 0,0 0 2624 0,0 0 496 15,0 0 80-15,0 0 32 0,0 0-1472 0,0 0-288 16,0 0-64-16,0 0-16 0,0 0-432 0,0 0-96 16,0 0-16-16,0 0 0 0,0 0-96 0,0 0-32 0,0 0 0 0,0 0 0 15,0 0-208-15,0 0-64 0,0 7 0 0,0 3 0 16,1 1-256-16,0 2-64 16,0 2-128-16,0-1 192 0,1 1-192 0,0 1 0 0,1-1 0 0,-1 1 0 15,1 0 0-15,0 0 0 0,1-2 128 0,-2-1-128 31,0 0-320-31,-1-1-96 0,1 0-32 0,2 1-7328 0,-2-2-1472 0</inkml:trace>
  <inkml:trace contextRef="#ctx0" brushRef="#br0">17498 14415 2751 0,'0'0'128'0,"0"0"16"0,0 0-144 0,0 0 0 16,0 0 0-16,0 0 0 0,0 0 2512 0,-5-2 480 0,0 1 80 15,5 1 32-15,0 0-1664 0,0 0-336 0,0 0-64 0,0 0-16 16,0 0-64-16,0 0 0 15,0 0-16-15,0 0 0 0,0 0-224 0,0 0-32 16,0 0-16-16,0 0 0 0,0 0-128 0,0 0-32 16,0 0 0-16,0 0 0 0,0 0 0 0,8 1-16 0,1 1 0 0,0 0 0 0,0-1-64 0,1 0-16 31,1 0 0-31,1-1 0 0,0 0-96 0,1 0-32 0,0 0 0 16,1 0 0-16,0 0-96 0,0 0-32 15,0 0 0-15,1 0 0 0,-2 0-32 0,-1 0-128 0,0 0 192 0,-1 0-64 0,-3 0-128 16,1 0 0-16,-2-1 144 0,0 1-144 15,-7 0 128-15,0 0-128 0,0 0 160 16,0 0-160-16,0 0 256 0,0 0-32 0,0 0-16 0,0 0 0 0,0 0 32 0,0-6 0 16,0 6 0-16,-4-4 0 0,-2 0-64 0,1-1-16 15,-3 2 0-15,0 1 0 0,-2 1-32 0,-1 0 0 16,-1-1 0-16,0 1 0 0,0 1-128 0,0 1 0 16,-1 1 0-16,-1 0 0 0,0 1 0 0,0 1 0 15,0 1 0-15,0 0 0 0,-1 1 0 0,1 0 0 0,-1 1 0 0,2 0 0 16,1 0-160-16,1 1 160 0,0 0 0 0,2 1-144 15,2-2 144-15,1 1 0 16,2 1 0-16,0 0-128 0,2-1 128 0,2 1 0 16,1 0-144-16,1-1 144 0,2-1 0 0,1 0 0 0,1-2 0 0,0 1 0 15,2-1 0-15,1 0 160 16,0-3-32-16,1 0-128 0,-1-1 288 0,1 0-48 0,-1-1-16 0,0 0 0 0,-1-2 96 0,-2 0 0 16,0-1 16-16,-2-1 0 15,1 0 48-15,-2 0 0 0,-1-2 0 0,-1 1 0 0,0-1-80 0,-1 1-16 31,-1-1 0-31,0 1 0 0,-2 0-112 0,-1 1-32 0,0-1 0 0,-1 2 0 16,-3 0-144-16,0 1 0 0,-1 1-192 0,1 1 192 16,-1 1-528-1,1 1 16-15,0 0 0 0,1 1 0 0,-2 2-480 0,1 0-96 0,-1 2 0 0,2 1-16 16,0-1-2176-16,2 2-432 16</inkml:trace>
  <inkml:trace contextRef="#ctx0" brushRef="#br0">17674 14617 11055 0,'0'0'480'0,"0"0"112"0,0 0-464 0,0 0-128 16,2-6 0-16,-2 6 0 0,2-6 3104 0,-2 6 608 16,4-6 112-16,-4 6 16 0,1-5-1616 0,-1 5-336 15,0 0-64-15,0 0-16 0,0 0-784 0,0 0-144 16,0 0-48-16,0 0 0 0,0 0-448 0,0 0-80 16,5 5-32-16,-2 3 0 0,0 1-144 0,0 1-128 15,-1 2 192-15,0 1-192 0,-1 0 128 0,0 2-128 16,0-1 0-16,-1 1 0 0,0 1 0 0,1-2 0 15,-1-1 0-15,0 0 0 16,0 1-624-16,2-2-80 0,-1-1 0 0,-1 4-14464 0</inkml:trace>
  <inkml:trace contextRef="#ctx0" brushRef="#br1">17218 14285 1839 0,'0'0'160'0,"0"0"-160"16,0 0 0-16,0 0 0 16,0 0 1840-16,0 0 336 0,0 0 64 0,0 0 0 0,0 0-1728 0,0 0-368 0,0 0-144 0,0 0 128 31,0 0-544-31,0 0-112 16,5-6-32-16</inkml:trace>
  <inkml:trace contextRef="#ctx0" brushRef="#br1">17199 14246 5519 0,'0'0'496'0,"0"0"-496"15,0 0 0-15,0 0 0 0,0 0 1408 0,0 0 192 16,0 0 48-16,0 0 0 0,0 0-960 0,0 0-192 0,0 0-48 15,0 0 0-15,0 0-160 0,7-4-32 0,-7 4-16 16,0 0 0-16,4-7 16 0,-4 7 16 0,0 0 0 0,4-6 0 16,-4 6-112-16,2-8-32 0,0 0 0 0,-2 2 0 15,0 6-128-15,1-10 128 0,0 0-128 0,0 1 128 16,-2-1-128-16,1 1 0 0,1-1-192 0,2 1-6672 16</inkml:trace>
  <inkml:trace contextRef="#ctx0" brushRef="#br1">17184 14229 3279 0,'0'0'128'0,"0"0"64"0,0 0-192 0,0 0 0 15,0 0 0-15,0 0 0 0,0 0 0 0,0 0 0 0,0 0 0 16,0 0 128-16</inkml:trace>
  <inkml:trace contextRef="#ctx0" brushRef="#br1">17193 14267 9439 0,'0'0'416'16,"0"0"96"-16,0 0-512 0,0 0 0 0,0 0 0 0,0 0 0 0,0 0 960 0,0 0 80 0,0 0 32 0,0 0 0 15,0 0-320 1,3-8-64-16,-3 8-16 0,3-7 0 0,-1-1 0 0,-1 0 0 0,-1 0 0 0,0 0 0 16,0 0 96-16,-1-1 32 0,-2-2 0 0,2-1 0 31,-1-1 64-31,1 0 16 0,-1-4 0 0,1 0 0 0,1-3-272 0,1 0-48 15,0-2-16-15,1 1 0 0,1 0-544 0,1 2 0 16,0-3-192-16,0 4 48 0,0 1-240 16,0 3-32-16,-3 2-16 0,0 1 0 15,0 1-336-15,1 2-80 0,-2 8-16 0,0 0-5776 16,1-5-1152-16</inkml:trace>
  <inkml:trace contextRef="#ctx0" brushRef="#br1">17209 14275 10079 0,'0'0'448'0,"0"0"80"0,0 0-528 0,0 0 0 0,0 0 0 0,0 0 0 16,0 0 960-16,0 0 96 0,0 0 16 0,0 0 0 0,0 0-368 0,0 0-64 0,0 0 0 0,0 0-16 15,0 0-256-15,0 0-48 16,0 0-16-16,0 0 0 0,0 0-80 0,0 0-16 15,0 0 0-15,0 0 0 0,4-7 208 0,-4 7 32 16,2-7 16-16,-1-1 0 0,1 1 0 0,-1 1 0 16,1-2 0-16,0 0 0 0,-2-2-128 0,0 0-16 15,0 1-16-15,1 0 0 0,-1-2-144 0,1 0-32 16,0 0 0-16,1 0 0 0,-1-1-128 0,0 0 0 16,-1-4 0-16,1 2 128 0,-1 0-128 0,1 0 0 15,-1 1 0-15,0 1 128 0,0 1-128 0,0 0 160 16,0-1-160-16,-1 0 160 0,0-1 32 0,0 1 0 15,-1-1 0-15,1 1 0 0,0 0-48 0,0 0 0 16,-3-1 0-16,2 2 0 0,-3-1-144 0,1 0 0 0,0 1 0 0,0 0 128 16,-1 0-128-16,1 0 0 0,-1-1 0 0,0 0 0 15,-2-2-128-15,3 0-64 0,-2 0-16 0,2 1 0 32,-2 0-304-32,2 1-48 0,-3 0-16 0,2 0-6192 0,1 1-1232 0</inkml:trace>
  <inkml:trace contextRef="#ctx0" brushRef="#br1">17182 14108 4767 0,'0'0'208'0,"0"0"48"0,0 0-256 0,0 0 0 0,0 0 0 0,0 0 0 15,0 0 1088-15,0 0 176 0,1-9 16 0,1 1 16 16,-2 8-208-16,2-8-32 0,-1 1-16 0,-1 7 0 0,3-9-336 0,-1 1-80 16,0 1-16-16,0-1 0 0,0 1-144 0,1 1-16 15,-2-1-16-15,0-1 0 16,0 1-48-16,0-2 0 0,-1-1 0 0,0-1 0 15,0 0 128-15,0 0 32 0,0-1 0 0,0 0 0 16,0 0-32-16,0 0-16 0,0 1 0 0,0 0 0 16,0-3-208-16,-1 2-32 0,-1 1-16 0,1 0 0 15,-2-1 80-15,2 1 32 0,-1 0 0 0,0 0 0 16,-1-2-32-16,0 1-16 0,2 0 0 0,-2 0 0 16,1-2 32-16,-1 2 16 0,0-1 0 0,0 0 0 0,0 1-48 0,-1-1-16 15,2-2 0-15,0 2 0 0,0 1-80 0,0 0-16 16,-1 1 0-16,1 1 0 15,0 0-192-15,0 0 176 0,0 0-176 0,-2 2 160 0,1-1-16 16,0-1 0-16,-1-1 0 0,1 1 0 0,-1-2 48 0,-1 2 0 16,1 0 0-16,0 0 0 0,-1-1-32 0,1 0 0 0,0-1 0 15,0 2 0-15,0 1-160 0,-1-1 160 0,2 2-160 16,-3-1 160-16,1 0-160 0,-1 1 128 0,-1 1-128 0,1-1 128 16,1 1-128-16,-1 0 0 15,1-3 144-15,-1 1-144 0,1 1 128 0,0-2-128 16,0 2 160-16,0-1-160 0,1 1 144 0,-1 0-144 0,-2 0 128 0,0 0-128 15,0 0 128-15,1 0-128 0,1 0 0 0,-1-1 128 0,-2 0-128 0,1 0 160 16,0 0-160 0,-1 1 160-16,1-3-160 0,0 2 0 0,1 0 0 0,0 1 0 15,1 1 0-15,0 0 0 0,0 0 0 0,-1 2 0 16,0-1 128-16,0 1-128 0,1-2 128 0,-2 2-128 16,0-2 144-16,2 2-144 0,-3-3 160 0,2 1-160 15,-2 0 160-15,1 0-160 0,0 2 160 0,0-1-160 16,1 2 0-16,0-1 128 0,-1 0-128 0,-2-1 0 15,3 0 0-15,-1 0 0 0,0 2 128 0,0-1-128 16,-3 1 0-16,2-1 0 0,1-1 0 0,-1 1 0 0,0 0 0 16,1 1 0-16,-1-2 0 0,0 1 0 0,-1-1 0 0,1 2 0 15,-1-1 0-15,1 0 0 0,-3-1 0 0,1 2 0 0,0 0 0 0,-1 0 0 16,-1-1 0-16,1 0 0 16,0 2 0-16,0 0 0 0,0-2 0 0,-1 2 0 0,1 0 0 15,0 0 0-15,-1-1 0 0,0 1 0 16,-1 0 0-16,1-2 0 0,-1 2 0 0,2 0 0 0,0-2 0 0,0 2 0 0,-1 1 0 15,1-2 0 1,0 0 0-16,0 1 0 0,1 1 0 0,1-1 0 0,1 0 0 0,-3 1 0 0,1-1 0 16,1 0 0-16,1 1 0 0,-1 1 0 15,-2 0 0-15,0 1 0 0,1 0 0 0,0 1 0 0,1-2 0 0,-1 1 0 32,1 0 0-32,-1 0 0 0,0 0 0 0,1 0 0 15,-1 0 0-15,1 0 0 0,-3 0 0 0,0 0 0 16,0 0 0-16,-1 0 0 0,0 0 0 0,1 0 0 15,0 0 0-15,0-1 0 0,1-2 0 0,-1 3 0 16,-1 1 0-16,-3 0 0 0,4-1 0 0,0 0 0 16,0 0 0-16,0 1 0 0,-1 0-128 0,2 0 128 0,1 1 0 15,-2 0 0-15,0 1-128 0,-1-2 128 0,1 1 0 0,1 0 0 16,0 0 0-16,1 1 0 0,-1-1 0 0,-1 1 0 16,0 0 0-16,0 1 0 0,1-2 0 0,0 1 0 15,0 0 0-15,1 2-128 0,0 0 128 0,0-1 0 16,-1-1 0-16,2 1 0 0,-1 1 0 0,-1-2 0 15,-1 0 0-15,-1 1 0 0,1 0 0 0,0-1 0 16,0 1 0-16,0-1 0 0,0 0 0 0,1 1 0 16,-1-1 0-16,1 0 0 0,1 2 0 0,-2 0 0 15,2-1 0-15,0 2 0 0,0-1-128 0,0 1 128 16,1-1 0-16,1 2 0 0,-1 0-128 0,0 0 128 0,-1 0 0 16,1 1 0-16,-1-1 0 0,1 2 0 15,0-1 0-15,0 1 0 0,0-2 0 0,0 1 0 0,2 1-128 0,-1-1 128 16,0-1 0-16,1 1 0 15,-2 0 0-15,0-1 0 0,-1 0 0 0,1 1 0 0,2-1 0 16,0 2 0-16,0-1 0 0,0 1 0 0,-1 1 0 16,1-2 0-16,2 2 0 0,-1-1 0 0,0 0 0 0,0 0 0 15,1-1 0-15,-1 2 0 0,0 0 0 0,-2 0 0 16,0-2 0-16,1 2 0 0,-1 0 0 0,0 1 0 0,-1 2 0 16,2-1 0-16,-3-1 0 0,1-1 0 0,1-1 0 15,1-1 0-15,-1 2 0 0,-1-1 0 0,2 1 0 16,2-1 0-16,1 0 0 0,-4-1 0 0,0 0 0 0,3 1 0 15,-1 0 0-15,2 0 0 0,-4-2 0 0,3 2 0 16,-2 0 0-16,1 0 0 0,1 1 0 0,1-1 0 16,-2 1 0-16,2 0 0 0,-2 0 0 15,2 0 0-15,-2-1 0 0,1 0 0 16,-1-1 0-16,1 2 0 0,-1 1 0 0,2 0 0 0,-1 0 0 0,1 0 0 0,0 0 0 16,0 1 0-16,1-1 0 0,0 2 0 15,-1-4 0-15,1 1 0 0,0 0 0 0,1 0 0 0,-1 0 0 0,1 1 0 16,0 0 0-16,0 1 0 15,0-1 0-15,1 1 0 0,-2 0 0 0,0 0 0 0,1-1 0 16,0 2 0-16,-1 0 0 0,1 0 0 16,0-1 0-16,1 0 0 0,-1 0 0 0,1 0 0 15,0 0 0-15,-1-1 0 0,0-1 0 0,2 2 0 0,-1 1 0 16,0 0 0-16,0-1 0 0,0 1 0 0,0 0 0 0,1 0 0 16,-2 1 0-16,0-1 0 0,1 1 0 15,0 0 0-15,0 1 0 0,0-1 0 0,0-1 0 0,-1 0 0 0,1 1 0 16,0-1 0-1,-1 0 0-15,2 0 0 0,0 2 0 0,-1-1 0 0,-1-2 0 0,0 1 0 0,1-1 0 0,0 1 0 16,-1 0 0-16,0 0 0 0,1 2 0 0,0-1 0 16,-2 0 0-16,3-1 0 0,-2-1 0 0,1 0 0 15,-2-1 0-15,3 1 0 0,-3 0 0 0,2 0 0 16,1 0 0-16,0-1 0 0,-1 0 0 0,1 2 0 16,0-1 0-16,0 0 0 0,-2 1 128 0,1-1-128 15,1-1 0-15,1 1 0 0,-1 1 0 0,1 1 0 16,-1-3 0-16,1 1 0 15,1 0 128-15,-1 2-128 0,1-1 0 0,-2 0 0 0,3 1 0 16,0-1 0-16,-3 0 0 0,1 0 0 16,-2 0 0-16,2 1 0 0,1-2 128 0,0 1-128 0,2 2 0 0,-1-1 0 15,-1-2 176-15,2 0-176 0,-2 0 192 0,2-1-192 0,1 0 208 0,-1 0-64 16,0 1-16-16,2 0 0 16,-1-1 0-16,1 0-128 0,2 0 192 0,-4-1-64 15,3 0 0-15,0 1-128 0,1 0 192 0,0 0-64 0,-1 0-128 0,1 1 0 0,0 0 0 16,2 0 128-16,-3-1-128 0,2 0 128 15,-1 1-128-15,1-1 128 0,-1-1-128 0,1-1 128 0,0 1-128 0,1 0 128 16,0 0-128-16,0 0 160 16,0-1-160-16,0 0 160 15,1 0-160-15,0 0 160 0,-2-1-160 0,2-1 160 0,3 1-160 0,-3 1 128 0,0-3-128 0,0 2 128 16,-1 0-128-16,-1 1 0 0,2-1 0 0,0 2 128 16,0-1-128-16,2 0 0 0,-4-1 0 0,2-1 0 15,0 0 0-15,-1-2 128 0,-1 1-128 0,0 0 0 16,0 0 0-16,1-1 0 0,0 1 128 0,-1 1-128 31,1-1 0-31,0 1 0 0,0-1 0 0,0 0 128 0,-1-1-128 0,2 1 0 16,0-1 0-16,0 1 0 0,-1-2 128 0,2 1-128 0,-1 0 0 0,1 1 128 0,0-3-128 0,1 1 0 15,0 0 0-15,1 0 128 0,-3-1-128 0,1 1 0 16,1 0 144-16,0-1-144 0,-1 0 0 0,0 0 0 16,2-1 0-16,-3 1 128 0,-2 1-128 0,1-1 0 15,-1-1 0-15,0 0 128 0,-9-2-128 0,12 4 144 16,-1-1-144-16,0 0 160 0,-2 1-160 0,1-1 0 15,1 0 0-15,0 0-176 0,-1 1 176 0,0-1 0 32,-2-1 128-32,3 0-128 0,0 2 0 0,0-1 0 0,0-1 0 0,0 0 0 0,0 1 0 0,-1-1 0 15,0 0 0-15,0 0 0 0,1 0 0 0,-1 1 0 32,-1-1 0-32,0 0 0 0,0-1 0 0,1 1 0 0,1 2 0 15,0 0 0-15,0-2 0 0,-1 0 0 0,0 1 0 0,1-2 0 16,-1 0 0-16,0 1 0 0,1-1 0 0,-1 0 128 15,1 0-128-15,0 0 0 0,0 1 0 0,0-2 0 16,-1 1 0-16,0-1 144 0,1-1-144 0,-3-1 160 16,-8 2-160-16,11-1 0 0,-1 0 0 0,0 1 0 15,-10 0 0-15,11-1 0 0,-1 0 128 0,-1 0-128 16,0 0 0-16,1 0 0 0,0 0 0 0,-10 1 0 16,9-1 0-16,-1-1 0 0,1 1 0 0,0 0 0 0,0 0 0 0,-9 1 0 15,11-1 0-15,-2 1 0 0,0-1 0 0,0 0 192 16,0 0-192-16,-9 1 192 0,11-1-192 0,-1 0 0 15,-1-1 0-15,-1 1-176 0,1-1 176 0,0 0 0 16,-9 2 0-16,11-2 0 0,-1 0 0 0,0-1 0 16,0 1 0-16,0 0 128 0,-1 0-128 0,1 0 0 15,0 0 0-15,0 0 0 0,-1 0 0 0,1-1 0 16,0-1 0-16,-1 1 0 0,-1 0 0 0,1 0 144 16,0-2-144-16,2 1 0 0,-2-1 144 0,0 1-144 0,-1 0 0 15,0 0 144-15,0 2-144 0,-1-2 0 0,1-2 144 0,0 2-144 16,-2-1 0-16,1 1 144 0,1 0-144 0,1-1 0 15,-3 1 192-15,1-3-192 16,0 2 192-16,2-1-192 0,-1 2 144 0,1-2-144 0,0 1 0 0,-2-1 144 16,-1 1-144-16,-1-1 0 0,2 1 0 0,1-2 0 15,-1 2 0-15,1-2 0 0,1 0 128 0,-2 1-128 16,1 0 0-16,0 1 0 0,-2 0 0 0,2 0 0 16,0-1 0-16,-2 0 128 0,1-1-128 0,0 1 128 15,-1-2-128-15,2 2 0 0,-1 1 0 0,-1-2 0 16,2 2 0-16,0 0 0 0,-2 0 0 0,1-1 0 15,-1 1 0-15,1-1 0 0,1 1 0 0,-1-1 0 16,0 1 0-16,0-1 0 0,-1 0 128 0,1-1-128 0,-1 1 0 16,2-2 0-16,-1-1 0 0,-2 1 0 0,0 1 128 0,0-1-128 15,1-2 0-15,-1 1 128 0,1-1-128 0,-2 1 128 16,0-1-128-16,0 0 128 0,0 0-128 0,0-1 0 16,2 0 144-16,-1 0-144 0,1 0 0 0,1 0 144 15,-3 0-144-15,0 0 0 0,1-1 0 0,-1 0 0 16,1 0 0-16,-1-1 0 15,0-1 128-15,1-1-128 0,-2-1 0 0,1 2 0 0,1 0 0 0,-1-2 0 16,-2 0 0-16,3-1 0 0,-1 0 0 0,0-1 0 0,-1 2 128 0,0-2-128 16,0-1 0-16,1 1 0 0,-1-1 0 0,1 1 0 15,0 1 0-15,-1 0 0 0,-1 1 0 16,0-1 0-16,1 1-288 0,0 0-16 0,0 2 0 0,-1 1 0 31,1 1-384-31,-1 0-80 0,0 2 0 0,1 1-16 16,-2 1-496-16,2 1-80 0,-1-1-32 0,0 0 0 15,1 0-1264-15,0 1-256 0,-2-2-48 0,1 1-16 0</inkml:trace>
  <inkml:trace contextRef="#ctx0" brushRef="#br1">17227 14145 911 0,'0'0'0'0,"1"-9"0"16,0 0 0-16,0 1 0 16,0-1 2144-16,2 0 352 0,-3 0 64 0,0 2 0 15,0 0-1088-15,0 0-208 0,0 7-48 0,1-6-16 0,-1 0 112 0,0 6 32 16,0 0 0-16,0 0 0 0,-1-5-336 16,1 5-64-16,0 0-16 0,0 0 0 0,0 0-288 0,0 0-64 0,0 0-16 0,0 0 0 15,0 0-352-15,0 0-64 16,0 0-16-16,0 0 0 15,0 0-128-15,-5 9 0 0,5-9 0 0,-2 13 128 16,2 0-128-16,-1 2 128 0,1 1-128 0,0 1 128 0,0 3-128 16,0 4 0-16,0 4 144 0,0 0-144 0,-1 4 0 15,-1 5 128-15,-3-1-128 0,1 2 0 0,-1 1 0 0,1 2 0 16,-2 2 0-16,0 1-128 16,0-3-784-16,1-1-160 0,-3-3-16 0</inkml:trace>
  <inkml:trace contextRef="#ctx0" brushRef="#br1">14514 15560 9839 0,'0'0'432'0,"0"0"96"0,0 0-528 0,0 0 0 16,0 0 0-16,0 0 0 0,0 0 896 0,0 0 80 16,0 0 16-16,0 0 0 0,0 0-176 0,0 0-48 0,0 0 0 0,0 0 0 15,0 0-192-15,0 0-32 0,-2-4-16 0,2 4 0 16,0 0-192-16,0 0-32 0,0 0-16 0,0 0 0 16,0 0-288-16,0 0-144 0,0 0 16 0,0 0-8256 15</inkml:trace>
  <inkml:trace contextRef="#ctx0" brushRef="#br1">14618 15554 12319 0,'0'0'544'0,"0"0"112"0,-8-1-528 0,8 1-128 0,-7-2 0 0,7 2 0 0,-8 0 544 0,8 0 80 15,0 0 16-15,-8 2 0 0,8-2-304 0,0 0-48 16,0 0-16-16,0 0 0 0,0 0-272 0,0 0 0 15,0 0 0-15,0 0 0 16,0 0-448-16,4 7-64 0,-4-7 0 0</inkml:trace>
  <inkml:trace contextRef="#ctx0" brushRef="#br1">14491 15571 911 0,'0'0'0'0,"0"0"0"0,0 0 0 0,-4-8 0 16,1 1 2496-16,3 7 432 15,0 0 80-15,-6-5 0 0,6 5-1472 0,0 0-320 0,-3-7-48 0,3 7-16 16,0 0-464-16,0 0-112 0,0 0 0 0,0 0-16 0,0 0-320 0,0 0-64 16,0 0-16-16,0 0 0 0,0 0-160 0,0 0 0 15,0 0 0-15,0 0 128 16,7 2-128-16,1 1 0 0,1 0 0 0,-1 0 0 0,0 1-128 0,1 0-64 15,1 0-16-15,1 1 0 16,1-3-912 0,0 1-176-16,-1 2-48 0,1-2-5264 0</inkml:trace>
  <inkml:trace contextRef="#ctx0" brushRef="#br1">14837 15594 2751 0,'0'0'256'0,"7"-1"-256"0,-7 1 0 15,10-1 0-15,-1-1 2432 0,0 1 448 0,-9 1 96 0,9-1 16 16,-1 0-1808-16,1 0-352 15,0 1-80-15,1 0-16 0,0 1-480 0,0 1-80 16,-1 1-32-16,2-1 0 0,-2-1-144 0,2 0 128 0,0 1-128 0,2 0 128 16,-1 1-128-16,0 0-256 0,0 0 64 0,1-1 16 31,0-1-320-31,2 2-64 0,-1-1-16 0,0 0 0 16,0-1-240-16,2 1-48 0,-1-1-16 0,0 2 0 0,-7-2 512 0,3 0 112 15,0-1 0-15,-1 1 16 0,-1-1 240 0,0 0 0 0,0 0 144 0,-1 0-144 16,1 1 560-16,-1-2 16 15,-8 1 0-15,11-2 0 0,-2 1-160 0,1 0-32 0,0-1 0 0,-2 1 0 16,1 1-384-16,1 0 128 0,0-1-128 16,1 1 0-16,0 0 0 0,1 0 128 0,1 0-128 0,0 0 0 0,1 0 0 0,0 0 0 15,0 0 0-15,2 0 0 16,-2 0-640-16,0-1-16 0,1 2 0 0,-3 0 0 16,1 0-528-16,0 1-96 0,0 0-32 0,0-1 0 15,0 0 848-15,-2 0 160 0,0 0 48 0,-2 0 0 0,-9-1 256 0,10 1 0 16,-1 0 0-16,-9-1 0 0,9 0 640 0,-9 0 16 15,9 0 16-15,-9 0 0 0,7 0 352 0,-7 0 80 0,10-1 16 16,0 1 0-16,0 0-704 0,0 0-144 0,0-1-16 0,1 0-16 16,0-1-240-1,0 1 0-15,1-1 0 0,1 1-5952 0</inkml:trace>
  <inkml:trace contextRef="#ctx0" brushRef="#br1">15983 15605 10943 0,'0'0'480'0,"0"0"96"0,0 0-448 0,0 0-128 16,0 0 0-16,0 0 0 0,0 0 208 0,0 0 32 16,0 0 0-16,0 0 0 0,0 0-240 0,0 0 0 0,0 0-192 0,0 0-4976 15</inkml:trace>
  <inkml:trace contextRef="#ctx0" brushRef="#br1">15444 15548 2751 0,'0'0'256'0,"-8"-2"-256"0,0 0 0 0,8 2 0 16,-8-2 2000-16,0 0 368 0,8 2 64 0,0 0 0 15,-8-3-1152-15,8 3-224 0,0 0-48 0,0 0-16 16,-6-4-128-16,6 4-32 0,0 0 0 0,0 0 0 16,0 0-304-16,0 0-64 0,0 0-16 0,0 0 0 15,0 0-144-15,0 0-48 0,7-2 0 0,3 1 0 0,1 0 0 0,1 1 0 16,2 0 0-16,2 1 0 0,1-1-96 0,1 1-32 15,3 2 0-15,3-2 0 16,3-1-128-16,0 0 0 0,1 0 0 0,0 0-176 0,2-1 176 0,-2 0 0 16,-3-1 0-16,-1 1-128 15,-1-1-256-15,-1 2-32 0,1-1-16 0,-2 1 0 16,-1 0-288-16,-1 0-64 0,-2 1-16 0,0-1 0 16,-3-1-272-16,-1 1-48 0,-1 2-16 0,-1-1 0 0,-1-1 688 0,0 0 128 15,0 0 16-15,0-1 16 0,-2 1 288 0,-1 0 0 16,1-1 0-16,1 0 0 0,-9 1 336 0,11-1-16 15,0-1-16-15,-1 2 0 0,0-1-128 0,2 1-32 0,1 0 0 0,0 0 0 16,1 0-144-16,2 0 0 0,-1-2 0 0,1 2 0 16,-1-1 0-16,0 0 0 0,1-1 0 0,0 0 0 15,2 2 0-15,0 0 0 0,-2 0 0 0,1 0 0 16,-2 1 0-16,0-1 0 0,0 0 0 0,-2 1 0 16,1 0 0-16,-3 0 0 0,-1 0 0 0,0 0 0 15,-10-1 0-15,9 1 128 0,-9-1-128 0,10 2 128 16,-2 1 96-16,-8-3 16 0,9 1 0 0,-9-1 0 15,10 2-240-15,-1-1 144 0,-9-1-144 0,12 2 128 16,-1-1-272-16,1 2-64 0,1-1-16 0,2 0 0 31,-1-2-1072-31,2 0-224 0,3 0-32 0,0 0-16 0,-3-2 224 0,2 0 64 0,0-1 0 0,-2 2 0 0,-2-1 960 16,1 1 320-16,-2 1-160 0,0-1 160 0,0 0 0 0,-2-3 0 16,-1 2 0-16,-1 0 0 0,0 1 0 0,-9 1 144 15,9 0-144-15,-1-1 160 16,-8 1-160-16,9-2 0 0,-9 2 0 0,10-3 128 0,-3 1 112 15,0 1 16-15,1 1 0 0,1 0 0 0,1 0 144 0,0 0 48 16,-2 1 0-16,5-1 0 0,-1 0-288 0,-1 1-160 16,0 0 192-16,0 1-192 0,0 0 0 0,-1-1 0 0,-10-1 0 15</inkml:trace>
  <inkml:trace contextRef="#ctx0" brushRef="#br1">14697 15543 7359 0,'0'0'320'0,"-8"-2"80"0,-1 0-400 0,9 2 0 15,-7-4 0-15,1 2 0 0,1-1 1936 0,5 3 304 16,0 0 64-16,0 0 16 0,-5-4-1168 0,5 4-224 16,0 0-48-16,0 0-16 0,0 0-496 0,0 0-112 15,0 0 0-15,10-3-16 0,0 2-16 0,1 1 0 16,2 0 0-16,-1 1 0 0,5 2-224 0,2-1 0 0,0-1 0 0,1 0 0 15,1 1-336-15,0-1-112 0,0 0-32 0,2 2-5312 16,3-2-1056 0</inkml:trace>
  <inkml:trace contextRef="#ctx0" brushRef="#br1">15536 15597 12831 0,'13'1'576'0,"-4"-1"112"0,0 0-560 0,0 0-128 16,0 0 0-16,-1 0 0 0,-8 0 768 0,11 1 128 0,0-1 32 15,-1 0 0-15,-1 0-448 0,0 1-96 0,1-1 0 0,1 1-16 32,0 1-368-32,2-1 128 0,0-1-128 0,2 2 0 15,-1-1 0-15,1 0 0 0,0-1 0 0,0 0 0 16,1 0 0-16,2 0-192 0,1 0 32 0,2 0 0 31,1 1-464-31,0 0-80 0,1 0-32 0,0 0 0 16,0-1-256-16,3 0-48 0,2 0-16 0</inkml:trace>
  <inkml:trace contextRef="#ctx0" brushRef="#br1">16324 15585 8287 0,'12'0'368'0,"-3"0"80"15,1 0-448-15,1 0 0 0,1 0 0 0,0 1 0 0,0 1 1408 16,2-1 208-16,1-1 48 0,2 0 0 0,4 1-1088 0,2 1-224 16,0-2-32-16,3 0-16 0,0 0-304 0,-1 0 0 15,-1 0 128-15,-2-2-128 0,-3 1 0 0,-1 1-192 16,-3-1 16-16,-2 2 16 15,-1-2-672-15,1 1-128 0</inkml:trace>
  <inkml:trace contextRef="#ctx0" brushRef="#br1">16989 15584 13823 0,'9'0'1216'0,"2"-2"-960"0,2-1-256 0,3 0 0 16,0 1 512-16,2 0 64 0,-1 0 16 0,1-1 0 16,-1 0-336-16,-1 1-80 0,-1 1-16 0,-1 0 0 15,-1-2-160-15,-2 3 0 0,0 0 0 0,-1 0 0 0,-10 0 0 0,10 2 0 16,-10-2 0-16,0 0 0 16,0 0-384-16,0 0-128 0</inkml:trace>
  <inkml:trace contextRef="#ctx0" brushRef="#br1">17100 15557 4607 0,'0'0'400'0,"0"0"-400"16,0 0 0-16,0 0 0 0,0 0 2976 0,0 0 512 15,10-4 96-15,1 0 32 0,0 0-2192 0,1 2-432 16,2 1-96-16,2 0 0 0,2-1-512 0,2 1-112 0,0 1-16 0,2 0 0 15,0 0-256-15,-1 1 0 16,-1-1 0-16,-1 2 0 16,-3 0-896-16,2 0-144 0,6-1-32 0,-4 1 0 0</inkml:trace>
  <inkml:trace contextRef="#ctx0" brushRef="#br1">13622 15533 911 0,'0'0'0'0,"-6"-2"0"16,6 2 0-16,-9 0 0 0,1 1 784 0,8-1 80 15,-9 0 16-15,9 0 0 0,-7 2-736 0,7-2-144 0,-9 3 0 0,9-3 0 16,-9 3-128-16,9-3 128 0,-8 3-208 16</inkml:trace>
  <inkml:trace contextRef="#ctx0" brushRef="#br1">13453 15627 9327 0,'0'0'400'0,"0"0"112"0,-9-1-512 0,1 0 0 0,1-1 0 0,0 0 0 16,7 2 1728-16,-9-2 256 0,2 0 64 0,1 0 0 15,6 2-432-15,-7-5-80 0,2 1 0 0,5 4-16 0,-6-6-272 0,6 6-48 16,0 0-16 0,0 0 0-16,-1-13-112 0,4 2-32 0,1 1 0 0,4-1 0 0,0 0-288 0,6 0-64 15,-2-1-16-15,2 1 0 0,0-1-64 0,3 0-16 16,0 0 0-16,1 1 0 0,-1 1-64 0,0 1-16 16,0 1 0-16,-1 3 0 0,-4 1-272 0,1 1-64 15,0 1-16-15,-2 2 0 16,-11 0-160-16,11 3 0 0,-11-3 0 0,9 6 0 31,-1 1-416-31,-1 0-112 0,-7-7-32 0,6 12 0 16,0-2-592-16,-3 1-112 0,2 0-16 0,-3 0-16 0,0 0-1152 15,-1 0-240-15,-1-1-32 0,-1 0-8096 0</inkml:trace>
  <inkml:trace contextRef="#ctx0" brushRef="#br1">13584 15529 11967 0,'-1'-6'1072'0,"-3"0"-864"16,2-2-208-16,0 1 0 0,2 7 2176 0,-2-7 400 15,2 7 80-15,-2-9 16 16,2 9-976-16,-3-8-192 16,3 8-32-16,0 0-16 0,0 0-560 0,0 0-96 15,0 0-32-15,0 0 0 0,0 0-352 0,-7 0-80 16,0 4-16-16,0 3 0 0,2 2-128 0,-1 2-16 16,1 2-16-16,1 4 0 0,0 1-160 0,0 2 0 15,1 1 0-15,-3 2 0 0,2 0 0 0,0 2 0 16,1-1 0-16,0 1 0 0,1 0 0 0,0-2 0 15,2-2 0-15,0-2 0 0,0 0 0 0,3-2 0 0,-1 2 0 16,1-4 0-16,2-1 0 0,0-3-192 16,2-1 32-16,0-3 16 15,3-1-2160-15,2-3-416 0,-1-2-96 0,4-2-8048 0</inkml:trace>
  <inkml:trace contextRef="#ctx0" brushRef="#br1">13799 15731 19343 0,'0'0'848'0,"0"0"192"0,-8 2-832 0,0 2-208 0,-1-1 0 0,2 4 0 16,2 1 736-16,-2 2 96 0,0-2 32 0,-1 3 0 16,4 1-512-16,-1 1-96 0,1 2-32 0,2-1 0 0,-1-1-96 0,3 1 0 15,0 1-128-15,1-2 192 0,1-1 160 0,-1-1 32 16,0-1 0-16,1-1 0 0,1 0 176 0,-3-9 32 16,0 0 16-16,0 0 0 0,0 0 192 0,0 0 32 15,10-2 16-15,-10 2 0 0,9-6-96 16,-2-2-32-16,-2-2 0 0,2-2 0 0,1-3-208 15,0-1-64-15,-2-2 0 0,1-1 0 0,1 0-128 16,0 2-16-16,-1 0-16 0,0 3 0 0,0 1-288 0,-2 2 0 16,1 2 0-16,-1 2 0 0,-5 7 0 0,0 0 0 15,0 0 0-15,0 0 0 0,9 2 144 0,-2 3-144 16,-2 1 0-16,1 2 144 0,-2 1-144 0,0 1 0 0,-1-1 0 0,-1 1 0 16,0-1 0-16,1 1 0 0,-1 0 0 15,2-1 0-15,-2 1 0 0,1-1 0 0,-3-9 0 0,5 7 0 16,-5-7 0-16,0 0 0 0,6 6 0 0,-6-6 0 15,0 0 0-15,10 2 160 0,-10-2-160 0,10-2 160 16,-1-1-160-16,-1-2 192 0,-2 0-192 0,1-2 192 16,-2-1-48-16,2 0 0 0,1-2 0 0,0 0 0 15,1 0-144-15,-1 0 192 0,-3 0-192 0,1 1 192 16,-1 2-192-16,2 0 0 0,-2 3 0 0,-5 4 0 16,7-6 144-16,-7 6-144 0,0 0 160 0,0 0-160 15,9 5 0-15,0 0 128 0,-9-5-128 0,8 10 0 0,-1 0 0 0,-1-1 0 16,-1-1 0-16,1 1 0 15,-2 0 0-15,1 0 0 0,1 0 0 0,-1-1-160 16,1 1-480-16,1-1-80 0,0-1-32 0,1-1 0 16,1 0-2192-16,1-3-432 0,1-1-80 0</inkml:trace>
  <inkml:trace contextRef="#ctx0" brushRef="#br1">14388 15682 21023 0,'-6'-8'928'0,"6"8"192"0,-4-7-896 0,-2 3-224 0,6 4 0 0,-8-3 0 15,0 1 1360-15,-1 0 240 0,0 2 32 0,1 3 16 16,-2 0-752-16,1 2-160 0,1 2-32 0,0 1 0 16,0 1-432-16,2 0-80 0,1 2-32 0,0 0 0 15,2 2-160-15,0-1 128 0,0-1-128 0,3 0 128 16,-2-1 32-16,1-1 0 0,1 0 0 0,1 0 0 16,-1-9 32-16,2 10 16 0,2-2 0 0,-4-8 0 15,0 0-32-15,7 4-16 0,-7-4 0 0,10 1 0 16,-1-1 0-16,-9 0 0 15,11-5 0-15,-1-1 0 0,-1-2 0 0,0 1 0 0,-2-2 0 16,1-1 0-16,-1-3-32 0,-1-1 0 0,1-1 0 16,-2 3 0-16,0 1-128 0,-1 1 128 0,1 0-128 0,-1 2 128 0,-1 0 0 0,-3 8-128 15,0 0 192-15,0 0-64 0,0 0 128 0,0 0 0 16,0 0 16-16,0 0 0 0,0 0-112 0,7 6-32 16,-7-6 0-16,5 10 0 15,0 0-128-15,-1 1 0 0,-1 0 0 0,2 0 0 16,-1 1 0-16,1-1 0 0,-1-2 0 0,2 0 0 15,-1 0 0-15,2-2 0 0,-2 0 0 0,2 0 0 0,-7-7-368 0,11 7 0 16,-4-1 0-16,2-2 0 16,1 0-800-16,0-2-176 0,0-2-16 0,1-1-8016 15,-1-2-1600-15</inkml:trace>
  <inkml:trace contextRef="#ctx0" brushRef="#br1">14635 15698 14623 0,'0'0'640'0,"0"0"144"0,0 0-624 0,0 0-160 0,0 0 0 0,0 0 0 0,-7 1 1456 0,7-1 256 0,-6 5 48 16,6-5 16-16,-3 9-864 0,2-1-160 0,0 1-48 0,1 0 0 16,2 0-176-16,1 0-32 15,-1-2-16-15,2 1 0 0,-4-8 288 0,6 8 48 0,-6-8 16 16,8 6 0-16,1 0 0 0,-2-2 16 0,-7-4 0 16,0 0 0-16,9 2-272 0,0-2-64 0,-9 0-16 15,10-2 0-15,-1-1-128 0,-9 3-32 16,6-6 0-16,0 1 0 0,-2-3 0 0,0 0 0 0,-2 0 0 15,-1-1 0-15,0-1 48 0,-1 1 0 0,-1 0 0 0,-1 3 0 16,-2 0 32-16,4 6 16 16,-5-4 0-16,5 4 0 0,-8-5-80 0,2 4-16 0,6 1 0 15,-10 4 0-15,0-1-96 0,0 2-32 0,0 4 0 0,1 2 0 16,1 1-208-16,1 0 0 0,-2 2 0 0,1-1 0 16,3 0 0-16,-1 2-128 0,2 2 128 0,-1-1 0 31,1 1-448-31,2-2 0 0,0 1 16 0,1-1 0 15,-1-2-1616-15,2-1-320 0,0 1-64 0,0-4-7520 0,0 0-1504 0</inkml:trace>
  <inkml:trace contextRef="#ctx0" brushRef="#br1">13497 15926 4607 0,'0'0'400'0,"0"0"-400"0,0 0 0 0,0 0 0 16,0 0 2240-16,0 0 352 16,0 0 80-16,0 0 16 0,0 0-1312 0,0 0-256 15,0 0-48-15,0 0-16 0,8 5-272 0,-8-5-48 16,0 0-16-16,11 5 0 0,-11-5-144 0,12 2-48 16,-1-1 0-16,-1-1 0 0,-10 0 176 0,11-2 48 0,0 0 0 0,1-2 0 15,-4 0-208-15,2 0-32 0,0-1-16 0,-1 1 0 16,0-2-192-16,0 0-48 15,-1-2 0-15,1 1 0 0,-2 2-48 0,-1-1-16 0,-1 1 0 0,-5 5 0 16,8-6-192-16,-4 1 144 0,-1-2-144 0,-3 7 128 16,4-6-128-16,-4 6 0 0,0 0 144 15,0 0-144-15,0 0-128 0,0 0-112 16,0 0-16-16,0 0 0 0,0 0-1472 0,0 0-288 0,0 0-64 0</inkml:trace>
  <inkml:trace contextRef="#ctx0" brushRef="#br1">16016 14278 3679 0,'0'0'320'0,"0"0"-320"0,0 0 0 0,0 0 0 16,0 0 976-16,0 0 128 0,0 0 32 0,0 0 0 0,0 0-560 0,0 0-128 16,0 0 0-16,0 0-16 15,0 0-160-15,0 0-16 0,0 0-16 0,0 0 0 0,0 0 0 0,0 0 0 16,0 0 0-16,0 0 0 0,0 0 112 0,0 0 32 0,0 0 0 16,0 0 0-16,0 0 240 0,0 0 48 15,0 0 16-15,0 0 0 0,0 0-240 0,0 0-64 0,0 0 0 0,0 0 0 16,0 0-64-16,0 0 0 0,0 0-16 0,0 0 0 15,0 0-48-15,0 0 0 0,4-2 0 0,-4 2 0 16,7-3-112-16,-7 3-16 0,0 0-128 16,0 0 192-16,5-4 0 0,-5 4-16 0,0 0 0 0,5-4 0 15,-5 4 16-15,4-3 0 16,-4 3 0-16,5-5 0 0,-1 0 80 0,0 0 32 16,0 0 0-16,1-1 0 0,-2 1 80 0,3-1 0 0,-1-1 16 0,2-1 0 15,1 0 48-15,1-1 0 0,-1 0 0 0,1-2 0 16,0-2-32-16,0 1 0 0,0 0 0 0,-1 0 0 0,0-1-224 15,2-1-32-15,0-1-16 0,1 1 0 0,1 0-144 0,1-1 192 16,1 1-192-16,2-1 192 0,-1-1-192 0,7-5 0 16,-1 3 0-16,0 0-176 0,-6 2 176 0,3 0 0 15,0 1 0-15,-1-1 0 0,1 2 0 0,-1 0 128 16,2 1-128-16,0-2 0 0,0 1 0 0,-2 0 0 16,0-1 0-16,0 1 0 0,2-1 0 0,0-1 0 15,-4 0 0-15,-1-2 0 0,2 0 0 0,-1 0 144 0,1-1-144 0,-1 2 0 16,0 0 320-16,1 2-64 0,-1-1 0 0,-2 2 0 15,1 0-96-15,-1 2-32 0,0 0 0 0,-1 1 0 16,-1 0-128 0,0 0 0-16,0 0 0 0,0 1 0 15,0 1 0-15,-1 0 128 0,0 0-128 0,-2 2 0 0,1-1 0 0,0 1 128 16,-1 1-128-16,1-1 0 0,0 3 0 16,-1-1 128-16,-1 0-128 0,0 0 0 0,-1 1 0 15,1 0 0-15,-2-1 128 0,-5 5-128 0,7-6 0 0,-2 0 0 16,1 1 0-16,-6 5 128 0,0 0-128 0,5-7 0 0,1 1 0 15,-1 2 128-15,-5 4-128 0,0 0 0 16,0 0 0-16,0 0 128 0,5-5-128 0,-5 5 160 16,0 0-160-16,0 0 160 0,0 0-160 0,0 0 0 0,0 0 144 0,0 0-144 15,0 0 0-15,0 0 128 16,0 0-128-16,0 0 0 0,0 0 0 0,0 0 0 16,0 0 0-16,0 0 0 0,0 0 0 0,0 0 0 15,0 0 0-15,0 0 0 0,0 0 0 0,0 0 0 16,0 0 0-16,0 0 0 0,0 0 0 0,0 0-208 15,0 0 80-15,0 0 128 0,0 0-320 0,-7-4 64 0,7 4 16 0,0 0 0 16,-8-3 80-16,8 3 16 16,0 0 0-16,-6-4 0 0,6 4 144 0,-7-4-128 15,1 1 128-15,6 3-128 0,-8-4 128 0,0-2 0 0,1 2 0 0,0 0 0 16,1 2 0-16,1 0 0 0,-2-1 0 0,1-1 0 0,0 2 0 0,6 2 0 16,-7-4 0-16,0 0 0 0,0 2 0 0,2-1 144 15,-2 0-16-15,3-2-128 0,-3 3 288 0,7 2-48 16,0 0-16-16,0 0 0 0,-7-2 32 0,7 2 0 15,-6-2 0-15,6 2 0 0,0 0-64 16,0 0 0-16,0 0 0 0,0 0 0 16,0 0-192-16,0 0 128 0,0 0-128 0,0 0 0 15,0 0 0-15,0 0 0 0,0 0 0 0,0 0 0 0,0 0 0 0,9 2 0 16,0-2 0-16,-9 0 0 0,10 0 0 0,-1-1 0 16,1 0 0-16,0 0 0 0,-1 1 0 0,2-2 0 15,-1 0 0-15,1-1 0 0,1-1 0 0,-1 0 0 16,-2 0 0-16,0 1 0 0,1 0 0 0,-2 1 0 15,0 0 0-15,-8 2 0 0,10-1 0 0,-2 1 0 0,-8 0 0 16,0 0 0-16,8 2 128 0,-8-2-128 16,0 0 0-16,8 8 0 0,-2-2 0 0,-2 3 0 0,2 1 0 15,-3 1 0-15,0 1 176 0,-2 1-176 0,1 1 192 0,1 1-192 16,-2 0 160-16,-1 1-160 0,-1-1 128 0,1 2-128 16,-1-1 192-16,-1 0-32 0,0-2-16 0,1 0 0 15,-3 0-144-15,0 1 192 0,0-2-192 0,0-1 192 16,-1-1-64-16,1-1-128 15,-2 0 192-15,3-1-64 0,3-9-128 0,-4 7-224 0,4-7 48 0,0 0 16 16,0 0-2576-16,-6 6-512 0</inkml:trace>
  <inkml:trace contextRef="#ctx0" brushRef="#br1">17107 12674 8287 0,'0'0'736'0,"-1"-8"-592"0,-1-2-144 0,3 1 0 0,0 0 2032 0,-1 1 368 0,0 0 80 0,0 0 16 15,0 8-768-15,2-8-160 16,-2 8-32-16,0 0 0 0,1-6-704 0,-1 6-128 0,0 0-48 0,0 0 0 0,0 0-464 0,0 0-192 16,0 0 128-16,7 8-128 0,-2 1 0 0,2 3 0 15,0 1 0-15,-1 3 0 0,0-1 0 0,2 1 128 16,0 1-128-16,-1 2 0 0,-3 1 0 0,1 0 0 15,-1-1 128-15,0 0-128 0,0 0 0 0,0-2 192 16,-1 0-192-16,1-2 192 0,-1 0-192 0,-1-2 128 16,0-1-128-16,-1-1 128 0,1-2 80 0,-2-9 16 15,0 0 0-15,1 8 0 0,-1-8 176 0,0 0 48 32,0 0 0-32,0 0 0 0,0 0-96 0,0 0-16 0,0 0 0 0,0 0 0 15,0 0-16-15,-7-3 0 16,2-2 0-16,0-3 0 0,3-1-64 0,0-2 0 15,0-3-16-15,0-3 0 0,1-1 0 0,-1-2 0 0,1-1 0 0,0-2 0 16,0-4-48-16,-2 1 0 0,1 0 0 0,1-1 0 16,0 1-48-16,1 1-16 15,1 0 0-15,2 3 0 0,0 0-128 0,-1 1 0 16,1 3 0-16,1 1 0 0,-1 2 0 0,1 2 0 0,1 1 0 0,0 2 0 16,1 0 144-16,-1 2-144 0,1 3 160 0,0 0-160 15,1 1 0-15,-7 4 0 16,0 0 0-16,11 0 0 0,-3 2 0 0,-2 2 0 0,-6-4 0 0,8 9 0 0,-3 2 0 15,1 1 0-15,-2 0 0 0,0 4 0 0,-3 2 0 0,-1 3 0 16,0 0 0-16,-2 1 0 0,-2-1 0 16,0-1 0-16,-3 0 0 0,1-2 0 15,-1-1 0-15,2-2 0 0,-2-1 0 0,-1-2 0 0,-1-2 0 0,2-1 0 16,0 0 144-16,-2-1-144 0,2-1 128 0,7-7-128 16,-6 5 128-16,6-5-128 0,-8 4 128 0,8-4-128 0,0 0 128 15,0 0-128-15,0 0 176 0,0 0-48 0,0 0-128 16,0 0 192-16,0 0-48 0,0 0-16 0,0 0 0 0,0 0 0 15,0 0-128-15,7-6 192 16,1 0-192-16,1 3 192 0,-1 1-192 0,2 1 0 16,0 1 0-16,2 1 0 0,1 0 0 0,2 1 0 0,0 1 0 0,3 3 0 15,-1-1 0-15,2 3 0 16,1 0 0-16,-1 0 0 0,-3-1 0 0,1 3 0 0,0-2 0 0,0 0 0 16,-1-1 0-16,1 1 0 15,-3-1 0-15,1-1 0 0,-5 0 0 0,0-1 0 16,-1 1 0-16,-1-1 0 0,-8-5 0 0,10 6 0 0,-4-2 0 15,-6-4 0-15,0 0 0 0,0 0 192 0,7 7-192 0,-7-7 192 0,0 0-64 16,0 0 0-16,0 0 0 0,0 0 0 16,0 0-128-16,0 0 192 0,0 0-192 15,0 0 192-15,0 0-352 0,3 7-64 0,-3-7-16 0,0 0 0 16,0 0-2688-16,0 0-528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3T02:06:14.41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2782 1011 11055 0,'0'0'480'0,"0"0"112"0,1-7-464 0,0 1-128 16,0-1 0-16,0 1 0 0,0 0 1216 0,0-1 208 15,0 0 48-15,2-1 16 0,-1 1-192 0,0 1-32 16,1-2-16-16,1 2 0 0,-2-1-144 0,1 0-16 16,1 1-16-16,0-1 0 0,-1 1-112 0,0 0 0 15,2 1-16-15,-2-1 0 0,-1 2-176 0,-2 4-48 0,4-5 0 0,-4 5 0 16,0 0-128-16,0 0-16 0,0 0-16 0,0 0 0 16,0 0 0-16,0 0 0 15,0 0 0-15,0 9 0 0,0 2-176 0,-2 2-16 0,1 2-16 0,1 3 0 16,-2 4-224-16,-1 4-128 15,-2 2 128-15,0 3-128 0,-1 1 0 0,1 2 128 16,-1 1-128-16,1 1 0 0,-1 0 0 0,2-2 0 0,0-1 0 0,-1-2 128 0,2-3-128 16,0 0 0-16,2-3 0 0,-1-2 0 0,1-3 0 15,0-3 144-15,0-1-144 0,1-2 160 0,0-2-160 0,0-1 192 16,1-2-192-16,0-2 192 0,-1-7 0 0,4 5 0 16,-4-5 0-16,5 5 0 0,1-2 128 0,0-1 16 15,3-1 16-15,1-1 0 0,0 0-192 0,1 0-32 16,1-2-128-16,1 1 192 0,3-1-192 0,0 1 0 15,1-1 0-15,-2 1 0 0,0 0 0 0,1 0 0 0,0 0 0 0,-3 1 0 16,2 0 0-16,-2 2 0 0,0-1 0 16,1 0 0-16,1 1 0 0,-2 0 0 15,-2 1 0-15,0 0 0 16,1 0-448-16,-2-1-176 0,1 0-32 0,0-1-16 16,0 0-2320-16,-1 0-464 0,-2-1-80 0,0 0-32 0</inkml:trace>
  <inkml:trace contextRef="#ctx0" brushRef="#br0" timeOffset="570.4">3244 1439 23039 0,'0'0'1024'0,"0"0"192"0,0 0-960 0,0 0-256 0,0 0 0 0,3-5 0 0,-1 0 544 0,1-1 64 16,2 1 16 0,1-1 0-16,0 1 464 0,2-2 112 0,-1 1 16 0,3-1 0 0,0-1-560 0,0 0-96 15,1-2-32-15,-3-1 0 0,1 1-80 0,-1-2 0 16,-1-1-16-16,-2 0 0 0,0 0 128 0,-2 0 16 15,-2 1 16-15,0 2 0 0,-1 1-160 0,-1 2-48 16,0-1 0-16,-1 2 0 0,-2 2 48 0,-1 1 0 16,-1 0 0-16,0 3 0 0,1 2 0 0,-1 1 0 15,-1 1 0-15,0 4 0 16,-2 2-256-16,0 2-48 0,0 1-128 0,2 3 192 16,-1-1-192-16,1 0 0 0,3 2 0 0,0-1 0 15,0 0 0-15,2-1 0 0,1 1-128 0,1-2 128 0,0-1 0 0,1 0 0 16,1-1 0-16,2-1 0 0,0-2 0 15,1 0 0-15,2-1 0 0,1-2 0 0,3 0-240 0,1-2 16 16,1-2 0-16,1-1 0 31,2-1-560-31,0-2-112 0,2-2-32 0,1-2 0 0,-1 0-288 0,2-4-48 0,-1-2-16 0,-1-1 0 16,1-3-464-16,0-1-112 0,0-3 0 0,-2-3-16 16,1-4 624-16,-2 0 128 0,0-3 32 0,-3-2 0 0,-1 0 816 0,-1-1 272 15,-3 2-160-15,-2 4 160 0,0 2 944 0,-3 3 272 16,-2 3 48-16,0 2 16 0,-3 2 1152 0,1 4 256 0,0 3 32 15,0 3 16-15,1 5-912 0,0 0-176 0,0 0-48 16,0 0 0-16,0 0-768 0,1 9-144 0,0 1-48 16,0 3 0-16,1 3-192 0,0 1-64 0,1 4 0 0,-1 0 0 15,-1 2 0-15,0 1-16 0,0 2 0 0,0 3 0 0,-1 2-208 0,1 1-32 16,2 1-128 0,-3 1 192-16,0 1-192 0,1 0 0 0,0 0 0 0,1-2 0 31,0-2-352-31,0-1-160 0,2-3-48 0,0-3 0 15,2 0-576-15,0-5-112 0,2 0-32 0,0-4 0 0,-1-1-1696 0,1-6-352 0,1-2-64 0,0-4 0 0</inkml:trace>
  <inkml:trace contextRef="#ctx0" brushRef="#br0" timeOffset="978.1">3582 1449 28559 0,'0'0'2544'0,"0"0"-2032"0,-5 0-512 0,5 0 0 16,0 0 560-16,0 0 16 0,0 0 0 0,0 0 0 0,0 0-256 0,0 0-32 0,9 1-16 0,2 0 0 31,2 0 0-31,3 0 0 0,3-1 0 0,2-1 0 0,4 0-96 0,1-1-32 16,1-2 0-16,2 1 0 0,0-3 96 0,-1-1 16 0,-2-1 0 0,0-1 0 15,-2 1-64-15,-2-1 0 0,-2-1 0 0,-3 1 0 0,-1-1-64 0,-3 1 0 16,-3 2-128-16,-1-2 192 0,-3 2 32 0,-1 2 0 16,-5 5 0-16,0 0 0 0,0 0 288 0,0 0 48 15,0 0 16-15,-5-2 0 0,5 2-240 0,-6 1-32 16,-1 2-16-16,0 0 0 0,1 2-288 0,-1 0 0 31,2 2 0-31,1-1 0 0,1 2 0 0,2 1-192 0,0 0 192 0,2 0-192 0,2-1-144 0,3 1-32 16,-2 0 0-16,2 1 0 15,-1 0-144-15,3 0-16 0,0-2-16 0,0 1 0 0,1 0 240 0,0 0 48 16,1 1 16-16,-1 0 0 0,-1-2 240 0,1 2 0 16,-2-1-160-16,-1 0 160 0,-2-1 0 0,-1-1 0 0,-2 1 0 0,-1-1 0 15,-2-2 272-15,-1 3-16 0,-3-2-16 16,0 2 0-1,-2-1 400-15,-1-1 96 0,-1 0 16 16,-2-1 0-16,1 1-320 0,-1-1-64 0,-1 0-16 0,1-1 0 0,0 1-352 0,1-1 0 0,0 0-192 0,2 1 64 47,0-2-1600-47,1 0-320 0,2 3-64 0</inkml:trace>
  <inkml:trace contextRef="#ctx0" brushRef="#br0" timeOffset="1718.12">5434 1330 4607 0,'-11'-10'400'0,"5"6"-400"0,-1-2 0 0,-1 1 0 0,0 0 5408 0,2 1 992 16,0-1 208-16,-2 1 48 0,1 2-4624 0,-1-1-928 0,-1 1-176 0,1 2-32 16,3 3-48-16,-1 1 0 0,0 3 0 0,-2 1 0 0,-1 3-208 0,1 3-32 15,-1 1-16-15,2 4 0 16,-1-1-288-16,2 3-64 0,0 1-16 0,1 1 0 16,0-1-224-16,1 0 0 0,1-1 0 0,1 0 0 0,2 2 0 0,0-3 0 15,1-2 0-15,3-2 0 0,-1 0 0 0,2-3 0 16,1-2 0-16,1-3 0 0,2-3 0 0,0-1 0 15,2-2 0-15,2-4 0 0,1-2 0 0,0-3-192 16,2-1 192-16,-1-4-160 0,1-4 160 0,0-1-128 16,1-3 128-16,-1-2-128 0,1-2 128 0,-1-2-192 15,-2 1 192-15,1 1-192 0,-1 2 16 0,-2 4 0 16,-2 4 0-16,-2 3 0 0,-2 2 176 0,0 4 0 16,-2 3 0-16,-4 2 0 0,0 0 0 0,2 7 224 15,-1 3-48-15,2 2-16 0,-2 2-160 0,0 2 128 16,1-1-128-16,2 1 128 0,-1 0-128 0,1-1 0 15,2 0 0-15,0-1 0 0,1-2 0 0,0 0 0 16,2-1 0-16,1-2 0 0,0-2 320 0,1-2-32 16,0 0 0-16,0-3 0 0,-1-1 96 0,-1-2 0 15,0-1 16-15,-1-3 0 0,0 0 16 0,-1-3 0 0,-1-1 0 0,0-2 0 0,-2-3 176 16,-1-4 48-16,0 0 0 0,0-3 0 0,-3-1-400 16,0 1-80-16,-2 0-16 15,0 2 0-15,-3 3-144 0,1 2 160 0,-2 3-160 0,1 2 160 16,-2 1-32-16,2 2 0 0,-5 4 0 0,0 3 0 15,-1 3-384-15,-1 1-64 0,0 2-32 0,1 0 0 16,0 3-432-16,1 2-96 0,1 2-16 0,1 1 0 31,2 3-2160-31,0 0-432 0</inkml:trace>
  <inkml:trace contextRef="#ctx0" brushRef="#br0" timeOffset="2266.87">5858 1547 23039 0,'0'0'2048'0,"8"1"-1648"0,0-2-400 0,1 1 0 16,0 0 768-16,0 0 80 0,0 0 16 0,-1 0 0 0,-1 0 592 0,1 0 112 0,-1 0 32 0,-2 0 0 16,1 0-576-16,-6 0-96 15,0 0-32-15,5-1 0 0,0-3-416 0,-1 1-96 0,2 0 0 0,-2-2-16 16,0 0 16-16,2-2 0 0,-1-1 0 0,3 1 0 16,-1 0-80-16,0-2-16 15,1-1 0-15,2 1 0 0,-1-1-128 0,1 1-32 16,1 1 0-16,0 4 0 0,-3-2-128 0,1 3 160 0,-1 2-160 0,2 1 160 15,0 2-32-15,0 1 0 0,0 3 0 0,-3 2 0 16,2-1-128-16,1 1 0 0,0-1 0 0,0-1 0 16,0 1 0-16,1-1 0 15,0 0 0-15,1-2 0 0,1-2 0 0,-2 0 0 16,-2-4 0-16,2 0 0 0,0-1 0 0,0-3 128 0,1-1-128 0,0-3 0 0,-1-2 128 0,0-1-128 31,-1-2 128-31,0-1-128 0,0-1 160 0,-3 0-160 0,2-2 192 0,-1 0-192 0,-3-1 160 16,2 1-160-16,-4-1 128 0,2 2-128 15,-2 3 0-15,-1 2 0 0,-1 2 0 0,-1 2 0 16,-1 1 0-16,0 4 0 0,1 4 0 0,0 0 0 16,0 0-128-16,-5 5-16 0,1 3 0 0,2 1 0 0,-1 1-96 0,-1 2-16 31,2 1 0-31,1 2 0 0,2 2 80 0,1-1 16 0,1 1 0 0,0-1 0 16,0 0 160-16,2-1-192 0,0-1 192 0,1 0-192 0,-1-1 192 0,2-1 0 0,-2-1 0 0,2 0 0 15,2-2 0 1,-2-2 0-16,1 0 0 0,-1-1 0 0,-3-2 288 0,0 0-16 15,-4-4 0-15,0 0 0 0,0 0 112 0,0 0 32 0,0 0 0 0,0 0 0 0,0 0 64 16,0 0 16-16,0 0 0 0,0 0 0 0,-3 6-240 0,0-1-64 16,-3 0 0-16,1-1 0 0,-2 1-192 0,1-2 0 15,-1 0 0-15,0-1-160 16,1 1-480-16,0-2-80 0,6-1-32 0,0 0-11664 31,-4-4-2320-31</inkml:trace>
  <inkml:trace contextRef="#ctx0" brushRef="#br0" timeOffset="2591.46">6667 1308 15663 0,'0'0'1392'0,"0"0"-1120"0,0 7-272 0,0 0 0 16,1 3 3920-16,-1 0 736 0,0 1 144 0,-1 1 16 16,1 2-2592-16,0 2-528 0,0-3-96 15,0 1-32-15,0 1-704 0,0-1-144 0,0 0-16 0,1 1-16 16,0-1-432-16,0-1-64 0,0-1-32 0,1 2 0 15,1 0-160-15,-1-3 0 0,-1-3 0 0,1 0 0 16,-2-8-672 0,0 0-160-16,0 0-48 0,7 0 0 15,-7 0-144-15,6-5-48 0,0-4 0 0,-2-2 0 0,0-3 592 0,-2-4 112 0,-2-3 32 0,-1-3 0 16,0-3 176-16,-2-1 160 0,1-3-208 0,-3-1 80 16,-1 1 128-16,0 1 0 0,-2 0 0 0,0 3 0 15,0 3 512-15,2 3 48 0,-2 4 0 0,3 2 0 16,-1 3-48-16,2 4 0 0,0 1 0 0,2 1 0 15,2 6-512-15,0 0-176 0,0 0 0 0,0 0 0 16,0 0-1616-16,9 7-336 0,1 1-64 0,0 1-11808 0</inkml:trace>
  <inkml:trace contextRef="#ctx0" brushRef="#br0" timeOffset="3050.17">7131 1378 28383 0,'0'0'1264'0,"0"-5"256"0,1-2-1216 0,0 1-304 16,-1-1 0-16,0 0 0 0,0 0 1648 0,-1 0 272 16,0 1 48-16,-3 0 16 0,-1 1-400 0,0 1-80 0,-1 2-16 0,0 1 0 15,-2 1-560-15,-1 2-112 0,4 3-32 0,-4-1 0 16,-1 1-368-16,-2 2-80 16,1 1-16-16,-1 1 0 0,-1 0-160 0,0 4-32 0,1 0-128 0,-1 5 192 15,1 1-192-15,2 0 0 0,4-2 0 16,0 0 0-16,2 1 0 0,1-2 0 15,2-1 0-15,2 0-160 0,4-2 160 0,0-1-128 0,1-2 128 0,2-1-128 16,1-3-144-16,2-1-32 0,0-2 0 0,2-2 0 0,-1-2 80 16,0-2 16-1,0-3 0-15,1-1 0 0,-1-3 208 0,1-5 0 16,1-2-160-16,-1-5 160 0,0-5-144 0,0-2 144 0,1-3-192 0,0 0 192 16,-2-2 0-16,-2 2-128 0,0 1 128 0,-3 4 0 15,-1 1 0-15,-1 4 0 0,-3 2 0 0,2 5 0 0,-2 2 432 0,-1 3-16 16,-1 1 0-1,0 5 0-15,0 4 80 0,0 0 16 0,0 0 0 0,0 0 0 16,-3 6-256-16,-1 4-64 0,0 2 0 0,0 3 0 0,0 1-192 16,0 3 0-16,-2 2 128 0,1 1-128 0,-1 2 0 0,1 2 0 15,-1 1 0-15,2 0 0 0,0 1 0 0,3-1 0 16,-1 0 0-16,2-3 0 0,0-2 0 0,2-2-256 16,1-2 48-16,0-1 16 15,3-2-640-15,0-2-112 0,1-4-16 0,2-1-16 16,1-1-1584-16,1-3-304 0,4-3-64 0,0-1-16 15,3-1-352-15,2-3-80 0</inkml:trace>
  <inkml:trace contextRef="#ctx0" brushRef="#br0" timeOffset="3604.85">7531 1463 20271 0,'0'0'896'0,"0"0"192"0,0 0-880 0,-2-5-208 0,1 0 0 0,1 5 0 0,0 0 1360 0,-2-5 240 16,1-1 32-16,1 6 16 16,-1-5-272-16,1 5-48 0,0-7-16 0,1 0 0 0,2 1-480 0,-2-1-80 15,3 1-32-15,0-2 0 16,0 0-336-16,1-1-64 0,-1 0 0 0,2-2-16 0,-1-2 0 0,1 1 0 15,-1-2 0-15,1 1 0 0,-2 0-96 0,-1-1-16 32,1 2 0-32,-2 2 0 0,-1 1 208 0,-2 1 48 0,1 2 0 0,0 6 0 0,-3-3 192 15,3 3 64-15,-6 0 0 0,-1 3 0 0,0 3-208 0,-2 2-48 32,0 1 0-32,-1 5 0 0,-2 1-304 0,-3 3-144 0,0 0 128 0,1 2-128 15,1 0 0-15,1 1 0 0,1 1 0 0,2 0 0 16,1-1 0-16,4-1 0 0,2-2 0 0,1 0 0 15,1-3 0-15,1 0 0 0,0-2 0 0,3-1 0 0,1-2 0 0,2-1 0 16,3-2 0-16,1 0 0 0,1-2 0 0,2 0 128 0,-1-3-128 0,0 0 0 16,0-1 144-16,0-2-144 0,1-2 160 0,0-2-160 15,0 0 176-15,2-2-176 16,-1-1 192-16,0-5-192 0,0 0 192 0,1-3-64 16,2-4 0-16,-1-3-128 0,1-2 0 0,1-2 0 0,-2 1 0 0,0 0-192 31,-3 2-320-31,-2 2-48 0,-3 2-16 0,0 5 0 0,-3 3-16 0,-1 2-16 0,-4 1 0 0,-1 4 0 15,0 5 0-15,-5-1 0 0,-1 2 0 0,-3 2 0 32,-1 1 48-32,0 3 16 0,1 2 0 0,1 1 0 0,-1 2 336 0,2 1 64 15,4 0 16-15,1 2 0 0,2-1 128 0,1 1 144 16,1 2-16-16,1-1-128 0,5 1 528 0,1-1 0 16,0 1 0-16,2-1 0 0,2 0 112 0,1-2 32 15,2-1 0-15,-1 0 0 0,0 1-176 0,0-2-48 0,0-1 0 16,0 0 0-16,0-3-64 0,-1 2-32 15,-1-3 0-15,0 0 0 0,-3-1-96 0,-1 0-32 16,0-1 0-16,-1-2 0 0,0 0-224 0,0-2 176 0,0-1-176 16,0 0 160-1,0-1-1280-15,1-2-256 0,1-1-48 0,0-1-16256 0</inkml:trace>
  <inkml:trace contextRef="#ctx0" brushRef="#br0" timeOffset="4343.92">10697 1189 31327 0,'-10'-19'1392'0,"8"13"272"0,3-2-1328 0,3 2-336 0,-2-2 0 0,-2 1 0 15,-4 1 448-15,6 0 32 0,7 2 0 0,6 0 0 16,0 2-144-16,4 1-16 0,0 0-16 16,-2 3 0-16,2 2 192 0,-4 1 32 0,1 3 16 15,-3 2 0-15,-2 1-160 0,-1 3-48 0,-1 1 0 0,-2 2 0 0,-1-1-80 0,-2 4-32 16,-2 1 0-16,-3 1 0 0,-2 0-96 0,-1 3 0 15,-2 2-128-15,-1-1 192 0,0 1-192 0,-2-3 0 16,-1-3 0-16,0-3 0 0,0-2 0 0,1-3 0 16,2-3 0-16,2-2 0 0,0-4 192 0,5-4 0 15,0 0 0-15,0 0 0 0,-5-3 96 0,3-3 16 16,1-3 0-16,2-3 0 0,1-3-304 0,3-4 128 0,0-2-128 0,3-3 0 16,1-5 0-16,1 1 0 15,2-2 0-15,0 0-192 0,1 0 192 0,-2 2-144 0,1 3 144 0,-1 1-128 16,-3 4 128-16,0 3 0 0,-2 2 0 0,-1 4 0 15,-2 2 0-15,-1 3 144 16,-1 1-16-16,-1 5-128 0,0 0 512 0,0 0 0 16,0 0 0-16,-4 5 0 0,-2 2-192 0,1 3-32 15,1 2-16-15,-1 3 0 0,1 1-272 0,0 2 128 16,1 0-128-16,1 2 0 0,1 0 0 0,1 2 0 16,0-2 0-16,3 0 0 0,0-1 0 0,2 0 0 0,-1-1 0 15,2-2 0-15,1 0 0 0,0-2 0 0,1-2 0 0,2-1 0 16,1-2 0-16,1-3 0 0,0 0 0 0,1-2 0 0,0 0 0 0,2-3-224 15,0-2 16-15,1-2 0 32,1-2-560-32,2-2-96 0,-3-3-32 0,2-2 0 0,-2-3-2256 0,1-4-464 15</inkml:trace>
  <inkml:trace contextRef="#ctx0" brushRef="#br0" timeOffset="4539.8">11242 682 6447 0,'-14'-5'576'0,"8"2"-576"0,1 1 0 0,-1 2 0 0,6 0 6288 0,0 0 1152 0,-4 3 240 0,4-3 32 16,-5 6-6048-16,3 2-1216 0,-2 0-256 0,1 2-32 16,2 2 352-16,1 2 80 15,-1 0 16-15,1 0 0 0,1 2-368 0,-1 0-80 16,0 1-16-16,1 0 0 0,-1 0-144 0,0 0 0 16,0 1 0-16,0 0 0 0,0-1-288 0,2 2-96 15,-1 1 0-15</inkml:trace>
  <inkml:trace contextRef="#ctx0" brushRef="#br0" timeOffset="4793.47">11622 1365 30399 0,'0'0'2704'16,"0"0"-2160"-16,6 6-544 0,1 0 0 0,0 1 640 0,0 1 0 16,-1 0 16-16,1 2 0 0,0 2 752 0,-2 2 128 15,0 0 48-15,-2 1 0 0,0 2-480 0,-1-1-80 16,-1 1-32-16,-1-1 0 0,-1 1-576 0,-1-1-112 0,-1 0-32 0,-2 0 0 16,-1 1-144-16,-3 0-128 0,-2 1 144 0,-1 1-144 15,-1-2-384-15,-4 0-192 0,-4-2-16 0,0-1-16 16,-1 0-2400-16,0-2-464 15</inkml:trace>
  <inkml:trace contextRef="#ctx0" brushRef="#br0" timeOffset="5469.14">12781 1408 29487 0,'-5'1'2624'0,"0"1"-2112"0,-1 1-512 0,-1 1 0 16,-1 3 576-16,0 0 16 0,5 0 0 0,-1 1 0 15,0 0 48-15,1 1 16 0,0 1 0 0,0 0 0 16,2 1-80-16,1 0-32 0,1 0 0 0,2 1 0 16,0-1-160-16,1 0-48 0,2-2 0 0,2 1 0 15,0-3 0-15,2 1 0 0,0-2 0 0,2-1 0 0,0 0-48 0,0-3-16 16,1-2 0-16,-1 0 0 16,1-1-80-16,-1-3-32 0,-1 0 0 0,1-2 0 15,-1-1 0-15,0-2 0 16,-1-1 0-16,0-3 0 0,0-3 16 0,1-1 0 0,-2-3 0 0,-2 0 0 15,0 0-176-15,-2 3 128 0,0 1-128 0,-2 3 128 0,0 2-128 0,0 1 0 16,-2 4 144 0,0 0-144-16,-1 6 272 0,0 0-16 0,0 0 0 0,0 0 0 15,0 0-128-15,-4 10-128 0,2 2 192 0,0 5-192 0,-1 3 128 0,1 3-128 16,-1 3 0-16,2 3 0 0,-1 0 0 0,1 5 0 16,0 4 0-16,0 3 0 0,2 1 0 0,0 4 0 15,-2 2 0-15,0-1 0 0,2 1 0 16,0-2 0-16,1-1 0 0,1-2 0 0,1-3 0 0,1-1 0 15,0-1 0-15,-1-2 0 0,-1-3 0 0,1-1 0 0,-2-4 0 0,0-3 0 16,0-4 288-16,-1-4-48 0,0-4-16 0,1-2 0 16,-2-3 96-16,-2-3 0 0,2-5 16 0,0 0 0 15,-6 1 176-15,-2-1 48 0,-2-3 0 0,-1-1 0 16,0-3-304-16,-1-1-48 0,0 1-16 0,0-4 0 16,0-1-192-16,1-2 0 15,0 0 0-15,0-1 0 0,0-2 0 0,0 1-192 0,2-2 16 0,1 0 0 16,1 0-224-16,1-2-48 0,1 0-16 0,1-1 0 15,3 0-512 1,1 0-112-16,2 1 0 0,3-1-16 16,0-2-1824-16,4 2-352 0,2-1-80 0,2 0-6880 15,3-1-1392-15</inkml:trace>
  <inkml:trace contextRef="#ctx0" brushRef="#br0" timeOffset="5695.4">13171 966 31327 0,'-13'-18'1392'0,"9"11"272"0,0-1-1328 0,3 0-336 0,-2 2 0 0,2-1 0 0,0 1 592 0,1 6 48 15,0 0 16-15,0 0 0 0,0 0 464 16,0 0 96-16,0 0 0 0,0 8 16 0,0 4-528 0,-1 5-128 16,-2 1 0-16,1 4-16 0,0 3-304 0,-2 0-48 15,-2 0-16-15,2 1 0 0,0 1-192 0,0-1 0 16,-1 1 128-16,0-1-128 15,1 2-320-15,0-3-128 0,0-2 0 0,1-1-16 16,-1 0-1776-16,2-3-368 0,1-4-64 0</inkml:trace>
  <inkml:trace contextRef="#ctx0" brushRef="#br0" timeOffset="6107.93">13758 1674 21183 0,'0'0'944'0,"0"0"192"0,0 0-912 0,0 0-224 16,4-4 0-16,3 1 0 0,0 1 2192 0,1 2 400 15,1 2 80-15,0 2 16 0,-1 0-1024 0,2 2-208 16,-1 0-48-16,0 3 0 0,0 3-384 0,-2 2-64 15,-2 1-32-15,-2 1 0 0,-1 2-480 0,-4 0-80 16,-3-1-32-16,-3 2 0 0,-2 2-336 0,-3 2-288 16,-6 1 48-16,-2 0 16 15,-3 1-2448-15,-1-1-480 0,-1 0-112 0</inkml:trace>
  <inkml:trace contextRef="#ctx0" brushRef="#br0" timeOffset="8623.31">13794 1505 11967 0,'0'0'1072'0,"0"0"-864"0,0 0-208 0,0 0 0 16,0 0 2864-16,0 0 528 16,-3-2 96-16,3 2 32 0,0 0-1600 0,0 0-304 0,-4-3-64 0,4 3-16 15,0 0-464-15,0 0-112 0,0 0 0 0,8-2-16 16,1 0-432-16,3 0-64 0,3 1-32 0,2-1 0 0,0-1-144 0,3 1-16 16,2 1-16-16,1-1 0 15,1 0-48-15,2-2-16 0,0-1 0 0,1 2 0 16,-2-1-176-16,-1 1 128 0,0 1-128 0,-2 0 128 15,-1 0-128-15,-2 1 0 0,1 0 0 0,-4 1 128 16,-2 1-128-16,-1 0-192 0,-5 1 32 16,0 0 16-1,-2 0-592-15,-6-2-112 0,0 0-32 0,2 5 0 16,-3 1-1360-16,-4 2-288 0,-5-1-48 0,-3 2-9600 0</inkml:trace>
  <inkml:trace contextRef="#ctx0" brushRef="#br0" timeOffset="8848.04">13627 1821 6447 0,'-14'2'272'0,"9"-1"80"0,-1 1-352 0,6-2 0 0,-5 2 0 0,5-2 0 15,0 0 5120-15,0 0 960 0,0 0 192 0,0 0 48 16,0 0-4032-16,0 0-816 0,7 2-144 0,2 1-48 0,5-2-624 0,3-1-128 16,1 0-16-16,4 0-16 0,5-1-288 0,1 0-48 15,5-2-16-15,0 1 0 0,0-2-16 0,0-1 0 16,-1 1 0-16,-1 0 0 0,-2-2-128 0,0 2 0 0,-2-1 144 15,-1 2-144-15,-2 1 0 0,-1 1 0 16,-1 0 0-16,-1-1 0 16,-1 1-704-16,1-1-128 0,-3 0 0 0,1 0-16 15,-3 0-2352-15,1-1-480 0</inkml:trace>
  <inkml:trace contextRef="#ctx0" brushRef="#br0" timeOffset="9232.98">14102 1387 26719 0,'-7'-1'2368'0,"2"-1"-1888"0,-2 0-480 0,2-1 0 0,-3 2 1088 15,2 0 128-15,1 0 32 0,5 1 0 16,-6 1-528-16,6-1-96 0,0 0-32 0,0 0 0 16,-1 7-224-16,2-1-48 0,2 0-16 0,1 1 0 15,2-1-176-15,1 2-128 0,3 0 144 0,1-1-144 0,3 1 192 0,1-1-48 16,2-1-16-16,2 0 0 0,2-2-128 0,3 0 0 15,0 0 0-15,2-2 0 0,-1 0 0 0,-1-1 0 16,-2 0 0-16,-1 0-176 16,0 1 176-16,-1-1 0 0,-2 0-144 0,-1 0 144 0,-1 1 0 0,-5 0 0 15,-1 0 0-15,-3 2 0 0,-2-1 0 16,-5-3 0-16,4 8 0 0,-3 1 0 0,-1 0 208 16,-3 1 112-16,-4 4 32 0,-2 1 0 0,-2 3 32 0,-2 1 16 0,0 2 0 0,1 2 0 15,-5 3-128 1,1 1-16-16,-1 1-16 0,0 0 0 0,-4 1-112 0,3-1-128 0,2 0 176 0,1-3-176 15,1-2 128-15,2-1-128 0,1-2 0 0,3-2 0 16,3-4 0-16,1-1-272 0,2-2 48 0,2-1 16 16,1-3-2464-16,-1-7-480 0</inkml:trace>
  <inkml:trace contextRef="#ctx0" brushRef="#br0" timeOffset="9888.76">15490 1605 18431 0,'-7'-11'816'0,"6"5"160"0,2 1-784 0,-1-2-192 15,-1 0 0-15,-1-1 0 0,0 0 2592 0,-1 2 480 16,-1-1 80-16,2 2 32 0,2 5-1088 0,-2-5-224 0,2 5-32 0,0 0-16 16,0 0-816-16,0 0-176 0,0 0-16 0,-2 7-16 15,0 3-384-15,0 3-80 16,1 3-16-16,0 4 0 0,2 2-96 0,-1 1-32 15,0 1 0-15,0 3 0 0,-1 3-64 0,1-1 0 0,-1 1-128 0,0 0 192 16,0 0-192-16,0 0 144 0,-1-1-144 0,-1-3 128 16,1-2-128-16,1-1 128 0,0-2-128 0,-1-2 128 0,0-2-128 15,-1-3 0 1,1-2 144-16,0-2-144 0,1-4 176 0,1-6-48 16,0 0 0-16,0 0 0 0,0 0-128 0,-6 2 0 0,1-5 0 0,1-2 0 15,-1-3-192-15,1-3-64 16,-1-3 0-16,2-5-16 0,1-3-64 0,0-5-16 15,2-4 0-15,0-5 0 16,0-4-96-16,0-2-32 0,1 0 0 0,1 1 0 0,1 0 224 0,1 2 32 0,-1 4 16 0,2 3 0 0,1 5 208 0,0 3 0 31,1 2 0-31,2 4 0 0,0 1 0 0,1 5 0 0,1 4 0 16,1 2 0-16,3 4 0 0,-2 2 208 0,2 2-32 0,-1 1-16 16,1 4 32-16,0 1 16 0,-2 0 0 0,0 3 0 15,-3 2-16-15,-1 0-16 0,-3 2 0 0,0 2 0 16,-5 0 80-16,0 2 32 0,-2 1 0 0,-2 0 0 15,-2-1-128-15,-3 1-32 0,-1-2 0 0,-2-1 0 16,-2 2 0-16,1-4-128 0,0 0 192 0,-1-3-64 16,0-1-128-16,0-2 192 0,1-3-192 0,1 0 192 15,-3-2-192-15,3-1-176 0,0 0 48 0,1-3 0 16,1-3-640-16,0-1-128 16,1-1-32-16,1-3 0 0,3-2-2528 15,1-3-496-15</inkml:trace>
  <inkml:trace contextRef="#ctx0" brushRef="#br0" timeOffset="10116.69">15743 1112 31327 0,'0'0'2784'0,"0"0"-2224"0,0 0-560 0,0 0 0 0,0 0 272 0,0 0-48 16,7 3-16-16,-3 2 0 0,-1 0 720 0,1 4 144 0,-1 3 16 0,-1 3 16 16,-1 2-112-16,0 3-32 15,-1 1 0-15,0 2 0 0,0 3-560 0,0 0-112 16,1 0-32-16,1 2 0 0,-1-1-256 0,0 2 160 0,0-1-160 0,0 0 128 15,0-2-128-15,1-1 0 0,2 1 0 0,-1-2 0 16,1-2-272-16,2-1-96 0,-3-1-16 0,3-2 0 16,1-2-1824-16,2-2-368 0,0-3-80 0,2-2-7376 15,1-5-1472-15</inkml:trace>
  <inkml:trace contextRef="#ctx0" brushRef="#br0" timeOffset="10530.08">16247 1344 30639 0,'0'0'1344'0,"-3"-3"304"0,-2-1-1328 0,1 0-320 0,-1 1 0 0,0 0 0 0,-3 0 768 0,0 2 96 16,0 0 16-16,-1 2 0 0,-3 2 144 0,-1 1 16 15,-3 0 16-15,1 3 0 0,0 2-640 0,0 1-128 16,-1 1-32-16,0 1 0 0,0 0-48 0,1 2-16 16,2 2 0-16,1 0 0 0,1 2-192 0,1-1 176 15,0 2-176-15,1-1 160 0,4-3-160 0,1 0 0 0,0 1 0 16,2-3 0-16,2 0 0 0,1-2 0 15,2-1 0-15,0-1 0 0,1-3-352 0,2 0 48 0,0-3 16 16,2-1 0-16,0-2-32 0,1-1-16 0,2-2 0 16,0-2 0-16,-1-2 336 0,1-2 0 15,-1-3-144-15,1-1 144 0,0-1 0 0,1-3-160 16,3-1 160-16,-3 0-128 16,-1-1 128-16,-1 1-192 0,-3 2 192 0,1 3-192 0,-4 1 192 0,0 2 0 15,-1 1 0-15,-1 2 0 0,-2 7 320 0,0 0 64 16,0 0 0-16,0 0 0 0,0 0 144 0,0 0 48 0,-1 7 0 0,0 3 0 0,1 2-256 15,-1 0-32 1,-1 0-16-16,1 1 0 0,0 3-128 0,1-2-16 16,0 0-128-16,1 1 192 0,1-1-192 0,0 0 0 0,1 1 128 0,1-1-128 15,-1-2 0-15,1 0 0 0,2 0 0 0,-3-1 0 16,2-1 0-16,0 0 0 0,2-1 0 0,-1-2 0 16,1 0-544-16,2-1-96 15,-1-2-32-15,2 0 0 0,1 0-1648 0,0-2-336 16,0-2-64-16</inkml:trace>
  <inkml:trace contextRef="#ctx0" brushRef="#br0" timeOffset="11027.72">16467 1527 7359 0,'0'0'656'0,"0"0"-528"15,0 0-128-15,0 0 0 0,-5-1 2992 0,5 1 560 0,0 0 112 0,0 0 32 0,0 0-1632 0,0 0-320 32,0 0-64-32,0 0-16 0,0 0-416 0,0 0-96 15,0 0 0-15,2 7-16 0,-2 1-432 0,1 1-64 0,-1 0-32 0,1 1 0 0,0 1-80 16,0 0-16-16,-1-1 0 0,0-1 0 0,0 1-128 0,0 0-16 16,1 1-16-16,0-1 0 0,-1 0-96 0,0-1 0 15,0-1-16-15,0-2 0 0,0-6-64 16,0 6-16-16,0-6 0 0,0 0 0 15,0 0 32-15,0 0 0 16,0 0 0-16,0 0 0 0,0 0 128 0,0 0 48 16,0 0 0-16,0 0 0 0,2-6-64 0,2 0-16 0,0-3 0 15,0-2 0-15,3 0-160 0,-1-2-128 16,2-3 144-16,2 1-144 0,-1-2 0 0,3 1 0 0,0-2 0 0,1 2 0 0,1-1 0 0,0 2 0 31,-2 2 0-31,1-1 0 0,0 3 0 0,1 1-128 16,-1 3 128-16,-1 1 0 0,-1 3 0 0,0 1 0 0,0 2 128 0,0 2-128 15,-1 2 288-15,0 3-32 0,-3 2-16 0,1 1 0 16,-1 1-48-16,-1 1-16 0,1 1 0 0,-2 1 0 16,1-1-48-16,-1 2 0 0,0-1 0 0,-1 0 0 0,0 2 48 15,-1-1 0-15,0-1 0 0,-1 1 0 0,1-1-464 16,-1-1-96-16,0-1 0 0,1-1-16 16,2 0-416-16,-1-2-80 15,-1-1 0-15,2-2-16 0,-1 1-2400 0,2-4-464 16,0 0-112-16</inkml:trace>
  <inkml:trace contextRef="#ctx0" brushRef="#br0" timeOffset="11372.65">17054 1568 13823 0,'0'0'1216'0,"0"0"-960"16,0 0-256-16,0 0 0 0,0 0 1344 0,5-6 240 0,1 3 32 0,-1-2 16 16,-5 5 32-16,5-5 16 15,2-1 0-15,-1 0 0 0,1-1-720 0,0-1-160 16,-1 1-32-16,2-2 0 0,-2 0-368 0,2-2-80 15,0-1 0-15,0 0-16 0,-2-1 80 0,0 0 0 0,0-1 16 0,-1 2 0 16,-1 1 0-16,-2 1 0 16,0 2 0-16,0 0 0 0,-2 0 112 0,-2 2 32 0,0 1 0 0,2 5 0 15,-4-2 272-15,-2 3 48 0,0 2 16 0,0 3 0 16,-1 0-416-16,-2 4-80 0,0 2 0 0,1 4-16 0,-3 0-224 0,2 3-144 16,1 1 192-16,0 1-192 0,-1-1 192 0,3-1-64 15,1 1 0-15,2 1-128 0,1-2 256 0,2-1-64 16,1 1-16-16,2-1 0 15,1-1 0-15,3-1 0 0,-1-3 0 0,0-1 0 0,2-1 32 0,1 0 16 16,1-2 0-16,2-3 0 0,1-1-224 16,1-2 0-16,2-1 0 15,3-1 0 1,0-3-592-16,3-2-112 0,1-4-32 0,1-1-11168 0,1-2-2240 0</inkml:trace>
  <inkml:trace contextRef="#ctx0" brushRef="#br0" timeOffset="11884.16">18478 1219 32479 0,'-4'-9'1440'0,"-1"6"288"0,-3 1-1376 0,3-1-352 0,5 3 0 0,0 0 0 0,-3-4 0 0,2 1 0 31,0-1 0-31,1 4 0 0,0 0 320 0,0 0 160 0,-3-1 32 0,-1 1 0 16,0 1-64-16,-3 3 0 16,-3 1 0-16,0 3 0 0,-1 1-240 0,-1 1-48 15,-2-1-16-15,1 1 0 0,1 0-144 0,1-1 0 0,1 0 144 0,1 1-144 0,2 1 0 0,1-1 128 16,2-2-128-16,1 1 0 15,0-1 0-15,3 0 0 0,3-2 0 0,2 2 128 16,-2-1-128-16,5-1 0 0,2 1 0 0,2-1 128 16,0 1-128-16,1 0 0 0,2 0-176 0,1 0 176 15,2-2-128-15,-2 2 128 0,0 0 0 0,-1 0-144 0,2 1 144 0,-2 1 0 0,0 0 0 16,-3-1 0-16,2 1 0 0,-2 0 0 16,-2 0 0-16,-3 0 0 0,-1-3 192 0,-3 2-16 15,0 0-16-15,-1-1 0 16,-4 0 224-16,-1-2 32 0,-2 1 16 0,-3-1 0 0,-2 0 16 0,-2-1 0 0,-1 1 0 0,-2-1 0 15,0-1-448 1,-1 1 128-16,-5-1-128 0,0-1 0 0,0-1 0 0,-1-1-272 0,0 0 32 0,1-1 16 31,1-2-288-31,3-2-64 0,-2 0-16 0,5-1 0 16,0-1-1264-16,6-2-256 0,2-2-64 0,5-2-7568 16,4-5-1520-16</inkml:trace>
  <inkml:trace contextRef="#ctx0" brushRef="#br0" timeOffset="12099.25">18736 1073 28559 0,'0'0'2544'0,"0"0"-2032"16,0 0-512-16,0 0 0 0,0 0 1280 0,0 0 144 15,0 0 48-15,0 0 0 0,6 3-224 0,-3 1-32 16,-1 3-16-16,0 1 0 0,-2 1-272 0,0 5-48 16,0 2-16-16,3 3 0 0,-2 1-416 0,0 3-64 0,-1 0-32 0,2 1 0 15,-1 1-192-15,1 0-32 16,-1-1-128-16,3 1 192 0,-1 1-192 0,0-1 0 15,1-1 0-15,0 0 0 0,1-2 128 0,1 0-128 16,1-4 0-16,-2-1 0 0,1 0 0 0,-1-2-320 0,1-1 64 0,0 0 0 16,0-3-1824-16,-1-3-352 15,1 0-80-15,-2-2-8480 0,-4-6-1680 0</inkml:trace>
  <inkml:trace contextRef="#ctx0" brushRef="#br0" timeOffset="12296.38">18633 1441 27647 0,'-7'-10'1216'0,"7"10"256"0,0 0-1168 0,1-5-304 0,0-1 0 0,3 1 0 0,0-1 1296 0,3 2 208 0,0-1 32 16,4 2 16-16,3 0-784 0,0-1-144 15,1 2-48-15,3 1 0 0,3 0-160 0,0 0-32 16,0 2-16-16,1-1 0 0,2 0-368 0,-1 1 144 16,-1 0-144-16,1 0 0 15,-2 2-304-15,1-1-160 0,-1 0-48 0,0 0 0 16,-3 1-1904-16,0 1-384 0,1-2-80 0,-4 1-9760 0</inkml:trace>
  <inkml:trace contextRef="#ctx0" brushRef="#br0" timeOffset="12658.68">19177 1399 10127 0,'0'0'896'0,"-1"-5"-704"0,0 0-192 0,1-1 0 16,-1-1 2432-16,1 1 448 0,0-1 80 0,0 1 32 15,1 1-880-15,-1 5-160 16,4-4-32-16,2 0-16 0,1 2-368 0,-1 1-80 0,1 0-16 0,0 1 0 0,2 1-640 15,0 3-128-15,0 1-32 0,1 0 0 16,0 2-80-16,0 2-32 0,-2 1 0 0,1 1 0 0,-1 3-96 0,0 0-32 16,-4 0 0-16,0 2 0 0,0-1-128 0,-2 1-16 15,-1-1-16-15,0-1 0 0,0 0 32 0,-1-1 16 16,0-1 0-16,1-1 0 16,-2-2-96-16,0-2-32 0,0 0 0 0,1-7 0 0,0 0 32 0,0 0 16 15,0 0 0-15,0 0 0 0,0 0 240 0,0 0 64 16,0 0 0-16,1-6 0 0,0 0-128 0,1-3-32 0,2-2 0 0,0-2 0 15,3-3-224-15,0-1-128 16,2-3 160-16,2-1-160 0,-1 4 0 16,3-2 0-16,0-1-176 0,0 1 176 15,1 2-448-15,-1 0 16 0,-1 2 16 0,1 2 0 16,4-2-256-16,-1 4-48 0,-1 3-16 0,-1 1 0 16,-1 5-464-16,0 2-80 0,-1 1-32 0,-1 2 0 15,0 3-1312-15,-1 0-272 0,0 1-48 0,-1 1-16 16,-1 0-432-16,-2 1-96 0</inkml:trace>
  <inkml:trace contextRef="#ctx0" brushRef="#br0" timeOffset="13356.62">19729 1415 19695 0,'0'0'864'0,"0"0"192"0,5-4-848 15,0 0-208-15,1 0 0 0,0-1 0 0,1-1 1472 0,1-1 256 16,-3-1 64-16,2 1 0 0,-1-2-384 0,1 0-80 16,-1 0-16-16,-3 0 0 0,0-1-288 0,0 2-48 0,0-1-16 0,-1 2 0 0,-1 2-112 0,0 0-16 15,-1 5-16-15,0 0 0 0,0 0 64 0,0 0 16 16,-7 0 0-16,1 4 0 0,-1 1-432 0,0 2-80 15,-2 0 0-15,1 3-16 16,1 2-240-16,0 2-128 0,-2-1 128 0,1 1-128 0,2 2 0 0,-1 0 0 16,0 1 0-16,3-1 0 0,0-2 0 0,1 1 128 15,2-2-128-15,1-1 128 16,1-2-128-16,2-1 0 0,0-2 0 0,1-1-128 0,1-2 128 16,-5-4 128-16,7 2-128 0,0 0 176 0,2-4-176 0,0 0 0 0,1-2 144 15,-1-3-144-15,2 0 0 0,2-3 144 16,-1-2-144-16,1-3 0 15,0-2 0-15,2-2 0 0,4-1 0 0,-1 0 0 0,-2 1-176 0,1-2 16 16,1 2 0-16,1 4 0 0,0 2 160 0,-2 5-208 16,1 1 80-16,0 4 128 0,-4 2-192 0,0 1 192 0,-1 1-160 0,0 3 160 15,0 2 0-15,-6 1 0 0,1 3 0 0,-1 0 0 16,-2 1 0-16,-1 0 0 0,-2 0 0 0,-1 1 0 0,-1 0 176 16,-2 2-176-16,-2 0 160 0,0 1-160 15,0 1 192-15,-1-2-64 0,1 0-128 0,0-1 192 16,1 0-192-16,1-5 0 0,1 0 0 0,1-1 0 15,0-7 128-15,0 0-128 0,0 0 0 0,0 0 0 0,5 3 0 0,1-2 0 16,0-3 0-16,3-4 0 0,1-1 0 0,1-3 0 16,1-3 0-16,4-3 0 0,-1-3 0 0,2 1-128 31,-1-2 128-31,-1 0 0 0,-1 1-224 0,-2 2 64 0,-3 5 16 0,-2 0 0 16,2 1 144-16,-3 2-128 15,-2 1 128-15,0 2-128 0,0 1 128 0,-4 5 0 0,0 0 0 0,0 0 0 0,0 0 192 0,0 0-48 0,0 0 0 0,0 0 0 16,-5 7-144-1,2-1 0 1,-1 1 0-16,0 1 0 0,2 3-160 0,0-1 160 0,0-2 0 0,1 1-144 0,0-1 144 0,1 0-160 16,1-1 160-16,0 1-160 15,1-3 0-15,0 2 0 0,1 0 0 0,2-2 0 16,0 2 160-16,1 0-160 0,-1 1 160 0,1 0-160 16,-1-2 160-16,2 1 0 0,-3-1 0 0,1-1-128 15,-1-1 128-15,-1 1 0 0,-3-5 128 0,0 0-128 16,0 0 256-16,0 0 0 0,0 6-16 0,0-6 0 15,-2 5 80-15,-1-1 32 0,-2 0 0 0,0-1 0 16,-2 0-352-16,1 0 0 0,-2 1 0 0,-1-1 128 16,-4 0-528-16,-1 0-112 0,-2-1 0 0,2 0-16 15,0-1-2976-15,-1 0-592 16</inkml:trace>
  <inkml:trace contextRef="#ctx0" brushRef="#br0" timeOffset="13986.22">22119 1709 20607 0,'0'0'912'0,"0"0"192"0,0 0-880 0,0 0-224 0,0 0 0 0,0 0 0 0,-6-3 944 0,1 0 144 15,-1 0 16-15,-1-2 16 0,-3 0 240 0,-1-1 48 16,0 0 16-16,-4-1 0 0,0-1-224 0,0 1-48 16,-2-2-16-16,1-1 0 0,-3-1-32 0,1-1 0 15,3 0 0-15,1-3 0 0,-2 2-208 0,0-1-32 16,1-3-16-16,3-2 0 0,1-1-336 0,1-1-80 16,0-1-16-16,3 0 0 0,-1-1-256 0,4 1-160 15,1 0 192-15,2 0-192 0,2-1 0 0,2 3 0 16,0 2 0-16,0 4 0 0,3 1-160 0,0 3 160 15,1 1-160-15,-2 2 160 0,4 1-192 0,-2 0 192 0,-1 4-208 16,-6 2 80-16,8 1 128 0,-1 3-208 0,-2 1 80 0,0 2 128 16,-3 0-368-16,-1 3 48 0,-2 2 16 15,-2 3 0-15,-3 0 16 0,-2 3 0 0,-2 1 0 0,-1 3 0 16,-2 2 288-16,-1 0-160 0,0 0 160 0,0-1-128 16,3-2 128-16,2-2 0 0,-1-3 0 0,1-2 0 15,1 0 224-15,5-3 32 0,0-3 0 0,3 0 0 16,1-1 256-16,-1-7 64 0,5 5 16 0,4 0 0 0,3-3-192 15,2-2-32-15,4-1-16 0,3-1 0 16,2-2-224-16,4 0-128 0,3-3 128 0,3 0-128 16,3-2-256-16,2-2-112 0,-2-2-16 0,0-1-12320 15,0 0-2464 1</inkml:trace>
  <inkml:trace contextRef="#ctx0" brushRef="#br0" timeOffset="15919.07">4427 3084 22511 0,'0'0'992'0,"0"0"224"0,-1-5-976 0,0-2-240 15,1 1 0-15,-1-2 0 0,-2 0 496 0,0 1 48 16,-1-2 16-16,0 0 0 0,-2 0 528 0,2 0 96 16,0 1 32-16,-1 0 0 15,-2-1-80-15,1 0-16 0,-2 1 0 0,0 0 0 0,1 1-208 0,-2 2-32 16,-2-1-16-16,0 2 0 15,-1 1-272-15,-1 0-48 0,-2 2-16 0,-1 2 0 16,-1 3-208-16,0 1-64 16,-3 4 0-16,0 2 0 0,0 1-128 0,2 1-128 15,-2 2 192-15,1 1-192 0,1 1 0 0,2 2 0 16,2 2 0-16,0-1 0 0,3-1 0 0,3 1 0 0,1-2 0 0,4 0 0 16,1-3 0-16,2 0 0 15,0-2-160-15,2-1 160 0,1-1 0 0,3-1 0 16,1-3-144-16,3 0 144 0,0-1 0 0,2-3 0 0,2-2 128 0,3-2-128 15,-1-1 128-15,4-4-128 0,1-3 0 0,1-2 144 16,1-1-144-16,-1-3 160 0,0-4-160 0,-1-2 160 16,-2-2-160-16,-2-2 192 0,0-5-192 0,-3-3 192 0,-1-2-192 0,-2-2 128 15,-1-3-128-15,-1 0 128 0,-1-1-128 0,-2 1 0 16,0 4 144-16,-2 3-144 0,-1 2 0 0,-1 6 0 16,-2 4 0-16,0 3 128 0,0 6 64 0,-1 3 0 15,0 3 16-15,1 6 0 0,0 0 144 0,0 0 32 16,-6 3 0-16,1 5 0 0,0 3-256 0,1 3-128 15,-1 5 128-15,1 1-128 0,0 4 0 0,0 1 0 16,1 1 0-16,1 3 0 0,0 2 0 0,0 2-128 16,1 2 128-16,1 0 0 0,1 0 0 0,2-1 0 15,0-1 0-15,1-1 0 0,1-2 0 0,0-1 0 16,2-4 0-16,1-2 0 0,0-3-160 0,2-3 160 0,1-2-192 16,0-4 192-1,0-3-464-15,-1-2 16 0,2-5 0 0,3-1 0 0,-3-3 224 0,3-4 48 16,0-3 16-16,2-3 0 0,-1-2 160 0,2-3-128 0,1-2 128 0,-1-2-128 15,1-3 128-15,-1-1-192 0,-2-2 192 0,1 2-192 16,-2 1 192-16,-2 5-128 0,-2 2 128 0,-2 4-128 16,-1 2 128-16,-2 4 0 0,-3 3 0 0,-3 5 0 15,0 0 208-15,0 0 80 0,0 0 16 0,-1 9 0 16,1 1-32-16,0 2 0 0,-2 3 0 0,2 1 0 16,-2 1-272-16,1 0 0 0,0 2 0 0,1 0 0 15,2 0 0-15,0 1 0 0,1 0 0 0,0 0 0 16,1 0 0-16,2-2-352 0,0-1 48 0,2-3 16 15,1-1-736-15,1-1-160 0,1-2-32 0,1-2 0 16,3-4-544-16,2-1-112 0,0-3-32 0,2-3 0 16,2-1 304-1,1-3 48-15,0-1 16 0,0-3 0 0,0-3 192 0,1-2 64 0,0-1 0 0,0 0 0 16,3-1-64-16,-3-2 0 0,-5-2 0 16,0 0 0-16,-1 0 1216 0,-3 1 128 0,-2 3 224 0,-2 1-48 0,-4 2 2000 0,1 1 416 15,-1 0 80-15,-3 3 16 0,-3 1-208 0,-1 1-48 16,-1 1 0-16,-2 1 0 0,0 1-736 0,-1 0-160 0,0 2-16 0,-3 0-16 15,-1 3-336-15,0 1-64 0,-2 1-16 0,0 4 0 16,0-1-544-16,-4 4-112 0,1 1-32 16,1 3 0-16,-2 1-400 0,1 2 128 0,-1 2-128 0,0 1 0 15,2-1 176-15,1 2-48 0,3 1-128 0,-1 1 192 16,4-1-192-16,-1 0 0 16,3 0 0-16,1-2 0 0,0-2 0 0,3 0 0 0,3-2 0 0,-2-1 0 15,3-1 0-15,2-1 0 0,0-2 0 0,2-1 0 16,1-2 0-16,2-1-192 0,0-2 192 0,1-2-160 0,1-2 160 15,3-2-192-15,0-3 192 0,0 0-192 0,1-2 32 0,3-3 0 16,-1-3 0-16,0-3 0 16,-1-3-64-16,-3-1-16 0,-1-2 0 15,0-1 0-15,-2 0 32 0,-1-1 0 0,0 0 0 0,-4 4 0 16,0 5 208-16,-3 3 0 0,0 2-160 16,-2 2 160-16,0 1 0 0,-1 4 0 0,-1 4 0 0,0 0 128 15,0 0 112-15,-2 5 16 0,-1 4 0 0,-2 2 0 0,1 2-256 0,0 2 0 16,-1 1 0-16,1 2 0 0,0 2 0 15,1 0 0-15,1 1 0 0,0 0 0 0,0 0 0 0,0 0 0 16,2-1 0-16,2-1 0 16,0-2 0-16,1 0 0 0,0-3 0 0,2-2 0 0,0-1 0 0,2-2 0 15,1-3 0-15,0 0 0 0,1-2 0 0,1-1 0 0,1-5 0 0,0 0-160 32,1-2 160-32,0-3 0 0,1 0 0 0,2-3 0 0,0-2 0 0,2-5 0 0,-2-1 0 0,2 0-128 15,0-3 128-15,1 0-208 0,-2 0 80 0,1 1 128 0,-3 2-208 16,-1 2 80-16,-2 3 128 0,-1 3-208 15,-2 1 208-15,-3 3 0 0,-5 6 0 0,0 0 0 0,0 0 0 16,0 0 0-16,3 6 128 0,-3 4-128 0,0 0 192 16,-2 2-192-1,1 1 192-15,-1 2-192 0,0 0 0 0,0 2 0 0,0 0 0 0,2 1 0 16,1-2 0-16,1 1 0 16,1-1 0-16,2 1 0 0,-1-2 0 0,3-1 0 0,-1-1 0 0,3-2 0 15,0-2 0-15,2 0 0 0,1-3 0 16,0-2 0-16,1-1-176 0,0-1 176 15,-1-4-192-15,2 0 192 0,-1-1 0 0,0-3 0 16,2-1 0-16,0-3 0 0,-2-2 0 0,0-5 0 16,1-1 144-16,1-3-144 0,-2-2 128 0,-2-2-128 0,-1 1 128 0,-1 2-128 15,-2 0 144-15,-1 3-144 16,-3 4 160-16,0 2-160 0,-1 2 256 0,-2 2-32 16,0 2-16-16,-2 3 0 0,2 4 48 0,0 0 0 15,0 0 0-15,-4 0 0 0,-1 1-464 0,-2 2-96 0,-1 2-16 0,1 3-12432 31,-1 1-2496-31</inkml:trace>
  <inkml:trace contextRef="#ctx0" brushRef="#br0" timeOffset="16598.09">5825 3183 6447 0,'0'0'576'0,"0"0"-576"15,0 0 0-15,-4 6 0 0,-2-2 2800 0,2 2 448 0,1 0 80 0,2 1 32 16,0 0-1712-16,1-1-352 15,0 3-64-15,0 0-16 0,1-1 16 0,1 0 0 0,-1-1 0 0,0-2 0 16,3 2-320-16,2 0-64 16,1-2-16-16,0 1 0 0,2-2-48 0,0 0-16 0,2-1 0 0,2-2 0 15,5-1-160-15,0-2-32 0,-1-2-16 0,0-1 0 16,2-3-192-16,0-1-48 0,0 0 0 0,-3-3 0 16,-1-2 64-16,0 0 0 0,-2-2 0 15,-2 1 0-15,-4-3-32 0,0 0 0 0,-3-2 0 0,-3 0 0 16,-2 0-96-16,-3 0-32 0,-1 2 0 0,-1 1 0 0,-3 3-224 0,1 2 128 15,-2 2-128-15,-1 2 0 16,-1 4-224-16,0 3-144 16,1 3-16-16,1 2-16 15,0 3-1504-15,2 2-288 0,3 0-64 0</inkml:trace>
  <inkml:trace contextRef="#ctx0" brushRef="#br0" timeOffset="17266.83">7603 2762 32255 0,'0'0'1424'0,"-6"6"304"0,0 1-1392 0,-2 2-336 0,0 1 0 0,2 2 0 0,0 0 0 0,-1 3-240 0,-1-2 48 0,1 2 0 15,1 1 384-15,-1 0 64 16,-2 2 32-16,3-2 0 0,-1 0 160 0,2-2 16 0,0 0 16 16,1-2 0-16,1 0-80 0,0-2-16 0,0-2 0 0,1-3 0 15,2-5 128-15,0 0 0 0,0 0 16 0,0 0 0 16,0 0 176-16,0 0 16 0,1-7 16 0,1-4 0 0,0-4-400 0,2-2-80 31,0-5 0-31,3-3-16 0,-2-3-240 0,2-4 176 16,0-4-176-16,1-2 160 0,-1 1-160 0,0 1-176 15,2 3 48-15,-1 3 0 0,0 4 128 0,-2 4 0 0,0 4 0 16,-1 5 0-16,1 4 0 0,0 4 0 16,1 2 0-16,0 6 128 0,-1 3 32 0,0 4 16 0,-1 2 0 0,1 5 0 15,-1 5 64-15,1 2 16 16,-1 0 0-16,1 2 0 0,-1 2-256 0,2 1 176 16,-1-1-176-16,2 1 160 0,0-1-160 0,-1 1 0 15,1 0 0-15,0-3 0 0,1-1 0 0,-2-2 128 0,1-4-128 0,0-1 0 16,-1-3 128-16,2-1-128 15,-2-4 0-15,1-2 128 0,-1-4 64 0,0-1 0 0,-1-3 0 0,2-3 0 16,1 0 0-16,0-4 0 0,1-1 0 0,1-4 0 16,0-5-192-16,2-3 160 0,0-4-160 0,1-3 160 15,2-5-160-15,0 0 0 0,3-1 0 0,-3 1 0 16,1 2 0-16,-2 5-176 0,1 2 176 0,-1 3-128 16,-3 3 128-16,0 4 0 0,0 2 0 0,-2 2 0 0,-2 4 0 0,-2 2 0 15,-6 3 0-15,0 0 128 0,7 3-128 0,-2 4 0 16,-1 0 128-16,2 3-128 0,-2 2 0 15,1 3 0-15,0 1 0 0,-1 2 128 0,1 0-128 0,-1 2 0 16,0 0 0-16,1 1 128 0,-1-1-128 0,1 2 0 16,-2 0 0-16,1 0 0 0,1-3-240 0,-1 1 48 15,1 0 0-15,0 0 0 16,1-3-384-16,0 1-64 0,-1-1 0 0,2-2-16 16,2-1-1872-16,1-2-368 0,-1-2-80 0,3-2-7664 15,0-3-1536-15</inkml:trace>
  <inkml:trace contextRef="#ctx0" brushRef="#br0" timeOffset="17566.98">8487 2890 17503 0,'0'0'1552'0,"0"0"-1232"0,0 0-320 0,1 6 0 16,1 2 2448-16,-2 2 432 0,0 3 96 0,0 1 16 15,0 1-1296-15,0-1-256 0,-2 1-48 0,2 2-16 16,0-1-656-16,3 1-128 0,-2 1-16 0,1-2-16 16,0-1-112-16,1 1-32 0,1-2 0 0,0-1 0 15,2-1 64-15,1-1 16 16,1-2 0-16,-1-1 0 0,-2-1 32 0,2-3 16 0,0-2 0 0,1-1 0 15,-1-1-144-15,0-2-16 0,2-2-16 0,-2-3 0 0,1-2-48 16,-2-2-16-16,0-3 0 0,-1-3 0 0,1-1 16 0,-2-5 16 16,-1-2 0-16,0 1 0 0,-3 1-176 0,0 1-32 15,-2 1-128-15,0 4 192 0,0 1-192 0,-1 4 0 16,-3 2 128-16,1 3-128 0,-2 0 0 0,-1 3 144 16,0 1-144-16,0 3 128 0,0 1-256 0,-1 3-64 15,-2 0-16-15,2 3 0 16,-1 0-352-16,2 3-64 0,1 1-16 0,1 1 0 15,0 2-1680-15,3 0-352 0,1 0-64 16,1-1-13088-16</inkml:trace>
  <inkml:trace contextRef="#ctx0" brushRef="#br0" timeOffset="17963.98">8827 2723 28671 0,'0'0'1280'0,"0"0"256"0,0 0-1232 0,0 0-304 16,6-3 0-16,-6 3 0 0,0 0 1232 0,6 5 192 0,0 1 48 0,-1 4 0 15,1 2-320-15,-2 3-64 0,0 1-16 0,-1 3 0 16,0 2-496-16,0-1-112 0,2 0-16 0,-2 2 0 16,0 3-192-16,1-1-64 0,-2 0 0 0,1 0 0 15,-1 0 0-15,1 1 0 0,0-2 0 0,-1-2 0 16,1-3-192-16,0-1 144 0,-1-3-144 0,0-2 128 16,0-2 48-16,-1-2 0 0,-1-8 0 0,0 0 0 15,0 0 144-15,0 0 16 0,0 0 16 0,6-1 0 16,-1-4-64-16,1-1-16 0,0-4 0 0,1-3 0 0,1-4-144 0,1-3-128 15,0-1 144-15,1 1-144 16,2-1 0-16,1 2 0 0,-1 0 0 0,-1 4 0 16,2 1 0-16,0 3 0 0,0 1 0 0,-1 3 0 0,0 3 0 0,1 1 0 15,-1 5 0-15,0 1 0 16,-1 1 0-16,0 3 224 0,-2 1-64 0,0 3-16 0,2 2-144 0,-1 0 192 0,-2 1-192 16,1 2 192-1,0 1-192-15,-1 0 0 0,0 0 0 0,1 1 0 16,1-2 0-16,-1 1 0 0,1-1-144 0,-2 0 144 0,0-2-640 15,1 0-32-15,3 0 0 0,-2-3 0 16,-1-1-1744-16,-1-3-336 0,0 0-80 0,0-3-16 16,-2-2-16-16,1-3 0 0,0-1 0 0,-2-3-8512 0</inkml:trace>
  <inkml:trace contextRef="#ctx0" brushRef="#br0" timeOffset="18260.93">9415 2927 6447 0,'-4'-19'576'0,"4"12"-576"0,-1-1 0 0,1 0 0 15,0 0 4032-15,1 2 704 16,2 2 144-16,-3 4 32 0,0 0-2896 0,0 0-576 0,6 0-112 0,1 2-32 15,0 3-128-15,2 2-16 16,0 1-16-16,0 3 0 0,1 2-384 0,1 2-80 16,0 3-16-16,0 1 0 0,-1-1-144 0,-2 1-48 0,1 0 0 0,-1 0 0 0,-1 1-16 0,-1-1 0 31,0 0 0-31,-2-2 0 0,-1-1-16 0,1-2-16 16,-1-1 0-16,0-2 0 0,-3-1-96 0,2-2 0 15,2-2-16-15,-4-6 0 0,0 0 128 0,0 0 16 0,0 0 16 16,0 0 0-16,0 0 176 0,4-7 16 0,2-3 16 0,-1-3 0 15,1-3-320-15,0-1-64 16,1-3-16-16,2 0 0 0,2 0-272 0,1 0 0 0,-1 1 0 0,1 1 0 16,3 4 0-16,0 2 0 0,-1 1-128 0,0 2 128 15,2 1-320-15,0 3 48 0,1 1 0 0,-2 3 0 16,0 1-1680 0,2 0-336-16,0 1-64 0,2 0-15248 0</inkml:trace>
  <inkml:trace contextRef="#ctx0" brushRef="#br0" timeOffset="19035.09">11418 2797 25791 0,'-14'-8'1152'0,"6"4"224"0,1 3-1104 0,1-1-272 16,-2 1 0-16,0 0 0 0,2 1 1568 0,-2 2 256 15,0 1 48-15,-2 3 16 0,0 0-848 0,1 3-160 16,-1 2-48-16,-1 1 0 0,0 3-80 0,0 0-32 0,1 1 0 0,-2 6 0 16,1 2-320-16,2-1-64 0,1 0-16 15,3 0 0-15,0-1-176 0,4 0-144 0,0-1 192 0,1-1-192 16,1-2 192-16,2-1-192 15,2-2 192-15,0-3-192 0,1-1 304 0,2-1-48 16,0-2-16-16,3-3 0 0,0-1-96 0,3-3-16 0,-1-2 0 0,2-3 0 0,-1-2-128 0,3-2 128 16,2-2-128-16,-1-3 128 15,2-2-128-15,0-4 0 0,3-1 0 0,1-3 0 16,0-3 0-16,0-2-176 0,-2-1 176 0,-2 3-192 16,-1 2 16-16,-3 2 0 0,-4 3 0 0,-2 4 0 0,-3 3 176 15,1 3 0-15,-5 3 0 0,-3 6-128 0,0 0 128 0,0 0 0 16,0 0 0-16,0 7 0 0,0 1 0 15,-1 2 128-15,-1-2-128 0,-1 4 0 0,2 2 0 0,-1 1 0 16,0 2 0-16,0 0 0 0,1 1 0 0,0-1 0 0,1 0 0 0,1-1 0 16,0 2 0-16,2-3 0 0,0 0 0 0,1-3 0 15,-2-3 0-15,3-2 0 0,0-1 0 0,2-3 0 16,-1-1 256-16,5-2 0 16,-2-1-16-16,2-3 0 0,1-3-80 0,1-2-16 15,1-2 0-15,1-1 0 0,-1-2-16 0,2-4 0 16,-1 0 0-16,2-3 0 0,-1-1-128 0,1-4 0 0,-2 0 144 0,3-3-144 15,0 0-224-15,0-1-112 0,-2 1-32 16,0 4 0 0,-2 2-464-16,-4 3-80 0,-2 4-32 0,-3 4 0 15,0 2 240-15,-4 3 32 0,-4 3 16 0,3 4 0 16,-6 0 80-16,-3 2 0 0,-1 2 16 0,0 2 0 0,1 2 352 0,0 1 64 0,-1 2 16 0,0 2 0 0,0 1 128 0,2 1 0 16,2 2-144-16,1 0 144 15,0 1 0-15,1 0 192 16,2-2-32-16,2 2 0 0,0-3 528 0,2 3 96 0,2-1 32 15,0 1 0-15,2-1 144 0,-1 1 16 16,1 1 16-16,1-2 0 0,2 0-272 0,1-1-48 0,0-1-16 0,1-2 0 0,1-1-176 0,-1-1-32 31,-1-1-16-31,0-1 0 0,0-3-112 0,-2 0-32 0,1-3 0 0,0 0 0 0,0 0-112 0,0-1-32 16,-2-1 0-16,1-2 0 16,1-1-144-16,-3-2 0 0,0 0 0 0,-1-1 0 15,1 0-320-15,-1-2-160 0,0-1-32 0,-1-5 0 16,1-1-2816-16,-1-3-560 0</inkml:trace>
  <inkml:trace contextRef="#ctx0" brushRef="#br0" timeOffset="19193.66">11703 2599 10127 0,'-15'-8'448'0,"10"4"96"0,-1 2-544 0,1 0 0 15,1-1 0-15,4 3 0 0,0 0 5248 0,0 0 928 16,0 0 192-16,0 0 32 15,0 0-5824-15,5-5-1152 0,2 3-256 0,3 0-13056 0</inkml:trace>
  <inkml:trace contextRef="#ctx0" brushRef="#br0" timeOffset="20065.88">12655 2714 23951 0,'0'0'2128'0,"-6"0"-1696"16,-2-1-432-16,0 1 0 0,1 1 1248 0,-1 1 160 0,-6 2 48 0,2 1 0 16,-1 1-176-16,2 2-16 15,2 3-16-15,0 1 0 0,1 2-320 0,1 3-64 0,0 1-16 0,1 0 0 16,4 1-208 0,-1 1-64-16,1 0 0 0,0-1 0 0,5 1-304 0,-1 0-64 0,0-1-16 0,1-1 0 15,1 1-16-15,0-2-16 0,3-2 0 0,-1-2 0 0,1-1 112 0,1-2 32 16,-1-2 0-16,1-2 0 0,1-1-16 0,0-2 0 31,0-3 0-31,2-2 0 0,2-2-112 0,-1-3-32 0,-1-3 0 0,1-1 0 0,1-2-144 0,1-4 0 16,-1-4 0-16,2-1 0 0,0-2 0 0,-1-4-176 15,2-3 16-15,-1-2 0 16,1-2-112-16,-2-1-32 16,0 1 0-16,-3 2 0 0,-1 2 112 0,0 3 0 15,-4 4 16-15,-2 3 0 0,-1 2 176 0,-2 5 0 0,-1 3 128 0,0 3-128 16,1 3 368-16,-1 5 0 0,0 0 0 0,-4 3 0 15,-1 2-160-15,-1 5-16 16,-1 5-16-16,1 1 0 0,-1 2-176 0,2 1 0 16,-1 1 0-16,1 3 0 0,0 2-128 0,2 1 128 0,-1 1 0 0,0 1 0 15,2-2 0-15,1 2 0 0,1-2 0 16,1 0 0-16,1-2-176 0,2-1 176 0,0-1-128 0,2-2 128 31,1-3-592-31,3 0-48 0,1-3 0 0,2-2 0 16,2-2-672-16,3-2-144 0,1-4-16 0,3-1-16 15,-2-4 16-15,0-2 0 0,-3-4 0 0,0 0 0 16,-1-2 608-16,0 1 128 0,-3-1 32 0,0 1 0 0,-1-2 704 0,-1 0 0 0,-4 0 0 0,0 1 0 16,0 1 512-16,-1 1 80 0,-2-3 32 0,3 2 0 0,-1 0 144 0,1 1 48 15,-1-1 0-15,2-1 0 0,0 0-176 0,-1 1-48 16,2-2 0-16,0-2 0 0,-1 1-224 0,-1 0-48 16,1-1-16-16,-1-1 0 0,-1 1-32 0,0 1 0 15,-3 0 0-15,-1 1 0 0,-1 1 112 0,-1 1 0 16,0 1 16-16,-1 2 0 0,1 5 272 0,-4-2 48 15,-2 0 16-15,0 4 0 0,-1 1-224 0,-2 3-64 0,0 3 0 16,-2 2 0-16,-2 2-192 0,2 2-32 16,2 0-16-16,-2 1 0 0,0-1 16 0,0 1 0 15,1 1 0-15,3-1 0 0,0 1-80 0,2-1-16 0,1 1 0 0,0-2 0 16,2 0-128-16,2-1 0 0,0-1 0 0,2 0 128 16,2-1-128-16,0-1 0 0,3-1 0 15,-1 0 0-15,2-1 0 0,2-1 0 0,1-2-144 16,2 0 144-1,2-2-608-15,4 1-16 0,2-4 0 0,3 0 0 16,4-1-1936-16,2-3-384 0,5-3-64 0</inkml:trace>
  <inkml:trace contextRef="#ctx0" brushRef="#br0" timeOffset="21308.17">4625 4975 19343 0,'-5'-6'1728'0,"5"6"-1392"0,-6-5-336 0,2 1 0 15,-1 0 1312-15,2-1 192 0,3 5 32 0,-3-4 16 0,3 4-320 0,-3-5-64 0,-1 1-16 0,4 4 0 16,0 0 352-16,0 0 64 0,0 0 16 0,0 0 0 31,0 0-560-31,0 0-128 0,0 0 0 0,0 0-16 0,0 0-576 0,8-1-112 16,2 0-32-16,3 0 0 0,4 0-160 0,1-1 0 15,3 1 0-15,2 1 0 16,3-1 0-16,0 0 0 0,-1 0 0 0,1 0 0 16,-1 0 0-16,0 0 0 0,-2 0 0 0,0 0 0 15,-2-1 0-15,-1 2 0 0,-2 0 0 0,-2 0 0 16,-2-1 128-16,-1 1-128 0,-4 0 0 0,0 0 128 16,-2-1-128-16,-7 1 160 0,0 0-160 0,0 0 160 0,0 0 48 0,-5-4 16 15,-1-1 0-15,-3 1 0 0,-3 0 0 0,-2 0 0 16,-3 1 0-16,-2 1 0 0,0 1-224 0,-1 1 176 15,-2 2-176-15,-1 0 160 0,-3 1-160 0,-1 3 0 16,-4-2 0-16,-1 2 128 0,-1 0-128 0,1 2 0 16,-2 1 0-16,1 1 0 0,0 0 0 0,2 1 0 15,4 0 0-15,-1 0 0 0,1 2 0 0,2-1 0 16,3 0 0-16,1 0 0 0,3 0 0 0,3 0 0 16,2-1 0-16,3 0 0 0,2 0-128 0,4-1 128 15,1 0-160-15,4 0 160 0,4 0-240 0,1-1 48 0,4-1 16 0,0-1 0 31,3 1-336-31,3-3-80 0,0 0-16 0,2-2 0 0,0-2 432 0,-1-1 176 0,1-1-128 0,-3-2 128 16,1-2 0-16,-3-1 0 0,-1-1 192 0,-2 1-64 16,-4-2 176-16,1-1 32 0,-4-1 16 0,-1-1 0 15,-3 0 64-15,-1-1 16 0,-3 1 0 0,-2 1 0 16,-2 0-176-16,-1 2-48 0,-1 1 0 0,-2 3 0 16,1 2-368-16,-1 1-80 0,-1 1-16 15,-1 4 0-15,1 1-448 16,2 3-80-16,1 2-32 0,1 2 0 0,2 0-2128 0,3 3-448 0,0 2-64 0,3 3-32 15</inkml:trace>
  <inkml:trace contextRef="#ctx0" brushRef="#br0" timeOffset="22010.35">4954 5350 22111 0,'0'0'1968'0,"6"-4"-1584"15,-1 0-384-15,1-2 0 0,-1 0 1216 0,0-1 144 16,-3 1 48-16,0 1 0 0,-3 1 352 0,-2 0 80 15,-1 1 16-15,0 1 0 0,-2 0-448 0,0 0-64 16,-2 1-32-16,0 4 0 0,0 1-640 0,-2 3-128 16,-4 0-32-16,2 4 0 0,0 0-384 0,1 2-128 0,-1 1 0 0,1 0 0 15,0 0 0-15,2 3 0 0,-1-2 0 0,3 1 0 16,0-2 0-16,3-1 0 16,-1 0 0-16,3 0 0 0,1 0 0 0,1-4 0 15,1 0 0-15,1 0 0 0,3-3 0 0,0-2 0 16,2-1 0-16,1-1-144 0,0-2-16 0,3-1 0 0,-1-2 0 0,2-2 0 15,0-2 160-15,1-1 0 0,-2-1 0 0,0-3 0 16,0-2 0-16,1-2 0 0,0-3 0 0,0 1 0 16,-1-2 0-16,0 2 0 15,-2-1 0-15,-2 1 0 0,1 2 0 0,-1 2 0 0,-2 2 128 0,0 3-128 0,-2 2 0 0,-3 7 128 16,0 0-128-16,0 0 0 0,0 0 192 0,0 0-48 16,0 8 0-16,0 3 0 0,-1 2-144 0,0 2 0 15,0 2 0-15,-1 2 128 0,1 2-128 0,0 1 0 16,1 0 0-16,0 1 0 15,0-1-128-15,2 0 128 0,1-4 0 0,1 2 0 0,2-1 0 16,-1-3 0-16,2-1 0 0,-1-2 0 16,2-2 0-16,0-2 0 0,0-2 0 0,1-1 0 15,1-4 0-15,1-1 0 0,0-2 0 0,-1-1 128 0,-2-3 64 0,2-1 16 16,1-3 0-16,0-2 0 0,0-3-208 0,-1-3 128 16,-1 0-128-16,1-4 0 0,0-2 192 0,1-2-64 15,-1 1-128-15,0 1 192 0,-2 2-192 0,-2 3 0 0,0 3 0 0,-2 3 0 16,2 3 0-16,-4 3 0 15,-2 6 0-15,0 0 0 0,0 0 0 0,0 0 0 16,1 5 0-16,1 4 0 0,-1 2 0 0,-1 2 0 16,0 2 0-16,1 0 0 0,1 0 0 0,-1 2 0 15,0-1 0-15,3 0 0 0,1-1 0 0,-1-1 0 0,-1 0 0 0,3-3 0 16,0-1 0-16,2-2 0 16,1-1 0-16,-1-3 0 0,-2 0 144 0,1-2-16 15,-1-1 0-15,2-1 0 0,0-2 80 0,-1-3 16 16,0-1 0-16,2-2 0 0,0-1 176 0,-1-2 48 15,1-3 0-15,0-3 0 0,1-1-128 0,0-2 0 16,-1-1-16-16,1 0 0 0,-4 0-176 0,2 3-128 0,-3 0 192 0,1 4-192 0,-2 0 0 0,0 3 0 16,-1 3 0-16,-3 1-144 31,0 2-496-31,0 5-80 0,0 0-32 0,0 0 0 16,0 0-2144-16,0 0-432 0,0 0-96 0,1 7-12384 0</inkml:trace>
  <inkml:trace contextRef="#ctx0" brushRef="#br0" timeOffset="22326.91">5675 5551 15663 0,'0'0'688'0,"7"2"144"0,1 0-656 0,2-1-176 0,1-1 0 0,1 0 0 0,0-1 2144 0,1-1 400 15,1-3 80-15,0-1 0 16,1-3-896-16,1-1-176 0,-2-1-32 0,1 0-16 0,1-1-432 0,-1-1-96 0,1 0-16 16,-3-1 0-16,-2 1-320 0,-1 0-64 15,-3-1 0-15,-1 1-16 0,-3 0 112 0,-2 2 32 0,-1 2 0 0,-1 1 0 16,-1 1-160-16,-1 3-32 0,-2 1 0 0,0 1 0 15,-3 4-64-15,-1 2 0 16,-1 4-16-16,-1 3 0 0,0 2-432 0,0 1 0 0,1 3 128 0,-1 1-128 16,0 2 0-16,3 0 0 0,0 1 0 15,1-1 128-15,1-1-128 0,1 0 0 16,2 0 0-16,2-2 128 0,0 0-128 0,0-1 0 16,3 1 144-16,1-2-144 0,2-1 144 0,0-2-144 15,3-1 192-15,1-1-192 0,2-3 160 0,2 0-160 16,1-2 128-16,4-1-128 0,3-3-144 0,2-1-112 0,1 0-32 15,5-4 0 1,2-2-1328-16,5-4-272 0,0-3-48 0,-1-4-14768 0</inkml:trace>
  <inkml:trace contextRef="#ctx0" brushRef="#br0" timeOffset="22626.23">7090 4961 15663 0,'-10'-4'688'0,"10"4"144"0,-5 0-656 0,5 0-176 15,0 0 0-15,0 0 0 0,0 0 4096 0,0 0 800 16,0 0 160-16,5-5 16 0,3 1-3792 0,1 1-768 15,2 0-160-15,2 0-32 0,3 0-144 0,0-1-48 16,2 1 0-16,0 1 0 0,2-1-128 0,0 2 0 16,-1-1 0-16,0 2 0 15,1 0-1296-15,-2-1-304 0,1 1-48 0,-2 1-7888 16,1 1-1600-16</inkml:trace>
  <inkml:trace contextRef="#ctx0" brushRef="#br0" timeOffset="22779.96">7196 5080 23039 0,'-12'2'2048'0,"6"-1"-1648"16,0 0-400-16,-1 1 0 0,7-2 1984 0,-5 4 304 0,5-4 64 16,-5 5 16-16,5-5-1024 0,0 0-192 15,0 0-32-15,2 6-16 0,-2-6-336 0,6 5-64 0,3 0 0 0,1-2-16 16,2-1-400-16,2 0-80 0,3 1-16 0,2-2 0 16,3 0-384-16,3-1-96 15,1-1-16-15,6-3 0 0,4 0-2512 0,2 0-512 0</inkml:trace>
  <inkml:trace contextRef="#ctx0" brushRef="#br0" timeOffset="23381.28">9486 4525 13823 0,'0'0'1216'0,"0"0"-960"0,0 0-256 0,0 0 0 16,0 0 3776-16,0 0 704 16,0 0 128-16,5 0 48 0,-1 0-3696 0,5 2-752 0,2-2-208 0,1 0 0 15,1-2 624-15,1 1 16 16,2 0 16-16,0 1 0 0,2 0-112 0,-1-1-32 15,0 1 0-15,1 0 0 0,-4-1-192 0,-1 1-32 16,-1-1-16-16,-1 0 0 0,-2 0-128 0,-2 0-16 0,-7 1-128 16,0 0 192-16,0 0 32 0,0 0 0 0,0 0 0 0,0-5 0 0,-4 2 160 0,-1 0 16 15,-5 0 16-15,-1 1 0 0,-2 1-96 0,-4 0-32 16,0 1 0-16,-3 1 0 0,-2 1-288 0,0 2 0 16,-2 0 128-16,-3 3-128 0,-3 0 0 0,-1 3 0 15,-2 1 128-15,-3 1-128 16,-2 2 160-16,-2-1-32 0,0 2 0 0,-1 1 0 0,2-1 0 0,3 0-128 15,2 0 192-15,3 0-64 16,3 0-128-16,2 1 128 0,5-2-128 0,4 0 128 0,2 1-128 0,6 0 0 0,1-2 0 16,3-1 0-16,3-2 0 0,2 0 0 15,4-1 0-15,2 0 0 0,4 0 0 0,2-3 0 16,2 0-144-16,3-3 144 0,2 1 0 16,0-1 0-16,1-2 0 0,0-1 0 0,2-2 0 0,-1-2 0 15,-1-1 128-15,-2-2-128 0,0-1 208 0,-4 0 0 0,-2-3 0 0,-2 0 0 16,-2-3 64-16,-2 1 16 0,-3 0 0 0,-2 0 0 15,-2 1-32-15,-4 1 0 16,-3 1 0-16,-2 1 0 0,-2 1-128 0,-2 3-128 16,-1 2 144-16,0 0-144 0,-4 2-224 0,1 3-144 15,0 2-16-15,-1 2-16 16,1 2-512-16,3 2-112 0,1 2 0 0,0 2-16 0,1 3-2336 0,1 3-464 0</inkml:trace>
  <inkml:trace contextRef="#ctx0" brushRef="#br0" timeOffset="23839.93">9405 4953 20271 0,'14'-3'1792'0,"-5"2"-1424"15,2 0-368-15,1 1 0 0,1-1 944 0,0 2 112 16,2 0 32-16,0 1 0 16,0 1 416-16,0 2 96 0,-2 0 0 0,0 2 16 0,-1 2-400 0,0 1-64 31,-1 2-32-31,-2 1 0 0,-3 0-544 0,-1 1-128 0,0 2 0 0,-3-1-16 0,-2 0-112 0,-1-1-32 15,-2 0 0-15,-1 2 0 16,-1-1-80-16,-5 0-16 0,1 2 0 0,0-2 0 16,0-2-192-16,0 0 128 0,2-4-128 0,-1 1 0 0,1-3 176 0,2-2-176 0,5-5 192 0,0 0-192 15,0 0 352-15,0 0-32 0,0 0-16 0,1-6 0 16,3-4-48-16,0-1 0 16,2-2 0-16,2-3 0 0,0-1-256 0,3-2 128 0,0-1-128 0,2 0 0 15,1 0 0 1,2 0 0-16,-1 0 0 0,-1 3 0 0,1 3 0 0,-4 2 0 15,0 3 0-15,-3 2 0 0,-2 1 0 0,-2 2 0 16,-4 4 0-16,0 0 0 0,0 0 320 0,0 0 48 16,3 7 16-16,-2 3 0 0,-2 0-96 0,-1 2-16 15,1 4 0-15,0-1 0 0,-1 0-272 0,1 0 128 16,0 0-128-16,0 2 0 0,1-2 0 0,1 0 0 16,0 0 0-16,1-1 0 0,1-1 0 0,1 2 0 15,-1-3 0-15,3-2 0 0,1-2 0 0,0 0 0 16,1-1-240-16,0-3 80 15,2-1-320-15,0 1-64 0,0-1-16 0,2-3 0 16,0-1-400-16,0-2-64 0,0-3-32 0,2-2 0 16,-1-2-2144-16,0-2-416 0</inkml:trace>
  <inkml:trace contextRef="#ctx0" brushRef="#br0" timeOffset="24010.88">10005 4805 33519 0,'0'0'736'0,"0"0"160"0,0 0 16 0,0 0 32 0,-7 0-752 0,2 0-192 0,1 1 0 0,4-1 0 16,-6 4 768-16,2 1 112 0,-2 1 16 0,2 3 16 0,0 1-416 0,0 1-96 16,1 1-16-16,0 1 0 15,1 1-384-15,-1 1 128 0,1-1-128 0,1 1 0 0,0-1 0 0,1 0 0 16,0-1 0-16,0 1-176 16,0-1-1680-16,0-1-352 0,1-1-64 0</inkml:trace>
  <inkml:trace contextRef="#ctx0" brushRef="#br0" timeOffset="24377.27">11071 4632 23951 0,'-3'-4'2128'0,"1"-1"-1696"16,0 0-432-16,-1 0 0 0,0 0 2272 0,-2 2 368 0,5 3 80 0,-8-3 16 15,8 3-944-15,0 0-176 16,0 0-32-16,0 0-16 0,0 0-624 0,0 0-128 0,0 0-32 0,2 7 0 15,-1 1-352-15,0 1-80 0,0 2-16 0,1 1 0 0,-2 1-160 0,0 2-48 16,0 2 0-16,1-1 0 0,1 2-128 0,1-1 0 16,2 2 0-16,-2 1 0 0,-1-1-384 0,-1-1 0 15,0 1 0-15,0 0 0 16,0-2-1984-16,1 0-416 0,0-2-80 0</inkml:trace>
  <inkml:trace contextRef="#ctx0" brushRef="#br0" timeOffset="24567.42">10879 4804 33695 0,'0'0'1488'0,"-4"-5"304"0,2 1-1424 0,2 4-368 16,0 0 0-16,0 0 0 0,0 0 336 0,6-3 0 16,0-1 0-16,3 2 0 0,2 0 192 0,4 1 48 0,2-1 0 0,4 1 0 15,4 1-240-15,3 0-32 0,2 0-16 0,-1-2 0 16,1 1-288-16,0 0 128 0,-1 0-128 0,2 0 0 15,0 1-400-15,1 0-192 0,0 0-48 0,1 0-10288 16,1 0-2064-16</inkml:trace>
  <inkml:trace contextRef="#ctx0" brushRef="#br0" timeOffset="25118.59">12322 4596 21183 0,'0'0'944'0,"0"0"192"0,0 0-912 0,0 0-224 0,7 3 0 0,0-1 0 0,2-1 2432 0,1 2 432 16,1-1 80-16,2 0 32 0,2 0-1744 0,0 0-336 15,1 1-80-15,2-1-16 0,1-1-208 0,-1 1-32 16,0-1-16-16,-3 0 0 0,0-1-352 0,-2 0-64 0,-1 0 0 0,-1 0-128 15,-1 0 192-15,-1-1-192 0,-3 0 192 0,0 0-192 16,-6 1 208-16,6-1-64 0,-6 1-16 0,0 0 0 16,0 0 320-16,0 0 48 0,0 0 16 0,-3-6 0 0,-3 2-272 0,-2 1-48 15,-2-1-16-15,-4 2 0 0,-4 0-176 0,-3 1 128 16,-3 0-128-16,-4 2 128 0,-2 1-128 0,-2 0 0 16,-1 3 0-16,-1 1 0 0,0 3 0 0,-1 3 0 15,-2-1-144-15,0 2 144 0,-1 2 0 0,2 1 0 16,-3 1 0-16,3 1 0 0,2 1 0 0,2 0 0 15,5 0 0-15,1-2 0 0,4 0 0 16,4 0 0-16,1-1 0 0,5-1 0 0,1-1 0 0,3 0 0 16,4-1 0-16,2-1 0 0,2-2 0 15,4 0 0-15,2-2 128 0,2 0-128 0,3-1 0 0,3-2 128 16,1 1-128-16,4-3 0 0,3-1 128 0,2-2-128 16,-1-2 0-16,1-2 0 15,-1-2 192-15,-1 0-48 0,-2-2-16 0,-2 0 0 16,-4-1 32-16,-2-1 0 0,-2 1 0 0,-2-1 0 15,-3-1-16-15,-1 1 0 0,-3 1 0 0,-2 1 0 16,-2 2-144-16,0 1 0 0,-1 2-160 0,-2 1 160 16,0 2-832-16,-1 1-64 0,-1 1 0 0,2 2-16 15,0 3-1488-15,-3 1-288 0,3 2-64 0,-1 0-7120 0,2-1-1424 0</inkml:trace>
  <inkml:trace contextRef="#ctx0" brushRef="#br0" timeOffset="25559.17">12241 5070 6447 0,'4'5'576'0,"2"2"-576"0,0 0 0 0,1 0 0 16,-1 2 4288-16,1 1 768 0,0 0 128 0,-1 0 48 0,0 0-2944 0,-1-1-592 15,2-1-112-15,-1 1-32 16,0 0-448-16,0 0-80 0,2 0-32 0,-1-2 0 16,-1 0-384-16,2-2-80 0,-1-1-16 0,0-2 0 0,3-2-112 0,0 0-16 15,0 1-16-15,0-3 0 0,1-3-96 0,-1 1-16 16,-1-2 0-16,-1 1 0 0,3-2-48 0,-3 0-16 15,0-1 0-15,0 0 0 0,-1-2 0 0,1 2 0 16,-3-1 0-16,2 1 0 0,-3 1 128 0,0 2 32 16,-1-1 0-16,-3 6 0 0,0 0 224 0,0 0 64 15,0 0 0-15,0 0 0 0,0 0-640 0,0 0 0 16,0 0 0-16,1 8 0 0,0 1 0 0,0 2 0 0,0 2 0 0,1 3 0 16,-1 1 0-16,0 3 0 0,1 2 0 0,0 1 0 15,-1 0 0-15,0 2 0 0,-1 1 0 0,1 2-128 16,-1 1 128-16,0 0 0 0,0-1 0 0,0 0 0 15,0-3 0-15,0 0 0 16,0-1 0-16,2-2 0 0,-2-2 0 0,0-2 0 0,0-3 0 16,0 0 0-16,0 0 144 0,0-4-144 0,-2-2 192 15,1-3-192-15,1-6 256 0,0 0-64 0,0 0-16 0,0 0 0 16,0 0 16-16,-6 1 16 0,1-1 0 0,-1-2 0 16,-1-2-208-16,2-2 128 0,-1 0-128 0,1-1 0 15,-2-2-336-15,2-1-176 0,-1-1-16 0,2-1-16 16,-1 0-1120-16,2-3-240 0,1-2-32 15,2 0-16-15,1-2-1824 0,2-2-352 0</inkml:trace>
  <inkml:trace contextRef="#ctx0" brushRef="#br0" timeOffset="25727.65">12691 4970 10127 0,'-2'-5'896'0,"2"5"-704"16,0-5-192-16,0 5 0 0,0 0 5232 0,0 0 1008 15,0 0 208-15,0 0 32 0,0 0-4176 0,0 0-848 16,0 0-176-16,2 5-16 0,-2 3-464 0,0 2-96 15,-2 3 0-15,1 2-16 0,0 0-480 0,-1 1-80 16,0 1-128-16,0-1 176 0,-1 1-448 0,1-1-96 16,0 0-16-16,0-1 0 15,0 1-2944-15,-2-1-608 0</inkml:trace>
  <inkml:trace contextRef="#ctx0" brushRef="#br0" timeOffset="26412.39">9003 5796 2751 0,'0'0'128'0,"-5"-2"16"0,-1-2-144 0,2 0 0 0,-1-1 0 15,2 0 0-15,3 5 4624 0,0 0 896 0,-5-6 176 0,1 0 48 16,2 3-3312-16,2 3-672 0,-2-6-128 0,2 6-32 16,0 0-448-16,0 0-80 0,0 0-32 0,5-3 0 15,3 0-496-15,2 0-96 0,1 1-32 0,3 1 0 16,4 0-144-16,3 1-16 0,5 1-16 0,4-1 0 0,7 1 16 0,5 0 0 15,3 0 0-15,4-2 0 0,2-2 32 0,4 2 16 32,7 2 0-32,7-1 0 0,7-1-16 0,3-1 0 0,2-2 0 0,3 2 0 0,4 1-96 0,5 0-32 15,6-1 0-15,-19 1 0 0,6-1-160 0,5-2 192 16,5 1-192-16,3 0 192 0,3-1-192 0,0 1 128 16,2-1-128-16,0-1 128 0,-2 1-128 15,-3 1 192-15,-1-1-192 0,-3 1 192 16,-3 0-192-16,-6-1 160 0,-4 1-160 0,-6-1 160 0,-7 0-160 0,-5 2 192 15,-6 0-192-15,7-1 192 0,-10-2-64 0,-10 2-128 16,-9-1 192-16,-7-1-64 0,-7 2 48 16,-8 1 0-16,-3-1 0 0,-3 1 0 0,-5 0-176 0,-2-1-176 15,-2-1 48-15,-2 3 0 16,-6 1-976-16,-5 1-192 0,-3 4-48 0,-2 1-15552 16</inkml:trace>
  <inkml:trace contextRef="#ctx0" brushRef="#br0" timeOffset="26759.89">11278 6028 23951 0,'0'0'2128'0,"0"0"-1696"16,2-4-432-16,-1-3 0 0,1-1 1152 0,1 1 160 0,1-2 32 0,1 0 0 0,-1 0 0 0,2 2 16 15,0-1 0-15,2 1 0 0,2 0-368 0,-1 0-80 31,0 1-16-31,2 2 0 0,0 0-400 0,0 0-96 0,2 3-16 0,-2 1 0 16,-2 2-96-16,0 2-32 16,-1 0 0-16,-1 3 0 0,-3 0-48 0,-1 1-16 0,-1 3 0 0,0 1 0 15,-2 1-16-15,-3 2-16 0,-1 0 0 16,-3 1 0-16,0-1-160 0,-3 3 0 0,-2 1 0 16,0-1 0-16,-3 0 0 0,2-2 0 0,0-1 0 0,1 0 0 0,1-1 128 0,2-3-128 0,2-2 0 0,1-1 128 31,0-3 64-31,3-2 0 0,3-3 0 0,0 0 0 15,0 0 240-15,0 0 48 0,0 0 16 16,0 0 0-16,0 0-256 0,7-2-48 0,1-1-16 0,4-2 0 16,1 1-176-16,3 0 0 0,4-1 0 0,2 1 0 15,3-2 0-15,3 1 0 0,4-1-176 0,-1 0 176 16,1-1-496-16,-1-1-16 0,-1-1 0 0,1-1 0 16,-1-1-1824-16,1 0-368 0,-1-1-80 0</inkml:trace>
  <inkml:trace contextRef="#ctx0" brushRef="#br0" timeOffset="27192.95">12114 4773 3679 0,'0'0'320'0,"0"0"-320"16,0 0 0-16,0 0 0 0,0 0 4512 0,0 0 832 16,0 0 160-16,0-6 48 0,-2 0-2592 0,2 6-512 15,0 0-96-15,0 0-32 16,0 0-864-16,0 0-176 0,0 0-48 0,0 0 0 16,-1 10-752-16,-1-1-160 0,1-1-16 0,-1 3-16 0,2 1-288 0,2 1 0 15,-1-1 0-15,1 0 0 0,1-1 0 0,2 0-256 16,-1-1 64-16,3-2 0 15,-2 0-2016-15,2-1-400 0</inkml:trace>
  <inkml:trace contextRef="#ctx0" brushRef="#br0" timeOffset="27568.62">14201 4715 30351 0,'0'0'1344'0,"-5"-3"272"0,5 3-1296 0,0 0-320 15,0 0 0-15,0 0 0 0,0 0 1024 0,0 0 128 0,0 0 16 0,6-2 16 16,4 0-288-16,2 0-48 0,-1 2-16 0,1-1 0 16,2 0-448-16,2 1-80 15,1 1-32-15,1-1 0 0,0-1-272 16,0 0 128-16,1-1-128 0,4 1 0 0,-1 0-1120 0,-2 1-336 0,-3 1-64 0,-1-1-9040 31,-3 0-1792-31</inkml:trace>
  <inkml:trace contextRef="#ctx0" brushRef="#br0" timeOffset="27743.33">14189 4885 20271 0,'0'0'896'0,"-5"-1"192"0,5 1-880 0,0 0-208 16,0 0 0-16,0 0 0 0,0 0 4096 0,0 0 768 0,9 0 144 0,4 1 48 15,1-1-3712-15,4 0-720 0,5 0-160 0,3 0-16 16,0-1-256-16,3 0-32 0,1-1-16 16,2 0 0-16,0 0-288 0,1 2-64 0,1 0-16 0,3 0-17568 0</inkml:trace>
  <inkml:trace contextRef="#ctx0" brushRef="#br0" timeOffset="32556">16076 4035 18431 0,'7'-7'1632'0,"2"0"-1312"16,0-2-320-16,0-1 0 0,0 0 1936 0,-3 1 320 0,-5 0 64 16,7 2 16-1,8 0-1168-15,-2 2-224 0,-6 0-48 0,-2 2-16 0,-6 3-384 16,0 0-80-16,0 0-16 0,0 0 0 0,0 0-208 0,0 0-64 0,-2 8 0 0,0 3 0 0,-2 2-128 0,-3 1 0 31,-4 0-160-31,-1 3 160 0,-1 0 0 0,-1 2 0 0,-3 3-128 0,-2 1 128 16,1 0 0-16,-2 0 0 0,1-2 0 0,3 0 0 0,0-1 0 0,3-1 0 15,1-2 0 1,2 0 0-16,4-3 0 0,1 0 0 0,2-1 0 0,2-2 0 16,2-3 240-16,3 1-64 0,2-1-16 0,3-2 0 15,2 1 16-15,3 0 0 0,5-2 0 0,3 0 0 0,0-3-48 0,3 0-128 16,3-2 192-16,0-1-64 15,-2-1-128-15,0-1 0 0,-2 0 144 16,-1 0-144-16,-1-2 0 0,-2 1 0 0,-3 1 0 0,0-3 128 16,-3 0-128-16,-2-2 128 0,-2 0-128 0,-1-1 128 0,-2 0 0 0,-3-4 16 15,-1 2 0-15,-1-1 0 16,0 0 176-16,-2 0 16 0,-2 0 16 0,0 0 0 0,-1 0-16 0,0 0 0 0,-2 1 0 0,2 1 0 16,-1 1-32-1,0 2-16-15,0 1 0 0,1 1 0 16,-1 2-96-16,4 3 0 0,0 0-16 0,0 0 0 15,0 0-176-15,-4 6 0 0,1 1 0 0,-2 2 0 0,1 2 0 16,0 2-176-16,1 2 176 0,0 2-128 0,0 3 128 0,0 1 0 0,3 0 0 0,0 2 128 16,-1 1 0-16,2 1 0 15,0 2 0-15,2-1 0 16,-1 0-128-16,0-1 176 0,0 0-176 0,2 0 192 16,0-1-192-16,0-2 0 0,2-2 0 0,-2-1 0 0,2-2 0 0,-1-2 0 15,2-1 144-15,1-2-144 16,-1-1-640-16,1-2-192 0,0-1-32 0,0-3-16 15,1-1-2384-15,1-3-496 0,0-3-80 0</inkml:trace>
  <inkml:trace contextRef="#ctx0" brushRef="#br0" timeOffset="32892.62">16667 4291 26719 0,'0'0'1184'0,"0"0"240"0,-5 0-1136 0,-1 1-288 15,1 1 0-15,-1 3 0 0,1 1 560 0,-2 3 48 0,0 1 16 0,2 1 0 16,-1 2-48-16,2 2 0 0,0 1 0 0,1 2 0 15,2 0-144-15,1 1-48 0,0 0 0 0,1 0 0 16,3-1-128-16,0 2-16 16,0-1-16-16,2-1 0 0,1-1-48 0,0-2-16 0,1-1 0 15,1-2 0-15,1-2 128 0,1-3 32 0,2 0 0 0,-1-3 0 16,1-2 192-16,1-2 32 0,2-2 16 0,-1-2 0 16,1-3 96-16,-1-2 32 0,0-3 0 0,0-3 0 15,-2-4-176-15,-1-2-48 0,-2-1 0 0,-2-1 0 0,-2-2-112 16,-2 1-32-16,-3 0 0 0,-2 2 0 0,-2 1-16 15,-1 2-16-15,-3 1 0 0,0 4 0 0,-3 1-144 0,-1 2-16 16,-1 2-128-16,-2 2 192 0,-1 3-400 0,1 3-96 16,-1 1-16-16,2 2 0 15,0 3-416-15,1 0-96 0,1 2 0 0,1 1-16 16,2 1-576-16,3 1-112 0,-2 1-32 0,4 0-9200 16,2 0-1840-16</inkml:trace>
  <inkml:trace contextRef="#ctx0" brushRef="#br0" timeOffset="33131.89">17241 4227 25791 0,'8'-12'1152'0,"-5"7"224"0,1-2-1104 0,0 1-272 16,0-1 0-16,1 0 0 0,-2 2 2048 0,-3 5 368 0,3-5 64 0,-3 5 16 16,0 0-1136-16,0 0-208 0,0 0-64 15,4 7 0-15,-1 1-816 0,0 1-272 0,-2-1 160 0,0 4-160 16,1 5 0-16,-1 1 0 0,0 1 0 0,0 2 0 0,0-1 0 15,0 3 0-15,0 2 0 0,0 1 0 0,1-1 0 0,1-1 0 16,-1 0 0-16,1 1 0 0,0-1 0 16,1-1-144-16,0-1 144 0,-1-1-208 15,2-4-752-15,-1 0-160 0,0-3-32 0,-1-2-9552 16,0-1-1920 0</inkml:trace>
  <inkml:trace contextRef="#ctx0" brushRef="#br0" timeOffset="33349.33">17160 4510 25791 0,'-8'-8'2304'0,"8"8"-1856"0,-4-5-448 0,0-1 0 0,2 1 912 0,0-1 96 15,2 6 16-15,0 0 0 16,0 0 112-16,2-5 16 0,3-1 16 0,1 2 0 16,3 0-528-16,3 1-96 0,5 1-32 0,0 1 0 0,3-1-288 0,2 1-64 0,2 1-16 0,3 0 0 15,0 1-144-15,3 0 0 16,1-1 0-16,1 1 0 15,-1-1-320-15,0 0-112 0,-2-1-16 0,-2-1 0 0,-1-2-672 16,-1 1-144-16,0-2-16 0,-1-1-16 0,-2 0-1744 0,0-3-352 0,-1-1-64 0,-1-1-6304 16</inkml:trace>
  <inkml:trace contextRef="#ctx0" brushRef="#br0" timeOffset="33737.19">17844 4247 1839 0,'1'-4'160'0,"-1"-1"-160"0,-1 0 0 0,1 5 0 0,0-6 5120 16,0 6 1008-16,-2-4 192 0,2 4 32 0,0 0-3984 0,0 0-816 15,-5-2-144-15,5 2-48 16,-4 2-752-16,1 2-160 15,-1 3-16-15,2 2-16 0,0 2-272 0,1 2-144 0,1 1 160 0,1 2-160 0,0 0 240 0,1 1-48 16,2-1-16-16,0 1 0 0,0 0-16 16,3 1 0-16,1-2 0 0,1 0 0 0,0-2-32 0,2-1-128 15,2-1 192-15,0-2-64 0,0-1 80 0,2-1 16 16,2-2 0-16,-1-1 0 0,1-3-16 0,-2-1 0 16,1-1 0-16,-2-2 0 15,0-3-64-15,1-1-16 0,-1-3 0 0,0-2 0 0,-1-2-128 0,1-3 0 16,-3-1 0-16,-2-2 0 15,1-1 0-15,0-1-144 0,-1-1 144 0,-2 2 0 16,-2 1 0-16,0 2 0 0,-1 3 0 0,-1 2 0 16,-1 1 128-16,0 2 144 0,-1 3 32 0,-1 6 0 15,0 0 192-15,0 0 32 0,0 0 16 0,0 0 0 16,0 0-400-16,-5 5-144 0,1 4 0 0,1 3 144 16,-3 2-144-16,2 3 0 0,-2 0 0 0,2 4 0 15,-1 1 0-15,1 2 0 0,1 2 0 0,2 1 0 16,-3 2 0-16,2-1 0 0,0-1 0 0,1-1 0 0,1 0 0 15,0-2 0-15,1-1 0 0,1-2 128 0,-2-1-128 0,2-2 0 16,3 0 0-16,0-2 0 16,2-1-352-16,0-3-160 0,3-2-16 0,-1-3-16 15,2 1-2016-15,1-4-416 0,0-2-80 0,3-6-5840 16,1-3-1152-16</inkml:trace>
  <inkml:trace contextRef="#ctx0" brushRef="#br0" timeOffset="34030.82">18556 4338 26143 0,'0'0'1152'0,"0"0"256"0,0 0-1136 0,0 0-272 16,0 0 0-16,-6 5 0 0,1-1 320 0,-1 3 16 0,1 2 0 0,0 1 0 16,1 2 32-16,0 2 0 0,0 1 0 0,2 1 0 15,0 0-32-15,1 2 0 0,0 1 0 0,2-1 0 16,0 1 16-16,2 1 0 0,0-3 0 0,3 0 0 16,1-2-32-16,0 0 0 0,1-3 0 0,2-1 0 15,2-4 192-15,1 0 48 0,0-2 0 0,3-2 0 16,-1-3 208-16,2-1 32 0,-1-3 16 0,1-2 0 15,-1-5-16-15,1-3 0 0,-1-2 0 0,1-4 0 16,-3-2-272-16,-2-1-48 0,-3 0-16 0,-4-1 0 16,-1-2-80-16,-5 2 0 0,-4 1-16 0,-3 3 0 15,0 3-112-15,-4 1-32 0,-3 3 0 16,-1 3 0-16,-2 3-448 0,-4 2-96 0,-1 3 0 0,-2 3-16 16,-2 2-1328-16,2 4-272 0,0 3-48 0,-2 2-9472 15,-1 2-1904-15</inkml:trace>
  <inkml:trace contextRef="#ctx0" brushRef="#br0" timeOffset="34532.54">16317 5236 18431 0,'-11'-3'1632'0,"7"2"-1312"0,-2-2-320 0,1 1 0 16,-1 1 592-16,6 1 48 0,-3-4 16 0,3 4 0 15,-3-5 560-15,3 5 128 0,0 0 0 0,1-5 16 16,1-1-272-16,4 2-48 0,2 0-16 0,4 0 0 16,3 1-320-16,5 1-80 0,3 0-16 0,7-1 0 0,8 2-144 0,6-1-16 15,4-1-16-15,5-1 0 0,3 1 80 16,5 0 32-16,4 1 0 0,4-1 0 16,5 1-384-16,1 0-160 0,2-1 128 0,4 1-128 0,2 0 192 0,1 2-64 15,-3 0 0-15,1 2 0 0,-1-1-128 0,-1 0 0 0,3 1 144 0,-4-1-144 31,-6 0 128-31,-4-1-128 0,-4 0 160 0,-6 0-160 0,-4 0 176 0,-6 0-176 16,-5 0 192-16,-6 0-192 0,-5-1 192 0,-7 0-192 0,-4 0 192 0,-6 1-192 0,-4 0 224 0,-3 0-64 31,-2-1-16-31,-7 1 0 16,0 0-464-16,0 0-80 0,-5-2-32 0,-3 0 0 16,0 4-592-16,-4-1-128 0,-4 1-32 0,2 0 0 0,-3 4-1360 15,0 0-272-15,-3 3-48 0</inkml:trace>
  <inkml:trace contextRef="#ctx0" brushRef="#br0" timeOffset="34876.74">17584 5608 18431 0,'-14'0'1632'0,"9"-1"-1312"16,-1-3-320-16,-2 0 0 0,1-3 1760 0,1 0 288 15,2 0 48-15,2 1 16 0,1-1-176 0,3 0-16 0,2 0-16 0,2 0 0 16,0 0-816-16,3 0-144 0,0-1-48 0,3 0 0 15,0 2-480-15,2 0-96 0,0 2-32 0,0 1 0 16,0 0-112-16,0 4-32 0,0 2 0 0,-2 1 0 16,-2 3-144-16,-2 1 0 0,0 2-192 0,-5 2 192 15,0 2-256-15,-2 1 80 0,-2 3 16 0,-3 1 0 16,-1 1 160-16,-3 1-192 0,-2 0 192 0,0 1-192 16,-4 1 192-16,1 0 0 0,-1-2 0 0,-1-1 0 0,1-2 0 15,1-2 0-15,2-2 128 0,2 0-128 0,-1-3 144 16,3-3-144-16,2-1 192 0,3-2-192 0,2-5 512 0,0 0-16 15,0 0 0-15,0 0 0 0,10 3-16 0,1-2 0 16,2-2 0-16,3 0 0 16,4-3-256-16,3 1-48 0,4 0-16 0,1-1 0 0,2 1-160 0,3 1 0 15,2 0 0-15,3-1-176 16,-1 1-832-16,1 1-160 0,-2 0-48 0,0 0-10144 16,0-1-2032-16</inkml:trace>
  <inkml:trace contextRef="#ctx0" brushRef="#br0" timeOffset="35202.93">20008 4989 31327 0,'1'-7'2784'0,"-1"1"-2224"0,1 1-560 0,-1 5 0 0,4-4 1312 0,-4 4 160 16,0 0 16-16,0 0 16 15,6 1-1504-15,3-2 0 0,-1-1-272 0,5 2 16 0,0 3 64 0,2 0 16 16,3 0 0-16,3 2 0 15,0 0-848-15,4 1-192 0,1-1-16 0,1 1-8464 16,-2-1-1696-16</inkml:trace>
  <inkml:trace contextRef="#ctx0" brushRef="#br0" timeOffset="35377.56">20057 5191 23039 0,'0'0'2048'0,"0"0"-1648"16,-4 1-400-16,4-1 0 0,0 0 1648 0,0 0 240 0,0 0 48 0,0 0 16 15,0 0-1088-15,0 0-224 0,6 4-32 0,3 0-16 16,4-1 144-16,3 0 32 0,1 0 0 0,4-2 0 16,2 0-416-16,2 0-80 0,0-1-16 0,0 0 0 15,1-1-400-15,0-1-96 0,0-2-16 0,1 0 0 16,0-1-1728-16,3 1-368 0,-2-1-64 0</inkml:trace>
  <inkml:trace contextRef="#ctx0" brushRef="#br0" timeOffset="35899.75">21195 4659 25791 0,'0'0'1152'0,"-1"-6"224"0,1 2-1104 0,-1 0-272 0,1 4 0 0,0 0 0 15,0 0 432-15,0 0 16 16,0 0 16-16,0 0 0 0,-4 1-80 0,4-1 0 16,-5 6-16-16,0 2 0 0,1 2-240 0,1 2-128 0,-1 2 160 0,2 2-160 15,1 3 256-15,1 1-64 0,1 1 0 0,1 0 0 16,2 1-192-16,0-1 176 0,2-2-176 0,1 0 160 16,0-2-160-16,1-1 160 15,0 0-160-15,2-2 160 0,0 0 64 0,1-2 16 0,0-1 0 16,1-1 0-16,3-1 16 0,-1-4 16 0,-1-1 0 0,1-3 0 15,2-2-80-15,0-3-32 0,1-1 0 0,-1-3 0 16,1-2-160-16,0-1 0 16,-1-2 0-16,0-1 128 0,1-3-128 0,-2-1 0 0,-2-4 0 15,-1 0 0-15,-1-1 0 0,-1-1 0 0,-2 1 0 0,-2 2 0 16,-3 2 256-16,-1 3 0 0,-1 3 16 0,-1 3 0 16,0 2 464-16,-1 4 96 0,1 4 0 0,0 0 16 0,0 0-592 0,-5 7-128 15,-1 3-128-15,1 3 176 0,-1 2-176 0,1 3 0 16,1 3-192-16,0 0 192 15,1 2 0-15,-1 1 0 0,1 0 0 0,1 1 0 0,0 3 0 0,0 0 0 0,2 2 0 0,2-1 0 16,-1-1 0 0,1-1 0-16,1-2 0 0,0 0 0 0,0 1 0 0,0-3 0 15,1-2 0-15,1-2 0 16,-1-1 0-16,2-1-176 0,-1-3 48 0,2-1 0 16,-1-1-928-16,1-2-176 0,1-2-48 0,0-3-8800 0,2-1-1760 0</inkml:trace>
  <inkml:trace contextRef="#ctx0" brushRef="#br0" timeOffset="36183.69">21800 4899 26655 0,'0'0'1184'0,"0"0"240"16,0 0-1136-16,0 0-288 0,-6 5 0 0,1 1 0 0,-1 3 0 0,2 1-176 16,-1 1 32-16,1 2 0 0,0 3 144 0,1 0 0 15,2 1 0-15,1-1 0 0,3 3 0 0,-1-3 224 16,2 1-48-16,1-1-16 0,1 1 128 0,0-2 32 15,0 1 0-15,3-1 0 0,1-1 0 0,-1-1 16 16,2-4 0-16,1 0 0 0,0-2 288 0,1-2 48 16,1-1 16-16,1-3 0 0,0-2 160 0,1-4 48 15,-1-2 0-15,0-3 0 0,0-2 32 0,-2-3 16 16,-2-1 0-16,-1-4 0 0,-3-3-432 0,-1-4-64 16,-4-1-32-16,-2 0 0 0,-3 2-416 0,-3 2 0 15,-2 2 0-15,-3 3 0 16,-2 1-480-16,-3 4-128 0,-2 3-32 0,0 3 0 15,-2 3-1952-15,1 4-400 0,-1 2-80 0</inkml:trace>
  <inkml:trace contextRef="#ctx0" brushRef="#br0" timeOffset="36850.21">22465 4957 20271 0,'0'0'1792'0,"0"0"-1424"16,0 0-368-16,0 0 0 0,0 0 576 0,0 0 64 15,-4 4 0-15,-1 3 0 0,0-1-192 0,-1 4-48 16,3 3 0-16,-3 1 0 0,-1 0-80 0,0 0-32 0,1 0 0 0,1 1 0 16,-1-2 80-16,0 0 16 0,1 0 0 0,0 2 0 15,2-3-16-15,1-1 0 16,0 0 0-16,1-2 0 0,1-2 144 0,1 0 48 15,-1-2 0-15,0-5 0 0,3 5 144 0,-3-5 48 16,0 0 0-16,7-2 0 0,0-3 144 0,1 0 48 16,1-3 0-16,1-2 0 0,0-2-368 0,-1-2-64 15,1-2 0-15,1-2-16 0,1-6-224 0,-1-2-32 0,3-1-16 16,-2 1 0-16,0 2-224 0,-1 1 0 0,-1 0 0 16,-1 3 0-16,-3 4 0 0,1 2 0 0,-1 3 0 0,-2 4 0 15,-4 7-192-15,0 0 192 0,0 0-192 0,0 0 192 16,2 6-288-16,0 4 48 0,-1 1 16 0,0 1 0 15,0 0 224-15,2 4-144 0,0 1 144 0,-1 2-128 0,1 1 128 0,1-1 0 16,-1-1 0-16,1 1-128 0,2-1 128 0,-1-3 0 16,2-2 0-16,0 0 0 0,0-1 0 0,2-2 0 15,1-1 160-15,1-1-160 0,0-2 192 0,0-1-64 16,1-2-128-16,-1-2 192 0,1-2 0 0,1-1 0 16,2-2 0-16,-1-3 0 15,0-1 16-15,2-3 0 0,1-2 0 0,1-2 0 16,-1-4-32-16,1-2-16 0,-1-2 0 0,-2 0 0 0,0 1-160 0,-1 1 0 15,-2 1 0-15,-1 1 128 0,-1 3-128 0,-1 2 0 16,-3 2 0-16,-1 2 0 0,-1 2 176 16,-1 2-48-16,-3 6-128 0,0 0 192 0,0 0-192 0,0 0 144 15,0 0-144-15,0 8 128 0,0 2-128 0,-1 2-224 16,-1 1 48-16,1 2 16 0,0 0 160 16,1 3-128-16,0 4 128 0,0 0-128 0,1 0 128 0,0 0 0 15,1-1 0-15,1-2 0 0,2 1 0 0,-1 0 0 0,0 0 0 16,2-2 0-16,-1 1-160 0,2-1 0 0,-1-2 0 0,0-1 0 15,2-2-608-15,0-2-128 0,0-1-32 0,3-4 0 16,-1 0-1824 0,1-4-384-16,0-3-64 0,0-4-9408 0</inkml:trace>
  <inkml:trace contextRef="#ctx0" brushRef="#br0" timeOffset="37277.19">23327 4774 3679 0,'-11'-19'160'0,"6"13"32"0,1 0-192 0,0 1 0 0,-1 1 0 0,5 4 0 0,0 0 5120 0,-7 3 992 15,1 1 192-15,0 3 32 0,1 3-4832 0,0 3-976 16,1 0-192-16,1 5-32 0,0 1-96 0,2 4-16 16,0 2 0-16,1 1 0 15,0 3 64-15,1 0 0 0,2 2 0 16,-1-1 0-16,-1-2-64 0,2 1 0 0,-1-1 0 0,3-1 0 0,-2-1-192 0,0-2 176 0,1-4-176 0,-2-2 160 16,0-3-32-16,0-1 0 15,0-3 0-15,0-4 0 0,-2-7 128 0,0 0 0 0,0 0 16 0,0 0 0 31,0 0 448-31,0 0 96 0,1-6 16 0,0-4 0 0,-1-3-256 0,-1-4-64 16,-2-4 0-16,1-2 0 0,1-1-288 16,0-5-64-16,0-5-16 0,1-2 0 15,2-1-144-15,1-3 0 0,0-1 0 0,1-1 128 0,2 0-128 0,0 1 0 16,2 3 0-16,2 2 0 0,0 3 0 0,0 5 0 16,-1 2 0-16,1 3 0 0,0 3 0 0,0 4-144 15,0 3 144-15,1 3 0 0,1 2 0 0,0 4-128 16,0 0 128-16,0 5 0 0,1 2 0 0,-2 2-192 15,0 2 192-15,-2 2-160 0,1-1 160 0,-1 3 0 16,-1 0-144-16,-3 1 144 0,-1 2 0 0,-2-1-176 16,-2 1 176-16,-1 2-128 0,-1 0 128 0,-5 2 0 15,-1 0-144-15,-2 2 144 0,-2 1 0 0,-5-1 0 16,-3-1 0-16,-2 0 0 0,-1 1 0 0,0-1 0 0,0-3 0 16,1 0 0-1,2-2-480-15,2 0-80 0,2 1-16 0,1-1 0 16,3 0-2096-16,3-1-416 0,3 0-96 0</inkml:trace>
  <inkml:trace contextRef="#ctx0" brushRef="#br0" timeOffset="37611.23">23805 4961 27231 0,'0'0'1216'0,"4"-4"240"0,-4 4-1168 0,0 0-288 0,-2-5 0 0,-3 3 0 15,-5 1 816-15,-1 2 96 0,1 1 32 0,0 2 0 0,-1 0-608 0,-2 3-112 16,-1 2-32-16,-2 2 0 0,2 2-16 0,1-1-16 15,-1 1 0-15,2 0 0 0,0 0-160 0,1-1 0 16,1 0 144-16,3 1-144 0,-1 1 256 0,5 0-32 16,-1-2 0-16,5-2 0 0,3-2 144 0,1-2 16 15,1-1 16-15,1-2 0 0,2-2 336 0,2 1 64 16,2-3 16-16,2-1 0 0,-2-1-208 0,1-2-32 0,3 0-16 16,0-1 0-16,-2 1-240 0,-1-1-32 15,-2 1-16-15,0 1 0 0,-1 1-128 0,-1 2-16 0,-2 1-128 0,-2 1 192 16,1 2-192-16,-2 0 128 15,1 3-128-15,-1 2 0 0,2 2 0 0,1 1 0 16,1 1-128-16,-1 1 128 0,3 2 0 0,1-1-128 0,1-1 128 16,0 0 0-1,0-1-1200-15,1 2-176 0,2-1-32 0,0-1-15152 0</inkml:trace>
  <inkml:trace contextRef="#ctx0" brushRef="#br0" timeOffset="39000.49">3366 7489 19343 0,'0'0'848'0,"-4"-3"192"0,1-3-832 0,-1 2-208 15,2-2 0-15,-1 1 0 0,1-1 832 0,0 1 128 16,0-2 32-16,0 2 0 0,0-1 160 0,1 1 16 16,0 0 16-16,1 5 0 0,0-4-176 0,0 4-48 15,-1-5 0-15,1 5 0 0,0 0-192 0,0 0-32 16,0 0-16-16,0 0 0 0,0 0-192 0,2 7-32 0,1 2-16 0,-1 3 0 16,0 2-160-16,0 3-48 0,0 1 0 0,-1 3 0 15,1 1-272-15,0 1 128 0,0 2-128 0,2 1 0 16,-4 1 144-16,1 1-144 0,2 1 0 0,-1-2 144 15,0 1-144-15,-1-2 0 0,2 0 0 0,1 1 128 16,-2-2-128-16,1-2 0 0,2-1 0 0,0-1 0 16,1-1 0-16,-1-3-144 0,1-2 0 0,0-3 0 15,-1-2-224-15,-2-1-32 0,0-4-16 0,-3-5 0 16,5 3-272-16,-5-3-48 16,0 0-16-16,0 0 0 0,3-7 496 0,-1-3 80 0,-1-2 32 0,-1-4 0 0,-1-4 352 0,0-3 80 15,-1-3 16-15,0-3 0 0,-1 0 160 0,0-4 48 16,0-4 0-16,0 0 0 0,-1-2-192 0,1 1-48 15,1-2 0-15,1 1 0 0,1 0-272 0,2 3 0 16,0 3 128-16,1 4-128 0,1 4 192 0,0 4 0 16,0 2-16-16,2 5 0 0,-2 2 80 0,3 2 32 15,0 4 0-15,0 1 0 0,1 2-160 0,1 3-128 16,0 1 192-16,-1 2-192 0,0 2 128 0,1 2-128 16,0 3 0-16,-2 2 0 0,-1 3 0 0,-3 0 0 0,2 2 0 0,-2 1 0 15,-1 2-224-15,-1 1 48 0,0 2 16 0,-3 0 0 16,-2 1-32-16,-3 2 0 0,-1-1 0 0,0 1 0 15,-2-1 32-15,-1-5 0 0,-1-1 0 0,-1-1 0 16,1-3 160-16,-1-2 0 0,0-2 128 0,1-1-128 16,1-2 240-16,0-3-32 0,0 0 0 0,2-2 0 15,1-1 304-15,3 1 48 0,-1-2 16 0,6-1 0 16,0 0-96-16,0 0-16 0,0 0 0 0,0 0 0 16,7 3-272-16,1 0-64 0,2 3-128 0,2-1 192 15,0 1-192-15,2 1 0 0,1 3 0 0,3 0 0 16,0 2 0-16,3 3 0 0,-3-1-144 0,4 1 144 15,0 1 0-15,0-1 0 0,-1 2 0 0,0-1 0 0,0 1 0 0,-1-2 0 16,-2-2 0-16,1 0 0 0,0 0 0 0,-2-1 0 16,0 0-128-16,2-3 128 15,-2-3-1888 1,0 0-336-16,-1-1-64 0,1 0-13216 0</inkml:trace>
  <inkml:trace contextRef="#ctx0" brushRef="#br0" timeOffset="39158.32">4205 7741 32303 0,'0'0'1424'0,"6"-2"304"0,2 0-1376 0,2 0-352 0,0-1 0 0,1 0 0 15,1-1 0-15,1 2 0 0,2 0-192 0,0 0 64 16,1 1 128-16,-3 1 0 16,0-1 0-16,0 1 0 0,0 1-192 0,2 0-64 0,-3 1-16 0,1 0-13680 15</inkml:trace>
  <inkml:trace contextRef="#ctx0" brushRef="#br0" timeOffset="39332.05">4404 8036 22111 0,'0'0'1968'0,"0"0"-1584"16,0 0-384-16,0 0 0 16,0 0 2784-16,0 0 480 0,0 0 80 0,0 0 32 15,0 0-2752-15,0 0-624 16,8 3 0-16,2-1 0 0,0 0 176 0,1 0 64 0,1 1 16 0,3-1 0 0,2 0-256 0,2-1 176 31,2 1-176-31,5-1 160 0,-2 1-1952 0,4-4-384 0,5 0-64 0</inkml:trace>
  <inkml:trace contextRef="#ctx0" brushRef="#br0" timeOffset="40234.72">6110 7281 911 0,'0'0'0'0,"0"0"0"0,1-7 0 16,0 1 0-16,-1-1 2784 0,2 2 480 15,-7-5 80-15,3 1 32 0,2 0-1584 0,0 1-320 16,2 1-64-16,-1 0-16 0,-1 2 16 0,-1-1 0 0,2 1 0 0,-1 5 0 0,0 0-128 0,0 0-32 31,0 0 0-31,0 0 0 0,0 0-336 0,0 0-64 0,0 0-16 0,0 0 0 16,0 0-416-16,0 0-96 15,-2 5 0-15,1 5-16 0,-1 1-304 0,-3 3 0 16,2 2-128-16,0 4 128 0,1 0-160 0,-1 5 160 16,1 3-160-16,1 4 160 0,2 3 0 0,-2 6-144 0,-1 2 144 15,2 25 0-15,2-1 0 0,1 0 0 0,2 2 0 0,2 3 0 16,2 3 0-16,1 0 0 0,1 1 0 0,0-3 0 15,-1 1 0-15,1 1 0 0,0 0 0 0,-1-4 0 16,-1-3 0-16,1-2 0 0,1-3 0 0,1-4 0 16,-2-2 0-16,0-4 0 0,1 0 0 0,-3-4 0 15,0-3 160-15,-1-4-32 0,-4-4-128 0,0-4 192 0,-2-5 208 16,0-2 48-16,-2-2 0 0,0-5 0 16,1-3-80-16,-2-3-16 0,-2-2 0 0,-2-2 0 15,0 0-80-15,-2-4-16 0,-1-4 0 0,0-2 0 16,-1-3 32-16,-1-2 0 0,-3-3 0 0,-1 0 0 0,-2-1-160 0,-2-2-128 15,-1-1 192-15,-2-1-192 0,-3-2 0 0,0 0 0 16,0-3-160-16,1 0 160 16,2-1-544-16,1 0 16 0,1-1 0 0,2 1 0 15,3-2-480-15,2-1-80 0,1-1-32 0,2-3-8432 0,2-2-1696 16</inkml:trace>
  <inkml:trace contextRef="#ctx0" brushRef="#br0" timeOffset="40902.46">5972 7241 30687 0,'-8'-11'1360'0,"5"6"288"0,-1-1-1328 0,4 6-320 0,-1-7 0 0,1 7 0 15,0 0 0-15,0 0 0 0,7-8 0 0,3 2 0 0,2 2 0 0,3 0-208 16,4-1 80-16,4 2 128 0,2 1-208 0,5-2 80 16,1 1 128-16,1 0-208 0,2-3 208 0,1 2 0 15,2 0-160-15,5-1 160 0,2 1 0 0,6-2 0 16,5 3-144-16,1-1 144 0,0-1 0 0,0-1 0 15,-3-2 0-15,3 1 0 0,1 2 0 0,8-2 0 16,5 2 0-16,1-2 0 0,-4-1 0 0,-20 4 0 16,6 0 0-16,36-2 0 0,0 1 128 0,-29 1 0 15,3-3-128-15,5-1 192 0,2 0-192 0,6 0 128 16,6 2-128-16,2-2 0 0,-2 0 128 0,4 1-128 16,4-1 0-16,1 0 144 0,1-2-144 0,-1 2 0 0,2 1 0 15,1 0 128-15,4 0-128 0,0 0 0 0,-4-1 0 0,4 3 128 16,4-1-128-16,0 1 0 0,-1-1 0 0,4 0 0 15,2 0 0-15,-1 1 0 0,-2-2 144 0,3 1-144 16,5 0 0-16,-1 1 0 16,-6-2 0-16,5 0 128 0,2 2-128 0,0-1 128 0,-26 2-128 0,8 1 128 15,7 1-128-15,0-2 0 0,-4 1 128 0,3 0-128 0,6-1 128 0,-4 2-128 16,1 0 160-16,25 1-160 0,-6-1 128 0,-6-1-128 16,-5 1 0-16,-4 0 0 15,-4 0 128-15,-1 1-128 0,0 2 0 0,-7-2 0 16,-22 0 0-16,2 1 128 0,4 0-128 0,-1 1 0 0,-3 0 0 0,-2 0 0 15,0-1 0-15,-3 1 0 0,0 0 0 0,-3 1 0 32,-3 1 128-32,8-1-128 0,-9 0 0 0,-9 1 128 0,-7-1-128 0,-7 1 0 0,-7-1 144 15,-6 0-144-15,-4 0 128 0,-5 0-128 16,-5 1-544-16,-5-1-192 0,-8-2-32 0,0 0-12816 16</inkml:trace>
  <inkml:trace contextRef="#ctx0" brushRef="#br0" timeOffset="41721.53">7633 7526 20383 0,'0'0'896'0,"0"0"192"0,0 0-864 0,-4-4-224 0,1-2 0 0,-1 1 0 0,1 0 1360 0,3 5 240 16,0 0 32-16,-3-4 16 0,3 4-672 0,0 0-128 15,0 0-16-15,0 0-16 0,0 0-320 0,0 0-64 16,6-2-16-16,0 1 0 0,2-1-112 0,1 2-32 16,3 1 0-16,0 0 0 0,2 0 48 0,3 1 0 15,0 0 0-15,3 0 0 0,3 0-16 0,-1 0 0 16,1 0 0-16,0-1 0 0,-1 0-32 0,0 0 0 16,2 0 0-16,-5 0 0 0,-2-2-112 0,-3 0-32 15,-2-1 0-15,-1 1 0 0,-2 0 48 0,-2-1 0 16,0-1 0-16,-7 3 0 0,0 0 64 0,0 0 16 15,0-6 0-15,-3 0 0 0,-2 2 128 0,-3 1 48 16,-3-2 0-16,-2 2 0 0,-4 0-304 0,-3 2-128 0,-3 1 0 16,-1 1 128-16,-1 2-128 0,-3 1-144 0,-1 2 144 0,0-1-208 15,0 5 208-15,-1 1-176 16,-2 1 176-16,-1 2-160 0,0 0 160 0,-1 0 0 0,-3 0 0 0,2 1 0 16,0-1 0-16,1 0 0 0,3 1 0 0,2-1 0 15,3-2 0-15,3 1 0 0,1 0 0 16,4 0 0-16,4-2 0 0,3 0 0 0,2-2 0 0,4 1 0 0,1-1 0 0,3 0-160 15,2-1 160 1,4-1 0-16,1 1-144 0,2-1 144 0,3-3 0 0,3 0-144 16,2 0 144-16,1-1 0 0,1-1 0 0,2-1 128 0,0-1-128 15,-1-1 192-15,0-1-64 0,-1-1 0 16,-2-1 48-16,0 0 16 0,-4-1 0 0,-2-1 0 16,-3-1 128-16,0 1 16 0,-5-1 16 0,-1 0 0 0,-1-1-32 0,-2 0 0 15,-4 2 0-15,0-1 0 0,-2 1-160 0,-2 1-32 16,-2 1-128-16,-1 0 192 0,-2 2-400 0,-1 2-96 15,0 1-16-15,-1 1 0 16,0 1-496-16,0 0-96 0,1 2-32 0,0 2 0 16,2 1-1568-16,1 2-320 0,1 1-64 0</inkml:trace>
  <inkml:trace contextRef="#ctx0" brushRef="#br0" timeOffset="42157.23">7639 7939 19343 0,'11'-9'848'0,"-4"5"192"0,-2-2-832 0,4 1-208 0,2-1 0 0,2 2 0 16,2-1 1616-16,-1 2 288 0,0 1 48 0,1 1 16 15,0 2-496-15,0 1-80 0,0 1-32 16,-1 3 0-16,-2 0-592 0,-1 2-112 0,0 1-16 0,-1 2-16 16,-1 0-304-16,-2 3-48 0,-1-1-16 15,-2 2 0-15,-1-2-256 0,-3 1 0 0,-2-1 0 0,1 3 0 0,-3-3 0 0,-2 1 0 16,-1 1 0-16,0-1 0 15,-1 0 0-15,1-1 0 0,-1-2 0 0,1-2 0 16,3-1 0-16,0-2 160 0,0-1-160 0,4-5 128 0,0 0 64 16,0 0 0-16,0 0 0 0,0 0 0 15,0 0 176-15,1-7 32 0,2-3 16 0,0-1 0 0,1-1-144 16,3-1-16-16,0-1-16 0,0-2 0 16,3-1-240-16,-2-1 144 0,2 1-144 0,-1 1 128 0,-2 0-128 0,0 1 0 15,-2 3 0-15,0 2 128 16,-2 2-128-16,0 1 0 0,1 3 144 0,-4 4-144 15,0 0 304-15,0 0-16 0,0 0 0 0,0 0 0 16,0 0-112-16,0 8-32 0,0 2 0 0,2 1 0 0,2 0-144 0,-2 1 0 0,1 0 0 0,0 2-176 16,1 0 176-16,1-2 0 0,0-1 0 0,2 0-128 15,1-1-32-15,-1 0 0 0,2 0 0 16,0-1 0-16,1-3-432 0,0 0-96 0,0-2-16 0,2-1 0 16,2 0-464-16,0-2-112 0,1-2 0 0,0-2-8736 15,-1-2-1744 1</inkml:trace>
  <inkml:trace contextRef="#ctx0" brushRef="#br0" timeOffset="42642.79">8264 7812 19343 0,'0'0'848'0,"0"0"192"0,0 0-832 0,0 0-208 16,0 0 0-16,0 0 0 0,0 0 2240 0,0 0 384 15,0 0 96-15,0 0 16 0,0 0-1200 0,0 0-224 16,0 0-48-16,-3 8-16 0,-2 0-688 0,0 2-144 0,-1 1-32 0,1 1 0 16,-2 0-384-16,1 0 0 15,-1 1 128-15,0 0-128 0,0 0 0 0,1 1-192 0,0-1 32 0,0-1 16 32,-2 0-1456-32,3-1-272 0,-1 0-64 0,3-3-11504 0</inkml:trace>
  <inkml:trace contextRef="#ctx0" brushRef="#br0" timeOffset="43036.79">8899 7777 26543 0,'0'0'1168'0,"0"0"256"16,0 0-1136-16,0 0-288 0,0 0 0 0,0 0 0 0,0 0 1248 0,0 0 192 0,1-4 32 0,-1 4 16 16,4-5-464-16,2 1-112 0,0-1-16 0,3 2 0 15,1 0-496-15,2 1-96 0,2-1-32 16,2 1 0-16,0 1-272 0,1-1 128 0,0 1-128 0,2 1 0 16,1-1 0-16,0 1-320 0,0 0 32 0,0 0 16 15,1 1-2064-15,-1 0-416 0,1 0-64 0</inkml:trace>
  <inkml:trace contextRef="#ctx0" brushRef="#br0" timeOffset="43605.46">9599 7557 22111 0,'0'0'1968'0,"0"0"-1584"0,0 0-384 0,0 0 0 0,0 0 960 0,0 0 96 16,0 0 32-16,0 0 0 0,0 0 80 0,8 0 32 16,2 1 0-16,1-1 0 0,1 1-384 15,1 0-80-15,3 2-16 0,1-1 0 0,2 0-336 0,1 0-80 16,1-1-16-16,-1 1 0 0,-1 0-112 0,1 0-32 0,0 0 0 0,0-1 0 0,0 0-144 16,-2 0 128-16,-1-1-128 0,-3 0 128 0,0-1-128 15,0 0 0-15,-5-1 144 0,1 0-144 16,-2-1 144-16,-1 1-144 15,-2 0 192-15,-5 2-192 0,1-4 256 0,-1-2-64 0,-1 2-16 0,-2-1 0 16,-3 0-32-16,0-1 0 16,-1 0 0-16,-3 1 0 0,-2 2-144 0,-1 1 0 15,0 1 144-15,-4 1-144 0,-1 1 0 0,-1 2 0 16,0 2 0-16,-4 0 0 0,-3 2 0 0,-3 0-128 16,-2 2 128-16,0 1 0 0,2-1 0 0,-1 3 128 15,3 0 0-15,-1 1 0 0,4 2 0 0,3-1 16 16,2 1 0-16,4 1 0 0,1-2-144 0,3-1 0 15,1 0 0-15,3 1 0 0,4-2 0 0,2 1 0 16,2-1 0-16,2 0 0 0,1-1 0 0,3 0 128 16,0-2-128-16,3 0 0 0,1-2 160 0,2 0-160 15,1-2 192-15,3-1-192 0,0-1 192 0,1-1-64 0,-3-1 0 16,2-1-128-16,-1-2 240 0,-2 0-64 0,-3-1-16 0,-2-2 0 16,-1 1 160-16,-3-2 48 0,-1-1 0 0,-3-1 0 15,-2 0 16-15,-3-1 16 0,-2 1 0 0,-2-2 0 16,-2 0-224-16,0 2-48 0,-4 0-128 0,1 3 192 15,0 1-336-15,-2 0-80 0,0 3-16 0,1 1 0 32,0 1-352-32,-1 1-80 0,2 3-16 0,2 0 0 0,2 3-496 15,1 1-96-15,1 0-32 0,1 1 0 0,3 1-2080 0,1 1-400 0</inkml:trace>
  <inkml:trace contextRef="#ctx0" brushRef="#br0" timeOffset="44026.44">9770 7964 3679 0,'0'0'320'0,"7"1"-320"15,0 4 0-15,1-2 0 0,-1 1 3968 0,-1 2 736 16,0-1 144-16,-1 1 16 0,0-2-3072 0,0 2-608 16,-1-1-128-16,2 1-32 0,-2-2-16 0,2 0-16 15,-1 0 0-15,1-1 0 0,-6-3-400 0,6 2-80 16,1-1 0-16,1-1-16 0,-1 0-112 0,1-1-32 16,0-2 0-16,0-1 0 0,-1-2-112 0,0-1-32 15,-2-1 0-15,1-1 0 0,-1-1 64 0,0-1 16 16,-1 1 0-16,1 0 0 0,-2 0-80 0,0 0-16 0,-1 2 0 15,-1-2 0-15,-1 2 256 0,2 1 64 16,-2 3 0-16,0 4 0 0,0 0 96 0,0 0 32 16,0 0 0-16,0 0 0 0,0 0-272 0,-2 9-48 15,1 1-16-15,0 2 0 0,0 3-304 0,0 2 0 0,1 0 0 16,0 3 0-16,0 1 0 0,0 1 0 0,0 1 0 0,0 1-144 16,1 0 144-16,0 1 0 0,-1-2 0 0,1 1 0 15,0-1 0-15,-1 0 0 0,3-1 0 0,-2-1 0 16,1-2 0-16,-1-3 0 0,0 0 0 0,1-3 0 15,-2-2 0-15,0-1 176 0,0-3-176 0,0 1 192 0,0-8 32 0,0 0 16 16,0 0 0-16,0 0 0 16,0 0 128-16,-5 2 16 0,-1-1 16 0,2-1 0 15,-2-2-208-15,1-1-64 0,-2 0 0 0,1-2 0 16,-3 1-400-16,1-2-96 0,1 0-16 0,0-1 0 16,0-1-1296-16,2 1-272 0,-1-1-48 0,2 0-8880 15,1-3-1792-15</inkml:trace>
  <inkml:trace contextRef="#ctx0" brushRef="#br0" timeOffset="44239.38">10226 7888 8287 0,'0'0'736'0,"0"0"-592"16,-5-1-144-16,-2 2 0 0,1 1 5056 0,0 2 992 0,1 0 192 0,0 0 32 15,0 1-4672-15,-1 1-928 0,2 3-192 0,1 1-32 16,-3 0-304-16,2 1-144 0,-1 0 160 0,1 1-160 15,-2-1 0-15,2 1 0 0,2 0 0 0,-1-1 0 0,0-1 0 0,3-1-288 16,0-1 32-16,0-2 16 16,0-6-2256-16,0 0-448 0</inkml:trace>
  <inkml:trace contextRef="#ctx0" brushRef="#br0" timeOffset="44686.7">10420 7414 911 0,'0'0'0'0,"0"0"0"0,0 0 0 0,0 0 0 0,0 0 0 0,0 0 0 16,0 0 1552-16,0 0 240 0,0 0 32 0,0 0 16 15,0 0-1360-15,0 0-272 16,0 0-48-16,0 0-16 0,0 0-144 0,0 0 0 0,0 0 0 0,0 0 128 15,0 0-128-15,0 0 0 0,0 0-160 0</inkml:trace>
  <inkml:trace contextRef="#ctx0" brushRef="#br0" timeOffset="45503.09">7777 8620 18431 0,'-21'-4'816'0,"12"3"160"0,-2-1-784 0,0 0-192 0,-1 0 0 0,1-1 0 15,2 2 432-15,0 0 32 16,1 0 16-16,0 0 0 0,2 0 176 0,6 1 48 15,0 0 0-15,0 0 0 0,0 0 96 0,0 0 32 16,0 0 0-16,0 0 0 0,0 0-208 0,0 0-48 0,8-1 0 0,4 0 0 0,4 0-224 0,3 0-48 16,4-1-16-16,8 1 0 0,4-2 16 0,5 1 0 15,4-1 0-15,3-2 0 0,3 1 48 0,3-1 16 16,3 1 0-16,5 0 0 0,8-1-48 0,-1 2-16 16,-1 0 0-16,3-1 0 0,4 0-144 0,1-1-32 15,0 2 0-15,-1 0 0 0,-1 0-128 0,-2-1 160 16,0 1-160-16,-2 1 160 0,-1 0-160 15,-4 0 0-15,-7 0 0 16,-5 1 0-16,-5-1 128 0,-5 1-128 0,-4 0 128 0,-5 1-128 16,-4 0 128-16,-5 0-128 0,-4 0 0 0,-4 1 128 0,-5 0-304 0,-4 0-64 15,-7-1-16-15,0 0 0 16,0 0-640-16,-4 4-128 0,-4 2-16 0,-2-1-16 16,-2 1-1312-16,-3 1-256 0</inkml:trace>
  <inkml:trace contextRef="#ctx0" brushRef="#br0" timeOffset="45864.02">8857 8818 20271 0,'0'0'1792'0,"-2"-6"-1424"16,-2 0-368-16,3-2 0 0,0-2 1904 0,2 1 304 0,0 0 64 0,3 1 16 16,0-1-1456-16,2 0-304 0,0 0-48 0,1 1-16 15,1 2-208-15,0-1-32 0,2 1-16 0,1 0 0 0,-1 2-16 0,1 0-16 16,0 2 0-16,0 1 0 15,-2 0 32-15,1 2 16 0,-1 2 0 0,-2 3 0 16,0 1-224-16,-3 0 176 0,-3 4-176 0,1 1 160 16,-2 3-160-16,-3 0-272 0,-1 2 64 0,-2 0 16 15,0 3 48-15,-3 0 16 0,-1 0 0 0,-1 2 0 16,0-2 128-16,-1 0-128 0,0-2 128 0,0-1-128 0,3-3 128 0,-1-2 0 16,0 1 0-16,1-3 128 0,2-1 432 0,0-2 80 15,2-1 32-15,0-2 0 0,0 1 32 0,5-5 16 16,0 0 0-16,0 0 0 15,0 0-192-15,7 3-32 0,4-2-16 0,4 0 0 0,-1-1-304 0,4-1-176 16,0-2 192-16,3-2-192 0,1 0 0 0,1-2 0 16,5 0-240-16,4-3 80 15,3 0-1504-15,3 0-320 0,5 0-48 0,0-1-8000 0,0-2-1600 0</inkml:trace>
  <inkml:trace contextRef="#ctx0" brushRef="#br0" timeOffset="46290.51">10529 7487 6447 0,'0'0'272'0,"2"-6"80"16,1 1-352-16,-3 5 0 15,0 0 0-15,3-5 0 0,-3 5 4000 0,0 0 736 0,0 0 128 0,0 0 48 16,6-1-3040-16,1 2-592 0,-1 0-128 0,1 2-32 16,1 1-352-16,-4 0-80 0,2 2-16 0,-1 2 0 15,0 0-112-15,0 3-32 0,2 0 0 0,0 3 0 16,0 1-272-16,0 3-64 0,0 1-16 0,2 4 0 0,0 3-176 0,2 2 128 0,0 3-128 15,1 4 128-15,-1 4-128 0,0 5 0 0,-1 5 0 16,1 5 0-16,-1 5 0 0,-4 2 0 0,-1 4 0 0,-3 4 0 16,-2 4 0-16,-3 1 0 0,-4 2 144 0,-4-1-144 15,-3 1 160-15,-7-1-32 16,-8-2-128 0,-5-3 192-16,-4-2-640 0,1-4-128 0,1-4-16 0,-1-4-16 15,-1-2-192-15,0-2-32 0,-6-3-16 0,-5-4 0 16,-6-3-384-16,-2-4-80 0,0-3-16 0</inkml:trace>
  <inkml:trace contextRef="#ctx0" brushRef="#br0" timeOffset="46895.78">7179 7432 32255 0,'0'0'2864'16,"0"0"-2288"-16,0 0-576 0,0 0 0 0,2-7 192 0,-2 7-64 16,0 0 0-16,0 0-128 15,0 0 0-15,0 0 0 0,0 0 0 0,0 0-192 0,0 0 16 16,-7 9 16-16,1 1 0 0,1 1 0 0,-1 0 160 0,-1 3-160 15,-1 1 160-15,-1 2-160 0,0 2 160 0,0 2-128 16,-4 1 128-16,1 3-128 0,-1 2 128 0,0 5 0 16,-6 3-144-16,1 4 144 0,-1 1 0 15,0 2 0-15,0 6 0 0,1 1 0 16,0 2 0-16,1 2 0 0,0 1 144 0,4 1-144 0,1 0 0 0,2 1 128 16,1 0-128-16,2 1 0 0,1 1 0 0,1 1 144 15,2-1-144-15,3-2 0 0,1-3 128 0,4 0-128 0,1-2 0 16,3 1 0-16,3 0 128 0,4-4-128 15,2-3 0-15,3-2 0 0,2-2 176 0,3-5-32 0,3-3 0 0,0-2 0 16,-1-4 256-16,2-2 48 0,-1-5 16 16,2-1 0-16,0-5-16 0,1-1 0 15,1-2 0-15,1-3 0 0,2-2-208 0,0-3-48 0,1-3-16 0,0-2 0 32,-2-1-480-32,-2-5-80 0,-7-3-32 0,-2-2-10080 0,-2-3-2000 0</inkml:trace>
  <inkml:trace contextRef="#ctx0" brushRef="#br0" timeOffset="47541.63">11122 7339 20271 0,'-9'-3'1792'0,"9"3"-1424"0,-5-2-368 0,5 2 0 0,8-5 704 0,-1 1 80 15,-4 0 16-15,-3 4 0 0,1-6-304 0,1 1-64 16,0-1-16-16,0 1 0 15,0 0 288-15,1 1 64 0,2-1 16 0,-1 2 0 0,-4 3-304 0,6-3-64 0,0-1-16 0,1 2 0 32,-2 1-144-32,2 1-48 0,0 0 0 0,-2 1 0 0,-5-1 80 0,6 5 16 0,-1 1 0 0,0 2 0 15,-2 1-144-15,0 2-32 16,-2 0 0-16,-1 1 0 0,-1 2-128 0,-1 2 0 16,-1 0 0-16,-3 3 128 0,0 1-128 0,-3-1 0 15,-2 1 0-15,-2 0 0 0,-3 1 0 0,0-1 0 0,-2-2 0 0,3-1 0 16,-1-3 0-16,2-1 128 0,0-2-128 0,2-1 128 15,1-1 272-15,2-1 48 16,2-3 16-16,3 1 0 0,4-6-32 0,0 0-16 0,0 0 0 0,0 0 0 0,0 0-208 0,5 6-32 16,2-1-16-16,3-2 0 0,1-1 0 15,3 0 0-15,1 1 0 0,3-1 0 16,1-1-160-16,1 0 0 0,-1-1-160 0,2 0 160 16,1 0-784-16,1 0-64 0,2-1-16 0,0 2-9168 15,2-1-1824-15</inkml:trace>
  <inkml:trace contextRef="#ctx0" brushRef="#br0" timeOffset="47824.71">11383 8092 18431 0,'0'0'1632'0,"0"0"-1312"16,0 0-320-16,0 0 0 0,0 0 2192 0,0 0 368 0,0 0 80 0,0 0 16 15,0 0-1696-15,8 1-352 0,3-1-64 0,3 0-16 16,0 0 64-16,4 1 16 0,1-1 0 0,3 0 0 16,3 0-256-16,-1-1-48 0,2 0-16 0,-1 2 0 15,2-2-32-15,-1 0 0 0,1-2 0 0,-1 1 0 16,-4 0-64-16,1 1-32 0,-1-1 0 0,0 1 0 15,-2-1-160-15,-1 1-224 0,-2 0 48 0,0 0-9984 16,-3 0-2000-16</inkml:trace>
  <inkml:trace contextRef="#ctx0" brushRef="#br0" timeOffset="48260.39">11775 7842 18431 0,'0'0'1632'0,"0"0"-1312"0,-4-4-320 0,-2 0 0 16,0 1 1232-16,-1 1 176 0,1 0 48 0,-1-1 0 0,2 2-48 0,5 1-16 15,-7 0 0-15,7 0 0 16,-7 2-464-16,2 3-96 0,0 0 0 0,2 3-16 0,1 1-432 0,0 2-64 16,1 2-32-16,1 2 0 0,0 2 32 0,1 3 16 15,0 2 0-15,1 2 0 0,1 0 112 0,1 1 0 16,0 3 16-16,3-2 0 0,-2-1-128 0,1 0-16 15,-2 0-16-15,0-1 0 0,1-2-176 0,-2 0-128 16,-2-1 192-16,3-1-192 0,-2-2 176 0,0-2-176 16,0-2 160-16,-1 0-160 0,1-3 208 15,0-1-48-15,-2-3-16 0,0 0 0 16,0-7-528-16,0 0-96 0,0 0-32 0,0 0-15760 0</inkml:trace>
  <inkml:trace contextRef="#ctx0" brushRef="#br0" timeOffset="48880.97">12526 7856 28271 0,'-15'-7'1248'0,"10"2"272"0,-2-3-1216 0,2 2-304 16,0-2 0-16,2 0 0 0,0 1 864 0,0-1 112 16,3 0 32-16,3 1 0 0,0-1-128 0,2-1-32 15,2-1 0-15,2 1 0 0,2 1-464 0,2 0-112 16,0 1-16-16,2 2 0 0,3-1-128 0,1 2-128 15,1 1 192-15,0 0-192 0,-2 1 192 0,1 3-192 16,-1 2 192-16,-2 1-192 0,1 1 0 0,-1 3 0 16,-3 1 0-16,2 1 0 0,-2 1 0 0,-1 0 0 15,-2 1 0-15,-1 0-144 16,-2 1-240-16,0 0-32 0,-3 1-16 0,1 0 0 16,-2 0-848-16,0-1-160 0,1-2-32 0,-2-1-16 15,-1-3-144-15,1 0-32 0,-2-7 0 0,0 0 0 16,0 0 192-16,0 0 16 0,0 0 16 0,-4-5 0 15,1-3 576-15,1-3 112 0,-1 0 32 0,0 0 0 0,-1 0 1488 0,0 0 288 0,-2 0 64 0,1 0 16 16,-2 2 336-16,2 0 64 0,-2 0 0 16,1 1 16-16,-1 2-48 0,0 0-16 0,1 1 0 0,-1 1 0 15,1 3-528-15,0 1-128 0,-3 2 0 0,3 2-16 0,-1 0-592 0,1 2-224 16,-2 1 176-16,1 3-176 0,1 1 0 0,0 4 0 31,0 1 0-31,0 2 0 0,-1 1 0 0,3 3 144 0,0 3-16 0,-1 0 0 0,0 0 32 0,1 2 0 16,3 1 0-16,0 0 0 0,1-2-160 0,0 1 0 15,5-1 144-15,-2 0-144 0,0 0 0 16,2-1 0-16,1-1 0 0,3 0 128 0,1-1-128 0,0 1 0 16,2-5 128-16,2-1-128 15,3-2-480 1,0 0-160-16,2-1-48 0,3-2 0 0,2 0-784 0,0-2-144 0,1-4-48 0</inkml:trace>
  <inkml:trace contextRef="#ctx0" brushRef="#br0" timeOffset="49307.42">13058 8358 23551 0,'0'0'1040'0,"0"0"224"0,0 0-1008 0,0 0-256 0,0 0 0 0,0 0 0 0,0 0 448 0,7-2 64 16,-1 2 0-16,1 0 0 0,0 0 192 0,1 2 64 0,0 1 0 0,-2 2 0 15,1-1-192-15,0 1-48 0,-1 2 0 0,0 1 0 0,-1 1-288 0,0 0-64 16,-2 1-16-16,0 1 0 0,-2 0 48 0,0 0 16 31,-1-2 0-31,0 1 0 0,-1 0-32 0,0 0-16 0,-2-1 0 16,1-1 0-16,1 1-176 0,0-1 0 0,-1-1 0 0,2-7 128 15,0 0-128-15,0 0 160 0,0 0-160 0,0 0 160 0,0 0 0 0,0 0 0 16,0 0 0-16,0 0 0 0,7-6 96 0,0-2 0 16,-1 0 16-16,2-3 0 0,0-2 16 0,2 0 0 15,-3-1 0-15,2 0 0 0,-1-2-128 0,-1 3-32 31,0 1 0-31,0 2 0 0,-2 1 64 0,0 3 16 0,-3 0 0 0,-2 6 0 0,0 0 288 0,0 0 48 16,0 0 16-16,0 0 0 0,0 6-160 0,0 1-16 16,-1 2-16-16,1 1 0 0,0 1-368 0,0 1 0 15,0 0 0-15,0-1 0 0,1 0 0 0,1 0-128 16,0-1 128 0,1 0 0-16,0-2 0 0,1-1 0 15,0 0 0-15,2-1 0 0,-1-2 0 0,2-1-208 16,1 1 16-16,1-2 16 15,0-1-560-15,2-1-112 0,-1-2-32 0,1-2 0 16,3 1-1296-16,-2-1-256 0,0-2-48 0</inkml:trace>
  <inkml:trace contextRef="#ctx0" brushRef="#br0" timeOffset="49528.16">13404 8070 2751 0,'-11'-8'256'0,"7"4"-256"16,0-1 0-16,0 1 0 0,-1-1 5888 0,2 2 1152 15,3 3 208-15,0 0 48 0,-5-3-5456 0,5 3-1104 16,0 0-224-16,0 0-32 0,-4 4-128 0,2 2-32 0,0 1 0 0,1 3 0 16,0 2-320-16,1 3 0 15,1 0 0-15,2 2 0 0,-1 0 0 0,1 1-128 16,0-1 128-16,1 1 0 16,-1 1-736-16,1-2-64 0,1 0-16 0,-1-1-8064 15,1 1-1616-15</inkml:trace>
  <inkml:trace contextRef="#ctx0" brushRef="#br0" timeOffset="50049.74">13599 8267 19343 0,'0'0'1728'0,"0"0"-1392"0,0 0-336 0,-3 6 0 0,2 3 1104 15,-3 0 160-15,1 1 16 0,0 1 16 0,1 0-704 0,-1 1-144 16,2 0-16-16,1 0-16 15,1 1 192-15,2-1 32 0,-2-1 16 0,2 0 0 0,1-1 48 0,2 0 16 16,-1-1 0-16,2-1 0 0,1-2 16 0,1 0 0 16,-1-3 0-16,2 0 0 0,0-2-96 0,0 0-32 15,0-2 0-15,0 0 0 0,0-1-192 0,1-1-32 16,0-2-16-16,-1 0 0 0,-2-2-32 0,0 0 0 16,-1-2 0-16,-1-1 0 0,0 0-64 0,-1-1-16 15,0-1 0-15,-2 1 0 0,-1 0-32 0,0 0-16 16,0 1 0-16,-1 2 0 0,0 2 48 0,-1 0 16 0,0 6 0 15,0 0 0-15,0 0-80 0,0 0 0 16,0 0-16-16,0 0 0 0,-4 5-176 0,-1 2 0 16,3 3 0-16,0 3 0 0,-1 3 0 0,2 1-144 0,0 2 144 15,1 2-208-15,1 1 208 0,-1 2 0 16,0 1-160-16,0 4 160 0,0 1 0 0,0-1 0 0,-1 1-144 16,1 0 144-16,0 0 0 0,-1 0 0 15,0 1 0-15,0 0 0 0,0-1 0 0,0-3 0 0,0-2 0 16,-1 0 0-16,1-4 0 0,-1-3 0 15,0-1 0-15,0-4 0 0,-2-2 176 0,1-2-16 0,-2-2 0 0,0-1 0 0,0-3 160 16,-1-2 48-16,1 0 0 0,-2-1 0 16,1-1-112-16,-1-2 0 0,-1-2-16 15,2-2 0-15,-1-2-112 0,0 1 0 0,1-1-128 0,0-2 192 16,1-3-384-16,-1 0-64 0,2 0-32 0,1-2 0 16,-1 1-432-16,2-2-96 0,0 0-16 0,2-4 0 31,0-1-1280-31,2-1-272 0,1 0-48 0,3-4-12768 0</inkml:trace>
  <inkml:trace contextRef="#ctx0" brushRef="#br0" timeOffset="50239.29">13943 8070 20271 0,'0'0'1792'0,"0"0"-1424"16,0 0-368-16,0 0 0 0,0 0 2160 0,0 0 352 16,0 0 80-16,0 0 16 0,0 0-1504 0,0 0-288 15,-5 6-64-15,2 4-16 0,-2 3-304 0,2 3-64 0,-1 0-16 0,-1 2 0 16,3 1-352-16,-1 0 0 0,-3 1 0 0,2 1 0 15,-1 1 0-15,1-1 0 0,-2 1 0 0,2 0 0 16,0-2 0-16,0 0 0 0,-1-2-160 0,2-2 160 31,1-3-2096-31,1-2-304 0,-3 4-64 0,1-5-16 0</inkml:trace>
  <inkml:trace contextRef="#ctx0" brushRef="#br0" timeOffset="50849.8">13213 6771 12095 0,'-10'4'528'0,"6"-2"112"0,-3 1-512 0,2 1-128 16,5-4 0-16,-4 3 0 0,4-3 1280 0,0 0 240 15,0 0 32-15,0 0 16 0,5 4 112 0,2 1 32 16,4-1 0-16,5 0 0 0,4-2-288 0,5 0-48 16,5 0-16-16,4-2 0 0,4 0 240 0,3-1 32 0,2 0 16 0,0 0 0 31,0-1-1648-31,3 1-416 0,3-1-32 0,5 1-16 0,3 0 656 0,0 0 128 16,-2-1 16-16,-3 1 16 0,0-2-160 0,-1-1-16 15,-5 1-16-15,-1 0 0 0,-2-1-160 0,-2 2 128 0,-3 0-128 0,-4 0 128 16,-4-2-128-16,-6 2 160 0,-3 2-160 0,-5-1 160 15,-3-1-160-15,-5 1 0 0,-1 2 144 0,-7-1-144 16,0 0-480 0,0 0-160-16,0 0-48 0,-7 7 0 0,-1-1-464 0,-5 2-112 0,-1 1-16 0,-3 1-7760 15,-3 1-1568-15</inkml:trace>
  <inkml:trace contextRef="#ctx0" brushRef="#br0" timeOffset="51396.42">13334 7490 19343 0,'-5'-6'1728'0,"0"0"-1392"0,2-3-336 16,0-1 0-16,-1-1 1664 0,-1 0 272 0,1 0 48 0,2 1 16 16,1 0-448-16,1 0-80 15,1 2-32-15,3 0 0 0,0 1-576 0,1 1-112 0,2 0-32 0,0 2 0 16,0-1-256-16,2 2-48 0,0 0-16 0,1 2 0 16,1 2-128-16,0 1-16 0,-1 0-16 0,0 3 0 15,1 1-240-15,-5 2 0 0,1 2 128 0,-3 2-128 16,0 2 0-16,-2 3 0 0,-1 0 0 0,-2 2 0 0,-3 1-192 0,-1 1 192 15,-3 1-192-15,-2 0 192 16,-1 0-256-16,-1 0 64 0,-3-1 16 0,2 0 0 16,1-2 176-16,-3-1 0 0,3-4-144 0,2-1 144 0,-2-3 0 0,3-1 0 15,3-1 0-15,0-3 0 16,3 0 240-16,3-5-48 0,0 0 0 0,0 0 0 0,0 0 272 0,0 0 48 16,0 0 16-16,8 3 0 15,0-1-96-15,5-1-32 0,0-1 0 0,2 0 0 0,3 0-176 0,-1 0-32 16,3-1-16-16,2-1 0 0,-2 0-176 0,2 0 128 15,0-1-128-15,2 1 128 0,1 0-128 0,0 1 0 16,-1-1 0-16,-1 1 0 0,-1 0 0 0,0-1 0 16,-2 1 0-16,0 0 0 0,-4 0 128 0,-1 0-128 0,-1 0 0 15,-2 1 128-15,-2 0-128 0,-3 0 0 0,0 0 0 0,-7 0-176 16,0 0-1424-16,0 0-304 16,0 0-48-16,0 0-8864 0,5 3-1760 0</inkml:trace>
  <inkml:trace contextRef="#ctx0" brushRef="#br0" timeOffset="52069.27">15296 7748 17503 0,'0'0'1552'0,"0"0"-1232"0,0 0-320 0,0 0 0 16,0 0 1664-16,0 0 288 0,0 0 48 0,0 0 16 16,0 0-384-16,0 0-80 0,0 0-16 0,0 0 0 15,0 0-400-15,8 3-96 0,-1-2-16 0,2 0 0 16,2 1-336-16,0-2-80 0,3 0-16 0,1 0 0 16,1 0-208-16,0 0-32 0,1-1-16 0,0 1 0 15,2 0-160-15,-1 0-48 0,-1-1 0 0,1 2 0 16,-2 0-128-16,1 0 0 0,-1 0 0 0,-1 0 0 15,-3 0-320-15,-1 1-128 0,-1-1-48 0,-2 0-10416 16,-1 0-2080-16</inkml:trace>
  <inkml:trace contextRef="#ctx0" brushRef="#br0" timeOffset="52327.24">15284 7961 25391 0,'0'0'1120'0,"0"0"240"0,0 0-1088 0,0 0-272 16,0 0 0-16,6 5 0 0,0 0 544 0,0-1 48 15,1 0 16-15,0 1 0 0,1-2 352 0,2 0 64 0,2 0 0 0,1-1 16 16,0-1-272-16,2 0-48 0,1 0-16 0,2 0 0 16,-1 0-320-16,2 0-64 0,1-2 0 0,0 1-16 15,-1 0-112-15,0 0-32 0,1 0 0 0,-1 0 0 16,-2 0-160-16,0 0 0 0,-1-1 0 0,-1 0 0 15,-1 0-400-15,-1 0-176 0,-2 1-16 0,-1 0-9584 16,0 0-1920-16</inkml:trace>
  <inkml:trace contextRef="#ctx0" brushRef="#br0" timeOffset="53726.96">17856 7495 13823 0,'0'0'608'0,"0"0"128"0,0 0-592 0,0 0-144 16,0 0 0-16,0 0 0 0,0 0 1392 0,0 0 240 15,0-6 48-15,0 6 16 0,0 0-192 0,0 0-32 0,0 0-16 0,-5-2 0 16,-2 2-416-16,0 2-80 0,1 1 0 0,-2 4-16 0,0 0-560 16,0 3-96-16,-1 2-32 0,1 3 0 0,0 0 0 15,1 3-16-15,0 0 0 0,1 3 0 0,-1 0 176 16,1 1 32-16,1-1 16 0,-1 0 0 16,3 0-128-16,1 0-16 0,0 0-16 0,2-1 0 15,1-1-16-15,2 1 0 0,0-1 0 0,3-2 0 16,2-1 128-16,0-2 32 0,2-2 0 0,2-1 0 15,2-2 128-15,2-1 48 0,4-3 0 0,2-1 0 0,-1-2-128 0,1-3-32 16,1-3 0-16,0-1 0 0,-1-4-192 16,-1 0-32-16,-1-3-16 0,-2-2 0 0,-2-4 64 15,-3 1 16-15,-2-2 0 0,-2-1 0 0,-3-2 160 16,-2 0 48-16,-3-1 0 0,-3-1 0 0,-1 0-224 0,-4 1-32 16,-2 1-16-16,-1 1 0 0,0 2-112 0,-3 1 0 0,-1 3-128 15,-2 2 192-15,0 1-192 0,-2 2 0 16,-2 1-192-16,-1 2 192 0,1 3-416 0,-1 1 32 0,0-2 0 15,1 5 0 1,2 2-352-16,2 2-64 0,2-1-16 0,1 3 0 16,2 0-464-16,3 3-112 0,1 1-16 0,3 1-9600 15,1 1-1936-15</inkml:trace>
  <inkml:trace contextRef="#ctx0" brushRef="#br0" timeOffset="54077.43">18675 7424 28159 0,'-2'-11'1248'0,"2"5"256"0,0-1-1200 0,2-1-304 0,-1 0 0 0,-1 1 0 16,0 0 896-16,0 2 112 0,0-1 16 0,0 2 16 15,0 4 128-15,0 0 32 0,0 0 0 0,0 0 0 0,0 0-656 0,0 0-128 0,0 0-32 0,0 0 0 32,0 0-208-32,0 0-48 0,-1 8-128 0,1 3 192 15,-2 3-192-15,1 1 0 0,1 0 0 0,-2 3 0 0,1 1 0 0,1 2 128 16,0 1-128-16,0 1 0 0,0-1 0 0,0 1 0 0,1 0 0 16,1 2 0-16,-2-2 128 0,1-1-128 15,1-1 0-15,0-1 0 0,0-2 0 0,0-2 128 16,1 0-128-16,1-2 0 0,0 0-256 0,2-1-112 0,0-1-16 0,1 1 0 31,-1-2-2080-31,1-2-416 0,0-1-96 0</inkml:trace>
  <inkml:trace contextRef="#ctx0" brushRef="#br0" timeOffset="54277.67">18550 7719 17503 0,'0'0'768'0,"0"0"176"0,-1-5-752 0,1 0-192 0,0-1 0 0,1 2 0 15,1 0 2384-15,2-1 448 0,0 1 96 0,3 0 16 0,0 2-1776 0,3 0-336 32,1 0-80-32,3 0-16 0,1 1-240 0,3-1-48 0,-1 0-16 0,5 1 0 15,2 0-112-15,4 0 0 0,0 1-16 0,1 0 0 0,0 0-160 0,-1 1-16 0,-1 0-128 16,-2 0 192 0,-2 0-192-16,-2 0-128 0,-2 2 128 0,-1-1-208 31,0-1-2416-31,-4 0-464 0</inkml:trace>
  <inkml:trace contextRef="#ctx0" brushRef="#br0" timeOffset="55035.99">20143 7436 16575 0,'4'-8'736'0,"1"5"160"0,1-2-720 0,2 0-176 16,-1 0 0-16,0 1 0 0,1 1 1792 0,0 1 336 0,-2-1 64 0,0 0 16 15,-1 1-512-15,-5 2-96 0,0 0-32 0,0 0 0 16,0 0-496-16,0 0-112 0,0 0 0 0,0 0-16 0,-2 7-432 0,-1 2-64 15,-3 0-32-15,0 2 0 16,-2 0-416-16,-2 2 0 0,-2-2 0 0,-1 1 0 16,-1 0 0-16,-2 0 0 0,1 0 0 0,-1 0 0 15,1 2 0-15,1 2 0 0,-1-1 0 0,3-1 0 16,1-1 0-16,1 0 0 0,3 0 0 0,1 0 0 0,2-2 0 0,2-1 0 16,2-1 128-16,3-1-128 15,2-3 128-15,3 2-128 0,2-2 192 0,2 0-64 16,4-2-128-16,2 0 192 0,2-1-192 0,3-1 192 0,2-1-192 15,2 0 0-15,-2-1 0 0,-1-1 0 0,-1 0 0 0,-2-1 0 16,-2-2 0-16,-2 1 0 0,-5 1 144 0,-1-2-144 16,-1 0 160-16,-2-2-160 0,0-2 176 0,-1 0-176 0,-2 0 192 15,1-1-192-15,-4-4 224 0,1 1-64 0,-1 0-16 0,0 0 0 16,-1 0-144-16,0 1 0 16,-1 2 144-16,0 2-144 0,0 0 192 0,-1 3-16 0,1 5-16 15,0 0 0-15,0 0 64 0,0 0 16 16,0 0 0-16,0 0 0 0,0 0-240 0,0 0 144 15,0 0-144-15,-5 4 128 0,1 2-128 0,0 2 0 0,2 2 0 0,-1 2 128 0,2-1-128 0,0 3 0 32,0 0 0-32,0 1 0 0,0 2 0 0,-1-1 0 0,1 1 0 15,0 0 0-15,0 1 0 0,0 0 0 0,1-2 0 0,0 1 0 0,0-1 0 0,1 1 0 16,0-2 0-16,3-1 0 16,-2 0-448-16,0-1 0 0,1-1-16 0,0-1 0 15,1 0-2480-15,0-3-512 0,1-2-80 0</inkml:trace>
  <inkml:trace contextRef="#ctx0" brushRef="#br0" timeOffset="55344.88">20629 7621 27647 0,'0'0'1216'0,"0"0"256"0,0 0-1168 0,-5 2-304 0,-2 1 0 0,1 2 0 16,-2 1 0-16,-1 2 0 0,0 2 0 0,1 1 0 15,0 0 0-15,2 1 0 0,1 0 0 0,2 1 0 16,0 1 128-16,1-1 0 15,1-1 16-15,2 2 0 0,1-1 16 0,2-1 0 16,0 1 0-16,3-2 0 0,0 0 112 0,4-2 32 0,1 1 0 0,2 0 0 16,-1-2 272-16,1-3 48 15,2-2 16-15,-2-3 0 0,-1-3 320 0,0-1 80 0,0-3 16 0,0-1 0 16,-4-3-144-16,0-1-16 0,-1-2-16 0,0-2 0 16,-2-3-384-16,0-2-80 15,-2-1-16-15,-1 0 0 0,0 0-272 0,-2 2-128 0,-1 2 128 0,-1 1-128 16,-2 3 0-16,0 2-272 15,-2 2 32-15,-2 2 16 16,-1 3-400-16,0 0-80 0,-5 3 0 0,1 1-16 16,-1 1-528-16,0 2-96 0,-1 0-32 0,-1 2 0 15,2 0-1424-15,0 1-272 0</inkml:trace>
  <inkml:trace contextRef="#ctx0" brushRef="#br0" timeOffset="55664.95">20977 7327 29487 0,'4'-12'1296'0,"-1"7"288"0,1-2-1264 0,-2 0-320 0,3 2 0 0,-1-1 0 0,0 1 960 0,1 0 128 16,-5 5 16-16,5-3 16 0,-5 3-128 0,7 0-32 15,-2 1 0-15,1 3 0 0,-1 1-576 0,2 4-112 16,-2 1-16-16,2 3-16 0,-3 2-240 0,2 5 0 15,-2 4 0-15,1 3 0 0,-1 2 0 0,-1 2 0 16,2 2 0-16,-5 2 0 0,0 1 0 0,-5 1 128 16,2 2-128-16,-2 0 0 0,-3 0 160 0,-1 0-160 15,-2 3 160-15,0-3-160 0,1-2 160 0,-2-2-160 16,1-2 160-16,0-2-160 0,-1 0 0 0,0-5 0 16,0-2 0-16,0-2 0 15,-1-2-384-15,-1-2-112 0,2-3-16 0,-1-2-16 16,-1 1-1760-16,-1-5-336 0,0-2-80 0</inkml:trace>
  <inkml:trace contextRef="#ctx0" brushRef="#br0" timeOffset="55991.66">20108 7171 26319 0,'0'0'1152'0,"1"-7"256"0,-1 1-1120 0,1 0-288 0,1 1 0 0,-2 5 0 16,0-7 400-16,0 7 32 0,0 0 0 0,0 0 0 0,0 0 144 0,-6 5 16 15,-2 0 16-15,0 4 0 16,-1 2-608-16,1 3 0 0,-2 4 0 0,0 4 0 16,-1 2 0-16,0 5 0 0,-1 0 0 0,0 4 0 15,-2 2 0-15,0 3 224 0,0 3-48 0,0-1-16 0,1 2 0 0,4 0 0 0,-1-3 0 16,1 1 0-16,1-3-160 0,3 0 0 0,0-3 0 0,4 0 128 15,2-2 0-15,1-1-128 0,0-1 192 16,2-2-64-16,3-3 0 0,0-1 0 0,2-2 0 0,2-1 0 16,0-3-128-16,2-3 0 15,3 0 144-15,2-2-144 0,3-1-1856 16,5-1-432-16,3-3-80 0</inkml:trace>
  <inkml:trace contextRef="#ctx0" brushRef="#br0" timeOffset="56355.91">21279 6983 36863 0,'3'-22'3264'0,"-1"13"-2608"0,1 0-528 0,3 0-128 0,1 2-176 0,1 0-64 16,2 2-16-16,-3 0 0 0,0 1 256 0,1 1-192 15,1 0 192-15,-3 3-192 0,1 0 192 0,0 1 0 16,-1 2 192 0,-6-3-192-16,6 5 144 0,-2 3-144 0,-3 1 0 0,0 2 144 0,-1 2-144 0,-1 1 0 15,-2 0 0-15,-2 2 0 0,0-1-160 0,-2 2 160 0,0 0 0 0,-1 2-144 16,0 0 144-16,1-2 0 16,-1 0 0-16,1-2 0 0,2 0 0 0,0-3 0 15,1 0 0-15,2-1 0 0,2-2 160 0,1-2-32 16,0 0-128-16,3-1 192 0,3 0 192 0,2-1 48 15,0 0 0-15,2-1 0 0,1 0-144 0,2-2-32 16,2 0 0-16,3 0 0 0,1-1-256 0,2 0 0 0,3 0 0 16,1 1 0-1,0 0-1600-15,-1-1-368 0,-1 1-80 0,-2-1-13120 0</inkml:trace>
  <inkml:trace contextRef="#ctx0" brushRef="#br0" timeOffset="57011.4">17273 6907 16575 0,'2'-14'736'0,"-1"8"160"0,1-2-720 0,-1 1-176 0,0-3 0 0,0 1 0 0,0 1 1776 0,0 2 320 16,-1-1 64-16,0 7 16 0,0-5-832 0,0 5-176 15,0 0-16-15,0 0-16 0,0 0-608 0,0 0-112 16,0 0-32-16,0 0 0 0,-3 8-384 0,-1 3 0 16,2 2 0-16,0 2 0 0,0 3 0 0,0 2 0 0,1 6 0 0,-1 1 0 15,1 3-160-15,1 4 160 0,0 3 0 0,1 4-144 16,-1 4 144-16,0 3 0 15,2 2 0-15,-2 3 0 0,0 2 0 0,0 2 0 16,0 1 0-16,1 3 128 0,-1 1-128 0,1 0 192 16,0 2-64-16,2 30 0 0,0-13-128 0,1-6 192 0,-2-6-64 0,1-3 0 15,1-3-128-15,0-4 0 0,0-2 128 0,1-3-128 16,-1-1 224-16,1-3-32 0,-2-3 0 0,2-4 0 16,0-4 240-16,-2-5 32 0,0-5 16 0,1-1 0 15,-2-5 160-15,-1-2 48 0,-1-4 0 0,0-4 0 16,0-2-208-16,0-2-32 0,0-9-16 15,0 0 0-15,0 0 48 0,0 0 16 0,-8-1 0 0,1-3 0 16,-2-4 16-16,0-3 0 0,-1-4 0 0,-1-2 0 0,0-3-336 0,0-1-176 16,0-2 192-16,-2-1-192 15,-1-5-320 1,-1 0-192-16,1 2-16 0,0 0-16 0,0-2-448 0,1 1-96 0,0-2 0 0,1 0-16 16,0-2-1648-16,0-1-320 0,0-1-64 0</inkml:trace>
  <inkml:trace contextRef="#ctx0" brushRef="#br0" timeOffset="57597.87">17316 6918 18431 0,'0'0'816'0,"0"0"160"32,-3-7-784-32,-1 2-192 0,1 2 0 0,3 3 0 0,-4-5 896 0,-1 2 144 0,1 0 32 0,4 3 0 15,0 0-1072-15,-4-3 0 0,4 3 0 0,0 0-192 0,-4-3 192 0,4 3 0 16,0 0 0-16,0 0 160 0,0 0 208 0,0 0 32 16,4-4 16-16,1-1 0 15,1 2 0-15,0 1 0 0,4-2 0 0,-1 2 0 16,2 0 32-16,3 0 0 0,4 1 0 0,2 0 0 0,2-2-64 0,2 1-16 15,2 0 0-15,4-1 0 0,1-1 16 0,2 1 0 16,3 0 0-16,4-2 0 16,2 1-160-16,7 1-32 0,6-1 0 0,2 0 0 0,2 0-192 0,3-1 176 0,1 1-176 15,4-1 160-15,5 0-32 0,4 1 0 16,4-2 0-16,-3 2 0 0,2-2-128 0,4 1 128 0,5 0-128 0,-1 1 128 16,-3-2 16-16,3 2 0 15,2 0 0-15,0-1 0 0,1 0 112 16,0 0 32-16,-1 1 0 0,3-1 0 15,2 2-32-15,-3-2 0 0,-7-1 0 0,5 1 0 0,8 1-64 0,-4 0 0 16,-7-2-16-16,-1 1 0 0,-2-1-176 0,0 1 192 0,4-1-192 16,-2 0 192-16,-4-2-192 0,-3 0 128 15,-18 2-128-15,3-1 128 0,3 2-128 0,0-2 0 0,-2 1 0 0,-1-2 0 16,-2 0 192-16,-3 2-64 0,-3-1 0 0,-2 1 0 0,-4 2 80 0,-4 1 16 16,-3-3 0-16,-2 2 0 15,-6-1-96-15,-3 1 0 0,-4-1-128 16,-3 1 192-16,1 1-192 0,-7 0 0 0,-2-1 0 0,-5 1 0 15,-3 0-672 1,-2 2-176-16,-6 1-48 0,0 0-9360 0,0 0-1888 0</inkml:trace>
  <inkml:trace contextRef="#ctx0" brushRef="#br0" timeOffset="57952.13">22079 7558 28559 0,'0'0'1264'0,"0"0"272"0,7-4-1232 0,-1-1-304 16,0 2 0-16,2 1 0 0,0-1 768 0,2 0 112 16,0 0 16-16,1 1 0 0,1 0-464 0,4-1-96 15,0 1-16-15,2 1 0 0,0 1-320 0,3 0 144 16,-2 1-144-16,1 1 0 0,0 2 0 0,-1 0-224 15,2 2 16-15,0 0 0 16,-1 1-2752-16,-2-2-560 0</inkml:trace>
  <inkml:trace contextRef="#ctx0" brushRef="#br0" timeOffset="58149.96">22184 7719 23039 0,'0'0'2048'0,"0"0"-1648"16,-5-2-400-16,5 2 0 0,0 0 1136 0,0 0 144 0,0 0 16 0,0 0 16 15,0 0-416-15,0 0-64 0,0 0-32 0,9 0 0 0,2 0-160 0,2 0-48 16,2 0 0-16,1 0 0 0,3-2-336 0,1 1-64 16,2 0 0-16,1 1-16 0,2 0-176 0,1-1 0 15,0 0 0-15,0 0 0 32,0-1-496-32,1 0-128 0,-1-1-16 0,-2 0-16 0,2-2-2256 0,-2-3-448 0</inkml:trace>
  <inkml:trace contextRef="#ctx0" brushRef="#br0" timeOffset="58589.79">22984 7294 25791 0,'-7'-10'2304'0,"3"7"-1856"15,0 0-448-15,0 0 0 0,4 3 960 0,-6 0 80 16,0 2 32-16,0 1 0 0,2 1-896 0,-2 3-176 16,1 1 0-16,-1 1 0 0,3 2 0 0,0 2-128 15,0 0 128-15,2 2 0 0,0 2 0 0,1 0 0 0,1 1 192 0,1-1-64 16,2-1 176-16,0-1 32 0,2 1 16 0,1-2 0 15,3-2 80-15,1 0 16 0,2-1 0 0,1-1 0 16,0-2 0-16,0-3 0 0,1 0 0 0,-1-3 0 16,0-2-128-16,0-1-32 0,1-1 0 0,0-3 0 15,-2-1-48-15,2-3-16 16,-2-1 0-16,0-1 0 0,0-2-32 0,-3-2-16 16,0-1 0-16,0-3 0 0,0-1-32 0,-1 1 0 15,-2-1 0-15,1 2 0 0,-1 2-144 0,-2 0 0 0,1 2 144 0,-3 2-144 16,0 2 192-16,-1 2-48 0,1 3 0 0,-3 5 0 0,0 0 144 0,0 0 32 15,0 0 0-15,0 0 0 16,0 0-320-16,-3 9 0 0,1 2 0 0,-1 1 0 16,0 2 0-16,-1 2-192 0,1 4 48 0,-1 2 16 15,0 1 128-15,-1 3 0 0,0 1 0 0,1 1 0 16,1 0 0-16,-1 1 0 0,1 1 0 0,1-2-128 0,0-1 128 0,1-2 0 16,0-1 0-16,1-2 0 0,1-2 0 0,0-1 0 15,1-3 128-15,1-1-128 0,2 0 0 0,-1-2 0 16,2-1 0-16,0-1 0 15,1-2-704-15,0-3-96 0,2 0-32 0,2-2 0 16,1-1-400-16,2-5-96 0,1-3-16 0,3-3 0 16,0-3-1344-16,4-3-288 0,1-3-48 0</inkml:trace>
  <inkml:trace contextRef="#ctx0" brushRef="#br0" timeOffset="58883.02">23587 7508 23039 0,'0'0'1024'0,"0"0"192"0,-3-5-960 0,0 2-256 0,-2 1 0 0,0 1 0 0,0 2 704 0,-2 1 112 31,0 1 16-31,0 3 0 0,0 1-352 0,-1 3-64 15,0 2-16-15,1 2 0 0,-1 0-160 0,1 0-48 0,2 2 0 0,0 0 0 0,1 1 208 16,0 0 48-16,0 0 0 0,3-1 0 16,1 2 64-16,1-1 32 15,2-2 0-15,0-2 0 0,1-2 32 0,2-1 0 0,0-3 0 0,2 0 0 16,1-1 128-16,1-3 16 0,0-2 16 0,2 0 0 16,1-1-32-16,1-2-16 15,-1-1 0-15,1-4 0 0,-2-2-208 0,0-2-32 0,0-3-16 0,-1-4 0 16,-2-3-80-16,-2-2-16 0,-1-3 0 0,-3-1 0 15,-3 0-144-15,-1 1-48 16,-2 0 0-16,-3 3 0 0,-1 2-144 0,-3 3 0 0,-2 1 0 16,-3 4 0-16,-1 2-256 0,-2 2-96 0,0 4-16 0,-1 2 0 31,0 2-592-31,-1 2-112 0,1 3-16 0,0 1-16 16,1 2-1360-16,1 0-272 0,0 2-48 0</inkml:trace>
  <inkml:trace contextRef="#ctx0" brushRef="#br0" timeOffset="59550.82">23996 7498 27647 0,'0'0'2448'0,"0"0"-1952"16,0 0-496-16,0 0 0 0,0 0 176 0,-4 6-176 15,0 1 192-15,-2 2-192 0,1 2 0 0,-2 1 0 0,0 1-240 0,2 0 80 16,-1 1 160-16,2 1 0 16,0-2 0-16,-1 1-128 0,1 2 128 0,2-1 0 15,-3-1 128-15,2 0-128 0,1-2 160 0,0-1-32 16,0 0-128-16,1-1 192 0,1-3 160 0,1-1 32 0,-1-6 0 0,0 0 0 16,0 0 288-16,0 0 64 0,0 0 16 0,7-1 0 15,0-3 64-15,-1-2 16 0,1-3 0 0,1-2 0 16,-1-3-256-16,1-3-64 0,1-2 0 0,0-3 0 15,-1-1-288-15,2-1-64 0,0-1-16 0,0 0 0 16,1 0-144-16,-1 3 0 0,-2 1 0 0,-1 5 0 16,0 3-160-16,0 3 160 0,-3 1 0 0,-1 4-144 0,-3 5 144 15,0 0-160-15,0 0 160 0,0 0-160 16,1 9 16-16,-1 2 0 0,-1 2 0 0,0 1 0 16,0-1 144-16,0 2-192 0,0 2 192 0,0 1-192 0,1-2 192 0,0 1 0 15,1-2 0-15,1 0 0 0,1 1 0 0,2-2 0 16,-1-1 0-16,2-2 0 0,0-1 192 0,2-1-48 15,1-2 0-15,0-3 0 0,0-2 192 0,1-2 48 16,0-1 0-16,2-2 0 0,4-4 32 0,0-1 16 16,1 0 0-16,0-3 0 0,1-3-176 0,0-1-48 15,-1-3 0-15,1-1 0 16,-1-4-80-16,1-2 0 0,0-1-128 0,-4 1 192 0,-1 0-192 0,-1 3 0 0,-1 3 0 0,-1 1 0 16,-2 4 0-16,-2 3 0 15,-1 3 0-15,-1 1 0 0,-1 3 0 0,-3 4 0 16,0 0 0-16,0 0 0 0,0 0 0 0,0 0 0 15,0 0 0-15,-1 6 0 0,-1 1-144 0,0 4 144 16,0 1-208-16,0 3 80 0,-2 0 128 0,2 2-128 0,0-1 128 0,0 3-128 16,2-1 128-16,-3 2 0 0,2 0 0 15,0-1 0-15,1-1 0 0,0 0 0 0,0 0 0 0,1-2 0 16,0 1-256-16,2-2-32 0,-1-1 0 0,1 0 0 16,0-3-608-1,2 0-128-15,0-2-32 0,1 0 0 16,0-1-608-16,0-3-112 0,-1-1-16 0,3-2-16 15,-1-2-240-15,0-1-32 0,2-2-16 0</inkml:trace>
  <inkml:trace contextRef="#ctx0" brushRef="#br0" timeOffset="59995.75">24655 7358 25055 0,'-5'-11'1104'0,"4"7"240"0,0-1-1088 0,1 5-256 0,-3-4 0 0,0 0 0 16,3 4 480-16,-4-1 32 0,4 1 16 0,0 0 0 15,0 0-240-15,-5 6-48 0,2 3-16 0,0 3 0 0,1 3-224 0,2 3 0 16,-2 2 0-16,2 0 0 15,0 2 192-15,-2 2-16 0,0 0 0 0,0 0 0 0,1 0 16 0,0 1 0 0,0 1 0 0,-1-1 0 16,1-3-64-16,0-2-128 16,-1-1 192-16,1-3-64 0,1-1 64 0,0-1 0 0,-1-4 0 0,1-2 0 31,0-1 192-31,0-7 64 0,0 0 0 0,0 0 0 0,0 0 192 0,0 0 32 0,0 0 16 0,1-7 0 0,-1-3 0 0,1-2 0 16,-1-2 0-16,0-2 0 0,0-4-320 15,1-2-64-15,0-2-16 0,1-4 0 0,1-3-144 0,-1-1-16 16,1-2-128-16,2 0 192 0,-1 1-192 0,1 1 0 31,2 1 0-31,1 3 0 0,-1 0 0 0,2 3 0 0,0 2 0 0,1 2 0 16,0 3 0-16,0 2-128 15,0 2 128-15,1 2 0 0,0 3 0 0,1 0 0 16,-2 3 0-16,1 2 0 0,1 1 0 0,1 2 0 16,0 1 0-16,-1 2-160 0,-3 0 160 0,0 2 0 15,0 2-144-15,-2 1 144 0,0 0 0 0,-2 3-176 0,0 0 176 16,-2 1-128-16,-1 1 128 0,-2 0-160 15,-2 1 160-15,-2 5-160 0,-3 0 160 0,-3-2 0 0,-4 1-144 0,-1 1 144 16,-3 2-272-16,1 0 16 0,-1 0 0 0,-2 0 0 31,-1-4-320-31,2 1-64 0,2-2-16 0,1-1 0 16,3-2-528-16,1 0-96 0,2 1-32 0,2-2-7888 0,3-2-1568 0</inkml:trace>
  <inkml:trace contextRef="#ctx0" brushRef="#br0" timeOffset="60404.5">25002 7467 11055 0,'0'0'976'0,"0"0"-784"16,3-7-192-16,-3 7 0 15,0 0 3488-15,-2-5 656 0,2 5 128 0,-6-2 16 0,-1 2-2896 0,-2 2-592 16,-1 1-112-16,0 3-32 0,2 0-512 0,0 4-144 16,-2 1 0-16,0 1 0 0,-1 0 0 0,1 1 0 15,0 2 0-15,1-1 0 0,-1 1 0 0,2 0 0 16,0-1 128-16,1 0-128 0,3 1 192 0,1 0-16 15,1-2-16-15,2 2 0 0,3-3 288 0,0-1 64 16,1-3 16-16,2-1 0 0,-1-1 80 0,2-3 16 0,1-1 0 0,0-2 0 16,1-2-48-16,0-1 0 15,0-2 0-15,1 0 0 0,1-3-224 0,0-2-48 16,0-1-16-16,0-2 0 0,0-1-96 0,0-1-32 16,0 1 0-16,-1 1 0 0,0 1-160 0,-4 2 0 0,1 2 0 0,-3 3 0 15,-4 5 0-15,0 0 0 0,0 0 0 0,0 0 0 16,0 0 0-16,-2 6-144 15,0 1 144-15,0 0-160 0,-1 3 160 0,2 1-128 0,-1 0 128 0,2 1-128 16,-2 1 128-16,2-1 0 0,0-1 0 0,2 0 0 16,-1 0 0-16,2-1 0 0,1-1 0 0,0 1 0 15,4 2 0-15,0-1 0 0,-1-2 128 0,2-1-128 16,1-1 0-16,0-1 128 0,0 0-128 16,2-2 0-16,1 0-368 0,1 0-144 15,2-2-16-15,-3 0-16 0,0-1-1840 0,1-1-368 0</inkml:trace>
  <inkml:trace contextRef="#ctx0" brushRef="#br0" timeOffset="64518.15">4493 10802 14047 0,'0'0'624'0,"0"0"128"0,-1-4-608 0,-1-1-144 16,2 5 0-16,-3-5 0 0,2-1 1872 0,1 6 352 15,0 0 64-15,-5-4 16 0,2 0-624 0,3 4-112 16,-3-5-32-16,3 5 0 0,0 0-640 0,0 0-144 16,0 0-32-16,0 0 0 0,0 0-256 0,0 0-48 0,3-4-16 0,5 0 0 15,-1 1-192-15,4 1-32 16,4 1-16-16,1 0 0 0,3 0-32 0,4 0-128 0,3-1 192 16,4 1-64-16,2 1 64 0,1 0 0 0,0-1 0 15,0 0 0-15,-1-1 48 0,0 0 16 0,0 0 0 0,-1-1 0 16,1 1 128-16,-2 0 48 0,-2 0 0 0,-3 0 0 15,0 0-432-15,-3 0 0 0,-3 0-224 0,-2 0 80 16,0 0 336-16,-4-1 80 0,-2 1 16 0,-3 0 0 16,-3 0-16-16,-5 2 0 0,0 0 0 0,0 0 0 15,-3-3 112-15,-2-2 0 0,-3 1 16 0,-1 0 0 16,-2 1-80-16,-2 0 0 0,-3 1-16 0,-2-1 0 0,-1 2-304 0,0 1 0 16,-3 0 0-16,-1 1 0 15,-1 2 0-15,-1 0 0 0,-2 0-144 0,-1 2 144 16,-5-1 0-16,-1 0-128 0,-3 1 128 0,0 0 0 15,0 0 0-15,1 1-128 0,3 1 128 0,3 1 0 0,1 0 0 0,5 2-128 16,2 0 128-16,1 0 0 16,1 0 0-16,5 0-160 0,3 0 160 0,2 1 0 15,2 0-208-15,2 0 64 0,3 1 16 0,3 0 0 0,1 0 128 0,3 0-128 16,2 0 128-16,2-1-128 0,2 0 128 0,1-1-192 16,2-1 192-16,2-1-192 0,3-2 192 0,2 1 0 0,1-2-144 0,0 0 144 15,1-2 0-15,-2-2 0 16,0-1 0-16,-2-2 0 0,-3-2 176 0,0-1-48 15,-6 1-128-15,-1-2 192 0,-2 0 16 0,-3-2 0 16,-3-1 0-16,-2 0 0 0,-2 0 64 0,-1-1 16 16,-3 0 0-16,-2 0 0 0,-2 0-288 0,-1 1 128 0,-2 3-128 0,-1 0 0 15,0 2-192-15,-1 1-128 0,0 2-48 0,0 2 0 32,1 3-400-32,0-1-64 0,2 3-32 0,2 0 0 0,2 3-1744 0,1 1-336 0,1 1-80 0</inkml:trace>
  <inkml:trace contextRef="#ctx0" brushRef="#br0" timeOffset="64786.53">4993 11082 23039 0,'0'0'2048'0,"1"-6"-1648"0,1 1-400 0,-1-1 0 0,0 1 1792 0,1-1 288 15,2 1 48-15,-3-1 16 0,-1 6-368 0,0 0-80 16,0 0-16-16,0 0 0 15,0 0-784-15,0 0-144 0,-4 4-48 0,1 3 0 0,0 2-496 0,1 2-208 0,-1 2 176 0,2 2-176 16,0 2 0-16,1 2 0 0,0 0 0 0,1 1 0 16,2 0 0-16,-1 0 0 0,-1 1 0 15,1-3 0-15,1 2 0 0,1 0 0 0,-1-1 0 0,1-2 0 32,-3 0-384-32,4-2 0 0,-3 0-16 0,2-2 0 15,1-1-2032-15,-1-3-384 0,1-3-96 0,1-1-16 0</inkml:trace>
  <inkml:trace contextRef="#ctx0" brushRef="#br0" timeOffset="65014.31">5633 11084 13823 0,'0'0'608'0,"0"0"128"0,0 0-592 0,3-5-144 0,-3 5 0 0,5-4 0 0,0 1 4096 0,2-1 768 16,0 1 176-16,1 1 16 0,1 0-3648 0,-1 1-720 15,3-1-160-15,1 1-16 16,-2 0-512-16,1 0 0 0,1 0 0 0,0 1 0 16,0 0-1536-16,1 0-336 15,0 1-80-15</inkml:trace>
  <inkml:trace contextRef="#ctx0" brushRef="#br0" timeOffset="65186.24">5644 11199 28559 0,'0'0'1264'0,"-6"-1"272"0,1 0-1232 0,5 1-304 16,-6-2 0-16,6 2 0 0,0 0 1168 0,0 0 176 0,0 0 48 16,0 0 0-16,0 0-768 0,10 0-160 15,2 1-16-15,3 0-16 0,1 0-256 0,2 1-48 16,0 1-128-16,2 0 192 15,1-1-496-15,2-1-96 0,3 0-32 0,-2 0-9840 16,3-2-1968-16</inkml:trace>
  <inkml:trace contextRef="#ctx0" brushRef="#br0" timeOffset="66052.58">8157 10636 4607 0,'0'0'192'0,"0"0"64"0,-6-3-256 0,0 1 0 0,1-1 0 15,0 0 0-15,1 1 3696 0,0-1 688 0,4 3 144 0,0 0 16 16,-5-5-2192-16,5 5-448 16,0 0-96-16,0 0-16 0,0 0-448 0,0 0-80 0,0 0-32 0,0 0 0 15,0 0-416-15,0 0-96 0,5-4-16 0,2 2 0 16,4 0-336-16,1 2-80 0,3 2-16 0,1-1 0 15,4 0-144-15,2 1-128 0,1 0 144 0,1 0-144 16,3 1 0-16,0-2 128 0,1 0-128 0,-2 0 0 16,-2-1 0-16,-1 0 0 0,-1 0 128 0,-1 1-128 15,-1-1 0-15,-3 1 128 0,-3-1-128 0,-2 0 0 0,-2 0 128 16,-2 1-128-16,-3 0 0 0,-5-1 144 16,0 0-16-16,0 0-128 0,0 0 192 0,0 0-64 0,-7-3-128 0,-4 1 0 15,-2 1 0-15,-1 0 128 16,-3-1-128-16,-2 4 0 0,-4-2-192 0,-4 1 192 0,-3 0-144 0,-1 0 144 15,-4 1 0 1,1 1 0-16,0 2-144 0,1 1 144 0,0 3 0 0,1 2-144 16,2 0 144-16,-1 1 0 0,1 0-144 0,1 2 144 0,2 0 0 0,2 1-144 15,-1 2 144-15,4-1 0 0,4 0 0 0,2-1-128 16,4 0 128-16,2 1 0 0,3-2 0 0,2-1-192 0,3-2 192 0,3 0-160 16,3 0 160-16,3 0 0 15,2-1-144-15,2-1 144 0,2-2 0 0,2-2 128 0,3 0 0 0,-1-2 0 16,-1-2 96-16,1-1 16 15,-2-1 0-15,-1-1 0 0,-1-3 128 0,1 0 16 0,-1-1 16 0,-2 0 0 16,-2-2 128-16,-3 0 32 0,0-1 0 0,-3 1 0 16,-3-2-64-16,-1 0-16 0,-1 0 0 0,-2 0 0 15,-2 1-272-15,-1 0-48 16,-3 2-16-16,0 0 0 0,-1 2-144 0,-2 1 160 0,-1 1-160 16,-1 2 160-16,-3 2-640 0,-1 1-128 0,1 0-32 0,-1 3 0 15,1 0-560 1,2 3-112-16,1 2-32 0,1 0 0 0,0 1-2464 0,2 1-496 0</inkml:trace>
  <inkml:trace contextRef="#ctx0" brushRef="#br0" timeOffset="66738.55">8479 11041 9215 0,'20'-7'816'0,"-10"4"-656"0,0-1-160 15,1-1 0-15,0 0 3296 0,-1-2 624 0,-2-1 128 0,-3 1 32 16,-1-1-1488-16,-1 0-288 0,-2 1-64 0,-1 0-16 0,-2 0-688 0,-3 1-144 15,-2-1-32-15,-1 2 0 0,0 0-576 16,0 3-112-16,-2 1-32 0,0 2 0 0,-1 2-464 0,0 2-176 0,-1 2 0 0,0 2 144 31,-1 2-144-31,0 1 0 0,0 0-160 0,1 1 160 0,0 0-192 0,1 0 48 16,1 1 16-16,1 1 0 0,3-1 128 0,0-1 0 0,3-2 0 0,1 0 0 16,0-1 0-16,4-1-128 0,0-2 128 0,2 0 0 15,2-1-128-15,0-2 128 16,2-1-128-16,1-1 128 0,1-2-160 0,1-1 160 15,0-2-192-15,-1 0 192 0,-2-3 0 0,1 0 0 16,0-2 160-16,0-1-32 0,-2-2-128 0,1 0 0 16,-1-1 0-16,-1 1 128 0,0 1-128 0,-2-1 128 15,1 1-128-15,-2 1 128 0,-1 3-128 0,-1 0 0 16,-1 1 0-16,0 5 0 0,0 0 0 0,0 0 0 16,0 0 0-16,0 0-128 0,-4 5-64 0,1 2 0 15,-1 1 0-15,2 2 0 0,0 1 192 0,0 1-208 16,1 1 80-16,1 0 128 0,1 0-144 0,0-1 144 0,1 0 0 15,1 1 0-15,1-2 0 0,2 0-128 16,0 0 128-16,1-2 0 0,1 0-128 0,1-1 128 16,0-3-192-16,1 0 192 0,-1-3-192 0,2-1 192 0,0-2-192 0,2-2 192 15,-1-3 0-15,-1 0 0 0,1-2 128 0,0-1-128 16,-1-2 224-16,0-1-48 0,0-2-16 0,0-2 0 16,0 0 64-16,0-1 16 0,0 1 0 0,-1 0 0 15,-3 1-112-15,0 2 0 0,-1 2-128 0,-2 2 192 16,-1 2-48-16,-1 2-16 0,-2 5 0 0,0 0 0 0,0 0-128 0,0 0 160 15,0 0-160-15,0 0 160 0,0 0-160 16,2 7-224-16,0 0 48 0,0 2 16 0,0 0 160 0,3 0 0 16,-3-2-144-16,2 2 144 15,2 0 0-15,0-1 0 0,2-1 0 0,1 0 0 0,1-2 0 0,1 0 0 16,1-2 0-16,-1-2 0 0,0-1 192 0,-1-3 16 16,0-3 0-16,-2 0 0 0,2-1 304 0,-2 0 48 15,0-3 16-15,0-1 0 0,0-1-64 0,-1 1-16 16,-2-3 0-16,1 1 0 0,-2 0-304 0,-1 1-48 0,0 1-16 0,-2 0 0 15,-1 1-128-15,0 2 0 16,-2 2 0-16,-1 0 0 16,3 6-496-16,-4-2-128 0,4 2-16 0,0 0-16 15,-6 2-1488-15,6-2-288 0,-3 7-64 0,0 0-16 16,1 1-816-16,1 1-144 0</inkml:trace>
  <inkml:trace contextRef="#ctx0" brushRef="#br0" timeOffset="67204.56">9179 11088 17503 0,'0'0'768'0,"7"0"176"0,-2-1-752 0,3 0-192 0,1-1 0 0,0 0 0 16,-2-1 2016-16,1 1 368 0,0-2 80 0,-1 0 16 15,0 0-752-15,0 0-128 0,-1-2-48 0,2 1 0 0,0-1-528 0,-1 0-96 16,-1-2-32-16,-1-1 0 0,1 0-256 0,-1-1-64 16,-2-1-16-16,-1 1 0 0,0 1-112 0,-1-1-32 15,-1 1 0-15,0 1 0 0,-1 2-208 0,-1 0-32 16,-3 1-16-16,1 1 0 15,-2 2 32-15,0 2 16 0,-3 0 0 0,-1 2 0 0,-2 2-208 0,0 1 0 0,-1 2-192 0,0 1 192 16,-2 3-176-16,1 2 176 16,0-1-160-16,0 1 160 0,2 0-144 0,2 1 144 0,1 1-128 15,1 0 128-15,1 0 0 0,2 0-128 0,0-1 128 0,3-1 0 0,1 0 0 0,1 0 0 32,1-2 0-32,4-2 0 0,-2 0 0 0,3-1 0 0,3-1 0 0,3-2 0 15,3 1-176-15,1-2 176 0,2-1-208 0,2-1 80 16,2 0-224-16,3-1-32 15,0-4-16-15,2 2 0 16,0-1-1504-16,2-2-288 0,-2-4-64 0</inkml:trace>
  <inkml:trace contextRef="#ctx0" brushRef="#br0" timeOffset="67574.72">9990 10595 28559 0,'-2'-12'1264'0,"2"12"272"0,0-5-1232 0,0 5-304 16,-1-6 0-16,1 6 0 0,0-4 1120 0,0 4 160 15,0 0 48-15,0 0 0 0,0 0-544 0,0 0-96 16,0 0-32-16,0 6 0 0,0 2-480 0,0 3-176 16,0 1 0-16,1 3 144 0,-1 1-144 0,1 3 0 15,-1 1 0-15,1 0 0 0,0 1 0 0,0 0 0 16,0 0 0-16,0 0 0 0,-1 1-192 0,0-1 192 15,0-1-160-15,0 0 160 16,1-1-896-16,1 0-96 0,-1 0-16 0,0-3-8880 16,0-1-1776-16</inkml:trace>
  <inkml:trace contextRef="#ctx0" brushRef="#br0" timeOffset="67766.92">9738 10878 28559 0,'0'0'2544'0,"-3"-5"-2032"15,-2-1-512-15,3 2 0 0,2 4 1008 0,-1-6 96 0,1 6 32 16,0 0 0-16,6-5-400 0,2 0-80 0,4 2-16 0,3 0 0 0,2-1-336 0,5 2-80 16,0 0-16-16,4 0 0 0,0 0-208 0,4-1 0 15,1 2 0-15,0 0 0 0,5 0 0 16,-2 1 0-16,1 1 0 0,0 1 0 16,0 1-592-16,-1-1-224 0,-2 0-32 0,-1 0-14192 15</inkml:trace>
  <inkml:trace contextRef="#ctx0" brushRef="#br0" timeOffset="68437.36">10872 10694 14735 0,'0'0'1312'0,"0"0"-1056"15,0-5-256-15,2-1 0 0,1 1 3248 0,-3 5 592 0,3-5 112 0,-3 5 16 16,4-4-2880-16,-4 4-592 0,0 0-112 0,6 2-32 16,-6-2 128-16,5 6 32 0,1 0 0 0,-3 3 0 15,1 0-160-15,1 3-32 0,-2 3 0 0,2 3 0 16,-1 1-192-16,0 1-128 0,1 0 128 0,-1 1-128 16,2 0 0-16,-1 0 128 15,1 0-128-15,-1 1 0 0,1 0 0 0,-1-1 144 0,1-1-144 16,-2-3 0-16,-1 0 176 0,0-3-176 0,-1-2 160 15,-1 0-160-15,0-2 192 0,0-1-48 0,0-2-16 0,-1-7 0 0,0 0 64 0,0 0 0 16,0 0 0-16,0 0 0 0,0 0 96 0,0 0 32 16,-4-6 0-16,1-2 0 0,-1 0 160 0,1-6 32 15,-1-1 16-15,1-4 0 16,1-3-80-16,1-1-32 0,1-1 0 0,1-2 0 0,1-2-288 0,2 0-128 16,-1-1 128-16,2 0-128 0,1 2 0 0,3 0 0 15,-2 1 0-15,4 1 0 0,0 2 0 0,0 2 0 16,2 2 0-16,-1 1 0 0,0 3-144 0,1 2 144 15,0 1 0-15,1 3 0 0,0 2-176 0,-1 3 176 16,-2 1-160-16,0 3 160 0,-1 2-208 0,-1 2 48 0,-2 3 16 16,0 2 0-1,-2 2-256-15,0 2-48 0,-2 2-16 0,-2 3 0 16,-1-1-192-16,-2 2-48 0,-2 1 0 0,-2 1 0 0,-4 2 192 0,-1 0 48 16,-4 1 0-16,-5 0 0 0,-1 1 112 0,0-2 32 0,-3-2 0 0,2-3 0 0,1-1 320 15,2-3-144-15,3-2 144 0,2-2 0 16,1-1 0-16,4-2 0 0,1-3 128 0,2-2-128 0,6-2 576 0,0 0 32 15,0 0 0-15,0 0 0 0,0 0 144 16,0 0 16-16,6-3 16 0,2 0 0 0,3-1-464 16,2 2-80-1,1 1-32-15,3 0 0 0,0 1-208 0,1 1 0 0,0 1 0 0,1 1 0 0,1 2 0 16,0 1 0-16,-2 2 0 0,2 2-160 16,-2-2 160-16,1 1 0 0,-1-1 0 0,1 2 0 0,0 0 0 0,-1 0 0 15,1 0 0-15,1 1 0 0,0 0-288 0,-1 1-32 16,1-1 0-16,1-1 0 15,1 0-2624-15,0-2-544 0</inkml:trace>
  <inkml:trace contextRef="#ctx0" brushRef="#br0" timeOffset="68625.2">11745 10898 28559 0,'0'0'2544'0,"0"0"-2032"15,6-3-512-15,2-2 0 0,1 1 320 0,1-2-16 16,2 4-16-16,1 0 0 0,1 0-80 0,3 1-16 0,-1 1 0 0,3 1 0 16,1 0-192-16,1 1-128 0,-1-1 128 15,1 2-208-15,-1 2-2352 0,-1-1-480 0</inkml:trace>
  <inkml:trace contextRef="#ctx0" brushRef="#br0" timeOffset="68792.45">11803 11064 28559 0,'-10'-6'1264'0,"10"6"272"0,-7-2-1232 0,3 1-304 0,4 1 0 0,0 0 0 15,-4-1 720-15,4 1 96 16,0 0 16-16,0 0 0 0,0 0-224 0,0 0-32 16,6 1-16-16,4 1 0 0,3 1-224 0,3 0-32 15,1 0-16-15,4 0 0 0,3 1-288 0,3-1-224 16,0-1 32-16,3 0 16 15,1 1-1792-15,0-2-352 0,-1-2-80 0</inkml:trace>
  <inkml:trace contextRef="#ctx0" brushRef="#br0" timeOffset="69661.6">13987 10753 16575 0,'0'0'1472'0,"5"-5"-1168"16,-1 0-304-16,1-1 0 16,0 1 2064-16,2-1 368 0,-1 2 64 0,-1 1 0 15,-3-1-784-15,-2 4-176 0,0 0-16 0,0 0-16 0,0 0-656 0,0 0-128 16,0 0-16-16,0 0-16 15,-3 8-288-15,-2 2-48 0,0 1-16 0,-3 1 0 16,-2 1-336-16,-1 1 0 0,-1 2 0 0,-1-1 0 0,0 2 0 0,-3-1 0 16,-1 1 0-16,-1-1-128 0,0 1 128 0,2-1 0 0,1 1 0 0,0-1 0 15,3 1 128-15,2-2-128 16,3-1 128-16,1 0-128 0,4-2 0 0,2-2 128 16,3-2-128-16,3 0 0 0,1 0 160 0,7-2-32 0,3 0-128 15,3-2 192-15,1-1 16 0,2-2 0 16,2-2 0-16,3-1 0 0,1 0-80 0,2-1-128 15,1 0 176-15,1 0-176 0,0 0 128 0,0 0-128 16,-1-2 0-16,-2 0 0 0,-3-2 192 0,-1 0-192 0,-2-2 192 0,-2 1-192 16,-6-2 192-16,-1-1-64 0,-3 0 0 0,-2 0-128 0,-2 0 256 15,-3 0-64 1,-1 0-16-16,-1 1 0 0,0 2-16 0,-3 0 0 16,-1 0 0-16,-2 2 0 0,0 0 80 0,-1 2 16 0,0 0 0 0,-2 2 0 15,0 0 16-15,1 1 16 0,-1 1 0 0,1 1 0 16,-1 1-288-16,1 3 0 0,-1 0 0 0,1 2 0 0,-1 0 0 15,2 4 0-15,1 1-176 0,-2 3 176 16,0 0-128-16,1 3 128 0,2 0 0 0,0 2 0 0,0 0 0 0,1 1 0 16,0 0 0-16,1 0 0 15,0-1 0-15,0-1 0 0,0 0 0 0,1 0 0 0,0-1 0 0,1 0 0 16,0-3 0-16,1 0 0 31,2-1-640-31,0-2-32 0,3-2 0 0,1-1 0 0,1-4-816 0,1 0-176 0,1-4-16 0,1-2-16 16,1-4-1440-16,2-1-304 0,-1-3-48 0</inkml:trace>
  <inkml:trace contextRef="#ctx0" brushRef="#br0" timeOffset="69995.17">14688 10939 23775 0,'0'0'1056'0,"0"0"224"0,0 0-1024 0,0 0-256 15,-4-3 0-15,-1 2 0 0,0 2 1344 16,-1 2 208 0,0 0 48-16,0 3 16 0,1 4-896 0,-1 1-176 0,1 1-32 0,0 3-16 0,2-1-352 0,1 3-144 31,1-1 128-31,0 2-128 0,2 0 208 0,2 1-32 0,1-1-16 0,3-1 0 15,2 0 224-15,1-2 64 0,1 2 0 0,1-3 0 16,1-1 112-16,1-2 16 16,2-2 16-16,1-1 0 0,2-3-64 0,-1-2-16 15,-1-1 0-15,1-5 0 0,-2-1 112 0,1-3 16 16,-2 0 0-16,0-4 0 0,-2-4 32 0,-1 0 16 0,-1-3 0 0,-1 0 0 16,-3-3-272-16,-1 1-48 0,-4 0-16 0,0 3 0 15,-1-1-224-15,-1 1-128 16,-4 1 160-16,-3 1-160 0,0 0 0 0,-2 2 128 0,-1 1-128 0,-1 3 0 15,-1 1-256-15,0 3-112 16,-2 2-16-16,-2 2 0 16,0 1-400-16,-1 1-96 0,1 1-16 0,0 2 0 15,2 2-416-15,1 0-96 0,-2 3 0 0,3 1-9472 16,2 0-1872-16</inkml:trace>
  <inkml:trace contextRef="#ctx0" brushRef="#br0" timeOffset="70327.24">15285 10860 25567 0,'0'0'1136'0,"0"0"224"0,0-6-1088 0,0 6-272 16,0 0 0-16,0 0 0 0,0 0 1440 0,0 0 224 16,0 0 64-16,0 0 0 0,0 0-784 0,0 0-160 15,2 6-16-15,-1 2-16 0,0 1-464 0,0 1-96 16,0 2 0-16,1 2-16 0,-1 2-176 0,1 1 0 0,2 2 0 0,-3 0 0 16,1-2 0-16,1 2 0 15,1 1 0-15,-1 0 0 0,-1-1 0 0,1 0 0 16,0-2 0-16,0-1 0 15,-1-1-512-15,3-1-144 0,-3-2-32 0,1-1-14240 0</inkml:trace>
  <inkml:trace contextRef="#ctx0" brushRef="#br0" timeOffset="70501.49">15053 11071 28559 0,'-1'-6'2544'0,"1"2"-2032"16,0 4-512-16,2-6 0 15,-2 6 816-15,7-5 64 0,1-2 16 0,4 2 0 0,3 0-224 0,4 1-32 16,3-1-16-16,2 2 0 0,3 0-304 0,0 1-48 16,-1-2-16-16,2 1 0 0,-1 1-256 15,1 0 0-15,-1-1 128 0,1 2-128 16,-1 0-416-16,2 0-144 0,1 0-16 0,-2 0-9472 0,2 0-1872 16</inkml:trace>
  <inkml:trace contextRef="#ctx0" brushRef="#br0" timeOffset="70991.37">15937 10730 27647 0,'0'0'2448'0,"0"0"-1952"15,-6-4-496-15,2 3 0 0,-2 1 416 0,1 1-16 31,-2 3 0-31,2 1 0 0,-2 2 16 0,3 3 0 16,-3 1 0-16,3 0 0 0,-1 1-192 0,2 1-32 16,1 0-16-16,2 0 0 0,0 0 80 0,1 2 0 15,1-2 16-15,2 0 0 0,1-1 112 0,1 0 32 0,2 0 0 0,1-1 0 0,1 0 48 0,2-1 16 16,-1-2 0-16,2 0 0 0,1-3-80 0,2 0-16 16,1-3 0-16,1-1 0 0,0-2-128 0,-2-1-16 15,0-3-16-15,-1 0 0 0,1-3-48 0,0-1-16 16,-1-1 0-16,-2-1 0 0,1-1 32 0,-3-2 0 15,-1-1 0-15,-2-1 0 0,0 1-192 0,-1 0 192 16,-2 0-192-16,0 2 192 0,-2 2-192 0,0 1 0 0,-2 2 0 16,0 3 0-16,0-1 256 0,-1 6-16 0,0 0-16 15,0 0 0-15,0 0-96 0,-3 5 0 0,0 1-128 0,0 3 192 16,-2 2-192-16,1 2-160 0,-1 2 32 0,1 1 0 16,-2 1 128-16,2 1-160 0,0 3 160 0,-1 2-160 15,1 1 160-15,-1 2 0 0,2-2 0 0,0 1 0 16,1 2 0-16,-1-2 0 0,1-2 0 0,2-1-128 15,0-1 128-15,2-1 0 0,1 1-144 0,1-3 144 32,0-1-576-32,2-3-64 0,-1 0 0 0,2-1 0 0,2-4-1792 0,1-1-384 0,0-3-64 0,2-3-6384 15,0-2-1280-15</inkml:trace>
  <inkml:trace contextRef="#ctx0" brushRef="#br0" timeOffset="71307.17">16534 10913 19343 0,'-4'-2'1728'0,"-1"0"-1392"15,5 2-336-15,-5-1 0 0,-3 0 1872 0,0 1 304 32,1 1 64-32,1 1 16 0,-1 1-1312 0,2 3-272 0,1 0-48 0,-1 3-16 0,2 2-464 0,1 1-144 15,-1 0 0-15,3 0 0 0,2 1 224 0,0 0-64 0,0 0-16 0,2 0 0 16,3 0 288-16,2 1 48 0,1-2 16 0,1-1 0 16,0-1 192-16,1-3 32 0,1 0 16 0,1-3 0 15,2-2-96-15,-1-2-32 0,-1-3 0 0,2-2 0 31,-4-2 144-31,1-2 16 0,-1-3 16 0,-1-1 0 0,-2-2-16 0,1-4-16 0,-4-3 0 0,0 0 0 16,-3 0-416-16,-1 1-80 0,-2 1 0 0,-2 1-16 16,-2 1-96-16,-3 1-16 0,-2 2 0 0,-2 3 0 0,-2 1-128 15,-2 3 0 1,-2 3 0-16,0 2 0 16,-2 2-400-16,-1 2-112 0,0 3-32 0,2 0 0 0,1 3-576 0,3 0-112 0,2 1-32 0,3 0 0 31,2 1-1616-31,3 0-336 0,2 2-64 0,3 3-9984 15</inkml:trace>
  <inkml:trace contextRef="#ctx0" brushRef="#br0" timeOffset="71529.19">17322 10800 31327 0,'-3'-7'2784'0,"2"1"-2224"0,1-2-560 0,1-1 0 15,0 4 976-15,2-1 96 0,-3 2 16 0,3 1 0 16,1 0-880-16,4 0-208 0,1 2 0 16,3 1 0-16,3 0-256 0,3 0-112 0,0 1-16 0,1 1 0 15,3 0-1808 1,0 2-368-16,-1-1-80 0</inkml:trace>
  <inkml:trace contextRef="#ctx0" brushRef="#br0" timeOffset="71718.78">17319 10932 33167 0,'0'0'2944'0,"0"0"-2352"16,0 0-464-16,0 0-128 0,0 0 336 0,0 0 48 15,0 0 16-15,0 0 0 0,0 0-16 0,0 0-16 16,10 4 0-16,3-1 0 0,4-1-32 0,2 0 0 15,2-1 0-15,3 0 0 0,3 0-336 0,0 0 0 0,1-2 0 0,1 0 0 32,-2 0-560-32,2-1-176 0,2-1-32 0,1-1-9776 0,2 1-1936 15</inkml:trace>
  <inkml:trace contextRef="#ctx0" brushRef="#br0" timeOffset="72891.33">18891 10599 911 0,'0'0'0'0,"0"0"0"0,0 0 0 0,7-4 0 0,1 3 4480 0,-2-1 800 16,-6 2 160-16,0 0 48 0,0 0-2976 0,0 0-592 16,0 0-112-16,0 0-16 0,-3 6-928 0,-2 2-176 15,0 2-48-15,-1 3 0 0,0 3-352 0,-1-2-80 16,1 2-16-16,0 0 0 0,2 2-192 0,0 1 144 0,1 2-144 15,2 0 128-15,2 1-128 0,2-1 0 16,2-2 0-16,0-2 0 0,3 0 256 0,1-1-16 16,1 0-16-16,1-2 0 0,1-1 48 0,1-1 16 0,1-1 0 0,3-2 0 15,0-1-64-15,2-1-16 0,-1-2 0 16,-1-1 0-16,2-1-64 0,-1-2-16 0,-1-2 0 0,0-2 0 16,-5 0 0-16,-1-2 0 0,-1-3 0 15,-3-1 0-15,-1-2 64 0,-3-1 16 0,-2-1 0 0,-2-1 0 16,-2-3-208-16,-4-1 0 0,-1 0 0 0,-3-1 0 15,-3 0-192-15,0 1-96 0,-1-2-16 0,-2 1 0 16,0 0 304-16,-1 2-192 0,0-1 192 0,2 2-160 0,-1-1 160 0,3 1 128 16,0 0-128-16,3 1 176 0,-2 0 160 0,2-1 48 15,1 1 0-15,2 0 0 0,1 1 128 0,3 1 48 16,2 0 0-16,1 1 0 16,1 0-112-16,3 2 0 0,1 1-16 0,3 1 0 0,0 2-224 0,0 0-32 15,1 1-16-15,2 0 0 0,0 2-160 0,0 2 0 16,-2 1 0-16,1 2 0 0,0 1 0 0,-1 3 0 15,-2 0 0-15,1 4 0 0,-2 2-160 0,1 3 160 16,-3 1 0-16,-1 2-144 0,1-1 144 0,-2 2 0 16,0 1-144-16,-1 1 144 0,-2 0-176 0,-1-2 48 15,1 1 0-15,0-1 0 16,-1 0-544-16,1-2-96 0,-1 0-32 0,3-3 0 16,-2-3-528-16,2-1-96 0,2-2-32 0,-2-8-8112 15,0 0-1632-15</inkml:trace>
  <inkml:trace contextRef="#ctx0" brushRef="#br0" timeOffset="73207.73">19314 10578 24127 0,'0'0'1072'0,"0"0"208"0,-4 6-1024 0,1 3-256 0,0 2 0 16,1 3 0-16,-2 2 320 0,2 0 0 0,0 0 0 0,2 1 0 0,1 1-32 0,1 1 0 16,3 0 0-16,-1 2 0 0,4 0 224 15,2 0 64-15,1-1 0 0,0-1 0 0,1-2 0 0,1 0 0 16,1-2 0-16,2-1 0 15,-1-1 16-15,1-2 16 0,2-2 0 0,1-1 0 16,1-3-96-16,-1-1 0 0,0-3-16 0,-1-2 0 16,-2-2 0-16,-2-3 0 0,0-2 0 0,-2-1 0 0,-1-2 144 0,-2-4 48 15,-3-3 0-15,0-1 0 0,-3-2-240 0,-2-2-32 16,-2-2-16-16,-2-1 0 0,-3 1-208 0,-2 0-32 16,0 0-16-16,-2 3 0 0,-5 4-144 0,1 1 0 15,-1 3 144-15,-2 2-144 0,-1 3-176 0,-1 2-96 16,0 4-32-16,2 3 0 15,-4 1-224-15,3 1-48 0,3 3-16 0,1 0 0 16,-1 3-1264-16,3 1-256 0,2 1-64 0,2 0-7664 16,2 1-1536-16</inkml:trace>
  <inkml:trace contextRef="#ctx0" brushRef="#br0" timeOffset="73809.66">19880 10649 31151 0,'0'0'1376'0,"0"0"288"0,0 0-1328 0,0 0-336 15,0 0 0-15,0 7 0 16,-1-1 336-16,0 3 0 0,-1 0 0 16,0 1 0-16,-1 1-176 0,2 1-32 0,0 1-128 0,0 2 192 15,0-1-192-15,0 0 0 0,1 0 128 0,0 1-128 16,0-2 0-16,1 0 0 0,0-2 0 0,0-1 0 16,0-1 192-16,1-1-48 0,-2-8-16 0,4 5 0 15,-4-5 208-15,0 0 48 0,0 0 0 0,0 0 0 0,0 0 256 0,5-4 48 31,0-4 16-31,0-1 0 0,0-2-128 0,-1-2 0 0,0-5-16 0,2-1 0 16,0-3-304-16,1 1-48 0,1 0-16 0,-1 0 0 16,1 0-192-16,0 1 0 0,0 1 0 0,-1 3 0 0,1 2 0 0,0 2 0 15,-1 1 0-15,1 3 0 0,-1 2 0 0,-1 3 0 16,-6 3 0-16,7 0 0 0,-1 2 0 0,1 3 0 0,-1 1-192 16,-1 2 192-16,1 1-208 0,-1 2 64 0,1 1 16 0,-1 1 0 15,-1 1 128 1,3 2 0-16,0-1-144 0,-1 2 144 0,2 0 0 15,0 1 0-15,-1-1-144 0,2 0 144 0,1-3 0 16,0-1 0-16,1 1 0 0,0-2 0 0,0-2 0 16,0-2 0-16,1-1 0 0,0-3 0 15,2 0 0-15,-3-3-160 0,2-2 160 0,0-3-128 0,-3-1 128 0,1-3 128 0,0-2-128 0,0-1 176 0,-1 0-48 0,0-2-128 16,-1-2 192-16,1-3-64 0,0-2-128 0,-1 1 160 16,0-2-160-16,-2 1 160 0,3-4-160 0,-2 2 192 15,-2 5-192-15,-1 2 192 0,1 2 64 0,-2 0 32 31,-1 6 0-31,1 0 0 0,-1 3-96 0,-3 4-32 0,0 0 0 0,0 0 0 16,5 1-160-16,1 3 0 16,-1 3-160-16,1 2 160 0,-2 1-208 0,2 2 48 15,-2 2 16-15,1 2 0 0,-1 2 144 0,0 2-192 16,1 2 192-16,-1 0-192 0,1 0 192 0,-1 1 0 16,2-1 0-16,-1 0-128 0,1 0-80 0,0-1-16 0,2-1 0 0,1-2 0 31,1 1-352-31,-1-2-64 0,2-2 0 0,2-1-16 15,1-1-1472-15,-1-2-304 0,2-3-48 0,2-2-7056 16,-1-4-1424-16</inkml:trace>
  <inkml:trace contextRef="#ctx0" brushRef="#br0" timeOffset="74278.35">20838 10462 27647 0,'-11'-13'1216'0,"7"8"256"15,0-1-1168-15,0 1-304 0,1 0 0 0,-1 2 0 0,4 3 512 0,0 0 32 16,-5 0 16-16,1 4 0 0,0 2-560 0,3 3 0 15,0 3 0-15,2 3 0 16,0 5 0-16,1 3 0 0,-1 1 0 0,0 3 0 0,1 2 0 0,-1 1 128 16,0 1-128-16,0 1 0 0,0 0 224 0,0-2-64 15,-1 0-16-15,-1-2 0 0,-1-2-144 0,0-2 192 16,0-1-192-16,0-1 192 0,-2-1-64 0,3-2-128 16,-2-4 192-16,1 0-64 0,-3-6 128 0,2-1 0 15,0-2 16-15,3-6 0 0,0 0 256 0,0 0 48 16,-6-4 16-16,3-2 0 0,-2-4 224 0,2-2 32 15,0-3 16-15,1-1 0 0,-1-1-240 0,2-3-48 16,1-6-16-16,1-1 0 0,1-4-304 0,1-2-64 0,-1-2-16 0,1 0 0 16,2-2-176-16,-1 1 0 0,1 0 0 0,1 2 128 15,1 3-128-15,0 2 0 0,1 2 0 0,1 1 0 16,0 4-128-16,1 3 128 0,1 1-160 0,1 3 160 16,-3 1-176-16,2 3 176 15,0 3-192-15,0 1 192 0,0 1-192 0,-2 2 192 0,1 2-192 0,0 1 192 16,0-1-144-16,-1 3 144 0,0 2 0 0,-2 2-144 15,0-1 144-15,-1 2-128 0,-2 2 128 0,-1 1-128 16,-2 1-64-16,-2 0 0 0,-2 0 0 0,-1 2 0 16,-3 1 0-16,-3 0 0 0,0 1 0 0,-5 3 0 0,-2 3-80 0,-1-1-32 15,-2 1 0-15,1 1 0 32,0 0-400-32,3 0-96 0,-1 0-16 0,3-1 0 0,1-2-1984 0,2 0-400 0</inkml:trace>
  <inkml:trace contextRef="#ctx0" brushRef="#br0" timeOffset="74611.03">21254 10661 17503 0,'-6'-11'1552'0,"2"7"-1232"0,0 1-320 0,-2-1 0 16,-1 2 3072-16,-3 1 544 0,-5 2 112 0,-1 2 32 16,-4 2-2816-16,-1 0-560 15,-1 3-128-15,1 1 0 0,3 1-48 0,0 1 0 0,3 1 0 0,0 1 0 16,3 1-16-16,2 0 0 0,3 0 0 0,1-1 0 15,3 0 64-15,1-1 16 0,3-1 0 0,2-1 0 16,1-1 176-16,3-1 48 0,2-2 0 0,3 0 0 16,2-3 192-16,2-1 32 15,-2-2 16-15,2-2 0 0,0-1-336 0,0-2-64 16,2 0-16-16,0-3 0 0,0-1-32 0,0 0-16 0,-3-1 0 0,0 0 0 16,-2 0-64-16,-1 0-16 0,-2 0 0 15,-1 2 0-15,-3 3-192 0,0 2 144 0,-6 3-144 0,0 0 128 16,0 0-128-16,0 0 0 0,5 5 0 0,-4 2 0 0,1 1-144 0,2 2-16 31,-1 1 0-31,0 1 0 0,1 1-96 0,-1-1-32 0,1 1 0 0,3 0 0 16,-3-1-1232-16,1-1-240 0,0-1-48 0,1 1-14208 15</inkml:trace>
  <inkml:trace contextRef="#ctx0" brushRef="#br0" timeOffset="75628.95">5927 12282 17151 0,'0'0'768'0,"-6"-1"144"0,1-1-720 0,5 2-192 16,-6-1 0-16,1 1 0 0,5 0 832 0,0 0 144 0,0 0 32 0,0 0 0 16,0 0 112-16,0 0 32 0,0 0 0 0,0 0 0 15,0 0-64-15,7 5-16 0,3 0 0 0,2-1 0 16,3-2-272-16,2 0-48 0,5 0-16 0,1 0 0 16,1-1-224-16,3 1-64 0,-1-2 0 0,2 0 0 15,-1-2-176-15,0 1-32 0,-2 0-16 0,-1 1 0 16,-2 0-96-16,-1 0 0 0,-2-1-128 15,-3 1 192-15,0 0-192 0,-4 1 128 0,-2-1-128 0,-2 0 0 16,-1 0 192-16,-7 0-48 0,0 0-16 0,0 0 0 0,0 0 0 16,0 0-128-16,0 0 192 0,-7 1-64 15,-1 0-128-15,-3-1 0 0,-3 0 0 0,0 2 128 0,-2 1-128 16,-3 0 0-16,-2 0 0 0,-3 2 0 0,-3 0 0 16,-2 2-144-16,-2 0 144 0,-1-1 0 0,-1 1 0 15,0-1-128-15,0 1 128 0,2 1 0 0,2-1 0 16,0 3 0-16,1 0-128 0,3 0 128 0,3 1 0 0,2 0 0 15,4 1 0-15,2-1 0 16,1 0-128-16,4 0 128 0,1-1 0 0,3 0 0 0,3 0-176 0,2-1 176 16,2-2-160-16,3 2 160 0,3 0 0 0,3-1 0 15,2-2 0-15,2 0 0 0,2-2 0 0,1-1 160 16,3-1 0-16,0-2 0 0,1-3 64 0,1 0 16 16,-1-2 0-16,-1-2 0 0,-2 0 16 0,-3 0 16 0,-1 0 0 0,-3-1 0 15,-2 0 224-15,-6-1 32 0,-2 0 16 16,-2 0 0-16,-2-1 32 0,-2-1 0 0,-7 0 0 0,-1 1 0 15,-4 0-368-15,-1 3-64 0,-2-1-16 16,-1 4 0-16,-2 1-384 0,-1 3-96 16,-1 3-16-16,1 2 0 0,0 3-448 15,2 2-80-15,1 1-32 0,0 1 0 0,2 1-1440 16,2 1-272-16,-1 1-64 0,4 0-10912 0</inkml:trace>
  <inkml:trace contextRef="#ctx0" brushRef="#br0" timeOffset="75960.8">6181 12792 23951 0,'0'-10'1056'0,"2"5"224"0,1-2-1024 0,2-1-256 0,0 1 0 0,2-1 0 0,0-1 1568 0,1 1 256 16,0 2 48-16,-1 0 16 15,2 1-704-15,0 2-144 0,0 0-16 0,1 3-16 0,-4 0-688 16,1 1-128-16,-7-1-16 0,4 7-16 0,0 0-160 0,-1 1-192 0,-1 2 32 0,-1 1 16 31,-1 0-240-31,-1 1-32 0,-2 2-16 0,-3 0 0 0,0 1 240 0,-2 2 64 0,-1 0 0 0,0 1 0 16,-2-1 128-16,2-2-128 0,-1-1 128 0,1-1-128 15,0-2 128-15,2-2 0 0,1-1 0 0,1-1 0 16,1-4 272-16,4-3 96 0,0 0 16 0,0 0 0 16,0 0 256-16,0 0 48 0,0 0 16 0,8 2 0 15,2-1-240-15,-2-1-32 0,5-1-16 0,0 0 0 16,2 0-240-16,3 0-48 0,-2-1-128 0,4-1 192 15,-2 1-352 1,3 0-80-16,2-1-16 0,-1 2 0 0,2-2-1776 0,0 1-352 0,1 1-80 0,1-1-11552 16</inkml:trace>
  <inkml:trace contextRef="#ctx0" brushRef="#br0" timeOffset="76135.41">6779 12679 29375 0,'0'0'1296'0,"0"0"272"0,4-5-1248 0,2 1-320 15,-1 1 0-15,2-1 0 0,-1 2 0 0,1 1 0 0,2 0 0 0,1 0 0 16,1 1-272-16,1 0 32 0,0 0 16 0,2 1-8288 16,3 1-1664-16</inkml:trace>
  <inkml:trace contextRef="#ctx0" brushRef="#br0" timeOffset="76309.71">6820 12866 26719 0,'-11'-5'1184'0,"11"5"240"0,-5-2-1136 0,5 2-288 16,0 0 0-16,0 0 0 0,-3-2 992 0,3 2 144 16,0 0 16-16,0 0 16 0,0 0-672 0,0 0-144 15,8-1-32-15,4 1 0 0,2 0-160 0,3 0-32 16,2 0-128-16,3 1 192 15,4 0-1200-15,1-1-240 0,3 0-48 0,1 0-11824 0</inkml:trace>
  <inkml:trace contextRef="#ctx0" brushRef="#br0" timeOffset="77067.2">8660 12474 11055 0,'0'0'480'16,"-4"-3"112"-16,0 1-464 0,-1-2-128 0,5 4 0 0,-6-4 0 0,3 1 3184 0,0 0 608 15,-1 1 128-15,1 0 32 0,3 2-2160 0,0 0-448 16,0 0-64-16,0 0-32 0,0 0-368 0,0 0-80 0,0 0-16 0,7 0 0 15,2 0-176-15,2 1-32 0,2 0-16 0,2 0 0 16,4 0-192-16,2 1-48 0,2-2 0 0,2 1 0 16,0-1-96-16,2 0-32 0,-2 0 0 0,-2 0 0 15,0 0-48-15,-1 0-16 0,-2 0 0 0,-1 1 0 16,-2-1-128-16,0 0 0 16,-4 0 0-16,-2 0 0 0,-2 0 144 0,-1 0-144 0,-8 0 160 0,0 0-160 15,0 0 192-15,0 0-64 16,0 0-128-16,0 0 192 0,0 0-192 0,-5-4 0 0,-1 1 0 0,-5 1 0 15,-3 0 0-15,0 1-208 0,-3 0 64 0,-3 2 16 0,-4 1 128 0,-4 1-128 16,-3 0 128-16,-3 0-128 0,-2 1 128 0,-2 2-160 16,1-1 160-16,1 3-160 0,-1-1 160 0,3 3 0 15,2 1 0-15,2 1 0 0,0 2 0 0,2-1-128 16,1 0 128-16,4 0 0 0,2 0 0 0,3 1 0 16,4-1 0-16,4-1-128 0,4 0 128 0,2 0 0 15,3-1 0 1,3 0 0-16,5-1 0 0,3-1 0 0,2-1 0 0,3-1 0 0,3-1 160 0,2-2 16 0,0-1 0 0,2 1 0 31,0-2 16-31,1-2 16 0,1-2 0 0,-1-2 0 0,-2 0 32 0,-2 0 0 16,-3-3 0-16,-2 0 0 0,-3 0 208 0,-2-1 32 0,-3-1 16 0,-3-1 0 15,-3 0 0-15,-2-1 0 16,-3 0 0-16,-1 0 0 0,-3 2-240 0,-2 0-32 16,-2 0-16-16,0 2 0 0,-5 2-400 0,-1 2-64 15,-1 1-32-15,0 2 0 16,-2 3-576-16,-2 0-112 0,0 2-32 0,0 2 0 0,2 2-1616 0,1 1-320 0,2 1-64 15,1 1-11008-15</inkml:trace>
  <inkml:trace contextRef="#ctx0" brushRef="#br0" timeOffset="77746.14">9051 12920 23039 0,'0'0'2048'0,"2"-7"-1648"16,0 0-400-16,0 0 0 0,-1-1 2032 0,-2-1 320 15,-3-1 64-15,-2 2 16 0,0 0-960 0,-3 0-192 16,-3 0-48-16,0 2 0 0,-2 0-672 0,0 4-144 31,-1 0-32-31,-1 2 0 0,0 2-384 0,0 1 0 0,-1 3 0 0,-1 1-176 0,2 0 32 0,0 3 0 16,0 0 0-16,2 1 0 0,1 1 144 0,2 0-128 16,2 0 128-16,-1 0-128 15,3 1 128-15,3-1-160 0,0 0 160 0,2 0-160 0,3-1 160 0,3-1 0 0,0-3 0 16,1 0 0-16,2-1 0 0,1-3 0 15,1-1 0-15,2-2 128 0,1-3-128 0,1-3 144 0,1 0-144 16,0-2 160-16,0 0-16 0,-1-2 0 0,0-1 0 16,0-2 0-16,-1-1 0 0,0-2 0 0,1-1 0 0,-5 0 0 15,2-1 0-15,-1 0 0 0,-1 2 0 0,-2 1 0 16,1 2-144-16,-3 2 128 0,1 2-128 0,-3 3 128 16,0 0-128-16,-2 6 128 0,0 0-128 0,0 0 128 15,0 0-128-15,0 0 0 0,-2 8 144 0,0 2-144 16,0 2 0-16,-1 1-128 0,1 0 0 0,1 2 0 15,0 0 128-15,1 1 0 16,0 1-144-16,1-1 144 0,1 0 0 0,0-1 0 0,3 0 0 0,0-1 0 16,0-1 0-16,0-2 0 0,2-2 0 0,1-1 0 0,1-2 0 0,-1 0 0 15,2-3 0 1,1-1 0-16,0-3 0 0,1-1 160 16,0-1-32-16,0-2-128 0,0-3 256 0,1 1-48 0,0-2-16 15,2-1 0-15,-2-2-48 0,1 0-16 16,-1-1 0-16,-1-1 0 0,-1 1 0 0,0 1-128 15,-1 0 192-15,-3 3-64 0,-1 2-128 0,1 1 0 0,-7 6 0 0,0 0 0 0,0 0 0 0,0 0-176 32,2 6 48-32,0 1 0 0,0 2-32 0,0 1 0 15,1 1 0-15,-1 1 0 0,1-1 160 0,1 1 0 0,1 2-144 0,1 1 144 16,1-2 0-16,1-1 0 0,1-1 0 0,-1-1 0 16,1-1 0-16,2-2 0 0,-1-1 0 15,1-3 0-15,-1-1 272 0,0 0-16 0,0-4-16 0,-1 0 0 16,-1-2 224-16,1-2 48 0,1 0 16 0,-1-2 0 15,-1-2 16-15,-3-2 0 0,-1-2 0 0,0-1 0 16,-1 0-256-16,-1 0-48 0,0-2-16 0,-2 2 0 16,0-2-224-16,-1 2 0 0,0 2 0 0,-1 1 0 15,0 2-624 1,-1 2-160-16,-2 2-48 0,1 3 0 0,4 3-2432 0,0 0-480 0</inkml:trace>
  <inkml:trace contextRef="#ctx0" brushRef="#br0" timeOffset="78067.92">9579 13016 16575 0,'0'0'1472'0,"0"0"-1168"16,6-2-304-16,2-2 0 0,1-2 2272 0,1 1 400 15,2-1 80-15,1 1 0 0,-1-3-640 0,1 0-144 0,0 0-32 16,2-1 0-16,-2-1-528 0,-1 0-96 16,-1-2-32-16,0 0 0 0,0 0-416 0,-1 0-96 15,-1 1 0-15,-2-1-16 0,0-1-256 0,-3 2-48 16,0 3-16-16,-2 0 0 0,-1 1-288 0,-1 2-144 15,0 5 160-15,0 0-160 0,-3-5 176 0,-4 3-176 0,-1 2 192 0,0 5-192 16,-2 0 0-16,0 2-176 0,-1 2 0 0,0 0 0 16,0 4 48-16,0 0 0 0,-1 1 0 0,1 1 0 15,2 1 128-15,1-1 0 0,3 1-144 0,0-1 144 16,2 0 0-16,1 1-144 0,2-2 144 0,1 0 0 16,1 0 0-16,4-2-128 0,1 0 128 0,3 0 0 15,2-3 0-15,3 0 0 0,1-2-128 0,3 0 128 16,2-2-224-16,1 0 16 0,1-2 0 0,2-2 0 15,1-1-432-15,2-1-64 0,-1-2-32 0,3-3-10864 16,1-1-2176-16</inkml:trace>
  <inkml:trace contextRef="#ctx0" brushRef="#br0" timeOffset="78282.19">10076 12656 34095 0,'0'0'1504'0,"0"0"320"0,0 0-1456 0,0 0-368 0,0 0 0 0,4-3 0 15,5 2 256-15,3 1-32 0,2 0 0 0,4 0 0 16,3 1-64-16,3-1-16 16,2 0 0-16,-1 0 0 0,0 0-320 0,0 0-64 15,1-1-16-15,-1 0-10080 0,-1 0-2016 0</inkml:trace>
  <inkml:trace contextRef="#ctx0" brushRef="#br0" timeOffset="79027.22">11215 12413 27647 0,'0'0'2448'0,"-1"-6"-1952"0,-1 2-496 0,2 4 0 0,0 0 1408 15,0 0 192-15,-3-5 48 0,3 5 0 16,0 0-768-16,0 0-160 0,-1 6-16 0,-3 1-16 0,1 4-480 0,0 3-80 0,-2 1-128 0,2 2 176 16,0 1-176-16,-2 2 0 0,1 1 0 0,1 1 0 15,-1-1 0-15,2 1 0 0,1 0 0 0,0-1 0 16,-1-1 0-16,1-1 0 0,1 0 0 0,0-1 0 16,-4-2 0-16,2 0 0 0,1-4 144 0,0-1-16 0,-1-3-128 15,1-1 144-15,1-7-144 0,0 0 160 0,0 0 160 0,0 0 16 31,0 0 16-31,0 0 0 0,-4-8 304 0,2-2 64 0,0-3 16 0,1-1 0 16,0-4-96-16,2-1-32 0,-1-5 0 16,3-1 0-16,2-3-368 0,0-3-80 0,2-2-16 15,0-1 0-15,2 0-144 0,0-3 0 0,2 1 0 16,-2 1 128-16,2 2-128 0,0 3 0 0,0 4 0 0,1 3 0 0,1 3 0 0,-2 3 0 16,-1 4-144-16,0 2 144 15,-1 2 0-15,0 3 0 0,-2 0-128 0,0 3 128 16,-2 0 0-16,-5 3-128 0,0 0 128 0,6 5 0 31,-3 3-448-31,-1 1 0 0,-1 0 16 0,-2 5 0 0,-1 0-64 0,-1 2-16 0,-3 3 0 0,0 1 0 16,-3 0 64-16,-2 1 16 0,-2 1 0 0,0 0 0 0,-2 1 64 0,1-1 16 0,0-2 0 0,0-3 0 15,2-1 352-15,2-3-144 0,-1-2 144 0,3-2 0 16,0-2 0-16,2-1 0 16,2-2 160-16,4-4-32 15,0 0 288-15,0 0 64 0,0 0 16 0,0 0 0 16,0 0-16-16,4 5 0 0,2-1 0 0,1 0 0 15,0 1-160-15,2 0-16 0,1 2-16 0,2-1 0 0,1 1-288 0,2 1 0 16,0 1 0-16,0 0 0 0,0 1 0 0,-1 0 0 16,0 0 0-16,1 1 0 0,-2 0 0 0,1 0 0 15,-3 1 0-15,2 0 0 0,2 0 0 0,-3 1-192 16,0-1 16-16,0 0 16 16,1-1-1664-16,0 0-336 0,-1-1-64 0,2-3-8608 15,0 0-1728-15</inkml:trace>
  <inkml:trace contextRef="#ctx0" brushRef="#br0" timeOffset="79169.49">11796 12614 27647 0,'0'0'1216'0,"0"0"256"0,4-6-1168 0,0 2-304 16,1 0 0-16,3 0 0 0,1 1 768 0,1 0 112 15,0 0 16-15,2 1 0 0,2 0-624 0,2 1-112 0,1 0-32 0,2 0 0 16,0 0-1664-16,-1 1-320 0,1 1-80 0</inkml:trace>
  <inkml:trace contextRef="#ctx0" brushRef="#br0" timeOffset="79367.08">11790 12756 28559 0,'0'0'2544'0,"0"0"-2032"15,0 0-512-15,0 0 0 0,-5-2 1472 0,5 2 192 16,0 0 32-16,0 0 16 0,0 0-928 0,0 0-176 15,9 2-32-15,2-1-16 0,2 0-208 0,3 0-32 16,2 0-16-16,3 0 0 0,3 0-480 0,3 0-80 16,0-1-32-16,3 0 0 15,1-1-2576-15,0-1-512 0,-2-1-96 0</inkml:trace>
  <inkml:trace contextRef="#ctx0" brushRef="#br0" timeOffset="79802.49">13162 12385 30287 0,'0'0'1344'0,"-5"0"272"0,-1 1-1296 0,1 1-320 15,1 1 0-15,-2 2 0 16,-1 2 0-16,0 1-208 0,-2 2 16 0,0 1 16 16,1 1 176-16,1 2 0 0,0 0-144 0,-1 6 144 0,3 1 0 0,2-2 0 15,2 0 192-15,2 0-64 0,1 0 192 16,2-2 48-16,3 0 0 0,2-1 0 0,2 0 144 0,1-2 48 16,1-1 0-16,3-2 0 0,3-1 144 0,2-1 48 15,-1 0 0-15,3-4 0 0,2-2-224 0,1-2-32 16,-1-2-16-16,-1-2 0 15,-2-2 96-15,-1-3 32 0,-2-2 0 0,-3-2 0 0,-2-2-16 0,0-4 0 16,-4-3 0-16,-4-3 0 0,-1-3-192 0,-4 0-32 0,-2-3-16 16,-5 2 0-16,-4-2-160 0,-3 2-48 0,-5 3 0 0,-3 2 0 15,-2 1-144-15,-2 2 0 16,-1 4 0-16,-2 4-176 0,0 3-144 0,-1 2-16 0,-1 4-16 16,2 3 0-1,-1 3-608 1,2 4-112-16,1 2-16 0,4 2-16 0,0 1-1344 0,4 1-272 0,0 2-48 0,3 3-11472 0</inkml:trace>
  <inkml:trace contextRef="#ctx0" brushRef="#br0" timeOffset="80530.62">14413 12553 31039 0,'0'0'1376'0,"0"0"288"0,-5-1-1344 0,5 1-320 0,-6-2 0 0,6 2 0 0,-2 6 0 0,-1 0 128 0,-3 2-128 0,0 1 0 0,-1 1 176 15,0 2-48-15,0 0 0 0,-1 1 0 16,0 1 32-16,1-1 0 15,-1 2 0-15,1-2 0 0,2 0 144 0,0 0 16 16,0-1 16-16,0-1 0 0,1 0 112 0,1-2 0 16,1-2 16-16,-1-2 0 0,3-5 240 0,0 0 32 0,0 0 16 0,0 0 0 15,0 0 144-15,0 0 48 16,-2-7 0-16,1-3 0 0,1-1-256 0,0-2-48 0,1-1-16 0,1-2 0 16,2-3-304-16,-1-1-64 15,1-1-16-15,2-1 0 0,-1-1-240 0,2 0 0 16,1 0 0-16,-2 0 0 0,-1 0 0 0,-1 2 0 15,0 2 0-15,1 5-160 0,-2 2 160 0,0 3-128 16,0 4 128-16,-3 5-128 0,0 0-32 0,0 0 0 16,2 6 0-16,0 4 0 0,1 2-48 0,1 4-16 15,-2 0 0-15,1 3 0 0,0 2 224 0,1 1-176 16,0 1 176-16,2 1-160 0,-1 1 160 0,2 2 0 16,0-2 0-16,1 1-128 0,1 1 128 0,1-2 0 0,2-2 0 15,-1-1 0-15,-1-2 0 0,1-2 0 16,1-3 0-16,0-3 0 0,0-2 0 0,1-2 0 0,-2-4 0 0,1-2 0 15,2-3 0-15,-3-1 0 16,1-3 0-16,0-2 0 0,0-3 0 0,1-2 144 0,1-3 0 0,1-4 0 16,-2-3-16-16,0-1 0 0,0-1 0 0,-3-1 0 15,1 1-128-15,-1 1 0 0,0 1 144 0,-2 2-144 16,-1 2 0-16,0 2 0 0,-1 3 0 0,-1 2 128 16,-1 1 64-16,0 3 0 0,-2 2 16 0,-2 5 0 0,0 0-80 15,0 0-128-15,0 0 176 0,0 0-176 0,0 0 0 16,3 5 0-16,-1 3 0 0,2 1-144 15,-2 2 144-15,1 1-192 0,-1 1 192 0,2 2-192 0,-2 0 192 0,1 3 0 16,1-1-144-16,-1 2 144 0,0 1-128 16,2 1 128-16,-2-1-160 0,1 1 160 15,1-2-544-15,0 0-16 0,1-2 0 0,0 0 0 16,1-3-1040-16,1-1-192 0,-1-1-64 0,3-2 0 16,1-1-864-16,1-2-176 0,0-3-48 0,3-2-9440 15</inkml:trace>
  <inkml:trace contextRef="#ctx0" brushRef="#br0" timeOffset="80940.35">15179 12572 5519 0,'-6'-20'496'0,"4"11"-496"0,-2 1 0 0,-2-1 0 16,-2 0 4800-16,-1 1 848 15,-2 1 176-15,0 0 48 0,2 3-3472 0,1 0-688 0,1 3-144 0,0 1-32 16,2 2-1024-16,1 3-224 0,1 1-32 0,0 4-16 16,2 2-240-16,1 3 0 0,0 0 0 0,1 2 0 15,2 0 0-15,0 2 0 0,0-1 0 0,2 0 0 16,-2 1 0-16,0 0 0 0,1-1 0 0,-2 0 0 15,0-2 144-15,-1-1-144 0,-1-2 128 0,-1-2-128 0,1-2 240 16,-4-3-48-16,-1 0 0 0,5-6 0 16,-4 2 432-16,-2-3 80 0,0-2 0 0,-1-3 16 0,0-2 160 0,1-3 16 15,-1-2 16-15,1-2 0 0,0-3-272 0,1-2-64 16,0-2-16-16,2-2 0 0,1-3-208 0,1-4-32 16,1-2-16-16,1-2 0 0,1-2-304 0,0 1 160 15,1 0-160-15,2 1 128 0,0-1-128 0,2 5 0 16,1 3-160-16,0 3 160 0,1 1-128 0,1 4 128 15,2 3 0-15,1 4-144 0,1 2-32 0,-1 2 0 16,1 3 0-16,2 1 0 0,0 3 0 16,1 3 0-16,-1 2 0 0,-1 3 0 0,0 3 0 0,-3 1 0 15,0 2 0-15,-4 1 0 0,-1 1-16 0,-1 3-16 16,-2 1 0-16,2 3 0 0,-5 4 16 0,-1-2 16 0,-1 0 0 0,-5 2 0 16,1 3-80-16,-4-1-32 15,-2-1 0-15,-3 1 0 16,-1-1-368-16,1 0-80 0,-2-1-16 0,-1-2 0 15,1-1-1088-15,0-2-208 0,1-3-64 0,2-1-11664 0</inkml:trace>
  <inkml:trace contextRef="#ctx0" brushRef="#br0" timeOffset="81301.07">15621 12550 23039 0,'0'0'2048'0,"1"-5"-1648"0,-2-1-400 0,1 6 0 16,0 0 1824-16,-6-5 288 0,-2-1 48 0,-3 3 16 0,0 2-944 15,-4 2-176-15,0 1-32 0,-2 3-16 0,0 4-720 0,-1 1-144 16,1 0-16-16,0 3-128 0,1-1 0 0,0 2 0 16,1-1 0-16,1 1 0 0,1 0 0 0,4 0 0 15,0-1 0-15,2 1 0 0,2-1 144 0,1-1-144 16,4-1 0-16,0-1 144 0,1-2 112 0,4-1 32 16,-1-1 0-16,3-3 0 0,1-3 384 0,1-1 80 0,2-1 16 0,0-2 0 15,2-4-304-15,-1-1-48 0,1-2-16 0,0-1 0 16,-1 0-128-16,0 0-16 0,0-1-16 0,-1 1 0 15,-1 1-64-15,-1 2-16 16,-1 1 0-16,-2 3 0 0,0 1 80 0,-6 4 16 0,0 0 0 0,0 0 0 16,3 7-80-16,0 2-16 0,0 1 0 15,-1 1 0-15,0 1-160 0,1 1 0 0,1 1 0 0,1 2-176 16,2 0 176-16,0 1 0 0,2-3 128 0,1 0-128 16,1 1 0-16,2-3-128 15,4-2 0-15,0-1 0 16,3 0-1280-16,1-1-256 0,1-3-64 0,1 0-15552 15</inkml:trace>
  <inkml:trace contextRef="#ctx0" brushRef="#br1" timeOffset="-161518.61">5996 14002 7775 0,'0'0'336'0,"0"0"80"0,-2 1-416 0,-2 0 0 0,0 0 0 0,1-1 0 15,3 0 1168-15,0 0 160 0,-5 1 16 0,5-1 16 16,0 0-256-16,0 0-48 16,0 0-16-16,0 0 0 0,0 0-208 0,-3-1-32 15,3 1-16-15,0 0 0 0,-4 0 64 0,4 0 16 16,0 0 0-16,0 0 0 0,0 0-32 0,0 0-16 0,0 0 0 0,0 0 0 15,0 0-240-15,1-4-32 0,0 0-16 0,0-3 0 16,2-1-112-16,2-1-32 0,0 0 0 0,4-4 0 16,2 2-64-16,2-2-32 0,0-1 0 0,4 0 0 15,0-2-16-15,3 1 0 0,1-3 0 0,0 1 0 16,0-2-48-16,1 0-16 0,-1 2 0 0,0-1 0 0,0 2 48 16,-1 1 16-16,0 2 0 0,-2 2 0 0,-2 1-80 0,0 2-32 15,-3 3 0-15,-1-1 0 0,0 4-160 16,-1 1 0-16,-1 2 0 0,-1 1 0 15,-1 3 0-15,-2 1 0 0,0 3 0 0,-1 2 0 0,0 1 0 0,-2 3-192 16,-1 0 0-16,-1 2 16 16,-1 0-640-16,0 2-128 0,0-2-16 0,-2 2-16 15,1 1-2400-15,0-1-464 0,-1-3-112 0</inkml:trace>
  <inkml:trace contextRef="#ctx0" brushRef="#br1" timeOffset="-161154.88">6262 13838 6447 0,'0'0'576'0,"0"0"-576"0,0 0 0 0,0 0 0 15,0 0 2016-15,-4-3 288 0,4 3 64 0,-5-2 16 16,1-1-688-16,4 3-144 0,0 0-16 15,-6 0-16-15,2 2-416 0,-4 0-80 0,2 1 0 0,-1 3-16 16,0 1-560-16,1 3-96 0,-1 2-32 0,0 3 0 0,-1 1-80 0,0 3-32 16,-2 2 0-16,1 3 0 0,2 2 48 0,-1 4 0 15,-2 2 0-15,2 1 0 0,2 0-96 0,0 1-16 16,2-2 0-16,2 12 0 0,2-8-144 0,2-4 0 16,2-4 0-16,4-3 128 15,2-2 192-15,2-3 48 0,-1-4 0 0,3-1 0 16,2-2 16-16,-1-4 0 0,2-4 0 0,1-2 0 0,4-2-128 0,-6-1 0 15,0-2-16-15,4-2 0 0,2-2-240 16,1-1 176-16,1-3-176 0,3-1-9200 16,1-2-1936-16</inkml:trace>
  <inkml:trace contextRef="#ctx0" brushRef="#br1" timeOffset="-160196.85">6438 14397 22111 0,'2'-6'1968'0,"-1"0"-1584"16,2 0-384-16,-1 0 0 0,0-1 1216 0,0 1 144 16,-1 0 48-16,-1 6 0 15,0 0-752-15,0 0-144 0,0 0-16 0,0 0-16 0,0 0-224 0,0 7-64 16,0-1 0-16,0 4 0 16,0 2-192-16,0 1 176 15,-1 1-176-15,0 0 160 0,-1 0-160 0,1 1 160 0,0-1-160 0,0 0 160 16,-1 0 32-16,2-3 16 15,0-2 0-15,0-1 0 0,2-3 352 0,-2-5 64 0,0 0 16 0,0 0 0 16,0 0 256-16,5-2 64 0,1-2 16 0,1-4 0 16,2-2-416-16,-1-1-96 0,1-2-16 0,2-2 0 15,1-3-272-15,1-1-176 0,1 2 192 0,0-2-192 16,1-1 128-16,-1 3-128 0,-2 1 0 0,0 3 0 16,-1 2 0-16,-2 2 0 0,-1 4 0 0,-1 1 0 15,0 3 0-15,0 2-144 0,-2 4 144 0,1 3-192 16,-1 1 192-16,1 4-208 0,-2-1 80 0,0 2 128 0,0 2-160 0,0 1 160 15,2-1 0-15,-1 2-144 0,-2-1 144 16,3-1 0-16,1-1 0 0,-1 0 0 0,0-2 0 0,1-2 0 16,0-2 0-16,1-3 0 0,-1-1 0 0,2-3 0 15,0-1 0-15,0-2 0 0,0-3 160 0,-1-2 16 16,1-1 0-16,0-1 0 0,-1-2 32 0,0-1 16 16,0-2 0-16,1-2 0 0,0-1-16 0,0-1 0 0,-1 1 0 15,2 0 0-15,2 0-64 0,0 3-16 16,-2 1 0-16,0 2 0 0,-2 2-128 0,-1 2-144 15,-3 2 144-15,0 1-208 0,-4 3 208 0,0 0 0 16,6 2 0-16,-1 2 0 0,0 2 0 0,-1 0-144 16,1 2 144-16,-1 1 0 0,-1 1 0 0,4 1 0 0,-5 1 0 0,2 0-128 15,1 0 128-15,0 1 0 16,2-2 0-16,0-1-128 0,0-1-128 0,2 0 0 0,1 0-16 0,1-3 0 31,-1 0-688-31,1-2-128 0,1-1-16 0,1 0-16 16,3-3-1728-16,-1-3-352 0,0-1-64 0,2-3-8896 0</inkml:trace>
  <inkml:trace contextRef="#ctx0" brushRef="#br1" timeOffset="-159848.21">7342 14302 4607 0,'4'-13'192'0,"-3"7"64"0,0-1-256 0,-2-1 0 0,-2 1 0 0,0-1 0 0,-1 0 4640 15,-1 2 880-15,0-1 176 0,-2 1 48 0,1 2-3440 0,-1 2-704 16,-2 0-128-16,2 2-16 0,-2 0-720 0,0 3-144 16,1 0-16-16,-1 2-16 0,2 1-224 0,0 2-32 15,1 0-16-15,0 0 0 0,1 1-128 0,0 1-32 16,1 1 0-16,0 0 0 0,2 0-128 0,1 0 192 15,1-1-192-15,1 0 192 0,0-2-64 0,2-1-128 16,-1 0 192-16,1-2-64 0,-3-5-128 0,6 6 0 16,-6-6 144-16,6 3-144 0,-6-3 144 0,8 0-144 15,-2-2 192-15,2 0-192 0,-1-1 224 0,-1-4-64 0,1-2-16 0,0 0 0 16,-2 1-16-16,1-3 0 16,-1 2 0-16,-2 0 0 0,2 0-128 0,-1 1 0 15,1 1 144-15,-1 1-144 0,-1 2 144 0,-3 4-144 0,0 0 192 0,0 0-192 16,0 0 256-16,0 0-48 0,7 2-16 0,-2 1 0 0,1 2-192 0,-2 1 0 15,1 1 0-15,0 1 0 0,1-1 0 16,-1 2 0 0,2 1 0-16,-1 0 0 0,2-1 0 0,0 1 0 0,-2 0 0 0,2-1 0 0,0 0 0 0,1 0 0 15,0-1 0-15,1-2 0 16,2 0-832-16,1-1-48 0,0-1-16 0,1-2 0 16,0-1-1824-16,0-2-368 0,-2-2-80 0,0-2-5008 15,-1-1-992-15</inkml:trace>
  <inkml:trace contextRef="#ctx0" brushRef="#br1" timeOffset="-159530.87">7630 14300 16287 0,'0'0'720'0,"0"0"160"0,-2-5-704 0,0-1-176 0,0 1 0 0,2 5 0 0,0 0 1552 0,0 0 288 16,0 0 48-16,0 0 16 0,-6-1-704 0,6 1-144 15,-5 3-32-15,5-3 0 0,-3 8-528 0,0-1-112 16,2 2-32-16,2 1 0 0,0 1 112 0,1-1 32 16,0 0 0-16,1 0 0 0,1 0 80 15,1-2 32-15,-1 1 0 0,2-1 0 0,-1 0-96 0,1-2-32 16,-1 0 0-16,2-2 0 15,-2-1-144-15,1-2-16 0,0-1-16 0,1 0 0 0,-1-2 48 0,0-1 16 16,-3-1 0-16,2-1 0 0,-1-1 16 0,1-1 16 16,-2 0 0-16,0 0 0 0,-1-3 128 0,0 0 32 0,-1 1 0 15,-1 0 0-15,0 2-560 0,-1 0 0 0,-1 1 0 0,2 6-192 16,-3-3 320-16,3 3 80 0,-5 0 16 16,-1 3 0-16,0 1-224 0,-1 1 128 0,-1 3-128 0,1 1 0 15,0 1 0-15,0 1 0 16,0 1 0-16,0 0-160 0,2 1 160 0,-1 0 0 0,3 0 0 0,-1 1-128 15,2-2-176-15,1 0-16 0,1-1-16 0,1 0 0 32,1 0-640-32,2-1-128 0,0-3-32 0,1 2-9648 15,-1-2-1936-15</inkml:trace>
  <inkml:trace contextRef="#ctx0" brushRef="#br1" timeOffset="-157916.51">8150 13848 6447 0,'0'0'576'0,"0"-7"-576"0,0 0 0 0,0-2 0 15,1 2 1728-15,0 0 256 0,-1-3 32 0,1 1 16 16,0-1-176-16,0 0-48 0,-1-1 0 0,0 0 0 15,0 0-336-15,0 1-64 0,0 1 0 0,0-3-16 0,0 0-240 0,0 1-64 16,0 0 0-16,0 1 0 0,2 0-144 0,-2 2-48 16,0 0 0-16,1 2 0 0,1 1-352 15,-2 5-80-15,0 0-16 0,0 0 0 0,0 0 0 16,0 0-16-16,0 0 0 0,0 0 0 0,0 0-176 0,0 0-48 16,-3 9 0-16,1 3 0 0,-1 2-208 0,0 4 0 15,-1 3 0-15,1 3-160 0,0 3 160 0,-1 5 0 16,2 3 0-16,-1 4 0 0,0 4 0 0,-1 3-128 15,2 5 128-15,-2 0 0 0,0 3 0 16,1 27 0-16,2-9 0 0,0-4 0 0,1-7 0 0,-1-4 0 16,0-2 0-16,0-2 0 0,-1-4 0 0,1-2 0 15,1-2 0-15,-1-4 176 0,-1-2-32 0,0-4 0 16,1-1 0-16,-1-4 0 0,-2-3 48 0,-1-1 16 16,1-2 0-16,1-2 0 0,-1-2-16 0,0-2 0 15,1-3 0-15,0-2 0 0,1-1-32 0,-1-1-16 16,3-2 0-16,0-3 0 0,0-6-144 0,0 0 0 15,0 0 0-15,0 0 0 16,0 0-704-16,0 0-208 0,0 0-48 0,0 0-16 16,0 0-2672-16,0 0-544 0</inkml:trace>
  <inkml:trace contextRef="#ctx0" brushRef="#br1" timeOffset="-157387.41">8437 14836 17503 0,'0'0'1552'0,"0"0"-1232"16,0 0-320-16,0 0 0 15,-5 1 896-15,0 1 112 0,-2 3 16 0,2 1 16 0,-1 3-240 16,1 2-48-16,0 1-16 0,1 2 0 0,0 2-208 0,0 0-32 16,1 1-16-16,1 0 0 0,1 3-256 0,1-2-48 15,0-2-16-15,2 0 0 0,0-2 96 0,2-1 0 0,2-1 16 0,-1-1 0 16,2-1 96-16,-1-2 16 15,1-3 0-15,-1 0 0 0,0-3 208 0,1-2 48 0,0-1 16 0,0-2 0 16,1-3-176-16,0-1-32 0,-1 0-16 0,1-2 0 16,0-1-160-16,-1-1-16 0,1-3-16 0,0-2 0 15,-2 0-80-15,1 2-16 0,-1 1 0 0,0 2 0 16,1 2-144-16,-3 1 0 16,-1 2 0-16,-3 6 0 0,4-4 0 0,-4 4 0 0,0 0-160 0,0 0 160 15,0 0 0-15,0 0 0 16,0 0 0-16,5 5 0 0,0 2 0 0,-3 0 0 0,1-1 0 0,-3-6 0 15,2 7 0-15,1-1 0 0,-3-6 0 0,0 0 0 16,0 0 0-16,0 0 0 0,0 0 0 0,0 0 0 16,0 0 0-16,0 0 160 15,7-2 0-15,-1 0 0 0,0-1 192 0,2-1 32 0,0-1 16 16,1-1 0-16,-4 1-144 0,4-1-16 0,0 2-16 0,-1 1 0 0,0 1-224 16,0 2 0-16,0 2 0 0,-1 2 0 15,0 3 0-15,-1 2 0 0,1 0 0 16,-1 4 0-16,-1 0 0 0,-1 0 0 0,-1 0 0 0,0 1 0 15,0-1 0-15,-1-1 128 0,1-1-128 0,-2-1 0 0,0-3 0 16,0 0 0-16,-1-7 0 0,0 0 0 16,0 0-656-16,0 0-128 0,0 0-32 0,0 0-9488 15,-4-6-1920-15</inkml:trace>
  <inkml:trace contextRef="#ctx0" brushRef="#br1" timeOffset="-157213.54">8541 14655 17503 0,'-18'-9'1552'15,"10"4"-1232"-15,0-1-320 0,-1-1 0 0,2 0 4000 0,-1 1 736 32,1 0 160-32,1 1 32 0,0-1-3904 0,2 2-784 0,-1-1-240 0,5 5 128 15,-3-4-128-15,3 4 0 0,0 0 0 0,0 0 0 32,0 0-512-32,0 0-32 0,0 0 0 0,9-1-9584 15,1 1-1920-15</inkml:trace>
  <inkml:trace contextRef="#ctx0" brushRef="#br1" timeOffset="-156531.8">9042 14915 24191 0,'-4'-7'1072'0,"4"7"208"0,-1-4-1024 0,0 0-256 16,-1-1 0-16,1 2 0 0,0 0 1280 0,-1-1 192 16,2 4 32-16,0 0 16 0,0 0-624 0,0 0-128 15,-1 5-32-15,-2 4 0 0,2 2-544 0,-1 3-192 16,1 2 0-16,0 4 144 0,0 2-144 0,1 2 0 0,0 2 0 0,0 0 0 16,0 3 0-16,0-2 0 15,0 2 0-15,0-2 0 0,-1 0 0 0,1-3 0 0,0 0 144 16,0 0-144-16,-3-3 128 0,2-1-128 0,0-1 128 15,1-4-128-15,0-3 144 0,0-1-144 0,-1-2 192 0,1-2-192 16,0-7 288-16,0 0-48 0,0 0-16 0,0 0 0 16,0 0 224-16,-5-4 64 15,0-2 0-15,3-3 0 0,-1-3 96 0,-1-4 32 0,1-2 0 0,2-5 0 16,1-5-448-16,2-2-192 0,2-3 160 0,-1 0-160 16,1-1 0-16,2 0 0 0,0 0 0 0,2 2 0 0,0 1 0 0,1 4-192 15,-2 3 192-15,2 3-160 0,0 2 160 0,-1 3 0 16,-1 0-144-1,2 5 144-15,-1 1 0 0,1 4 0 0,-1 0 0 0,1 3 0 0,-1 1 0 0,0 3 128 16,-2 1-128-16,1 2 128 0,-2 2-128 0,0 0 160 16,-3 2-160-16,1 1 160 0,-1 1-160 0,1 0 0 15,-3 1 0-15,0 1 128 0,-2 0-128 0,0 1 0 16,-1 0 0-16,0 1 128 0,-3 0-128 0,-2-1 192 16,0-1-192-16,-1 0 192 0,-2-2-64 0,0 0-128 0,0-1 192 0,0 0-64 15,-1-1-128-15,2-1 160 0,-1-3-160 16,1 1 160-16,1-1-160 0,0 0-256 0,2-3 64 15,-4-1 16 1,11 0-784-16,-8-4-144 0,8 4-48 0,-2-5-9728 16,1-1-1968-16</inkml:trace>
  <inkml:trace contextRef="#ctx0" brushRef="#br1" timeOffset="-156315.73">9236 14750 17503 0,'0'0'1552'0,"0"0"-1232"15,5-5-320-15,-1-1 0 0,0 1 2752 0,0-1 480 16,-1 1 96-16,-3 5 32 0,0 0-1392 15,5-4-288 1,-5 4-48-16,0 0-16 0,0 0-944 0,5 0-192 16,-5 0-32-16,6 5-16 0,-2 0-240 0,-1 4-32 15,1 1-16-15,-1 3 0 0,0 1-144 0,1 4 0 0,-2 3 0 0,1 1 128 16,0 0-128-16,2 2 0 0,-3 2 0 0,0 3 0 0,0 2 0 0,-2 0 0 16,0 1 0-16,1-1 0 15,-1 0-880-15,2-1-208 0,-1-4-32 0,0 0-16 16,0-3-2384-16,1-3-496 0</inkml:trace>
  <inkml:trace contextRef="#ctx0" brushRef="#br1" timeOffset="-155888.33">9605 15027 26719 0,'-1'-18'1184'0,"2"10"240"0,0-2-1136 0,-1 1-288 0,0 0 0 0,0 1 0 16,-2-1 1568-16,0 1 256 15,-2 0 48-15,0 2 16 0,-2-1-704 0,1 2-144 16,-2 0-16-16,1 2-16 15,-2 1-384-15,0 1-80 0,0 1-16 0,-1 1 0 0,-1 1-352 0,0 2-176 0,0 3 160 0,0 1-160 16,0 2 0-16,0 2 0 0,0 1 0 16,2 1 0-16,-1 2 0 0,1-1 0 15,2 1 0-15,-1 2 0 0,0 1 0 0,2-1 0 16,-1 0 0-16,3 0 0 0,1-2 0 0,1 0 0 16,0-2 0-16,2-1 0 0,1-2 0 0,1-1 0 0,1-2 0 0,0-2 0 0,1-1 0 0,2-3-128 15,1-2 128-15,1-1 0 16,-3-1 0-16,3-3 0 0,1-3 0 15,0 0 0-15,0-2 0 0,1-2 176 0,0-2-48 0,-3 1-128 16,1-1 192-16,-1 1-192 0,-1 0 192 0,-2 0-192 16,1 2 128-16,-1 2-128 15,-2 0 0-15,1 1 0 0,-1 1 240 0,-3 7-16 0,0 0 0 16,0 0 0-16,0 0-32 0,0 0 0 16,0 0 0-16,0 0 0 0,0 0-64 0,0 0-128 15,0 0 176-15,0 0-176 0,3 7 0 0,-2 1 0 16,2 1 0-16,-1-1 0 0,0 2 0 0,1 0 0 0,1 1 0 0,-1 0 0 15,0 0 0-15,0 0 0 0,1 0 0 0,0 0 0 16,1-1 0-16,-1 0-304 0,0-1 64 0,2 0 16 31,-2-1-608-31,5 4-128 0,1-2-32 0,-2-3-10528 0,-1-2-2112 0</inkml:trace>
  <inkml:trace contextRef="#ctx0" brushRef="#br1" timeOffset="-155332.59">9817 15144 18479 0,'0'0'816'0,"0"0"176"0,0 0-800 0,-3-3-192 15,3 3 0-15,-3-5 0 0,3 5 1136 0,-3-4 176 16,0 0 32-16,3 4 16 0,0 0-384 0,-2-4-80 16,0 0 0-16,2 4-16 0,0 0-272 0,0-6-48 15,0 0-16-15,1 0 0 0,-1 6 96 0,1-5 32 16,1-1 0-16,-2 6 0 0,2-5-96 0,1-1 0 0,0 1-16 15,-1-1 0-15,0 1-16 0,0-1 0 16,1 2 0-16,0-1 0 0,-3 5 64 0,3-5 16 0,1 0 0 0,0 1 0 16,0 1-112-16,-4 3 0 0,6-4-16 0,-6 4 0 15,6-1-192-15,1 2-48 0,-7-1 0 0,7 5 0 16,-1-1-256-16,1 3 0 0,-1 0 0 0,1 3 0 16,0 1 0-16,-2 1 0 0,2 1 0 15,-4 0 0-15,1 0 128 0,0 0-128 0,-1 0 0 0,-1 1 0 0,0-2 128 16,0 0-128-16,-2-1 0 0,0-1 0 0,-2-2 192 15,2 0-192 1,0-1 192-16,0-7-192 0,0 0 192 0,0 0-192 0,0 0 192 0,0 0-192 0,0 0 192 16,0 0-192-16,0 0 192 0,0 0-192 15,-2-7 256-15,1 1-48 0,2-3-16 16,0-1 0-16,0-1-192 0,2-1 0 0,0-1 0 0,1-1 0 0,2-1 0 0,-1 1 0 16,2-1 0-16,1 2 0 0,0 1 0 0,1 1 0 15,1 1 0-15,0 1 0 0,0 2-144 0,0 0 144 16,0 2 0-16,0 1-144 0,1 2 144 0,0 2 0 0,1 1 0 0,-1 2 128 15,1 2-128-15,1 0 128 16,-1 2-128-16,1 1 128 0,-4 0-128 0,1 2 128 16,-1 1-128-16,0 1 128 0,-1 2-128 0,1-1 0 15,-1 0 0-15,-1-1 128 0,-2 0-128 0,1 0 0 0,-2 0 128 0,-1 2-128 16,1-1 0-16,-2-1 0 16,0-1-192-16,0 4 64 15,0-3-1472-15,1-2-304 0,-3-10-48 0,0 0-9312 0,0 0-1872 0</inkml:trace>
  <inkml:trace contextRef="#ctx0" brushRef="#br1" timeOffset="-154962.03">10355 15142 24767 0,'0'0'1088'0,"0"0"240"0,0 0-1072 0,0 0-256 0,0 0 0 0,0 0 0 0,0 0 1328 15,0 0 208-15,7-1 32 0,0-2 16 16,-1 1-112-16,1-1 0 0,-1-2-16 0,2 0 0 0,2-2-736 0,-3 0-144 15,3-1-16-15,0-1-16 16,0 0-192-16,-1 1-32 0,0-2-16 0,-2 0 0 0,1-1-112 0,-1 0-32 16,-2-1 0-16,0 0 0 0,-2-1-16 0,0 4 0 0,-1 0 0 0,-2 1 0 15,-1 1-16-15,0 2 0 0,-1-1 0 0,0 3 0 16,-3 1 96-16,0 2 16 16,-1 1 0-16,0 2 0 0,-2 2-240 0,0 1 0 15,0 3 128-15,-1 2-128 0,0 1 0 0,0 1 0 0,0 2 0 0,2 0-160 16,0 2 160-16,1-1 0 0,0 1-144 0,2-1 144 15,0 0 0-15,3-1 0 0,2-1 0 0,2 1 0 0,-1-1 0 16,1 0 0-16,1-2 0 0,3-1 0 16,1-1 0-16,-1-1 0 0,3-1 0 0,4-2 0 0,-2-1 0 0,3-3 0 15,2 0 0-15,10-1 0 16,1-2-416-16,0-2-16 0,2-4 0 0,2-2 0 16,2-3-2864-16,-1-1-576 0</inkml:trace>
  <inkml:trace contextRef="#ctx0" brushRef="#br1" timeOffset="-154477.32">10565 14170 23039 0,'0'0'2048'0,"-4"0"-1648"16,4 0-400-16,0 0 0 0,0 0 1296 0,0 0 176 15,0 0 48-15,0 0 0 0,0 0-368 0,0 0-80 16,8 1-16-16,0 1 0 0,2-1-160 0,2-1-16 15,2 0-16-15,0 0 0 0,1-1-416 0,3-1-96 16,-1 0-16-16,2 0 0 0,-1 0-336 0,0 0 144 16,2-1-144-16,0 1 0 0,-1 1-192 0,1 1-160 15,-2 0-32-15,1 1-10288 16,-1-1-2064-16</inkml:trace>
  <inkml:trace contextRef="#ctx0" brushRef="#br1" timeOffset="-154312.75">10660 14384 29487 0,'-20'1'2624'0,"12"0"-2112"0,1 0-512 0,-1 1 0 0,1 0 768 0,2 1 64 16,5-3 0-16,0 0 0 0,0 0-224 0,0 0-32 15,1 7-16-15,2 0 0 16,2-2 16-16,2 1 0 0,4-2 0 0,3 1 0 0,2 0-80 0,1-1-16 16,-1-2 0-16,1 0 0 0,0-1-336 0,2 0-144 15,1-1 128-15,2 0-128 16,-1-2-384-16,2 1-144 0,2-1-48 0,1-1-15968 0</inkml:trace>
  <inkml:trace contextRef="#ctx0" brushRef="#br1" timeOffset="-153391.62">12276 14109 13823 0,'-3'-15'1216'0,"1"9"-960"0,0-3-256 0,1-1 0 16,0 0 2064-16,0 0 368 0,1-1 80 0,0 1 16 16,0 3-496-16,-1-2-112 0,0 1 0 0,0 2-16 15,0-1-704-15,-1 2-144 0,1-1-32 0,-1 3 0 16,2 3-448-16,0 0-80 0,0 0-32 0,0 0 0 0,-4 6-336 0,0 3-128 0,1 2 0 0,0 5 0 15,0 3 0-15,0 3 0 0,0 3 0 0,1 2 0 16,1 2 0-16,-1 0 0 0,-1 1 0 0,-1 1 0 16,1 1 0-16,0 0 0 0,1-2 0 15,0 0 0-15,0-1 0 0,0-2 0 0,-2-1 0 0,3-3 0 16,-1-1 128-16,1-4-128 0,0-2 0 0,-1 2 144 16,-1-5 32-1,3-4 0-15,0-9 0 0,0 0 0 0,0 0 256 0,0 0 48 16,0 0 16-16,0 0 0 0,-2-9 144 0,1-4 16 0,1-3 16 15,0-2 0-15,1-1-208 0,3-6-32 16,0-4-16-16,-1 6 0 0,-1-5-224 0,2-2-64 16,0-3 0-16,2-2 0 0,1 0-128 0,0 0 0 15,1-2 0-15,0 2 0 0,1 2 0 0,0 1 0 16,0 2 0-16,0 2 0 0,-2 5 0 0,2 2 0 0,0 2 0 0,-1 3 0 16,0 2-160-16,0 1 160 15,0 2 0-15,0 4-144 0,0 1 144 0,1 3 0 16,0 1-144-16,0 2 144 0,-2 1-144 0,1 2 144 0,0 4-192 0,0 0 192 15,-2 3-176-15,1 4 176 0,-2 0-160 0,1 1 160 16,-1 2-192-16,0 0 192 0,-2 3-208 0,-1 1 80 16,1 3-80-16,-5 0-16 0,-1 1 0 0,-3-1 0 15,-1-1-112-15,-2-2-32 0,-2-1 0 16,-1-3 0-16,-1-1 368 0,-2-2 0 0,0-2 0 16,0-2 0-16,-2-1 0 0,2-3 0 0,-2-1 0 0,2-2 128 15,-1-2 16-15,3 0 0 0,0-2 0 0,1 0 0 16,1-1-144-16,0 0 192 0,1-1-192 0,1 1 192 15,3 0-192-15,0 0 160 0,6 2-160 0,0 0 160 0,0 0-32 16,0 0-128-16,0 0 192 0,0 0-64 0,0 0-128 0,0 0 0 16,0 0 0-16,0 0 128 0,4 6-128 0,3 3 0 15,-1 3 0-15,1 0 0 0,2 1-144 0,1 0 144 16,1 0 0-16,2 1 0 0,1 2 0 0,2 0-128 16,0 2 128-16,1 0 0 0,0 1 0 0,1 1 0 15,1-1 0-15,-2 0 0 0,1 2 0 0,-2-1 0 16,1-2 0-16,-2-1 0 0,2 0 0 0,-3-1 128 15,-1-2-128-15,-1-2 144 0,-1-1-144 0,-2-1 128 16,-1-2-128-16,0 0 128 0,-2 0-320 0,2-2-80 0,-3 0-16 0,1-2 0 31,-1 0-2896-31,2-2-576 0</inkml:trace>
  <inkml:trace contextRef="#ctx0" brushRef="#br1" timeOffset="-153132.29">13059 14265 33167 0,'0'0'2944'0,"0"-6"-2352"16,1 0-464-16,1-1-128 15,2 1 512-15,0 0 96 0,0 2 16 0,2-1 0 0,1 1-128 0,-1 0-32 16,2 0 0-16,1 2 0 0,1 0-320 0,-1 0-144 15,2 1 128-15,0-1-128 0,2 2 0 0,-1 0 0 16,1 2 0-16,0 0 0 0,-1 0 0 0,0 0 0 16,0 0-192-16,0 3 192 15,-1 0-2448-15,-1 2-368 0,0-1-80 0</inkml:trace>
  <inkml:trace contextRef="#ctx0" brushRef="#br1" timeOffset="-152927.38">13116 14434 11055 0,'-11'-3'480'0,"11"3"112"0,-5-1-464 0,-1 1-128 0,6 0 0 0,0 0 0 0,0 0 5216 0,0 0 1024 16,0 0 208-1,0 0 32-15,0 0-4496 0,0 0-912 0,0 0-176 0,0 0-48 16,7 4-272-16,1 0-48 0,-1-1-16 0,2-1 0 0,2 0-144 0,2 1-48 16,0-2 0-16,2 0 0 15,0 0-176-15,2 0-144 0,0 0 192 0,2-1-192 16,1 0-1136-16,2 0-336 0,1 0-64 0,2-1-15056 15</inkml:trace>
  <inkml:trace contextRef="#ctx0" brushRef="#br1" timeOffset="-152225.49">14852 14064 17503 0,'0'0'1552'0,"2"-5"-1232"16,0-1-320-16,2 0 0 0,-1 2 2912 0,-3 4 528 15,2-5 96-15,-2 5 32 0,0 0-2640 0,0 0-528 0,0 0-96 0,0 0-32 0,0 0-48 16,0 0-16-16,0 0 0 0,-5 1 0 16,-2 2-208-16,1 1 0 15,-2 3 0-15,-2 0 0 0,-1 2 0 0,0 1 0 16,-1 1 0-16,-1 2 0 0,-3 0 0 0,1 2 0 15,-3-1 0-15,1 1 0 0,-2 1-128 0,1 0 128 16,1 1 0-16,1 0 0 0,2-2 0 0,2-1 0 0,0-2 0 0,2 1 0 16,2-1 0-16,3-1 0 0,-1-1 0 0,4-1-160 15,2 0 160-15,2-2 0 16,3-1 128-16,0 1-128 0,3-2 128 0,2 0-128 0,3-3 128 0,2 0-128 16,3 0 176-16,2-1-48 0,0 0 0 0,3-1 0 15,2 0-128-15,-1 0 128 0,-1 0-128 0,0-1 128 16,-1-2-128-16,0 0 128 0,-1-3-128 0,-1 0 128 15,-2-1-128-15,-2-1 160 0,0 0-160 0,-3-2 160 0,-2 1-32 16,-1-1 0-16,-3 0 0 0,0-1 0 0,0 0 48 0,-5 0 0 16,0-1 0-16,-1 0 0 0,-1-1 96 0,-1 1 32 15,-1 1 0-15,0 1 0 0,-2 1 96 0,1 2 32 16,0 3 0-16,-1-1 0 0,4 5-96 0,0 0-16 16,0 0 0-16,0 0 0 0,0 0-320 0,-5 4 144 15,0 1-144-15,2 3 0 0,1 1 0 0,1 3 0 16,0 2 0-16,1 3 0 0,0 0 0 15,0 3 0-15,0 3 0 0,-2-1 0 0,0 1 0 0,1 1 0 16,0 1 0-16,0 0 0 0,-1-1 128 0,1 0-128 16,-1-1 0-16,1-1 0 0,-1-1 0 0,1-1 128 0,0-3-128 0,0-2 0 15,1-1 192-15,0 0-192 16,1-3 192-16,0-2-192 16,0 0-1024-16,2-2-304 0,-3-7-64 0,4 5-9328 15,-4-5-1872-15</inkml:trace>
  <inkml:trace contextRef="#ctx0" brushRef="#br1" timeOffset="-151910.23">15273 14251 27871 0,'0'0'1232'0,"-4"0"256"16,-2 1-1184-16,0 1-304 0,-1 1 0 0,1 2 0 0,-2 0 240 0,1 2-16 16,1 0 0-16,0 4 0 0,2 2 96 0,1 0 0 15,0-1 16-15,2 3 0 16,2 1-80-16,2 0 0 0,0 1-16 0,1-1 0 0,2-2-48 0,1 1 0 15,1-2 0-15,1-1 0 16,0 0 16-16,1-2 0 0,0-1 0 0,1-1 0 0,2-3 320 16,-2-2 64-16,1-2 16 0,1 1 0 0,1-5 272 0,1 0 48 15,-2-2 16-15,0-3 0 16,-1-2 48-16,-1-2 16 0,-1-2 0 0,-2-3 0 16,-2-1-224-16,-1-1-32 0,-3-3-16 0,-2-1 0 0,-2 1-352 15,-3 1-64-15,-1 0 0 0,-2 0-16 0,-1 3-304 0,-1 2 160 16,-2 0-160-16,0 4 128 0,0 3-288 0,-1 3-64 0,-1 3-16 15,0 1 0 1,0 5-1488-16,1 2-288 0,1 3-64 0,-1 2-16 0,-2 2-1200 0,3 1-240 0</inkml:trace>
  <inkml:trace contextRef="#ctx0" brushRef="#br1" timeOffset="-151182.25">15889 14173 27647 0,'0'0'2448'0,"0"0"-1952"0,0-6-496 0,4 2 0 16,0 1 592-1,0 1 32-15,-4 2 0 0,0 0 0 0,0 0-32 0,5 7 0 0,-2 1 0 0,-1 1 0 32,2 6-336-32,-1 1-80 0,-1 1-16 0,0 0 0 0,1 2-32 0,-2 1 0 15,0 0 0-15,-1-2 0 0,2 0 48 16,-2-2 0-16,0 0 0 0,0-2 0 0,0-1 128 0,0-1 16 16,0-1 16-16,0-2 0 15,0-1 144-15,0-8 32 0,0 0 0 0,0 0 0 0,0 0-64 0,0 0-16 0,0 0 0 16,0 0 0-16,0 0 96 0,0 0 32 0,0-9 0 0,1-2 0 15,0-1-112-15,1-3-32 16,1-5 0-16,0-2 0 0,1-2-176 0,1-2-48 16,0 0 0-16,2 2 0 0,-2-2-192 0,3 3 0 15,-1 1 0-15,0 3 0 0,0 1 0 0,1 4 0 16,-1 3 0-16,1 3 0 0,-1 2 0 0,-2 3-128 16,-5 3 128-16,7 2 0 0,0 6-192 0,-1 1 64 15,-2 2 128-15,1 3-208 0,0 3 208 0,0 0-176 16,0 3 176-16,-1 0-160 0,1 1 160 0,-1 1 0 0,1 0 0 0,-1 2-128 15,2-1 128-15,0-1 0 0,1 1 0 0,-1-1 0 16,2-2 0-16,1-2 0 0,0-3 0 0,1-3 0 16,-2-2 0-16,2-2 144 0,-1-3-144 0,1-2 0 15,-1-1 192-15,1-2-192 0,1-5 192 0,-3-1-192 16,3-3 368-16,2-3-48 16,0-4 0-16,0 0 0 0,-1-3-48 0,0-3-16 15,0-3 0-15,0-2 0 0,0-1-112 0,1-1-16 16,-2 2-128-16,0 1 192 0,-2 3-192 0,0 2 0 0,0 2 0 0,-1 2 0 0,-2 3 0 15,1 3 0-15,-4 2 0 0,1 2 0 0,-4 7 0 16,0 0 0-16,0 0 0 0,0 0 0 16,0 0 0-16,1 9 0 0,0 2 0 0,-1 1-160 0,-1 3 160 0,1 1-128 15,0 3 128-15,0 1-128 16,0-1 128-16,1 2 0 0,0 1 0 0,0 1 0 16,0 0 0-16,1 2 0 0,2 0 0 0,0-2-128 15,0-1-256-15,1-1-32 0,0-2-16 0,2-3 0 16,1 0-512-16,1-3-96 0,4-2-32 0,0 0 0 15,2-4-2112-15,3-2-416 0,0-4-96 0,3-3-16 0</inkml:trace>
  <inkml:trace contextRef="#ctx0" brushRef="#br1" timeOffset="-150707.27">16856 14103 21183 0,'-7'-18'1888'0,"3"10"-1504"16,0-1-384-16,-1 0 0 0,1 2 2160 0,-1 0 352 15,-1 1 80-15,1 2 16 0,-1 2-1168 0,6 2-224 16,-5 0-64-16,5 0 0 0,-5 4-432 0,2 4-80 15,0 4-32-15,0 2 0 0,2 3-320 0,-2 3-64 16,1 1-16-16,2 2 0 0,-2 2-208 0,2 1 0 0,0 1 128 0,0 0-128 16,2 1 0-16,-2 1 0 0,0 0 0 0,1-1 0 15,0-2 0-15,2 1 0 0,-3-2 0 0,0-3 0 16,0-3 160-16,0-1-160 0,0-3 160 0,0 0-160 16,0-5 224-16,0-4-48 15,0-6-16-15,0 0 0 0,0 0 96 0,0 0 32 16,0 0 0-16,0 0 0 0,0-10 272 0,0-3 48 0,0-3 16 0,0-4 0 15,-2-4-208-15,2-4-32 0,0-3-16 0,0-3 0 0,0-3-224 0,0-2-144 16,2-2 192-16,-1 0-192 0,2-2 0 0,0 2 0 16,1 2 0-16,1 1 0 0,-1 4 0 0,2 2-144 15,0 3 144-15,1 2-128 0,-1 2 128 0,1 4 0 16,1 2 0-16,-1 4-128 0,1 2 128 0,1 3 0 16,1 0-144-16,1 3 144 15,-1 2-160-15,1 1 160 0,1 2-208 0,0 2 80 0,0 1 128 0,1 2-192 16,-1 0 192-16,0 2-192 15,-1 1 192-15,0 2-208 0,0 1 80 0,-2 4 128 0,-1 0-144 0,-3 2 144 16,0 1 0-16,-3 1 0 0,-2 1 0 0,-3 0 0 16,-3 1 0-16,-2 0 0 0,-1 1 0 0,-4 1 0 0,0-2 128 0,-3 1-128 15,-2-2 144-15,-1-2-144 0,1 0 128 0,-2-2-128 16,0-2 0-16,1 0-144 0,2-2 0 0,-2 0 0 31,4-1-400-31,-1 0-80 0,2-1-16 0,2 1 0 0,1-1-1824 16,2-2-368-16,3 1-80 0</inkml:trace>
  <inkml:trace contextRef="#ctx0" brushRef="#br1" timeOffset="-150257.86">17252 14256 27647 0,'5'-13'1216'0,"-3"6"256"0,2-1-1168 0,0-3-304 0,0 0 0 0,-1-2 0 0,-1 1 2000 0,0 2 352 31,-4-1 64-31,0 2 16 0,-1-1-1088 0,-1 1-224 16,-2 0-32-16,1 2-16 0,-2 3-688 0,-2 2-128 0,1 1-16 0,0 3-16 0,-3 3-224 0,0 2 0 16,-1 2 0-16,-1 3 0 0,2 1-160 0,-1 4 160 15,1 0-128-15,1 2 128 0,-1 1 0 0,2 1-160 0,0-2 160 0,1 3 0 16,1 0-144-16,2-1 144 0,2 0 0 0,0-1-144 16,3-2 144-16,2-2 0 0,0-2 0 0,1-1 0 15,1-4 0 1,2 0 0-16,-1-3 0 0,2-3 0 0,1-2 0 0,1-2 128 15,0-2-128-15,4-2 176 16,-2-2-48-16,1-3 0 0,1-2 0 0,0-3 0 0,-2-1 96 0,1-2 16 16,0-2 0-16,-1 3 0 0,-1 0-80 0,0 3-16 0,-2 2 0 0,-2 2 0 15,0 0 48-15,-2 4 16 0,-3 0 0 0,-1 6 0 16,0 0-80-16,0 0 0 0,0 0-128 16,-1 10 192-16,-3 4-192 0,-1 1 0 15,2 0 0-15,0 0 0 0,0 0 0 0,0 0-128 16,2 0 128-16,1 1 0 0,1-2 0 0,3 0 0 15,0 0 0-15,2-2 0 0,1-2 0 0,1 0 0 16,1-2 0-16,3 0 0 0,3 0 0 0,3-3 0 16,-3 1 0-16,6-3 0 0,0 0 0 0,2 0 0 0,0-2-192 0,-1-1 192 31,2-3-3008-31,2-1-480 0</inkml:trace>
  <inkml:trace contextRef="#ctx0" brushRef="#br1" timeOffset="-92668.78">2876 16069 10815 0,'0'0'480'0,"0"0"96"0,0 0-448 0,0 0-128 0,0 0 0 0,-5-6 0 16,0 2 864-16,5 4 160 0,-6-8 16 0,2 1 16 15,3-1 304-15,1 0 64 0,0-1 16 0,1 1 0 16,-1-1-16-16,3 0 0 0,-1-1 0 0,1 0 0 0,0 0-192 0,2 0-32 15,0-1-16-15,2 2 0 0,2-1-416 0,0 1-96 16,-2 0-16-16,2 2 0 0,1 2-112 0,0 1-32 16,-1-1 0-16,-1 4 0 0,1 2 16 0,0 2 0 15,-9-3 0-15,10 11 0 0,0 3-208 0,-1 1-32 16,-1 4-16-16,0 3 0 0,-1 2-80 0,-1 3 0 16,-2 1-16-16,-1 1 0 0,-2 0-48 0,-1 3-128 15,-1 0 192-15,-1 1-64 0,-3 0 0 0,1 1 0 0,-3 0 0 16,1-1 0-16,-1-3-128 15,2-3 0-15,-1-2 0 0,2-6 0 0,0-3 0 0,0-4 0 0,0-2 0 0,4-10 0 16,0 0 192-16,0 0 0 0,0 0 0 16,0 0 0-16,-6-9 240 0,3-2 48 0,0-3 16 0,4-6 0 15,0-5-112-15,2-5 0 16,0-4-16-16,4-5 0 0,2-4-368 0,2-4 0 0,1-5 0 0,4 2 0 16,0 1 0-16,-1 7 0 0,-2 3-128 0,1 7 128 15,-3 5 0-15,-2 6-128 16,0 3 128-16,-3 6 0 0,-1 4 160 0,-5 8 112 0,0 0 32 15,0 0 0-15,0 0-16 0,0 0 0 0,6 12 0 0,-3 2 0 0,-1 1-112 0,-3 4-32 16,0 2 0-16,0 3 0 16,-1 2 0-16,1 1 0 0,0-1 0 0,-1 2 0 0,1 0-144 15,1 1 0-15,0-2 0 0,4 0 0 0,0-2 0 0,2-2 0 16,-1-2 0-16,3-1 0 0,1-3 0 0,-1 0 0 16,1-4 0-16,1-2 0 0,1-2 0 0,0-1 0 15,1-3 0-15,0-2 0 0,4 0-208 0,0-2-32 16,2-2 0-16,2-2 0 31,3-1-1472-31,0-2-288 0,-1 0-64 0,0-2-16 16,0 0-800-16,-1 2-144 0,0-2-48 0</inkml:trace>
  <inkml:trace contextRef="#ctx0" brushRef="#br1" timeOffset="-92452.71">3619 16181 15663 0,'-13'0'688'0,"13"0"144"0,-9-3-656 0,9 3-176 16,0 0 0-16,0 0 0 0,0 0 4832 0,0 0 928 0,0 0 192 0,0 0 48 0,0 0-4528 0,0 0-896 16,0 0-176-16,11-1-32 15,1-1-368-15,1-1 0 0,1 1 0 0,2 1 0 0,1-1 0 0,2 0 0 16,2-1 0-16,2 1 0 31,0-1-1088-31,2 0-144 0,3-1-32 0,-3 1-9344 0,-4 0-1872 0</inkml:trace>
  <inkml:trace contextRef="#ctx0" brushRef="#br1" timeOffset="-91898.3">4779 16052 2751 0,'0'0'256'0,"-7"-3"-256"0,-1 0 0 0,1-2 0 0,1 0 4160 0,-1-2 768 16,2-1 176-16,-1 0 16 0,2 0-2416 0,-2-1-480 15,1-1-112-15,-1 1 0 0,-2-1-480 0,1 0-96 16,-4-2 0-16,1 2-16 0,-1 0-352 0,-1 1-64 15,-3 1-16-15,2 2 0 0,-1 1-256 0,-3 3-48 16,1 2-16-16,-1 3 0 0,0 2-288 0,-3 4-64 16,0 2-16-16,2 3 0 0,-1 2-128 0,1 4-16 15,0 2-16-15,2 0 0 0,1 0-240 0,3 1 0 16,1-1 0-16,3 1 0 0,1 1 0 0,3-1 0 0,2-4 0 0,2 0-160 16,1 0 160-16,2-3-192 0,2-2 192 0,1-2-192 15,3-1 64-15,1-3 0 0,0-2 0 0,1-2 0 16,3-1 128-16,0-5-128 0,0-1 128 0,0-3-128 15,-1-4 128-15,2-1 0 0,0-4 0 0,-1-2 0 16,0-3 0-16,1-3 0 0,-3-5 0 0,-1 1 128 16,-1-1-128-16,-2 2 128 0,-1 0-128 0,-1 4 128 15,-2 3-128-15,-1 3 0 0,-3 4 128 0,1 5-128 16,-1 7 256-16,0 0 0 0,0 0-16 0,0 0 0 0,0 0-48 0,0 0 0 16,-3 10 0-16,1 2 0 0,-1 2-192 0,0 1 0 15,1 2 0-15,1-1 0 16,0 1 0-16,1 0 0 0,0 1 0 0,2 0 0 0,0-1 0 0,3 1-160 15,0-1 32-15,2 0 0 16,-1-1-432-16,2-1-80 0,2-2 0 0,0-2-16 16,1-1-1392-16,1 0-288 0,1-3-48 0,3-1-13568 15</inkml:trace>
  <inkml:trace contextRef="#ctx0" brushRef="#br1" timeOffset="-90999.5">4917 15966 12895 0,'0'0'1152'0,"-2"-8"-928"16,2 8-224-16,0 0 0 0,1-7 4224 0,-1 7 816 16,0 0 144-16,4-6 48 0,-4 6-3472 0,8-5-688 15,-1 3-144-15,2 2-32 0,1 2-384 0,0 2-64 0,1 0-32 0,0 3 0 16,0 1-112-16,-1 3-32 0,0 1 0 0,-4 2 0 16,2 0 80-16,0 1 16 0,-4 0 0 0,1 1 0 15,-3 1-224-15,-2 0-144 0,-2 1 192 0,-3 2-192 16,0 1 192-16,-2-1-64 0,-1 2 0 0,2-2-128 15,-3-2 0-15,0-4-144 0,2-2-16 0,0-1 0 0,3-3 160 16,4-8 0-16,-8 4-144 0,8-4 144 0,0 0 128 0,-6-5 112 16,2-3 16-16,2-3 0 0,2-3 112 0,2-4 16 15,1-3 16-15,3-2 0 0,3-2-400 16,-1 0 0-16,4-2 128 0,1 4-128 0,0 2 0 16,0 3-256-16,-1 0 64 0,0 5 16 0,0 3 176 0,-1 2 0 15,-1 4 0-15,0 2 0 0,-10 2 0 0,9 2 304 16,-9-2-48-16,9 7-16 0,-3 4-48 0,0 0 0 15,-2 2 0-15,1-1 0 0,-1 1-192 0,-2 1 0 16,0 0 128-16,1 2-128 0,0-1 0 0,0 2 0 16,3-3 0-16,-2-1 0 0,0 0 0 0,2 0 0 15,1-4 0-15,1 1 0 0,2-1 0 0,1-2 0 0,-1-3-192 16,1-2 192-16,0-2-368 0,0-2 48 0,1-2 0 0,0-3 0 16,-1-3-64-16,3-1 0 0,-3-3 0 15,2-4 0-15,0-3 192 16,-1-2 48-16,-2-2 0 0,-1-1 0 0,-2-3 144 0,2 3 0 15,-1 1 0-15,-1 5 0 0,-2 1 0 0,-2 2 0 0,0 5 0 0,-1 2 128 16,-1 2 320-16,-1 8 64 16,0 0 0-16,0 0 16 0,0 0 48 0,0 0 0 0,0 0 0 0,0 0 0 15,-6 5-352-15,2 3-64 0,0 2-16 0,0 2 0 16,2 1-144-16,1 2 0 0,1 2 0 0,0-1 0 16,1 2 0-16,1 0 0 0,2-2 0 0,0 2 0 15,0-1-144-15,2 0 144 0,-1-4 0 0,2 0 0 0,2-1-144 16,1-1 144-16,-2-3 0 0,5-1-144 15,-4-3-48-15,4-1 0 0,1-2 0 16,0-2 0-16,3-1 0 0,0-5 0 0,0-1 0 0,1-4 0 0,1-3 192 0,1-1 0 16,0-5 0-16,-3-2 0 0,0-4 0 15,-3 1 0-15,-1-2 0 0,-2 2 0 16,-1 0 0-16,-1 3 128 0,-2 2-128 0,-2 3 0 0,-2 5 0 0,-1 3 144 16,-2 2-144-16,0 8 0 0,0 0 160 0,0 0-160 15,0 0 128-15,0 0-128 16,-7 6 0-16,1 3 0 0,1 2 0 0,2 2 0 15,-1 1-304-15,1 1 64 0,1 0 16 0,1 0 0 16,1 1 32-16,2-1 16 0,0-1 0 0,1 1 0 0,1-3 176 0,0 0-160 0,2-1 160 0,0-1-160 31,0-2 160-31,0-1 0 0,1 0-144 0,1-2 144 0,0 1 0 0,1-1 0 16,-1 0 0-16,-8-5 0 0,0 0 0 0,8 5 0 16,-8-5 0-16,7 7 0 0,-7-7 256 0,0 0 80 15,5 8 16-15,-5-8 0 0,0 0 80 16,0 0 16-16,-2 10 0 0,2-10 0 0,-5 8 48 0,0-1 16 15,-3-1 0-15,-1 0 0 0,-2-1-192 0,0 0-48 16,0-1 0-16,1-1 0 0,3 1-272 0,-2-2 0 0,1-2 128 0,0-1-128 16,0-1 0-16,0-2-192 15,0 0 16-15,0-3 16 16,1-2-1888-16,-1 0-384 0,1-2-80 0</inkml:trace>
  <inkml:trace contextRef="#ctx0" brushRef="#br1" timeOffset="-90834.29">5399 15622 25791 0,'-17'-7'2304'0,"8"2"-1856"0,3 2-448 0,6 3 0 15,-7-4 2736-15,7 4 448 0,-8-7 80 0,8 7 32 16,-4-6-2608-16,4 6-528 0,0 0-160 0,0 0 0 31,0 0-304-31,0 0-144 0,7-5-16 0,0 2-10448 0,-7 3-2080 0</inkml:trace>
  <inkml:trace contextRef="#ctx0" brushRef="#br1" timeOffset="-90371.09">5243 15948 11055 0,'0'0'976'0,"0"0"-784"16,0 0-192-16,0 0 0 0,0 0 2944 0,0 0 560 0,0 0 96 0,0 0 32 15,0 0-1120-15,0 0-208 0,7-4-64 0,-7 4 0 16,0 0-832-16,0 0-192 16,0 0-16-16,0 0-16 0,0 0-176 0,0 0-48 15,-3-7 0-15,3 7 0 0,0 0-256 0,-8 0-48 0,-1 0-16 0,0 2 0 16,1 4-384-16,-3 0-96 0,-1 0-16 0,-2 4 0 16,2 1-16-16,0 3-128 0,0 0 192 0,0 2-64 0,1-2-128 0,-1 1 160 15,1 2-160-15,1-1 160 16,0 1-160-16,1-1 0 0,2 2 0 0,1-3 0 0,2-3 0 0,-2 2 0 15,2-2 0-15,0 0 0 16,3-2 0-16,1-10 0 0,3 11 0 0,1-4 0 16,-4-7-336-16,8 7 48 0,-8-7 16 0,14 4 0 15,2-2-1824-15,4-4-352 0,3-1-80 0,4-3-13728 16</inkml:trace>
  <inkml:trace contextRef="#ctx0" brushRef="#br1" timeOffset="-89748.15">6612 15837 22111 0,'0'0'1968'0,"0"0"-1584"0,0 0-384 0,0 0 0 16,0 0 2128-16,-8-2 352 0,-1-1 64 0,2 3 16 16,7 0-1024-16,-9 7-208 0,0 2-48 0,0 2 0 15,0 2-560-15,2 2-112 0,0 2-32 0,2 1 0 16,-1 0-336-16,4 1-80 0,0-1-16 0,2-1 0 0,2 2-144 0,2-2 0 31,0 0 0-31,2-1 0 0,2-1 0 0,1-2 0 0,1-2 0 0,1 0 0 0,-1-4 0 0,-1-2 0 16,1-1 0-16,0-1 0 15,0-3 0-15,0-3 0 0,-2-1 176 0,2-1-176 0,0-3 160 0,-1-3-160 16,1-5 160-16,0-1-160 16,0-3 192-16,0-3-64 0,-1-5-128 0,1 1 192 15,0-1-192-15,0 2 176 0,-3 3-176 0,2 3 160 16,-1 5-160-16,-3 3 0 0,0 2 0 0,-1 3 0 15,-4 7 128-15,0 0-128 0,0 0 128 0,0 0-128 0,0 0 0 0,3 11 0 0,-2 1 0 0,-2 1 0 32,0 2-160-32,0 0 160 0,-1 1 0 0,1-1-144 0,0 0 144 0,0 1 0 0,1-1 0 0,0 2 0 15,1 0 0-15,1-1-128 16,1-3 128-16,1-1 0 0,-1 0 0 0,1-1-128 0,2-1 128 0,-1 0 0 31,2-2 0-31,-2 0 0 0,-5-8 144 0,6 8-144 0,-6-8 528 0,0 0 0 16,0 0 0-16,4 8 0 0,-4-8 176 0,0 0 48 15,0 0 0-15,-3 7 0 0,-1-1-128 0,-3-3-32 16,-2-1 0-16,-2 1 0 0,-1-2-304 0,-1 1-64 16,-1 0-16-16,-1 0 0 0,1-1-208 0,-4 3-208 15,5-3 32-15,-1-1 16 16,1-1-688-16,2-1-144 0,0-2-32 0,1 0 0 16,2-2-2688-16,1-4-560 0</inkml:trace>
  <inkml:trace contextRef="#ctx0" brushRef="#br1" timeOffset="-89590.23">6600 15741 29487 0,'-15'-9'2624'0,"8"4"-2112"0,-2 0-512 0,-1 0 0 15,1-2 1568-15,0 1 208 0,2-2 32 0,1 3 16 16,1-1-1328-16,5 6-272 0,-5-8-48 0,5 8-16 16,0 0-416-16,3-7-96 0,-3 7-16 0,8-7-10256 15,1 3-2064 1</inkml:trace>
  <inkml:trace contextRef="#ctx0" brushRef="#br1" timeOffset="-88924.53">7691 15904 9215 0,'0'0'816'0,"0"0"-656"0,-1-6-160 15,1 6 0-15,0-5 3712 0,0-1 720 0,0 6 144 0,0 0 32 16,-2-4-2048-16,2 4-384 0,0 0-96 0,0 0-16 16,0 0-1104-16,-4 7-208 0,1 3-48 0,0 3-16 15,-1 4-288-15,1 4-48 0,-1 3-16 0,0 4 0 16,1 2-32-16,0 0-16 16,-2 2 0-16,0 15 0 0,1-7-288 0,0-1 160 15,2-2-160-15,0-1 128 0,-1-1-128 0,0-2 0 0,1-3 0 0,-1-2 128 16,0-2-128-16,-2-4 0 0,1-4 144 0,0-3-144 0,2-3 128 15,-1-2-128-15,3-10 160 16,0 0-160-16,0 0 304 0,0 0-48 0,-7-4 0 0,2-4 0 16,0-3-16-16,1-4-16 0,1-6 0 0,1-6 0 0,-1-3-80 15,1-7-16-15,1-2 0 0,0-5 0 0,1-2-128 0,1-3 0 16,1-1 0-16,2 0 0 0,0 2 0 0,3 3-144 16,0 4 144-16,3 5 0 0,2 4-192 15,0 5 64-15,0 5 128 0,4 6-208 0,-3 3 208 0,2 3 128 0,1 2 0 0,-6 5-128 16,3 0 320-16,-2 3-64 15,2 0 0-15,1 3 0 0,1 0-64 0,-1 1 0 0,-3 2-16 0,2 0 0 16,0 2-48-16,0 2 0 0,-5 2 0 16,1 1 0-16,-3 1 0 0,-2 1 0 0,-3 1 0 0,-2 3 0 15,-1 0 48-15,-5 0 0 0,-3 0 0 0,-3 0 0 16,-2 0 32-16,-2-1 16 16,-1 0 0-16,-2 0 0 0,-1-2-96 0,0-2-128 15,0 0 176-15,0-2-176 0,4-1 0 0,0-1 0 0,2-2 0 16,-5 2 0-16,4-2-464 0,5-4-112 15,11-4 0-15,0 0-16 0,0 0-1888 16,0 0-368-16,0 0-80 0</inkml:trace>
  <inkml:trace contextRef="#ctx0" brushRef="#br1" timeOffset="-88590.61">7984 15883 22111 0,'0'0'1968'0,"0"0"-1584"16,0 0-384-16,5-4 0 0,1 0 2928 0,-1 2 496 0,2 0 96 15,0 2 32 1,2 0-2192-16,1 2-432 0,0 1-96 0,1 3 0 0,-2 2-432 0,2 0-80 16,-2 2 0-16,-1 1-16 15,1 1-80-15,-1 3-16 0,0 0 0 0,-2 2 0 0,0-1-16 0,-2 1-16 16,0-1 0-16,0 2 0 16,-3-1-176-16,-1 0 192 0,0-2-192 0,-1 0 192 15,-1-2-64-15,-2-2-128 0,2-1 192 0,0-4-64 0,0 0 64 0,2-6 16 0,0 0 0 0,0 0 0 16,0 0 288-16,-5-2 48 0,1-4 16 0,1-2 0 0,0-2 80 0,2-3 0 15,2-2 16-15,3-4 0 16,-2-1-304-16,3-1-64 0,1-1-16 16,2 2 0-16,0-1-272 0,3 1 0 15,-1 1-128-15,1 2 128 0,1 1-128 0,0 3 128 0,-2 1 0 16,2 1-144-16,-2 1-112 0,2 1-32 0,1 1 0 0,6 0 0 31,1 0-2304-31,0 2-464 0,-1 2-80 0,-1 1-14000 0</inkml:trace>
  <inkml:trace contextRef="#ctx0" brushRef="#br1" timeOffset="-88371.65">8552 15852 32655 0,'0'0'1440'0,"0"0"304"0,0 0-1392 0,0 0-352 0,0 0 0 16,-2 6 0-16,-1-1 1152 0,-1 1 144 0,2 0 48 0,0 3 0 16,0 1-448-16,1 1-96 15,0 1-16-15,1 0 0 0,-1 0-320 0,-1 3-64 16,2-2-16-16,0 1 0 0,0-1-16 0,0 1-16 0,3-2 0 0,-1-1 0 15,0 0-160-15,0 1-48 0,0-2 0 0,1-2 0 16,-1-1-144-16,1 0 0 0,0-3 0 0,-3-4 0 16,0 0 0-16,8 2 0 0,0-1 0 0,3-2-176 15,-1-2-1216-15,0-3-240 0,-2-1-48 0,1-2-10112 16,0-1-2032-16</inkml:trace>
  <inkml:trace contextRef="#ctx0" brushRef="#br1" timeOffset="-88228.91">8683 15522 33807 0,'-22'-13'1488'0,"13"9"320"0,-4-2-1440 0,1 1-368 16,-1-1 0-16,0 2 0 0,-1 0 1024 0,3 2 128 0,2 1 16 0,0 0 16 16,1 1-496-16,1 0-112 15,2 0 0-15,5 0-16 0,0 0-560 0,0 0 0 16,-1 6 0-16,2 3-192 16,4 1-1344-16,1 0-256 0,1 1-48 0,-1-2-13968 15</inkml:trace>
  <inkml:trace contextRef="#ctx0" brushRef="#br1" timeOffset="-87819.75">8747 15926 18431 0,'0'0'1632'0,"-2"9"-1312"0,2 3-320 0,0 0 0 16,0 0 1904-16,0 1 304 0,0 2 64 0,-1-1 16 0,0 0-800 0,-1-1-144 16,0-1-48-16,1 1 0 0,1-2-192 0,-1-2-32 15,0 0-16-15,0-1 0 0,1-8-176 16,0 7-48-16,0-7 0 0,0 0 0 0,0 0-80 0,0 0-32 16,0 0 0-16,0 0 0 15,6-5-240-15,1-1-48 0,0-3-16 0,0-1 0 0,1-2 32 0,1-1 0 16,0-3 0-16,1 0 0 0,2 0-144 0,0 1-32 15,0 1 0-15,2 0 0 0,-2 2-272 0,0 2 160 16,0 3-160-16,-2 1 128 0,1 2 64 0,-1 2 16 0,-2 2 0 0,1 2 0 16,0 1-80-16,-1 3 0 15,1 0-128-15,1 2 192 0,0 1-192 0,0 1 0 16,-2-1 0-16,-1 2 0 0,1 0 0 0,0 0 0 0,-1-1 0 0,4 4 0 31,-1-3-720-31,0-2-48 0,-1 0 0 0,1-2 0 0,0-3-3056 16,1 1-608-16,5-3-128 0,6-7-32 0</inkml:trace>
  <inkml:trace contextRef="#ctx0" brushRef="#br1" timeOffset="-87423.97">9416 15770 19343 0,'0'0'848'0,"-4"-5"192"0,-1-1-832 0,1 1-208 15,-1 1 0-15,1 1 0 0,-1-1 4128 0,0 2 784 0,0 1 144 0,-1 1 48 0,0 1-3248 0,0 2-640 16,-2 2-128-16,0 0-16 15,0 3-384-15,-1 2-80 0,1 0-16 0,0 2 0 0,1 1-224 0,1 1-48 16,1 2-16-16,0-1 0 0,1 2-304 0,1-1 160 16,3 3-160-16,0-1 128 0,0-2-128 0,2 1 0 15,1-2 0-15,1-2 0 0,2-2-144 0,1-1 144 16,-1-1 0-16,2-1 0 0,1-2 0 0,1-1-128 16,-1-2 128-16,1-1 0 0,1-2 0 0,1-2-160 15,-2-1 160-15,7-6-128 0,0-3 128 0,0-2 0 16,-3 0 0-16,1-2 0 15,0-4 0-15,0 0-160 0,0 1 16 0,-3 2 0 16,0 0 144-16,-1 3 0 0,-2 2 0 0,-1 2 0 0,1 2 0 0,-9 8 0 0,0 0 0 0,0 0 0 16,0 0 304-16,0 0-16 15,0 0 0-15,0 0 0 0,0 0-80 0,2 11-16 16,2 0 0-16,-4 1 0 0,1 2-192 0,0-1 0 16,0 0 0-16,1 2 0 0,0 0 0 0,1-1 0 0,0-1 0 0,0-1 0 0,-1 0 0 0,2-1 0 15,0-2 0-15,2-1 0 31,-2-2-512-31,3 0 0 0,-1-2 0 0,3-3 0 0,0-1-1312 16,1-2-256-16,1-2-48 0,1-3-16 0,-1 1-1664 0,0-5-336 0</inkml:trace>
  <inkml:trace contextRef="#ctx0" brushRef="#br1" timeOffset="-87264.66">9756 15705 6447 0,'-15'-19'272'0,"5"8"80"0,-2-1-352 0,-1 0 0 0,-1-1 0 0,4 4 0 0,-2 0 7040 0,0 0 1328 15,1-2 272-15,1 3 48 0,1-1-6304 0,0 1-1248 0,2 1-256 0,-1 2-48 31,3-1-704-31,2 3-128 0,0 1 0 0,3 2 0 32,0 0-496-32,0 0 0 0,0 0 0 0,5 5-11216 0,3 2-2256 0</inkml:trace>
  <inkml:trace contextRef="#ctx0" brushRef="#br1" timeOffset="-86752.22">9914 15801 32943 0,'0'0'1456'0,"0"0"304"0,0 0-1408 0,0 0-352 0,0 0 0 0,0 0 0 0,-3 4 480 0,-2 3 32 15,3 0 0-15,0 5 0 0,2 4 320 0,-1 2 80 16,0 3 16-16,1 12 0 0,0-1-384 0,1 0-80 15,1 1-16-15,-1-10 0 0,-1 3-128 0,1 1-48 16,0 2 0-16,0 11 0 0,3-2-272 0,-4-4 128 16,0-1-128-16,1-3 0 0,0-3 144 0,0-3-144 0,-1-3 0 0,2-2 144 15,-2-4-144-15,1-3 0 0,0-2 0 0,-1-10 128 16,0 0 0-16,0 0-128 0,0 0 192 0,0 0-64 16,0 0 64-16,0 0 0 0,2-10 0 0,-2-4 0 15,0-4 112-15,0-5 16 16,1-3 16-16,-1-6 0 0,-1-3-208 0,1-5-128 0,1-2 160 0,1-2-160 15,0-2 0-15,1-1 0 0,1 0 0 16,2 2-160-16,2 2 160 0,0 6-128 0,0 5 128 0,2 6-128 16,-1 3 128-16,1 4-128 0,0 4 128 0,1 4-128 0,1 1 128 15,0 4 0-15,0 3 0 0,1 2 0 16,2 1 0-16,-2 3 0 0,2 3 0 0,1 0 128 16,-2 1-128-16,-1 2 0 0,0 1 0 0,1 1 0 0,-4 0 0 15,-1 1 144-15,-1 0-144 0,-1 2 0 0,-3 2 192 0,-2-1-64 16,-3 2 0-16,-1-1-128 0,-5 1 240 0,-1 1-64 15,-4 2-16-15,-5 0 0 0,-4-3-160 0,-2 1 160 16,-2-1-160-16,-1-2 160 0,1-3-320 0,1-1-64 16,0-1-16-16,2-1 0 15,2-2-304-15,1 0-64 0,2-3-16 0,3 0 0 16,2-2-2320-16,5-1-448 0,7-1-112 0</inkml:trace>
  <inkml:trace contextRef="#ctx0" brushRef="#br1" timeOffset="-86152.09">10551 15810 34431 0,'0'0'1536'0,"0"0"304"0,-7-4-1472 0,0 1-368 0,-1-1 0 0,-1 2 0 15,-2 1 1072-15,0 0 144 0,0 0 16 0,-1 3 16 16,-1 1-384-16,0 2-80 0,1 0-16 0,-3 3 0 16,2 1-448-16,2 2-112 0,1 1-16 0,1 1 0 0,2 0-192 0,1 2 176 15,1-1-176-15,0 2 160 0,3-1-160 0,0 0 0 16,1 1 0-16,1-1 0 0,2 0-144 0,1-3 144 15,1-1 0-15,0-1 0 0,1-3-128 0,-5-7 128 16,6 5 0-16,2-1 0 0,-8-4 0 16,12-1-128-16,-1-3 128 0,0-1 0 0,-1-3 0 0,0-2 0 15,-1-2 0-15,0-2 0 0,0-2 144 0,0 1 48 16,-3-1 0-16,1 1 0 0,-3 1-48 16,1 3 0-16,-2 2 0 0,-3 9 0 0,0 0-16 0,0 0 0 15,0 0 0-15,0 0 0 0,0 0 64 0,2 10 0 16,2 1 0-16,-3 2 0 0,0 2-192 0,1 0 0 0,0 0 0 15,2 2 0-15,0-3 0 0,1-1 0 16,1-1 0-16,2 1 0 0,2-4 0 0,1 0 0 0,2-2 0 0,0-2 0 16,1-1 0-16,3-3 0 0,0-2 0 0,2-2 0 15,3-1 0-15,-3-4 0 0,-2-2 0 0,2-3 0 16,-1-3 0-16,0-4 128 0,2-3-128 0,0-5 192 16,-1-4-32-16,-2-4 0 0,2-3 0 0,0-4 0 15,-1-1-160-15,0 0 0 0,-3 1 144 0,-1 2-144 16,-3 1 144-16,-3 6-144 0,0 5 192 0,-2 3-192 15,-3 7 416-15,-1 2-32 0,-3 3 0 0,-1 4 0 16,-1 2 80-16,-2 3 16 0,-3 1 0 16,2 4 0-16,-2 3-208 0,0 2-32 0,0 4-16 0,-2 4 0 0,-1 2-224 0,1 4 0 15,-1 2 0-15,1 3 0 0,0 3 0 0,3 3 0 16,1 2 0-16,-1 1 0 0,1 0 0 0,2 0-128 16,3-1 128-16,0 0 0 15,0 1 0-15,1-2 0 0,1-2-128 0,2-2 128 0,2-3 0 16,1-2 0-16,3-1-128 0,0-2 128 0,1-3-336 15,1-2-16-15,1-2 0 0,2-4 0 16,2-1-544-16,2-3-96 0,3-1-32 0,4-4 0 16,3-3-2256-16,3-3-464 0,3-6-96 0</inkml:trace>
  <inkml:trace contextRef="#ctx0" brushRef="#br1" timeOffset="-85607.86">12422 15649 20271 0,'0'0'896'0,"0"0"192"0,7 3-880 0,0 0-208 16,3 2 0-16,-2-2 0 0,-1-1 2128 0,-1-1 384 0,-6-1 80 0,0 0 16 15,0 0-1072-15,0 0-192 16,6-3-64-16,-2-1 0 0,-1-1-160 0,-3 0-32 0,-2-2-16 0,0-1 0 0,-1 1-96 0,-1-2-16 31,-2 1 0-31,-2-1 0 0,0 1-208 0,-1 0-48 0,-2 1-16 16,-2 3 0-16,0 1-272 0,-1 2-48 15,-1 2-16-15,-2 2 0 0,-2 4-224 0,1 2-128 0,-1 4 160 16,0 2-160-16,1 1 0 0,0 2 128 0,1 1-128 0,3 1 0 16,0 0 0-16,2 2 0 0,2-1-192 0,2 1 192 0,2 0-176 0,2 0 176 15,2-1-160-15,2-1 160 0,2-1-256 0,2-2 64 16,1-1 0-16,5 2 0 0,2-2-32 0,0-5 0 15,4-2 0-15,0-4 0 16,1-2 32-16,-1-1 16 0,2-4 0 0,0-2 0 16,0-4-48-16,1-3-16 0,-1-3 0 0,0-2 0 15,0-4 48-15,-3-2 0 0,-2-1 0 0,-1 0 0 0,-1-1 192 0,-1 5 0 16,-2-2 0-16,-2 4 0 16,0 4 0-16,1 2 0 0,-4 2 0 0,-3 9 0 15,0 0 176-15,0 0 16 0,0 0 16 0,0 0 0 16,0 0 64-16,0 0 16 0,-2 10 0 0,1 6 0 0,-1 0-288 0,1 1 160 0,-1-1-160 0,2-4 128 15,0 2-128-15,0 1 0 16,1 0 0-16,1 7 0 0,2-1 0 16,1-2 0-16,-1-2 0 0,2-2 0 0,1-3-128 0,0-1 128 15,0-2-160-15,1-2 160 16,-1-1-1408-16,3-2-176 0,-1-1-32 0,1-1-16 16,0-4-2176-16,1 0-432 0</inkml:trace>
  <inkml:trace contextRef="#ctx0" brushRef="#br1" timeOffset="-84991.16">12687 15615 23039 0,'0'0'2048'0,"0"0"-1648"15,0 0-400-15,0-7 0 0,0 7 1600 0,0 0 256 16,4-7 32-16,-4 7 16 0,0 0-304 0,9 0-48 16,-1 3-16-16,2 2 0 15,0 4-1536-15,-1 2-384 0,0 1-32 0,-2 1-16 0,0 3 944 0,-2 0 192 0,0 2 48 0,-1 0 0 16,-2 1-240-16,-1 0-64 0,-1-2 0 0,-2 1 0 15,-1 0-192-15,-3 0-32 0,0 1-16 0,-1 0 0 16,0-1-32-16,-2 0-16 0,0 0 0 0,2-3 0 16,-1-2-160-16,1-2 0 0,3-2 0 0,4-9 128 0,-5 6-128 15,5-6 0-15,0 0 0 0,0 0 0 0,0 0 0 0,0 0 0 16,3-13 144-16,2-1-16 0,3-3 176 0,1-4 32 16,1-2 16-16,2-3 0 0,2 1-352 0,-2-3 144 15,2-1-144-15,1 2 0 0,0 3 0 0,-1 3 0 16,0 4 0-16,-2 3 0 0,-2 3 0 0,-2 6 0 15,-8 5 0-15,0 0 0 0,0 0 352 0,0 0 64 16,0 0 16-16,4 7 0 0,-4 2-64 0,-2 2-16 16,-1 2 0-16,1 1 0 0,-3 2-208 0,0 2-144 15,-2 0 192-15,2-1-192 0,0 1 0 0,3 0 0 16,0 1 0-16,2 0 0 0,1-2 0 0,1 0 0 0,2-1 0 0,1-1 0 16,3-4 0-16,-1-1 0 0,1-2 0 0,2 0 0 15,2-2 0-15,1-2 0 0,2-1 0 0,0-3-144 16,0-2-16-16,2 0 0 0,-3-1 0 0,2-3 0 15,-1-3-96-15,-2-2-32 0,3-2 0 0,0-2 0 16,0-3 288-16,-1-2-160 0,-1-3 160 0,1-2-128 16,-1-1 0-16,-1-3 0 0,-1 1 0 15,-2 3 0-15,-1 1 128 0,-1 3 0 0,-3 2 0 0,-1 4 128 16,-1 3-128-16,-2 3 144 0,-1 1-144 0,0 8 160 16,0 0 208-16,0 0 32 0,0 0 16 0,0 0 0 0,-8 4-144 15,3 2-16-15,-3 3-16 0,2 2 0 16,1 2-240-16,0 4 0 0,1 0 0 0,1 2 0 0,1 0 0 15,-1 1 0-15,2-1 0 0,1 0 0 0,1 0 0 0,2 1 0 16,0-1 0-16,0 0 0 0,2-2 0 16,0-2 0-16,1-1 0 0,0-2 0 0,1-3-128 15,-1 0 128-15,1-2 0 0,1-3 0 16,-8-4-608-16,11 1-16 0,-1-1 0 0,1-2 0 16,0-4-2224-16,2-2-448 0,1-6-96 0</inkml:trace>
  <inkml:trace contextRef="#ctx0" brushRef="#br1" timeOffset="-84754.13">13287 15284 26719 0,'-21'-7'1184'0,"12"4"240"0,-1-1-1136 0,0 1-288 0,0 0 0 0,2-1 0 16,1 1 2112-16,1 1 352 0,1 0 80 16,5 2 16-16,0 0-1440 0,0 0-288 15,0 0-48-15,0 0-16 0,0 0-256 0,0 0-64 0,0 0-16 0,0 0 0 16,5-5-16-16,1 2 0 0,-6 3 0 0,0 0 0 15,5-3-192-15,-5 3-32 0,0 0-16 16,0 0 0-16,0 0-176 0,0 0 0 16,0 0 0-16,0 0 0 15,0 0-1536-15,0 0-224 0,0 9-48 0,0 0-9632 0,-1 2-1920 0</inkml:trace>
  <inkml:trace contextRef="#ctx0" brushRef="#br1" timeOffset="-84329.75">13481 15695 27647 0,'0'0'2448'0,"10"-6"-1952"0,1 3-496 0,3-2 0 0,-5-3 1712 0,4 0 240 15,0-1 48-15,-2 1 16 0,-2-2-320 0,-1 0-64 16,-1 0-16-16,0 1 0 16,-2 0-784-16,-1 2-144 0,0-1-48 0,-2 0 0 0,-2 1-144 15,0 7-48-15,-2-8 0 0,-2 2 0 0,4 6-96 0,-5-3-32 16,5 3 0-16,-10 1 0 0,0 1-192 0,-3 3-128 15,0 1 160-15,1 3-160 0,0 1 0 0,2 2 0 16,-1 1 0-16,1 1 0 16,2 0 0-16,1 1 0 0,2 1 0 0,1-1 0 15,0 0 0-15,3 2 0 0,1-2 0 0,2 1-160 0,2-1 160 0,2-1-128 16,0 0 128-16,3-2-128 0,-1 0 128 0,1-1-192 16,2 2 192-16,1 0-192 0,0-1 192 0,0 0-128 15,1 1 128-15,0-1-128 0,0-1 128 0,0 0 0 0,-1-3 0 16,1 2 0-16,0-1 0 0,-2 0 0 15,-2 0 0-15,0-3 0 0,-9-6 0 0,0 0 0 16,0 0 160-16,0 0-160 0,0 0 416 0,0 0-16 16,0 0 0-16,0 0 0 0,-9 5 80 0,-2-3 16 15,-1-2 0-15,-2-1 0 0,-1-1-256 0,-1-1-48 16,2 2-16-16,0 0 0 0,-2 2-176 0,3 0 0 0,2 2 0 16,1-1-176-1,0-1-336-15,1 2-64 0,3 2 0 0,-1 1-16 16,2 2-2384-16,-1 1-480 0,1 0-80 0,1 2-32 0</inkml:trace>
  <inkml:trace contextRef="#ctx0" brushRef="#br1" timeOffset="-83946.87">14312 16155 38015 0,'0'0'1680'0,"0"0"352"0,0 0-1632 0,0 0-400 16,0 0 0-16,0 0 0 0,0 0 192 0,7 12-32 0,-1-1-16 0,-1 1 0 16,-3 1 480-16,1 3 80 0,0-1 32 15,0 1 0-15,-3 1-240 0,-4 1-48 0,1 0-16 0,-3 1 0 16,-2-1-240-16,-2-2-32 0,-2 2-16 0,-2-1 0 16,-1 0-144-16,-3-2 128 0,-4 1-128 0,-1-2 128 31,-2 1-848-31,-1 2-176 0,-4-1-48 0,0 2-11376 0,1-1-2272 0</inkml:trace>
  <inkml:trace contextRef="#ctx0" brushRef="#br1" timeOffset="-83218.35">16324 15362 25791 0,'0'0'2304'0,"0"0"-1856"16,0 0-448-16,0 0 0 0,0 0 912 0,0 0 96 0,0 0 16 0,0 0 0 0,0 0-176 0,4 6-16 16,2 0-16-1,1-2 0-15,4 1-128 0,3 0-32 16,1-1 0-16,4 2 0 0,2-2-208 0,2 1-32 0,4 0-16 0,1 0 0 0,0-2-16 0,1 1 0 15,-3 0 0-15,1-1 0 0,-2 0-112 0,0-1-16 16,0 0-16-16,-2-1 0 0,-1 0-112 0,-3-1 0 31,-2 0-128-31,-3-1 192 0,-1 0-16 0,-2-1-16 0,-4 0 0 16,-1 0 0-16,-1-1 288 0,-5 3 64 0,0-6 16 0,-4 1 0 16,-1-1 112-16,-1 1 0 0,-4-1 16 0,-1 2 0 0,-5-1-256 0,1 2-48 0,-7 0-16 0,-1 1 0 15,-4 1-64-15,-4 2-16 16,-7 1 0-16,0 1 0 0,-2 0-256 15,-1 4 128-15,0 2-128 0,0 2 0 16,1 3 0-16,3 2 0 0,3 2 0 0,1 1 0 0,3 1 0 0,3 1 0 16,0 0 0-16,5-2-144 0,5 0 144 15,1 1-128-15,3 0 128 0,4-2-128 16,5 1-32-16,3 1 0 0,2-3 0 0,4 1 0 0,3-1 16 16,3-3 0-16,2-1 0 0,4-1 0 0,0-2 144 0,2 0 0 15,0-1-144-15,0-2 144 16,1-1 0-16,0-2 0 0,-1 0-144 0,-1-3 144 0,0-2 0 0,-6-2 0 0,-1 1 0 0,-2-1 144 15,-4-3-144-15,-1-1 192 0,-4-2-192 0,-2-1 192 0,-3-2 64 0,-1 0 0 32,-5 0 16-32,0 0 0 0,-2 0-96 0,-1 1-32 0,-1 1 0 0,-3 2 0 0,-1 0-288 0,2 3-64 31,-1 1-16-31,-7 1 0 16,1 3-480-16,3 3-80 0,2 2-32 0,3 3 0 15,0 1-2032-15,5 4-416 0,4 0-64 0</inkml:trace>
  <inkml:trace contextRef="#ctx0" brushRef="#br1" timeOffset="-82744.93">16565 15898 25791 0,'2'-13'1152'0,"1"4"224"0,3-2-1104 0,4 0-272 0,2-1 0 16,1 2 0-16,-1-1 2272 0,0 2 400 0,1 0 80 0,1 2 0 15,-1 2-1664-15,1 0-320 0,0 2-80 0,1 1-16 16,-2 2-288-16,-1 2-48 0,-1 1-16 0,-3 2 0 16,-1 0-320-16,0 4 144 0,0 1-144 0,-2 2 0 15,-2 2 208-15,0 2-64 0,-5-1-16 0,0 2 0 16,-3-1-128-16,-2 1 0 0,-1-1 144 0,0 2-144 16,-2-1 0-16,-1 1 0 0,0-1 0 0,0-1 0 0,0-3 0 0,0-1 0 15,1-2 0-15,0 0-192 0,3-2 192 0,2-3 0 16,5-5 0-16,0 0 0 0,0 0 0 0,0 0 0 15,0 0 0-15,0 0 0 0,2-8 0 0,2 0 0 16,4-2-176-16,2-1 176 0,0-4-128 0,2 1 128 0,2-3 0 16,1-1-144-16,-3 1 144 0,2 3 0 0,0 0 0 15,1 2-128-15,-3 2 128 0,-3 1 0 0,-1 4 128 0,-8 5-128 16,0 0 416-16,0 0 16 0,0 0 0 0,0 0 0 16,0 0 0-16,5 9 0 0,-4 1 0 0,-2 1 0 15,-3 1-224-15,1 1-32 0,-1 0-16 16,-1 1 0-16,2 1-160 0,0 1 0 0,1-2 144 0,0-1-144 15,1 2 0-15,2-3 0 0,2-1 0 0,0 0 0 16,1-1 0-16,2-2 0 0,2-1-144 0,1-1 144 16,2-2-384-16,3-1-16 0,1-1 0 0,4-2 0 15,2-1-1728 1,2-1-352-16,2-2-64 0,3-3-13424 0</inkml:trace>
  <inkml:trace contextRef="#ctx0" brushRef="#br1" timeOffset="-82538.66">17328 15549 39615 0,'0'0'3520'0,"8"1"-2816"15,3-1-560-15,-1 0-144 0,-3 0-192 0,6 0-80 16,4 0-16-16,3 1 0 0,-7-1 288 0,3 0 0 0,2 0-128 0,2 0 128 15,-2 0-256-15,1-1 16 16,0 0 0-16,5 0 0 16,-1-1-2176-16,-5 2-432 0,-1 0-96 0</inkml:trace>
  <inkml:trace contextRef="#ctx0" brushRef="#br1" timeOffset="-82347.41">17319 15725 28559 0,'-12'2'2544'0,"8"0"-2032"0,-1 0-512 0,5-2 0 15,0 0 1680-15,0 0 240 0,0 0 64 0,0 0 0 16,0 0-1088-16,0 0-224 16,0 0-32-16,7 5-16 0,2-2-368 0,2 0-64 0,1-1 0 0,4 0-16 15,3-4-176-15,2 1 0 0,2-1 0 0,12-2 0 16,1-1-1344-16,-3-1-320 0,-4-2-48 0,2-1-13712 16</inkml:trace>
  <inkml:trace contextRef="#ctx0" brushRef="#br1" timeOffset="-81761.08">18398 15240 31615 0,'0'0'1408'0,"0"0"272"0,8 5-1344 0,1-1-336 0,1 1 0 0,1-1 0 16,1 2 0-16,1-1 0 0,3 0 0 0,-2-1 0 16,2 0 560-16,3 1 32 0,0-1 16 0,3 1 0 15,1-3-96-15,1 1-32 16,0 0 0-16,2 0 0 0,-1-3-144 0,-1 0-16 0,-1 0-16 0,0-1 0 16,-1-2-64-16,-3 1-16 0,-1-1 0 0,-2-2 0 15,-4 0 96-15,-2-1 32 0,-1 1 0 0,-3-1 0 16,-3 1 208-16,-3-1 32 0,-3 0 16 0,-1 0 0 0,-3 1-16 0,-1 0 0 15,-3 1 0-15,-3 0 0 0,-3 0-224 0,-2 2-48 16,-2 1-16 0,-1 1 0-16,-1 1-144 0,-1 1-32 0,-1 2 0 15,-1 0 0-15,0 2-128 0,0 0 0 0,0 2 0 0,1 1 128 16,1-1-128-16,0 5 0 0,-2-1 144 0,3 0-144 16,2 1 0-16,1 0 0 15,2 1 0-15,1 0 0 0,2 1 0 0,3 0 0 0,2 1-176 0,3-1 176 16,2 2-160-16,1-2 160 15,3 1-160-15,2-1 160 0,3-1-144 0,2 1 144 0,2-2-128 0,2 0 128 16,2-2 0-16,1-1-160 0,3 0 160 0,0-3 0 16,1 0-128-16,0-1 128 0,0-3 0 0,0-1 0 15,1-1 0-15,-3-1 0 0,2-2 0 0,-3 0 0 16,-3-3 0-16,-1 1 0 0,-1-3 176 0,-1 0-176 16,-3-3 384-16,-1 0-16 0,-2-1-16 0,-2-1 0 0,-3-4-32 15,0 3-16-15,-2 0 0 0,-2 0 0 0,-2 1-112 16,-1 1-32-16,-1 2 0 0,0 1 0 0,0 2-160 15,1 1 0-15,-2 2 0 0,0 3-176 16,-1 0-192-16,0 2-32 0,0 2-16 16,0 2 0-16,2 2-1456 0,2 2-304 0,0 1-48 0,0 2-9856 15,0 0-1968-15</inkml:trace>
  <inkml:trace contextRef="#ctx0" brushRef="#br1" timeOffset="-81478.46">18929 15545 38927 0,'0'0'1728'0,"0"0"352"0,2-7-1664 0,-2 7-416 16,0 0 0-16,0 0 0 0,0 0 576 0,0 0 16 0,0 0 16 0,0 0 0 16,0 0-112-16,0 0-32 15,0 0 0-15,4 10 0 0,-4 2-256 0,0 2-48 0,0 1-16 0,0 3 0 16,0 0-16-16,0 0-128 0,0 3 192 0,0-1-64 0,-2 0-128 0,1 0 0 15,0-2 0-15,0 0 128 0,0-2-128 0,0 0 0 16,-1-2 0-16,2-1 128 16,0-1-464-16,2-1-112 0,-1-2 0 0,1-1-16 31,-2-8-1808-31,0 0-352 0,0 0-80 0,0 0-13360 0</inkml:trace>
  <inkml:trace contextRef="#ctx0" brushRef="#br1" timeOffset="-80414.29">18570 15265 4607 0,'0'0'192'0,"0"0"64"0,0 0-256 0,0 0 0 16,0 0 0-16,0 0 0 0,0 0 2640 0,0 0 496 15,0 0 80-15,0 0 32 0,0 0-1776 0,0 0-336 16,8 2-80-16,-1-2-16 0,2 0-192 0,0 0-32 15,2-1-16-15,2 1 0 0,2 0-144 0,1 0-16 0,3-1-16 0,2 1 0 16,3 0-48-16,2 1-16 0,1-2 0 16,1 1 0-16,2-1-64 0,-3 1-16 0,-1 0 0 0,0-1 0 15,1 0-256-15,-3-1-48 0,-3 1-16 0,-2 0 0 16,0 0-160-16,-2 0 0 0,-5-1 144 0,-1 0-144 16,-4-1 256-16,-7 3-32 0,0 0 0 0,0 0 0 15,0 0 160-15,0 0 48 0,-5 0 0 0,-2 0 0 16,-1 0-432-16,-2 2 0 0,1 0 0 0,-1 0 0 15,-1 0-928-15,1 1-64 0,1 3-16 0,3-3-7808 16,-1 1-1552-16</inkml:trace>
  <inkml:trace contextRef="#ctx0" brushRef="#br1" timeOffset="-79785.34">19710 15347 23039 0,'0'0'2048'0,"0"0"-1648"0,0 0-400 0,0 0 0 0,0 0 1664 0,0 0 256 0,0 0 64 16,0 0 0-16,0 0-448 0,0 0-96 16,0 0-16-16,7 5 0 0,1-3-528 0,2 0-128 0,0-1 0 0,3 0-16 15,0 0-368-15,2 1-80 0,-1-2-16 0,1-2 0 0,3 1-160 16,-1 0-128-16,4-1 144 0,0-1-144 15,-2 2 0-15,2-2 0 0,-1 1-208 0,-1 0 64 16,1 1-2304-16,-3 0-464 0,-2 1-96 0</inkml:trace>
  <inkml:trace contextRef="#ctx0" brushRef="#br1" timeOffset="-79594.53">19778 15546 16575 0,'-16'4'1472'0,"11"-2"-1168"31,-2 0-304-31,3 1 0 0,1 2 4512 0,-1-1 848 16,4-4 160-16,0 0 48 0,0 0-4048 0,1 7-816 0,3-2-144 0,1 1-48 0,3-2-80 0,2 0-32 0,1-1 0 16,1 0 0-16,0-1-272 0,2 1-128 15,3-2 128-15,-1-1-128 0,3-1 0 0,1-1-192 16,2-1 0-16,2-1 16 16,4 0-2192-16,-1 0-448 0,2-1-96 0</inkml:trace>
  <inkml:trace contextRef="#ctx0" brushRef="#br1" timeOffset="-78997.67">21402 15357 28559 0,'0'0'2544'0,"0"0"-2032"15,-7-2-512-15,0 0 0 0,2 0 1808 0,-2 2 272 16,0 1 48-16,-1 3 16 0,-1 2-1824 0,-2 2-320 0,-1 3-176 0,2 4 32 16,-1 1 288-16,1 2 64 0,0 1 16 0,3-1 0 15,0 2-224-15,1-1 144 16,2 1-144-16,2-1 128 0,1-1 16 0,2-2 0 15,1 0 0-15,5-1 0 0,0 1-144 0,2-3 192 16,-2-2-192-16,3-1 192 0,2-1-192 0,1-1 0 16,0-1 144-16,1-3-144 0,1 1 0 0,0-2 128 0,-1-2-128 0,2 0 0 15,-4-1 0-15,1-1 128 16,-2-2-128-16,-1 0 0 0,0-3 128 0,-3-1-128 0,-3 0 128 0,-2-2-128 16,-2 0 128-16,-2-3-128 0,-2-2 128 15,-3-3-128-15,-2-1 0 0,-2-2 144 0,-2-1-144 16,-1-1 0-16,-2-1 240 0,1 1-64 0,-2 0-16 0,2 1 0 15,2 1 64-15,-2 1 16 0,4 3 0 0,2-1 0 16,-2 1-64-16,2 0-16 0,2 2 0 0,1 0 0 0,1-2-32 16,3 3 0-16,2 1 0 0,3 2 0 15,2 1 32-15,0 1 0 0,1-1 0 0,1 1 0 0,2 2-160 16,2 2 0-16,3 1 0 0,1 1 0 16,0 1 0-16,1 1 0 0,0 1 0 0,1 3 0 15,-1 1 192-15,-1 1-64 0,-1 3 0 0,-2 2 0 0,-1 1-128 0,-1 2 128 16,-3 2-128-16,0 0 128 0,-4 0 0 0,-2 2-128 15,-1 1 192-15,-3 1-64 0,-4 1-128 0,0 0 128 16,-2 1-128-16,-3 0 128 16,0-1-560-16,0-2-112 0,0-1-32 0,1-3 0 15,0 0-496-15,1-3-96 0,1-1-32 0,1-4 0 16,3-1-2208-16,5-6-448 0</inkml:trace>
  <inkml:trace contextRef="#ctx0" brushRef="#br1" timeOffset="-78683.74">21771 15339 31439 0,'0'0'688'0,"0"0"144"0,0 7 16 0,0 1 48 0,0 1-704 0,-1 2-192 15,0 2 0-15,-1 1 0 0,-2 2 352 0,2 0 32 0,2 1 16 0,-1-1 0 16,-1 2-176-16,1-2-32 0,1 2-16 0,0-2 0 0,2 1-48 0,-1-2 0 16,1 0 0-16,2-1 0 0,0-2 192 0,3 0 16 15,0-1 16-15,3-2 0 0,0-1-144 0,2-2-16 16,1-1-16-16,7-1 0 0,-2-4-16 0,-5 0 0 15,-2-2 0-15,7-4 0 0,-3-1 544 16,-6-1 128-16,0-2 0 0,1-8 16 0,-3-3 208 16,-5 6 32-16,-2-5 16 0,-3-2 0 0,-2-2-400 0,-3 0-96 15,-2 1-16-15,-2 2 0 0,0 1-128 0,-1 2-16 16,-2 2-16-16,2 2 0 0,-1 2-224 0,1 2-32 16,-2 2-16-16,2 4 0 0,1-1-160 0,1 3-224 15,2 1 48-15,-1 2 16 16,-1 1-496-16,1 1-112 0,2 1 0 0,0 0-16 15,1 2-1872-15,2-1-368 0,0 2-80 0,2 0-13488 0</inkml:trace>
  <inkml:trace contextRef="#ctx0" brushRef="#br1" timeOffset="-77998.37">22321 15303 33983 0,'0'0'1504'0,"0"0"304"0,0 0-1440 0,0 0-368 15,0 0 0-15,0 0 0 0,-3 6 368 0,-2 2 0 0,1 0 0 0,0 3 0 16,-1 3 32-16,1 0 16 16,-1 2 0-16,2 2 0 0,0 1-224 0,0 0-64 0,0 1 0 0,1 0 0 0,0 0 64 0,0 0 0 15,1-2 0-15,0 0 0 0,-1-2 16 0,1-1 16 16,1-3 0-16,0-1 0 0,-1-2 32 0,1-2 0 15,0-7 0-15,0 0 0 0,0 0 0 16,0 0 16-16,0 0 0 0,0 0 0 0,0 0 32 0,5-4 0 16,0-3 0-16,-2-3 0 0,3-3-32 0,-1-2 0 15,1-4 0-15,1-3 0 16,-1-3-32-16,1-2-16 0,-1 0 0 0,3-1 0 0,0 1-224 16,1 2 0-16,-1 0 0 0,1 5-160 15,2 0 160-15,-1 2 0 0,0 3 0 0,-1 3 0 16,-1 3 0-16,0 3 144 0,-1 2 0 0,0 3 0 15,-2 2-16-15,0 3 0 0,-2 3 0 0,1 3 0 0,-2 0-128 16,0 2 0-16,0 2 0 0,2 3 128 0,-2-1-128 0,2 3 0 16,-2 1 144-16,1-1-144 0,1 2 0 0,-1 1 0 15,0 1 0-15,3-1 0 0,-1-2 0 0,0 0 0 0,1-2 0 0,-1-2 0 16,1-2 0-16,0-1 0 0,0-4 0 16,5 2 0-16,-3-5 0 0,-1-4 0 0,0-2 0 0,4-2 0 15,0-5 0-15,-3 2 144 0,2-3-144 0,4-7 0 16,-3-5 176-16,-3 6-176 0,0-3 160 0,1-3-160 15,1-4 176-15,-3 0-176 0,1-1 192 0,0-3-192 16,-1 1 160-16,0 0-160 0,0 2 128 0,0 2-128 16,1 3 128-16,-3 1-128 0,1 3 128 0,-2 2-128 15,1 3 192-15,-2 2-64 0,0 2 0 0,-4 7 0 0,0 0 64 16,0 0 0-16,0 0 0 16,0 0 0-16,1 7-192 0,0 3 0 0,0 1 0 0,1 2 128 0,-3 2-128 0,2 3 0 31,-1 1 0-31,1 1 0 0,-1 1 0 0,1 2 0 0,1 2 0 0,0 0 0 15,-2 1 0-15,2-1 0 0,2-1 0 0,1 8 0 0,-3-5-192 0,1-4 16 16,1-2 16-16,2-3 0 16,1-4-512-16,-1-2-96 0,2-2-32 0,1-3 0 15,1-2-1376-15,1-2-256 0,2-1-64 0,1-5-16 16,4-1-768-16,-3-4-160 0</inkml:trace>
  <inkml:trace contextRef="#ctx0" brushRef="#br1" timeOffset="-77547.39">23195 15219 26143 0,'-2'-14'1152'0,"2"10"256"0,-1 0-1136 0,-1-1-272 0,2 5 0 0,0 0 0 0,-5-2 1552 0,-1 2 256 0,1 2 48 0,0 4 16 0,1 1-928 0,-1 4-192 31,2 2-48-31,-1 2 0 0,-1 3-224 0,2 1-48 16,1 2-16-16,0 1 0 0,-1 0-48 0,0 2-16 0,2 1 0 0,0-1 0 0,0 0-112 0,1 0-32 16,1 0 0-16,0 9 0 0,-1-5-208 0,0-4 176 15,0-3-176-15,0-9 160 0,0-1-160 0,0 0 128 16,0-1-128-16,2-2 128 0,0-2 0 0,-2-6 0 15,0 0 0-15,0 0 0 16,0 0 32-16,0 0 0 0,0 0 0 0,0 0 0 0,0-7 112 0,0-3 32 31,-2-3 0-31,0-9 0 0,0-2 16 0,1-2 16 0,0-5 0 0,-2-2 0 16,1-2-144-16,1 10-48 0,1-4 0 0,0-16 0 0,2 0-144 0,1 16 0 16,-1-1 0-16,2-16 0 0,-1 6 0 0,1 16 0 15,0 0 0-15,3 1 0 0,-2 1-144 0,2 3 144 16,1 0 0-16,0 2 0 15,2 3 0-15,0 2-128 0,1 3 128 0,0 3 0 0,0 1 0 0,1 3 0 0,0 1 0 0,3 3 0 32,-2 2 0-32,0 3 0 0,-1 2 0 0,1 1 0 15,1 2 0-15,-2 2 0 0,-4 0 0 0,0 2 0 0,-1 0 0 0,-3 1 144 0,-2 0-16 0,-2 1 0 16,-2 0 0-16,-2-1-128 0,-3 1 192 16,-4-1-64-16,-2 3-128 0,-6 1 0 0,-6 0 0 0,0 1 0 15,-3 0-688-15,4-1-64 16,0-2-16-16,1-1 0 0,0 1-816 0,2-2-160 0,3-2-48 0,4-2-9264 15,3-1-1856-15</inkml:trace>
  <inkml:trace contextRef="#ctx0" brushRef="#br1" timeOffset="-77178.38">23595 15366 18431 0,'9'-3'1632'0,"1"-2"-1312"16,0 0-320-16,-1-1 0 0,-3 1 3136 0,-6 5 544 15,5-7 112-15,-5 7 32 0,0 0-1568 0,0 0-304 16,0 0-64-16,0 0-16 0,-4-2-800 0,-1 1-176 16,-2 2-16-16,-1 1-16 0,-2 2-448 0,0 2-96 15,-1 0 0-15,0 0-16 0,0 2-304 0,2 1 0 16,-1 0 128-16,-6 8-128 0,3 0 0 0,4-2 0 0,2 0 0 0,3-5 0 16,1 0 0-16,1-1 0 0,0-1 0 0,-1 2-144 15,3-4 144-15,0-6-160 16,0 0 160-16,0 0-160 0,0 0 32 0,12 0 0 0,1-3 0 0,-2-3 0 0,0-1 128 0,-5 1 0 15,2 0 0-15,1-2-128 0,1-1 128 0,1 0 0 16,0 1 160-16,-2 0-160 0,1 2 176 0,-2 2-176 16,0 1 192-16,-1 2-192 0,-1 2 320 15,-1 2-64-15,0 1 0 0,-1 3 0 0,1 2-112 0,1 3-16 16,1 0-128-16,1 1 192 0,-1 0-192 0,2 1 0 16,0-2 128-16,5 3-128 0,0 0 0 0,-5-9 0 15,1-2 0-15,2 1 0 0,1-2 0 16,2 0 0-16,0-3 0 0,-1-2 0 15,1-1-1184-15,11-6-288 0,-5 0-48 0,-3-2-16592 16</inkml:trace>
  <inkml:trace contextRef="#ctx0" brushRef="#br1" timeOffset="-76040.59">14469 16981 9215 0,'0'0'400'0,"-7"-3"96"0,-1-2-496 0,8 5 0 0,0 0 0 0,-5-5 0 16,5 5 5568-16,0 0 1008 0,0 0 208 0,0 0 32 15,7-8-4912-15,1 2-992 0,3 2-192 0,0 1-32 16,5-1-304-16,4 3-64 15,2-1-16-15,4 1 0 0,4 0 16 0,3 0 0 0,2 0 0 0,4 0 0 16,-2 0 64-16,0-1 0 0,-3 1 16 0,0 0 0 0,-1-1-16 0,-2 1 0 16,-2-1 0-16,-1 2 0 15,-3 0-64-15,-1 1 0 0,-2 0-16 0,-3-1 0 16,-4 1-176-16,-1 0-128 16,-3-1 192-16,-3 0-192 0,-8 0 320 0,0 0-64 15,0 0 0-15,0 0 0 0,0 0-96 0,0 0-32 0,-8-3 0 0,-2 0 0 0,-2 0 96 0,-3 1 16 16,-1-1 0-16,-4 1 0 15,-2-1-64-15,-1 2-16 0,-2 1 0 0,-2 1 0 0,0 3-32 0,-4-2 0 16,-1 0 0-16,-3 3 0 16,-5 0-128-16,-5 1 0 0,-2-2 0 0,-1 3 0 15,0 0 0-15,2 3 0 0,0 0-144 0,1 2 144 16,1 0-176-16,2 1 32 0,0 1 0 0,5-2 0 16,2 0 144-16,7 1 0 0,4 0 0 0,5-1-128 15,5 0 128-15,4 1-192 0,4-2 192 0,3-2-192 16,3-9 0-16,3 13 0 0,5-2 0 0,3-3 0 15,2 1-128-15,5 0-48 0,4-1 0 0,3-2 0 16,3-1 208-16,0-2 160 0,1-2-208 0,-1-1 80 0,0-1 128 0,-2 0 0 16,1-2 128-16,-5-1-128 0,-5 1 0 0,-1-1 128 15,-4-2-128-15,-1 1 0 0,-4-1 400 0,-2 1 16 16,-3-3 0-16,-3 0 0 0,-2-1 64 0,-3 1 16 16,0-2 0-16,-5 1 0 0,-3 0-256 0,0 1-48 15,-2 2-16-15,-1 1 0 0,-1 3-384 0,1 0-80 16,-1 2-16-16,2 1 0 15,-2 1-400-15,2 2-64 0,-1-1-32 0,5 2 0 16,2 2-1600-16,4 0-320 0,1 0-64 0,5-7-13392 0</inkml:trace>
  <inkml:trace contextRef="#ctx0" brushRef="#br1" timeOffset="-75439.01">14666 17281 28559 0,'0'0'1264'0,"0"0"272"0,0 0-1232 0,0 0-304 0,0 0 0 0,0 0 0 16,0 0 1888-16,-8 2 320 0,1 1 64 0,0 1 16 0,7-4-1696 0,-6 9-336 15,1-3-64-15,1 2 0 16,-1 0-192-16,3-1 0 0,0 1 144 0,1 0-144 16,1-8 0-16,2 10 0 0,1-3 0 0,2 0 0 0,1-1 0 0,2-1 144 15,0-1 0-15,2 0 0 0,0-1 240 16,1-1 64-16,1-2 0 0,2 0 0 0,-2 0-208 0,0-1-48 15,1-1 0-15,-1-1 0 0,1-3 96 0,-1 2 16 16,-2-3 0-16,-1-1 0 0,-1-1 176 0,-1 0 32 16,-2-1 16-16,1 0 0 0,-1-2 48 0,0 1 0 15,-2 0 0-15,-1 1 0 0,0 1-128 0,-1 1 0 16,-1 2-16-16,0 6 0 0,0 0-176 0,0 0-16 0,0 0-16 16,0 0 0-16,0 0-224 0,0 0 176 0,0 0-176 0,0 0 160 15,-3 9-160-15,0 2 0 0,0 2 0 0,0 3 0 16,0 3 0-16,0 2 0 0,-1 1 0 0,1 2 0 15,0 3 0-15,0 2 0 0,0 4 0 0,1 1 0 16,0 2-160-16,0 0 160 0,0 1 0 16,-2 0-144-16,2-2-80 0,-1-2-16 15,-2-1 0-15,2-3 0 0,0-2 16 0,-2-4 0 16,0-2 0-16,-2-3 0 0,1-1 224 0,-1-2 0 16,-1-3 0-16,-2-2 0 0,2-3 0 0,-2-3 0 0,-2-1 128 0,0-5-128 15,-2 0 256-15,1-3-64 16,-1-3-16-16,2-2 0 0,-3-1 16 0,3-2 0 0,0-2 0 0,2-2 0 15,0-1-16-15,3-1 0 0,-1-4 0 0,3-1 0 0,0 0-48 16,4 1-128-16,1-1 192 0,2 0-64 0,3-2-128 16,-1 2 128-16,4 3-128 0,2 2 128 15,1-1-128-15,1 3 128 0,0 2-128 0,3 2 128 16,2 2-128-16,0 2 0 0,1 1 0 0,1 3 0 0,0 0 0 0,3 3-144 16,0 0 144-16,-3 2-160 0,-1 1-112 15,-2 2-32-15,0 2 0 0,-2 0 0 16,-1 1-1600-16,0 0-320 15,-1 2-64-15,-2 1-10448 0,0 1-2080 0</inkml:trace>
  <inkml:trace contextRef="#ctx0" brushRef="#br1" timeOffset="-75061.55">15493 17314 20271 0,'0'0'1792'0,"0"0"-1424"16,0 0-368-16,0 0 0 0,0 0 2816 0,0 0 512 0,4-6 80 0,-4 6 32 16,5-7-1600-16,3 3-320 0,0 0-64 0,3 3-16 0,1-1-544 0,1 0-128 15,0 1 0-15,2 0-16 16,2-1-320-16,-1 2-64 0,1 0-16 0,-1 0 0 0,3 2-352 16,-2-2 144-16,-1 1-144 0,0 0 0 15,-3 1 0-15,-1 0-176 0,-1-1 0 0,-2 1 0 31,-9-2-1936-31,8 5-384 0,-8-5-64 0,6 6-8128 0,-6-6-1632 0</inkml:trace>
  <inkml:trace contextRef="#ctx0" brushRef="#br1" timeOffset="-74589.52">15483 17438 22111 0,'0'0'976'0,"0"0"208"0,-7 3-944 0,7-3-240 0,0 0 0 0,0 0 0 0,0 0 2384 0,0 0 432 15,0 0 96-15,9 3 16 16,2-1-1776-16,2-1-336 0,3-1-80 0,4 0-16 0,3-1-400 0,4 0-64 15,2 0-32-15,1-2 0 0,0-1-224 0,-2 0 128 16,1 0-128-16,-1-2 0 0,1-2-192 0,1 1-144 16,1-1-32-16,-1-1 0 15,2 0-960-15,1-1-192 0,1-1-32 0,2-1-16 16,-1-1-352-16,0 0-64 0,-3-1 0 0,-4-3-16 16,-1-2 32-16,-4 3 16 0,-2 1 0 0,-4 1 0 0,0 3 1424 0,-6 1 272 0,-2 2 64 15,-3 1 16-15,-6 7 2560 0,0 0 512 0,0 0 112 0,0 0 0 16,-7-3-800-16,-1 3-160 0,1 2-48 0,-1 3 0 15,-2 2-1152-15,0 3-224 0,0 1-48 0,0 1-16 16,1 1-288-16,3 0-48 0,1 0-16 0,2 0 0 16,-2-1-16-16,3 0-16 0,2 0 0 0,1-1 0 15,2-1 352-15,1-1 80 0,3-3 16 0,0 1 0 16,3-2-112-16,1-1 0 0,1-2-16 0,3-2 0 16,2-1-176-16,1-1-16 0,-2-4-16 0,1 0 0 15,0-2 272-15,1-2 48 0,0-1 16 0,-1-1 0 16,-3-2 224-16,1-4 48 0,-3-1 16 0,-2-2 0 0,-1-2-80 15,-4 1 0-15,-2 1-16 0,0 2 0 0,-5-2-304 16,0 3-48-16,-2 0-16 0,-4 4 0 0,-2 2-144 0,-2 1-48 16,-1 2 0-16,-2 3 0 15,-3 0-128-15,-1 4-128 0,-2 2 144 0,-1 2-144 16,-1 1 0-16,1 4-240 0,1 3 32 0,3 4 0 16,1 3-736-16,1 0-144 0,0 2-16 0,1 3-16 15,-1 3-1552-15,2 2-304 0,1 0-64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3T02:19:22.454"/>
    </inkml:context>
    <inkml:brush xml:id="br0">
      <inkml:brushProperty name="width" value="0.05292" units="cm"/>
      <inkml:brushProperty name="height" value="0.05292" units="cm"/>
      <inkml:brushProperty name="color" value="#00B050"/>
    </inkml:brush>
  </inkml:definitions>
  <inkml:trace contextRef="#ctx0" brushRef="#br0">7072 1541 10191 0,'0'0'448'0,"1"-4"96"0,-2-3-544 0,1 1 0 0,0-2 0 0,0-1 0 0,0 0 1552 0,0 0 208 15,-1 1 32-15,1-1 16 0,0-1 48 0,0 1 0 16,0-1 0-16,0 0 0 16,0 2-416-16,0 0-80 0,-2 0-16 0,1 2 0 0,0 0-192 0,1 6-32 15,0 0-16-15,0 0 0 0,0 0-416 0,0 0-96 16,0 0-16-16,0 0 0 0,0 0-336 0,0 0-80 16,-1 10-16-16,1 3 0 0,-1 3 32 0,1 3 0 15,0 4 0-15,0 3 0 0,0 1 0 0,0 4 0 0,1 2 0 0,0 2 0 16,1 2-32-16,-2 0 0 15,0 3 0-15,0 0 0 0,2 1-144 0,-1 0 128 16,0-3-128-16,0-2 128 0,1-1-128 0,0-4 0 0,0-1 0 0,1-2 128 16,-1-5-128-16,-1-2 0 15,0-3 144-15,0-2-144 0,-1-4 160 0,1-2-32 0,-1-4-128 16,0-6 192-16,0 0 80 0,0 0 16 0,0 0 0 0,0 0 0 0,-2-5 32 16,0-4 16-16,0-4 0 0,-1-5 0 0,0-3-208 0,1-4-128 15,0-5 160-15,0-3-160 0,0-5 0 0,2-6 0 16,2-5 0-16,0-1 0 0,0-4-128 0,1-3-32 15,2-3 0-15,0 1 0 0,2 1-64 0,-1 2-16 16,2 3 0 0,0 4 0-16,-1 6 240 0,2 6 0 0,0 5 0 15,-1 4 0-15,2 4 0 0,-2 6-144 0,3 2 16 0,2 4 0 0,-1 2-16 0,1 4 0 16,0 1 0-16,0 4 0 0,4 2 144 0,-1 3-192 16,1 2 192-16,0 4-192 0,1 2 192 0,-2 4 0 15,1 2 0-15,-3 3 0 0,-1 2 0 0,-2 3 0 16,-1-2 128-16,-3 1-128 0,-3 2 192 0,0 0-48 15,-4 1 0-15,-4-1 0 0,-2 1 16 0,-3-2 0 16,-2-1 0-16,-3-1 0 0,-3 0 80 0,0-2 16 16,-2-2 0-16,-1-1 0 0,-1-1 64 0,0-2 0 15,-1 1 16-15,0-1 0 0,1 0-144 0,2-1-16 16,0 0-16-16,2 0 0 0,3-2-160 0,0 0 0 16,-1 1 0-16,3-1 0 0,2-1-224 0,2-1-80 15,1 0-16-15,3 0 0 0,0 0-1824 0,3-3-368 0,1-1-80 16</inkml:trace>
  <inkml:trace contextRef="#ctx0" brushRef="#br0" timeOffset="222.61">7705 1760 23951 0,'0'0'2128'16,"0"0"-1696"-16,0 0-432 0,0 0 0 0,0 0 2592 0,0 0 432 15,0 0 96-15,0 0 16 16,8 2-2304-16,0 0-448 16,0 3-80-16,2-3-32 0,0 0-16 0,1 0 0 0,1 1 0 0,3-1 0 15,1 0-256-15,4 0 0 0,-1 0 0 0,0 2 0 32,2-3-1392-32,2 1-336 0,-1-1-64 0,-1 1 0 0</inkml:trace>
  <inkml:trace contextRef="#ctx0" brushRef="#br0" timeOffset="415.17">7887 2046 31327 0,'-6'0'2784'0,"1"0"-2224"0,-1 1-560 0,6-1 0 0,-4 1 944 0,4-1 80 16,-5 5 0-16,5-5 16 0,0 0-368 0,0 0-80 16,0 0-16-16,6 5 0 0,1 0-320 0,2-2-64 15,4-1 0-15,2 0-16 0,3 0-176 0,0 0 0 16,2-2 0-16,2 0 0 0,2-2 0 0,2 0-256 15,0-3 64-15,4 0 16 16,2 1-2688-16,2-2-528 0,38-9-128 0,-11 1 0 0</inkml:trace>
  <inkml:trace contextRef="#ctx0" brushRef="#br0" timeOffset="1266.75">10237 1449 23951 0,'0'0'1056'0,"0"0"224"0,-6-2-1024 0,3 0-256 16,1 1 0-16,2 1 0 0,10 1 448 0,1-1 16 0,-3 2 16 0,-1-1 0 0,-1 0 16 0,2 0 0 31,1 1 0-31,1 0 0 0,3 0-16 0,1 0 0 0,3-1 0 0,-1 0 0 0,9 0-176 0,2 0-48 15,0-1 0-15,2 0 0 16,0 1 32-16,0-1 0 0,0-1 0 0,-2 0 0 0,0 0-32 16,-3 0-16-16,-3 0 0 0,-1-2 0 15,-5 1-48-15,-3 0-16 0,-2 0 0 0,-2 0 0 0,-8 2 288 0,3-5 64 16,-3 5 16-16,0 0 0 0,-3-6 272 0,-4 0 48 16,-1 1 16-16,-6-1 0 0,-2 2-368 0,-4-1-64 15,-3 2 0-15,-1 1-16 16,-3 0-48-16,0 0 0 0,-3 1 0 0,-2 2 0 0,1 2 48 15,-1 1 0-15,-1 3 0 0,-1 1 0 16,0 2-256-16,0 1-48 0,-1 1-128 0,-1 2 192 0,-1 0-192 0,2 1 0 16,2 2 128-16,2-1-128 0,3 1 0 0,1 0 0 15,4 0 0-15,3 1-160 0,4-1 160 0,2 1 0 16,3-1 0-16,0 1-128 0,3-2 128 0,3 1-160 0,3-1 160 16,2 0-160-16,1-2 0 0,2-1 0 0,1-1 0 0,3-1 0 15,1-1 16-15,2-1 0 16,2-1 0-16,2 1 0 0,-1-3 144 0,1 0 0 15,0-2-144-15,2-2 144 0,-2-1 0 0,0-2 0 16,2-1 0-16,-3-1 0 0,0 0 0 0,0-3 0 16,-3-2 192-16,-2 1-64 0,-1-2 112 0,-2 0 16 0,-3-3 0 0,-1 1 0 15,-2 0 0-15,-1 0 16 16,-3 0 0-16,-2 1 0 0,-1 1-48 0,-1 2-16 0,0-1 0 16,-4 2 0-16,1 2-208 0,-1 0 128 15,0 0-128-15,0 2 0 0,1 2-160 0,1 1-128 0,0 0-32 0,1 3 0 31,1 0-1616-31,0 1-336 0,3 3-64 0,1 2-8992 0,2 0-1792 0</inkml:trace>
  <inkml:trace contextRef="#ctx0" brushRef="#br0" timeOffset="1763.59">10366 1858 29663 0,'0'0'1312'0,"3"-6"272"0,-1-1-1264 0,2-1-320 0,1 0 0 0,2 1 0 16,0 0 576-16,1 0 64 0,1 2 16 0,1 1 0 16,0 0 192-16,0 2 48 0,1 1 0 0,0 2 0 15,0 0-448-15,0 4-96 16,1 0-16-16,-2 3 0 0,-1 1-144 0,0 0-48 16,-2 4 0-16,-1 0 0 0,-2 2 32 0,-1 1 0 15,-1-1 0-15,-2 0 0 0,-3 1 16 0,1 0 16 0,-2 1 0 0,0-1 0 0,-2 1-16 0,0-2-16 31,0-1 0-31,-1 1 0 0,2-2-176 0,-2-1 0 16,3-2 0-16,-1 0 128 0,1-2-128 0,1-2 0 16,3-6 144-16,0 0-144 0,0 0 160 0,0 0-32 15,0 0-128-15,0 0 192 0,1-5-192 0,1-3 144 16,1-2-144-16,3-2 128 0,0-1-128 0,2-3 0 16,0 0 0-16,2-3 0 0,-1-1 0 0,2 2 0 15,0-1 0-15,-1 2 0 0,-1 2 0 0,0 2 0 16,-4 1 0-16,0 3 0 0,-1 2 0 0,0 3 0 0,-4 4 0 0,0 0 0 15,0 0 0-15,0 0 0 16,0 0 0-16,1 7 128 0,0 0-128 0,0 3 128 16,-1 1-128-16,0 1 128 0,0 1-128 0,1 2 0 15,1-2 144-15,0 0-144 0,1 0 0 0,1 1 0 0,0-1 0 0,3-1 0 16,0-1 0-16,0-1 0 0,2-3 0 0,2 0 0 16,0-1 0-16,0-1-128 0,0-2 128 0,1 0-128 15,0-2-320 1,1-2-64-16,1-1-16 0,1-1 0 0,2-3-1472 15,-1-2-304-15,3-1-48 0,2-3-12240 0</inkml:trace>
  <inkml:trace contextRef="#ctx0" brushRef="#br0" timeOffset="2122.11">11001 1111 16751 0,'0'0'736'0,"4"-4"160"0,1-1-704 0,0 1-192 15,2-1 0-15,1 2 0 0,-1-1 2464 0,2-1 464 16,-2 1 80-16,-1 1 32 0,2-1-1440 0,-1 3-272 0,-1-1-64 0,1 1-16 16,0 1-352-16,-1 1-64 0,-1 1 0 0,1 2-16 15,-2 0-128-15,2 1-32 16,0 2 0-16,0 2 0 0,-3 4-176 0,3 4-32 0,-1 1-16 0,2 6 0 15,-2 4-48-15,1 5 0 0,-2 2 0 0,2 6 0 16,-2 5-160-16,-1 5-32 0,1 1-16 0,-3 2 0 16,0 1-176-16,-2 3 160 0,-1-2-160 0,-3 0 160 15,0-1-32-15,-1-5-128 0,-3-2 192 0,0-4-64 16,-2-4-128-16,-4-1 160 0,-1-3-160 0,-4-2 160 16,-2-2-480-1,-1-2-112-15,-1-3-16 0,-3-1 0 0,-1-4-640 0,-2-1-144 0,-2-3-32 0,1-1-9952 16,1-3-2000-16</inkml:trace>
  <inkml:trace contextRef="#ctx0" brushRef="#br0" timeOffset="2667.82">9840 1025 1839 0,'-4'-10'0'0,"4"10"160"0,-2-7-160 0,0-1 0 15,-1 0 0-15,1 2 0 0,-1-1 3904 0,0 0 736 0,-1 2 160 0,1-1 16 16,-1 2-2928-16,-2 1-592 0,-1 1-112 0,1-1-32 16,-2 1-384-16,2 2-64 0,-5 1-32 0,1 1 0 0,0 1-128 0,-3 1-32 15,-1 2 0-15,0 2 0 0,-1 3-64 0,-2 5 0 16,1 1-16-16,-2 4 0 0,0 2-64 0,1 4-16 16,-1 2 0-16,0 4 0 15,-1 4-32-15,0 3-16 16,3 4 0-16,-3 5 0 0,1 5-80 0,3 1-16 0,1 1 0 15,2 2 0-15,1-1-64 0,3 2-16 0,2 0 0 0,5-1 0 0,-1-3 80 0,2-2 16 16,4-2 0-16,4-3 0 16,3-1 112-16,2 0 32 0,3-1 0 0,1-2 0 0,3-1-112 0,3-4 0 15,1-2-16-15,3-3 0 0,1-3-96 16,3-4-16-16,2-2 0 0,0-4 0 0,0-1-128 0,-1-5 128 16,-2-2-128-16,-2-5 128 0,-1-1-128 0,-1-2 160 0,0-1-160 0,-3-3 160 15,-2-2-160-15,-5 0 0 0,-1-3 0 16,-4 0 0-1,-1-2-160-15,-3 1-64 0,-2-1-16 0,-1 1 0 0,-2-2-1936 0,-3 1-384 16,-1-7-64-16,-5 2-32 0</inkml:trace>
  <inkml:trace contextRef="#ctx0" brushRef="#br0" timeOffset="4445.62">11927 1232 6447 0,'0'0'576'0,"0"0"-576"0,5-7 0 0,-1 1 0 0,1-1 2096 0,1 1 304 15,-2-1 64-15,0 2 16 0,-1-1-304 0,0-1-48 16,-1 1-16-16,1 0 0 0,-2 1-656 0,0-1-144 0,-1 1-32 0,0 5 0 16,0-5-352-16,0 5-80 0,0-5-16 0,0 5 0 0,0 0-272 15,0 0-64 1,0 0-16-16,-3-3 0 0,3 3-288 0,0 0-48 15,-5-3-16-15,5 3 0 0,-5-1-128 0,0 1 0 16,1 0 0-16,-1 1 128 0,1 1-128 0,0 0 0 16,-2-1 0-16,1 1 0 0,5-2 0 0,-6 3 0 15,1 0 0-15,0-1 0 0,5-2 0 0,0 0 128 16,-5 2-128-16,0 0 0 0,5-2 0 0,-4 1 0 16,-2 0 0-16,6-1 0 0,-4 0 0 0,4 0 0 15,-4 1 128-15,4-1-128 0,-6 2 0 0,2-1 0 16,-1-1 0-16,2 1 0 0,-5 0 192 0,4 0 0 0,0 0 0 0,-1 1 0 15,0 0 64-15,0 2 0 16,-1-1 16-16,-1 1 0 0,0 2 48 0,1 2 0 16,-1 0 0-16,1 5 0 0,-2 1 32 0,0 3 16 0,2 4 0 0,-2 2 0 15,-1 3 64-15,0 3 16 0,1 4 0 0,-2 4 0 16,0 1-224-16,1 3-32 16,0 1-16-16,1 0 0 0,3-1-176 0,-1 3 0 15,2-2 0-15,2 1 128 0,0-1-128 0,3-1 0 0,0-3 0 16,2-1 0-16,2-4-144 0,0-2 144 0,2-3 0 0,0-3 0 0,2-2 0 0,1-2 0 15,0-1 0-15,1-3 0 0,1 0 0 0,1-3 0 16,2-1 0-16,0-2 0 0,1-3-176 0,2-1-80 16,1-2 0-16,3-1-16 15,2-2-1552-15,2-3-304 0,2-3-64 0,-1-3-12720 16</inkml:trace>
  <inkml:trace contextRef="#ctx0" brushRef="#br0" timeOffset="4999.85">12595 1289 15663 0,'-5'-10'688'0,"5"10"144"0,0 0-656 0,0 0-176 15,0 0 0-15,0 0 0 0,0 0 3440 0,0 0 656 0,0 0 128 0,-3 7 16 16,-3 1-2928-16,0 3-592 0,-1 2-112 0,1 3-32 15,-2 2-80-15,-1 3-32 0,-1 2 0 0,1 1 0 16,-2 0-112-16,0 2-32 0,-2-1 0 0,1 0 0 16,0 2-48-16,0-1-16 0,-1 0 0 0,1 0 0 15,-1-2-256-15,1-1 0 0,1-2 0 0,0-2 0 16,1-2 0-16,1-1 0 0,1-3 128 0,0-2-128 16,2-3 176-16,0-2-32 15,2-1 0-15,4-5 0 0,0 0 48 0,0 0 16 0,0 0 0 0,0 0 0 16,0-8-64-16,1-2-16 0,1-2 0 0,2-2 0 15,2-4-128-15,4-3 0 0,-1-4 0 0,3-3 0 16,3-3 0-16,0-3-192 0,1-3 64 0,2 0 128 0,0 1-272 16,-1 1 64-16,-1 2 16 0,0 3 0 0,-2 4 192 0,-1 3 0 15,-1 3-160-15,-1 4 160 0,-2 2 0 0,0 3 128 16,-2 2 0-16,-1 2 0 16,0 3 128-16,-6 4 32 0,0 0 0 0,6 1 0 0,-6-1-144 0,7 5-16 15,-2 2-128-15,1 4 192 0,-1 2-192 16,-1 5 176-16,1 1-176 0,0 4 160 0,-1 2-32 0,-1 2-128 0,2 3 192 0,0 1-64 15,1-1-128-15,0 1 0 0,1 0 144 16,0 0-144-16,-1 0 0 0,2-2 144 0,-2 1-144 16,1-1 0-16,1-2 128 0,-1-2-128 0,1 0 0 0,0-3 0 31,-2-1 0-31,2-3 128 0,-2-1-128 0,-1-3 0 0,0-3 0 0,-1-1 0 16,-1-3 0-16,-3-7 0 15,0 0-864-15,0 0-80 0,0 0-16 0,0 0-10384 0,-1-6-2096 0</inkml:trace>
  <inkml:trace contextRef="#ctx0" brushRef="#br0" timeOffset="5200.68">12423 1631 29247 0,'0'0'1296'0,"0"0"272"0,0 0-1248 0,0 0-320 0,0 0 0 0,0 0 0 0,0 0 576 0,7 1 64 31,-1-1 16-31,3 0 0 0,1-1 16 0,2 0 0 0,4 0 0 0,-1 0 0 0,2 0-240 0,0-1-48 15,2 0-16-15,1-1 0 0,-1 1-208 0,2-2-32 16,1 0-128-16,1 1 192 16,1 0-192-16,-1 0 0 0,-2-1 128 0,1 1-128 15,-3-3-480-15,2 3-144 0,0 0-16 0,-2 0-14656 0</inkml:trace>
  <inkml:trace contextRef="#ctx0" brushRef="#br0" timeOffset="5649.26">13040 1225 15663 0,'0'0'688'0,"-1"-5"144"0,1-1-656 0,0 1-176 0,0-1 0 15,0 1 0-15,1-1 2688 0,-1 2 496 16,0-1 96-16,1 0 32 0,-1 5-1072 0,3-4-192 16,-1-2-64-16,-2 6 0 0,3-4-896 0,-3 4-176 15,0 0-32-15,6-3-16 0,-6 3-288 0,6-2-64 16,1 2-16-16,1 3 0 0,-1 0-128 0,1 1-32 16,-1 2 0-16,0 0 0 0,3 4-160 0,1 2-48 15,1 1 0-15,0 2 0 0,2 1 0 0,-1 4-128 16,0 2 192-16,1 4-64 0,2 2-128 0,-2 4 192 15,0 4-192-15,-1 2 192 0,0 1 0 0,-2 2 0 0,-4 2 0 0,0 1 0 16,-3 1-64-16,-2 1 0 0,-3 4 0 0,-2-2 0 16,-1-1 0-16,-2-1 0 0,-2-5 0 0,-1-1 0 0,-2-3-128 15,0 0 192-15,-2-3-192 0,1-2 192 16,-2-2-192-16,1 0 192 0,-1-1-192 0,0-3 192 0,2-1-192 0,2-1 0 16,0-4 144-16,3-1-144 15,-1-2 0-15,1-3 128 0,0-1-128 0,1-2 0 16,1-1-416-16,0-3-160 0,2-2-16 0,3-5-16 15,0 0-1600-15,0 0-320 0,0 0-64 0,0 0-13664 0</inkml:trace>
  <inkml:trace contextRef="#ctx0" brushRef="#br0" timeOffset="9055.81">8617 3857 7359 0,'0'0'656'0,"0"0"-528"0,-5-1-128 0,0-1 0 16,5 2 3728-16,-4-1 720 0,4 1 144 0,0 0 16 15,-6-2-2192-15,6 2-448 0,0 0-96 0,0 0-16 16,0 0-832-16,0 0-192 0,0 0-16 0,0 0-16 16,0 0-432-16,7 0-96 0,1-1-16 0,2 0 0 15,-1 0-256-15,5 0 0 0,0 0 0 16,4 0 0-16,1 1 0 0,1-2 0 0,1 1 0 16,1-1 0-16,0 0 0 0,1 0 0 0,-3 0 128 0,-1-1-128 15,-3 2 0-15,0 0 0 0,-3 0 128 0,1 0-128 16,-1 0 0-16,-3 1 0 0,-1 0 0 0,-1 1 0 15,-2 1-1552-15,-6-2-368 0,0 0-80 0,0 0-11424 16</inkml:trace>
  <inkml:trace contextRef="#ctx0" brushRef="#br0" timeOffset="9319.29">8618 4087 13823 0,'0'0'1216'0,"-4"2"-960"16,4-2-256-16,0 0 0 0,0 0 3376 0,0 0 624 0,0 0 128 0,0 0 32 15,0 0-2768-15,0 0-560 16,0 0-96-16,0 0-32 0,8 4-176 0,-2-1-32 0,4 1-16 0,2-3 0 16,1 0-288-16,3 0-48 0,0 0-16 0,3-1 0 15,1 0 16-15,2 0 0 0,0-1 0 0,0 1 0 16,0-2 64-16,0 0 16 0,-2-1 0 0,-2 1 0 0,0-1-224 0,-1 1 144 16,1 0-144-16,-1-1 128 0,-5 1-128 0,0 0 192 15,-1 0-192-15,-1 0 192 16,-2 0-192-16,0 1 160 0,-8 1-160 0,0 0 160 15,0 0-160-15,0 0 192 0,0 0-192 0,0 0 192 16,0 0-192-16,0 0 0 0,0 0 0 0,0 0 0 16,0 0-640-16,0 0-144 0,0 0-48 0,0 0-9344 31,0 0-1888-31</inkml:trace>
  <inkml:trace contextRef="#ctx0" brushRef="#br0" timeOffset="11190.87">10446 3653 14735 0,'0'0'640'0,"0"0"160"0,0 0-640 0,7-2-160 15,3-2 0-15,-2 2 0 0,-8 2 3568 0,0 0 672 16,-8 2 144-16,0 3 32 0,-1 3-2720 0,0 2-544 16,-5 2-96-16,3 2-32 0,1 1-384 0,2 2-64 15,-2-1-32-15,0 3 0 0,1 1-240 0,0 1-48 0,2 0-16 0,-1 5 0 16,3-2-112-16,1-1 0 16,1-1-128-16,4-2 192 0,1-2-192 0,2-2 0 0,2 0-144 0,2-3 144 15,-2-2 0-15,2-1 0 16,1-2 0-16,2-1 0 0,0-1 0 0,1-3 0 0,2-1 144 0,2-1-144 15,-4-1 128-15,2-1-128 0,0-1 0 0,1-1 144 16,0-2-144-16,-1 2 0 0,1-2 144 0,-3-3-144 16,-1-1 144-16,-1-1-144 0,-2-1 192 0,0-3-192 15,-4-2 192-15,1-1-64 0,-4-3 0 0,-2 0-128 16,-2-1 0-16,-5 2 0 0,-1-1-160 0,-1 0 160 16,-2 0-160-16,0 0 160 0,-3-1 0 0,0 1-144 15,-1-1 144-15,-1 1 0 0,1 2 128 16,-1 1-128-16,1-1 144 0,0 2-144 0,2 0 192 0,1 2-192 0,0 2 224 0,2 0-64 15,2 1-16-15,2 0 0 0,2-1-16 0,1 1 0 16,2 0 0-16,2 1 0 0,2 1-128 0,3 0 0 16,-1 0 0-16,2 2 0 0,0 0 0 0,2 1 0 15,0 2-192-15,1 2 192 0,0 1-144 0,2 2 144 16,0 2 0-16,0 3 0 0,-1-1-128 0,0 5 128 16,-1 3 0-16,-1 2 0 0,-3 1 0 0,0 3 0 15,-3 1 160-15,-2 0-32 0,0 2 0 0,-3 3 16 0,-2 0 0 16,0 0 0-16,-2 1-144 0,0-2 160 0,0-2-160 15,-1-1 160-15,0-2-352 0,1-1-64 0,0-1 0 16,2-3-16 0,0-2-560-16,2-2-96 0,2-2-32 0,1-8-10112 15,0 0-2048-15</inkml:trace>
  <inkml:trace contextRef="#ctx0" brushRef="#br0" timeOffset="11516.35">10791 3609 30927 0,'0'0'1360'0,"-1"7"304"0,0 0-1344 0,-2 4-320 16,0 4 0-16,0-1 0 0,-1 0 0 0,1 1 0 16,-1 0 0-16,2 2-192 0,-2 0 320 0,3 1 48 15,1 0 16-15,1 0 0 0,3 0-64 0,-2-1-128 16,3 1 192-16,1-2-64 0,0 0-128 0,3-2 0 16,1-1 144-16,0-2-144 0,0-2 176 0,1-2-48 15,1-2 0-15,1-2 0 0,-1 0 96 0,3-3 16 16,-2-1 0-16,1-3 0 0,0-1 144 0,0-3 16 15,-2-4 16-15,-1-2 0 0,-2-3 224 0,-2-2 64 16,0-1 0-16,-3-2 0 16,-2-3-176-16,0 0-16 0,-6-1-16 0,0 0 0 15,-3 2-96-15,0 2-16 0,-3 2 0 0,-1 4 0 0,-1 0 144 0,-2 3 32 16,0 2 0-16,1 2 0 0,-3 4-384 0,1 2-176 16,1 2 160-16,-1 1-160 0,2 1 0 0,1 1 0 0,2 2-128 0,1 2 128 15,3 0-576-15,0 2 0 0,2 1 0 0,2 1 0 31,2 1-2048-31,2 0-432 0,1 1-80 0</inkml:trace>
  <inkml:trace contextRef="#ctx0" brushRef="#br0" timeOffset="11784.48">11303 3575 35535 0,'0'0'1568'0,"0"0"336"0,3-7-1520 0,-2 1-384 0,1-1 0 0,0 2 0 16,-2 5 320-16,7-2-16 0,-1 0 0 0,2 4 0 0,1 0 160 0,1 3 48 0,1 3 0 0,2 2 0 31,2 1-368-31,2 2-144 0,0 1 128 0,2 3-128 16,1 0 128-16,-2 2-128 0,0 1 0 0,-1 0 128 0,0 0-128 0,1-1 192 0,0 0-192 0,-3 0 192 16,-2-1-192-16,0 0 160 15,-1-1-160-15,1-2 160 0,-4-2-160 0,0-1 0 0,-1-1 0 0,0 0 128 31,-2-3-624-31,0-1-128 0,-2-2-16 0,-4-5-16 16,0 0-2192-16,0 0-432 0,0 0-96 0</inkml:trace>
  <inkml:trace contextRef="#ctx0" brushRef="#br0" timeOffset="12010.35">11664 3543 33055 0,'0'0'1472'0,"-4"-3"288"0,-1 2-1408 0,0 0-352 16,-1 1 0-16,6 0 0 0,-6 1 480 0,0 2 32 15,2 0 0-15,-2 4 0 0,-1 2 256 0,-1 2 64 0,1 1 16 16,1 2 0-16,-2 0-384 0,-1 4-80 16,2 2 0-16,0 2-16 0,0 1-80 0,-1 1-16 0,-2 0 0 0,0 1 0 0,0 2-144 15,-1 1-128 1,-1-1 144-16,0 1-144 0,1-1 0 0,0-1 0 16,0 0-176-16,2-3 176 15,1-1-784-15,2-3-48 0,1-4 0 0,2-3 0 16,1-1-1664-16,2-2-320 0,0-9-80 0,5 4-10704 0</inkml:trace>
  <inkml:trace contextRef="#ctx0" brushRef="#br0" timeOffset="12242.39">11939 3528 32255 0,'0'0'1424'16,"0"0"304"-16,0 0-1392 0,0 0-336 0,8-5 0 0,-4 2 0 15,-4 3 1392-15,0 0 208 0,0 0 32 0,0 0 16 16,0 0-816-16,0 0-144 0,1 8-48 0,1 2 0 0,0 1-64 0,1 1-32 15,1 1 0-15,1 1 0 16,-2 3-352-16,0 0-192 0,0 3 192 0,0 1-192 0,0 1 240 0,1 1-64 16,-2-1-16-16,1 1 0 0,3 0-160 0,-2 0-144 15,0 2 144-15,1-3-208 0,-2-3 208 0,1 0 0 16,3-1 0-16,-1-2 0 16,-1-4-544-16,1 0-64 0,0-1-16 0,2-1 0 15,0-2-2144-15,-1-2-432 0,1-3-96 0</inkml:trace>
  <inkml:trace contextRef="#ctx0" brushRef="#br0" timeOffset="12581.69">12317 3531 33167 0,'0'0'2944'0,"0"0"-2352"16,0 0-464-16,0 0-128 0,0 0 0 0,-3 7 0 16,-1-1-128-16,0 2 128 0,-1 2 192 0,1 2 112 0,-1 1 16 0,1 4 16 15,1 0 240-15,0 2 64 0,1 1 0 0,1 1 0 16,0 0-368-16,1 1-64 0,1-2-16 0,1 1 0 15,2 0-64-15,0 0-128 0,0 0 176 0,2 0-176 16,1-1 176-16,0-2-176 0,2 0 160 0,0-3-160 0,1-1 176 0,1-2-176 16,1-1 192-16,2-4-192 15,0-2 272-15,2-3-48 0,-2 0-16 0,-1-3 0 0,3-3 160 0,-2-3 16 16,-1-2 16-16,-1-3 0 16,0-5 160-16,1-4 16 0,-5-3 16 0,0-3 0 0,-2 0-224 0,-2-2-48 15,-1-1-16-15,-1 3 0 0,0 0-32 16,-2 3 0-16,-2 2 0 0,-2 2 0 15,-4 2-64-15,0 1-16 0,-2 3 0 0,-2 2 0 16,-3 1 64-16,-2 2 16 0,0 0 0 0,-2 3 0 16,-1-1-576-16,-1 3-112 0,2 0-32 0,1 3 0 15,2 2-112-15,0 2-16 0,2 1-16 0,1 3 0 16,2 0-2480-16,-1 2-480 0,2 0-96 0</inkml:trace>
  <inkml:trace contextRef="#ctx0" brushRef="#br0" timeOffset="12978.14">12840 3157 35423 0,'-12'-7'768'0,"12"7"176"0,-5-1 16 0,-1 1 48 0,1 1-816 0,-2 2-192 0,-1-1 0 0,-1 3 0 15,0 2 0-15,-2 3 0 0,0 2 128 0,1 1-128 16,0 3 272-16,1 0 16 0,2 3 0 0,0 1 0 0,0-1-288 0,3 2 0 15,0 0 0-15,1 2 0 0,1-1 0 16,1 0 0-16,1-1 0 0,1-1 0 0,2 0 128 0,2-3-128 16,-2-2 0-16,2-1 0 15,1 0 192-15,0-3-192 0,2-1 192 0,0-3-192 0,1-4 240 0,-1-1-64 0,1-2-16 0,0-1 0 16,1-2 32 0,-2-2 0-16,-1-1 0 0,1-4 0 0,-1-3 80 0,-1-2 32 15,-1-1 0-15,-2-1 0 0,-2 0-32 0,-1 0 0 16,-1 2 0-16,-2 2 0 0,-2 1 112 15,-4 1 32-15,0 1 0 0,-2 3 0 16,-2 3-208-16,0 0-32 0,-1 2-16 0,0 2 0 0,-1 2-160 0,-1 2 0 16,2 0-160-16,-1 3 160 15,2 0-512-15,0 4-16 0,1 2 0 0,3-1-11664 16,1 1-2336-16</inkml:trace>
  <inkml:trace contextRef="#ctx0" brushRef="#br0" timeOffset="13420.42">13457 3299 9215 0,'-5'-7'400'0,"5"7"96"0,0 0-496 0,0 0 0 0,-4 1 0 0,-1 2 0 16,-1 1 5360-16,2 3 976 0,0 0 192 0,-1 2 32 0,1 3-5104 0,-2 3-1024 16,1 0-208-16,-2 3-32 0,3 1 64 0,-1 2 0 15,0 0 16-15,1 1 0 0,-2 0-272 0,2-1 0 16,-1 0 128-16,0 0-128 0,-1-2 0 0,1-2 0 0,0 0 128 0,1-2-128 15,0-3 0-15,-1 0-192 0,2-2 16 0,0-2 16 32,-2-2-2272-32,5-6-448 0,-4 3-80 0</inkml:trace>
  <inkml:trace contextRef="#ctx0" brushRef="#br0" timeOffset="13794.07">13298 3270 29247 0,'0'0'1296'0,"0"0"272"0,0 0-1248 0,3 8-320 0,0 2 0 0,3 0 0 16,-1 1-160-16,3 2-96 0,1 1 0 0,1 2-16 0,1 1 416 0,2 2 96 16,2 2 16-1,2-2 0-15,-1-2 128 0,0 1 48 0,-1-2 0 0,1 1 0 16,-1-2 144-16,1 0 16 0,1-1 16 0,-1-3 0 16,0-2-192-16,-1-3-32 0,1 0-16 0,-1-3 0 15,-1-1-144-15,1-1-32 0,-2-2 0 0,0-2 0 0,-1-4 32 0,-1-3 0 16,-1-4 0-16,0-2 0 0,-2-4 16 0,-1-4 0 15,0-5 0-15,-3-2 0 16,0-2-240-16,-3-2 128 0,1-1-128 0,-1 1 0 0,-2 0 0 0,0 6 0 16,0 1 0-16,0 5 0 15,0 3 320-15,-1 6-16 0,1 1-16 0,-2 3 0 0,1 2 176 0,0 3 48 16,2 5 0-16,0 0 0 0,0 0-336 0,-5 6-176 0,2 4 192 16,1 2-192-16,0 3 0 0,-1 1 0 15,1 2 0-15,0 2-192 0,1 0 192 0,0 2 0 16,-1 2-160-16,-1-1 160 0,1-1-320 0,1 0 0 0,-1 0 0 0,0-1 0 31,-1-1-624-31,0 1-112 0,0 0-32 0,0-2-9616 0,-1-1-1936 0</inkml:trace>
  <inkml:trace contextRef="#ctx0" brushRef="#br0" timeOffset="14095.91">13048 3868 34719 0,'-10'5'1536'0,"10"-5"320"0,0 0-1472 0,0 0-384 15,-5 3 0-15,5-3 0 0,0 0 576 0,0 0 32 0,0 0 16 0,3 6 0 32,4-1 64-32,2 0 16 0,5-2 0 0,2 0 0 0,4 1-448 0,5-2-64 15,5-1-32-15,4 0 0 16,3 1 48-16,4-1 16 0,2 1 0 0,0-4 0 0,-3 1-32 0,0 0-16 15,0-1 0-15,1 1 0 0,-3 0-48 0,1 1 0 16,-3 0 0-16,-1 1 0 0,-1 0-128 0,-3 0 128 16,-4-1-128-16,-1 2 128 0,-4 1-128 0,-4 0 0 15,-3 2 0-15,-3 1 0 0,-4-1-528 0,-4 2-192 16,-3 0-48-16,-3 2 0 0,-5 4-2368 16,-4 0-496-16,-3 0-80 0</inkml:trace>
  <inkml:trace contextRef="#ctx0" brushRef="#br0" timeOffset="14695.02">13346 4249 8287 0,'-3'-10'736'0,"3"10"-592"0,2-5-144 0,-2 5 0 0,3-6 4608 0,4 2 896 32,0 2 192-32,-1 0 16 0,-6 2-3920 0,8 1-800 0,0 0-160 0,0 3-16 0,0 3 32 0,0 3 16 15,-1 2 0 1,0 2 0-16,-1 2-320 0,-1 2-64 0,1 1-16 0,-3 1 0 0,0 0-128 0,0 0-16 15,-3 2-16-15,2-1 0 0,-1-1 0 0,-1-1 0 16,-1 0 0-16,-1-1 0 16,2-1-80-16,-3-2-16 0,1-2 0 0,0-2 0 15,-2-3 48-15,1-1 0 0,3-7 0 0,0 0 0 16,0 0 0-16,0 0 16 0,0 0 0 0,0 0 0 16,0 0 80-16,-2-8 16 0,2-2 0 0,1-1 0 15,1-2-192-15,2-3-48 0,0 0 0 0,1-4 0 16,0-2-128-16,1 0 0 0,2 0 0 0,1 1 0 15,1 1 0-15,1 4-176 0,0 3 176 16,0 2-192-16,0 2 192 0,0 2-128 0,0 4 128 0,-1 3-128 16,-1 2 128-16,-1 4 0 0,0 1-144 0,0 3 144 15,-1 2 0-15,0 2 0 0,0 0-144 0,-2 2 144 16,1 2 0-16,-1 0 0 0,0-1 0 0,-1 2 0 0,-1 0 0 0,1-2 0 16,-1 1 0-16,-2-3 0 0,1 1 128 0,0-3-128 15,1-2 0-15,-1-1 0 0,0-3 128 0,-2-7-128 16,0 0 0-16,0 0 144 0,0 0-144 0,0 0 0 15,7 0 144-15,-2-2-144 0,1-3 128 0,-1-3-128 16,1-2 160-16,0-2-160 0,1-3 144 0,0-3-144 16,2-1 128-16,2 0-128 0,1-1 0 0,2 0 0 15,-2 1 0-15,1 2 0 0,1 2 0 0,2 2 0 16,-2 2 128-16,0 2-128 0,0 3 192 0,1 1-64 16,-2 2 0-16,-1 2 0 0,0 2 64 0,-1 2 0 0,-1 3 0 0,-1 0 0 15,0 2-64-15,-1 1-128 16,-1 0 192-16,0 2-64 0,-1 2-128 0,1-1 192 15,-1 0-192-15,0 0 192 0,-2 0-192 0,1 2-144 0,-2-1 144 16,0 0-208 0,0-1-384-16,-2 0-80 0,-1-2-16 0,0 0 0 15,-1 1-2000-15,-3-2-416 0,2-2-80 0,-1 0-12528 0</inkml:trace>
  <inkml:trace contextRef="#ctx0" brushRef="#br0" timeOffset="14979.6">14042 4159 18431 0,'0'-13'816'0,"2"6"160"0,-1 0-784 0,1-1-192 0,1 0 0 0,-1 2 0 16,4 2 3136-16,-1 1 576 0,1 0 112 0,-1 1 16 15,2 2-2560-15,1 1-512 0,-1 1-96 0,1 3-32 0,0 2-304 0,-1 1-64 16,0 0-16-16,-1 3 0 0,-3 0-128 16,-1 2-128-16,0 0 192 0,-2 0-192 0,-2 0 224 0,-1 0-64 15,-3 1-16-15,1-1 0 0,-2 1 0 0,1 0 0 16,-1 0 0-16,0-2 0 0,2-1 0 0,0-1 0 15,2-3 0-15,0 1 0 0,2-3 224 0,1-5 32 16,0 0 16-16,0 0 0 0,3 4-64 0,3-2-16 16,-1-1 0-16,3-1 0 0,3 0-192 0,1-2-144 15,3-3 192-15,2 0-192 0,4-2 0 0,1 1 0 0,0-1 0 16,2 1 0 0,2-2-1728-16,0 0-240 0,-2 0-48 0,-1 0-13856 0</inkml:trace>
  <inkml:trace contextRef="#ctx0" brushRef="#br0" timeOffset="15344.34">14536 3180 25791 0,'0'0'2304'0,"0"-6"-1856"15,1-1-448-15,1-1 0 16,1 1 0-16,-2 0 0 0,1 0 0 0,1 1 0 16,1 0 1312-16,0 2 272 0,1-1 48 0,0 3 16 0,-5 2-512 0,9 0-112 15,1 1 0-15,1 3-16 0,-1-1-240 16,2 1-32-16,1 3-16 0,1 1 0 0,-1-1-144 0,2 4-48 16,-2 3 0-16,2 2 0 0,0 3-208 0,0 3-64 15,2 2 0-15,-3 5 0 0,0 2-96 16,-1 7-32-16,-1 3 0 0,-2 3 0 0,-1 3 32 0,-3 6 0 15,-5 7 0-15,-3 6 0 0,-4 6-160 0,-4 5 128 16,-5 2-128-16,-4 3 128 0,-4 4-128 0,-2-1 0 0,-4 0 0 16,-1-3 128-16,0-2-528 15,-3-3-112-15,-2-4-32 0,1-3 0 0,-2-4-384 16,-1-4-80-16,-4-3-16 0,-3-5 0 0,-8-2-2336 0,-1-5-480 0</inkml:trace>
  <inkml:trace contextRef="#ctx0" brushRef="#br0" timeOffset="15845.85">10109 3115 30399 0,'-1'-13'1344'0,"1"9"288"0,1-1-1312 0,-1 5-320 15,-1-5 0-15,0 0 0 0,-3 1 432 0,1 1 16 16,0-1 0-16,-2 3 0 16,0 1 384-16,-2 2 96 0,1 2 16 0,-2 1 0 0,-1 4-432 0,-1 3-64 15,-2 4-32-15,0 2 0 0,-1 3-288 0,1 4-128 16,-2 4 128-16,2 3-128 0,0 4 208 0,-1 5-32 16,-1 4-16-16,-7 28 0 0,2-3-160 0,3 3 160 15,-1 1-160-15,4 3 160 0,3 3-160 0,0-1 0 0,0 0 0 0,4 2 0 16,2 0 0-16,5-1 0 15,2 0 0-15,1-2 0 0,3-2 0 0,4-3 0 0,2-4 0 0,3-2 0 16,4-2 0-16,1-1 0 16,1-3-192-16,3-3 192 0,4-2-256 0,4-2 80 0,3-4 16 0,5 0 0 31,4-4-304-31,1-4-64 0,0-5-16 0,4-5 0 0,3-4 544 0,6-6 0 0,8-5 0 0,9-5-15632 16</inkml:trace>
  <inkml:trace contextRef="#ctx0" brushRef="#br0" timeOffset="16436.08">15460 2912 19343 0,'0'0'848'0,"0"0"192"0,0 0-832 0,0 0-208 0,-3-5 0 16,3 5 0-16,-4-3 816 0,-1 1 112 0,0 0 32 0,-1 1 0 15,0 1 400-15,-1 1 96 0,0 1 16 0,1 1 0 16,-1 3-640-16,1 0-112 0,-6 2-16 0,1 2-16 15,1 1-288-15,-1 4-48 0,-1 1-16 0,-2 2 0 0,1 3-16 0,0 5 0 16,-4 1 0-16,-1 4 0 0,-3 4 16 0,0 5 0 16,0 4 0-16,-1 5 0 15,0 6-144-15,0 3-16 0,2 4-16 0,2 3 0 0,0 3-160 0,4 3 0 16,-1 1 0-16,4 1 0 0,3-3-144 0,2 1-64 0,3-1-16 16,3-5 0-1,3-5-592 1,3-2-112-16,0-3-32 0,3-3 0 0,2-3 112 0,1-4 16 0,2-3 0 0,4-4 0 15,3-4-80-15,2-4-16 0,2-5 0 0,2-3 0 16,0-4-288-16,4-4-64 0,0-4-16 0,2-2-8144 16</inkml:trace>
  <inkml:trace contextRef="#ctx0" brushRef="#br0" timeOffset="16863.59">16082 3154 25791 0,'-6'-13'1152'0,"5"8"224"0,1 5-1104 0,4-5-272 15,2-2 0-15,1 3 0 0,-7 4 1648 0,0 0 272 0,0 0 48 0,0 0 16 16,0 0-1248-16,2 6-240 15,-1 3-48-15,0 2-16 16,0 3-144-16,1 4-32 0,1 2 0 0,0 3 0 0,0 1-96 0,1 1-32 0,-1 2 0 0,0 0 0 16,-1 2-128-1,-1 1 0-15,1-2 144 0,0 1-144 0,-2-2 0 0,0 0 0 16,0-3 0-16,1-1 128 16,-1-4-624-16,0-1-112 0,0-1-32 0,1-3 0 15,0-2-1680-15,1-1-352 0,2-2-64 0</inkml:trace>
  <inkml:trace contextRef="#ctx0" brushRef="#br0" timeOffset="17213.33">16362 3280 14735 0,'0'0'1312'16,"-4"2"-1056"-16,-3 2-256 0,1 0 0 0,-1 2 2752 0,1-1 480 0,0 2 96 0,-2 0 32 15,1 2-2400-15,0 0-496 0,2 0-80 0,0 1-32 16,1 0-224-16,2 1-128 15,0 1 160-15,6-2-160 0,-2 0 192 0,2-1-64 0,2-1-128 0,0 0 192 16,2 0-16-16,2-1-16 0,-1-1 0 0,3 0 0 0,0-1 80 0,1-1 16 16,2-1 0-16,0 2 0 15,0-1 48-15,1 1 16 0,0-1 0 0,1 0 0 16,-2 1 128-16,1-1 48 0,-1 1 0 0,-1 1 0 0,-1 1 80 16,-2-1 32-16,-2 1 0 0,-2 0 0 15,-2 0-96-15,-1 1-32 0,-2 0 0 0,-2-1 0 16,-2 1 96-16,-2 0 0 0,-1 0 16 0,-3-1 0 0,-4 1-144 15,-1 1-48-15,-3-3 0 0,-1 2 0 16,0 0-224-16,0-2-48 0,-2 1-128 0,1 0 192 0,0-1-192 0,0 0-240 16,2-2 48-16,-1-1 16 15,2 1-1616-15,-1-4-320 0,0-3-64 0,0-1-13632 0</inkml:trace>
  <inkml:trace contextRef="#ctx0" brushRef="#br0" timeOffset="17339.15">16345 3319 21183 0,'5'-4'1888'0,"4"-1"-1504"16,3-2-384-16,2 1 0 0,2-1 784 0,1 2 96 0,3-2 16 0,0 2 0 15,0-1-160-15,2 2-32 0,0 0 0 0,1 1 0 32,0 1-1744-32,0 0-368 0</inkml:trace>
  <inkml:trace contextRef="#ctx0" brushRef="#br0" timeOffset="17632.62">16871 3262 33855 0,'0'0'1504'0,"3"-5"304"0,1 0-1440 0,2 0-368 0,1 2 0 0,1 1 0 0,0-2 384 0,2 2 16 16,2 1 0-16,0 2 0 0,-1 1 304 0,1 3 64 15,1 1 16-15,3 4 0 0,0 1-368 0,2 3-80 16,-4-3-16-16,1 2 0 0,2 2-320 0,-2 2 144 16,2 0-144-16,-1 3 0 0,0-1 128 15,-1-1-128-15,1 2 0 0,3 7 0 0,-2-2 0 0,-2 0 0 16,0-2 128-16,0-1-128 0,-2-2 0 0,1-2 0 0,0-3-128 0,0 1 128 16,0-2-896-1,-1-2-64-15,0-3-32 0,-2-3 0 0,-3 0-2784 0,0-4-544 0,6-2-112 16,-14 0-32-16</inkml:trace>
  <inkml:trace contextRef="#ctx0" brushRef="#br0" timeOffset="17852.25">17437 3289 28559 0,'-14'-16'1264'0,"10"9"272"0,-1 0-1232 0,-1 2-304 16,-1-1 0-16,0 2 0 16,2 0 1280-16,-1 1 192 15,-2 2 32-15,1 1 16 0,0 1-336 0,1 3-64 0,-2 0-16 16,-1 4 0-16,0 3-752 0,-1 2-160 0,0 0-16 0,2 4-16 0,-2 1-160 0,0 3 0 15,-1 2 0-15,-1 3 128 0,-1-1-128 0,-1 4 0 16,1-1 144-16,-3 3-144 0,-1 0 0 0,1 1 144 16,-1 0-144-16,0-1 0 0,-3 1 0 15,3-1-144-15,1-2-16 0,0-2 0 32,3-3-704-32,0-2-144 0,3-2-16 0,2-3-16 15,1-4-2016-15,1-3-400 0,3-5-64 0</inkml:trace>
  <inkml:trace contextRef="#ctx0" brushRef="#br0" timeOffset="18089.91">17521 3238 35135 0,'0'0'1552'0,"0"0"320"0,0 0-1488 0,5-2-384 16,-5 2 0-16,0 0 0 0,0 0 160 0,7 5-32 0,-1 0-128 0,-1 5 192 15,-1 2 320-15,-2 2 48 0,2 3 16 0,-1 2 0 16,0 2-192-16,2 1-16 0,-2 2-16 0,0 1 0 15,1 1-192-15,0 3-32 0,-2-1-128 0,1-1 192 16,-3 2-192-16,2-1 0 0,-1 1 0 0,0-1 0 0,0 1 0 0,1-3 0 31,-1-1 0-31,1-3-160 16,2-4-816-16,0-1-176 0,2-3-16 0,-1-3-9696 16,1-4-1936-16</inkml:trace>
  <inkml:trace contextRef="#ctx0" brushRef="#br0" timeOffset="18430.34">17881 3394 20271 0,'0'0'1792'0,"0"0"-1424"0,-3 5-368 0,-2 3 0 15,0 4 1984-15,0 0 336 0,-1 1 64 0,0 3 16 16,-1-1-1904-16,0 3-496 0,2 0 128 0,2 1-128 16,0 0 256-16,1 0 32 0,1 2 0 0,1 0 0 15,2 0 32-15,2 1 0 0,0 0 0 0,2 0 0 16,2-2 0-16,1-1 0 0,2-3 0 0,1 0 0 15,0-3-80-15,3-2-16 0,0-1 0 0,2-3 0 16,-2-1 128-16,0-3 32 0,1-2 0 0,-2-3 0 16,0-2 256-16,0-4 64 0,-2-2 16 0,-1-3 0 0,-1-4 80 0,-3-2 16 15,1-5 0-15,0-1 0 0,-2-2-368 0,-1-2-64 16,-3-1 0-16,-2 1-16 0,-1-1-48 0,-3 2 0 16,-1 3 0-16,-1 2 0 0,-3 2-32 0,0 2-16 15,-2 3 0-15,-1 2 0 0,-2 2-272 0,0 2 0 16,-1 1 0-16,-1 1-144 0,1 4-80 0,0 2-16 15,-2 0 0-15,2 2 0 16,-2 2-496-16,3 1-96 0,1 2-32 0,1 3 0 16,1 1-2048-16,3 1-416 0,2 1-64 0</inkml:trace>
  <inkml:trace contextRef="#ctx0" brushRef="#br0" timeOffset="18690.64">18211 3227 8287 0,'-3'-4'736'0,"1"-3"-592"0,1 0-144 0,0 1 0 16,1 1 6016-16,0 5 1152 0,0 0 256 0,0 0 32 0,1-6-5680 0,-1 6-1136 16,3-4-240-16,2 1-32 0,0-3 16 0,2 3 0 15,-1 1 0-15,3 0 0 16,1 2-384-16,2 0 128 0,2 2-128 0,1-1 0 0,0 0 0 0,0 0-320 15,1 1 64-15,0-1 16 32,1 0-864-32,-1-1-176 0,2 0-48 0,-3 0 0 0,1-2-1760 0,-3 0-368 0,-1-3-64 0</inkml:trace>
  <inkml:trace contextRef="#ctx0" brushRef="#br0" timeOffset="18967.45">18566 3059 18879 0,'0'0'832'0,"0"0"192"0,0 0-832 0,0 0-192 0,0 0 0 0,-5-3 0 15,5 3 1344-15,-5 0 240 0,-1 1 32 0,1 3 16 16,1 0-464-16,1 0-80 0,0 3-32 0,0 0 0 15,0 1-640-15,1 1-128 16,0 0-32-16,2 1 0 0,0-1-112 0,1 1-16 0,0 0-128 0,2 0 192 0,2 1 192 0,-1 0 48 16,1 0 0-1,0 0 0-15,1-1-80 0,0-1-16 0,2 0 0 0,3 2 0 16,0-3 96-16,0 1 16 16,1 0 0-16,1-1 0 0,2-1 0 0,-3 1 0 15,2 0 0-15,0 0 0 0,1-1-96 0,-2 1-16 0,-2 0 0 0,-1-2 0 0,-2 1-64 0,-3-1-16 16,-1 0 0-16,0-1 0 0,-2 2-48 0,-2 0-16 15,-2-1 0 1,-4 1 0-16,-1-2 0 0,-4 1-16 0,0-2 0 0,-1 1 0 16,-2-1-176-16,-1 0 0 0,-2 1-160 0,1-2 160 15,-2-1-640-15,2 1-16 0,-1-5-16 16,2 1 0-16,-2-2-1248 0,2 0-256 16,0-2-64-16</inkml:trace>
  <inkml:trace contextRef="#ctx0" brushRef="#br0" timeOffset="19113.73">18605 3130 23039 0,'0'0'2048'0,"9"-6"-1648"16,0-2-400-16,1 1 0 0,1-1 416 0,1 1 0 0,1 2 0 0,1-2 0 0,3 1 160 15,2 0 16-15,1 2 16 0,1 0 0 16,0 2-224-16,1 1-64 0,2-1 0 0,-2 0 0 16,0 0-320-16,-1-1-240 0,-2 1 48 0</inkml:trace>
  <inkml:trace contextRef="#ctx0" brushRef="#br0" timeOffset="19469.12">19197 2706 31215 0,'0'0'1376'0,"0"0"288"0,4-4-1328 0,0-1-336 0,-4 5 0 0,4-3 0 16,1-1 896-16,0 0 96 0,1 1 32 0,-1 1 0 16,2 1-64-16,-1 1-16 15,2 1 0-15,0 1 0 0,0 0-432 0,1 1-96 0,1 2-16 0,1 3 0 16,1 1-160-16,1 5-48 16,1 2 0-16,0 3 0 0,1 4-192 0,1 0 176 15,-2 1-176-15,0 4 160 0,1 4 0 0,-3 1 0 0,-2 1 0 0,-2 4 0 16,-1 4 64-16,-4 4 16 0,-3 4 0 0,-3 3 0 0,-4-2-16 15,0 2 0-15,-3 1 0 0,-1 0 0 0,-3 0-96 0,-2 0-128 16,0 1 176-16,-1-5-176 0,-3-1 192 0,1-3-64 16,-2 0 0-16,-1-4-128 0,3-10 192 15,-1-1-192-15,-1-1 192 0,-1 0-192 16,0-2-336-16,0-1-176 0,0-1-48 0,-1 0-12160 16,-2-2-2432-16</inkml:trace>
  <inkml:trace contextRef="#ctx0" brushRef="#br0" timeOffset="20123.75">9393 6058 34095 0,'-10'-6'1504'0,"10"6"320"0,-4-2-1456 0,4 2-368 0,0 0 0 0,0 0 0 0,0 0 896 0,0 0 128 32,0 0 0-32,0 0 16 0,5-3-688 0,3 1-144 0,0-1-16 0,4 2-16 0,4-1-176 0,0 1 160 15,1 0-160-15,2 0 160 16,1 0-160-16,2 0 0 0,0-2 0 0,0 2 128 0,0 1-128 0,2 0 0 31,-4 0-160-31,0 1 160 16,-1 2-2688-16,-3 0-432 0</inkml:trace>
  <inkml:trace contextRef="#ctx0" brushRef="#br0" timeOffset="20312.52">9361 6305 16575 0,'0'0'1472'0,"0"0"-1168"16,0 0-304-16,0 0 0 0,0 0 3440 0,0 0 624 0,0 0 128 0,0 0 32 15,7-1-2800-15,4 0-544 0,0 0-112 0,3 0-32 16,1-1-112-16,3-1-32 15,0 1 0-15,2 1 0 0,1 0-240 0,0 0-48 0,1 0-16 0,0 0 0 0,-1-1-288 0,1-1 160 16,1 3-160-16,1-1 128 31,-1 0-1792-31,1 0-384 0</inkml:trace>
  <inkml:trace contextRef="#ctx0" brushRef="#br0" timeOffset="20806.06">11555 5929 25167 0,'-2'-15'1104'0,"1"7"240"0,0-1-1072 0,0-1-272 16,0 0 0-16,1 2 0 0,0-1 1600 0,0 1 256 15,-1 0 48-15,1 2 16 0,-1 0-112 0,1 6-16 16,1-5 0-16,-1 5 0 0,0 0-832 0,0 0-192 16,0 0-16-16,0 0-16 0,0 0-496 0,3 6-112 15,-1 3 0-15,0 3-128 0,1 4 192 0,0 2-192 16,-2 3 192-16,1 2-192 0,0 0 160 0,1 3-160 16,0 0 128-16,-1 3-128 0,0 3 0 0,2 0 128 15,-1-1-128-15,0 0 0 0,0-1 0 0,2-1 0 16,-1-3 0-16,2-1 0 0,-1 1 0 0,1-2 0 15,-1-1-224-15,3-2 80 16,-3-3-688-16,3 0-144 0,1-5-32 0,0-2 0 16,-2-1-2704-16,2-2-560 0,11 1-96 0,-7-3-32 0</inkml:trace>
  <inkml:trace contextRef="#ctx0" brushRef="#br0" timeOffset="21169.2">11834 5911 33167 0,'-4'-11'2944'0,"4"6"-2352"0,1-2-464 0,2 1-128 16,0-1 192-16,1 2 32 0,2 0 0 16,0 1 0-16,3-1 96 0,2 3 32 15,1 2 0-15,3 1 0 0,0 0-64 0,3 4-16 0,0 3 0 0,1 1 0 0,-1 2-272 0,-2 3 128 16,1 2-128-16,-2 3 0 0,-2 0 128 0,-1-1-128 16,-3 1 0-16,-2 2 0 0,-3 2 0 0,-2 2 128 15,-3-1-128-15,-3 2 0 16,-2 0-240-16,-4 1-144 0,-2-1-48 0,-1-2 0 0,-1-2 112 0,-2-2 32 15,1-2 0-15,0-3 0 0,0-2 288 0,2-2 0 16,1-3 0-16,2-2 0 0,1 0 384 0,3-3 48 16,0-1 0-16,6-2 0 0,0 0 432 0,0 0 96 15,0 0 0-15,0 0 16 0,4-4-544 0,1 0-112 16,4-1-32-16,1 2 0 0,1 1-288 0,2 1 0 16,2-2 0-16,3 2 0 0,1 1 0 0,2 0 0 15,-1 1 0-15,1 2 0 0,-1-3 0 0,0 1 0 0,0 0 0 16,0 0 0-16,-2 0 0 0,2-1 0 0,-1 0 0 0,1 0 0 31,-2-1-1024-31,1 0-256 0,0-1-48 0,-1-2-9792 0,1 0-1952 16</inkml:trace>
  <inkml:trace contextRef="#ctx0" brushRef="#br0" timeOffset="21683.1">12466 5844 9215 0,'-16'-14'816'0,"10"9"-656"0,2-1-160 0,-1 2 0 15,1 0 5920-15,4 4 1152 0,0 0 224 0,0 0 64 0,0 0-5888 0,0 0-1184 16,0 0-288-16,0 0 0 0,2 9 0 16,1 1 160-16,2 2-160 0,0 4 128 15,0 1-128-15,0 3 0 0,1 0 0 0,0 1 128 0,2 1-128 0,-1 1 0 16,-3 1 0-16,2 1 0 16,-1 1 0-16,-1-1 128 0,-1 0-128 0,-1-1 0 0,-1 1 128 0,0-2-128 0,1-2 128 0,-1-2-128 15,0-3 144-15,2-3-144 16,-1-2 160-16,0-2-160 0,1-4 208 0,-3-5-48 15,0 0-16-15,7 2 0 16,0-2 192-16,-1-2 48 0,0-3 0 0,1-3 0 0,-1-3-64 16,0-3-16-16,2-3 0 0,0-1 0 0,1-2-128 0,-1-1-32 0,2-3 0 0,2-1 0 15,-2 1-144-15,1 1 0 0,-1 2 0 0,0 3 0 16,-1 1 0-16,-1 3-176 0,-3 2 176 0,0 3-128 16,-3 1 128-16,-1 3 0 0,-1 5 0 15,0 0 0-15,0 0 0 0,-6-1 0 0,0 2 0 16,-2 2 0-16,-2 1-192 0,0 2 32 0,-3 0 16 0,1 2 0 0,1 1 16 0,-1 2 0 15,1 1 0 1,1 0 0-16,0 1 128 0,1 2 0 16,3-1-144-16,0 0 144 0,1 1 0 0,1-1-176 0,2-1 176 0,2 0-128 0,0 0 128 0,2 0 0 31,2-1 0-31,0 0 0 0,0-1 128 0,3 0 64 0,2 0 16 16,-1-1 0-16,0 0-64 0,2-2-16 0,0 1 0 0,2 1 0 0,1 0-128 15,1 0 192-15,-2-4-192 0,-1 2 192 16,3 0-192-16,-2-2 0 0,1 1 0 0,2-1 128 15,-1-2-128-15,0-1 0 0,-1-1 0 0,2 0 128 16,0-1-640 0,1-1-144-16,-1-4-32 0,1 1 0 15,2 0-2896-15,-1-3-576 0</inkml:trace>
  <inkml:trace contextRef="#ctx0" brushRef="#br0" timeOffset="21913.11">13124 5952 5519 0,'-6'-11'496'0,"3"7"-496"0,2-1 0 0,0 1 0 0,0 0 6464 0,1 4 1184 16,0 0 240-16,0 0 48 0,0 0-5728 0,0 0-1152 16,0 0-224-16,0 0-64 0,0 0-128 0,0 0-48 15,0 0 0-15,3 8 0 0,0 2-288 0,0 2-64 16,-2 2-16-16,1 1 0 0,0 1-224 0,-1 2 144 16,-1 1-144-16,0-1 128 0,0 3-128 0,0-1 0 15,-1 0 144-15,1 1-144 0,0 0 0 0,0 0 0 16,1-3 0-16,0 0 128 0,-1-3-384 0,1 1-80 15,1-1-16-15,0-2 0 16,0-2-1968-16,1-2-400 0,1-1-80 0,-4-8-11728 0</inkml:trace>
  <inkml:trace contextRef="#ctx0" brushRef="#br0" timeOffset="22280.96">13140 5963 13823 0,'-4'-11'608'0,"4"11"128"0,-2-4-592 0,2 4-144 0,0 0 0 0,0 0 0 0,0 0 3520 0,0 0 656 15,0 0 144-15,0 0 32 0,2 5-3392 0,1 3-688 16,3 3-128-16,2 1-16 0,0 1 16 0,3 3 16 16,3 0 0-16,0 2 0 0,2 0 128 0,1 1 32 15,2-1 0-15,0-2 0 0,2 1 176 0,1-2 32 16,-1-1 16-16,1 0 0 0,-1-4 16 0,-1-3 0 16,-3 0 0-16,1-3 0 0,-1 0-176 0,-2-3-48 15,-1-2 0-15,-2-3 0 0,-1 0-48 0,-1-4-16 16,-2-2 0-16,0-2 0 15,-2-1 64-15,0-2 16 0,-3-4 0 0,0-2 0 0,-2-2-96 0,1-1-32 16,-4-2 0-16,1 1 0 0,-1 0-32 16,0-1-16-16,0 3 0 0,0 2 0 0,-2 4 144 15,1 3 48-15,1 1 0 0,0 4 0 0,-2-1-160 0,2 4-16 0,2 6-16 0,0 0 0 16,0 0-176-16,0 0 0 16,-3 9 0-16,1 2 0 0,2 3 0 0,0 3-224 15,0 3 80-15,0 0 16 0,1 1 128 0,1 1-128 0,1 1 128 0,0 3-128 31,2 0-304-31,-1 2-48 0,1-2-16 0,-1-1 0 16,2 1-2320-16,-1-3-480 0</inkml:trace>
  <inkml:trace contextRef="#ctx0" brushRef="#br0" timeOffset="23223.19">8337 5937 25279 0,'0'0'1120'0,"0"-7"224"0,0 1-1072 0,1-1-272 0,0-1 0 0,0 2 0 0,0-1 544 0,0 0 48 15,1 2 16-15,1-1 0 0,-1 2 368 0,-2 4 80 0,0 0 16 0,0 0 0 16,0 0-416 0,0 0-80-1,0 0 0-15,5 7-16 0,0 3-144 0,-1 4-32 0,-1 3 0 0,1 4 0 16,-1 2-224-16,2 7-160 16,0 3 192-16,-2 3-192 0,0 4 0 0,0 1 0 0,-1 1 0 0,0 2 0 15,0 4 144-15,0-1-144 0,1-1 0 0,-1 1 144 16,0 0-144-16,2-3 0 0,0-3 0 0,1 13 0 0,-1-13 128 0,1-7-128 15,-1-6 128-15,0-12-128 0,-2 1 128 0,1-3-128 16,1-3 0-16,-2-2 128 0,1-2 0 0,-3-7-128 16,0 0 192-16,0 0-64 0,0 0 64 0,0 0 0 15,-2-7 0-15,0-3 0 0,-3-2-192 0,1-3-144 16,-3-4 144-16,1-3-208 0,-1-6 16 0,2-3 16 16,-3-7 0-16,2-3 0 0,1-3-16 0,2-2 0 15,1-2 0-15,0-2 0 0,2 1-48 0,2-2-16 16,0-2 0-16,1 3 0 0,1 3 112 0,2 1 16 15,1 5 0-15,2 2 0 0,-3 5 128 0,4 4 0 0,0 4-144 0,1 4 144 16,0 2 0-16,2 4 0 16,1 1 0-16,0 4 0 0,2 1 208 0,-1 4-32 15,3 1-16-15,0 4 0 0,2 1-160 0,1 5 128 16,0 1-128-16,0 3 128 0,1 2-128 0,-1 2 160 16,-1 5-160-16,-2 2 160 0,-1 1-160 0,-3 1 192 0,-3 1-192 0,-1 1 192 15,-3-2-32-15,-3 1 0 0,-4 1 0 16,-3 0 0-16,-4 1 32 0,-3-1 0 0,-4-1 0 0,-3-1 0 15,-1-2-48-15,-2-3 0 0,-1 0 0 0,-1-2 0 16,-1 0 0-16,0-2 0 0,0-1 0 0,1-2 0 16,0-1-144-16,1-2 128 0,2-1-128 0,-1-2 128 0,3-1-128 0,1 0 0 15,2-2 0-15,1 0 0 16,1-1-832 0,2-1-32-16,2 0-16 0,2 0-9696 0,1-2-1952 0</inkml:trace>
  <inkml:trace contextRef="#ctx0" brushRef="#br0" timeOffset="23667.51">8044 5786 20271 0,'-9'-14'896'0,"6"7"192"0,-1-2-880 0,0-1-208 16,1 2 0-16,2-2 0 0,-1 1 752 0,-1 0 96 0,1 0 32 16,0 2 0-16,0 0 16 0,1 2 0 0,0-2 0 0,1 7 0 15,0 0-224-15,0 0-32 16,0 0-16-16,0 0 0 0,0 0-368 0,-1 14-80 0,-2 2-16 0,3 1 0 0,0 4-160 0,0 3 0 16,-1 3 0-1,1 5 0-15,0 4 0 0,0 6-144 0,1 3 144 0,0 8 0 16,2 7-128-16,-1 6 128 15,0 6 0-15,1 5 0 0,1 1 0 0,-1 4 0 0,1 4 0 0,1 2 0 16,-1 0 0-16,2-2 0 16,0-5 0-16,0-2 0 0,-2-3 0 0,2-3 0 0,0-3 0 0,0-4 0 0,-1-4 0 0,1-4 128 31,-1-3 0-31,2-3 16 0,-2-3 80 0,2-1 16 0,-2-5 0 0,2-5 0 0,-4-6-48 0,2-4 0 16,-2-4 0-16,0-3 0 0,1-5 16 15,-1-3 0-15,-1-3 0 0,-2-10 0 0,0 0-464 0,0 0-80 16,0 0-32-16,0 0 0 15,2-7-592-15,-1-8-128 0,-1-5-32 0,2-7-11360 16</inkml:trace>
  <inkml:trace contextRef="#ctx0" brushRef="#br0" timeOffset="24440.62">7973 5833 11055 0,'0'0'480'0,"0"0"112"0,0 0-464 0,5-7-128 16,1 0 0-16,0 2 0 0,1-3 656 0,2 1 112 0,-1 1 32 0,2-1 0 0,1-1 32 0,2 1 0 15,2-1 0-15,1 1 0 0,3 1 96 0,4-1 32 16,0 1 0-16,6 0 0 15,4 1-208-15,4-2-48 0,6 0 0 0,2 1 0 16,5 0-192-16,-15 2-64 0,3-3 0 0,26-2 0 0,0 2-96 0,3-1-32 16,5 0 0-16,-1 1 0 0,-1 0-144 0,-20 2-48 15,6-2 0-15,39 0 0 0,0 2-128 16,-31-1 160 0,5-1-160-16,45-4 160 0,-5 2 16 0,-2 0 0 0,0-1 0 0,1 1 0 0,0 1 80 0,1-1 32 15,2 1 0-15,-1-1 0 0,-1-1-96 0,5-1-32 16,5 0 0-16,2 0 0 0,-2-2 32 15,1 3 0-15,1 0 0 0,-1 0 0 0,1-2 64 0,2 1 0 16,1 1 16-16,3 1 0 0,1 0-112 0,-1-1-32 16,-6 0 0-16,5 0 0 0,6 1-128 0,-5 0 0 0,-10 1 0 15,4-3 128-15,6-1-128 0,-6 2 0 0,-7 1 0 0,2 0 128 0,3-1-128 0,-9 1 0 32,-12 2 0-32,2-1 128 0,2 1 128 0,-7 0 32 15,-9-2 0-15,-5 3 0 0,-10 1-32 0,4-1 0 16,1 0 0-16,-5-1 0 0,-7-1-128 0,-5 1-128 15,-9-1 144-15,-4 3-144 0,-2 0 208 0,-4 2-48 16,-3 0-16-16,-1-1 0 0,-3 1 112 0,-4 0 0 16,-1-1 16-16,-3 3 0 0,-5 1 112 0,-3 0 0 15,-2 0 16-15,-2 1 0 0,-1 2-176 0,-2-1-32 0,-1 1-16 0,-2 1 0 16,0 3-48-16,0 1 0 0,-1 1 0 0,0-3 0 16,-2 3-128-16,2 1 0 0,-3 0 0 0,2 7 0 15,0 0 128-15,-2 4-128 0,2 1 0 16,-2 2 128-16,0 1-128 0,0 4 0 0,-1 2 144 0,0 3-144 15,0 2 0-15,1 3 0 0,-1 1 0 16,1 5 0-16,0 4 0 0,-1 5 0 16,-2 4 0-16,3 2 0 0,0 1 0 0,1 2 0 0,2 2 0 0,0 4-128 15,0 2 128-15,1 2 0 0,0 1 0 0,2-2 0 16,0 0 0-16,0-3 0 0,1 0 0 0,2-2-128 16,-1-2 128-16,3-2 0 0,-4-5 0 0,1 1 0 0,0-2 0 0,1-3 0 15,1-4 0-15,-3-3 128 0,-3-6-128 0,0 0 144 16,-3-2-144-16,0-4 160 15,-2-3-160-15,-2-4 192 0,-1-4-192 0,-2 0 192 0,-3-4 0 0,-2-1 16 16,-2 0 0-16,-2-3 0 0,-2-1-464 0,-2-2-112 16,-3-2-16-16,-3-1-10944 15,-3-1-2208-15</inkml:trace>
  <inkml:trace contextRef="#ctx0" brushRef="#br0" timeOffset="25589.1">8034 7583 10127 0,'0'0'448'0,"0"0"96"0,0 0-544 0,-8-1 0 16,8 1 0-16,0 0 0 0,-7 0 2240 0,7 0 320 0,-8 1 80 0,8-1 16 15,0 0-1808-15,0 0-352 16,0 0-80-16,0 0-16 0,0 0-48 0,0 0-16 15,0 0 0-15,0 0 0 0,0 0 128 0,7 9 32 16,1-2 0-16,2-3 0 0,1-2-176 0,5 1-16 16,1-3-16-16,3 1 0 0,2 1-16 0,3-1 0 0,3-1 0 15,4 0 0-15,4 0-32 0,4 0-16 0,2-1 0 0,2 0 0 16,0 0-32-16,0 0-16 0,1-2 0 0,1 2 0 16,4 0 16-16,5 0 0 0,4 0 0 0,1-1 0 15,0 0-64-15,-2-2-128 0,-1 1 192 0,3 1-64 0,1 1 0 16,5 0-128-16,3 0 192 0,0-2-64 0,-3-1-128 15,1 0 160-15,1-1-160 0,5 2 160 0,2 2 16 16,1-3 0-16,-1-1 0 0,0 2 0 16,0-2-48-16,4 2 0 0,3 1 0 0,-1-2 0 0,-3-1 0 15,0-1 0-15,0 2 0 0,5 0 0 0,3-1 16 0,-1 2 0 16,-3-1 0-16,-1 0 0 0,2 2 48 0,1 0 16 16,2-3 0-16,-3 1 0 0,-3 1-64 15,1 1-16-15,5 0 0 0,-1 0 0 0,-3-2 0 0,1-1 0 16,-2 1 0-16,5 2 0 0,3 1 0 0,-1 0-128 0,-4-3 192 0,1 1-64 15,1 0-128-15,1-1 160 0,1 0-160 0,-4 2 160 16,-5 1-160-16,2 1 0 16,1 1 0-16,0-2 0 0,-1-4 0 0,-3 2 0 0,-5 1 0 0,2 1 0 15,0 2 0-15,0-1 0 0,-3-1 0 0,-2-1 0 16,-4-2 128-16,-1 2-128 0,-3 1 0 0,4 0 128 16,4 1 0-16,-3-1 0 0,-5 0 0 0,0 0 0 15,0 1 32-15,-2 1 0 0,1 1 0 0,0-2 0 16,0-1-160-16,-5 0 192 0,-6 0-192 0,0-1 192 15,-2 2-192-15,0 2 160 0,-3-1-160 0,0-1 160 16,0 0 64-16,-1 0 16 0,-2-3 0 0,-3 1 0 0,-5 1 80 16,-2 0 32-16,-3 0 0 0,-2 0 0 0,0-1 32 15,-2-1 0-15,-2 1 0 0,-2 1 0 0,-1 1-112 16,-3 1-16-16,-1 0 0 0,-2-1 0 0,-2-1 0 0,-1 0 0 16,-2 0 0-16,-9 1 0 0,8 0 16 0,-8 0 0 15,0 0 0-15,0 0 0 0,0 0 32 0,0 0 0 16,0 0 0-16,0 0 0 0,0 0 0 0,0 0 0 15,0 0 0-15,0 0 0 0,0 0-112 0,0 0 0 16,0 0-16-16,-1-8 0 0,1 8-176 0,0-6 0 16,0 6 0-16,0 0 128 0,0 0-128 0,0 0 0 15,0 0 0-15,0 0 0 16,0 0-1184-16,0 0-224 0,0 0-32 0,0 0-10992 0,0 0-2208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2:46:00.332"/>
    </inkml:context>
    <inkml:brush xml:id="br0">
      <inkml:brushProperty name="width" value="0.05292" units="cm"/>
      <inkml:brushProperty name="height" value="0.05292" units="cm"/>
      <inkml:brushProperty name="color" value="#00B0F0"/>
    </inkml:brush>
  </inkml:definitions>
  <inkml:trace contextRef="#ctx0" brushRef="#br0">13483 3159 10943 0,'0'0'480'0,"0"0"96"0,-4-9-448 0,0 3-128 0,4 6 0 0,-3-7 0 0,3 7 192 0,-4-6 0 16,4 6 16-16,-2-7 0 0,-1 0 96 0,3 7 16 15,-2-8 0-15,2 8 0 0,-5-9-192 0,5 9-128 16,-2-8 192-16,-1 2-192 0,-2-2 0 0,2 0 0 16,-1 2 0-16,-1 0 0 0,0 1 0 0,-2-2 0 15,-1-1 128-15,1 1-128 0,-2-1 224 0,-1 0-64 16,-1 0-16-16,0 1 0 0,1-1-144 0,-1 0 192 15,-2 1-192-15,1-1 192 0,0 0 80 0,0 1 32 16,-3-2 0-16,3 0 0 0,0 2 336 0,2 1 64 16,-3-2 0-16,1 3 16 0,0-2-16 0,0 1 0 0,0 1 0 0,-3-1 0 15,1 1-256-15,1-2-64 16,0 1-16-16,0 0 0 0,2 1-192 0,-1 0-48 0,-1 1 0 0,0 0 0 16,2-2-128-16,0 3 160 0,0-1-160 0,0 1 160 15,1 0-160-15,-1 0 0 0,0 0 0 0,-1 0 128 16,-2 0-128-16,0-1 128 0,-1 2-128 0,1 0 128 15,-1 1 144-15,1 0 32 0,0 0 0 0,0 0 0 16,-2 1-144-16,1 0-32 0,-1 0 0 0,2 1 0 16,0 1-128-16,-1 0 0 0,1 1 0 0,0 0-176 15,0 0 176-15,0 1 0 16,-2 2 0-16,4-1-128 0,-3 1 128 0,2 0 0 0,2 1 0 0,-2 0-128 0,-2-1 128 16,0 0 0-16,2-2 0 0,0 2-128 0,-1 0 128 0,2 2 0 15,1-1 0-15,-3-1 0 0,0 2 0 0,-1 0 0 16,-1-1 0-16,0 2 0 0,1 1 0 0,-1 0 0 15,1-2 0-15,-1 0 0 0,1 1 0 0,0 2 0 16,2 1 0-16,1-1-128 0,0-1 128 0,0 1 0 16,0 0 0-16,0 1-128 0,1 0 128 0,0 2 0 15,0-2 0-15,0 1 0 0,1-1 0 0,0 2 0 16,1-1 0-16,0 2-128 0,2 0 128 0,-1 1 0 16,-1-1 0-16,3 1 0 0,0 0 0 0,1 0 0 15,-2 2 0-15,0-2 0 0,2 1 0 0,0-1 0 0,1 1 0 16,0 1 0-16,0-1 0 0,2 1 0 0,0-1 0 15,0 2 0-15,0 1 0 0,-1 0 0 0,2-1 0 0,0 2 0 16,0 1 0-16,-1 1-128 0,0-2 128 0,-1 1 0 16,0 3 0-16,1-1 0 0,-2-1 0 0,0 0 0 15,1 1 0-15,0-1 0 0,0-1 0 0,1 0 0 16,0 0 0-16,0 0 0 0,0-1 0 0,1 1 0 16,-1 0 0-16,2 0 0 0,2-2 0 0,0 1 0 15,0 0 0-15,1-1 0 16,1-2 0-16,0 1 0 0,1 0 0 0,2-1-128 0,0 1 128 0,1 0 0 15,0-3 0-15,2 1 0 0,1-2 0 0,1 1 0 0,1-1 0 16,2-1 0-16,-1-2 0 0,2 0 0 0,1 1 0 0,1 0 0 16,0 0 0-16,1-2 128 0,1-2-128 0,2 0 0 15,1-1 0-15,0 3 0 0,1-1 0 16,-3 0 0-16,2-1 0 0,-2 0 0 0,-2 1 0 0,-1-3 0 16,1-1 0-16,1-1 0 0,0 1 0 0,1-2 128 15,1 1-128-15,1-3 0 0,1 0 0 0,1-1 0 16,-1-1 0-16,3 0 0 0,-1 1 0 0,3-1 128 15,-1 0-128-15,3-1 0 0,1-1 0 0,-3 0 128 16,-3-3-128-16,-1 1 0 0,0-4 0 0,-2 1 128 16,1-1-128-16,0-1 0 15,-1-1 0-15,1 0 0 0,0-1 0 0,0 0 0 0,-1-2 128 0,-1 0-128 16,-1 0 128-16,1-2-128 0,1 1 0 0,-1 0 144 16,-1-2-144-16,1 1 0 15,-1-2 192-15,1 0-192 0,-1-1 192 0,-3 1-192 16,0-2 320-16,-2 0-64 0,1-1 0 0,-1 2 0 15,1-1 80-15,-1 0 16 0,0 0 0 0,-1-2 0 16,-1 0-96-16,1 0-32 0,-2-1 0 0,0 1 0 0,0-1-32 0,-1 0-16 0,1-1 0 0,-2 1 0 16,-2-1-32-16,0 1 0 0,1-1 0 0,-3-2 0 15,-2 0 64-15,-1 1 16 0,-2 1 0 0,0-1 0 16,0-3 32-16,-2 2 16 0,-2 0 0 0,0-2 0 16,-2 0 48-16,1-1 16 0,-1 1 0 0,-3 0 0 15,1 3 80-15,-1 0 16 0,0-1 0 0,0-1 0 16,-1 2-48-16,0 0 0 0,-1-1 0 0,1-1 0 0,-1 2-112 0,-1 0-16 15,0-1-16-15,0 2 0 0,-1-1-80 0,1 2-16 16,0 2 0-16,-1 0 0 0,-2 0 64 0,-1 1 16 16,0 1 0-16,-1 0 0 0,1 3-48 0,1 0-16 15,-2 2 0-15,0 2 0 0,-3-1-160 0,0 3 0 16,-2-1 0-16,0 3 0 16,0-1-320-16,1 3-80 0,-1 2-32 0,0 2 0 15,0 1-2432-15,0 4-480 0</inkml:trace>
  <inkml:trace contextRef="#ctx0" brushRef="#br0" timeOffset="5591.22">15519 2768 7359 0,'0'0'656'0,"0"0"-528"16,-5-8-128-16,0 1 0 0,5 7 960 0,-6-5 176 15,6 5 16-15,0 0 16 0,-7-8-784 0,7 8-176 16,-9-5-16-16,1 1-16 0,8 4-176 0,-9-4 0 15,2 0 0-15,0 0 0 0,-2 0-256 0,0 1 0 16,1 0 16-16,-1 0 0 0,-1 0 240 0,1 1-176 16,-2-2 176-16,1 2-160 0,0 0 160 0,0 0 0 0,-1-1 0 0,1 1 0 15,2 1 272-15,-2 1-16 0,0-1 0 0,0 1 0 16,0 1 48-16,0 1 0 0,-1 1 0 0,-1 0 0 16,-1 0-176-1,0-1-128-15,-3 1 192 0,2 0-192 0,-1 0 160 16,-1 2-160-16,1-2 128 0,-1 0-128 0,0 2 144 0,0-1-144 0,1-1 160 0,1 1-160 15,-2 0 128-15,2 0-128 0,-1 2 0 0,0 0 0 16,1 1 128-16,0 1-128 0,-1 1 0 0,0-1 0 16,-1 1 0-16,-1 0 0 0,2 0 0 0,-1 0 0 15,0-2 0-15,0 3 0 0,1-1 0 0,0 0 0 16,-3 0 128-16,0-1-128 0,0 1 0 0,-1 0 144 16,0 0 16-16,-2 1 0 0,0 1 0 0,2 1 0 0,0-1-160 15,1-1 128-15,0 1-128 0,0 1 128 0,-1 0-128 0,2-1 0 16,-1 0 0-16,2 0 0 0,0 0 0 0,2 0 0 15,0-2 0-15,0 2 128 0,1 0-128 0,3 0 192 16,-1 0-192-16,1 0 192 0,1 0-192 0,-1 0 128 16,0 0-128-16,0 0 128 0,-1 0-128 0,0 0 0 15,1 1 0-15,0 0 0 0,0 0 0 0,0 0 128 16,-1 1-128-16,0 2 128 0,-1-1-128 0,2 0 0 16,1 0 0-16,1 0 0 0,-2-1 0 0,0 1 0 15,0-1 0-15,1 3 0 0,0-1 0 0,2 2 0 16,0-1 0-16,0 2 0 0,1-1 0 0,1 0 0 15,1-1 0-15,0 1 0 0,0-1 0 0,1 1 0 0,1-3 0 0,0 0 0 16,1 1 0-16,-2 0 0 0,2 2 0 0,1-1 128 16,0 1 64-16,0 0 16 0,0 1 0 0,1-1 0 15,-2 2 80-15,2-2 16 0,2 0 0 0,-2 1 0 16,0-2 160-16,1 2 48 0,0 1 0 0,3 0 0 16,-1 1-208-16,0 0-48 0,1 0 0 0,1 1 0 15,1-3-256-15,2 1 0 0,1 0 0 0,1 0 0 16,-3-4 0-16,3 0 0 0,0 1 0 0,2 0 0 15,-1-1 0-15,0-1 0 16,0-1 0-16,2 1 0 0,0-2 0 0,0-1 0 0,-2-1 0 0,1 0 0 16,2 0 0-16,1-1 0 0,-1 0 0 0,2-2 0 15,-1 0 0-15,1 1 0 0,0-3 0 0,1 1 160 16,-1-1 32-16,2 1 0 0,0-2 0 0,1 1 0 0,-1-1-192 0,3 1 128 16,2 1-128-16,0 1 128 0,1-1-128 0,-1 1 0 15,-1-2 0-15,-1 2 128 0,-1-1-128 16,-1 2 0-1,-1-2 0-15,-1-1 128 0,1 2-128 0,0-2 0 0,1 0 0 0,1 0 0 0,-1 1 0 0,1-1 128 32,0 0-128-32,1 0 128 0,0-1-128 0,1 1 0 0,-1-3 0 0,4 1 0 0,1 1 256 0,1-2-16 15,-1 0-16-15,0-1 0 0,-2 0 80 0,-1-1 16 16,-1-2 0-16,0 2 0 0,0-1-128 0,0-1-32 16,1 0 0-16,-1-1 0 0,0 2 16 0,0-1 0 15,0 0 0-15,0 1 0 0,0 0-48 0,1-2-128 16,3-1 192-16,-2 1-64 0,0 1-128 0,1-2 128 0,-1-1-128 0,-2 0 128 15,-1 1-128-15,-1 0 160 0,-2-1-160 0,-1 1 160 16,0-2 16-16,0 1 0 0,-1-1 0 0,1 0 0 16,-1-1-32-16,1 0 0 15,-2 1 0-15,2-1 0 0,0 0 0 0,-1-2 0 0,0 0 0 0,0 0 0 16,1-2-144-16,0-1 160 0,-2-1-160 0,2-1 160 16,-2-1 48-16,0 0 16 0,-2-2 0 0,0 1 0 15,-1-2-48-15,-1 2-16 0,2-1 0 0,-3 1 0 16,-1-1 32-16,-1 1 0 0,0-1 0 0,0 0 0 15,-1-1 0-15,-1-1 0 0,1 0 0 0,1-1 0 16,-4-1-192-16,2 1 160 0,0 1-160 0,-1 1 160 16,1 0-160-16,-1 0 0 0,0-1 0 0,-1-1 128 0,2 0 48 15,-1-1 0-15,0 0 0 0,0 0 0 16,-2 2 64-16,0-1 16 0,0 0 0 0,-1-1 0 0,0-1 0 16,1 1 0-16,-2 1 0 0,0-1 0 0,0-1-128 15,0 0 0-15,-2 2-128 0,0-1 192 0,-1-1-192 0,0 1 0 31,0 0 0-31,0 0 0 0,-1-1 128 0,0-1-128 0,-2 1 0 0,1 0 0 0,-1 1 160 0,-1 0-160 16,0 0 160-16,-2 0-160 0,1-1 240 0,-1 1-48 16,-1 0-16-16,1 2 0 0,0-2 16 0,-2 1 16 15,0-1 0-15,1 0 0 0,-2 4 64 0,0-1 16 16,0-1 0-16,-1 2 0 0,0 1-80 0,-5 0-16 16,1-1 0-16,-1 2 0 0,-3-1-192 0,0 2 0 15,0 0 128-15,0 0-128 0,-1 0 0 0,0 2 0 0,0 1 0 16,2 1 0-16,-1 2 0 0,0 0 0 0,0 0 0 0,3 2 0 15,-3 1-128-15,1 1 128 0,-1 0 0 0,1 1 0 16,1 0-224-16,-1 1 64 0,2-1 16 0,0 3 0 16,0 2-160-16,-2 0-16 0,-1 1-16 0,0 1 0 31,-1 2-1408-31,-1 2-288 0,-1 0-48 0,-1 3-11872 0</inkml:trace>
  <inkml:trace contextRef="#ctx0" brushRef="#br0" timeOffset="12236.57">8968 13355 6447 0,'0'0'576'0,"0"0"-576"16,0 0 0-16,0 0 0 0,0 0 320 0,0 0-64 16,0 0 0-16,0 0 0 0,0 0-256 0,7-4 128 15,-7 4-128-15,0 0 0 0,0 0 192 0,0 0-192 16,0 0 192-16,0 0-192 0,0 0 512 0,0 0-16 15,0 0 0-15,0 0 0 0,0 0-176 0,0 0-16 16,5-5-16-16,-5 5 0 0,0 0-16 0,0 0 0 16,0 0 0-16,0 0 0 0,0 0 176 0,0 0 16 15,0 0 16-15,0 0 0 0,0 0-144 0,9-1-16 0,-9 1-16 0,0 0 0 16,0 0 0-16,0 0 0 0,0 0 0 0,0 0 0 16,0 0 48-16,9 0 16 0,-9 0 0 0,0 0 0 15,0 0 80-15,0 0 32 0,0 0 0 0,10-1 0 16,-10 1 32-16,0 0 0 15,0 0 0-15,0 0 0 0,0 0-96 0,11-2-16 0,-4 0 0 0,-7 2 0 16,10-2-144-16,0 1-48 0,-1 1 0 0,2 0 0 16,0-2 0-16,2 1 0 0,-1 0 0 0,5 0 0 15,3 1 32-15,2 0 0 0,1 1 0 0,2-1 0 16,2 0-48-16,2 0-16 0,1 0 0 0,-2-1 0 16,-1-1 16-16,-1 0 0 0,2-2 0 0,-1 1 0 15,1 0 48-15,0 1 16 0,2-1 0 0,0 2 0 16,-1 0-32-16,1 0 0 0,0-1 0 0,-1 1 0 15,-1 0-96-15,-3 0 0 0,-3 2-128 0,-2-2 192 0,-2-2 16 0,-3 2 0 16,-1-1 0-16,-4 2 0 0,0 0 112 0,-1 0 32 16,-9 0 0-16,10-1 0 0,-10 1-96 0,10 1-32 15,-10-1 0-15,9 1 0 0,-9-1-224 0,7 4 128 16,-7-4-128-16,0 0 0 0,0 0 0 0,8 2-160 16,-8-2 0-16,0 0 0 15,0 0-592-15,0 0-112 0,0 0-32 0,0 0-7504 16,0 0-1520-16</inkml:trace>
  <inkml:trace contextRef="#ctx0" brushRef="#br0" timeOffset="12690.46">9208 13433 4607 0,'-21'-2'400'0,"8"1"-400"0,-2 0 0 0,1 1 0 16,-1 0 1248-16,2 0 160 0,-2-1 48 0,3 1 0 16,2-1 112-16,-1 1 32 0,2 0 0 0,2 0 0 15,-1 0-624-15,8 0-112 0,0 0-32 0,0 0 0 16,-7 1-416-16,7-1-96 0,0 0 0 0,0 0-16 16,0 0-96-16,0 0-16 0,0 0 0 0,0 0 0 15,0 0-192-15,14-1 0 0,0 0 0 0,2-2 0 16,2 0 288-16,1 0 16 0,2 0 0 0,3 0 0 15,3 1 336-15,4 1 80 0,1-2 16 0,1 1 0 0,0 0-160 0,-1 1-48 16,-2 0 0-16,0 0 0 0,2 0-272 0,1 1-48 16,1 0-16-16,1 0 0 0,0 0-192 0,1 1 144 15,1 1-144-15,1 1 128 0,0-2-128 0,-4 0 0 16,-2-1 0-16,-2 0 128 0,-4 0 0 0,1 1-128 16,-1 0 192-16,-2-1-64 0,0 0 112 0,-2 0 16 15,-2 0 0-15,-1 0 0 0,-2-1 0 0,-3 1 16 16,-2 0 0-16,-2 0 0 0,-10 0 32 0,9-1 0 15,-9 1 0-15,0 0 0 0,0 0-48 0,0 0-16 16,0 0 0-16,0 0 0 0,0 0-496 0,0 0-80 16,-8-5-32-16,1 3 0 15,7 2-2352-15,-8 0-480 0,-3 0-80 0,11 0-32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2:47:05.17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2060"/>
    </inkml:brush>
    <inkml:brush xml:id="br3">
      <inkml:brushProperty name="width" value="0.05292" units="cm"/>
      <inkml:brushProperty name="height" value="0.05292" units="cm"/>
      <inkml:brushProperty name="color" value="#00B050"/>
    </inkml:brush>
  </inkml:definitions>
  <inkml:trace contextRef="#ctx0" brushRef="#br0">2240 11710 10127 0,'0'0'448'0,"0"0"96"0,-3-4-544 0,3 4 0 15,-4-2 0-15,4 2 0 0,0 0 1408 0,0 0 160 16,0 0 32-16,0 0 16 0,0 0-848 0,0 0-192 0,0 0-16 0,0 0-16 16,0 0 16-16,0 0 0 15,5 2 0-15,3-1 0 0,1-1 0 0,1 0 0 0,1 0 0 0,2 0 0 16,2 0 16-16,4 0 0 0,3-1 0 0,2 0 0 16,1-1 128-16,3-1 16 0,1-1 16 0,-1 0 0 15,2 0-144-15,-3-2-16 0,1 1-16 0,-1-1 0 16,1 2-240-16,-2-1-64 0,0 0 0 0,-3 0 0 0,-2 2-256 0,-2 0 128 15,-2-2-128-15,-2 2 0 16,-2 0 192-16,-2 0-64 0,-2 0 0 0,-2 1-128 0,-2 0 368 16,-5 2-48-16,0 0 0 0,0 0 0 0,-2-6 96 0,-2 2 16 15,-2 0 0-15,-1-1 0 0,-3 1-144 0,-1 1-32 16,-1-1 0-16,-4 2 0 16,-1 0-48-16,-1 1-16 0,-1 1 0 0,-1 0 0 0,-2 1-48 0,0 1-16 15,-1 1 0-15,-1 2 0 0,-3-1-128 0,-1 2 0 16,0 0 0-16,-3 2 0 0,0 0 0 0,1 0 0 15,2 5 0-15,0 0 0 0,4 0 0 0,0 1 0 16,2 1 0-16,3-1 0 0,3 0 0 0,1 0 0 16,1 2-192-16,3-1 192 0,3 0-144 0,3-1 144 15,3-1 0-15,2 0 0 0,2-1-160 0,2 0 160 16,4-2-128-16,0-1 128 0,3-1 0 0,2 0 0 16,2-3 0-16,2 1 0 0,1-3 0 0,3-2 0 0,0 0 0 0,0-3 128 15,0-4 32-15,-1 0 16 16,-2-4 0-16,0-2 0 0,-3-3 192 0,-1 0 32 0,-2-1 16 0,-5-1 0 15,-3 2 96-15,-3-1 0 0,-2 2 16 0,-1 1 0 16,-5 0-208-16,-2 2-32 16,-2 2-16-16,-2 2 0 0,-2 2-272 0,-1 2 0 15,0 2 0-15,-2 4 0 16,0 1-320-16,1 3-128 0,-1 2-32 0,1 4 0 16,-1 1-2016-16,2 2-416 0,0 3-80 0</inkml:trace>
  <inkml:trace contextRef="#ctx0" brushRef="#br0" timeOffset="469.58">2556 11933 26719 0,'-3'-6'2368'0,"0"0"-1888"15,0-2-480-15,1-1 0 0,0-2 384 0,1 3-32 16,0-1 0-16,1 2 0 0,1 1 512 0,1 0 96 15,0 2 32-15,3 0 0 0,1 2-544 0,2 1-128 16,0 1 0-16,0 1-16 0,1 2-304 0,0 3 0 16,1 2 0-16,-1 0 0 0,-2 2 0 0,2 2 0 15,-3 3 0-15,-1-1 0 16,-1 0 0-16,-1 3 0 0,0 0 0 0,-1 1 0 0,-2-1 0 0,0-1 0 16,0-2 0-16,0 0 0 0,-1-3 0 0,0-3 128 0,0 0-128 0,1-8 160 15,0 0-160-15,0 0 128 16,0 0-128-16,0 0 128 0,0 0 208 0,0 0 48 15,3-5 0-15,2-3 0 0,-1-2-64 0,3-3-16 16,0-3 0-16,2-1 0 0,1-2-304 0,1 0 128 0,0 1-128 0,0 0 0 16,-2 0 0-16,0 2 0 0,-2 2 0 0,0 3 0 15,-1 2 0-15,-3 3 0 16,-3 6 0-16,0 0 0 0,0 0 0 0,0 0 160 0,0 0-160 0,-2 8 128 16,-1 2-128-16,0 1 0 0,-1 1 0 0,-1 2 0 15,2 1 0-15,0-1 0 0,-1 1 0 0,2 1 128 0,1-2-128 16,0 0 0-16,1-2 0 0,2 1 0 0,2-4 0 0,0 0 0 15,0 0 0-15,3-2 0 0,2-3 0 16,3-1-176-16,3 0 16 0,2-2 0 31,3-2-720-31,2-2-144 0,2-2-16 0,2-3-16 0</inkml:trace>
  <inkml:trace contextRef="#ctx0" brushRef="#br0" timeOffset="657.29">3331 11775 22111 0,'-9'-8'1968'0,"9"8"-1584"16,-5-3-384-16,5 3 0 0,0 0 1920 0,0 0 288 0,0 0 64 0,0 0 16 15,0 0-1680-15,0 0-336 16,6-5-64-16,-1 3-16 0,1 1-192 0,2 0 128 16,1 2-128-16,4-1 0 15,1 0-1440-15,1 0-384 0,0 0-80 0</inkml:trace>
  <inkml:trace contextRef="#ctx0" brushRef="#br0" timeOffset="829.15">3317 11945 18431 0,'-11'-8'816'0,"11"8"160"0,-5-2-784 0,5 2-192 0,-5-2 0 0,5 2 0 16,0 0 3472-16,0 0 656 0,0 0 128 0,0 0 32 0,0 0-2976 15,0 0-592-15,0 0-112 0,7 0-32 16,3 0-384-16,2 0-64 0,2 0-128 0,5 1 176 0,2-3-176 0,1 0 0 15,0-2 0-15,1 1-10720 16,0-1-2176-16</inkml:trace>
  <inkml:trace contextRef="#ctx0" brushRef="#br0" timeOffset="1314.38">4168 11746 12895 0,'-6'-3'1152'0,"1"-1"-928"0,-3 1-224 0,4 0 0 16,0 2 3920-16,2 0 752 0,-1-2 128 0,-1 2 48 0,4 1-2800 0,0 0-544 16,0 0-112-16,0 0-32 0,7-4-672 0,3 1-144 15,2-1-32-15,3 1 0 0,4 0-160 0,3-1-32 16,1 0-16-16,3 0 0 0,-1-2-64 0,1 1-16 16,1 0 0-16,-1 1 0 0,0 0-224 0,-1 0-128 15,-3-1 128-15,-1 0-208 16,1 0-1664-16,-3 1-336 0,0 2-64 15</inkml:trace>
  <inkml:trace contextRef="#ctx0" brushRef="#br0" timeOffset="1533.96">4849 11405 28559 0,'-5'-11'1264'0,"4"7"272"0,-1-2-1232 0,1 1-304 16,0 0 0-16,0 2 0 0,1 3 1472 0,0 0 256 15,0 0 32-15,0 0 16 0,0 0-704 0,0 0-144 0,-5 5-32 0,2 3 0 32,0 3-752-32,0 3-144 0,1 3 0 0,0 3 0 0,0 2 0 0,0 2 0 15,2 0 0-15,-3 1-128 0,2 1 128 0,0-1 0 16,0 1 128-16,1 0-128 0,1-2 0 0,0 0 0 0,0-2 0 0,2-1 0 0,-1-2-288 16,1-1 32-16,0-1 0 0,3-3 0 15,-1-3-1920 1,3-2-368-16,1-2-80 0</inkml:trace>
  <inkml:trace contextRef="#ctx0" brushRef="#br0" timeOffset="1847.89">5127 11518 26719 0,'-11'-4'2368'0,"6"4"-1888"0,-1 1-480 0,0 1 0 0,1 0 320 0,-2 3-16 16,1 1-16-16,-1 3 0 0,-1 1 192 0,2 2 32 31,0 1 16-31,2 1 0 0,-1 0-80 0,2 2 0 15,2 3-16-15,1 0 0 0,2-1-304 0,3 1-128 0,1-1 128 0,3-2-128 0,2-1 192 0,3-3-32 0,2-2-16 0,1-3 0 16,2-1 192-16,1-3 48 0,2-2 0 0,-2-3 0 16,-1-4 144-16,1-2 48 15,0-6 0-15,-1-2 0 0,-5-5 64 0,0-2 0 16,0-2 16-16,-3-2 0 0,-3 0-144 0,-2 0-16 16,-3 2-16-16,-3 1 0 0,-2 2 32 0,-1 1 0 15,-4 1 0-15,-1 3 0 0,0 1-224 0,-2 4-32 0,-1 1-16 16,-1 2 0-16,-2 3-240 0,0 1 0 0,-2 4-144 0,0 2 144 31,1 3-640-31,0 1-16 0,1 4-16 0,1 2 0 0,0 1-2624 0,2 1-528 0</inkml:trace>
  <inkml:trace contextRef="#ctx0" brushRef="#br0" timeOffset="2539.07">5550 11372 13823 0,'5'-12'608'0,"-3"6"128"0,0 0-592 0,1 0-144 0,3 2 0 0,-1-1 0 0,-5 5 4688 0,0 0 912 16,0 0 176-16,0 0 48 0,0 0-4160 0,4 6-816 16,0 3-160-16,-2 2-48 0,-1 3-496 0,-1 5-144 15,0 2 0-15,-2 3 0 0,-1 1 0 0,-1 3 144 16,-2 1-144-16,1 2 0 0,0-1 128 0,1-2-128 16,0 2 0-16,2-1 0 0,0-4 128 0,1-3-128 15,0-3 0-15,1-3 0 0,0-3 128 0,1-3-128 16,0-2 192-16,-1-8-192 0,0 0 320 0,0 0-64 0,0 0 0 0,8-5 0 15,1-5 128-15,0-5 32 16,2-3 0-16,2-4 0 0,0-4-176 0,2 0-48 16,1 1 0-16,-2-1 0 0,-1 1-192 0,0 1 0 15,-2 2 0-15,-2 2 0 0,-1 1 0 0,-3 4 0 16,0 1 0-16,-2 3 0 0,0 1 0 0,-1 2 0 0,-2 3 0 0,0 5 0 16,0 0 0-16,0 0-192 0,0 0 192 0,-6 3-160 15,-1 3 16-15,1 1 0 16,-2 2 0-16,0 1 0 0,-1 1 144 0,1 1-192 0,-1 3 192 0,2 1-192 15,4 0 192-15,0 1-128 0,0-1 128 0,2 1-128 16,1-2 128-16,3 0 0 0,0 2 0 0,2-2 0 16,3 0 0-16,1-2 0 0,2-1 0 0,0-1-192 15,0-1 192-15,1-2 0 0,1-2 0 0,1-1 0 16,2-3 0-16,0-2 0 0,3-2 128 0,1-3-128 16,2-3 160-16,-2-3-32 0,2-3-128 0,0-1 192 15,1-3-64-15,0-1-128 0,0-1 176 0,-2-2-176 16,-4-2 176-16,0 1-176 0,-4 0 160 0,-2 2-160 0,-3 3 0 0,-3 1 0 15,-1 2 0-15,-3 3 0 0,-2 2 0 0,-2 3 0 32,-1 2 0-32,-1 4 0 0,-2 2 0 0,-2 2-240 0,-1 2 48 0,-1 3 16 0,0 2 16 0,2 1 0 15,2 1 0-15,0 2 0 0,2 1-32 0,1 0 0 16,2 1 0-16,3 0 0 0,3-1-128 0,1 1-48 16,3-3 0-16,2-1 0 0,1-1 64 0,1-1 16 15,1-1 0-15,0-1 0 0,1-1 288 0,2 0-128 16,0-1 128-16,1 0 0 0,-3-2 0 0,-1 1 0 15,-2-2 0-15,-1 0 0 0,-1 1 192 0,-3-1 0 16,-6-3 0-16,0 0 0 0,0 0 368 0,0 0 64 16,0 0 16-16,-6 5 0 0,-2 1-112 0,-2-1-16 31,-3 1 0-31,-1 1 0 0,0-1-320 0,-2 1-192 0,1-2 192 0,-1 1-192 16,1-1 0-16,1 1 0 0,1-1 0 0,3 0 0 15,1-2-384-15,0-1-176 0,1 0-32 0,8-2-11312 0,0 0-2272 0</inkml:trace>
  <inkml:trace contextRef="#ctx0" brushRef="#br0" timeOffset="2741.62">6491 11492 29775 0,'0'0'1312'0,"0"0"288"0,0 0-1280 0,-1 6-320 0,-1 2 0 0,-1 1 0 16,1 2 432-16,-2 1 16 0,-3-1 16 0,1 1 0 15,-1 0 416-15,1 1 80 0,1 1 0 0,1-2 16 16,-1 0-576-16,1 0-112 0,0 1-32 0,1-1 0 0,1-2-256 0,1-1 128 16,1-2-128-16,0-7 0 15,2 6-272-15,-2-6-176 0,0 0-16 0,8 2-15088 0</inkml:trace>
  <inkml:trace contextRef="#ctx0" brushRef="#br0" timeOffset="2867.41">6499 11305 25791 0,'-21'-19'1152'0,"14"11"224"0,-3 2-1104 0,2-3-272 16,2 0 0-16,0 0 0 0,1 3 2688 0,0 0 496 0,1 1 80 0,1 0 32 15,3 5-2560-15,0 0-512 16,0 0-96-16,0 0-128 16,0 0-1136-16,0 0-320 0,0 0-64 0</inkml:trace>
  <inkml:trace contextRef="#ctx0" brushRef="#br0" timeOffset="3995.7">2704 12697 17503 0,'0'0'768'0,"0"0"176"0,-5-3-752 0,5 3-192 0,0 0 0 0,0 0 0 15,0 0 1568-15,0 0 288 0,0 0 48 0,0 0 16 16,5-3-832-16,2 0-144 16,3-1-48-16,3 1 0 0,4 0-176 0,4-1-32 15,3 2-16-15,3-1 0 0,2 0-192 0,2-1-32 16,2 1-16-16,-2 0 0 0,-2-1-160 0,1 1-16 0,0 0-16 0,-2 1 0 0,1 0-240 0,-5 2 128 15,-2 2-128-15,-1-1 0 0,-2 0 128 0,-2 0-128 16,-5 0 0-16,1 1 0 0,-5-1 128 0,-1 1-128 16,-7-2 0-16,0 0 144 0,0 0-144 0,0 0 160 15,0 0-160-15,-8 3 160 0,-2-1-32 0,-2-1 0 16,-2-1 0-16,-4 0 0 0,-1 0-128 0,-5 0 160 16,-3 0-160-16,-2 0 160 0,-1 0-160 0,-3 0 160 15,-3-1-160-15,-1 1 160 0,-2 1-16 0,3 0 0 16,2 0 0-16,0 1 0 0,2 2-144 0,3-1 0 15,2 1 144-15,2 3-144 0,-1 1 0 0,4 0 0 16,3 2 0-16,1 2 0 0,1 2 0 0,4 0 0 0,2 0 0 0,4 2 0 16,0-2 0-16,4-1 0 15,2 0 0-15,2-1-128 0,1-1 128 0,2 0-128 0,3-1 128 0,2-2-128 16,1 0 128-16,2-2 0 16,2-1 0-16,1-2 0 0,1-2 0 0,0-1 0 15,1-2 128-15,-1-1-128 0,0-3 176 0,-2 1-48 16,-1-2 0-16,-2-1 0 0,-2-2 32 0,-2 2 0 15,-2-2 0-15,-2 0 0 0,-3-1 160 0,-1 0 48 16,-2 1 0-16,-3 1 0 0,-1 1-144 0,-2 2-32 0,-1 0 0 0,-1 3 0 16,-1 2-192-16,1 2-160 15,0 1 32-15,1 3 0 0,-3 1-432 0,2 2-80 16,2 1 0-16,1 2-16 0,1 1-2400 0,1 1-464 0</inkml:trace>
  <inkml:trace contextRef="#ctx0" brushRef="#br0" timeOffset="4480.85">2993 12975 20895 0,'0'0'928'0,"0"0"192"0,0 0-896 0,-5 6-224 0,-1 2 0 0,-1 1 0 0,1 0 544 0,1-1 64 16,0 0 16-16,1 0 0 0,1-1 224 0,1 1 48 16,2 0 16-16,1-2 0 0,0 1-272 0,2-1-48 15,3-2-16-15,1-1 0 0,0-1 0 0,2 0 0 16,2-2 0-16,0-2 0 0,1-2-160 0,1-1-32 15,2-3-16-15,-1-1 0 0,0-2-80 0,-1 0-16 16,0-1 0-16,-2-2 0 0,-2-4 64 0,0 2 16 16,-3 0 0-16,-1 2 0 0,-1 0 160 0,-2 1 16 0,-1 1 16 0,-1 2 0 15,-1 3 48-15,0 1 16 0,-2 2 0 0,3 4 0 16,0 0-224-16,0 0-32 16,-5 4-16-16,1 3 0 0,0 3-336 0,0 3 0 0,1 3 0 0,0 3-128 15,2 2 128-15,1 3-208 0,0 3 80 0,1 2 128 16,0 3-192-16,2 2 192 0,0 3-160 15,0 0 160-15,1 0 0 0,-1 2 0 0,0-2 0 16,0 1 0-16,1-3 0 0,-1-2 0 0,-1-2 0 0,0-3 0 16,0 0 0-16,-2-5 0 0,0-3 0 0,-2-3 0 15,1-2 128-15,-1-3-128 0,0-2 144 0,-1-3-144 16,-1 0 256-16,0-3-64 0,0-1 0 0,-2-2 0 16,-1-2 320-16,0-2 48 0,-4-1 16 0,2-2 0 15,-1 0-64-15,0-2 0 0,-1-1 0 0,1 1 0 16,3-3-176-16,-1-2-32 0,2 0-16 0,0-1 0 15,2 2-160-15,2-2-128 0,0-2 144 0,2 0-144 0,2-2-176 0,2 0-128 16,1 1-16-16,3-1-16 16,1-2-1616-16,2 2-320 0,2-1-64 0,2-1-14768 0</inkml:trace>
  <inkml:trace contextRef="#ctx0" brushRef="#br0" timeOffset="4639.09">3634 12910 26719 0,'0'0'2368'0,"0"0"-1888"16,2-6-480-16,3 1 0 0,-1-1 1648 0,2 1 224 15,0 1 48-15,2 1 16 0,1 0-1568 0,0 1-368 16,0 1 0-16,4 1 0 0,2 1-272 0,1 1-48 0,2 0-16 0,-3 1-14256 16</inkml:trace>
  <inkml:trace contextRef="#ctx0" brushRef="#br0" timeOffset="4811.72">3646 13055 7359 0,'-13'-7'656'0,"8"5"-528"0,-2-1-128 0,1 1 0 16,6 2 5952-16,0 0 1168 0,0 0 240 0,0 0 32 0,0 0-5760 16,0 0-1152-16,0 0-224 0,9-3-64 15,1 2-192-15,4 0 128 0,4 0-128 0,3 0 0 0,4 0 0 0,4 0 0 16,3-1 0-16,0-1 0 15,0 1-1920-15,1-2-384 0</inkml:trace>
  <inkml:trace contextRef="#ctx0" brushRef="#br0" timeOffset="5328.25">4675 12718 27647 0,'0'-10'2448'0,"2"-2"-1952"16,0-2-496-16,6-2 0 0,5-4 1168 0,0 0 144 16,-4-3 32-16,3 1 0 0,2 2-192 0,2 0-48 31,-1 2 0-31,2 0 0 0,0 4-576 0,2 0-112 0,-1 2-32 0,-2 2 0 0,1 3-128 0,-4 2-16 16,-1 4-16-16,-1 3 0 0,-2 4-224 0,-3 2 0 15,0 2 128-15,-3 3-128 0,-1 4 0 0,-3 3 0 16,-2 2 0-16,-4 3 0 0,-4 2 0 0,-2 4 0 15,-3 5 0-15,-2 0 0 0,0 2 0 16,1-2 0-16,-2-2 0 0,3-4 0 0,0-5 0 0,2-3 0 16,2-3 0-16,3-4 0 0,2-3 0 0,1-2 0 15,3-2 0-15,3-2 144 0,0-6 48 0,0 0 16 0,9 4 0 0,1-2 0 16,4-2 48-16,0-1 0 0,1 0 0 0,2-1 0 16,0-1-128-16,2 1 0 15,2 0-128-15,-1 0 192 0,-2 0-192 0,1 0 0 16,0 1 128-16,-2 1-128 0,1 1 0 0,0 1 0 15,-1 0 0-15,1 0 0 16,1-2-1776-16,-1 2-240 0,0 0-48 0,-1-1-8816 16,1-1-1744-16</inkml:trace>
  <inkml:trace contextRef="#ctx0" brushRef="#br0" timeOffset="6032.44">5327 12595 30063 0,'0'0'1328'0,"-2"-4"272"0,-1-1-1280 0,3 5-320 0,0 0 0 0,0 0 0 0,0 0 768 0,0 0 96 15,0 0 16-15,0 0 0 16,-4 6-480-16,2 2-80 0,1 1-32 0,0 5 0 16,0 0-288-16,0 4 0 0,1 1 0 0,0 3 0 15,-1 4 0-15,1 1 0 0,0 0 0 0,0 0 0 16,0 1 144-16,0-2-144 0,0-2 0 0,0-2 144 16,1-3-144-16,0-3 128 0,0-2-128 0,0-3 128 15,0-3 16-15,1-1 0 0,-2-7 0 0,0 0 0 16,0 0 224-16,6-2 32 0,-1-4 16 0,2-4 0 0,2-3 144 0,-1-3 16 15,1-4 16-15,0-2 0 0,0-3-336 0,1-1-64 16,0 0 0-16,0 2-16 0,-1 2-176 0,1 2 0 16,-1 3 0-16,-1 3 0 0,-3 3 0 0,0 2 0 15,-2 3 0-15,-3 6-176 0,0 0 176 0,0 0-128 16,0 0 128-16,0 0-128 0,-5 3 0 0,-2 2 0 0,-2 3 0 0,-1 1 0 16,0 2 128-16,-2 2 0 0,-2 0 0 0,1 2-128 15,0-1 128-15,0 0 0 16,2 2 0-16,3-2-128 0,0 0 128 0,2-1 0 15,2 1 0-15,1-2 0 0,2-2 0 0,2 0-128 0,1-2 128 0,2 0 0 16,2-1 0-16,2-1 0 16,0 0 144-16,3-3-144 0,3 0 0 0,1-2 0 0,3-1 0 0,-1-2 0 15,3-1 144-15,2-1-144 0,1-2 0 0,2-2 144 16,1-2-144-16,-1-2 128 0,-1-1-128 0,0-2 128 16,-1-1-128-16,-2 0 160 0,-3-1-160 0,-3 2 160 15,-1 2-160-15,-5 0 128 0,-1 0-128 0,-2 4 128 16,-3 1-128-16,-1 1 160 0,-1 2-160 0,-1 5 160 0,-3-5-16 0,-1 3 0 15,-2 1 0-15,-1 2 0 0,0 1-144 0,-1 4 0 16,0 2 0-16,1 0 0 0,0 2 0 0,0 0 0 16,2 1 0-16,1 0-176 0,0 0 176 0,2 0 0 15,0 0-144-15,2-1 144 0,2 0 0 0,2 0 0 16,2-1 0-16,1-1 0 0,0 0-128 0,3-1 128 16,1-1 0-16,1 0 0 0,0-3-128 0,-1 0 128 15,-1 1-160-15,0-2 160 0,-1-1 0 0,-1 0 0 16,-8-1 0-16,0 0 0 0,0 0 0 0,0 0 0 15,0 0 0-15,0 0 0 0,0 0 0 0,-5 7 208 16,-2-1-64-16,-3 1-16 0,-2 0-128 0,-3-1 0 16,-2 1 0-16,-1-2 128 0,-1 1-128 0,2-2 0 15,-1-1 144-15,3 1-144 0,-3-1 0 0,5-1 128 16,0 0-128-16,2 1 0 16,1-2-256-16,1-1-128 0,1 0-32 0,2 0-11312 15,6 0-2272-15</inkml:trace>
  <inkml:trace contextRef="#ctx0" brushRef="#br0" timeOffset="6266.81">5917 12744 32079 0,'0'0'1408'0,"1"-5"320"0,-1 5-1392 0,3-4-336 0,-3 4 0 0,0 0 0 15,0 0 560-15,0 0 32 0,0 0 16 0,3 8 0 16,0 0-160-16,-2 4-16 0,-2 2-16 0,-1 0 0 15,0 1-224-15,0 3-64 0,0-2 0 0,0 3 0 16,-1 0-128-16,1 1 0 0,0-1 0 0,1 0 0 16,1-2 0-16,1-1 128 0,0 0-128 0,1-3 0 15,1-3 0-15,-1-2 0 0,1 0 0 0,-3-8 0 16,0 0-1408-16,6 5-272 0,-6-5-48 0,0 0-12672 0</inkml:trace>
  <inkml:trace contextRef="#ctx0" brushRef="#br0" timeOffset="6392.41">5931 12574 33855 0,'-11'-16'1504'0,"8"9"304"0,-1 1-1440 0,1 0-368 0,0-1 0 0,-1 2 0 15,1 1 0-15,3 4 0 16,0 0 0-16,0 0-192 16,0 0-1024-16,0 0-192 0,0 0-64 0</inkml:trace>
  <inkml:trace contextRef="#ctx0" brushRef="#br0" timeOffset="6986.72">2119 14259 26719 0,'-11'-6'1184'0,"11"6"240"0,-4-3-1136 0,1-3-288 0,-1-1 0 0,2 1 0 16,2-2 928-16,0 0 128 0,1-1 32 0,3-2 0 0,1-2-192 0,4 0-48 16,3-2 0-16,5-2 0 0,2-1-224 15,4-2-48-15,5 0-16 0,2 0 0 0,2 2-224 16,1-1-32-16,1 1-16 0,-1 3 0 0,0 1-288 15,-3 3 160-15,-2 3-160 0,-3 2 128 0,-3 3-128 0,-3 2 0 16,-3 2 0-16,0 3 0 16,-3 3-240-16,-1 2-16 0,-1 1-16 0,-1 1 0 15,-2 2-688-15,-2 3-128 16,-1 3-16-16,-3 1-13744 0</inkml:trace>
  <inkml:trace contextRef="#ctx0" brushRef="#br0" timeOffset="7237.59">2543 14041 6447 0,'-7'-4'576'0,"0"1"-576"16,-2-1 0-16,0 0 0 0,0 2 4816 0,-1 1 864 15,2 0 160-15,0 2 48 16,1 1-3904-16,-2 3-768 0,2 1-144 0,-2 3-48 0,0 2-624 0,0 2-128 16,1 3-16-16,-1 0-16 0,0 3 32 0,-1 2 16 15,1 1 0-15,2 1 0 0,0 0 16 0,1 1 0 0,3-1 0 0,1 1 0 16,1 2-160-16,2-2-16 15,1 0-128-15,3-1 192 0,0-1-192 0,1-1 128 16,0-1-128-16,2-3 0 0,2 0 144 0,0-2-144 0,1 0 128 0,1-4-128 16,0-1 0-16,3-3-304 0,4-1 48 0,1-3 16 31,-2-1-2160-31,3-1-432 0</inkml:trace>
  <inkml:trace contextRef="#ctx0" brushRef="#br0" timeOffset="8099.72">2707 14470 3679 0,'-2'-6'320'16,"-1"-1"-320"-16,2 0 0 0,1-2 0 0,0 0 5008 0,0 0 944 16,0 2 176-16,4 0 32 0,-1 2-4064 0,2 0-816 15,2 1-176-15,0-1-16 0,-1 2-512 0,3 1-80 16,0 2-32-16,0 2 0 0,-1 1-272 0,0 4-48 16,0 1-16-16,-2 2 0 0,-1 1-128 0,-1 1 160 15,-3 0-160-15,0 2 160 0,-1 1-160 0,-2 3 0 0,-1 1 144 0,-1 1-144 16,-1-2 0-16,1 0 128 15,-1-1-128-15,1-2 0 0,0-3 0 0,0-2 144 0,1-3-144 16,1 0 0-16,2-7 176 0,0 0-176 16,0 0 160-16,0 0-160 0,0 0 256 0,3-7-32 15,1-1-16-15,3-4 0 0,1-4-80 0,1-1-128 0,2-3 176 0,0 0-176 16,1 1 160-16,-1 2-160 16,0 1 128-16,-1 3-128 0,-1 1 128 0,0 2-128 0,-1 2 0 0,-1 3 128 15,-4 0 240-15,-3 5 32 0,0 0 16 0,0 0 0 16,0 0-176-16,-1 8-48 15,0 2 0-15,-2 1 0 0,0 1-192 0,0 2 0 16,0 2 128-16,-1 0-128 0,1 1 0 0,0-1 0 0,2 1 0 0,1-1 0 16,2-1 0-16,1-2 0 15,1-1 0-15,2-1 0 0,2-2 128 0,2-2-128 16,1-1 0-16,1-2 0 0,1-1 128 0,1-5-128 0,0-1 0 0,2-2 144 16,0-3-16-16,2-2-128 0,-3-2 192 0,2-2-64 15,-1-3-128-15,1 0 192 0,-2-3-192 0,0 1 192 16,-2 0-192-16,-1 2 160 0,-1 1-160 0,-2 3 160 0,-3 1-160 0,0 2 192 15,-3 1-192-15,0 2 192 0,-3 7 112 0,0 0 16 16,0 0 16-16,0 0 0 0,0 0-176 0,0 0-32 16,-4 6-128-16,0 3 192 0,-2 1-192 0,2 2 0 15,0 2-192-15,1 2 192 0,0 0-128 0,1 0 128 16,0-1 0-16,2 5 0 0,2-4 0 0,0-6 0 16,1 0 0-16,1-1 0 0,3-1 0 0,-1-3 0 15,0 0 0-15,2-2 0 0,1-1 0 0,1-2 0 0,1-3 0 0,1-2 0 16,0 0 192-16,1-3-64 15,-1-2-128-15,6-5 192 0,-3-1 0 0,-5 3 0 16,-1-2 0-16,0-2 0 0,-2 0-16 0,3-9-16 16,-2 4 0-16,-5 8 0 0,-1 0 160 0,1 0 16 15,-2 0 16-15,0 3 0 16,-1 3 64-16,0 1 16 0,0 1 0 0,0 6 0 0,-1-4-272 0,1 4-160 16,0 0 192-16,0 0-192 0,0 0 0 0,0 0 0 0,-1 9 0 15,1 3 0-15,1 2-144 0,1 3 16 16,0 1 0-16,1 4 0 0,1 4 128 0,0 13-160 0,-2-1 160 15,3 0-160 1,-3 1 160-16,-1-12 0 0,-1 5 0 0,-1 17-128 0,0-3 128 0,0-4 0 0,0-5 0 0,-1 0 0 31,1-3 0-31,1-3 0 0,0-3 0 0,0-3 0 0,0-2 0 0,-1-3 0 0,-1-2 0 0,1-3 0 16,0-3 128-16,0-2-128 0,1-10 128 0,-4 9-128 16,4-9 256-16,0 0-32 0,0 0 0 0,-7 4 0 15,-1-3 128-15,8-1 32 0,-9-2 0 0,0-2 0 0,1-2-144 16,-1 0-32-16,1-2 0 0,0 0 0 0,0 0-208 0,0 0 0 15,2-2 128-15,1-1-128 16,-1 0-368-16,0-1-112 0,1-2-32 0,2-1 0 16,2-3-2416-16,1 0-480 0,0-3-112 0</inkml:trace>
  <inkml:trace contextRef="#ctx0" brushRef="#br0" timeOffset="8272.39">3728 14391 43311 0,'1'-6'3840'0,"2"-1"-3072"15,3 1-608-15,1-1-160 16,2-1-1200-16,4-2-272 0,0 2-48 0,-2 3-16 0,4 1 1216 0,1-1 320 0,3 1 0 0,1 1-144 16,0-1-16-16,-1 1 0 0,1-1 0 0,1 0 0 31,-1 2-1648-31,-3 1-336 0,0 1-64 0</inkml:trace>
  <inkml:trace contextRef="#ctx0" brushRef="#br0" timeOffset="8459.84">3733 14588 30399 0,'-14'-5'2704'0,"9"3"-2160"0,1-2-544 0,4 4 0 0,0 0 1360 0,0 0 176 16,0 0 16-16,0 0 16 0,0 0-672 15,0 0-144-15,0 0-32 0,0 0 0 0,13-4-400 0,-2 1-64 16,4-2-32-16,9 0 0 0,1-1-224 0,3 0 144 15,0-3-144-15,-8 3 128 0,1 0-320 0,1-1-80 16,2-2-16-16,-1 1-11296 16,-1-1-2272-16</inkml:trace>
  <inkml:trace contextRef="#ctx0" brushRef="#br0" timeOffset="9007.28">5182 14208 9215 0,'-6'-1'816'0,"1"1"-656"16,-1 2-160-16,0 2 0 0,-2 2 4480 0,-1 3 848 15,-2-1 176-15,0 6 48 0,-1 0-4432 0,1 1-880 0,0 2-240 0,3-2 0 0,-1 2 256 0,3-1 0 16,2 1-16-16,1-1 0 16,2 0-96-16,2-2-16 0,2-1 0 0,0-1 0 15,1-2 64-15,3-1 0 0,1-3 0 0,0 0 0 16,1-2 80-16,1-1 32 0,1-2 0 0,1 0 0 16,0-3 16-16,0-2 16 0,1 0 0 0,-1-2 0 15,-1-1-64-15,-3-2-16 0,0-2 0 0,-1-1 0 16,-3 0-96-16,-2-3-32 0,-2-1 0 0,-2 0 0 0,-3 1-128 15,-3 0 0-15,-2-1 0 0,-2 1 0 0,-3-2 0 0,-4 2 0 16,-1-2 0-16,-1 1 128 0,1-1 96 0,2 2 16 16,-1-1 0-16,2-1 0 0,2-1 304 0,2 3 64 15,2-1 16-15,3 0 0 0,3 0-224 0,1 0-32 16,3 1-16-16,5-1 0 0,-1 2-144 0,3 1-16 16,2 0-16-16,3 1 0 0,2 0-176 0,2 2 0 15,0 2 0-15,2 1 0 0,-1 3 0 0,1 2 0 16,-3 1 0-16,0 3 0 0,-1 2 0 0,-1 2 0 15,-2 4 0-15,-2 1 0 0,-2 2 0 0,-3 3 0 0,-3 3 0 0,-2 3 0 16,-1 3 0-16,-1 2 0 16,-3 0-128-16,0 2 128 0,-1-2-128 0,3 0 128 15,-3-3-160-15,2-1 160 16,2-2-688-16,2-2-32 0,1-2-16 0,2-1 0 16,0-4-560-16,2-3-112 0,3-3-32 0,1-1-13536 0</inkml:trace>
  <inkml:trace contextRef="#ctx0" brushRef="#br0" timeOffset="9476.62">5561 13967 30399 0,'-5'-7'2704'0,"-1"2"-2160"0,1 0-544 0,0 1 0 16,1 1 1088-16,4 3 96 0,-5-1 32 0,5 1 0 16,-5 3-384-16,1 3-64 0,-1 3 0 0,2 2-16 15,1 2-624-15,-3 3-128 0,3 3 0 0,0 1 0 16,0 4 0-16,0 1 0 0,-1 0 0 0,2 2 0 0,0 0 0 0,0-1 0 15,0 1 0-15,0-2 0 0,0-2 0 0,1 0 0 16,0-3 0-16,0-3 0 0,1-4 0 0,0-2 0 16,-1-1 144-16,1-5-144 0,-1-5 240 0,0 0-48 15,0 0 0-15,0 0 0 0,5-6 128 0,1-3 32 16,2-3 0-16,2-3 0 0,3-2-96 0,1-3 0 16,1-3-16-16,1 0 0 0,2-1-240 0,0-1 0 15,1 1 0-15,-2 3 0 0,-2 2 0 0,-2 1 0 16,-2 3 0-16,-2 2 0 0,-1 5 0 0,-5 1 0 15,-1 2 0-15,-2 5 0 0,0 0 0 0,0 0 144 16,-5 1-144-16,-5 2 128 0,0 1-128 0,-1 4 0 0,-1 1 0 16,-1 2 0-16,-3 0-176 0,2 1 176 0,2 1-128 15,-1 0 128-15,2 2 0 0,1-1-160 16,2 1 160-16,1 0 0 0,2-1 0 0,2-1-128 16,1 0 128-16,4-1 0 0,1-1 0 0,2 0 0 15,1 0 0-15,2-2 0 0,-1-1 0 0,3-1 0 0,1-1 0 0,1 0 144 16,0-1-144-16,3 1 192 15,0-2-192-15,0 0 192 0,-1 0-192 0,-1-1 0 0,-1-1 144 0,0-1-144 16,-1 0 0-16,-1 1-160 16,-1-1 16-16,0 0 0 15,-2 0-688-15,1 0-128 0,-3 0-16 0,-5-1-16 0,0 0-2064 0,10 0-400 0,-10 0-96 0</inkml:trace>
  <inkml:trace contextRef="#ctx0" brushRef="#br0" timeOffset="9726.83">5950 14213 4607 0,'0'0'400'16,"0"0"-400"-16,0 0 0 0,0 0 0 0,2-5 4352 0,-1-1 768 15,-1 6 176-15,1-5 16 0,-1 5-2496 0,0 0-512 16,0 0-112-16,0 0-16 0,0 0-816 0,0 0-160 16,0 0-48-16,0 0 0 0,-4 3-576 0,-1 4-128 15,1 0-32-15,-2 3 0 0,1 2-256 0,-1 2-160 16,1 0 192-16,2 1-192 0,-1 2 128 0,3-2-128 15,0 2 0-15,1-2 0 0,1-1 0 0,4 0 0 16,-2-1 0-16,1-2 0 0,1-1 0 0,0-2 128 0,2-1-128 0,0-1 0 31,2-2-240-31,0-1-144 0,1-2-48 0,1-1 0 16,1-2-2384-16,-1-2-464 0</inkml:trace>
  <inkml:trace contextRef="#ctx0" brushRef="#br0" timeOffset="10259.01">6044 14184 13823 0,'-6'-13'1216'0,"0"8"-960"0,2-1-256 16,-2 2 0-16,0-1 3440 0,-2 0 640 0,-2 1 128 15,0 2 16-15,0 0-2752 0,-1 2-544 16,0 2-112-16,-1 0-32 0,0 3-208 0,-1 2-32 15,0 1-16-15,1 0 0 0,1 3-304 0,1 1-64 0,2 1-16 0,1 0 0 16,2 0-144-16,2-1 0 16,0 0 0-16,2 0 0 0,2 1 0 0,2 1 0 15,0-4 0-15,2-1 0 0,2 0 0 0,1-1 0 0,0-1 144 0,2-2-144 16,1 1 128-16,1-2-128 16,2-1 160-16,-1 1-160 0,0-1 128 0,-1 0-128 15,-1 0 0-15,0 0 0 0,-1-1 240 0,0 1-48 16,-2 0-16-16,-1 1 0 0,-7-4 176 0,5 4 32 15,-5-4 16-15,0 0 0 0,0 0 16 0,2 6 0 0,-1 0 0 0,-2 0 0 0,-3-1-96 0,-1-1-32 16,5-4 0-16,-6 3 0 0,-1 0-112 0,0 0-32 16,-1 1 0-16,-2-1 0 0,-1-1-144 0,0 2 0 15,-1-1 0-15,-1 1 128 0,0-2-128 0,1 2 0 16,0-1 0-16,-4 0-176 16,0 1-624-16,7-3-128 0,1-1-32 15,1 0-10288-15,1 0-2064 0</inkml:trace>
  <inkml:trace contextRef="#ctx0" brushRef="#br0" timeOffset="10479.25">6281 14158 30927 0,'0'0'1360'0,"0"0"304"0,0 0-1344 0,0 0-320 0,-2 6 0 16,-1 0 0-16,0 2 656 0,0 1 64 15,-2 2 16-15,1 2 0 0,0 1-80 0,-1 2-16 16,0-1 0-16,-1 1 0 0,2 0-384 0,-1-1-64 15,1 1-32-15,0-1 0 0,0 0-160 0,2-2 0 16,0 0 144-16,1-2-144 0,1-1 0 0,1-1 0 0,1-2 0 0,1 1 0 31,-3-8-2368-31,0 0-400 0,12 0-80 0,1-4-16 0</inkml:trace>
  <inkml:trace contextRef="#ctx0" brushRef="#br0" timeOffset="10650.4">6235 14043 19343 0,'-10'-9'1728'0,"6"5"-1392"0,1-2-336 0,0 2 0 0,1-1 3360 0,2 5 608 16,-3-4 112-16,3 4 16 15,0 0-2848-15,0 0-576 0,0 0-112 0,0 0-32 16,0 0-272-16,4-5-48 0,-4 5-16 0,5-3 0 16,2 1-992-1,-1 1-208-15,2 1-32 0</inkml:trace>
  <inkml:trace contextRef="#ctx0" brushRef="#br0" timeOffset="17017.48">8897 4593 8287 0,'0'0'736'0,"-6"-2"-592"0,1 0-144 0,-1 0 0 15,1 0 1920-15,-1 0 368 0,2-1 64 0,-1 1 16 16,0 0-736-16,0 0-144 0,1-1-16 0,4 3-16 15,0 0-368-15,0 0-64 0,0 0 0 0,0 0-16 16,-1-6-320-16,2 1-64 0,-1 5-16 0,8-4 0 16,3 1-192-16,2 1-32 0,1 1-16 0,2-2 0 15,1 0-80-15,2 1-16 0,2 1 0 0,1-1 0 16,-1-3-80-16,2 2-32 0,0 1 0 0,1 1 0 16,1-3-32-16,1 3 0 0,-2 1 0 0,-1 1 0 0,-2 0-128 0,-1 2 128 15,-3-1-128-15,0 0 128 0,-3 0-128 16,-1 0 0-16,0 0 0 0,-2-1 0 0,-3 1 0 0,-1-1 160 15,-7-1-160-15,0 0 160 0,0 0-32 0,0 0 0 16,0 0 0-16,0 0 0 0,0 0 0 0,-5-3 0 16,-3-1 0-16,-1 2 0 0,-1 0 64 0,-2 0 0 15,-3 0 0-15,-1 0 0 0,-2-1 96 0,0 3 32 16,-3 1 0-16,-1 0 0 16,0-2-32-16,-1 2 0 0,-2 4 0 0,0 1 0 0,-1-1-288 0,-2 1 160 15,0 1-160-15,-3 1 128 0,-3 0-128 0,0 2 160 16,-3 1-160-16,2 0 160 0,2 0-32 0,3 0-128 15,2 0 192-15,3 1-64 0,0 1-128 0,6-1 0 0,2 0 0 16,2 0 128-16,0 0-128 0,5-1 0 16,3 0 0-16,2 0 0 0,2-1 0 0,2-1 0 0,2-2 0 0,2 0 0 15,3 0 144-15,2-1-144 16,0 0 160-16,6-2-160 0,-1-1 144 0,2 0-144 16,3-2 128-16,0-1-128 0,2-3 192 0,0 0-32 0,1-1-16 0,-1-2 0 15,-4 0 112-15,0-2 32 0,-2-1 0 0,-3 0 0 0,-3-1 96 0,-5 1 0 16,-3-2 16-16,-2 1 0 0,-2 0 32 0,-2 1 0 15,-5 0 0-15,-1 3 0 0,-4-1-288 0,0 3-144 16,-2 0 160-16,-2 1-160 0,2 2 0 0,-1 1 0 16,1 1 0-16,1 2-160 15,-1 2-176-15,3 0-48 0,1 3 0 0,-1 1 0 16,2-1-1424-16,2 2-304 16,3 1-48-16,3-1-16 0,2-1-912 0,3 0-192 0</inkml:trace>
  <inkml:trace contextRef="#ctx0" brushRef="#br0" timeOffset="17517.2">9040 4786 16575 0,'0'0'736'0,"0"0"160"0,0-6-720 0,0 0-176 16,-2 1 0-16,2 5 0 0,0-5 2752 0,0 5 512 15,-1-5 96-15,1 5 32 0,0 0-1488 0,0 0-304 16,0 0-48-16,0 0-16 0,-2 6-1008 0,1 3-208 15,0 1-32-15,0 3-16 0,0 3-272 0,0 1 160 0,0 3-160 0,1 2 128 16,-2 1-128-16,2 1 192 16,0 2-192-16,0-1 192 0,0 0-192 0,0 0 0 0,2-1 144 0,-2-1-144 15,1-1 0-15,-1-3 144 0,0 0-144 0,1-1 0 16,0-3 192-16,0-1-192 0,-1-3 192 0,0 0-192 16,1-2 224-16,-1-2-64 0,0-7-16 0,0 0 0 15,0 0 48-15,0 0 16 0,0 0 0 0,0 0 0 16,0 0 112-16,-5-7 0 0,0-2 16 0,1 0 0 15,-1-4-16-15,1-1-16 0,1-1 0 0,-1-2 0 16,0 0-128-16,2-2-32 0,2-1 0 0,0-2 0 16,0-1 48-16,2 0 0 0,2 1 0 0,3 0 0 15,1 1-64-15,-1 2-128 0,3 2 192 0,0 0-64 0,1 2-128 16,1 3 0-16,0 1 0 0,2 2 0 16,-1 2 0-16,-1 3-144 0,1 2 144 0,1 1-160 0,-2 1 160 0,-1 1 0 15,-2 1 0-15,-1 1 0 0,-1 3-128 0,-3 0 128 16,-3 3-128-16,0 1 128 0,-1 0 0 0,-2 0-160 15,-4-1 160-15,-1 2 0 0,-2 1 0 0,-2 1-128 16,-2-1 128-16,-2 1 0 0,1 0 0 0,1 0 0 16,0-2 0-16,0-2 0 0,0 0 128 0,2-1-128 15,0 0 0-15,2-3 0 0,-1 0 0 0,2-2 0 16,2 0 0-16,1-1 0 16,-1-1-608-16,6-1-112 0,0 0-32 0,0 0 0 15,0 0-2000-15,0 0-384 0,8-4-96 0</inkml:trace>
  <inkml:trace contextRef="#ctx0" brushRef="#br0" timeOffset="17737.12">9312 4866 16575 0,'3'-4'1472'0,"1"-1"-1168"0,3-2-304 0,-1 1 0 15,0 1 2704-15,-2 1 496 0,0-1 80 0,-4 5 32 16,0 0-1264-16,0 0-240 0,0 0-48 0,6 1-16 16,-6-1-912-16,5 7-192 0,0 2-48 0,-3 1 0 15,-1 2-272-15,-1 1-64 0,0 2-16 0,-1 2 0 16,-1-1-80-16,0 3-16 0,-2 1 0 0,1 1 0 0,-1 0-144 0,0-3 128 15,1 0-128-15,1-2 128 0,1-1-128 0,0-2 0 16,0-1 144-16,1-1-144 16,2 0 0-16,1-1 0 0,0-1 0 0,2-2 0 15,-2 1-960-15,1-2-96 0,-4-6-32 0,7 2-14944 16</inkml:trace>
  <inkml:trace contextRef="#ctx0" brushRef="#br0" timeOffset="18708.21">10178 4924 4607 0,'0'0'192'0,"0"0"64"0,6-5-256 0,-1 0 0 0,2-1 0 0,-1 2 0 0,1-1 4288 0,-1 2 800 15,1 1 160-15,0 1 48 0,0 1-3072 0,1 2-624 0,-1 1-112 0,-2 3-16 16,1 0-672-16,-1 3-128 0,1 2-32 0,-2 1 0 16,-2 3-128-16,-1 0-16 0,0 2-16 15,-1 0 0-15,-1 1-144 0,-2-1-16 0,-2-1-16 16,-3 0 0-16,-2 1-112 0,-2-1-32 0,-1 0 0 0,-1-1 0 15,0 0-160-15,0 0 0 0,1-2-160 0,-3-1 160 32,2-2-2368-32,1-3-368 0,0-2-80 0</inkml:trace>
  <inkml:trace contextRef="#ctx0" brushRef="#br0" timeOffset="19271.18">10901 4582 24879 0,'0'0'1088'0,"0"-5"256"0,2-1-1088 0,0 1-256 16,-2 5 0-16,6-4 0 0,0-2 576 0,2 2 48 16,1 2 16-16,1-2 0 0,2 2-128 0,2 1-32 15,4 1 0-15,2 0 0 0,2 0 32 0,1 1 0 16,1 0 0-16,1 0 0 0,2 3-240 0,-2-3-32 0,-2-1-16 0,0 1 0 15,-3 0-224-15,0 0 144 0,-2-2-144 0,0 1 128 16,-3 1-128-16,-1 0 128 16,-3-1-128-16,-3 0 128 0,-1 0-128 0,-7 0 0 15,0 0 144-15,0 0-144 0,0 0 224 0,0 0-32 16,0 0 0-16,0 0 0 0,-6-1-192 0,-1 1 128 0,-4 1-128 0,-1 0 0 16,-3-1 0-16,-1 1 128 15,-3 2-128-15,-3 0 0 0,-3 0 0 0,-3 2 176 16,-1 0-176-16,-1 2 160 0,-1 0-160 0,-1 1 0 0,0 1 144 0,2 0-144 15,-1 2 0-15,1-1 128 0,1-1-128 0,3 1 0 0,3 1 0 0,1 0 128 16,2 1-128-16,2 2 0 0,4 0 0 0,3-1 0 16,1 0 0-16,4 1 0 15,1-1 0-15,4-2 0 0,2-1 0 0,3-2 0 0,0 0 0 16,4 0 0-16,2-2 0 0,1-1 128 0,1-2-128 16,2 0 144-16,2-1-144 0,2-2 160 15,0-2-32-15,-1-1 0 16,0 1 0-16,-2-1 0 0,0-2 64 0,-2-1 0 0,-2-1 0 0,-3-1 0 0,-1 0 128 15,-2-2 16-15,-3-1 16 0,-2-3 0 0,-1 1 80 0,-3 1 16 16,-1 1 0-16,-2 1 0 0,-2 1-272 0,1 2-48 16,-4 1-128-16,0 2 192 0,0 2-192 0,-1 1 0 15,0 1 0-15,-1 2-160 0,0 1-144 0,2 4-16 16,0 0-16-16,1 3 0 16,1 1-768-16,2 0-160 0,1 1-16 0,3 0-8960 15,1 2-1776-15</inkml:trace>
  <inkml:trace contextRef="#ctx0" brushRef="#br0" timeOffset="19761.97">11236 4816 10127 0,'1'-11'448'0,"-1"11"96"0,0-6-544 0,0 1 0 16,0 5 0-1,0 0 0-15,0 0 4992 0,0 0 880 0,0 0 176 0,0 0 32 0,0 0-4176 0,0 0-848 0,0 0-160 0,-2 9-48 31,-1 2-576-31,2 3-112 0,-2 2-32 0,0 3 0 0,1 0 0 0,0 2 0 0,0 1 0 0,0 1 0 16,-2 0 16-16,1 1 0 0,1 0 0 0,-2-1 0 16,1-1-144-16,2 0 0 0,-1-1 144 0,1 0-144 15,-1 0 0-15,0-2 144 0,2-2-144 0,0-1 0 0,0-4 192 0,0-1-192 16,0-1 192-16,0-2-192 0,0-8 224 0,0 0-64 16,2 5-16-16,-2-5 0 0,0 0 16 0,0 0 0 15,0 0 0-15,0 0 0 0,0 0-16 0,-3-7 0 16,0-1 0-16,0-2 0 0,-1-2-144 0,0-4 192 15,0 1-192-15,0-1 192 0,1 1-192 0,1-3 128 32,1 0-128-32,1-1 128 0,0-1-128 0,2 0 0 15,2 1 0-15,1 1 0 0,0 2 0 0,2 1 0 16,1 2 0-16,0 1 0 0,1 0 0 0,1 2 0 0,1 1 0 16,0 1 0-16,0 2 0 0,1 1 0 15,1 3 0-15,-1 2 0 0,-1-1 0 0,0 1 0 16,-2 2 0-16,-1 2 0 0,-1-1-128 0,-2 2 128 15,-1 2 0-15,0 1 0 0,-3 2 0 0,-1 1 0 16,-2 0 0-16,-2 0 0 0,-1 1 0 0,-3 0 0 0,-2 0 0 0,-1 1 0 16,0 0 0-16,-1-1 0 0,0-1 0 0,2 0 0 15,-2-1 0-15,2-1 0 16,0 0 144-16,1-1-144 0,2-1-224 0,1 0-112 16,1-2-32-16,1 1 0 15,4-6-2080-15,0 0-432 0,0 0-64 0</inkml:trace>
  <inkml:trace contextRef="#ctx0" brushRef="#br0" timeOffset="20132.41">11398 5011 28159 0,'7'-10'1248'0,"-3"5"256"0,2 0-1200 0,1-1-304 0,3 0 0 0,0 0 0 0,3 1 1152 0,0 0 192 16,1 1 16-16,-1 1 16 15,0 0-336-15,0 2-64 0,0 1-16 0,1 1 0 0,-1 0-448 0,-3 3-80 16,0 0-32-16,-3 4 0 0,-1 1-240 15,-2 1-160-15,-3 1 192 0,-2 2-192 0,-2 2 128 16,-3 1-128-16,0-1 0 0,-2 1 0 0,-3 2 128 0,0-1-128 16,0-2 0-16,1-1 0 0,0 1 0 0,2-2 0 15,-1-2 0-15,1-1 0 0,1-2 144 0,2-1-144 16,2-1 0-16,3-6 144 0,-1 5 48 0,1-5 16 16,0 0 0-16,6 4 0 0,2 0 64 0,1-1 16 15,1-2 0-15,3-1 0 0,2-2-96 0,2-1-32 16,1-1 0-16,3 0 0 0,-1-2-32 0,0 1-128 15,1 1 192-15,0-1-64 0,0 1-128 0,-2-1 0 0,-1 1 144 0,-3 0-144 16,0 0 0-16,-2 2 0 16,-1 0 0-16,-3 0 0 0,0 1 0 0,-2-1 0 0,-1 1 0 0,-6 1 0 15,0 0-208-15,0 0-112 0,0 0-32 0,0 0 0 32,0 0-1344-32,0 0-272 0,-2 8-48 0,-3 0-13920 0</inkml:trace>
  <inkml:trace contextRef="#ctx0" brushRef="#br0" timeOffset="21698.55">9768 5917 6447 0,'0'0'272'0,"0"0"80"0,-6 0-352 0,1-1 0 16,5 1 0-16,-5-1 0 0,0 0 3408 0,5 1 624 16,-6-1 112-16,6 1 16 0,0 0-2128 0,0 0-432 15,-4-3-96-15,4 3-16 0,0 0-400 0,0 0-96 16,0 0-16-16,0 0 0 0,0 0-176 0,0 0-32 16,-3-5-16-16,2-1 0 0,-2 1-160 0,2 0-16 15,1 5-16-15,0-5 0 0,0-2-112 0,1 2-32 16,2-1 0-16,-1 0 0 0,1-2 16 0,3 0 0 15,0 1 0-15,4-2 0 0,1-2-112 0,2-2 0 16,2-2-16-16,0 0 0 0,1 0-128 0,3-1-32 0,2 0 0 0,1 0 0 16,0 2-144-16,1 2 0 0,0 1 0 0,0 1 0 15,3 1 0-15,-4 1 0 0,0 2 0 0,-1 1 0 16,-2 3 0-16,-1 1 0 0,-3 2 0 0,0 1 0 16,-3 3 0-16,0 0 0 0,-2 3 0 0,-3 0 0 15,-2-1-192-15,-2 2 16 0,-2 2 16 0,-1 0 0 31,0 2-448-31,-2 2-96 0,-1 0 0 0,-1 1-16 0,1-3-368 0,0-1-80 0,-3-1-16 0,2-2 0 16,0-2 48-16,0 0 16 0,1-2 0 0,3-5-7744 16,-3 5-1552-16</inkml:trace>
  <inkml:trace contextRef="#ctx0" brushRef="#br0" timeOffset="21949.85">10087 5731 17503 0,'-9'-10'1552'16,"7"6"-1232"-16,-4-2-320 0,1 2 0 0,-1-2 1648 0,0 3 272 15,-2 0 48-15,2 1 16 0,-2 2-16 0,0 0 0 16,0 1 0-16,2 1 0 0,-4 4-944 0,1 2-176 16,0 2-32-16,1 3-16 0,0 3-464 0,-1 2-80 15,1 4-32-15,-1 1 0 0,1 2-32 0,0 1 0 0,1 2 0 0,2 0 0 16,-2 1-192-16,3-1 176 0,-1 1-176 0,3 0 160 16,0-2-160-16,1-2 0 15,2-2 144-15,0-1-144 0,1-1 144 0,2-1-144 16,1-2 192-16,3-3-192 0,-1-1 304 0,2 0-48 0,0-3-16 0,1-3 0 15,1 0-240-15,2-2 144 0,0-2-144 0,3-2 128 32,-1-1-816-32,3-2-160 0,0-1-48 0,3-2-9824 0,1-3-1968 0</inkml:trace>
  <inkml:trace contextRef="#ctx0" brushRef="#br0" timeOffset="22733.77">10292 6189 15663 0,'0'0'1392'0,"0"0"-1120"0,0 0-272 0,0 0 0 16,-5 6 1808-16,1 2 304 0,0 0 64 0,2 0 16 15,-1 2-768-15,1 0-144 16,-1-1-48-16,2 1 0 0,0-1-240 0,1 0-48 0,0-1-16 0,2 1 0 16,-2 0-288-16,3-1-64 0,-2-2-16 0,1 1 0 0,-2-7-32 0,3 5 0 15,-3-5 0-15,0 0 0 0,7 1-80 0,-1-2 0 16,0-2-16-16,0-1 0 0,1-4-16 0,1-2 0 16,1-2 0-16,-2-1 0 0,2-3-160 0,1 1-16 15,0-3-16-15,0 2 0 0,-1 2-224 0,-1 0 128 16,1 3-128-16,-1 4 0 0,-2 1 0 0,0 2 0 15,-1 2 0-15,-5 2 0 0,0 0 0 0,6 4-160 16,-2 3 160-16,0 1-128 0,-1 3 128 0,-1 1-192 0,0 1 192 0,-1 0-192 16,1 0 192-16,-1 0 0 0,0-1 0 15,0 0 0-15,1-1 0 0,0-2 0 16,0-1 0-16,2-2 0 0,-4-6 0 0,5 6 128 0,2-3-128 0,-2-2 176 16,2-2 80-16,1-2 0 0,-1-1 16 0,2-2 0 15,1-1 32-15,2-1 0 0,2-1 0 0,2-2 0 16,-2-1-80-16,2 0-16 0,-2 0 0 0,0-1 0 15,-2 2-208-15,-1 2 144 0,0 0-144 0,0 2 128 16,-2 3-128-16,-1 0 0 0,-3 3 0 0,-5 1 0 16,6 3 0-16,-1 1 0 0,0 1 0 0,-2 4-176 0,0 1 176 0,2 1-160 15,-1 0 160-15,-1 0-160 0,1 0 160 0,0 0 0 16,2-1 0-16,0 0-128 0,1-1-224 0,2 0-32 16,2-3-16-16,-2 0 0 15,4-2-1456-15,1-2-272 0,2-2-64 0,2-2-16 16,0-1-624-16,0-3-128 0,1 0-32 0,0-3 0 15,-1-1 1120-15,1-1 208 0,1-1 64 0,-2-2 0 16,-1-3 480-16,-1 2 96 0,-3 0 32 0,-3 2 0 0,-4 2 1664 0,-1 1 336 16,-2 1 64-16,-2 4 16 0,-3-1 1024 0,-3 2 224 15,-1 1 32-15,-2 2 16 0,-2 3-784 0,-1 1-144 16,-1 2-48-16,0 1 0 0,-1 2-560 0,0 2-112 16,-2 2-32-16,2 1 0 0,0 1-304 0,1 1-64 15,1-2-16-15,1 1 0 0,2 0-176 0,2-1-144 16,0-2 192-16,2-2-192 0,1 0 272 0,3-1-48 15,2-1-16-15,-2-7 0 0,5 4 176 0,2-1 48 16,1-2 0-16,2-2 0 0,1-2-192 0,3-1-48 0,-1-3 0 0,2-1 0 16,2-1-32-16,-1 1-16 0,2-3 0 0,-2 0 0 15,0-3-144-15,-2 2 128 16,-1 0-128-16,-1 2 128 0,-1 3 48 0,-2 0 0 0,-2 2 0 16,-2 0 0-16,-5 5 192 0,0 0 32 15,0 0 16-15,0 0 0 0,0 0-224 0,5 5-64 0,-3 1 0 16,-1 2 0-16,-1 1-128 0,1 1 0 0,0-1 0 0,0 1 0 15,0 0 0-15,2 0 0 0,-1 0 0 16,1-1 0-16,1 0 0 0,2-1 0 0,1 1-144 0,0-1 144 31,1-1-512-31,2-2-64 0,0-1 0 0,1 0 0 16,0-3-1920-16,1-1-384 0,1-2-64 0,1-4-10720 0</inkml:trace>
  <inkml:trace contextRef="#ctx0" brushRef="#br0" timeOffset="23062.18">11393 6219 11967 0,'0'0'1072'0,"0"0"-864"0,0 0-208 0,0 0 0 0,0 0 2560 0,0 0 448 15,0 0 112-15,0 0 16 0,0 0-1408 0,-5 4-256 16,5-4-64-16,-3 7-16 0,1 1-416 0,2 0-80 16,0 1 0-16,1-1-16 0,2 1-368 0,0 0-80 15,3 0-16-15,-2 0 0 16,3-2 112-16,2 1 32 0,1-1 0 0,1-2 0 0,2 0-48 0,1-1 0 16,1-1 0-16,1-1 0 0,0 1-256 0,1-3-48 0,-1-1-16 0,2-3 0 15,-2 0-48-15,0-2-16 16,-4 1 0-16,-1-2 0 0,0 0 32 0,-3-1 0 15,-2 0 0-15,0 0 0 0,-3 1 48 0,-1 0 16 16,-1 2 0-16,-2 0 0 0,1 5 272 0,-3-4 48 16,-3 2 16-16,0 1 0 0,-3 1-224 0,-2 2-32 15,-1 1-16-15,0 3 0 0,-1-1-288 0,-1 4 0 0,1 2 0 16,0 2 0-16,0 1 0 0,1 3 0 16,0-1 0-16,0 2 0 0,1-2 0 0,1 1 0 15,2-2 0-15,0 1 0 0,2-1 0 0,0-1 0 0,2 1 0 0,0-2 0 31,2 1-1312-31,1-1-160 0,1 0-48 0,0-2-10064 0,1-2-2032 0</inkml:trace>
  <inkml:trace contextRef="#ctx0" brushRef="#br0" timeOffset="35835.75">10076 6907 5519 0,'0'0'496'0,"0"0"-496"15,0 0 0-15,0 0 0 0,2-6 1664 0,1 1 224 16,-1-1 48-16,1 1 16 0,-2-1-640 0,1 1-128 16,-1 1-32-16,0-1 0 0,0 0-144 0,0-1-48 15,-1 1 0-15,0-1 0 0,0 2-128 0,0 4-16 16,-1-4-16-16,1 4 0 0,-1-3-80 0,-1 1-16 15,-1 0 0-15,-1 1 0 0,1 0-96 0,0 1-32 16,-4 2 0-16,1 2 0 0,-2 2-160 0,-1 1-32 16,-1 3-16-16,0 1 0 0,0 1 16 0,3 3 0 15,-3 1 0-15,1 2 0 0,0 2-128 0,1-1 0 16,2 1-16-16,-1 1 0 0,2 2-240 0,0 0 144 0,2 0-144 0,2-1 128 16,1-2-128-16,2-1 0 0,1 0 0 15,3-3 0-15,1 1 160 0,1-2 96 0,0-1 32 0,2-2 0 16,0-2-288-16,1-1-192 0,1-1 16 0,1-2 16 0,1-1 368 0,1-2 80 15,1-2 16-15,1-1 0 16,-2-2-304-16,1-2 0 0,-2-2 0 0,0-1 0 16,0-2 272-16,1-4-48 0,-3 0-16 0,0-2 0 0,-1-4-16 0,-1-1-16 15,0-6 0-15,-4 1 0 0,-1-2-48 0,-3 1 0 16,-2-1 0-16,-1 2 0 16,-2 1 144-16,-3 2 32 0,-2 2 0 0,-2 3 0 0,-2 1 208 15,0 3 64-15,-1 1 0 0,-1 2 0 16,-2 1-320-16,1 4-64 0,0 0-16 0,-1 4 0 0,1 2-176 0,-1 3 0 15,1 1 0-15,1 1 128 0,0 1-128 0,1 3 0 16,0 1-192-16,2 1 192 0,2 3-192 0,2 0 192 16,0 1-192-16,1 0 192 0,2-1-160 0,2 0 160 15,1-1 0-15,1 0-144 0,1-1 144 0,1-1 0 16,1-1 0-16,1-1 0 0,1 0 0 0,2-1 0 16,-1 0 0-16,2-1 0 0,0-2 0 0,1-1 0 15,0-2 0-15,2-1 0 0,2 0 0 0,-1-1 0 16,1-1 0-16,1-1 0 0,2 0-256 0,-2-1-32 15,2-2 0-15,-2-1 0 16,0 3-560-16,0-1-112 0,0-2-32 0,0 1 0 16,-2 1-2016-16,-1-1-384 0</inkml:trace>
  <inkml:trace contextRef="#ctx0" brushRef="#br0" timeOffset="36601.91">10363 7156 16527 0,'0'0'720'0,"1"-6"176"0,-1-2-720 16,0 3-176-16,0-1 0 0,0 1 0 0,-1 0 1840 0,1 0 336 16,0 5 64-16,0 0 0 0,0-6-800 0,0 6-160 0,0 0-48 0,0 0 0 15,0 0-512-15,0 0-96 0,0 0-32 0,0 0 0 16,2 9-192-16,-2 2-32 0,0 4-16 0,-1 0 0 16,2 4-144-16,-1 0-16 0,-1 2-16 0,0 1 0 15,0 1-16-15,0 2 0 0,-2-2 0 0,2 0 0 16,2 0 208-16,-1-1 32 0,0 0 16 0,-1-1 0 15,0-2-608-15,1-1-112 0,1-2-16 0,0-2-16 0,-1-2 336 0,0-1 0 16,0-1 0-16,2 0 0 0,-2-4 144 0,0-6-144 16,0 0 160-16,0 0-160 0,0 0 240 0,0 0-48 15,0 0-16-15,0 0 0 0,0-5-32 0,0-3 0 16,-2-2 0-16,1-1 0 0,0-2-144 0,0-2 192 16,0-4-192-16,1-1 192 0,0-1-48 0,0-1 0 15,0 0 0-15,0-1 0 0,1 0 64 0,1 0 16 16,-1 0 0-16,3 1 0 0,0 2 16 0,2 3 0 15,-2-1 0-15,2 3 0 0,0 1-240 0,1 3 0 16,0 1 0-16,1 3 0 0,1-1 0 0,0 3 0 16,0-1 0-16,0 3 0 0,1 2 0 0,0 1 0 15,-1 1 0-15,0 1 0 0,-3 1 0 0,1 3 0 16,0-1 0-16,-3 3 0 0,-1 0 0 0,0 0 0 16,-2 2 0-16,-1 1 0 0,-4 3 0 0,-1-1 0 0,-1 0 0 15,1 0 0-15,-3-1 0 0,0-1 0 16,0 0 0-16,-2-1 0 0,-1-2 128 0,0 0-128 15,1-2 0-15,0 1 144 0,1-2-144 0,0 0 0 16,-1-2 144-16,1 0-144 0,0-1 0 0,1 1 0 16,0-1 0-16,3 0 0 15,5-2-592-15,-6 2-144 0,6-2-32 0,0 0 0 16,0 0-2544-16,0 0-512 0</inkml:trace>
  <inkml:trace contextRef="#ctx0" brushRef="#br0" timeOffset="37957.08">10685 7384 8287 0,'0'0'368'0,"0"0"80"0,0 0-448 0,0 0 0 16,1-5 0-16,0 0 0 0,-2 1 3920 0,1 4 704 31,-1-5 144-31,-1-1 32 0,-1 2-1936 0,-1-1-384 0,1 2-80 0,3 3-16 16,0 0-880-16,0 0-176 0,0 0-48 0,0 0 0 15,0 0-768-15,0 0-144 0,0 0-48 0,0 0 0 16,-1 9-128-16,1 2-16 0,0 1-16 0,1 2 0 16,1 2-160-16,-1 0 128 0,0-1-128 0,-1 2 128 0,0-1-128 0,0 1 0 0,0-1 0 0,0 0 128 15,0-3-128-15,-1 0 0 0,0 0 0 0,1-2 0 31,0-1-1440-31,1-1-160 0,0-1-48 0,1-3-9408 0,-2-5-1872 0</inkml:trace>
  <inkml:trace contextRef="#ctx0" brushRef="#br0" timeOffset="38787.1">10682 7301 1839 0,'0'0'160'0,"0"0"-160"0,0 0 0 0,0 0 0 16,1-6 2880-16,0 1 528 0,0 0 112 0,-1 5 32 15,0 0-1872-15,1-5-368 0,-1 5-80 16,0 0-16-16,0 0-288 0,0 0-64 0,0 0-16 0,0 0 0 16,-5 0-272-16,-1 2-48 0,2 2-16 0,-1 2 0 0,1 2-128 0,-1-1-16 15,-1 2-16-15,2 1 0 0,0 0-352 0,2 0 128 16,0 1-128-16,1 0 0 0,1 0 0 0,1 0-320 16,1-1 64-16,0 0 16 15,1-2-2080-15,0 0-432 0</inkml:trace>
  <inkml:trace contextRef="#ctx0" brushRef="#br0" timeOffset="39475.28">11154 7171 20271 0,'0'0'1792'0,"0"0"-1424"0,0 0-368 0,0 0 0 16,0 0 1216-16,0 0 160 0,0 0 32 0,5-2 16 15,-5 2 64-15,0 0 16 0,7 1 0 0,-2 1 0 0,-5-2-672 0,6 7-128 16,-1 0-16-16,1 2-16 15,-2 1-304-15,0 1-64 0,0 0-16 0,-3 1 0 16,0 0-128-16,-1 0-32 0,-1 0 0 0,0 2 0 0,-3-1-256 0,-1 0-64 16,0-1-16-16,-2 1 0 15,-1-1-2320-15,1 1-464 0,-4-2-80 0</inkml:trace>
  <inkml:trace contextRef="#ctx0" brushRef="#br0" timeOffset="39976.37">11538 6863 17503 0,'0'0'1552'0,"-4"-6"-1232"16,1 1-320-16,0 1 0 0,0 0 2560 0,-1 0 464 15,0 2 96-15,-1 1 16 0,0 2-1984 0,-3 2-400 16,-2 1-80-16,2 4-16 0,-1 1-64 0,0 2-16 15,0 2 0-15,1 2 0 0,1 3-384 0,0 3-192 16,-2 0 160-16,4 1-160 0,0 1 0 0,2 1 0 16,2-1 0-16,1-1 0 0,1-2 0 0,2 0 0 15,2-1 0-15,0-2 0 0,1-1 128 0,2-2-128 16,1-1 0-16,1-1 144 0,0-2 48 0,1-2 16 16,2-2 0-16,2-2 0 0,0-2-16 0,1-2-16 0,-2-2 0 0,0-3 0 15,0-1 16-15,1-2 0 0,-2-3 0 0,-1-2 0 16,-1-3 16-16,-1-2 16 0,-1-3 0 0,-2-1 0 15,0-2-64-15,-1-3-16 0,-3 0 0 0,-2 0 0 0,-1 2-144 0,-1 2 192 16,-1 2-192-16,-3 2 192 0,0 2 256 0,-4 1 48 16,0 2 16-16,-1 2 0 0,-1 1-96 0,-1 3-16 15,-1 2 0-15,0 1 0 0,0 2-224 0,-2 2-48 16,0 2-128-16,-2 1 192 0,3 0-192 0,2 4 0 16,0 0 0-16,1 2 0 0,1 1-160 0,1 1 160 15,1 0-128-15,2 1 128 0,-1 1-128 0,2 1 128 16,1 1-128-16,2 1 128 0,1-1 0 0,2 1-160 15,1 1 160-15,3-2 0 0,0 0-144 0,2 1 144 16,1-2 0-16,0 0-144 0,3 0 144 0,2 0 0 16,0-1 0-16,2-2-128 15,-1-2-320-15,3-1-48 0,1-3-16 0,1 0 0 16,3-2-2192-16,0-4-448 0,0-1-96 0</inkml:trace>
  <inkml:trace contextRef="#ctx0" brushRef="#br0" timeOffset="40446.14">11891 6906 14735 0,'0'0'1312'0,"-2"-5"-1056"16,-2 1-256-16,4 4 0 0,0 0 3088 0,0 0 560 16,-3-3 128-16,3 3 0 0,0 0-1632 0,0 0-336 0,0 0-64 0,0 0-16 15,-4 3-672-15,0 4-144 16,1 1-16-16,1 3-16 0,0 2-432 0,-1 3-64 0,2 1-32 0,1 1 0 0,-1 3-128 16,0 2-32-16,0 1 0 0,1 2 0 15,0-2-192-15,0-1 176 0,0 1-176 0,0-1 160 16,0 0-160-16,0 1 0 0,0-4 0 0,1 0 0 15,0-2 128-15,0-2-128 0,0-2 0 0,1-2 128 0,-1-2-128 0,0-2 0 16,1-1 144-16,0-2-144 0,-2-5 0 0,0 0-256 16,0 0 32-16,0 0 16 0,0 0-48 15,0 0-16-15,0 0 0 0,1-5 0 0,-1-3 48 0,-1-2 16 16,0-3 0-16,-1-1 0 0,0-3 16 0,-2-1 16 16,1-2 0-16,-1-1 0 0,-1-1 176 0,2-1 0 15,0 0 0-15,0-1 0 0,1 2 192 0,1 1 112 0,1 2 16 0,1 0 16 16,1-1 0-16,2 2 0 15,0 1 0-15,2 3 0 0,0 0-336 0,2 2 0 16,1 2 0-16,1 1 128 0,1 1-128 0,1 3 0 16,-1-1 0-16,0 3 0 0,0 1 0 0,-1 1 0 15,-3 1 0-15,1 2 0 0,-1 1 0 0,-2 1 0 16,-2 2 0-16,0 1 0 0,-2 1 0 0,-2 4 0 16,-2 1 0-16,-1 1 0 0,-4 0 0 0,1 2 0 0,0-2 0 0,-2 1 0 15,-1 1 0-15,0-2 0 0,2-1 0 0,0-1 0 16,1-1-256-16,2 0 48 15,-1-1 0-15,2 0 0 16,0-1-1680-16,0-1-336 0,1-2-64 0,0 0-12688 0</inkml:trace>
  <inkml:trace contextRef="#ctx0" brushRef="#br0" timeOffset="40744.08">12132 7102 30639 0,'0'0'1344'0,"2"-7"304"0,0-1-1328 0,1 1-320 0,2 0 0 0,-1 2 0 16,1 1 1024-16,1 2 128 0,-6 2 16 0,6-1 16 0,0 1-288 0,1 1-64 16,0 1-16-16,-1 3 0 15,-1 1-512-15,-1 2-112 0,-1 1 0 0,-1 1-16 16,0 0-176-16,-2 2 0 0,-3 0 0 0,0 3 128 0,-1 1-128 0,-1-1 0 16,0 0 0-16,0-1 128 0,1-2-128 0,1-1 0 15,-1-1 0-15,1-2 0 0,1-1 192 0,2-7-32 16,0 0-16-16,0 0 0 0,0 5 256 0,0-5 48 15,0 0 16-15,8 4 0 0,-1-2-192 0,2-1-32 16,0-2-16-16,2 0 0 0,1-1-224 0,1-1 0 16,1-1 0-16,1 1 0 0,0-1 0 0,1 1-208 15,-1-1 16-15,-1-1 0 16,-2 2-672-16,-1 1-128 0,-1 0-32 0,0-1 0 16,-1 2-2176-16,-2-1-448 0</inkml:trace>
  <inkml:trace contextRef="#ctx0" brushRef="#br0" timeOffset="44002.64">10723 8129 25919 0,'0'0'1152'0,"0"0"224"0</inkml:trace>
  <inkml:trace contextRef="#ctx0" brushRef="#br0" timeOffset="45398.28">10553 8045 3679 0,'0'0'320'0,"0"0"-320"16,0 0 0-16,0 0 0 0,3-4 2480 0,-1-1 416 16,-4-1 96-16,1 1 16 0,1 5-864 0,0-7-160 0,0 1-48 0,0 1 0 15,0-1-496-15,0 6-96 0,0 0-32 0,-2-5 0 16,0 1-480-16,0 0-80 16,2 4-32-16,0 0 0 0,0 0-176 0,0 0-32 15,-6-2-16-15,1 1 0 0,-1 2-176 0,0 1-16 0,-1 2-16 0,-1 1 0 16,1 3-32-16,-1 2-16 15,-1 1 0-15,0 2 0 0,-1 2 0 0,1 3 0 16,-1 2 0-16,0 1 0 0,1 1-240 0,1 0 144 16,1-2-144-16,0 1 128 0,3 0-128 0,0-1 0 0,2 0 0 0,2 0 0 15,2-3 0-15,4 1 0 0,-3-3 0 0,4 0 128 16,0-2 32-16,2-1 0 0,1 0 0 0,1-2 0 16,0-1-16-16,2-2 0 0,0 0 0 0,3-4 0 0,-1-2 0 15,4-2 0-15,-1-1 0 0,2-2 0 0,0-1 16 0,0-4 0 16,0-3 0-16,1-2 0 0,-3-2 32 0,0-3 0 15,-4-2 0-15,0-1 0 0,-1-2-32 0,-4-2 0 16,-1 0 0-16,-1 0 0 0,-4-1 16 0,-2 2 0 16,-2 0 0-16,-2 2 0 0,-3 1 240 0,-1 2 48 15,-2 2 16-15,-3 3 0 0,-4 0-32 0,0 4 0 16,-2 2 0-16,-1 1 0 0,0 0-256 0,-2 4-64 16,1 2-128-16,-1 0 192 0,1 4-192 0,2 0 0 15,1 0 0-15,2 3 0 0,-1 2-160 0,3 2 160 16,1 1-128-16,1 0 128 0,1 1-128 0,3 0 128 15,0 1-128-15,1-1 128 0,2 2 0 0,2 0-160 16,1-1 160-16,1 0 0 0,1-1-144 0,1 0 144 16,2-1 0-16,2 0-144 0,1-2 144 0,1 0 0 15,1-1 0-15,1 0 0 0,1-1 0 0,1 0 0 16,1-2 0-16,2 0 0 0,0-2 0 0,3-1 0 0,0-2 0 0,1-1 0 31,0-1-352-31,1 0-144 0,-1 0-16 0,1-3-16 16,-2 1-1888-16,-2 0-368 0,1 1-80 0</inkml:trace>
  <inkml:trace contextRef="#ctx0" brushRef="#br0" timeOffset="45836.23">10883 8368 13823 0,'0'0'1216'0,"0"0"-960"0,0 0-256 0,0 0 0 15,0 0 3024-15,6 3 560 0,-6-3 128 0,6 2 0 16,-6-2-1776-16,0 0-352 0,7 0-80 0,-7 0-16 0,0 0-528 0,5-3-128 16,0 0 0-16,-5 3-16 0,0 0-336 0,0 0-64 15,0 0-16-15,0 0 0 0,-4-5-64 0,1 2-16 16,-1 0 0-16,-3 0 0 0,-1 2-32 0,1 2-16 16,-1 2 0-16,-1-1 0 0,-1 2-80 0,0 1-32 15,2-1 0-15,-2 2 0 0,2-1-160 0,1 2 0 16,3-1 0-16,0 1 0 0,1-1 0 0,2 1 0 15,1 0 0-15,4 0 0 0,0-1 0 0,3-1-144 16,-1 1 144-16,2-1-160 0,2 1 160 0,0-1 0 16,1 1 0-16,2-1-128 0,-2 1 128 0,2-1 0 15,-1 0 0-15,0 0-128 0,2 2 128 0,-3-1 0 16,-2 1 0-16,1 0 0 0,-2-1 0 0,-1 0 0 16,-2-1 0-16,-5-5 0 0,0 0 0 0,0 9 0 15,-1-1 0-15,-3-2 176 0,-3 1 160 0,-2-2 48 16,-1 0 0-16,-2-1 0 0,-1 1 0 0,-1-1 16 15,-2-1 0-15,2 1 0 0,0-1-240 0,-1 0-160 16,1 1 192-16,2-1-192 0,1-1 0 0,2 0 0 16,0-2 0-16,2 2 0 15,0 0-2096-15,2 0-464 0,-1-1-112 0</inkml:trace>
  <inkml:trace contextRef="#ctx0" brushRef="#br0" timeOffset="60710.9">2374 15630 8287 0,'0'0'736'0,"0"0"-592"16,0 0-144-16,0 0 0 0,0 0 1504 0,0 0 272 0,-5-5 48 0,5 5 16 15,0 0-240-15,0 0-32 16,0 0-16-16,0 0 0 0,0 0-656 0,0 0-128 0,7-6-16 0,-7 6-16 15,10-3-160-15,1 1-48 0,1-1 0 0,1 2 0 32,1 0 32-32,3 0 0 0,1 0 0 0,1 0 0 15,1 0-160-15,1 0-16 0,-1 0-16 0,1-1 0 16,-3 0-48-16,3 1-16 0,0 0 0 0,0 0 0 16,-1 1-112-16,0 0-32 0,-2-1 0 0,1 1 0 15,-3 0-160-15,1 0 160 0,-5 0-160 0,1 0 160 16,-1 0-160-16,-1 0 128 0,-2 0-128 0,-9 0 128 15,10 0-128-15,-10 0 160 0,0 0-160 0,0 0 160 16,0 0 272-16,0 0 48 0,0 0 16 0,-11-5 0 0,0 2-48 0,-2 1 0 16,-3 1 0-16,0 0 0 0,-3-1-256 15,-2 3-48-15,-1 0-16 0,-3 2 0 0,0 0-128 0,-1 3 0 16,0 2 0-16,0 0 0 0,-2-2 0 0,1 0 128 16,-3 2-128-16,2 0 0 0,1-2 128 0,2 3-128 15,2 1 0-15,2 0 128 0,2 0-128 0,2 1 0 16,4 0 0-16,2-1 0 0,1 1 0 0,2 1-144 15,0 0 144-15,2 0 0 0,3-1 0 0,2 0-128 16,1-1 128-16,1-1 0 0,-1-9 0 0,6 11-160 16,0-1 160-16,3-1-128 0,1-4 128 0,1 1 0 15,1-2 0-15,1-2 0 0,1-2 0 0,3-2 0 16,1-2 0-16,-1-2 0 0,1-1 176 0,-1 0 64 0,1-2 16 0,-3-1 0 16,-3 1 160-16,1-2 32 0,-5-1 16 0,-1 0 0 15,-4-1-96-15,-1 1-32 0,-2 2 0 0,-2 2 0 16,-2 0-32-16,-2 3-16 0,-1-1 0 0,-4 3 0 15,0 1-160-15,-3 2-128 0,-1 2 192 0,1 1-192 16,-1 1-160-16,1 2-144 0,-2 2-16 0,1 2-16 31,3 2-1792-31,2 1-368 0,0 0-64 0</inkml:trace>
  <inkml:trace contextRef="#ctx0" brushRef="#br0" timeOffset="61570.85">3028 15948 5519 0,'0'0'496'0,"0"0"-496"16,0 0 0-16,0 0 0 0,-4-4 3488 0,4 4 608 0,0 0 112 16,-7-4 16-16,2 0-2208 0,0-1-448 0,5 5-96 15,-5-6 0-15,-1-1-384 0,1 1-64 0,-2-3 0 0,-1 1-16 16,0 0-224-16,-3 3-32 0,-2-1-16 0,0 2 0 15,0 0-176-15,0 0-48 0,0 3 0 0,1 1 0 16,-2 1-224-16,0 4-48 0,0 1-16 0,1 3 0 16,-1 2-224-16,3 2 0 0,0 2 0 0,3 0 0 15,-1 3-192-15,2-1 192 0,1 1-192 0,2-2 192 16,1 2-128-16,1 0 128 0,2-2 0 0,1-2 0 16,2-3 0-16,2-2-128 0,-5-9 128 0,6 9 0 15,-6-9 0-15,12 4 0 0,-1-3-128 0,1-3 128 16,0-2 0-16,2-3 192 0,-1-2-16 0,1-2-16 0,0-2 96 0,1-2 0 15,0-4 16-15,-4-1 0 0,1 1 96 0,-1-1 16 16,-3 2 0-16,1 3 0 0,-2 2-112 0,-2 2-16 16,-4 2 0-16,-1 9 0 0,0 0 0 0,0 0 0 15,0 0 0-15,-4 7 0 0,0 3-256 0,0 2 128 16,-3 2-128-16,3 1 0 0,-2 3 0 0,2 1 0 16,-2 3 0-16,2-1-192 0,-1-2 192 0,2 0 0 15,3 1-160-15,1-3 160 0,2-1 0 0,1-3 0 16,3-2 0-16,0-2 0 0,1-4 0 0,2-2 0 15,1-3 0-15,0-1 0 0,0-3 0 0,1-3 0 16,0-2 0-16,1-4 0 0,-2-4 144 0,3-3 0 16,0-2 0-16,0-1 0 0,-2-3-16 0,-1 2-128 15,-1 1 192-15,-1 3-64 0,-2 4-128 0,-2 4 0 0,1 2 0 0,-2 2 0 16,-4 8 0-16,0 0 0 0,0 0 0 0,0 0 0 16,0 0 0-16,0 0 0 0,2 11 0 0,-1 1 0 15,-1 3-128-15,0 2 128 0,-1 2-160 0,0 2 160 16,1 0-128-16,1 1 128 0,0-1 0 0,1-1-144 15,2-1 144-15,0-3 0 0,-1-5 0 0,4-2-128 16,2 0 128-16,0-3 0 0,-1-2 0 0,3-2 0 16,2-3 0-16,-1-2 128 0,1-3-128 0,0-1 176 15,2-4 0-15,-1-2 0 0,-2-4 0 0,0-1 0 16,0 0 176-16,0-3 32 0,-4-1 16 0,-1 1 0 16,-1 2-112-16,-3 4-32 0,1-1 0 0,-2 4 0 15,-1 1-112-15,-1 3-16 0,0 8-128 0,-5-8 192 16,5 8-192-16,0 0 0 0,-7-3 0 0,7 3-160 15,-9 2-1408 1,1 1-288-16,2 1-48 0,1 3-16 0,2 2-1312 0,1 2-272 16</inkml:trace>
  <inkml:trace contextRef="#ctx0" brushRef="#br0" timeOffset="61867.85">3465 16094 14735 0,'0'0'1312'0,"0"0"-1056"15,0 0-256-15,0 0 0 0,0 0 3088 0,7-3 560 16,-7 3 128-16,7-6 0 0,-1 1-1840 0,0-1-368 15,1 0-80-15,-2-2-16 0,1-2-672 0,0 0-144 16,1 0-16-16,1-1-16 0,0-4-240 0,-1 0-64 16,-1-1 0-16,-3 2 0 0,0 0 32 0,-2 0 0 15,1 2 0-15,0 1 0 0,-2 1-112 0,0 3-32 16,0 0 0-16,0 7 0 0,0 0-48 0,-5-3-16 16,-4 3 0-16,2 3 0 0,-1 2-144 0,1 2 0 15,-3 3 0-15,3 2 0 0,-2 1 0 0,1 4 0 0,1 3-160 0,0 0 160 16,0-2-144-16,3 0 144 0,2-1-128 0,1 1 128 15,0-3 0-15,2 2 0 0,2-1 0 0,1-1-128 16,2-3 128-16,2-1 0 0,3-1 0 0,-2-1-128 16,2-4 128-16,3-1-192 0,0-1 192 0,4-4-192 31,1-3-432-31,2-2-80 0,3-4-32 0,5-3-15680 0</inkml:trace>
  <inkml:trace contextRef="#ctx0" brushRef="#br0" timeOffset="62055.31">4183 15632 35935 0,'-11'-6'1600'0,"11"6"320"0,0 0-1536 0,2-8-384 0,-2 8 0 0,7-8 0 0,-2 3 528 0,-5 5 48 16,10-4 0-16,1 2 0 0,2 0-400 0,1 0-176 15,0 0 160-15,1-1-160 0,1 1 0 0,0-1-208 16,1 0 16-16,-1 0 0 15,2 2-1984-15,-3-1-400 0,-2 1-80 0</inkml:trace>
  <inkml:trace contextRef="#ctx0" brushRef="#br0" timeOffset="62213.17">4112 15794 31327 0,'0'0'2784'0,"-8"0"-2224"0,8 0-560 0,0 0 0 15,0 0 896-15,0 0 64 0,0 0 0 0,0 0 16 16,0 0-272-16,5 10-48 0,2-4-16 0,2 0 0 15,3-2-288-15,3 0-64 0,3-2-16 0,2-1 0 16,2-1-144-16,1-1-128 0,1-2 192 0,2-1-192 31,2-1-1280-31,0-1-384 0,1-1-64 0</inkml:trace>
  <inkml:trace contextRef="#ctx0" brushRef="#br0" timeOffset="63277.23">5503 15104 22575 0,'0'0'992'0,"0"0"224"0,0 0-976 0,0 0-240 0,0 0 0 0,0 0 0 16,0 0 640-16,0 0 96 0,0 0 16 0,9 0 0 15,2 1 128-15,3 0 16 0,4 1 16 0,2-2 0 16,0 0-272-16,6 1-48 0,2-2-16 0,0-2 0 16,-2 0-112-16,1 0-16 0,-2-2-16 0,1 2 0 15,0-1-160-15,-2 0-16 0,0 1-16 0,-2 0 0 16,-1-1-240-16,-1 2 176 0,-3 1-176 0,-3-1 160 16,-3 0-160-16,-4 0 128 0,-7 2-128 0,0 0 128 15,0 0 64-15,0 0 16 0,0 0 0 0,0 0 0 16,-9-6 80-16,-2 2 16 0,-3-1 0 0,-2 2 0 0,-2 2-176 0,-3 0-128 15,-3 0 144-15,-2 3-144 16,-3 1 0-16,-1 0 0 0,-1 2 0 0,-2-1 0 0,-2 1 0 0,1 0 128 16,-1 1-128-16,4 0 0 0,4 1 144 0,2 1-16 15,3-1 0-15,3 3 0 0,1 1-128 0,4 1 128 16,-1 0-128-16,4 2 128 0,3-2-128 0,2 2 0 16,3 1 0-16,3 0 0 0,1-2 0 0,2-1-144 15,4 0 144-15,3-1-160 0,1-1 160 0,3-1 0 16,3-4-144-16,1 1 144 0,2-2 0 0,2-2 0 15,2-3 0-15,0-2 0 0,-3-1 192 0,1-3-64 16,-2-1 0-16,-2-1 0 0,-3 0 224 0,-3-4 32 0,-3-1 16 0,-2 1 0 16,-4 2 224-16,-3-1 32 0,-2 0 16 0,-4 1 0 15,-3 0-176-15,-2 2-48 0,-2 1 0 0,-1 2 0 16,-3 1-320-16,1 2-128 0,-2 2 0 0,1 2 144 16,-1 2-288-16,2 2-64 0,-2 0-16 0,5 5 0 31,0 1-768-31,2 2-160 0,2 3-16 0,1 1-10400 0,3 4-2064 0</inkml:trace>
  <inkml:trace contextRef="#ctx0" brushRef="#br0" timeOffset="63730.94">5863 15310 26719 0,'-5'-6'2368'0,"2"1"-1888"0,0-2-480 0,3 7 0 0,-2-8 752 0,2 8 48 15,0-8 16-15,0 8 0 0,0 0-128 0,7-6-32 16,1 3 0-16,2 2 0 0,0 1-480 0,1 2-176 16,0 1 0-16,1 3 144 0,0 3-144 0,0 1 0 15,-1 1 0-15,0 1 0 0,-2 1 0 0,-3 0 0 16,0 1 0-16,-2 2 0 0,0-1 0 0,-2 3 0 16,-2-2 0-16,-1-1 0 0,0-3 0 0,-2-1 0 15,-1-4 0-15,4-7 0 0,0 0 0 0,-5 6 160 16,5-6-16-16,0 0 0 0,0 0 112 0,0 0 0 15,-9-2 16-15,9 2 0 0,-2-9 128 0,-2-1 32 16,4-1 0-16,4-2 0 0,-2-3-192 0,3 0-48 0,3-2 0 0,2 2 0 16,1-1-192-16,0 2 0 15,0 0 0-15,-2 1 0 0,-3 3 0 0,-1 3 0 0,-1 1 0 0,-4 7 0 16,0 0 0-16,0 0 192 0,0 0-16 0,0 0-16 16,0 0 96-16,0 10 0 0,-3 0 16 0,-1 1 0 15,1 1-272-15,0 0 0 0,1 1 0 0,-3 0 0 16,2 1 0-16,2-2 0 0,1-2 0 0,2-1 0 15,1 1 0-15,3 0 0 0,0 0 0 0,3-2 0 16,0-2 0-16,3-2 0 0,0-3 0 0,5-2 0 31,1-3-256-31,2-1-144 0,1-4-48 0,0-1 0 0,1-3-2368 16,1-2-464-16,9-10-112 0,-3 2 0 0</inkml:trace>
  <inkml:trace contextRef="#ctx0" brushRef="#br0" timeOffset="63949.68">6582 15057 21183 0,'-9'-15'944'0,"6"6"192"0,0-2-912 0,-1 1-224 0,0 0 0 0,1 1 0 0,-1 1 2848 0,1 2 528 16,1-2 96-16,2 8 32 0,0 0-2032 0,0 0-384 15,0 0-96-15,0 0-16 0,0 0-560 0,0 0-112 16,3 13-32-16,1 3 0 0,-2 0-272 0,-1 3 128 16,0 1-128-16,0 2 0 0,-1 2 128 0,-1 0-128 15,0 0 0-15,0 1 0 0,-1-2 0 0,0-1 128 16,1-1-128-16,1-3 0 0,0 1 0 0,0-3-352 15,0-2 48-15,1-3 16 16,1-3-1440-16,-2-8-272 0,0 0-64 0,0 0-12592 0</inkml:trace>
  <inkml:trace contextRef="#ctx0" brushRef="#br0" timeOffset="64121.61">6404 15220 31327 0,'0'0'2784'0,"-4"-7"-2224"0,4 7-560 0,0 0 0 15,0 0 576-15,0 0 0 0,1-8 0 0,-1 8 0 16,8-6-160-16,6 1-32 0,2 3 0 0,6-1 0 16,3-1-384-16,3 0 0 0,1 2 0 0,-1 0 0 15,1-1-224-15,-2-1-128 0,0 0-32 0,-1-2-14688 16</inkml:trace>
  <inkml:trace contextRef="#ctx0" brushRef="#br0" timeOffset="64747.14">7247 14971 15663 0,'0'0'688'0,"0"0"144"0,0 0-656 0,0 0-176 0,6-6 0 0,2 1 0 15,1 2 2304-15,1 1 448 0,-1-1 64 0,4 2 32 16,1 0-1536-16,3 0-304 0,2 0-64 0,2 1-16 15,1-1-288-15,3 0-48 0,2 0-16 0,-3 0 0 16,-1 0-112-16,-2-1-16 0,-2 1-16 0,-1 0 0 16,0 0-272-16,-3 1-160 0,-4-1 192 0,-1 1-192 15,-1-1 176-15,-9 1-176 0,0 0 160 0,0 0-160 16,0 0 304-16,0 0-48 0,0 0 0 0,0 0 0 16,0 0 16-16,-11-3 0 0,-1-1 0 0,-1 2 0 15,-4 2-144-15,-3 0-128 0,-3 0 144 0,-3 1-144 16,-3 1 128-16,-1 1-128 0,-2-2 0 0,1 2 144 0,1 3 64 15,2-1 16-15,-1 2 0 0,3 1 0 0,-1 1-96 0,3 1-128 16,2 0 176-16,3 1-176 0,1 0 128 0,2 1-128 16,3-1 0-16,2 1 0 0,3 0 0 0,1 0 0 15,2-1 0-15,3 0 0 16,2 0 0-16,3-1 0 0,3 0 0 0,-1-1 0 0,4-1 0 0,3-2-144 16,1-1 144-16,3-1 0 0,1-3 0 0,1 0 0 15,-2-1 0-15,2-2 176 0,-1-1-16 0,-1-2 0 16,-1 0 0-16,-1-2 0 0,-3 0 192 0,-3-1 32 15,-1-2 16-15,-3 0 0 0,-2 0-16 0,-2 0 0 0,-2 0 0 16,-1 2 0-16,-2 0-96 0,-2 1-32 0,-4 2 0 0,0 2 0 16,-1-1-400-16,-1 3-96 0,-2 2-16 0,2 3 0 31,1 1-736-31,1 3-160 0,1 1-16 0,4 0-16 16,1 2-2256-16,2 2-448 0</inkml:trace>
  <inkml:trace contextRef="#ctx0" brushRef="#br0" timeOffset="65200.23">7511 15207 13823 0,'12'5'608'0,"-5"-1"128"0,2 2-592 0,-2 1-144 0,-3-1 0 0,-4-6 0 16,5 9 2576-16,-5-9 496 0,2 9 80 0,-2-9 32 15,0 0-1376-15,2 10-272 0,-2-10-48 0,0 8-16 16,0-8-512-16,0 0-128 0,0 0 0 0,0 0-16 16,0 0-160-16,0 0-16 0,0 0-16 0,0 0 0 15,8-2-160-15,0-2-16 0,2-2-16 0,0-1 0 16,-3-3-192-16,-1-1-48 0,1-1 0 0,0 0 0 0,-1-1 64 0,0 1 0 15,-1 1 0-15,0 1 0 0,-2 2 128 0,0 1 48 16,-3 7 0-16,0 0 0 0,0 0-80 0,0 0-16 16,0 0 0-16,0 0 0 0,0 0-160 0,0 0-48 15,0 9 0-15,0 3 0 0,-1 3-128 0,1 4 0 16,0 2 0-16,1 3-176 0,1 4 176 0,-2 1-128 16,-2 3 128-16,0 3-128 0,-1 3 128 0,-1 0-160 15,0 2 160-15,0-3-160 0,-1-1 160 0,3-2 0 16,-1-2 0-16,1-4 0 0,-2-4 0 0,1-2 0 15,0-1 0-15,-1-3 0 0,1-4 0 0,1-3 144 16,0-2-144-16,2-9 0 0,-4 8 272 0,4-8-48 0,0 0-16 0,-7 4 0 16,-1-3 304-16,0-2 64 0,1-3 16 0,0-3 0 15,-1-3-16-15,1-1 0 0,-2-2 0 0,2-2 0 16,-2-2-192-16,3 2-64 0,0-2 0 0,3 2 0 16,2-2-128-16,1 2-16 0,2-2-16 0,2 2 0 15,2 0-160-15,1 1 0 0,0 2 0 0,2 2 0 31,1 0-624-31,1 2 0 0,1 0 0 0,1 1 0 16,2 3-1680-16,1 2-352 0,3 1-64 0,-1 1-14976 0</inkml:trace>
  <inkml:trace contextRef="#ctx0" brushRef="#br0" timeOffset="65653.8">5929 15715 15663 0,'0'0'1392'0,"-10"-1"-1120"16,1 0-272-16,9 1 0 0,-8 0 2832 0,8 0 512 16,0 0 112-16,0 0 0 0,0 0-2144 0,0 0-432 0,0 0-96 0,0 0-16 15,0 0-16-15,7 4-16 0,3-1 0 0,5-1 0 16,5 0-160-16,8-2-16 0,7-2-16 0,7 0 0 16,6 0-224-16,5-1-64 0,4-1 0 15,7-1 0-15,6-2-96 0,6 1-32 0,4 0 0 16,3 2 0-16,-3-1-128 0,3 1 0 15,1-1 0-15,0 2 0 0,-2 2 0 0,-6 0 0 0,-4-1 0 0,-4-1 0 16,-4-1 0-16,-5 3 128 0,-5 0-128 0,-7 1 0 16,-9 0 128-16,-7 1-128 0,-7 0 0 0,-7 0 128 15,-3-1-128-15,-6 2 192 0,-8-2-192 0,0 0 192 16,0 0-192-16,0 0 0 0,-7 6 0 0,-5 1 0 31,-5 0-736-31,-5 2-176 0,-3 0-48 0,-8 0 0 0,-5 0-2016 0,2 2-416 0</inkml:trace>
  <inkml:trace contextRef="#ctx0" brushRef="#br0" timeOffset="65997.98">6741 16079 34431 0,'-13'-11'1536'0,"7"3"304"0,-2-1-1472 0,3 1-368 15,0-1 0-15,4 0 0 0,1 9 704 0,1-10 64 16,1 0 0-16,3 2 16 0,1 3-304 0,2 2-64 15,1-1-16-15,1 4 0 0,0 0-400 0,2 3 0 16,-1 1 0-16,0 4 0 0,0 0 0 0,-1 3 0 16,0 2 0-16,-2 2 0 0,-1 1-192 0,-3 4 192 15,-2 2-192-15,-4 2 192 0,-1 1-256 0,-3 1 64 0,-3 2 0 0,-1-2 16 16,1-2-64-16,-2-1-16 0,1-2 0 0,1-3 0 16,1-5 256-16,1-1 0 0,4-2 0 0,3-10 0 15,0 0 384-15,0 0 112 0,0 0 16 0,0 0 16 16,0 0 208-16,0 0 32 0,8 1 16 0,3-3 0 15,3-3-288-15,1-1-64 0,2-3-16 0,0 1 0 16,2 0-416-16,2 0 0 0,0-1 0 0,0 2 0 16,-2 2 0-16,1-1 0 0,1 1 0 0,-1 1 0 15,0-2-336-15,-2 1 48 0,1 0 16 0,0 1 0 16,-2-2-2688 0,2 1-544-16</inkml:trace>
  <inkml:trace contextRef="#ctx0" brushRef="#br0" timeOffset="66468.48">8150 14990 12895 0,'3'-8'1152'0,"1"0"-928"0,-1 1-224 0,0 0 0 15,-3 7 1984-15,3-6 336 0,-1-1 80 0,-2 7 16 16,0 0-160-16,0 0-16 15,0 0-16-15,0 0 0 0,0 0-688 0,0 0-144 16,0 0-32-16,0 0 0 0,0 0-624 0,0 0-128 0,10 5-32 0,0 4 0 16,-2 2-256-16,1 2-64 0,-1 2-16 0,1 0 0 15,0 2-64-15,2 4-16 0,0 4 0 0,0 2 0 16,0 2-160-16,0 4 192 0,0 5-192 0,-1 5 192 16,-2 4-64-16,-4 4-128 0,-1 5 192 0,-5 6-64 0,-2 0 16 15,-4 4 0-15,-4 3 0 0,-3 1 0 0,-4 1 16 0,-3-2 0 16,-3-1 0-16,-4-3 0 0,-3-2-32 0,-1-5-128 15,-3-4 192-15,-1-2-64 0,-3-1-320 0,-6-6-64 16,-7-5 0-16,-1-4-16 16,0-3-1360-16,1-1-272 0,0-3-48 0,-2 1-13536 0</inkml:trace>
  <inkml:trace contextRef="#ctx0" brushRef="#br0" timeOffset="66954.23">5473 14965 1839 0,'-6'-9'160'0,"1"3"-160"0,0 0 0 0,-1 0 0 0,1 2 3488 0,-1-1 672 15,1 2 128-15,-1 0 16 0,1-1-1888 0,5 4-384 16,-8-2-80-16,8 2-16 15,-8-1-496-15,8 1-96 0,-8 2-32 0,0 3 0 0,1 1-608 0,0 4-128 16,-7 2-32-16,1 5 0 0,0 3-32 0,-1 4 0 16,1 3 0-16,-3 6 0 0,1 6-80 0,-3 5-32 15,-3 4 0-15,0 6 0 0,2 4-256 0,0 8-144 16,0 4 160-16,3 0-160 0,1-1 0 0,3 2 0 16,2-1 0-16,7 0 0 0,4-2 0 0,6-4 0 0,4-4 0 0,1-2 0 15,2-2 160-15,5-3-160 0,3-2 160 0,2-4-160 16,0-1 0-16,2-5 0 0,-1-5 0 0,5-4-160 31,1-3-816-31,6-6-176 0,3-5-16 0,9-6-13040 0</inkml:trace>
  <inkml:trace contextRef="#ctx0" brushRef="#br0" timeOffset="67409.53">9056 15276 30575 0,'0'0'1344'0,"0"0"304"0,-1-8-1328 0,1 8-320 0,0 0 0 0,0 0 0 16,7-6 368-16,-1 0 0 0,2 1 0 0,2 0 0 15,1 1 0-15,2-1 0 0,1 1 0 0,2 0 0 16,0 0-240-16,2 2-128 0,2 0 160 0,-2 0-160 16,0 1-192-16,-2 1-144 0,-1 0-32 0,-2 2-9344 15,-1 0-1872-15</inkml:trace>
  <inkml:trace contextRef="#ctx0" brushRef="#br0" timeOffset="67579.95">8985 15457 33519 0,'0'0'1472'0,"0"0"320"0,0 0-1424 0,0 0-368 0,0 0 0 0,0 0 0 0,0 0 496 0,8 3 16 16,2-1 16-16,1 1 0 0,0-1-80 0,4 2 0 15,1-2-16-15,4-1 0 0,1-1-176 0,1 0-16 16,1 0-16-16,3-1 0 0,3-1-224 0,3-3-160 15,1-1 32-15,0-2 0 16,-2-1-2752-16,-3 0-528 0</inkml:trace>
  <inkml:trace contextRef="#ctx0" brushRef="#br0" timeOffset="68206.22">10092 14849 29599 0,'0'0'1312'0,"0"0"272"0,0 0-1264 0,-3-7-320 0,3 7 0 0,0 0 0 16,3-6 896-16,3 0 128 16,3 2 32-16,2 1 0 0,3-1-96 0,5 1 0 15,4 1-16-15,1-1 0 16,2-2-288-16,3 0-48 0,-1-1-16 0,2 1 0 16,-2 0-144-16,-2 1-16 0,-1-2-16 0,-2 2 0 0,-2 0-240 0,-3 0-48 15,-3 2-128-15,-1 1 192 16,-3-1-192-16,-3 1 0 0,-8 1 128 0,0 0-128 15,0 0-1344-15,0 0-304 0,0 0-64 0,0 0-16 16,0 0-1344-16,0 0-256 0</inkml:trace>
  <inkml:trace contextRef="#ctx0" brushRef="#br0" timeOffset="68440.61">10742 14571 21183 0,'1'-11'1888'0,"2"3"-1504"0,-1 0-384 0,0 2 0 15,-2 6 2480-15,0 0 416 16,3-8 96-16,-3 8 16 0,0 0-1360 0,0 0-272 0,0 0-48 0,0 0-16 0,0 0-656 0,4 9-128 16,-2 2-16-16,-2 2-16 0,0 4-304 15,0 1-64-15,-1 4-128 0,0 4 192 16,0 1-192-16,-2 2 0 0,0-2 0 0,1 3 0 0,0 0 0 0,-1-2 0 16,3 0 128-16,0-4-128 0,2-3 0 0,0-4 0 15,0-1 0-15,2-3 0 16,1-1-512-16,1-2-192 0,3-3-32 0,2-3-16 15,0-2-2576-15,3-4-528 0</inkml:trace>
  <inkml:trace contextRef="#ctx0" brushRef="#br0" timeOffset="68723.25">11070 14661 19343 0,'-10'-10'848'0,"6"7"192"0,-2 1-832 0,0 0-208 31,-2 1 0-31,-1 2 0 0,-1 2 2176 0,1 1 400 16,0 3 80-16,0 1 16 0,0 1-1648 0,1 3-336 0,3 2-64 0,-2 0-16 0,2 1-480 0,1 3-128 0,2-1 0 0,2 1 0 15,1-3 336-15,3 2 0 0,0-2 0 0,3 0 0 16,0-2 192-16,3-2 48 0,2-2 0 0,2-2 0 16,0-3 32-16,1-2 16 0,1-2 0 0,-1-2 0 15,1-3-160-15,-1-2-16 16,0-4-16-16,0-3 0 0,-2-2 208 0,-1-3 64 0,-2-1 0 0,-2-1 0 0,-2-2-128 16,-1 0-32-16,-3 1 0 0,-2 0 0 0,-2 2-208 0,-3 3-32 15,0 1-16-15,-3 2 0 16,-1 2-48-16,-2 2-16 15,-1 4 0-15,-1 0 0 0,-1 2-224 0,-2 3-192 0,0 1 48 0,-1 3 0 16,2 1-688-16,-1 3-144 0,1-1-32 0,2 2 0 16,0 3-1680-16,2 2-352 0,0 2-64 0</inkml:trace>
  <inkml:trace contextRef="#ctx0" brushRef="#br0" timeOffset="68957.6">11420 14538 33167 0,'-3'-12'1472'0,"2"7"304"0,0 0-1424 0,1-1-352 16,-2 1 0-16,2 5 0 0,-1-5 1616 0,1 5 256 15,0 0 48-15,0 0 16 0,0 0-1040 0,0 0-224 16,0 0-32-16,-2 10-16 0,0 2-624 0,1 3 0 0,0 0 0 0,0 4 0 16,0 1 0-16,-1 2 0 15,1 1 0-15,1 0 0 0,0 1 0 0,1 0 0 0,2-1 0 0,-1 0 0 16,0-3 0-16,0 0-128 0,0-1 128 0,1 4 0 31,0-6-624-31,-1-2-32 0,0-4-16 0,-1-3 0 16,-1-8-2336-16,0 0-448 0</inkml:trace>
  <inkml:trace contextRef="#ctx0" brushRef="#br0" timeOffset="69161.45">11252 14746 37087 0,'-6'-9'1648'0,"6"9"336"15,-2-7-1600-15,1 2-384 0,0-1 0 0,1 6 0 0,1-5 192 0,2-1-32 16,2 2-16-16,2 1 0 0,3-1-144 0,3 2 0 16,4 1 0-16,-1 0 0 0,3 0 0 0,3 1 0 15,1 2-160-15,4 0 160 32,0-1-496-32,4 0 0 0,0 0 0 0,-3 1-10256 0,2-2-2064 0</inkml:trace>
  <inkml:trace contextRef="#ctx0" brushRef="#br0" timeOffset="69426.89">11796 14507 31327 0,'0'0'1392'0,"1"-6"272"0,0 1-1328 0,2-1-336 0,-3 6 0 0,4-4 0 0,0 1 896 0,-4 3 128 16,7-4 0-16,0 4 16 0,0 2-560 0,1 0-112 16,1 1-32-16,0 1 0 0,-2 3-208 0,0 1-128 0,-2 1 160 0,0 2-160 15,-1 1 256-15,-2 1-32 16,-2 2-16-16,-2 1 0 0,-2 0-48 0,-3 2-16 15,-2 0 0-15,1 0 0 0,-1-1-144 0,0-2 160 0,0-1-160 0,2 1 160 0,-2-2 224 0,1 0 32 32,1-2 16-32,2-1 0 0,1-1 32 0,1-2 16 15,2 0 0-15,2-2 0 0,-1-5-208 0,5 6-32 16,1-2-16-16,6 0 0 0,2-3-80 0,-4-1-16 0,3-1 0 0,2-2 0 0,3 0-128 0,0 1 0 16,2-1 0-16,1 0-176 15,0 0-528-15,0 1-96 0,-1-1-32 16,0 0 0-16,-2 1-2416 0,0 0-480 0</inkml:trace>
  <inkml:trace contextRef="#ctx0" brushRef="#br0" timeOffset="69849.73">10567 15197 20271 0,'0'0'1792'0,"0"0"-1424"0,0 0-368 0,0 0 0 15,-7-4 2048-15,7 4 352 0,0 0 64 0,0 0 16 16,0 0-624-16,0 0-128 0,0 0-32 0,11-4 0 15,2 0-752-15,5 0-160 0,1 2-16 0,7-1-16 16,4-1-272-16,3 0-48 0,2-1-16 0,4 0 0 16,6-1-144-16,7 0-16 0,3 1-16 0,8-1 0 0,4-2-240 0,-2-2 0 15,0-1 0-15,1 2 0 0,1 1 0 0,4 0 128 16,4 0-128-16,-7 1 0 0,-6-3 0 0,-3 2 0 16,-3 2 0-16,-4 2 0 0,-5 0 128 0,-2 1-128 31,-2-1 0-31,-3 1 0 0,-7 0 144 0,-4 0-144 0,-5 2 128 0,-4 0-128 0,-5 1 128 0,-4 0-128 15,-2 2 0-15,-9-2 128 16,0 0-512-16,0 0-96 0,0 0-32 0,0 0 0 16,-4 10-752-16,-5 0-144 0,-7-1-48 0,-5 2 0 15,-6 1-2288-15,-7 1-464 0</inkml:trace>
  <inkml:trace contextRef="#ctx0" brushRef="#br0" timeOffset="70256.17">11083 15540 37311 0,'-12'-11'1664'0,"7"3"320"0,2-2-1584 0,0-1-400 0,3 0 0 0,3-1 0 16,0-3 224-16,3 3-32 0,1 0-16 0,4 2 0 16,2 0 32-16,4 2 16 0,0 0 0 0,1 2 0 15,-2 1-80-15,0 2-16 0,-1 1 0 0,0 2 0 16,-1 2-128-16,-3 1 160 0,-1 3-160 0,0 0 160 15,-5 3-160-15,1 2 0 0,-4 4 0 0,-2 0 128 0,-2 1-128 0,-3 4 0 16,-1 3 0-16,-5 2 128 0,-3 0-128 16,0 1 0-16,-1 1 0 0,-3-1 128 0,-2 0-128 0,2-2 0 15,0-4 0-15,4-1 0 0,2-2 224 0,2-3-32 16,2-3-16-16,3-2 0 0,5-9 464 0,0 0 80 16,-4 7 32-16,4-7 0 0,0 0-208 0,0 0-32 15,0 0-16-15,12 4 0 0,0-3-224 0,4-1-32 16,0-2-16-16,3-3 0 0,1 0-224 0,0-2 128 15,2-1-128-15,1 0 0 0,1-1 128 0,0 0-128 16,0 0 0-16,1 2 144 0,-2-1-384 0,-1-1-80 16,-1-1 0-16,-1 0-16 31,2 0-2544-31,0 2-512 0,-1-1-112 0</inkml:trace>
  <inkml:trace contextRef="#ctx0" brushRef="#br0" timeOffset="71760.57">12278 15095 20271 0,'0'0'1792'0,"0"0"-1424"0,0 0-368 0,0 0 0 16,0 0 1792-16,0 0 272 15,0 0 64-15,0 0 16 0,0 0-800 0,7-5-176 16,-1-1-16-16,3 3-16 0,2 0-592 0,2 1-112 0,2-1-32 0,3 2 0 16,4 0-240-16,1 0-160 0,2-1 192 0,1 1-192 15,-1 1 0-15,-2-1 0 0,-2 0 0 0,-2 0 0 32,-1-1-1408-32,-4 2-352 0,-2 2-64 0,-2 0-7088 0,-10-2-1424 0</inkml:trace>
  <inkml:trace contextRef="#ctx0" brushRef="#br0" timeOffset="71932.62">12252 15237 13823 0,'0'0'1216'0,"-8"1"-960"0,8-1-256 0,0 0 0 15,0 0 3968-15,0 0 736 0,0 0 160 0,0 0 16 16,0 0-3344-16,0 0-688 0,0 0-128 0,8 8-16 16,2-2-336-16,1-3-64 0,2-1-16 0,2-1 0 0,3-1-128 0,3 0-32 15,2-1 0-15,1-2 0 0,2-2-128 0,2-2-272 16,2-2 64-16,-2 0 16 15,-1-2-928-15,-3 0-176 0,0-1-48 0,-1-1-12736 16</inkml:trace>
  <inkml:trace contextRef="#ctx0" brushRef="#br0" timeOffset="75252.61">2017 17381 1839 0,'0'0'160'0,"2"-7"-160"0,-3-3 0 0,2 0 0 16,2-1 3440-16,-2 1 656 0,-1 0 128 0,0 0 16 16,0 0-2032-16,0 0-416 0,1 1-64 0,-1 2-32 15,0 7-176-15,0-8-48 0,0 8 0 0,2-8 0 16,-2 8-464-16,0 0-112 0,0 0 0 0,0 0-16 16,0 0-560-16,0 0-128 0,0 0 0 0,2 9-16 0,-1 2-48 0,0 2-128 15,-1 3 192-15,-1 1-64 0,-1 2-128 0,-1 0 0 16,-2-1 0-16,2 4 0 0,0 3 0 0,-1 1 0 15,2-1 0-15,0 0 128 0,0-2-128 0,0-2 0 16,-1-2 0-16,3 0 0 0,2-1 0 0,0-2 128 16,1 1-128-16,-2-3 0 0,-1-1 0 0,1-2-304 15,1-2 48-15,1-1 16 16,-3-8-720-16,3 7-128 0,-3-7-48 0,0 0 0 16,0 0-1936-16,0 0-400 0,7-5-80 0</inkml:trace>
  <inkml:trace contextRef="#ctx0" brushRef="#br0" timeOffset="75674.4">2077 17434 16703 0,'1'-23'736'0,"-1"6"160"0,-1-3-720 0,-2-1-176 0,1-1 0 0,-2 0 0 16,-1 0 1696-16,-1 0 304 0,-2-1 64 0,1 1 16 16,3 1-464-16,0 1-80 0,-2 0-32 0,3 2 0 15,3 2-672-15,1-1-128 0,3 0-16 0,3 3-16 16,2 3-144-16,1 1-16 0,0-1-16 0,1 1 0 16,0 1-288-16,2 3-48 0,0 2-16 0,0 2 0 15,-1 0-144-15,0 3 0 0,2 3 0 0,-3 2 0 16,-4-1 0-16,2 6 0 0,0 2 0 0,-4 4 0 15,1 3 0-15,-3 3 0 0,-2 1 0 0,-2 5 0 16,-2 1 0-16,-2 1 0 0,-1-1-224 0,-3-3 80 16,-3 0 144-16,2-3-208 0,-3-2 80 0,1-2 128 15,1-4 0-15,-1 0 0 0,-2-3 0 0,3-1 0 16,2 0 0-16,0-2 160 0,0-1-160 0,1-3 160 0,2-1-160 16,6-5 0-16,-8 3 0 0,8-3 0 0,0 0 208 15,0 0-32-15,0 0-16 0,0 0 0 0,0 0 96 0,0 0 0 16,0 0 16-16,0 0 0 0,9 2-96 0,1-1-32 15,0 0 0-15,-1 2 0 0,2 0-16 0,2 2 0 16,0 2 0-16,3 2 0 0,0 1-128 0,0 2 0 16,1 1 144-16,-1 1-144 0,1 1 0 0,-1-1 0 15,-3 1 0-15,3 1 128 0,-4-1-128 0,0 1 0 16,-2 0 0-16,0-1 128 0,0-1-128 0,-2-2 0 16,0 0 128-16,-1-1-128 0,-3 0 0 0,1-2 0 15,-1-1-160-15,1-1 160 16,2-1-720-16,0-1-48 0,-1-1 0 0,-6-4-9664 15,10 2-1920-15</inkml:trace>
  <inkml:trace contextRef="#ctx0" brushRef="#br0" timeOffset="75878.28">2638 17481 35711 0,'-6'-10'1584'0,"6"10"320"0,-1-9-1520 0,1 9-384 0,1-8 0 15,-1 8 0-15,0 0 0 0,7-8 0 0,0 3 0 0,3 0 0 16,1 2 0-16,2 1-160 0,3 0 160 0,-2 0-160 16,-1 2 160-16,2 0-208 0,-1 2 80 0,-1 0 128 15,1 0-1728-15,0 1-240 0,-1 2-32 0,-1-1-7136 16,-3 2-1424-16</inkml:trace>
  <inkml:trace contextRef="#ctx0" brushRef="#br0" timeOffset="76018.9">2685 17643 26719 0,'-8'-1'2368'0,"0"-1"-1888"16,1 0-480-16,7 2 0 0,-8-3 1216 0,8 3 128 16,0 0 48-16,0 0 0 0,0 0-640 0,0 0-128 15,0 0-32-15,0 0 0 0,9-2-432 0,2 0-160 16,3 0 0-16,4 0 144 0,2-2-144 0,0 1 0 16,4-1 0-16,5-1 0 15,3 0-3296-15,3-2-544 0</inkml:trace>
  <inkml:trace contextRef="#ctx0" brushRef="#br0" timeOffset="77036.62">3631 16881 12207 0,'0'0'528'0,"2"-10"128"0,0 1-528 0,-1 0-128 16,-1 3 0-16,0-2 0 0,1 0 1504 0,-1 1 272 16,0 7 48-16,0-10 16 0,0 0-656 0,0 2-128 15,0 0-32-15,0 8 0 0,0-8-272 0,0 8-64 16,-1-8-16-16,1 8 0 0,0 0-176 0,0 0-48 16,0-7 0-16,0 7 0 0,0 0-144 0,0 0-48 15,0 0 0-15,0 0 0 0,0 0-16 0,0 10-16 16,0 1 0-16,0 2 0 0,0 4-224 0,0 2 176 15,0 0-176-15,0 6 160 0,0 3-32 0,0 4-128 16,0 2 192-16,0 7-64 0,-1 4 0 0,0 4-128 0,1 5 192 0,0 1-64 16,0 1-128-16,0 3 0 0,0 0 0 0,3 3 128 15,1-2-128-15,0 1 0 0,1-1 0 0,0-3 128 16,-3-3-128-16,3-2 0 0,1-1 0 0,0-3 0 16,-2-5 0-16,1-3 128 15,-1-5-128-15,1-4 0 0,0-3 144 0,-1-3-144 0,1-1 160 0,-2-5-160 16,0-2 192-16,-1-2-64 0,-2-3-128 0,0-2 192 15,0-10 144-15,-1 8 32 0,1-8 0 0,0 0 0 16,0 0 80-16,-7 3 32 0,7-3 0 0,-10-1 0 16,-1-3-112-16,0-2-32 0,-1-1 0 0,0-2 0 15,-3-1-176-15,1-1-32 0,-1-2-128 0,0-1 192 0,2 0-192 0,-1 0 0 16,-2-2 0-16,2 1-160 16,2 0-576-16,1 0-112 15,1 1-32-15,2 0 0 0,2-3-1680 0,2 0-320 0,3-2-80 0</inkml:trace>
  <inkml:trace contextRef="#ctx0" brushRef="#br0" timeOffset="77913.52">3637 16766 4607 0,'0'0'400'16,"0"0"-400"-16,0 0 0 0,0 0 0 15,-3-5 1792-15,3 5 288 0,0 0 48 0,-1-7 16 16,1 7-512-16,0 0-96 0,0 0-32 0,0-6 0 0,0 6-416 0,0 0-96 31,0 0-16-31,0 0 0 0,1-7-352 0,-1 7-80 0,0 0-16 0,0 0 0 0,0 0-256 0,0 0-48 16,0 0-16-16,0 0 0 0,0 0-208 0,9-1 144 15,-9 1-144-15,12 1 128 0,-2 1-128 0,2 0 0 16,2 0 0-16,1 0 0 0,1 0 160 0,4-1-160 16,3-1 192-16,1 0-192 0,4 1 160 0,-1-2-160 15,1-2 128-15,0-1-128 16,3 1 128-16,1 0-128 0,2 0 0 16,2-1 128-16,3 1-128 0,3 1 192 0,3 0-192 15,2 0 192-15,3 0-192 0,-3 0 0 0,-2 0 0 0,0 0 0 16,2 1 0-16,1 1 0 0,0 1 0 0,4 0 0 15,3 0 0-15,1-1 0 0,0-1 0 0,0 0 0 16,-1-2 0-16,2 1 0 0,1 1 0 0,4 0 128 16,5 0-128-16,-1-1 160 0,-5-2-160 0,-1 2 160 15,0 0-160-15,1 2 192 0,2 1-192 0,2 0 192 16,1-1-192-16,-1-1 0 0,-5 0 0 0,2 0 128 16,0 0-128-16,2-1 0 0,5-1 0 0,-3 1 0 15,-3 0 0-15,1 0 128 0,0-1-128 0,2 0 0 16,4 1 0-16,1 0 128 0,-1 0-128 0,0 0 0 15,-4-3 0-15,-2 3 128 0,1 0-128 0,5 1 0 16,2 0 176-16,-5-1-48 0,-5 1-128 0,-2 0 192 16,0 0-192-16,0 0 144 0,2 1-144 0,1-1 128 0,-1 0-128 15,-1-1 0-15,-3-2 0 0,-1 1 0 0,-2 1 0 0,1 0 128 16,5-1-128-16,-1 1 0 0,1 0 0 16,-4 0 128-16,-4-1-128 0,-2 0 0 0,-3 2 288 0,3-1-32 15,-1 2 0-15,2 0 0 0,0 0 112 0,-4-1 16 16,-4-1 0-16,-1 0 0 0,0-1-128 0,-3 1-32 15,-2 0 0-15,0 0 0 0,2-2-32 0,1 1 0 16,0-1 0-16,0-1 0 0,0 2-192 0,-5 1 176 16,-5-1-176-16,-5 0 160 0,-1 1-160 0,-3 0 192 15,-5 0-192-15,0 1 192 0,-4 0-64 0,-2 1 0 0,-5 0 0 16,-6 0 0-16,0 0-128 0,0 0 160 0,0 0-160 0,0 0 160 16,0 0-160-16,0 0-176 0,0 0 48 0,0 0 0 31,-12 3-800-31,0 0-160 0,2 2-16 0</inkml:trace>
  <inkml:trace contextRef="#ctx0" brushRef="#br0" timeOffset="80198.5">4011 17042 11967 0,'0'0'1072'0,"0"0"-864"15,0 0-208-15,0 0 0 0,0 0 1664 0,0 0 272 16,0 0 64-16,0 0 16 0,0 0-992 0,0 0-192 16,0 0-32-16,0 0-16 0,0 0-144 0,0 0-48 15,0 0 0-15,0 0 0 0,0 0 368 0,10 7 80 16,-2-3 16-16,3-1 0 0,1-2-48 0,1 0-16 0,2-1 0 16,0-1 0-16,0 0-352 0,2 0-80 0,1-2-16 0,-1 2 0 15,1 0-224-15,-2 0-64 0,-1-1 0 0,-2 1 0 16,-1 0-128-16,-1 0-128 0,-1-1 144 0,-1 2-144 15,-9 0 0-15,9 0 0 0,0 2-176 0,0-1 176 32,0 1-1984-32,0-1-288 0,-9-1-48 0</inkml:trace>
  <inkml:trace contextRef="#ctx0" brushRef="#br0" timeOffset="80464">4472 16910 22175 0,'0'0'976'0,"0"0"208"0,-1-8-944 16,-1 0-240-16,2 8 0 0,-1-8 0 0,1 8 1216 0,0 0 208 16,-1-7 48-16,1 7 0 0,0 0-432 15,0 0-80-15,0 0 0 0,0 0-16 0,0 0-528 0,0 0-96 16,0 0-32-16,0 9 0 0,0 1-144 0,1 1-16 16,0 1-128-16,-1 2 192 0,0 1-192 0,0 2 0 15,0 1 0-15,0 1 0 0,-1 0 144 0,1-2-144 16,0 2 128-16,0 0-128 0,-1-2 128 0,1-1-128 15,1-2 0-15,0-2 128 0,-1-1-128 0,1 0 0 16,1-1-160-16,1-2 160 16,-3-8-1776-16,0 0-256 0,6 7-48 0</inkml:trace>
  <inkml:trace contextRef="#ctx0" brushRef="#br0" timeOffset="80777.28">4742 16947 25391 0,'0'0'1120'0,"-6"-4"240"0,6 4-1088 0,0 0-272 0,-8-1 0 0,-1 4 0 16,0 0 320-16,0 2 0 0,0 2 0 0,1 1 0 16,0 0-176-16,0 3-16 0,0 5-128 0,4-2 192 15,1-1-192-15,2 2 0 0,1 0 128 0,2 2-128 16,1-2 160-16,3-1-16 0,1-1 0 0,4 1 0 16,0-3 176-16,1-1 48 0,2-3 0 0,-1-1 0 15,2-2 144-15,1-3 16 0,-1-3 16 0,0-1 0 16,0-3 48-16,-1-1 16 0,-1-2 0 0,-1-4 0 15,-2-3-32-15,-2-1 0 0,-1-3 0 0,-3 0 0 0,-1 1 64 16,-1 1 0-16,-2-2 0 0,-2 2 0 0,-1 2-256 0,-3 2-64 16,-2 2 0-16,-1 4 0 0,-1 2-128 0,-1 2-48 15,-1-1 0-15,-5 4 0 0,-2 3-288 0,-2 2-64 16,-1-1-16-16,0 1 0 16,0 3-496-16,1 1-112 0,0-1 0 0,4 0-16 15,4 2-608-15,3 0-112 0,0-1-32 0,6 3-7872 16,2 0-1600-16</inkml:trace>
  <inkml:trace contextRef="#ctx0" brushRef="#br0" timeOffset="81153.08">5001 17063 11055 0,'0'0'976'0,"0"0"-784"0,0 0-192 0,0 0 0 15,0 0 2736-15,0 0 496 0,0 0 96 0,0 0 32 16,0 0-1440-16,0 0-272 0,0 0-64 0,0 0-16 15,0 0-448-15,0 0-96 0,0 0 0 0,11-1-16 0,0-1-368 0,2 1-80 16,0-1-16-16,3 1 0 0,3 0-208 0,1-1-32 16,-2 1-16-16,0 1 0 0,0 0-288 0,-2 0 128 15,0-1-128-15,-3 1 0 0,0 2 0 0,-2 1 0 16,-1-2 0-16,-2 1 0 16,-8-2-1536-16,7 4-272 0,0 1-48 0,-7-5-7520 15,0 0-1504-15</inkml:trace>
  <inkml:trace contextRef="#ctx0" brushRef="#br0" timeOffset="81481.42">5287 16984 26543 0,'-2'-13'1168'0,"3"4"256"0,0 0-1136 0,3-1-288 0,-1-1 0 0,3 2 0 16,-2-1 1168-16,3 1 176 0,-2 0 48 0,4 2 0 15,0 2-672-15,1-1-128 0,-1 2-16 0,1 1-16 16,1 1-240-16,-1 0-64 0,0 2 0 0,-1 3 0 15,0 0-96-15,-2 2-32 0,0 4 0 0,-1 1 0 16,-2 0-128-16,-2 2 0 0,-2 0 0 0,-1 5 0 16,-3 3 0-16,-3 0 0 0,-2 0 0 0,0 2 0 15,-2 2 0-15,2-2-176 0,-1-2 48 0,1-2 0 16,1-3 128-16,3-2 0 0,0-2 0 0,3-1 0 16,0-2 0-16,2-8 0 0,0 0 0 0,2 9 176 15,-2-9 128-15,9 5 16 0,1-1 16 0,0-3 0 0,1-1 0 16,1-1 0-16,3-2 0 0,3 0 0 0,2 0-192 15,2 0-144-15,-3-2 192 0,4 2-192 0,2 0 128 0,-2-1-128 16,-1 1 0-16,-2 1 0 0,-2 0 0 0,-1 2-256 16,-2 0 32-16,-2 1 0 15,-2 0-1600-15,-2 2-320 0,-9-3-64 0,7 6-11936 0</inkml:trace>
  <inkml:trace contextRef="#ctx0" brushRef="#br0" timeOffset="81983.25">4354 17454 18431 0,'0'0'816'0,"-9"0"160"0,-1 0-784 0,0 0-192 0,0 1 0 0,1 0 0 0,0-1 1040 0,2 1 176 16,-1 0 16-16,8-1 16 0,0 0-48 0,0 0-16 15,0 0 0-15,0 0 0 16,0 0-176-16,13-1-48 0,5-1 0 0,3-1 0 0,2-2-256 0,3 1-64 16,5-2-16-16,4 1 0 15,2-2-304-15,2 1-48 0,5 0-16 0,7 2 0 0,2-2-96 0,2 1-32 16,0-1 0-16,1 1 0 0,-1-1-128 0,3 3 0 16,2 1 0-16,-1 1 0 0,-1-3 0 0,-4 1 128 15,-6-1-128-15,-3 0 0 0,-4 1 0 0,-5 0 0 16,-4 1 128-16,-4 0-128 0,-5 4 0 0,-4-1 192 0,-5 0-192 0,-2 1 192 15,-3 0-192-15,-9-2-144 0,0 0 144 0,0 0-208 32,0 0-384-32,2 10-80 0,-2-10-16 0,-4 10 0 15,-3-1-1904-15,-3-2-384 0</inkml:trace>
  <inkml:trace contextRef="#ctx0" brushRef="#br0" timeOffset="82328.28">4937 17688 15663 0,'-9'-10'688'0,"2"3"144"0,-1-2-656 0,2-1-176 0,1 0 0 0,3 1 0 0,0 0 3904 0,2 1 736 16,2-1 160-16,3 1 16 16,1 1-3600-16,1 1-736 0,-1-1-144 0,3 3-16 0,2 1-320 0,0-1 0 15,0 3 128-15,1 2-128 0,-1 3 0 16,0 1 0-16,0 2 0 0,-2 3-144 0,-1 1 144 0,-2 2-128 15,0 2 128-15,-3 3-128 0,-3 2 128 0,-1 0-208 16,-2 1 80-16,-3 0 128 0,-1 1-304 0,-2 1 64 16,-2-1 16-16,0-2 0 0,0-2 48 0,1-3 16 15,1-3 0-15,1-1 0 0,3-3 160 0,1-1 176 16,4-7-48-16,0 0 0 0,0 0 256 0,0 0 32 16,0 0 16-16,0 0 0 0,9 4-112 0,2-2 0 15,2-3-16-15,1-1 0 0,2-3-160 0,2 1-16 0,1-1-128 0,4-2 192 16,2 0-192-16,1 1 0 0,1-1 0 0,1 2 0 15,0-2 0-15,-2-1-208 0,-1 0 32 0,-1-1 16 32,-1 1-2816-32,-1-1-560 0</inkml:trace>
  <inkml:trace contextRef="#ctx0" brushRef="#br0" timeOffset="82797.28">5917 16945 20607 0,'0'0'912'0,"0"0"192"0,0 0-880 0,3-8-224 16,-3 8 0-16,3-8 0 0,-3 8 336 0,5-6 32 15,-2-1 0-15,-3 7 0 0,4-9 416 0,1 0 96 16,-2 2 16-16,-3 7 0 0,0 0 176 0,7-5 32 16,-7 5 16-16,6-5 0 0,-6 5-256 0,9 0-48 15,0 0-16-15,0 2 0 0,-2 2-352 0,1 2-64 0,1-1 0 16,-3 3-16-16,3 2-160 0,-1 1-16 0,0 1-16 15,-2 3 0-15,1 2-176 0,-1 5 128 0,0 3-128 0,-1 5 128 16,1 2-128-16,-2 5 0 0,-1 4 144 0,-3 2-144 16,-3 2 0-16,0 1 144 0,-2-2-144 0,-3 2 0 15,-1 2 144-15,0-2-144 0,-3-2 0 0,0 0 144 16,0-2-144-16,0-5 192 0,-1-3-192 0,1-3 192 16,-6-2-192-16,1-2 160 0,-1 1-160 0,-2-5 160 31,0-2-656-31,-2-2-128 0,-3 2-16 0</inkml:trace>
  <inkml:trace contextRef="#ctx0" brushRef="#br0" timeOffset="83313.22">4010 16882 3679 0,'-2'-8'320'16,"0"-1"-320"-16,0 1 0 0,0-1 0 0,2 9 4736 0,-4-10 864 0,0 1 176 0,4 9 48 15,-7-7-3648-15,7 7-736 0,-9-5-144 0,9 5-16 16,-9-1-528-16,0 2-112 0,0 1 0 0,0 3-16 15,1 3-432-15,0 3-64 0,-1 4-128 0,0 2 176 16,0 4-176-16,-1 3 0 0,0 3 0 0,-1 6 0 16,-1 4 192-16,1 6 0 0,3 4 0 0,-1 4 0 15,1 4-64-15,1 0 0 0,2-1 0 0,3 3 0 0,2 2-128 0,4 0 0 16,4-2 144-16,4-3-144 0,2-4 0 0,4 0 0 16,2-4 0-16,2-1 0 0,1-2 176 0,4-1-48 15,1-2 0-15,3-5 0 0,3-4-128 0,3-3 0 16,4-4 0-16,3-3 128 15,2-3-1648-15,2-6-336 0,2-5-64 0</inkml:trace>
  <inkml:trace contextRef="#ctx0" brushRef="#br0" timeOffset="83892.48">6226 16943 28271 0,'-4'-12'1248'0,"4"5"272"0,2-2-1216 0,0 0-304 16,1 1 0-16,1 1 0 0,2-1 368 0,1 1 16 15,-1 1 0-15,2 0 0 0,2 1 48 0,-3 0 16 16,2 2 0-16,-9 3 0 0,11-1-64 0,-1 2-16 16,-10-1 0-16,10 7 0 0,-1 0-176 0,-4 3-48 15,-1 1 0-15,-2 2 0 0,-2 2-144 0,0 1 0 16,-6 2 0-16,0 2 0 0,-2 1 0 0,0-3 0 16,1-2 0-16,-2-2 0 0,-1 0 0 0,2-1 0 15,3-2 0-15,-2-1 128 0,2-1 32 0,-1-2 0 0,6-7 0 0,0 0 0 16,0 0 272-16,0 0 48 0,0 0 16 0,0 0 0 15,0 0-144-15,0 0-32 0,0 0 0 0,0 0 0 16,11 3-80-16,2-2-32 0,2-2 0 0,0 0 0 16,3-1-208-16,-1 0 176 0,2-2-176 0,1 2 160 31,0 0-160-31,0 0 0 0,1 1 0 0,0 1 0 16,0 0-320-16,-1 2-128 0,0 0-48 0,1 1 0 15,0 1-2816-15,-2-1-560 0</inkml:trace>
  <inkml:trace contextRef="#ctx0" brushRef="#br0" timeOffset="84315.21">6758 17217 24479 0,'1'-12'1088'0,"1"6"208"0,2-2-1040 0,-4 8-256 0,2-9 0 0,1 3 0 15,-1-1 1392-15,-2 7 208 0,3-8 64 0,-3 8 0 16,0 0-240-16,0 0-32 0,0 0-16 15,0 0 0-15,0 0-480 0,0 0-112 0,0 0-16 0,0 0 0 16,0 0-480-16,-1 11-96 0,-1 2-32 0,1 3 0 16,-1 0-160-16,0 2 160 0,0 1-160 0,0 2 160 15,-1-2-160-15,1 3 0 0,1 0 0 0,0 1 0 16,0-1 0-16,1 0 0 0,0-1 0 0,0 0 0 16,0-2 0-16,0 0 128 0,-1-3-128 0,1 0 0 15,0-2 0-15,1-1 0 0,0-3 0 0,0-1 0 31,-1-9-656-31,0 0-112 0,0 0-32 0,0 0 0 0,0 0-2480 16,0 0-496-16,9 2-112 0,-9-2-16 0</inkml:trace>
  <inkml:trace contextRef="#ctx0" brushRef="#br0" timeOffset="84519.15">6717 17471 11967 0,'-12'-5'528'0,"5"2"112"16,-4-2-512-16,1 1-128 0,1-2 0 0,1 2 0 0,1 0 3360 0,0-1 640 15,0 1 128-15,7 4 32 0,-3-6-2272 0,3 6-448 16,0 0-96-16,0 0 0 0,1-7-544 0,-1 7-96 15,9-6-32-15,2 2 0 0,1-2-288 0,3 2-48 16,1-1-16-16,1 2 0 0,2 0-128 0,1 1-16 16,1-1-16-16,0 1 0 0,1 1-160 0,0 0 0 15,-1 0 0-15,1 0 0 0,0 0-128 0,1 1-64 0,-3 0-16 16,-2 0 0 0,-2 1-576-16,-2 1-112 0,-2 0-32 0,-2 0-13760 0</inkml:trace>
  <inkml:trace contextRef="#ctx0" brushRef="#br0" timeOffset="85113.51">7908 17184 2751 0,'0'0'256'0,"0"0"-256"16,0 0 0-16,0 0 0 0,0 0 5280 0,-8 7 1008 15,0-2 208-15,-1 4 32 0,1 1-4992 0,-2 4-992 16,-1 2-208-16,1-1-32 0,0 0-112 0,1 1 0 15,1 1-16-15,1 0 0 0,0 2-176 0,3-2 0 16,0 0 0-16,3-2 0 0,2 0 0 0,3 0 160 16,-1-1-160-16,4 0 160 0,0-3 112 0,5 0 32 15,2-3 0-15,2-1 0 0,-3-2 192 0,3 1 32 16,0-4 16-16,1-1 0 0,0-2-160 0,0-1-16 0,-2-2-16 0,0-2 0 16,-3-2-160-16,-1 0-48 0,-3-3 0 0,0-2 0 15,-3 1 48-15,-1 0 0 0,-2-1 0 0,-3 0 0 31,-2-1-64-31,-2-1 0 0,-1 1 0 0,-3 1 0 0,-1 0-128 0,-3-1 128 0,-4 1-128 0,1 2 128 16,-2 0-128-16,-2-1 128 16,0-1-128-16,-2-1 128 0,-3-1 32 0,3 0 0 0,0 1 0 0,4 0 0 15,0 1-160-15,4 1 0 0,3 1 0 0,2 0 0 16,3 0 272-16,3 1 32 0,2 0 0 0,3 0 0 16,2 2-96-16,0 0-16 0,4 1 0 0,2 3 0 15,2-1-192-15,2 1 0 0,1 1 0 0,3 2 0 16,1 1 0-16,-1 2 0 0,-1 0 0 0,-2 4 0 0,-2 1 0 15,0 3 0-15,-4 1 0 0,0 2 0 0,-1 4 0 16,-1-2-128-16,-3 2 128 0,-1 0 0 0,-1 2-240 0,-2 2 64 16,-1 1 16-16,-2-3 0 15,1-2-608-15,0 0-112 16,-1-2-16-16,1-2-9296 0,-1-1-1856 0</inkml:trace>
  <inkml:trace contextRef="#ctx0" brushRef="#br0" timeOffset="85410.93">8144 17105 3679 0,'0'0'160'0,"0"-9"32"0,-1-1-192 0,1 2 0 0,2 0 0 0,-2 8 0 16,5-7 6784-16,-5 7 1328 0,7-4 256 0,-7 4 48 15,8-2-6576-15,-8 2-1328 0,11 0-256 0,-2 3-48 16,-9-3-16-16,10 9 0 0,-3 1 0 0,1 2 0 31,-1 2-64-31,0 3-128 0,-2 1 176 0,0 4-176 0,1 3 176 0,-2 1-176 16,-2 1 160-16,0 2-160 0,-2 1 176 0,-2-1-176 0,0 0 192 0,0 0-192 15,-1-1 144-15,-1 0-144 0,0-2 0 0,-1-2 144 16,-1 1-16-16,-2-5 0 0,-2-2 0 0,-1-3 0 16,-1 0-272-16,-1-2-64 0,-1 0-16 0,-2-1 0 31,1-1-1440-31,-4-1-304 0,0 0-48 0,1-2-7504 0,-2-3-1488 0</inkml:trace>
  <inkml:trace contextRef="#ctx0" brushRef="#br0" timeOffset="85708.38">7662 17041 16575 0,'0'0'1472'0,"0"0"-1168"16,-3-6-304-16,3 6 0 0,0 0 2720 0,0 0 480 16,-8 0 112-16,1 2 16 0,0 1-2704 0,-1 4-624 15,0 4 0-15,-1 4 0 0,-2 4 0 0,0 3 0 16,0 2 0-16,0 4 0 0,-1 4 272 0,1-1 48 0,0 2 16 0,0 2 0 16,1 1 48-16,1 1 16 0,0 1 0 0,4-1 0 15,1 0-256-15,5 0-144 0,4-4 160 0,3 0-160 31,1 0 144-31,4-5-144 0,-1 0 128 0,2-5-128 0,0-4 0 0,3-1 0 0,0-2 0 0,4-4 0 32,2-3-1792-32,4-4-352 0</inkml:trace>
  <inkml:trace contextRef="#ctx0" brushRef="#br0" timeOffset="86443.75">8267 16941 11055 0,'0'0'976'0,"0"0"-784"0,0 0-192 0,3-9 0 0,-3 9 2304 0,4-8 432 15,0-1 80-15,1 2 0 0,-5 7-1216 0,6-7-240 16,2-1-48-16,0 3-16 16,-1 2-352-16,1 0-80 0,0 0-16 0,-8 3 0 0,10 0-256 0,-1-2-48 15,-2 2-16-15,3 2 0 0,-1-1-192 0,0 2-32 16,-2 0-16-16,-1 4 0 0,-2 1-144 0,1 0-16 16,-2 2-128-16,-1 1 192 0,-3 1-192 0,-1 2 128 15,-1-1-128-15,-2 3 0 0,-2 2 0 0,-1-2 0 16,3-2 0-16,0-2 0 0,-1 0 128 0,1-1-128 15,1-1 0-15,-1-2 0 0,5-8 160 0,-4 8-160 16,4-8 160-16,0 0-160 0,0 0 240 0,0 0-48 0,0 0-16 0,0 0 0 16,0 0 208-16,0 0 32 15,6 5 16-15,3-3 0 0,1-2 96 0,1-2 32 0,2-2 0 16,2 1 0 0,-1 0-288-16,1-1-48 0,0 0-16 0,2 0 0 0,1-1-208 0,0 1 0 0,1 0 0 0,0 2 0 31,-2 1-224-31,1 0-96 0,0 0 0 0,0 2-16 15,1 1-2096-15,0 0-400 0,-2 1-96 0</inkml:trace>
  <inkml:trace contextRef="#ctx0" brushRef="#br0" timeOffset="88543.78">8980 17359 17503 0,'0'0'1552'0,"0"0"-1232"15,0 0-320-15,0 0 0 0,0 0 960 0,0 0 144 16,0 0 32-16,0 0 0 0,0 0 144 0,0 0 16 16,0 0 16-16,0 0 0 0,0 0-304 0,0 0-64 0,11-2-16 0,0 0 0 15,0 1-32-15,2-1 0 16,3-1 0-16,1 2 0 0,2 0-304 0,-1 0-64 16,-2 0-16-16,2 0 0 0,-1 0-320 0,-1 1-64 0,-4 0 0 0,0 0-128 15,-2 0 0-15,-1 1-192 0,-9-1 0 0,0 0-10112 16,8 3-2000-16</inkml:trace>
  <inkml:trace contextRef="#ctx0" brushRef="#br0" timeOffset="88715.39">8979 17550 34319 0,'0'0'1520'0,"0"0"320"0,0 0-1472 0,0 0-368 0,0 0 0 0,0 0 0 16,0 0-128-16,0 0-112 0,10-4-16 0,1 1 0 15,2 0 256-15,3 0 0 0,1 0 0 0,3 0 0 16,1-2-160-16,1 1 160 0,0-1-160 0,2-2 160 16,1 0-2880-16,2 0-496 0</inkml:trace>
  <inkml:trace contextRef="#ctx0" brushRef="#br0" timeOffset="89122.79">9662 17055 11967 0,'0'0'1072'0,"0"0"-864"0,0 0-208 0,0 0 0 16,0 0 3664-16,0 0 688 0,0 0 144 0,0 0 32 16,0 0-2544-16,0 0-512 0,0 0-112 0,0 0-16 15,0 0-736-15,0 0-160 0,-1 13-16 0,-1 1-16 16,-1 3-176-16,0 0-48 0,1 3 0 0,0 1 0 15,0 2-48-15,2 0-16 0,-1 0 0 0,-2 0 0 16,2 1-128-16,-1 0 160 0,2-2-160 0,-1 0 160 16,1-3-160-16,0 0 0 15,0-1 0-15,1-2 0 0,1 2-144 0,-1-4-112 0,3-1-32 0,0-2 0 16,1-2-2160-16,1-2-432 0,3-3-96 0</inkml:trace>
  <inkml:trace contextRef="#ctx0" brushRef="#br0" timeOffset="89435.81">9926 17154 28559 0,'-11'-7'1264'0,"11"7"272"0,-9-3-1232 0,2 0-304 15,-1 5 0-15,0 0 0 0,1 1 736 0,0 3 96 0,1 0 0 0,0 3 16 16,0 2-672-16,1 1-176 16,0 1 0-16,2 3 0 0,2-2 0 0,1 0 0 0,0-1 0 0,2 0 0 15,3 0 0-15,-1-2 0 0,4 0 0 0,-1-2 128 16,2-3 160-16,2 0 32 0,1-2 0 0,2-2 0 15,-1-2 144-15,1-1 48 0,1-1 0 0,1-1 0 16,-2-3-32-16,0-2 0 0,0 0 0 0,-3-3 0 16,-1-1 208-16,-1-3 32 0,-2-1 16 0,0-1 0 15,-4 1-288-15,-1-1-48 0,-3 1-16 0,0 1 0 16,-1 3-208-16,-2 1-48 0,-1 4-128 0,-1 1 192 16,-3 2-192-16,-1 2 0 0,-1 0 0 0,-1 4 0 15,-3 0-320 1,0 2-176-16,-1 2-16 0,0 1-16 15,-1 2-736-15,2 1-144 0,1 0-16 0,1 1-9280 0,3 0-1856 0</inkml:trace>
  <inkml:trace contextRef="#ctx0" brushRef="#br0" timeOffset="90155.82">10284 16991 16575 0,'0'0'1472'0,"0"-8"-1168"16,-3 1-304-16,3 7 0 0,-2-7 3360 0,2 7 608 15,0 0 128-15,0 0 32 0,0 0-2704 0,0 0-528 16,0 0-128-16,0 0 0 0,0 0-496 0,-3 10-80 16,0 1-32-16,-1 3 0 0,1 5-160 0,0 3 0 0,-2 3 0 15,1 2 0-15,0 3 0 0,-1 0 0 0,-1 0 0 0,0 0 0 16,3-1 0-16,-1-3 0 0,1-1 0 0,1-5 0 16,1-2 0-16,0-3 0 0,1-2 0 0,1-2 0 15,-1-11 160-15,0 0-160 0,4 7 192 0,-4-7-192 16,0 0 368-16,10 2-48 0,-1-2 0 0,0-3 0 15,-3-2 80-15,2-3 16 0,-1-4 0 0,0-2 0 16,0-2-160-16,1-1-48 0,0-4 0 0,1-1 0 16,-1-4-208-16,0 3 128 0,-3 1-128 0,1 2 0 15,-2 2 0-15,0 1 128 0,-1 3-128 16,-1 2 0-16,0 1 0 0,-2 2 0 0,0 9 0 0,0 0 0 16,0 0 128-16,0 0-128 0,0 0 176 0,-8 1-176 15,1 4 0-15,-1 1 0 0,0 2 0 0,2 2 0 16,0 1 0-16,1 0 0 0,0 1-176 0,2 0 176 0,1 2-144 0,2 2 144 15,0-1 0-15,2-1-144 0,1-2 144 0,2 1 0 16,0-1 0-16,3-2 0 0,1-2 0 0,2-1 0 16,2-2 0-16,1-1 0 0,2-2 0 0,-1-1 0 15,1-2 0-15,2-1 0 0,0-3-160 0,-1 0 160 16,1-3-192-16,-1-2 192 0,0-2 0 0,2-2 0 16,0-3 0-16,1 1 0 0,-3-3 0 0,-1 0 0 15,-1 0 0-15,-3 0 0 0,-1 2 0 0,-4 3 0 16,-1 0 0-16,-3 3 0 0,-2 2 128 0,-1 1-128 15,-3 3 0-15,3 5 144 0,-7-3-144 0,7 3 0 16,-7 0 0-16,-2 2 0 0,0 1 0 0,1 4 0 0,1 0 0 0,-1 2 0 16,0 1-192-16,2 0 192 0,0 0-192 0,2 0 192 15,0 1-160-15,2 0 160 0,2-1 0 0,4 1-144 16,0-1 144-16,3-1 0 0,1 1-144 0,2-1 144 16,0 1 0-16,2-2-144 0,1-1 144 0,2 1 0 15,-2-1 0-15,1-1 0 0,-1 1 0 0,-4-2 0 16,0 0 0-16,-2-1 0 15,-2 1 0-15,0 0 0 0,-5-5 0 0,0 0 224 0,0 0-64 0,0 7-16 16,0-7 240-16,-4 6 32 0,4-6 16 0,-9 6 0 16,0-2-64-16,-2 1-16 0,-2 0 0 0,-1 0 0 15,0-1-192-15,-2-1-32 0,1 1-128 0,2-2 192 16,2-1-192-16,1 0 0 0,0 0 0 0,1-1 0 31,9 0-768-31,0 0-64 0,-5-2 0 0,5 2-10864 0,-5-7-2176 0</inkml:trace>
  <inkml:trace contextRef="#ctx0" brushRef="#br0" timeOffset="90358.93">10892 17082 26719 0,'0'0'2368'0,"0"0"-1888"16,0 0-480-16,0 0 0 0,3 9 992 0,0-1 96 16,-3-8 32-16,3 12 0 0,-3-1-224 0,0 1-32 15,0 0-16-15,-2 1 0 0,1 0-352 0,-1 3-80 16,0-1-16-16,1-1 0 0,0 1-160 0,0-1-48 15,0-2 0-15,1-1 0 0,0-1-192 0,0-1 128 16,0-2-128-16,0-7 0 0,3 9 0 0,-3-9 0 16,0 0-176-16,0 0 176 15,0 0-2128-15,8 4-304 0,-8-4-64 0</inkml:trace>
  <inkml:trace contextRef="#ctx0" brushRef="#br0" timeOffset="90468.43">10901 16979 37487 0,'-15'-12'1664'0,"7"5"336"0,0 0-1600 0,-1 2-400 0,9 5 0 0,-9-6 0 16,-1 2 0-16,4 1-224 0,6 3 32 0,0 0-10816 15,0 0-2144-15</inkml:trace>
  <inkml:trace contextRef="#ctx0" brushRef="#br0" timeOffset="103393.47">18180 11346 5695 0,'0'0'256'0,"0"0"48"0,0 0-304 0,0 0 0 0,0 0 0 0,0 0 0 0,0 0 176 0,0 0-32 15,0 0 0-15,0 0 0 0,0 0-144 0,0 0 0 16,0 0 0-16,0 0 128 0,0 0-128 0,0 0 0 16,0 0 0-16</inkml:trace>
  <inkml:trace contextRef="#ctx0" brushRef="#br0" timeOffset="104599.9">18129 11350 4607 0,'0'0'400'0,"0"0"-400"0,0 0 0 0,0 0 0 16,0 0 496-16,0 0 16 16,0 0 0-16,0 0 0 0,0 0-512 0,0 0 0 15,0 0 0-15,0 0 0 0,0 0 0 0,0 0 0 0,0 0 0 0,0 0 0 16,0 0 128-16,0 0-128 15,7 2 0-15,-7-2 144 0,0 0-144 0,0 0 0 32,0 0 0-32,0 0 0 0,0 0 0 0,0 0 0 0,0 0 0 0,0 0 0 0,0 0-384 0</inkml:trace>
  <inkml:trace contextRef="#ctx0" brushRef="#br0" timeOffset="104928.54">18129 11340 7023 0,'0'0'304'0,"0"0"80"0,0 0-384 0,0 0 0 16,0 0 0-16,0 0 0 0,0 0 912 0,0 0 112 15,0 0 32-15,0 0 0 0,0 0-80 0,0 0-16 16,0 0 0-16,0 0 0 0,0 0-192 0,0 0-64 0,0 0 0 0,0 0 0 16,0 0-320-16,0 0-80 15,0 0-16-15,0 0 0 0,0 0-288 0,0 0 0 0,0 0 128 0,0 0-128 16,0 0 0-16,5 2 0 0,-5-2 0 15,7 4 0 1,-7-4-512-16,6 3-64 0,-6-3-16 0</inkml:trace>
  <inkml:trace contextRef="#ctx0" brushRef="#br0" timeOffset="105178.71">18153 11325 1839 0,'0'0'0'0,"0"0"160"0,0 0-160 0,0 0 0 15,0 0 0-15,0 0 0 0,0 0 256 0</inkml:trace>
  <inkml:trace contextRef="#ctx0" brushRef="#br0" timeOffset="105930.02">18095 11318 1839 0,'0'0'0'0,"0"0"160"0,0 0-160 0,0 0 0 0,0 0 0 0,0 0 0 16,0 0 1856-16,0 0 352 16,0 0 64-16,0 0 16 0,0 0-1216 0,0 0-240 15,0 0-64-15,0 0 0 0,0 0 160 0,0 0 32 0,0 0 0 0,0 0 0 16,0 0-16-16,0 0 0 0,0 0 0 0,0 0 0 15,0 0-96-15,0 0-16 0,0 0 0 0,0 0 0 16,-2-3-176-16,2 3-32 0,0 0-16 0,0 0 0 16,0 0-160-16,0 0-48 0,0 0 0 0,0 0 0 15,0 0-64-15,0 0-16 0,-3-5 0 0,3 5 0 16,0 0 0-16,0 0-16 0,0 0 0 0,0 0 0 16,0 0-16-16,0 0 0 0,0 0 0 0,0 0 0 15,0 0-64-15,0 0-16 0,0 0 0 0,0 0 0 16,0 0-208-16,0 0 176 0,0 0-176 0,0 0 160 0,8 3-160 0,0 0 0 15,-2 1 0-15,1 2 0 0,0 0 0 0,-1 2 0 16,3 2 0-16,0 1 0 0,2 2 0 0,0 1 0 16,1 1 0-16,0-1 0 0,0 1 0 0,0 1 0 15,0-2 0-15,2 0 0 0,-1 0 0 0,1-2 0 16,0 0 0-16,1-1 0 0,-2 0 0 0,-1-2 160 16,-1-2-160-16,-1 0 160 0,-1 0-32 0,-1-3-128 15,-2-1 192-15,-6-3-64 0,5 4-128 0,-5-4 0 16,0 0-160-16,0 0 160 15,0 0-800-15,0 0-64 0,0 0-16 0,-6-4-12048 0</inkml:trace>
  <inkml:trace contextRef="#ctx0" brushRef="#br0" timeOffset="106258.39">18258 11278 13295 0,'0'0'576'0,"0"-6"144"0,1-1-576 0,0 1-144 0,0-1 0 0,0-1 0 15,-1 1 1424-15,0-1 256 0,0-1 48 0,1 3 16 16,-1 6-272-16,0-6-48 0,0-1-16 0,0 7 0 0,0 0-384 16,0 0-64-16,0 0-32 0,0 0 0 15,-5 0-432-15,-2 5-96 0,0 4-16 0,0 2 0 0,-3 1-192 0,-1 2-32 16,0 3-16-16,-2 0 0 0,-2 2 48 0,1 3 0 15,0 3 0-15,-2-1 0 0,0 1-192 0,0-1 192 16,2-2-192-16,1 0 192 0,1-1-192 0,1-2 0 16,3-2 0-16,-2-2 128 0,1-1 0 0,2-2-128 15,0-2 192-15,2-2-64 0,-1-1-128 0,2-2 0 16,0 1 0-16,4-6 128 0,0 0-400 0,0 0-96 16,0 0-16-16,0 0 0 15,0 0-1776-15,0 0-352 0,0 0-80 0</inkml:trace>
  <inkml:trace contextRef="#ctx0" brushRef="#br0" timeOffset="106555.81">18060 11251 21599 0,'0'0'960'0,"0"0"192"0,-4-7-928 0,2 2-224 0,1-1 0 0,1 6 0 15,0 0 672-15,0 0 96 0,0 0 0 0,0 0 16 16,0 0 0-16,0 0 0 0,0 0 0 0,9 4 0 16,-1 0-480-16,1 2-112 0,2 0 0 0,0 3-16 15,0 1-32-15,2 1 0 0,-1 1 0 0,1 1 0 16,1 0-144-16,0 2 0 0,0 0 0 0,0 2 128 16,0-1-128-16,1 1 0 0,-1-2 0 0,0 0 0 15,2 0 0-15,-2-2 0 0,-1-1 0 16,-2-1 0-16,0 0 0 0,-1-1 0 0,-2-1 0 0,-2-1-176 15,1 0-1920-15,-3 0-384 0</inkml:trace>
  <inkml:trace contextRef="#ctx0" brushRef="#br0" timeOffset="107746.09">18383 11755 7359 0,'0'0'656'0,"0"0"-528"16,0 0-128-16,0 0 0 0,-3-2 1808 0,3 2 336 15,-4-3 64-15,4 3 16 0,-3-2-640 0,3 2-128 16,-3-2-32-16,3 2 0 0,0 0-288 0,0 0-64 16,0 0-16-16,0 0 0 0,0 0-320 0,0 0-64 15,0 0-16-15,0 0 0 0,5-2-160 0,2 0-48 16,1 0 0-16,2 2 0 0,2 0-112 0,0 2-16 16,0-1-16-16,1 0 0 0,1-1-128 0,2 1-32 15,-1-1 0-15,2 0 0 0,0 0-144 0,0 1 160 0,-2-1-160 0,1 0 160 16,-1 1-160-16,-1 0 0 15,-1 0 0-15,1 0 128 0,-3-1-128 0,0 0 0 0,-1 0 0 16,-2 0 0-16,-2 0 128 0,-6 0-128 16,0 0 128-16,5-1-128 0,-5 1 160 0,0 0-160 0,0 0 192 15,0 0-192-15,0 0 224 0,-2-5-64 0,-2 0-16 0,-1 2 0 16,-3 0-144-16,-2 1 0 0,-1-1 144 0,-1 1-144 16,-3 1 192-16,0 0-16 15,-3 0-16-15,0 1 0 0,-1 1 32 0,-1 2 16 0,1 1 0 0,-3 0 0 16,0 1-80-16,0 1 0 0,0 1-128 0,1 0 192 0,1 1-192 0,1 0 0 15,2-2 0-15,1 3 0 0,2 0 0 0,1 0 0 16,4-2 0-16,1 2 0 0,1 1 0 0,4-1 0 16,2 0-128-16,1-1 128 0,1 0 0 0,2 0 0 15,3-2 0-15,1 1 0 0,3 0 0 0,4-2 0 16,-2 2 0-16,3-4 0 0,0-1 0 0,2 0 0 16,1 0 0-16,-2-2 144 0,-1-2-144 0,0-1 128 15,-2-1-128-15,-1-3 128 0,-2 2 32 0,-1-2 0 16,-3-2 0-16,0 0 0 0,-2 1 48 0,-2-1 16 15,0 0 0-15,-2 0 0 0,-2 2 80 0,-1-1 16 16,-1 1 0-16,-2 2 0 0,0 0-320 0,-2 2 0 16,-2 1 128-16,-1 1-128 0,-1 0 0 0,0 2-224 15,0 0 32-15,1 2 16 16,1 2-736-16,1 1-160 0,1 2-16 0,2 1-8800 16,1-1-1760-16</inkml:trace>
  <inkml:trace contextRef="#ctx0" brushRef="#br0" timeOffset="108621.58">18704 11985 5519 0,'0'0'496'0,"0"0"-496"16,0 0 0-16,0 0 0 0,0 0 2592 0,0-6 416 15,0 1 96-15,-1-2 16 16,-1 0-1376-16,-1 2-272 0,-1-1-48 0,1 1-16 0,-1-1-352 0,-2 2-80 16,0 1-16-16,-1-1 0 0,-1 2-208 0,2 2-48 15,-3 0-16-15,-1 1 0 0,-1 2-144 0,0 1-32 16,0 3 0-16,-1 0 0 0,0 2-288 0,1 2-64 16,1 1-16-16,1 0 0 0,0 0-144 0,2 0 0 15,1 1 0-15,1-1 128 0,0 0-128 0,3-1 0 16,1-2 0-16,1 0 0 0,1 1 0 0,1-1 0 15,1-2 0-15,2-2 128 0,-1 1-128 0,3-2 0 0,2-2 0 0,-2-2 128 16,2-1 0-16,1-2 0 16,1-3 0-16,0 0 0 0,2-2 32 0,-2-3 0 0,2 0 0 0,1-1 0 15,-1-1 16-15,-1 0 0 0,-2-2 0 0,-1 2 0 16,-2 1-176-16,-1 1 160 0,-2 1-160 0,1 2 160 16,-4 2 112-16,-1 6 32 0,0-5 0 0,0 5 0 15,0 0-48-15,0 0 0 0,-7 5 0 0,1 1 0 16,-2 4-256-16,0 1-144 0,0 1 16 0,2 1 0 15,-1 0 128-15,2 1 0 0,-1 1-144 0,2 1 144 16,2-1 0-16,1 0 0 0,1-2-144 0,0-1 144 16,2-1 0-16,1-1 0 0,1-1 0 0,2-2 0 0,1-1 0 0,-1-2 0 15,2-2 0-15,0-1 0 0,0-1 0 0,1-2 0 16,0-2 128-16,2-2-128 0,3-1 192 0,-1-3-48 16,0-3-16-16,-2-1 0 0,1 1-128 0,-1 0 0 15,0 1 144-15,-3 1-144 16,1 1 0-16,-2 1 128 0,-2 3-128 0,-2 0 0 0,-1 2 0 0,-2 4 0 15,0 0 0-15,0 0 0 0,0 0 0 0,0 0 0 16,0 0 0-16,0 0-192 0,-4 5 64 0,1 3 0 16,0 0 0-16,1-1 0 0,-1 0 128 0,2 1 0 0,1-1-144 0,1 2 144 15,1 0 0-15,1-1 0 16,2-2-144-16,0 1 144 0,1-2 0 0,2 0 0 16,1-2 0-16,0-1 0 0,-1 0 0 0,1-1 0 15,-1-2 0-15,1-1 0 0,0-1 160 0,-2-3-16 0,0-1 0 0,-1-1 0 16,2 0 176-16,-2-1 16 15,-2 0 16-15,-1-1 0 0,0 1 48 0,-1 0 16 16,-1 1 0-16,-1 1 0 0,0 0-64 0,-1 2-16 0,1 5 0 0,-1-6 0 16,1 6-336-16,0 0 0 0,0 0 0 0,-4-4 0 31,4 4-528-31,0 0-80 0,0 0-16 0,0 0 0 16,0 0-2496-16,0 0-496 0</inkml:trace>
  <inkml:trace contextRef="#ctx0" brushRef="#br0" timeOffset="108935.46">19066 12096 21183 0,'0'0'1888'16,"0"0"-1504"-16,0 0-384 0,0 0 0 15,7-2 864-15,-1-1 96 0,0 1 32 0,0-1 0 0,1 0 608 0,1-2 112 16,-3 2 16-16,2-2 16 0,1 0-912 0,-2-2-176 16,1 2-32-16,-1-1-16 0,0 2-352 0,-1-2-64 15,0 1 0-15,-1-2-16 0,-1 1-48 0,0-1 0 16,-2 1 0-16,0-1 0 0,-1 1 0 0,0 6-128 15,-3-4 192-15,3 4-64 0,-6-3 16 0,1 1 0 16,-1 0 0-16,-1 4 0 0,1 1-144 0,-2 1 160 16,0 2-160-16,1 0 160 0,-1 1-160 0,0 1 0 15,2-1 0-15,-1 2 0 0,2 0 0 0,0 0 0 16,1 1 0-16,1 0 0 0,-1-1 0 0,2 1 0 16,1-1 0-16,1 0 0 0,1-1 0 0,1-2 0 15,0 1 0-15,3-2 0 0,0 1-128 0,2-2-64 16,1 0-16-16,0-1 0 15,2-1-544-15,2-1-96 0,1-2-32 0,1-1-8896 0,2-1-1776 0</inkml:trace>
  <inkml:trace contextRef="#ctx0" brushRef="#br0" timeOffset="109060.49">19404 12086 11967 0,'0'0'1072'0,"0"0"-864"0,0 0-208 0,0 0 0 16,0 0 2560-16,0 0 448 0,0 0 112 0,0 0 16 15,0 0-1584-15,0 0-304 0,0 0-64 0,0 0-16 16,0 0-688-16,0 0-144 0,0 0-16 0,0 0-16 15,0 0-496-15,0 0-80 0,0 0-32 0</inkml:trace>
  <inkml:trace contextRef="#ctx0" brushRef="#br0" timeOffset="124622.51">12975 15056 8287 0,'0'0'368'0,"0"0"80"0,-11-1-448 0,4-1 0 0,7 2 0 0,0 0 0 16,-9-3 4112-16,9 3 752 0,-8-2 128 0,8 2 48 0,0 0-3072 0,0 0-624 15,0 0-112-15,0 0-16 0,0 0-512 0,0 0-80 16,13-2-32-16,1 1 0 0,0 0-144 0,0-1-48 15,1-1 0-15,1 0 0 0,2 0-176 0,-1-1-32 16,2 2-16-16,-1 0 0 0,-2-1-176 0,-2-1 0 16,0 3 144-16,-2 0-144 0,-2 0 0 0,-2 0 128 15,-8 1-128-15,0 0 0 16,0 0-352-16,0 0-144 0,0 0-16 0,0 0-16 16,0 0-2544-16,0 0-496 0</inkml:trace>
  <inkml:trace contextRef="#ctx0" brushRef="#br0" timeOffset="125075.2">13412 14764 25919 0,'0'0'1152'0,"0"0"224"0,0 0-1104 0,0 0-272 0,0 0 0 0,0 0 0 16,0 0 672-16,-9 0 80 0,3 3 16 0,-2 3 0 15,1 3-416-15,2 3-80 0,-1 1-16 0,0 4 0 16,-2 1-256-16,2 3 0 0,0 0 0 0,2 0 0 15,0 1 0-15,3 0 0 0,0 0 0 0,1-1 0 16,1-1 0-16,3-1 0 0,0-4 0 0,0-2 0 16,3 0 224-16,0-2-16 15,-1-3 0-15,3-2 0 0,0-2 272 0,1-2 48 0,1-1 16 0,0-3 0 16,0-1-160-16,0-2-16 0,-1-2-16 0,-1-3 0 0,1-1-128 0,0-2-32 16,0-3 0-16,-1-1 0 0,0-3-32 0,0-1-16 15,-3-1 0-15,2 2 0 0,-3 1 32 0,0 2 0 16,-2 0 0-16,0 4 0 0,-3 2 192 0,0 2 32 15,-2 3 16-15,2 6 0 0,0 0 64 0,0 0 16 16,0 0 0-16,0 0 0 0,0 0-288 0,-5 6-48 16,-1 3-16-16,2 2 0 0,-2 2-144 0,2 3 0 15,1 0 0-15,-2 3 0 0,1 2-144 0,0 2 144 16,1 0 0-16,2 0 0 0,-1 0 0 0,1 1-128 16,1 1 128-16,0-2 0 0,0-2 0 0,1-3 0 0,-1 0 0 0,2-1 0 15,0 0 0-15,0-3 0 16,1-2 0-16,-1-2 0 0,-2-10 0 0,3 9 0 15,-3-9 0-15,0 0 0 16,7 8-688-16,-7-8-128 0,0 0-16 0,11-2-10192 0,-1-3-2032 0</inkml:trace>
  <inkml:trace contextRef="#ctx0" brushRef="#br0" timeOffset="125779.36">13721 14805 11967 0,'0'0'1072'16,"-2"-7"-864"-16,2 7-208 0,0 0 0 0,0 0 4304 0,0 0 816 15,0 0 176-15,0 0 16 16,0 0-3760-16,0 0-752 16,0 13-160-16,0 1-16 0,1 1-256 0,-1 2-48 0,0 0-16 0,0 2 0 0,0 2-176 0,0 1-128 15,-1 2 144-15,0 0-144 0,0 1 128 0,0-1-128 16,0 0 0-16,0-1 144 0,-2-1-16 0,3-3-128 16,-2-4 192-16,1-2-64 0,1-2-128 0,0-2 0 15,0-9 0-15,0 0 0 0,0 0 0 0,0 0 128 16,0 0 32-16,0 0 0 0,10 0 64 0,-1-2 16 15,-2-4 0-15,2-2 0 0,2-4-48 0,0-3 0 16,0-2 0-16,2-3 0 0,1-1-192 0,-1-1 128 16,0 0-128-16,-1 1 0 0,-1 2 0 0,-2 3 128 15,-2 2-128-15,-2 3 0 0,-2 2 0 0,-3 9 0 16,-2-8 0-16,2 8 0 0,0 0 0 0,-8-2 128 16,0 3-128-16,-1 2 0 0,-1 3 0 0,0 1 0 0,0 3 0 0,0 2 0 15,-1 4 0-15,0 0-160 0,0 1 160 16,1-1-128-16,2 0 128 0,2-1 0 0,2 1 0 0,1-2-128 15,2-1 128-15,1 0 0 0,4-1 0 0,-1-1 0 16,2-2 0-16,3-2 0 0,1-2 0 0,1 0 0 16,1-3 0-16,1 0 144 0,2-2-144 0,2-2 0 15,0-1 0-15,2-4 0 0,-1-2 0 0,1-2 0 16,-2-3 0-16,0-3-176 0,-2 0 176 0,0-3-208 16,-1-1 48-16,0-1 16 0,-3 0 0 0,0 2 0 0,-6 3 144 0,0 2 0 15,-1 4 0-15,-2 3 0 0,-1 0 0 0,0 8 128 16,0 0-128-16,-6-3 176 15,0 1-16-15,6 2 0 0,-10 3 0 0,2 2 0 0,0 2-160 0,1 2 0 16,-1-1 0-16,1 3-176 16,2 1 176-16,-1 3 0 0,2 0-144 0,2-1 144 0,-1 0 0 0,0-2 0 15,2 0-144-15,2-1 144 0,2 0 0 0,0-1-128 16,1-1 128-16,2-2 0 0,0 0 0 0,3-1 0 16,1 1 0-16,1-1 0 0,0-2 0 0,1 0 128 15,-1 0 0-15,0 0 16 0,-1-1 192 0,-1 1 48 16,-9-4 0-16,8 4 0 0,-8-4-96 0,0 0-16 15,0 0 0-15,0 0 0 0,0 0 112 0,0 0 0 16,0 0 16-16,0 0 0 0,0 10-144 0,0-10-16 16,-3 8-16-16,-2-2 0 0,5-6-224 0,-10 6 0 15,0-4 0-15,0 0 0 0,1 0-160 0,3-2-128 16,6 0-32-16,0 0 0 16,0 0-1456-16,-6-4-288 0,6 4-64 0,2-9-8624 15,3 0-1728-15</inkml:trace>
  <inkml:trace contextRef="#ctx0" brushRef="#br0" timeOffset="125922.29">14182 15040 14735 0,'0'0'1312'0,"0"0"-1056"0,0 0-256 0,5 11 0 16,-1-1 2176-16,-2 0 384 0,0 1 80 0,1 1 16 15,-2 2-1056-15,0-1-224 0,0 0-32 0,1 0-16 16,1 0-512-16,-2-1-112 0,2-1 0 0,0 2-16 16,-1-2-432-16,0 0-96 15,-1-2-16-15,-1-9 0 0,3 10-144 0,-3-10 0 0,0 0 0 0,0 0-9552 16,0 0-1840-16</inkml:trace>
  <inkml:trace contextRef="#ctx0" brushRef="#br0" timeOffset="126060.96">14243 14922 34719 0,'-14'-10'1536'0,"7"4"320"0,-1 2-1472 0,0 1-384 16,3-1 0-16,5 4 0 0,-7-3 400 0,7 3 16 15,0 0 0-15,0 0 0 0,0 0-288 0,0 0-128 16,0 0 0-16,0 0 128 15,0 0-528-15,0 0-112 0,0 0-32 0,9 5-15088 0</inkml:trace>
  <inkml:trace contextRef="#ctx0" brushRef="#br0" timeOffset="147288.34">17747 11318 4895 0,'0'0'208'0,"0"0"48"0,0 0-256 0,0 0 0 15,0 0 0-15,0 0 0 0,0 0 464 0,0 0 48 16,0 0 0-16,0 0 0 0,0 0 48 0,0 0 16 15,0 0 0-15,0 0 0 0,2-5-128 0,-2 5-32 0,0-6 0 0,0 6 0 16,0-4 0-16,0 4 0 0,0 0 0 0,3-5 0 16,-3 5-48-16,0 0-16 0,0 0 0 0,0 0 0 15,0 0-96-15,0 0 0 16,0 0-16-16,0 0 0 0,0 0-48 0,0 0 0 0,0 0 0 0,0 0 0 16,2 6 128-16,0 0 0 0,-1 2 16 0,0 1 0 15,0 1-112-15,-1 0-32 0,0 1 0 0,0 1 0 16,0 1-192-16,0 0 176 0,0 0-176 0,0-1 160 15,1-2-160-15,1 0 128 0,-2-1-128 0,1-1 128 16,0-2 0-16,0 1 0 0,-1-7 0 0,0 0 0 0,0 0 176 16,0 0 16-16,0 0 16 0,0 0 0 15,0 0 32-15,0 0 0 0,0 0 0 0,0 0 0 16,0 0 256-16,0 0 48 0,0 0 16 0,0 0 0 16,0-6-352-16,-1 0-64 0,-1-2-16 0,-1-2 0 15,1-2-64-15,-1-1-32 0,0 0 0 0,-2 0 0 0,1-1-160 0,0 1 0 16,0 0 144-16,1 0-144 0,-1 1 0 0,1 0 0 15,0 1 0-15,0 1 0 0,-1 1 0 0,1 1 144 16,1 0-144-16,0 2 0 0,-1 0 144 0,3 6-144 16,-2-4 0-16,2 4 144 0,0 0-144 0,0 0 0 15,0 0 0-15,0 0 0 0,0 0 0 0,0 0 0 16,0 0 0-16,0 0-176 0,0 8 176 0,1 0-160 0,0 1 160 16,0 1-160-16,1 1 160 0,-1 1 0 15,1 0 0-15,-1 2-128 0,1-1 128 0,-1 1 0 16,0 1 0-16,0 1-128 0,2 0 128 0,-1-1 0 15,-1-2 0-15,0-1 0 0,1-2 0 0,0 0 0 16,0 0 0-16,0-2 0 0,-2-8 0 0,1 7 0 0,0 0 0 16,-1-7 0-16,1 6 128 0,-1-6-128 0,0 0 128 0,0 0-128 15,0 0 160-15,0 0-32 0,0 0-128 16,0 0 192-16,0 0-64 0,-1-6 0 16,0-2-128-16,0-1 192 0,0-1 48 0,0-2 0 0,-1-3 0 0,1-2 0 15,1 0 0-15,0 0 0 0,0 2 0 0,0-1 0 16,0 2-240-16,0 0 0 0,0-1 0 15,0 3 0-15,0 1 0 0,0 1 0 16,0 3 0-16,0 0 0 0,0 2 0 0,0 5 0 0,0 0 0 0,0 0 0 16,0 0 0-16,0 0 0 0,0 0 0 15,0 0 0-15,0 0-144 0,-1 8 144 0,0 2-208 0,0 1 80 16,-1 1 128-16,0 2-192 0,-1 1 192 0,1 3-192 16,1 0 192-16,-2 2 0 0,0-1 0 0,0 0-128 15,1-1 128-15,0 1 0 0,0-3 0 0,0 0 0 0,0-2 0 0,1-1 0 16,0-2 0-16,0 0 0 0,1-2 144 0,0-1-144 15,0-8 192-15,1 5-192 0,-1-5 128 0,0 0-128 16,0 0 0-16,0 0 0 0,0 0 272 0,0 0 0 16,0 0 0-16,4-7 0 0,-1-2 32 0,0-2 0 15,0-3 0-15,2-2 0 0,-2 1-96 0,2-3-16 16,-2-3 0-16,0 0 0 0,0 0-192 0,1 2 0 16,-2 0 128-16,0 2-128 0,-1 2 0 0,0 2 0 15,0 1 0-15,-1 2 0 0,0 1 0 0,-1 2 0 0,0 2 0 0,1 5 0 31,0 0-192-31,0 0 192 0,0 0-192 0,0 0 192 0,-4 4 0 0,1 3-128 0,-1 1 128 0,1 0 0 16,0 2-224-16,-1 1 16 16,2 3 0-16,0 0 0 0,0 1 208 0,1 1 0 15,0-1 0-15,1-1-144 0,0 0 144 0,0-1 0 0,1-1 0 0,0-1 0 16,0-1 0-16,2-1 0 0,-2-2 0 0,1 0 0 16,-2-7 128-16,0 0-128 0,0 0 128 0,0 0-128 15,0 0 128-15,0 0-128 0,0 0 160 0,0 0-160 16,7-3 192-16,-3-3-64 0,0-2-128 15,-1-2 192-15,0-2-64 16,0-2 0-16,-2-4-128 0,0 0 192 0,-1-2-192 0,0 1 128 0,0 2-128 0,0 0 0 0,-1 1 128 0,0 1-128 16,-1 2 0-16,1 3 0 0,0 1 144 0,-1 4-144 15,0 1 128-15,2 4-128 0,0 0 0 0,0 0 0 16,-3 5 0-16,-1 4 0 0,2 1-224 0,0 2 80 31,0 1 16-31,1 2 0 0,1 3-48 0,0 1 0 16,1 1 0-16,1 0 0 15,0 1-1760-15,0-1-368 0</inkml:trace>
  <inkml:trace contextRef="#ctx0" brushRef="#br0" timeOffset="150939.97">17380 11297 1839 0,'0'0'160'0,"0"0"-160"16,0 0 0-16,0 0 0 0,0 0 1776 0,0 0 320 15,0 0 64-15,0 0 16 0,0-6-1104 0,0 6-224 16,0 0-32-16,0 0-16 0,0 0-176 0,0 0-48 16,0 0 0-16,0 0 0 0,0 0-240 0,0 0-48 15,0 0-16-15,-3 4 0 0,-1 3-16 0,1 0 0 16,0 3 0-16,-1 1 0 0,1 1-112 0,0 3-16 15,-1 1-128-15,3 1 192 0,-1 0-192 0,1 0 0 16,1-2 0-16,0 0 0 16,0 0 0-16,1-2 0 0,1 0 0 0,-2-1 0 0,1 0 0 0,1-3 144 0,-1-1-144 0,0-3 128 15,-1-5 240-15,0 0 32 0,0 0 16 0,0 0 0 16,0 0 0-16,0 0 0 0,0 0 0 0,0 0 0 16,0 0 32-16,-1-5 16 15,-2-2 0-15,2 0 0 0,-1-3-80 0,1-1 0 0,-1-1-16 0,2-2 0 16,0-2-64-16,0-2-16 0,-2 0 0 0,2-1 0 15,0 0-96-15,0 2-32 0,0-1 0 0,0 1 0 16,0 3-160-16,0 0 0 0,0 2 0 0,0 2 128 16,0 2 0-16,0 2-128 0,0 1 192 15,0 5-64-15,0 0 48 0,0 0 0 0,0 0 0 0,0 0 0 16,-3 8-176-16,2 2-144 0,0 1 144 0,0 0-208 16,0 1 208-16,0 1-144 0,1 1 144 0,0 3-128 0,0-1 128 0,0 1 0 15,1-1 0-15,0 0 0 0,0-3 0 0,1-1 0 16,-2-2 0-16,2-1 0 0,-1-2 0 0,-1-7 0 15,0 0 0-15,0 0 0 0,0 0 160 0,0 0-32 16,0 0-128-16,0 0 192 0,0 0 128 0,2-5 32 16,-1-3 0-16,0-3 0 0,-1-3-48 0,1-1-16 15,-1-3 0-15,0-1 0 0,0 2-288 0,0-1 128 16,0 0-128-16,0 3 0 0,-1 2 0 0,0 2 0 16,0 2 0-16,1 4 0 0,0 5 0 0,0 0 0 15,0 0 0-15,-5 8-144 0,3 2-64 0,0 3-16 16,0 3 0-16,1 5 0 15,0 1-224-15,1 2-32 0,1 0-16 0,0 0 0 16,1 1-1968-16,1-2-400 0</inkml:trace>
  <inkml:trace contextRef="#ctx0" brushRef="#br0" timeOffset="153766.88">17011 11313 2751 0,'0'0'128'0,"0"0"16"0,0 0-144 0,0 0 0 0,0 0 0 0,0 0 0 16,0 0 1344-16,0 0 256 0,0 0 32 0,0 0 16 15,0 0-752-15,0 0-160 0,0 0-32 0,0 0 0 16,-1 5-240-16,-1 1-48 0,0-1-16 0,0 3 0 15,-1-2-144-15,2 2-48 0,-1 1 0 0,1 1 0 16,0 0-208-16,0 1 144 0,0 2-144 0,0-2 128 16,1-1-128-16,0 0 0 0,0 0 144 0,0-2-144 15,1 2 128-15,-1-2-128 0,0-1 128 0,0-2-128 16,0-5 256-16,0 0 0 0,0 0-16 0,0 0 0 16,0 0 80-16,0 0 32 0,0 0 0 0,0 0 0 15,0 0 240-15,0 0 48 0,0 0 16 0,0 0 0 16,0 0-208-16,-2-5-64 0,-1-2 0 0,1 0 0 0,1 0-80 15,1-1-32-15,-2-3 0 0,0-1 0 0,-1-1 16 0,1-1 0 16,1 1 0-16,0 0 0 0,0 1-64 0,-1 0-16 16,0-1 0-16,-1 1 0 15,1-1-208-15,0 1 144 0,0 1-144 0,0 1 128 0,0 2-128 0,1 1 192 16,0 2-192-16,-1 0 192 0,2 5-192 0,0 0 160 16,0 0-160-16,0 0 160 0,0 0-160 0,0 0 0 15,0 0 0-15,0 0 0 0,-1 7 0 0,0 0 0 16,0 2 0-16,0 1 0 0,1 1-160 0,0 0 160 0,0 3-208 0,0 1 80 15,-1 0 128-15,1 2 0 16,1 0 0-16,0 1-128 0,0-2 128 0,0 0 0 16,2-1 0-16,-2-1 0 0,2 0 0 0,-1-1 0 0,1-1 0 15,0-1 0-15,0 0 0 0,0-1 0 0,0-2 0 0,0-2 0 16,2 0 144-16,-5-6-144 16,0 0 192-16,0 0-192 0,0 0 256 0,0 0-64 15,0 0-16-15,0 0 0 0,0 0 112 0,0 0 32 0,4-5 0 0,0-1 0 16,-2-3 0-16,-1-1 0 0,0-1 0 0,-1-2 0 15,0-2-80-15,-1 0-16 0,0-4 0 0,0 1 0 16,-2-1-224-16,1 0 0 0,0 2 0 16,-1 0 0-16,1 1 0 0,-1 0 0 0,1 1 0 0,0 2 0 15,-1 1 0-15,0 2 0 0,2 1 0 0,0 2 0 16,-1 2 0-16,0 0 0 0,2 5 0 0,0 0 0 16,0 0 0-16,0 0 0 0,0 0 0 0,-3 8 0 15,-1 2 0-15,2 1-240 0,1 0 80 0,0 1 16 0,0 1 144 0,0 3-128 16,0 0 128-16,-1 2-128 0,2 0 128 0,0 0 0 15,-1-1 0-15,1-1-128 0,0-1 128 0,0 0 0 16,0-3 0-16,0-1 0 0,0-1 0 0,0-3 0 16,0 0 0-16,0-7 0 0,0 0 144 0,0 0-144 15,0 0 192-15,0 0-192 0,0 0 192 0,0 0-64 16,0 0 0-16,0 0-128 0,0 0 320 0,-2-7-64 16,1-2 0-16,0-4 0 0,0-1-80 0,1-2-32 0,1-3 0 0,0-2 0 15,-1-1-144-15,0 1 0 16,1 1 0-16,0 2 0 0,-1 0 0 0,0 4 0 15,0 1 0-15,0 3 0 0,0 2 0 0,0 2 0 16,0 6 0-16,0 0 0 0,0 0-160 0,0 0 160 16,1 8-208-16,0 2 80 0,1 1-48 0,-1 1 0 0,0 0 0 15,1 3 0-15,1 1 176 0,-2 3 0 16,2 1-144-16,-1-1 144 16,0 0-576-16,1-1-32 0,-1-3-16 0,1 0-7056 0,-2 1-1408 0</inkml:trace>
  <inkml:trace contextRef="#ctx0" brushRef="#br0" timeOffset="154879.84">16591 11304 9663 0,'0'0'432'0,"0"0"80"0,0 0-512 0,0 0 0 16,0 0 0-16,0 0 0 0,0 0 704 0,0 0 16 0,0 0 16 0,0 0 0 15,0 0-48-15,1 7-16 16,1 2 0-16,0 1 0 0,-2 0-144 0,0 2-16 0,2 1-16 0,-1 2 0 15,-1 1-256-15,1 1-48 16,0-1-16-16,0 1 0 0,0-2-176 0,-1-1 128 0,0 0-128 16,1-2 128-16,2-1-128 0,-2 0 128 0,0-1-128 0,0-3 128 15,-1 0 0-15,0-7 0 0,1 5 0 0,-1-5 0 16,0 0 240-16,0 0 32 0,0 0 16 0,0 0 0 16,0 0 160-16,0 0 48 0,0 0 0 0,-2-6 0 15,0-1-240-15,-1-3-32 0,1-1-16 0,0-2 0 16,-1-1-80-16,0-3 0 0,1-1-16 0,0-1 0 15,-1-2-240-15,1 1 0 0,0 1 0 0,1 2 0 16,-1 0 0-16,1 1 0 0,0 0 128 0,0 3-128 0,0 1 128 0,0 2 0 16,0 1-128-16,-1 3 192 0,1 0 48 0,1 6 0 15,0 0 0-15,0 0 0 0,0 0-112 0,0 0 0 16,0 0-128-16,-1 8 192 0,1 2-192 0,0 1-128 16,-1 0 128-16,1 2-208 0,0 0 208 0,0 3-144 15,0 1 144-15,-1 2-128 0,1 1 128 0,0-1 0 16,-1-2 128-16,1 0-128 0,0-2 0 0,1-1 0 15,0 0 0-15,0-2-128 0,-1-2 128 0,0-2 0 32,0-1 0-32,0-7 0 0,0 0 144 0,0 0-144 0,0 0 192 0,0 0-192 0,0 0 448 0,0 0 0 15,0 0-16-15,1-6 0 0,0-1 16 0,1-3 0 0,0-6 0 0,0-2 0 16,-1-4-208-16,1-1-48 16,0-2 0-16,1 1 0 0,0-1-192 0,-2 1 0 0,0 2 128 0,0 2-128 15,0 2 0-15,0 4 0 0,-1 3 0 0,-1 3 0 16,0 3 0-16,1 5 128 0,0 0-128 0,0 0 0 15,-2 6 0-15,1 4 0 0,-2 2 0 0,2 3-160 16,-1 0 32-16,2 2 0 0,0-1 0 0,2 3 0 16,-1 0 128-16,0 0-128 0,1 2 128 0,-1-1-128 15,0 0-384 1,0-3-64-16,1 0 0 0,1-2-11584 0</inkml:trace>
  <inkml:trace contextRef="#ctx0" brushRef="#br0" timeOffset="156101.54">16192 11280 4607 0,'0'0'192'0,"0"0"64"0,0 0-256 0,0 0 0 0,0 0 0 0,0 0 0 15,0 0 1456-15,0 0 240 0,0 0 48 0,0 0 16 16,0 0-912-16,3 9-176 0,-1 0-32 0,1 1-16 31,-2 1 16-31,0 1 0 0,-1 1 0 0,0 3 0 0,0 0-176 0,0 1-16 16,0 0-16-16,1 0 0 0,-1-2-224 0,1 1-32 15,0-2-16-15,-1-1 0 0,0-1-160 0,1-1 128 16,0-2-128-16,0 0 128 0,-1 0 0 0,0-9 0 16,0 0 0-16,0 0 0 0,0 0 192 0,0 0 16 15,0 0 16-15,0 0 0 0,0 0 240 0,0 0 48 16,0 0 16-16,0 0 0 0,-1-11-32 0,0 0-16 16,-1 0 0-16,1-2 0 0,0-3-288 0,0-3-48 15,-2-1-16-15,1-1 0 0,0 1-256 0,1 1 160 16,0 0-160-16,-2 3 128 0,0 1-128 0,1 1 0 0,-1 2 0 0,1 1 0 15,1 2 128-15,-1 3-128 0,2 6 192 0,0 0-64 16,-3-6 64-16,3 6 16 16,0 0 0-16,0 0 0 0,0 0-208 0,0 0 0 15,-2 12 0-15,0 1-160 0,-2-1 160 0,3 1-160 0,1 0 160 0,0 4-160 16,0 0 160-16,3 2-128 0,-1 1 128 0,-1 1-128 16,0-1 128-16,1 0 0 0,0-2 0 0,1-2-128 15,-2-1 128-15,1-1 0 16,0-1 0-16,0-2 0 0,0-2 0 0,-2-9 0 0,0 0 0 0,0 0 0 15,0 0 144-15,0 0-144 0,0 0 192 0,0 0-192 16,0 0 256-16,0 0-48 0,0 0-16 0,6-9 0 16,-2-2 112-16,0-3 16 0,-2-2 0 0,0-3 0 15,1-4-144-15,1-4-32 0,-1-1 0 0,-1-1 0 16,0 3-144-16,2 1 0 0,-3 2 0 0,0 3 128 16,-1 4-128-16,0 3 0 0,0 2 0 0,-1 6 0 0,1 5 320 0,0 0-32 15,0 0 0-15,0 0 0 16,0 0-288-16,0 0 0 0,-4 9 0 0,1 8 0 0,-1 0 0 0,2 2-144 15,0 0-16-15,1 2 0 0,0 1 160 0,0 1 0 16,1 0 0-16,1 0-128 0,0-2-64 0,2 0 0 16,-1-3 0-16,1 1 0 15,1 0-1872-15,1-3-384 0</inkml:trace>
  <inkml:trace contextRef="#ctx0" brushRef="#br0" timeOffset="159294.94">18526 11305 7647 0,'0'0'336'0,"0"0"80"0,0 0-416 0,0 0 0 16,0 0 0-16,0 0 0 0,0 0 480 0,0 0 16 16,0 0 0-16,0 0 0 0,0 0 128 0,0 0 16 15,0 0 16-15,0 0 0 0,0 0-80 0,0 0 0 0,0 0-16 0,0 0 0 16,0 0 0-16,0 0 0 0,0 0 0 0,0 0 0 15,-1 6-176-15,0 0-48 0,-1-1 0 0,1 2 0 16,-1 1-192-16,1-1-144 0,0 2 192 0,1 1-192 16,0 1 128-16,0 0-128 0,1 1 0 0,-1-1 0 15,1-1 128-15,1 0-128 16,-2-2 0-16,1-1 0 0,0 0 160 0,-1-7-160 0,0 0 128 0,0 0-128 16,3 7 368-16,-3-7-16 0,0 0 0 0,0 0 0 0,0 0-48 0,0 0-16 15,0 0 0-15,0 0 0 0,0 0 32 0,0 0 16 16,0 0 0-16,4-5 0 0,0 0-16 0,-2-3-16 15,0-2 0-15,0-1 0 0,-1-2 16 0,2 0 16 16,-2-2 0-16,1 1 0 0,-1-1-16 0,1-1-16 16,-1 1 0-16,2 1 0 0,-2 0 32 0,0 2 16 15,-1 0 0-15,0 2 0 0,0 2 64 0,0 0 16 16,0 0 0-16,0 3 0 0,0 5-144 0,0 0-32 16,0 0 0-16,0 0 0 0,0 0-256 0,0 0 0 15,0 0 0-15,-2 6 0 0,-1 1 0 0,2 2 0 16,1-1-176-16,-1 3 176 0,-1 2-144 0,1-1 144 15,0 0 0-15,1 0-144 0,0 0 144 0,1 0 0 16,0 0 0-16,0 0 0 0,-1 0 0 0,1-1 0 16,1-1 0-16,1-1 0 0,-1 0 0 0,0-3 0 0,-2-6 0 0,3 6 0 15,-3-6 0-15,0 0 0 16,0 0 160-16,0 0-160 0,0 0 240 0,0 0-48 16,0 0-16-16,0 0 0 0,0 0 48 0,4-6 16 15,-3-1 0-15,0-2 0 0,0-1-48 0,-2-1 0 16,-1 0 0-16,-1-1 0 0,1-1-48 0,0 0-16 15,0-2 0-15,-2 1 0 0,1 1-128 0,0 1 0 0,1 1 0 0,-3 1 128 16,1 0-128-16,-1 3 0 0,2 3 144 0,3 4-144 16,0 0 0-16,0 0 0 0,0 0 0 0,-4 3 0 15,-1 2-208-15,2 1 32 0,0 3 16 0,1 1 0 16,-1 1 160-16,3 1 0 0,0 0-144 0,0 0 144 16,0 0 0-16,0 0 0 0,3 2 0 0,-1-1 0 15,0 0-128-15,0-1 128 0,1-1 0 0,1-1 0 16,-2-1-160-16,1 0 160 0,-1-3-208 0,1 1 80 15,-3-7-1616-15,1 6-320 0,-1-6-64 0</inkml:trace>
  <inkml:trace contextRef="#ctx0" brushRef="#br0" timeOffset="160799.64">18935 11299 2751 0,'0'0'256'0,"0"0"-256"0,0 0 0 0,0 0 0 0,0 0 1536 0,0 0 256 0,0 0 48 0,0 0 16 16,0 0-960-16,0 0-192 15,1-5-48-15,-1 5 0 0,1-6-112 0,-1 6-32 16,0 0 0-16,0 0 0 0,0 0-192 0,0 0-32 16,0 0-16-16,0 0 0 0,0 0-48 0,0 0-16 0,0 0 0 0,0 0 0 15,0 0-16-15,0 0 0 0,0 0 0 0,0 0 0 16,0 0 128-16,4 8 0 0,-2 0 16 0,-1 1 0 16,-1-1 16-16,0 2 0 0,0 1 0 0,-1 0 0 15,0 1-128-15,0 2-32 0,1 0 0 16,0 0 0-16,-2-1-16 0,2 1-16 15,0-2 0-15,0 0 0 0,0-1-160 0,0-1 192 0,0-3-192 0,0 1 192 16,0-1-48-16,0-1 0 0,0-6 0 0,0 6 0 16,0-6 96-16,0 0 16 15,0 0 0-15,0 0 0 0,0 0 80 0,0 0 32 0,0 0 0 0,0 0 0 16,0 0 80-16,0 0 32 0,0-6 0 0,0 0 0 16,0-3-160-16,0-1-16 0,0-1-16 0,0-2 0 0,-2-3-16 15,2 0 0-15,0-3 0 0,0 2 0 0,-1 0-128 0,1 1-16 16,0-1-128-16,0 2 192 0,0-1-48 0,0 2-16 15,0 1 0-15,0 1 0 0,1 1-128 0,1 1 0 16,-2 2 0-16,2 0 0 0,-2 2 192 0,1 0-32 16,-1 1-16-16,0 5 0 0,0 0-16 0,0 0 0 15,0 0 0-15,0 0 0 0,0 0-128 0,0 0 0 16,0 0 0-16,1 7 0 0,-1 1 0 0,0 1-176 16,1 1 176-16,-1 1-192 0,0 2 192 0,0 0 0 0,0 2 0 15,0-1-128 1,-1-1 128-16,1 1 0 0,0 1-144 0,0 0 144 0,0 0 0 0,1 1 0 15,0-3 0-15,0 0 0 0,0-1 0 0,0-1 0 0,1-2 0 0,-1-1 0 16,1-2 0-16,0 0 0 0,-2-6 0 0,2 5 0 16,-2-5 0-16,0 0 160 0,0 0-160 0,0 0 160 15,0 0-32-15,0 0-128 16,0 0 192-16,0 0-64 0,5-4 32 0,-2-3 0 0,-1 0 0 16,0-2 0-16,1-2 16 0,-1-2 0 0,-1-2 0 0,-1 0 0 15,0-1-176-15,1-1 128 0,-1 1-128 0,0-1 128 16,0 1-128-16,0 0 0 0,0 2 0 15,0 2 0-15,-1 0 0 0,1 2 0 0,0 2 0 0,0 1 0 16,-1 1 0-16,1 6 0 0,0 0 0 0,0 0 0 16,0 0 0-16,0 0 0 0,0 0 0 0,0 0-176 15,-5 6 32-15,3 3 0 0,0 1 0 0,1 2 0 16,-1 1 144-16,1 1-160 0,-1-1 160 0,1 1-160 16,0 2 160-16,1 0 0 0,-1 2 0 0,1-2 0 15,0 1 0-15,0-2 0 0,-1-1 0 0,1 1-128 16,1-1-512-16,0-2-112 0,-1-1-16 0,1 0-11328 0</inkml:trace>
  <inkml:trace contextRef="#ctx0" brushRef="#br0" timeOffset="162052.94">19370 11361 1839 0,'0'0'160'0,"0"0"-160"0,0 0 0 0,0 0 0 0,0 0 2480 0,0 0 464 0,0 0 80 0,0 0 32 15,0 0-1728-15,1-7-352 0,0 2-64 0,-1 5-16 16,1-7-128-16,0 2-48 0,0-1 0 0,0 2 0 15,-1-3 32-15,0 1 0 0,0-1 0 0,1 0 0 16,-1 1-48-16,0-1 0 0,0 1 0 0,0 0 0 16,0 6-336-16,0-5-80 0,0 5-16 0,0 0 0 15,0 0-16-15,0 0 0 0,0 0 0 0,0 0 0 16,0 0-80-16,0 0-32 0,0 0 0 0,0 0 0 16,-4 7-144-16,0 1 0 0,-1 1 0 0,2 1 0 0,0 0 0 0,-1 2 0 15,1 0 0-15,1 2 0 0,1 0 0 16,0 2 0-16,0-1 0 0,1 2 0 0,0-1 0 0,0 0 0 15,1-4 0-15,0 0 0 0,1 0 0 0,0-1 0 16,1-2 0-16,0 0 0 0,-1-2 0 0,0-1 128 16,-2-6 0-16,0 0 0 0,0 0 0 0,0 0-128 15,0 0 192-15,0 0-64 0,0 0 144 0,0 0 32 16,3-5 0-16,1-1 0 0,-4-2 80 0,1-2 32 16,0-1 0-16,0-2 0 0,-1-2-192 0,0-1-32 15,0-3-16-15,1 1 0 0,0-1-176 0,0 1 0 16,-1 1 0-16,0-1 0 0,0 2 0 0,0 1 128 15,0 2-128-15,0 2 0 0,0 1 128 0,0 3-128 16,-1 0 0-16,1 7 128 0,0 0 32 0,0 0 0 16,0 0 0-16,0 0 0 0,0 0-160 0,-4 4 0 15,0 3 0-15,1 2 0 0,0 2-208 0,1 1 80 16,1 1 128-16,-1 1-208 0,2 2 208 0,0 0 0 16,2 4 0-16,-1-1 0 0,-1 0 0 0,1-1 0 0,1-1 0 0,0-2 0 31,0 1-576-31,2-2-32 0,-3-1 0 0,2-1-8096 0,1-1-1600 0</inkml:trace>
  <inkml:trace contextRef="#ctx0" brushRef="#br0" timeOffset="164231.43">19759 11282 5519 0,'0'0'496'0,"0"0"-496"0,0 0 0 0,0 0 0 16,0 0 992-16,0 0 96 0,0 0 32 0,0 0 0 16,0 0-144-16,0 0-16 15,0 0-16-15,0 0 0 0,1-6-16 0,-1 6 0 0,0 0 0 0,0 0 0 16,0 0-160-16,0 0-48 0,0 0 0 0,0 0 0 0,0 0-240 0,0 0-48 16,0 0-16-16,0 0 0 15,0 0-96-15,4 7 0 0,-2-1-16 0,-1 3 0 16,-1 2-32-16,-1 0 0 0,-1 0 0 0,-1 1 0 15,0 3-80-15,0 0-32 0,1 0 0 0,-2 1 0 0,1-1-32 0,0 1-128 16,-1-1 192-16,1-1-64 0,0 0-128 0,1-1 128 16,0-1-128-16,0-1 128 0,1 0-128 0,0-1 128 15,0-3-128-15,1 0 128 0,0-7 48 0,0 0 0 16,0 0 0-16,0 0 0 0,0 0 208 0,0 0 64 16,0 0 0-16,0 0 0 0,0 0 160 0,0 0 32 15,2-8 16-15,1-2 0 0,-1-1-272 0,-1-2-64 16,-1-1-16-16,1-4 0 0,0-1-160 0,-1-2-16 15,-1-1-128-15,0 0 192 0,0 0-192 0,-1 1 128 16,2 0-128-16,-2 2 0 0,2 2 128 0,0 1-128 16,0 1 0-16,-1 3 0 0,0 2 176 0,0 2-176 15,0 0 192-15,0 3-192 0,0 0 240 0,1 5-64 0,0 0-16 0,0 0 0 16,0 0-160-16,-1 7 0 16,-1 1 0-16,1 2 0 0,0 1-208 0,0 2 80 15,0 0 128-15,1 1-208 0,0 1 208 0,0 0 0 16,0 0 0-16,1 2 0 0,0-1 0 0,1 1 0 0,1-1 0 0,-1-1 0 15,0-2 0-15,0-2 0 0,0-1 0 0,1 0 0 16,-3-10 0-16,0 0 128 0,0 0 0 0,0 0-128 16,0 0 176-16,0 0-176 0,0 0 160 15,0 0-160 1,0 0-1136-16,-1-8-320 0</inkml:trace>
  <inkml:trace contextRef="#ctx0" brushRef="#br0" timeOffset="165515.34">20079 11317 2751 0,'0'0'256'0,"0"0"-256"15,0 0 0-15,0 0 0 0,2-4 2288 0,1-2 400 16,-1 1 96-16,-2 5 16 0,2-7-1200 0,1 1-256 0,0 1-32 0,-3 5-16 16,2-6-400-16,-2 6-64 0,0 0-32 0,3-4 0 15,-3 4-208-15,0 0-32 0,0 0-16 0,0 0 0 16,0 0-208-16,0 0-32 0,0 0-16 0,0 0 0 15,8 4-144-15,-3 1-16 0,1 0-128 0,-2 2 192 16,1 0-32-16,-1 0-16 0,0 2 0 0,0 0 0 16,-1 0 16-16,-1 1 0 0,0 1 0 0,1 1 0 15,-2 0-32-15,0 0-128 0,1 1 192 0,0 0-64 0,0-2-128 0,1-1 0 16,0 0 0-16,-3-1 128 0,1-1-128 0,1-2 0 16,-2-6 144-16,1 7-144 0,-1-7 192 0,0 0-16 15,1 6-16-15,-1-6 0 0,0 0-160 0,0 0 0 16,0 0 144-16,0 0-144 0,0 0 368 0,0 0 0 15,0 0 0-15,-1-6 0 0,0-2 48 0,0-2 16 16,-1-1 0-16,0-2 0 0,-1-2-112 0,2-2 0 16,0-1-16-16,0 1 0 0,-1-2-48 0,1-1-16 15,0-1 0-15,1 1 0 0,0-2 0 0,0 2 0 0,0 3 0 0,0 2 0 16,1 2-48-16,0 1-16 0,-1 2 0 0,0 2 0 16,0 1-48-16,0 7 0 15,0 0 0-15,0 0 0 0,0 0-128 0,-6 5 0 16,1 2 0-16,1 3 128 0,0 2-128 0,1 3-176 15,-1 1 48-15,0 3 0 0,1 1 128 0,1 1 0 16,0 1-144-16,0 1 144 0,1 1 0 0,2-1 0 16,1 0 0-16,-1-1 0 0,1-1 0 0,0-2 0 0,1-2 0 0,2 0 0 0,-1-2 0 15,1-2 0-15,-1-2 0 0,0-2 0 16,0-2 0-16,-4-7 0 0,0 0 176 0,0 0-176 16,0 0 240-16,0 0-48 0,0 0-16 0,3-8 0 0,-2-1 16 0,0-3 16 15,0-3 0-15,0-3 0 0,0-3-208 16,1-2 176-16,-1-2-176 0,1 0 160 0,-2-1-160 0,0 1 0 31,0 0 0-31,0 1 0 0,2 2 0 0,-1 3 0 0,-1 3 0 0,1 4 0 0,0 4 0 16,-1 1-176-16,0 7 176 0,0 0-128 0,0 0-64 0,-2 7-16 15,0 2 0-15,1 5 0 0,1 1 16 0,-2 3 16 16,1 0 0-16,-1 4 0 16,1 3-208-16,1 0-32 0,0 1-16 15,0 1 0-15,0-2-1936 0,0-1-400 0</inkml:trace>
  <inkml:trace contextRef="#ctx0" brushRef="#br0" timeOffset="177025">14367 4327 1839 0,'0'0'160'0,"0"0"-160"0,0 0 0 0,0 0 0 15,0 0 2896-15,0 0 560 16,0 0 96-16,0 0 32 0,0 0-1824 0,1-4-352 16,-1 4-80-16,4-5-16 0,0 0-384 0,0 1-80 15,3-1-16-15,0 1 0 0,3 1-144 0,1-1-48 0,0 1 0 0,3 0 0 0,0-1-112 0,1 1-16 16,0-1-16-16,2 2 0 15,1-1-128-15,-1 1-32 0,1-1 0 0,1 1 0 0,-2-1-336 0,2 2-192 16,-1 0 32-16,-2-1 0 0,-2 0 160 0,0 0 0 16,-2-1 0-16,-1 2 0 0,-3 0 0 0,0 0 128 15,-8 1-128-15,0 0 128 0,0 0 0 0,0 0 16 16,0 0 0-16,0 0 0 0,0 0 160 0,-5-2 16 16,-3 0 16-16,-1 1 0 0,-2 0-16 0,-1 1-16 15,-2 0 0-15,-1 1 0 0,0 0-144 0,-1 1-32 16,-3 0 0-16,0 1 0 0,-1 2 96 0,-1 0 16 15,1 3 0-15,-4 0 0 0,4 2-48 0,0 1 0 16,-1 0 0-16,1 0 0 0,0-1-192 0,2 1 0 16,-2 0 0-16,2 0 0 0,3-2 144 0,3 0-144 15,0 0 128-15,2 0-128 0,2 0 144 0,2-1-144 16,3 0 160-16,0 0-160 0,1-2 144 0,2 1-144 0,4 0 128 0,2-1-128 16,-1 1 0-16,3-2 0 0,2 0 0 0,1-2 0 15,1 0 0-15,-1 0 0 16,3-2 0-16,-1-2 0 0,-1-2 128 0,0 0-128 0,1 0 128 0,-2-3-128 15,-2-1 160-15,0-1-160 16,-2-1 192-16,-2 0-192 0,-1 0 272 0,-2 1-48 0,-2 0-16 0,-2 0 0 16,-2 2 320-16,-1 0 64 0,-3 1 16 0,0 0 0 15,0 1-256-15,-3 1-48 0,-3 1-16 0,0 2 0 16,0 2-288-16,0 0 0 0,-1 0 0 0,1 1-144 16,1 1-368-1,1 0-80-15,1 1-16 0,1 2 0 0,2 1-2528 16,4-1-496-16</inkml:trace>
  <inkml:trace contextRef="#ctx0" brushRef="#br0" timeOffset="177337.79">14682 4466 23903 0,'0'0'1056'0,"0"0"224"0,0 0-1024 0,0 0-256 16,0 0 0-16,0 0 0 0,0 0 1072 0,0 0 160 16,0 0 48-16,-5 2 0 0,2 3-272 0,1 1-48 15,1 3-16-15,1 2 0 0,0 1-368 0,0 4-64 16,1-1 0-16,1 4-16 0,0 0-96 0,1 2-16 16,1 0 0-16,-2 0 0 0,0 0-160 0,-1-1-32 0,0-3-16 0,0 1 0 15,-1-3-176-15,0 2 0 16,-1-2 144-16,1-1-144 0,-2-2 128 0,0-1-128 0,0-1 128 0,-1-2-128 15,1-1 0-15,-1-2-288 0,-1 0 48 0,4-5 16 32,0 0-2048-32,0 0-416 0,0 0-64 0,0 0-10160 0</inkml:trace>
  <inkml:trace contextRef="#ctx0" brushRef="#br0" timeOffset="177572.15">14688 4622 16575 0,'2'-15'736'0,"-1"8"160"0,1 0-720 0,-1-2-176 0,1-2 0 0,1 1 0 16,3-1 1792-16,0 0 336 0,2 1 64 0,1 0 16 15,1 1-928-15,2 3-192 0,-1-2-48 0,1 1 0 16,1 3-144-16,-1 1-48 0,-1-1 0 0,-1 2 0 16,-1 1-80-16,-1 1 0 0,-2 1-16 0,0 1 0 15,-1 2-400-15,-5-4-80 0,3 5-16 0,-1 2 0 16,-2-1-96-16,-2 2-32 0,0 2 0 0,-2 1 0 0,-2 0-128 0,0 0 160 16,-1 0-160-16,-1-1 160 0,-1 0-160 0,0-1 128 15,-2-2-128-15,1 0 128 0,-1-2-128 0,1 1 0 16,2-2 144-16,1 0-144 0,-2-2 0 0,3 0 0 15,6-2 0-15,-5 0 0 16,-1-1-2176-16,6 1-336 0,0 0-80 0</inkml:trace>
  <inkml:trace contextRef="#ctx0" brushRef="#br0" timeOffset="177786.84">14970 4480 12895 0,'0'0'1152'0,"0"0"-928"0,0 0-224 0,0 0 0 16,0 0 3680-16,0 0 688 0,0 0 144 0,0 0 32 15,0 0-2624-15,0 0-512 16,0 0-96-16,0 0-32 0,4 8-496 0,-2 0-96 0,-1 2-32 0,1 1 0 16,-1 2-352-16,-1 1-80 0,0 2-16 0,0 0 0 15,0 1-208-15,0-2 128 0,0 1-128 0,0-1 0 16,1-2 128-16,0-1-128 0,1 0 0 0,0-1 0 16,2-1 0-16,-1-1-128 0,0-3-16 0,2 0 0 15,-5-6-1888-15,5 4-368 0,-5-4-80 16</inkml:trace>
  <inkml:trace contextRef="#ctx0" brushRef="#br0" timeOffset="178026.84">15310 4407 27983 0,'0'0'1232'0,"0"0"272"0,0 0-1200 0,0 0-304 16,0 0 0-16,0 0 0 0,0 0 704 0,4-5 64 16,-1 0 32-16,3-1 0 0,2 2 256 0,-2 1 48 15,3-1 16-15,1 2 0 0,2 1-704 0,1-1-144 0,0 0-16 0,2-1-16 16,0 2-240-16,0 0 0 16,1 0 0-16,-1 0-160 15,0 1-1632-15,-2 1-320 0,-1-1-64 0,-2 2-11424 0</inkml:trace>
  <inkml:trace contextRef="#ctx0" brushRef="#br0" timeOffset="178183.16">15351 4507 25791 0,'0'0'2304'0,"0"0"-1856"0,0 0-448 0,0 0 0 16,0 0 1648-16,0 0 224 0,0 0 48 0,7-1 16 16,0-2-1168-16,1 2-256 0,2-1-32 0,2 1-16 15,2 0-224-15,1 0-48 0,2-1-16 0,1-2 0 16,2 1-176-16,2-1 0 0,3 0-192 0,2 1-10176 15,-1-1-2016-15</inkml:trace>
  <inkml:trace contextRef="#ctx0" brushRef="#br0" timeOffset="179320.27">16380 4253 21183 0,'0'0'944'16,"0"0"192"-16,0 0-912 0,0 0-224 0,0 0 0 0,8-3 0 0,0 0 624 0,2 1 80 16,2-1 0-16,3 0 16 0,2 1 160 0,4 0 16 15,3 2 16-15,1-1 0 0,-1 0-336 0,0 0-80 16,0 1-16-16,-2 0 0 0,-1 0-352 0,0 1-128 16,-4-1 0-16,-2 0 144 0,-1 0-144 0,-2 1 0 15,-3-1 0-15,-2 1 128 0,-7-1-128 0,0 0 160 16,0 0-160-16,0 0 160 0,0 0-160 0,-6 2 0 0,-3-1 0 0,0 0 128 15,-2 1 0-15,-4-1-128 16,-1-1 192-16,-3 1-64 0,-1 0 192 0,-1 1 16 16,-3 0 16-16,-1 2 0 0,0-1 144 0,0 1 16 15,2 1 16-15,1 0 0 0,1 1-96 0,2 1-32 0,0 2 0 0,1 0 0 16,2 1-208-16,1 1-64 16,3 1 0-16,0 0 0 0,0 1-128 0,1 0 0 15,1 2 0-15,3-2 0 0,0 0 0 0,1 1 0 0,2-1 0 0,2-1 0 16,0-1 0-16,2 0 0 0,1-1 0 0,2-2 0 0,4 1 0 0,0-1 0 15,2 0 0-15,1-2 0 16,0-1 0-16,2-2 0 0,-1-3 0 0,2 0 0 0,0-2 0 0,1-2 0 16,-1-1 0-16,-1-1 128 15,-1-1 0-15,-2-2 0 0,-4-1 0 0,0-1 0 0,-2-1 16 16,-1 0 0-16,-3-1 0 0,-1 0 0 0,-1 2 32 0,-3 2 0 16,-1-1 0-16,0 2 0 0,-2 1 0 0,0 3 0 15,-2 0 0-15,1 1 0 0,0 1-176 0,2 2 0 16,0 1 0-16,0 4 0 15,2-1-912-15,0 3-64 0,2 0-16 0,0 2-14528 0</inkml:trace>
  <inkml:trace contextRef="#ctx0" brushRef="#br0" timeOffset="179984.87">16758 4588 28559 0,'0'0'1264'0,"0"0"272"0,0 0-1232 0,0 0-304 15,0 0 0-15,6-4 0 0,-2-2 288 0,0 1 0 16,-3-2 0-16,0 1 0 0,-1-1 496 0,-1 0 112 16,1 7 0-16,-4-6 16 0,0-1-128 0,0 3-16 0,-2-2-16 0,1 2 0 15,-3 1-352-15,0 1-64 16,0 2-16-16,1 2 0 0,-2 0-176 0,0 0-144 16,0 1 192-16,2 3-192 0,-1 0 0 0,1 2 0 15,1 1 0-15,-1 0 0 0,2 1 0 0,0-1 0 0,1 1 0 0,2 1-144 0,-1-1 144 16,3 0 0-16,0-1 0 0,3 0 0 15,0-2 0-15,0 0 0 0,-3-7 0 0,7 4-128 16,1 0-256 0,-1-2-64-16,2 0 0 0,0-2 0 0,1-1-144 0,1-1-48 0,0-1 0 15,0-3 0-15,-1-1 224 0,-2-1 32 0,1 0 16 0,-1-1 0 0,-1 0 368 16,-2 2 0-16,-1 0-144 0,0 0 144 0,-2 2 0 0,1 1 128 16,-3 4-128-16,0 0 192 0,0 0 144 0,0 0 32 15,0 0 0-15,0 0 0 0,0 0-128 0,-3 5-32 16,2 2 0-16,0 0 0 0,1 2-208 0,0 0 0 15,1 0 0-15,1 0 0 0,0-1 0 0,2 0 0 16,0-1 0-16,1-1 0 16,2 0 0-16,1-1 0 0,1 0 0 0,-1-2 0 0,2-2 0 0,1-1 0 15,-1-2 0-15,1-1 0 0,1-2 0 0,0 0 128 16,-1-2-128-16,1-2 0 0,2-1 0 0,-1-2 0 16,-2-1 0-16,-1-1 0 0,0-1 0 0,-3 2 0 15,1 1 0-15,-2 2 0 0,-3 1 0 0,0 3 0 16,-1 0 0-16,-2 6 0 0,0 0 240 0,0 0-48 15,0 0-16-15,0 0 0 0,-1 8-176 0,0 1 160 16,0 0-160-16,1 2 160 0,1 0-160 0,0 1 0 0,1 0 0 0,3 0 0 16,-3-1 0-16,4-1 0 15,1 0 0-15,2-3 0 0,1 1 0 0,1-2 0 0,0-2 0 0,1-1 0 16,0-2 0-16,0-1 0 0,1-2 0 0,1-1 0 16,-1-3 0-16,-1 0 0 0,0-3 0 0,0-1 0 15,-1-2 144-15,-1-1-144 0,-1-4 160 0,-3 2-160 16,1-2 160-16,-3 3-160 0,0 2 160 0,-3 2-160 15,-1 0 192-15,-1 3-64 0,-1 0-128 0,-1 3 192 16,-1 0-192-16,4 4 128 0,-6 0-128 0,1 1 0 31,-2 3-256-31,1 0-160 0,-1 0-32 0,2 3-9984 0,-1 2-1984 0</inkml:trace>
  <inkml:trace contextRef="#ctx0" brushRef="#br0" timeOffset="180266.87">17400 4605 22287 0,'0'0'976'0,"8"-3"224"0,3 2-960 0,-1-1-240 16,0-1 0-16,-1-2 0 0,0 1 1024 0,-1 0 144 16,-1-1 48-16,2 1 0 0,-2-3-288 0,-1 1-48 15,-1-1-16-15,-1 2 0 0,0-2-480 0,0 1-112 16,-2 1-16-16,-1-1 0 0,-1 6 48 0,-1-5 0 16,-2 1 0-16,-2-1 0 0,-1 2 16 0,-1 2 0 15,2 1 0-15,-1 1 0 0,-4 1-128 0,0 2 0 16,-1 3-16-16,0 1 0 0,-1 2-176 0,1 1 160 15,0 1-160-15,1 1 160 0,0 1-160 0,3 1 0 16,1-2 144-16,2 0-144 0,2-1 0 0,0 0 128 16,4-1-128-16,1-1 0 0,2 0 0 0,4-1 128 15,0 0-128-15,1-2 0 0,2 0 0 0,2-2 144 0,2-2-144 0,1-2 0 16,3-1-128-16,0-3-144 0,0-1-32 0,1-1-9712 31,2-3-1952-31</inkml:trace>
  <inkml:trace contextRef="#ctx0" brushRef="#br0" timeOffset="180485.6">17947 4359 23951 0,'-5'-13'1056'15,"3"9"224"-15,-2-2-1024 0,2 2-256 0,2 4 0 0,0 0 0 0,0 0 2144 0,0 0 368 16,0 0 80-16,0 0 16 0,0 0-1168 0,0 0-224 16,-4 5-64-16,1 4 0 0,0 1-512 0,2 1-96 15,-1 2-32-15,1 3 0 0,-1 1-272 0,1 1-64 16,1-1-16-16,0 2 0 0,1-1-160 0,0 2 0 15,1-2 0-15,1 1 128 0,1 0-128 0,-1-2 0 16,1 0 0-16,1-4 0 16,0 0-576-16,1-2-160 0,-1-2-32 0,0-2 0 15,-5-7-2704-15,5 4-560 0</inkml:trace>
  <inkml:trace contextRef="#ctx0" brushRef="#br0" timeOffset="180657.45">17809 4564 19343 0,'-6'-9'1728'0,"6"9"-1392"0,0 0-336 0,0-5 0 16,1-1 2928-16,-1 6 512 16,5-5 96-16,0-1 32 0,3 1-2656 0,3 0-528 15,3 1-96-15,1-1-32 0,1 2 192 0,4 0 48 16,3 0 0-16,1-1 0 0,-2 1-496 0,1 1 128 0,-1-2-128 0,1 1-10320 16,1 0-2096-16</inkml:trace>
  <inkml:trace contextRef="#ctx0" brushRef="#br0" timeOffset="181501.71">18540 4377 27983 0,'0'0'1232'0,"0"0"272"0,-2 5-1200 0,-4 1-304 0,-2-1 0 0,1 4 0 15,3 3 304-15,1 2 0 0,-2 1 0 0,2 1 0 16,0 2 208-16,0 1 64 0,1 1 0 0,1-1 0 16,0 2-144-16,0 0-32 0,1-1 0 0,2-2 0 15,-1 2-208-15,0-2-32 0,1-3-16 0,1-2 0 0,-1-4 48 0,0-1 16 16,-2-8 0-16,0 0 0 0,0 0 64 0,0 0 16 16,0 0 0-16,0 0 0 0,3-4 0 0,1-4 0 15,-2-2 0-15,1-5 0 0,-1-3-128 0,2-3-32 16,-2-3 0-16,0-2 0 0,1-10-128 0,2 0 0 15,-1 0 0-15,-1-2 0 0,1 1 0 0,1 2 0 16,1 3 0-16,-1 1 0 0,2 3 0 0,1 2 128 16,-1 2-128-16,2 3 0 0,4 4 0 0,0 1 0 15,3 1 0-15,-1 3 0 0,1 3 0 0,-1 3 0 16,2 4 0-16,-2 2 0 0,-1 0 0 0,-1 3 0 16,-2 3 0-16,-3 2 0 0,-3 0 0 0,-3 3-144 15,-2 2 144-15,-4 0 0 0,-3 2-288 0,-5 2 48 0,-5-1 16 16,-2 2 0-16,-1 0-96 0,-1 1-32 0,-1-1 0 0,2-3 0 15,2-2 176-15,-2-1 48 0,2-2 0 0,2-2 0 16,3-2 304-16,0-1 64 0,2-1 16 16,1 2 0-16,2-3 144 0,3-1 48 0,5-2 0 0,0 0 0 15,0 0-208-15,0 0-48 0,0 0 0 0,0 0 0 16,6 5-64-16,1 0-128 0,2 2 176 0,2 0-176 16,3 0 224-16,-1 1-64 0,1 1-16 0,0 1 0 15,0 0 48-15,2 1 0 0,-1 1 0 0,-1 0 0 16,1-1-32-16,-2 2 0 15,0-1 0-15,0 2 0 0,-1 1-160 0,0-1 160 0,0-1-160 0,1 0 160 0,-2-1-160 0,-2-1 0 16,0-1 144-16,-1-1-144 0,1-1 0 0,-3-2 144 16,0 0-144-16,-2-2 0 0,-4-4 0 0,6 4-224 15,-6-4 16-15,6 2 0 16,2 0-1984-16,-1-1-400 0,-7-1-80 0</inkml:trace>
  <inkml:trace contextRef="#ctx0" brushRef="#br0" timeOffset="181724.23">19206 4477 31151 0,'0'0'1376'0,"0"0"288"0,5-4-1328 0,2 0-336 15,3 2 0-15,1 0 0 0,1 0 160 0,2 0-32 16,-1-2-128-16,3 2 192 0,0 0 32 0,1 0 0 15,-2-1 0-15,1 2 0 0,-2 0-224 0,0 1 0 16,1 0-192-16,-1 0-9344 16,0 0-1888-16</inkml:trace>
  <inkml:trace contextRef="#ctx0" brushRef="#br0" timeOffset="181905.58">19359 4579 14735 0,'0'0'1312'0,"-6"-2"-1056"0,3-1-256 0,3 3 0 0,0 0 4032 0,0 0 736 15,-4-2 160-15,4 2 16 16,0 0-3776-16,0 0-752 0,0 0-160 0,6-1-16 16,3 1-48-16,1 0-16 0,2 1 0 0,1-1 0 15,3 0-176-15,0 0 0 0,2 0 0 0,0 0 0 16,2-3-256-16,1 1-64 0,-1 0-32 0,1-1 0 31,1-1-2464-31,-1 1-512 0</inkml:trace>
  <inkml:trace contextRef="#ctx0" brushRef="#br0" timeOffset="183746.55">20362 4221 13071 0,'0'0'576'0,"6"-6"128"0,-1 1-576 0,0-2-128 0,2-1 0 0,0 1 0 0,-2-1 1840 0,0 0 336 15,-2 2 64-15,-1-1 0 16,-2 1-688-16,0-1-144 0,0 7-16 0,-2-4-16 0,-1-3-176 0,3 7-48 16,-6-2 0-16,0 2 0 15,-2 0-336-15,0 3-80 0,2 1-16 0,-3 3 0 16,-1 2-288-16,-1 2-64 0,-2 1-16 0,-1 3 0 15,0 2-80-15,0 3-16 0,1 1 0 0,-2 1 0 16,2 0-256-16,-1 6 160 0,1 0-160 0,4-3 128 0,3-2 160 16,4-2 32-16,1-1 0 0,3-3 0 0,4 0-320 0,0-5 0 15,2-1-176-15,3-1 176 0,0-1-144 0,1-2 144 16,0 0 0-16,1-3-144 0,2 0 144 0,3-3 176 16,1-2-48-16,-1-3 0 0,-3 0-128 0,0-4 0 15,0-1-160-15,-2 0 160 0,-2-4 0 0,-2 1 0 16,-4-1 0-16,-1 0 160 0,-3-1 0 0,-3 0 0 15,-3 1 0-15,-1 1 0 0,-3 2 480 0,-1 1 80 16,-1 2 32-16,-1 1 0 0,-3 3-624 0,1 1-128 16,0 1 0-16,0 2 0 0,0 2 0 0,1 1-192 15,0 1 192-15,1 0-208 16,1 1-496-16,2 0-80 0,3 3-32 0,3 0 0 16,3-1-2416-16,3-2-480 0</inkml:trace>
  <inkml:trace contextRef="#ctx0" brushRef="#br0" timeOffset="184498.03">20756 4213 29487 0,'0'0'2624'0,"-3"-4"-2112"0,0-3-512 0,3 7 0 0,0 0 448 0,0 0 0 16,0 0-16-16,0 0 0 0,0 0 32 0,0 0 16 15,0 0 0-15,1 9 0 0,-1 1-48 0,0 3-16 16,0 1 0-16,2 3 0 0,-1 1-112 0,-1 2-32 15,-1 1 0-15,1 1 0 0,0 1-144 0,0-1-128 16,0-1 192-16,0-1-192 0,1-1 144 0,1-2-144 16,-2-1 0-16,0-2 144 0,0-2-144 0,1-2 160 15,0-1-160-15,0-3 160 0,-1-6-16 0,0 0 0 16,0 0 0-16,0 0 0 0,0 0 16 0,0 0 0 0,5-4 0 16,-1-3 0-16,0-1 16 0,2-3 0 15,-1-3 0-15,2-1 0 0,0-3-176 0,-1 1 128 16,2-2-128-16,1 1 128 0,1 1-128 0,-2 0 0 15,0 2 0-15,0 1 0 0,-1 0 0 0,1 5 0 16,-1 0 0-16,-1 2 0 0,0 2-128 0,-3 0 128 16,-3 5 0-16,0 0 0 0,0 0 0 0,0 0 0 15,0 0 0-15,0 0 0 0,0 0 0 0,0 0 0 0,-4 6 0 0,-1 0 0 16,1 2 0-16,-3 0 0 16,0-1 128-16,-2 2-128 0,-1 2 0 0,1 1 0 15,0 3 144-15,2-2-144 0,1-2 0 0,2 1 128 0,0 0-128 0,1 0 0 16,0 0 0-16,1-1 0 0,2 0 0 0,0 0 0 0,0 0 0 0,2-1 0 15,1-1 0-15,3 0 0 16,0-2 0-16,2 0 0 0,2-1 0 0,3-1 0 16,0-3-240-16,3-2 48 0,1-2 0 0,2-2 0 15,1-3-304-15,3-2-48 0,1-2-16 0,2-2 0 16,1-1 144-16,-1-3 32 0,1-3 0 0,-2 0 0 0,-3-2 192 16,-3 0 64-16,-4-2 0 0,-2 5 0 0,-2 1 128 15,-4 3 0-15,-3 1 0 0,-3 5 0 0,-1 1 336 0,-2 2 0 16,2 6 0-16,-5-2 0 0,-3 3 64 15,-1 1 16-15,0 3 0 0,-1 0 0 0,1 2-416 0,-1 1 0 16,1 0 128-16,1 2-128 0,0 1 0 0,3 0 0 16,2 1 0-16,2 1 0 0,2-2-128 0,2-2 128 15,2 1 0-15,3 0 0 0,1-1 0 0,2-1 0 16,2-1-144-16,0 0 144 0,1 0 0 0,0-1 0 16,1 0 0-16,0-1 0 0,-1 1 0 0,-2-1 0 15,1 1 0-15,-1-1 0 0,-1 1 0 0,-2-3 0 16,-3 1 0-16,-2 3 0 0,-2 0 176 0,-2 0 80 15,-2 0 32-15,-2 0 0 0,-2-1 160 0,-1 2 16 16,-1 0 16-16,-2-1 0 0,0 1-288 0,0 0-48 0,-1-1-16 0,0 0 0 16,1-2-128-16,0 1 0 15,0-2 144-15,1 0-144 16,2-1-384-16,1-1-128 0,6-2-48 0,0 0 0 16,0 0-2960-16,0 0-576 0</inkml:trace>
  <inkml:trace contextRef="#ctx0" brushRef="#br0" timeOffset="184669.84">21584 4387 22111 0,'0'0'976'0,"0"0"208"0,0 0-944 0,-2 5-240 0,-1 1 0 0,0 0 0 0,1 2 2144 0,-1 1 384 15,0 1 80-15,-2 0 16 16,1 1-1840-16,-1 0-352 0,1-1-80 0,0 1-16 16,0 1-208-16,3 0-128 0,0 0 160 0,1-1-160 15,0 0 0-15,2-2 0 0,2-2 0 0,0 0 0 16,-4-7-2432-16,8 2-464 0</inkml:trace>
  <inkml:trace contextRef="#ctx0" brushRef="#br0" timeOffset="184791.42">21649 4265 12895 0,'-5'-9'576'0,"5"9"112"0,0 0-560 0,0 0-128 16,0 0 0-16,0 0 0 0,0 0 4832 0,0 0 928 15,0 0 192-15,0 0 48 16,0 0-6000-16,0 0-1392 15,0 0-176-15</inkml:trace>
  <inkml:trace contextRef="#ctx0" brushRef="#br0" timeOffset="189983.44">14577 5112 17279 0,'0'0'768'15,"0"0"144"-15,0 0-720 0,0 0-192 0,6-4 0 0,0 2 0 0,1 0 704 0,0 1 96 16,2 0 32-16,3 0 0 0,4-1-112 0,1-1-16 16,2 1 0-16,2 0 0 0,1 0-144 0,2 0-48 15,1-2 0-15,-1 3 0 0,-1-2-176 0,1 0-32 16,-1-1-16-16,-1 1 0 0,-2 0-96 0,-2 0 0 15,-1 1-16-15,-2 0 0 0,-1 1-176 0,-3 0 128 16,-4 0-128-16,0 0 128 0,-7 1 0 0,0 0-128 16,0 0 192-16,0 0-64 0,0 0 16 0,-5-1 0 15,-1-1 0-15,-3 1 0 0,-3 0-144 0,-2 1 0 0,-3 0 144 0,-2 0-144 16,-1 1 176-16,-5 0-48 16,-3 2 0-16,-2 0 0 0,0 0 384 0,0 2 80 15,-3-1 16-15,3 0 0 0,2 2-208 0,3 1-32 16,1-1-16-16,2 1 0 0,2 0-208 0,2 1-144 15,4 1 192-15,2 0-192 0,1 1 128 0,2 0-128 0,4-1 0 0,1 1 0 16,2-1 0-16,3 0 0 16,2 0 0-16,2-2 0 0,3 0 0 0,2 0 0 15,2-3 0-15,2 0 0 0,1 1 176 0,3-2-176 16,1-1 160-16,1-1-160 0,-1-1 192 0,0-1-48 0,0-2-16 0,-4-1 0 16,-2-1 48-16,-4 0 0 15,-1-3 0-15,-3-1 0 0,-1 0 208 0,-3 1 32 0,-2-1 16 0,-3 0 0 16,0 0-48-16,-4 2-16 0,-2-1 0 0,-4 2 0 15,-1 2-368-15,-1 2 128 0,0 0-128 0,-1 3 0 0,1 2 0 16,-1 2-160-16,1 2 16 0,0 3 0 31,3 2-640-31,1 1-128 0,2 0-32 0,2 1 0 16,1-1-2720-16,1 1-560 0</inkml:trace>
  <inkml:trace contextRef="#ctx0" brushRef="#br0" timeOffset="190439.87">14874 5271 2751 0,'0'0'256'0,"0"0"-256"16,-1-5 0-16,0-1 0 0,1 2 5632 0,0 4 1072 0,0 0 208 0,0 0 64 15,0 0-4928-15,0 0-960 16,0 0-208-16,0 0-48 0,-3 6-400 0,-1 4-96 16,2 4-16-16,0 0 0 0,0 1-320 0,-1 2 0 15,1 1 0-15,1 2 128 0,-1 0-128 0,1 2 0 16,0 0 0-16,1 0 128 0,-1-1-128 0,1-1 0 15,1-3 0-15,0 0 128 0,0-1-128 0,0-2 0 16,0-3 128-16,1-3-128 0,1 0 160 0,-1-2-32 16,-2-6-128-16,0 0 192 0,0 0 0 0,0 0-16 15,0 0 0-15,0 0 0 0,0 0 16 0,1-8 16 0,-2-1 0 0,0-1 0 16,0-2-80-16,-2-2-128 0,1-3 176 0,0 0-176 16,0-3 144-16,0 0-144 0,-1 1 0 0,2 1 144 15,1-1-16-15,1 2 0 16,2 1 0-16,-1 1 0 0,1-1 96 0,1 2 16 0,2 1 0 0,-1 2 0 15,1 1-240-15,1 1 0 0,0 1 128 0,2 3-128 16,0 0 0-16,1 2 0 0,0 2-144 0,-2 1 144 0,0 1-128 0,0 2 128 16,-2 1 0-16,0 2-144 0,-2 2 16 0,1 0 0 15,-4 0 0-15,0 2 0 0,-2 0 128 0,0 1 0 16,-5 0-144-16,0 0 144 0,-2 0 0 0,-1-1 0 16,-2-2 0-16,1 0 0 0,0 0-144 0,3-1 144 15,-3-3 0-15,2 0 0 16,1-2-464-16,2 0 16 0,5-2 0 0,0 0 0 15,0 0-2096-15,0 0-400 0,0 0-96 0</inkml:trace>
  <inkml:trace contextRef="#ctx0" brushRef="#br0" timeOffset="190705.43">15043 5320 17503 0,'0'0'1552'0,"4"-6"-1232"0,-1 2-320 0,1-1 0 16,1 1 1872-16,0 0 320 15,2-1 64-15,0 2 16 0,-1 0-592 0,2 0-112 16,1 2-32-16,-1 1 0 0,0 1-736 0,-1 2-160 0,-2 0-16 0,1 2-16 15,-4 3-384-15,0 1-80 16,-2 2-16-16,-1 0 0 0,-1 1-128 0,-4 1 0 16,-2 0 0-16,-1 2 128 0,0-1-128 0,1 0 0 0,1-1 0 0,-1-2 0 15,0-1 0-15,3-1 0 0,-2-2 144 0,3-2-144 0,4-5 176 0,0 0-48 16,0 0 0-16,0 0 0 16,0 0 224-16,0 0 32 0,0 0 16 0,0 0 0 0,6-1-144 0,3-1-48 15,1-1 0-15,2-1 0 16,0 0-208-16,2 0 0 0,2-1 0 0,-1 2 0 0,1-2 0 0,-1 2 0 15,0 0 0-15,1 0 0 16,-1-1-512-16,-2 1-112 16,0 0-16-16,-1 0-9856 0,-1 1-1984 0</inkml:trace>
  <inkml:trace contextRef="#ctx0" brushRef="#br0" timeOffset="190924.84">15515 5113 28671 0,'0'0'1280'0,"0"0"256"0,3-6-1232 0,1 2-304 16,0 0 0-16,3 0 0 0,2 1 0 0,2 0 0 0,2 0 0 0,2 1 0 16,3 0 0-16,0 0 256 15,2 1-48-15,0 1-16 0,0 1-192 0,-2 0 0 16,-3 0 128-16,-1 0-8800 0,0 1-1760 0</inkml:trace>
  <inkml:trace contextRef="#ctx0" brushRef="#br0" timeOffset="191081.01">15608 5212 25791 0,'0'0'2304'0,"0"0"-1856"0,0 0-448 0,0 0 0 0,0 0 944 0,0 0 80 16,0 0 32-16,0 0 0 0,7-1-224 0,2 0-64 15,0 1 0-15,3 0 0 0,4 0-336 16,-2 0-80-16,2 1-16 0,2-1 0 0,1-1-176 0,-2 1-32 15,2-1-128-15,0-1 192 16,0 0-1616-16,1-1-336 0,-1 0-64 0</inkml:trace>
  <inkml:trace contextRef="#ctx0" brushRef="#br0" timeOffset="192161.53">16546 5025 17503 0,'0'0'768'0,"0"0"176"0,-4-3-752 0,4 3-192 0,0 0 0 0,0 0 0 0,0 0 1456 0,0 0 256 16,0 0 48-16,7-4 16 0,4 1-688 0,3 0-128 31,2 0-16-31,2 2-16 0,0-1-48 0,2 0-16 0,1 0 0 0,2 0 0 0,-1-1-416 0,1 1-64 16,-1 0-32-16,-1 1 0 0,-1 0-352 0,-2 1 144 15,-4-1-144-15,-1 0 0 0,-2-2 0 0,-2 3 0 16,-3 0 0-16,-6 0 0 0,0 0 0 0,0 0-144 16,0 0-16-16,0 0 0 0,-7 4 160 0,-3-1 0 15,-3-1-144-15,-2 0 144 0,-1-1 0 0,-2 2 0 16,-3 0 0-16,-1-1 0 0,-1 0 0 0,0 1 0 15,-1-1 0-15,0 1 0 0,-2 0 288 0,3 2 32 16,1-1 0-16,3 2 0 16,-1-1-128-16,2 2 0 0,2 0-16 0,1 1 0 15,3 0-176-15,2 0 0 0,2 0 0 0,1 1 0 0,1 0 0 0,3 0 0 0,2 2 0 0,2 0 0 16,1 0 0-16,3 1 0 0,0 1 0 0,3-1 0 16,2 0 0-16,1-2 0 0,0-1 0 0,2-2 0 15,0-2 0-15,2-2 0 0,-2 0 0 0,1-2 0 16,0-1 128-16,-2 0-128 0,-1-3 192 0,-2-1-64 15,-2-1 256-15,-2-2 32 0,-1-2 16 0,-3 0 0 16,-1 1 144-16,-2-1 48 0,-4-1 0 0,-2 1 0 0,-2-1-240 16,1 1-64-16,-1 1 0 0,-1 0 0 0,0 1-320 0,-1 2 144 15,-1 1-144-15,1 3 0 0,-1 0 0 0,1 2 0 16,1 3-240-16,-1 0 80 16,1 2-816-16,1 0-176 0,1 3-16 15,2 1-9376-15,1 2-1872 0</inkml:trace>
  <inkml:trace contextRef="#ctx0" brushRef="#br0" timeOffset="192803.83">16897 5265 26655 0,'0'0'1184'0,"0"0"240"0,0 0-1136 0,2-6-288 16,-1 1 0-16,-1-1 0 0,-1 2 464 0,-1-1 48 15,-2 1 0-15,-1 0 0 0,-1-1 176 0,-1 2 32 31,-1 0 16-31,-1 1 0 0,0 1-208 0,-1 2-32 0,1 1-16 0,0 1 0 0,-2 1-272 0,1 1-48 16,0 0-16-16,3 2 0 0,0 0-144 0,1 2 0 0,0 0 0 0,0 2 128 16,2 0-128-16,1 0 0 15,0 0 0-15,2-1 0 0,2 0 0 0,2-1 0 0,0-2 0 16,-1 0 0-16,1-2 0 0,2 1 0 0,1-2 0 16,2-1 0-16,0-2 0 15,1-1 0-15,1-1 0 0,1-3 0 0,0 0 0 0,0-2 0 0,-2 1 144 0,1-3-144 16,-1-1 0-16,-1-1 144 0,0 1-144 0,-2-1 0 15,0 0 144-15,-2 1-144 0,-1 1 0 0,0 2 144 16,-2-1-144-16,-1 7 160 0,0 0-160 0,0 0 160 16,0 0 0-16,0 0 0 0,0 0 0 0,0 0 0 15,0 0-160-15,-3 8 0 0,1 1 0 0,0 0 0 0,0 2-176 0,1 2 176 16,1-1-128-16,1 0 128 0,0 0 0 0,1 0 0 16,1-2 0-16,3-1-128 0,2-2 128 0,0-1 0 15,1-2 0-15,1 0 0 0,2-2 0 0,-2-1 0 16,1-2 0-16,1-1 128 0,0-2-128 0,2 0 176 15,-2-3-176-15,0-2 192 0,0 0-192 0,1-4 192 16,-2-2-192-16,-1 0 192 0,-2-1-192 0,-2 2 128 16,1 2-128-16,-2 3 128 0,0-1-128 0,0 2 0 15,-3 3 0-15,-2 5 0 0,0 0 0 0,0 0 0 16,0 0-160-16,0 0 160 0,3 5-192 0,-2 3 48 16,0 1 16-16,0 2 0 0,0 1 128 0,0 1-160 0,0-1 160 0,0-1-160 15,2 0 160-15,-1 0 0 16,0-1 0-16,1 0 0 0,3-2 0 0,-1-2 0 15,0-1 0-15,1-2 0 0,2-1 0 0,2-2 144 0,-2-1-144 0,0-2 0 32,1-1 224-32,2-3-64 0,-3-1-16 0,0-2 0 0,-1-1 48 0,1-1 16 0,-4-2 0 0,1 1 0 15,-2-2-32-15,-1 2-16 0,-1 0 0 0,0 2 0 16,-1 1-160-16,-1 1 160 0,0 2-160 0,-1 1 160 16,0 2-160-16,2 4 0 0,0 0 0 0,0 0 0 46,0 0-704-46,0 0 0 0,-5 3-16 0,2 1-9744 0,3-4-1952 0</inkml:trace>
  <inkml:trace contextRef="#ctx0" brushRef="#br0" timeOffset="193085.24">17391 5379 18431 0,'0'0'816'0,"0"0"160"0,8 0-784 0,-2-1-192 0,1-1 0 0,0 0 0 0,0-2 1936 0,1 1 352 15,-1 0 64-15,2-2 16 0,-2 0-576 0,-1-2-128 16,2 1 0-16,-2-1-16 0,-1 0-960 0,1 0-192 15,-2-1-48-15,-1 1 0 0,-2 1-144 0,-1-1-48 16,0 2 0-16,0 5 0 0,-3-6-128 0,0 2-128 16,3 4 192-16,-3-4-192 0,-3 2 0 0,1 2 0 15,-3 0 0-15,1 2 0 0,1 2 0 0,-1-1 0 16,-2 1 0-16,2 2 0 0,-1 2-144 0,1 0 144 16,1 2-128-16,0 0 128 0,3-1 0 0,1 0 0 15,-1 0 0-15,2-2-128 0,4 1 128 0,0 0 0 16,0-2 0-16,3 0 0 0,0-1 0 0,2 1 0 15,2-1 0-15,0 1 0 0,0-3 0 0,2 0 0 0,2 0-144 0,-1-2 144 32,2 0-816-32,-1-1-80 0,0-1-32 0,0-1-8912 0,0-1-1776 0</inkml:trace>
  <inkml:trace contextRef="#ctx0" brushRef="#br0" timeOffset="193241.48">17760 5257 23903 0,'0'0'1056'0,"0"-4"224"0,0 4-1024 0,3-5-256 0,-3 5 0 0,3-4 0 0,1-1 608 0,1 1 80 16,0 1 16-16,3 0 0 16,2 2-160-16,1 0-32 0,2 1 0 0,1 1 0 15,2 0-512-15,-1 1-176 0,1-1 0 0,-1 1-12224 16</inkml:trace>
  <inkml:trace contextRef="#ctx0" brushRef="#br0" timeOffset="193413.54">17995 5270 25391 0,'0'0'1120'0,"0"0"240"0,0 0-1088 0,0 0-272 15,1-5 0-15,-1 5 0 0,4-6 400 0,2 2 32 16,0-1 0-16,2 2 0 0,3 0-48 0,2-1-16 16,4 1 0-16,1 1 0 0,0 0-368 0,3 0 0 15,2-2 0-15,1 0 0 16,2 2-2400-16,1-2-448 0</inkml:trace>
  <inkml:trace contextRef="#ctx0" brushRef="#br0" timeOffset="193977.89">18529 5062 11967 0,'0'0'1072'0,"0"0"-864"0,-2-4-208 0,2 4 0 16,-2-5 3168-16,2 5 592 0,0 0 112 0,0 0 32 16,0 0-2048-16,0 0-416 0,0 0-80 0,0 0-16 15,-6 4-576-15,2 1-112 0,1 3-16 0,-1 1-16 16,3 1-240-16,-2 1-64 0,1 1 0 0,1 3 0 15,-1 2-64-15,0 0-32 0,2 2 0 0,0 0 0 16,0-1-224-16,0 1 0 0,2 0 0 0,-1-2 0 16,0 1 128-16,0-3-128 0,1 0 0 0,1-2 144 15,-2-2-144-15,2-1 160 0,-1-1-160 0,0-2 160 16,-2-7-160-16,0 0 160 0,0 0-160 0,0 0 160 16,0 0-160-16,0 0 0 0,0 0 144 0,0 0-144 15,1-4 128-15,-1-3-128 0,-1-2 128 0,0-2-128 0,0-2 0 0,-1-2 144 16,-1-3-144-16,2 0 0 0,-1-2 144 0,1-1-144 15,1-2 0-15,0 1 144 0,0 1 32 0,1 0 0 16,1 0 0-16,2 0 0 0,0 1 208 0,3 2 64 16,0 0 0-16,2 2 0 0,1-1-192 0,1 3-16 15,1-1-16-15,2 4 0 0,1 2-224 0,0 1 0 16,2 1 0-16,-1 2 0 0,0 0 0 0,-1 3 0 16,-1 1 0-16,-1 2-160 0,0 1 160 0,-4 3 0 15,-1 0 0-15,-2 1-128 0,-3 3-32 0,-3 0 0 16,-2 4 0-16,-4 1 0 0,-4 2-112 0,-2 2-32 15,-3 1 0-15,-2 0 0 0,0 2-64 0,-1-1-16 16,2-1 0-16,0-3 0 0,2-1 160 0,1-3 32 16,1-2 0-16,1-3 0 0,1 0 192 0,2-2 0 0,1 0 144 15,2-2-144-15,5-3 336 0,0 0-16 16,0 0-16-16,0 0 0 0,0 0-16 0,0 0 0 0,0 0 0 0,8 5 0 16,-1-2-160-16,4 1-128 0,3 1 192 0,1 0-192 15,3 1 0-15,0 1 0 0,1 2 0 0,2 0 0 16,0 0 0-16,1 0 0 0,0 3 0 0,-1-2 0 15,-3-1 0-15,-1 0 0 0,-2-1 0 0,0 0 0 16,0-3 144-16,-4 1-144 0,-2-2 0 0,-2-1 144 16,0 1-336-16,-7-4-80 0,0 0-16 0,0 0 0 15,0 0-640-15,0 0-128 0,-8 3-32 0,-2-1-9360 16,-2 0-1888-16</inkml:trace>
  <inkml:trace contextRef="#ctx0" brushRef="#br0" timeOffset="194603.22">17920 5342 7359 0,'0'0'320'0,"0"0"80"0,0 0-400 0,-2-6 0 0,0 1 0 0,0 0 0 16,2 5 2720-16,0-5 464 0,0 5 80 0,0-6 32 15,0 6-1712-15,0-4-352 0,0 4-64 0,0 0-16 16,3-5-512-16,-3 5-128 0,0 0 0 0,5-3-16 0,2 0-144 0,0 0-32 15,2-1 0-15,-1 1 0 0,2 0 0 0,1-1 0 16,0 1 0-16,1 0 0 0,1-2-64 0,1 1-32 16,1-2 0-16,0 1 0 0,1-1-96 0,-1 2 0 15,-1 0-128-15,1-1 192 0,-2 2-192 0,-1 0 144 16,-2-1-144-16,-1 1 128 0,-3 0-128 0,-6 3 0 16,0 0-192-16,0 0 192 0,0 0-432 0,0 0 48 15,-5-4 0-15,-4 2 0 0,-2 1 0 0,-1 1 0 16,-3 1 0-16,0 0 0 0,-1 2 160 0,-2-1 32 15,-2 1 16-15,-2 0 0 0,-2 1 176 0,-1-1 0 16,-2-1 0-16,2 0 0 0,0 1 448 0,0-2 0 16,5-1 16-16,1 0 0 0,3 0 432 0,3 0 96 15,1 0 16-15,3-1 0 0,3 1-352 0,6 0-64 16,0 0-16-16,0 0 0 0,0 0-192 0,0 0-32 16,0 0-16-16,0 0 0 0,7 1-208 0,3 0-128 15,2 0 160-15,3 1-160 0,2-1 160 0,2 0-160 0,1 0 160 0,1-1-160 16,1-1 240-16,1 0-48 15,0-1-16-15,0 0 0 0,0 0 0 0,0-1 0 16,0 0 0-16,0 0 0 0,-4 1-176 0,0-1 0 16,-2 1 144-16,-1 0-144 15,-3 0-272-15,-2 1-128 0,-2 0-32 0,-3-1 0 0,-6 2-992 0,0 0-208 0,0 0-32 0</inkml:trace>
  <inkml:trace contextRef="#ctx0" brushRef="#br0" timeOffset="195277.22">19122 5095 13823 0,'0'0'1216'0,"-5"-3"-960"15,-1 1-256-15,3 0 0 0,3 2 3328 0,0 0 608 16,0 0 128-16,0 0 32 0,0 0-2576 0,0 0-512 16,4-5-112-16,4 0 0 0,2 0-256 0,2 2-32 15,2 0-16-15,3 0 0 0,2 1-272 0,0 1-64 16,1 1-16-16,0 1 0 0,0 1-240 0,-4 1 0 16,1-1 0-16,-2 0 0 15,-1 0-512-15,-4 2-208 0,0-1-48 0,-2 0-9072 16,0 2-1808-16</inkml:trace>
  <inkml:trace contextRef="#ctx0" brushRef="#br0" timeOffset="195449.08">19160 5249 14735 0,'0'0'640'0,"0"0"160"0,0 0-640 0,0 0-160 0,0 0 0 0,0 0 0 16,0 0 3584-16,0 0 704 0,0 0 128 0,8-2 16 16,2 0-2912-16,2 1-592 0,2 0-112 0,2 1-32 15,4 0-208-15,2-1-64 0,0-2 0 0,1 1 0 16,0 0-224-16,-1 1-48 0,-1-1-16 0,1-2 0 15,0 1-224-15,-1 0-160 0,-1-3 32 0,0 3 0 16,-1-1-1952-16,-2 0-384 0,-2 1-80 0</inkml:trace>
  <inkml:trace contextRef="#ctx0" brushRef="#br0" timeOffset="197521.81">19927 5078 11055 0,'0'0'976'0,"0"0"-784"16,0 0-192-16,0 0 0 0,-5 0 1984 0,5 0 368 15,-6 0 64-15,6 0 16 0,0 0-688 0,0 0-128 0,0 0-16 0,0 0-16 16,0 0-368-16,0 0-64 16,0 0 0-16,0 0-16 0,0 0-240 0,0 0-32 15,0 0-16-15,0 0 0 16,8 0-128-16,0 0-16 0,1-1-16 0,1-1 0 15,1 1-176-15,2-1-48 0,1 0 0 0,1 0 0 0,2 0-176 0,1-1-32 16,-1 0-16-16,2 1 0 0,0 0-240 0,-1-2 176 0,-1 1-176 0,-1 0 160 0,0 1-160 0,-3-1 0 16,-1 0 0-16,-1 1 0 0,-1 0 0 0,-2-1 128 15,-8 3-128-15,5-2 0 0,-5 2 0 0,0 0 0 16,0 0 0-16,0 0 0 16,0 0-656-16,0 0-64 15,0 0-16-15,0 0 0 0,0 0-2000 0,0 0-400 0,-7 2-64 0</inkml:trace>
  <inkml:trace contextRef="#ctx0" brushRef="#br0" timeOffset="197833.2">20375 4899 23951 0,'0'0'2128'0,"1"-5"-1696"0,-2-4-432 0,1 3 0 0,0-1 816 0,0 3 80 15,-1-2 0-15,1 6 16 0,0 0 400 0,0 0 80 16,0 0 16-16,0 0 0 0,0 0-640 0,0 0-128 0,0 0-32 0,0 0 0 16,-2 10-384-16,0 1-80 15,1 1-16-15,0 2 0 0,-1 1 48 0,1 0 0 0,-1 2 0 0,0-1 0 16,0 1-32-16,2-1 0 0,-3 1 0 0,2-2 0 16,0 0-144-16,1-1 160 0,-1-2-160 15,0-1 160-15,1 0-160 0,0-1 0 16,0-1 144-16,1 0-144 0,1 0 0 0,2-1-160 0,-1-2 16 0,1 0 0 31,2-2-816-31,-1 1-144 0,1-2-48 0,-1-2-8832 0,-5-1-1792 0</inkml:trace>
  <inkml:trace contextRef="#ctx0" brushRef="#br0" timeOffset="198256.68">20561 4967 12895 0,'0'-11'1152'0,"0"11"-928"0,0 0-224 0,0 0 0 0,-1-6 3136 0,1 6 592 16,-2-4 112-16,2 4 32 0,-1-5-2224 0,1 5-448 15,0 0-96-15,0 0-16 0,0 0-448 0,-5 5-80 16,2 0-32-16,1 3 0 0,0 1-368 0,1 2-160 16,-1 1 128-16,2 1-128 0,0 0 0 0,2 1 0 15,-1 1 0-15,1-1 0 0,1-1 0 0,0-1 0 16,1-1 0-16,1 0 0 0,3 0 0 0,1 0 0 16,1-3 128-16,0 0-128 0,-1-2 0 0,2-1 0 15,2-3 144-15,0 0-144 0,0-1 0 0,-1-2 0 16,0-2 0-16,-1 0 0 0,-1-4 0 0,-1 0 0 15,-1 0 0-15,-2-3 0 0,0-1 0 0,-1-1 0 16,0-3 0-16,-2 1-128 0,-1-1 128 0,0-2 0 0,-1 0 0 0,-1 0 0 31,-1 3 0-31,0 1 144 0,0 2-144 0,0 2 160 0,0 1 144 0,1 3 16 16,-1 0 16-16,1 5 0 0,0 0-16 0,0 0-16 31,0 0 0-31,0 0 0 0,0 0-304 0,0 0 0 16,-4 6 0-16,2 1 0 0,0 3 144 0,1 2-144 0,-1 2 0 0,1 1 144 15,0 1-144-15,1 1 0 0,1-1 144 0,0 1-144 16,0 1 144-16,0-1-144 0,1 1 192 0,-1 2-192 16,0-2 144-16,2 0-144 0,-1-3 0 0,0 0 144 15,0-1-144-15,1-1 0 0,2-1 144 0,-2-1-144 0,0-1 0 0,2-1 144 16,-1-1-144-16,1-2 0 16,-1 0-304-1,-4-6-160-15,7 4-48 0,-1-2 0 0,-6-2-1952 0,7-1-400 0</inkml:trace>
  <inkml:trace contextRef="#ctx0" brushRef="#br0" timeOffset="198962.44">20953 4950 25791 0,'-1'-5'2304'0,"1"0"-1856"16,0 5-448-16,0 0 0 0,0 0 784 0,0 0 64 16,0 0 16-16,0 0 0 0,0 0-224 0,0 0-32 15,0 0-16-15,5 9 0 0,-3 1-240 0,2 2-48 16,-1 3-16-16,-1 3 0 0,0 0-112 0,-1-1-32 0,1 1 0 0,-2 0 0 15,-2 1-144-15,1 0 192 0,-1 1-192 0,0-2 192 16,0 1-192-16,0-1 0 16,-1-5 144-16,2 0-144 0,0-1 128 0,1-2-128 15,0-3 160-15,0-7-160 0,1 6 192 0,-1-6-48 16,0 0-16-16,0 0 0 0,7 0 32 0,-1-2 0 0,1-3 0 0,1-3 0 16,1-3-32-16,0-3 0 0,0-3 0 0,2 1 0 0,-2 0-128 0,0 0 0 15,-1-1 144-15,-2 2-144 0,0 0 0 16,-2 2 0-16,-1 2 0 0,0 4 0 0,-1 0 0 15,-2 7 0-15,0 0 0 0,0 0 128 0,0 0 0 0,-7 1 0 16,2 2 0-16,-2 3 0 0,-1 0-128 0,1 2 0 16,-1 0 0-16,1 2 128 0,1 0-128 0,0 1 0 15,1 0 0-15,0 1 0 0,2 1 0 0,1-1 0 16,1-1 0-16,1-1 0 0,1 0 0 0,2-1 0 16,2-3 0-16,1 1 0 0,2-2 192 0,1 0-48 15,1-2 0-15,2-1 0 0,1-1-144 0,1-2 160 16,2-1-160-16,0 0 160 0,2-4-32 0,-1-2-128 15,1-3 192-15,-2-2-64 0,1 0-128 0,-2-1 160 16,-2 0-160-16,0-1 160 0,-2 0-160 0,-2 1 0 16,0-1 144-16,-1 2-144 0,-1 1 0 0,-3 1 0 15,-1 1 0-15,-2 2 0 0,-1 3-160 0,0 5 160 0,-2-4-192 0,2 4 192 16,-5-3-224-16,-1 3 64 16,6 0 16-16,-6 4 0 0,-1-1 144 0,0 2-160 0,2 2 160 0,0 0-160 15,1-1 160-15,1 2-128 16,1 0 128-16,0-1-128 0,4 0 128 0,-1 0 0 0,-1-7 0 15,3 7-128-15,1 0 128 0,2-1-128 0,-1 1 128 0,2 0-128 16,1-1 128-16,0 1 0 16,1-1 0-16,0 1 0 0,-1 0 0 0,-1-1 0 0,1 1 0 0,-1-1 0 15,-1 2 0-15,1 0 0 0,-2-2 0 0,0 1 0 0,-1-1 0 0,-4-6 0 16,4 6 0-16,-4-6 0 0,1 7 160 0,-1-1 16 16,0-6 0-16,-3 7 0 15,3-7 64-15,-4 7 16 0,1-3 0 0,-4 0 0 0,2 0-64 0,-2-1-16 16,0 0 0-16,0 1 0 0,-1-2-176 0,1 0 128 15,2 0-128-15,-1 0 128 0,1-1-128 0,5-1-192 16,-6 3 32-16,6-3 16 16,0 0-1424-16,0 0-288 0,0 0-48 15,0-6-12832-15</inkml:trace>
  <inkml:trace contextRef="#ctx0" brushRef="#br0" timeOffset="199150.87">21494 5134 22111 0,'0'0'976'0,"0"0"208"0,0 0-944 0,0 0-240 15,0 6 0-15,-1 1 0 0,-1 1 944 0,-1 0 144 16,1 1 16-16,-1 1 16 0,0 0 0 0,0 0 0 16,1 0 0-16,1 1 0 0,-1 0-592 0,1 0-112 0,1 0-32 0,1 0 0 15,-1-1-256-15,2 0-128 0,1-2 0 16,1 0 128-16,0-1-128 0,2-2-144 16,0 0 144-16,2-2-208 15,1-2-1760-15,0-2-336 0,0-2-80 0</inkml:trace>
  <inkml:trace contextRef="#ctx0" brushRef="#br0" timeOffset="199275.84">21612 4961 30287 0,'0'0'1344'0,"-4"-3"272"0,0-2-1296 0,1 2-320 0,3 3 0 0,-4-4 0 16,4 4 272-16,0 0-16 0,0 0 0 0,0 0 0 16,0 0-128-16,0 0-128 0,0 0 192 0,0 0-192 15,0 0-960-15,6 7-320 16,-1 1-48-16</inkml:trace>
  <inkml:trace contextRef="#ctx0" brushRef="#br0" timeOffset="207748.18">17122 9206 2751 0,'0'0'256'0,"0"0"-256"16,0 0 0-16,0 0 0 0,-4 8 1104 0,4-8 176 16,-5 5 48-16,5-5 0 0,-6 8-1040 0,2-2-288 15,-2 0 0-15,6-6 128 0,-6 7-128 0,-1 0 0 16,-1 1 0-16</inkml:trace>
  <inkml:trace contextRef="#ctx0" brushRef="#br0" timeOffset="208029.34">17109 9242 5519 0,'0'0'496'0,"0"0"-496"0,0 0 0 0,0 0 0 15,0 0 624-15,0 0 16 0,0 0 16 0,-7 1 0 16,7-1-272-16,-9 5-48 0,1-2-16 0,0 1 0 16,0-1-160-16,-1 1-32 0,0 3-128 0,0-1 192 15,0 0-192-15,-1 3 0 0,1 2 128 0,-4 0-128 0,-1-2 0 16,0 4 0-16,1-1 0 0,-2 1 0 16,-1 0-224-16,0 0 16 0,2 3 0 0,-1 1 0 15,0 3-624 1,2 1-112-16,-1-1-16 0</inkml:trace>
  <inkml:trace contextRef="#ctx0" brushRef="#br0" timeOffset="208217.37">16483 9987 6447 0,'0'0'576'16,"0"0"-576"-16,-3 8 0 0,1-1 0 0,2-7 544 0,-3 13 0 15,1-1 0-15,2 0 0 0,0 0-544 0,-1 1 0 16,-1 1 0-16,1 2 0 0,0 0-144 0,-1 1-144 0</inkml:trace>
  <inkml:trace contextRef="#ctx0" brushRef="#br0" timeOffset="208577.19">16383 10216 9215 0,'0'0'400'0,"0"-8"96"0,0-1-496 0,0 2 0 16,0 7 0-16,-1-10 0 0,1 2 1056 0,0 8 112 15,0-8 32-15,0 8 0 0,0 0-304 0,0 0-48 16,0 0-16-16,0 0 0 0,0 0-448 0,0 0-80 15,0 0-32-15,0 0 0 0,-3 9-32 0,0 2-16 16,-1 1 0-16,1 4 0 0,0 1-48 0,-2 3-16 16,1 2 0-16,-1 2 0 0,0 2-160 0,-1 2 0 15,0 3 0-15,0 3 128 0,0 5-128 0,0 0 128 16,1 2-128-16,0 2 128 0,2 1-128 0,1 1 0 16,0 1 0-16,1-2 0 0,-1-1 0 0,0-1 0 15,1-2 0-15,0 1 0 0,0-1 0 0,1-1 0 16,0 1 0-16,0-3 0 0,0-3 0 0,0 1 0 0,-1-2 0 0,0-3 128 15,-4-1-128-15,3-3-272 0,1-3 64 0,-2-1 16 32,-1-3-848-32,2-2-176 0,1-2-16 0</inkml:trace>
  <inkml:trace contextRef="#ctx0" brushRef="#br0" timeOffset="209014.63">16382 10261 9039 0,'0'0'384'15,"0"0"112"-15,0 0-496 0,0 0 0 0,0 0 0 0,0 0 0 0,0 0 576 0,0 0 32 16,0 0 0-16,-8 7 0 16,2-1 160-16,0 3 48 0,1 0 0 0,-1 2 0 0,1 1-368 0,0 1-64 15,0 0 0-15,-1 3-16 0,0 1-64 0,-1 2-16 16,1 2 0-16,-1 2 0 0,-1 1-64 0,2 3-16 16,0 1 0-16,-1 4 0 0,-3 2-16 0,0 4-16 15,0 0 0-15,-1 4 0 0,-1 3-48 0,2 1-128 16,1 3 192-16,0 1-64 0,3 3-128 0,-1 0 0 15,3 0 0-15,-1 0-176 0,2-1 176 0,1 0 0 16,2-2 0-16,2 1 0 0,0 0 0 0,1-2 0 16,2 1 0-16,-1-4 0 0,3-2 0 0,-1-1 128 15,0-3-128-15,1 1 0 0,0-1 128 0,0-3-128 0,-2-2 128 16,1-1-128-16,0-2-160 0,1-2-96 0,-3-1-32 16,2-4 0-16</inkml:trace>
  <inkml:trace contextRef="#ctx0" brushRef="#br0" timeOffset="209483.73">16251 10659 3679 0,'0'0'320'0,"0"0"-320"16,0 0 0-16,0 0 0 0,0 0 1520 0,0 0 224 15,0 0 48-15,0 0 16 0,0 0-1168 0,0 0-224 16,0 0-48-16,0 0-16 0,-4 8-160 0,1 1-48 15,-1-1 0-15,2 2 0 0,-1 1 48 0,-2 3 0 16,0 1 0-16,0 3 0 0,1 1 192 0,-1 4 64 16,-3 3 0-16,1 1 0 0,1 2-64 0,-1 4-16 15,2 4 0-15,-4 4 0 0,-1 0-144 0,0 2-32 16,0-1 0-16,-1 5 0 0,0 0 0 0,1 2-16 16,1 2 0-16,2 2 0 0,-1 2-176 0,1 1 192 15,1-1-192-15,0 2 192 0,2 3-192 0,3-1 0 16,2-1 0-16,3 2 128 0,0 1-128 0,3-1 128 0,4-5-128 0,2 2 128 15,1 1 64-15,1-2 0 16,3-2 0-16,0 2 0 0,2-1-64 0,0 0 0 16,-1-2 0-16,3 0 0 0,1-1-128 0,1-3 0 0,0-1 0 15,1 0 0 1,2-1-832-16,1-2-192 0</inkml:trace>
  <inkml:trace contextRef="#ctx0" brushRef="#br0" timeOffset="210046.87">16216 11666 5519 0,'0'0'496'0,"1"10"-496"16,-1-10 0-16,-1 13 0 0,-1 1 848 0,1 3 80 16,-1 1 16-16,-1 4 0 0,2 2-448 0,0 6-96 15,0 4-16-15,1 4 0 0,1 5-256 0,1-1-128 16,1 4 0-16,0 2 128 0,2 4-128 0,4-2 0 16,0 1 0-16,2-1 0 0,3 3 0 0,1-1 0 15,-1-1 0-15,2-3 0 0,3-2 0 0,0-1 0 16,1-3 0-16,-1-1 0 0,1-4 0 0,0-1-256 15,0-3 64-15</inkml:trace>
  <inkml:trace contextRef="#ctx0" brushRef="#br0" timeOffset="211332.9">16161 12059 5519 0,'0'0'496'0,"0"0"-496"0,0 0 0 15,3 11 0-15,-2-2 912 0,2 2 96 0,-1 1 16 16,1 4 0-16,0 1-416 0,1 3-80 0,-1 2-16 0,1 2 0 16,1 3-208-16,0 2-48 0,2 4-16 0,2 2 0 15,1 1-240-15,1 1 0 16,1 1 0-16,2 1 0 0,4 2 176 0,0 1-176 0,2-2 192 16,3 3-192-16,3-1 272 0,0 2-48 15,1 1-16-15,3 0 0 0,2 2-64 0,0-2-16 0,0-2 0 0,-1-1 0 16,-3 1 0-16,2-2-128 0,-4-1 192 0,0-1-64 15,-3-1-128-15,0-2 0 0,0-2 0 0,-2-2 128 0,1-2-336 0,0-4-80 16,-2-4-16-16</inkml:trace>
  <inkml:trace contextRef="#ctx0" brushRef="#br0" timeOffset="211818">16329 12560 2751 0,'0'0'256'0,"0"0"-256"0,0 0 0 0,0 0 0 16,0 0 1648-16,0 0 272 0,0 0 64 15,0 0 16-15,0 0-1568 0,0 0-432 0,0 9 128 0,0-9-128 16,3 10 0-16,-1 1 0 0,1 0 0 0,1 2 0 15,3 1 0-15,2 2 0 0,-1 0 0 0,1 2 0 16,5 1 0-16,0 6 0 0,0 4 0 0,3 1-144 0,1 1 144 0,4 2 0 16,3 1 0-16,1 2 0 0,0-1 240 0,1 2-32 15,-1 1 0-15,2 1 0 0,0-2 80 0,3 1 16 16,2 0 0-16,5-1 0 0,1 2-128 0,4-4-32 16,4-3 0-16,3-3 0 0,0-5 288 0,0-1 48 15,-4-2 16-15,1-1 0 0,2-3-64 0,1-1-16 16,1-2 0-16,1-1 0 0,2-2-256 0,-5-1-160 15,-3-2 192-15,-4-3-7216 0</inkml:trace>
  <inkml:trace contextRef="#ctx0" brushRef="#br0" timeOffset="212320.93">16314 12739 13823 0,'0'0'608'0,"-7"-3"128"0,7 3-592 0,0 0-144 15,0 0 0-15,0 0 0 0,0 0 272 0,0 0 32 16,0 0 0-16,4 10 0 0,0 1-304 0,3 1 0 31,3 1-128-31,2 1 128 0,2 3-176 0,2 2 176 0,3 2-192 0,1 2 192 16,3 1-128-16,3 1 128 15,3 0 0-15,0 3 0 0,3 2-128 0,-1 2 128 16,1 1 0-16,0 0 0 0,3-2 0 0,2 4 144 0,0-1 16 0,4 1 0 16,2-1 384-16,5-1 80 0,2-1 16 0,-1-2 0 15,1-3 176-15,-1-2 32 16,1 1 16-16,2-3 0 0,6-1-48 0,3-1-16 16,3-4 0-16,-1 0 0 0,-3-3-368 0,2-2-80 0,-2-1-16 0,3 1 0 15,2-1-208-15,-2 1-128 16,0-3 160-16,-5 1-160 0,-8 1 144 0,-4 0-144 15,0-2 128-15,-4 1-128 0,0-1 0 0,-1 0 0 0,0 1 0 0,-2-2 0 16,-2-1-352-16,-6-2-48 16,1-2-16-16,-2 1-6608 0,-6-4-1312 0</inkml:trace>
  <inkml:trace contextRef="#ctx0" brushRef="#br0" timeOffset="212758.66">17616 13605 8511 0,'0'0'384'0,"0"0"64"0,0 0-448 0,10 7 0 0,0-1 0 0,2 2 0 16,0 0 272-16,4 0-32 0,1 2-16 0,4 0 0 15,3-1 208-15,4 1 32 0,4-1 16 0,3 1 0 16,2-3 528-16,3-1 96 0,-3-3 32 0,2-1 0 15,-1-2-128-15,4 0-32 0,3 0 0 0,4 0 0 16,1 1-336-16,5 0-80 0,3-2-16 0,-3-1 0 0,-3-1-144 16,3 0-16-16,4-1-16 0,2 0 0 0,3-2 0 0,2-2 0 15,0-5 0-15,-2-3 0 0,-6-5-176 0,4-2-48 16,2-2 0-16,5-5 0 0,5-6-144 0,-1-4 0 16,-3-4 0-16,0-5-6976 15,0-5-1488-15</inkml:trace>
  <inkml:trace contextRef="#ctx0" brushRef="#br0" timeOffset="213574.86">16200 10590 6447 0,'0'0'576'0,"0"0"-576"0,0 0 0 0,0-10 0 15,0-1 1344-15,1 0 144 0,0-1 48 0,1-2 0 16,0-3-672-16,1-3-128 0,2-1-32 0,1-4 0 16,2-2 160-16,0-6 32 0,1-4 0 0,5-5 0 15,0-5-320-15,4-6-48 0,4-5-16 0,5-2 0 0,5-2-256 0,-3 18-64 16,5-4-16-16,6-3 0 0,4-2-176 0,1 0 0 16,-1 1-160-16,0 2 160 0,1 5 0 0,1 2-144 15,2 1 144-15,3 5 0 0,3 3 0 0,0 3 0 16,-3 1 0-16,1 3 0 0,-1 0 0 0,0 4 0 15,2 2 0-15,2 4-5984 16,6 0-1072-16</inkml:trace>
  <inkml:trace contextRef="#ctx0" brushRef="#br0" timeOffset="213762.34">16715 9934 8287 0,'-14'2'736'0,"0"1"-592"0</inkml:trace>
  <inkml:trace contextRef="#ctx0" brushRef="#br0" timeOffset="213857.05">16539 9957 3679 0,'0'0'160'0,"0"0"32"0,0 0-192 0,0 0 0 0,0 0 0 0,0 0 0 0,0 0 960 0,0 0 128 16,0 0 48-16,0 0 0 0,0 0-912 0,0 0-224 16,0 0 0-16,0 0 0 0,9-2 0 0,-9 2 0 15</inkml:trace>
  <inkml:trace contextRef="#ctx0" brushRef="#br0" timeOffset="214247.03">16172 10851 7359 0,'0'0'656'0,"0"0"-528"15,0 0-128-15,0 0 0 0,0 0 848 0,0 0 144 0,0 0 32 0,0 0 0 16,1-8-32-16,1 0 0 16,1-1 0-16,-1-1 0 0,0 1-224 0,1-4-64 15,1-2 0-15,0-3 0 0,0-1-48 0,3-3-16 16,1-3 0-16,-1-2 0 0,2-4-64 0,2-4 0 0,1-6-16 16,4-3 0-16,0-3-160 0,4-6-16 0,3-4-16 0,3-4 0 15,4-1-160-15,3-1-16 0,3-2-16 0,-6 20 0 0,5-3 48 0,4-3 16 16,-1 0 0-16,4 1 0 0,2 0 16 0,5 2 16 15,1 2 0-15,5 3 0 0,2 3-272 0,1 2 0 16,-2-1 0-16,0 5 0 0,0-2 0 0,1 4 0 16,1 2 0-16,24-6 0 15,-9 6-400-15,-7 4-48 0,-9 0 0 16,-21 11 0-16,1 2-704 0,3 3-128 0,-1 2-48 0</inkml:trace>
  <inkml:trace contextRef="#ctx0" brushRef="#br0" timeOffset="214653.81">16597 9883 7359 0,'0'0'656'0,"6"-3"-528"0,2-1-128 0,2 0 0 16,-1-2 1600-16,2-2 272 0,1 0 64 0,2-3 16 15,3-4-672-15,1-1-128 0,3-4-16 0,4-2-16 16,4-1-240-16,5-4-48 0,5-1-16 0,5-3 0 15,4-2-432-15,5-2-96 0,3-4-16 0,1 0 0 0,4-2-144 0,4 1-128 16,5 3 192-16,-2 1-192 0,-2-1 0 0,-5 5 0 16,-1 2 0-16,2 2 0 0,0 5 0 0,1 4 0 15,-1 4 0-15,-3 3 0 0,-4 2 0 0,-1 2 0 16,-1 4 0-16,-1 2 0 0,-1 3-256 0,1 4 32 16,-1 5 16-16,-3 3 0 15,-2 4-720-15,-2 0-144 0,-5 4-16 0,-3 4-16 0</inkml:trace>
  <inkml:trace contextRef="#ctx0" brushRef="#br0" timeOffset="-214389">17143 9413 8687 0,'0'0'384'0,"0"0"80"0,0 0-464 0,8-2 0 15,-2-1 0-15,2 1 0 0,3-1 544 0,0-2 16 16,0 0 0-16,3-1 0 0,0 1-208 0,2-1-32 16,2 0-16-16,2-2 0 0,0-1 144 0,3 1 16 15,2-3 16-15,2 0 0 0,3 0 160 0,1 0 16 16,1-4 16-16,1 0 0 0,0-3-128 0,2 1-32 16,4-2 0-16,1 1 0 0,3 1-240 0,6 0-48 15,3 3-16-15,3 0 0 0,-2 0-208 0,0 2 144 16,0 0-144-16,3 2 128 0,3 2-128 0,4 1 0 15,2 3 0-15,0 0 0 0,-1 2 0 0,-1 3 0 16,0 2 0-16,0 3 0 0,1 2 0 0,-2 2 0 16,-1 1 0-16,-4 1 0 0,-2 1 0 0,-4 3 0 0,-3 4 0 0,-1 1 0 31,-2 1-720-31,0 2-80 0,1 2-16 0</inkml:trace>
  <inkml:trace contextRef="#ctx0" brushRef="#br0" timeOffset="-213903.14">17920 9121 5519 0,'0'0'496'0,"0"0"-496"16,-2-4 0-16,1-2 0 0,1 6 1552 0,0 0 224 15,5-5 32-15,1 0 16 0,1 2-1440 0,4 0-384 16,4 0 128-16,0-1-128 0,2 2 0 0,0 0 160 15,2 0-160-15,2-1 128 0,2 1 176 0,3 0 16 16,3 1 16-16,3 1 0 0,3 0-96 0,3 1-32 0,5 1 0 0,2 0 0 16,2 1 48-16,-1 1 16 15,1 0 0-15,0 3 0 0,2 0-272 0,1 3 0 16,3 2 128-16,1 2-128 0,0 1 0 0,-1 2 0 16,0 0 0-16,-4 3 0 0,2 1 0 0,-1 4 0 0,1 4 0 0,-2 1-144 15,0-1 144-15,-1 4 0 0,-2 3 0 0,0 0 0 16,-7 0 0-16,1 3 0 15,-1 3 0-15,0 2 0 0,-2 2 0 0,2 0 0 0,0 1 0 0,2 1 0 16,1-1 0-16,-1 1 0 0,-2-1 0 0,13 14 0 31,-10-8-384-31,-5-6-64 0</inkml:trace>
  <inkml:trace contextRef="#ctx0" brushRef="#br0" timeOffset="-213307.56">18576 9051 2751 0,'0'0'256'0,"0"0"-256"0,-5-2 0 0,5 2 0 16,0 0 928-16,0 0 144 0,0 0 16 0,0 0 16 16,6 2-480-16,1 1-112 0,4 0 0 0,3 1-16 15,1-1-48-15,4 1-16 0,2 2 0 0,4-1 0 16,2 1-48-16,3 1 0 0,1 1 0 0,1 1 0 0,2 1-160 0,-1 1-32 16,-1 1-16-16,1 1 0 0,0 3-176 0,1 0 0 15,0 2 0-15,1 2 0 0,1 2 0 0,2 1 0 16,-1 1 0-16,1 0 0 0,1-1 0 0,-2 4 0 15,-2 1 0-15,-1 1 0 0,0 1 0 0,0 0 0 16,0 2 160-16,1 2-160 0,1 2 0 0,-1 1 0 16,1 0 0-16,0 2 0 0,1-1 0 0,-2 2 0 15,-2 0 0-15,-1-1-192 0,-1 3 192 0,-3 1 0 16,1 3 0-16,-3 1 0 0,1 1 0 0,-2 1 0 0,-1 1 0 0,9 23 0 16,-5-9 0-16,-2-4 0 15,-4-4 192-15,-6-19-192 0,2 3 0 0,0 2 0 16,-2-2 0-16,-2-1 0 0,0-3 0 0,1 15 0 0,2 11 0 15,-11-15 0-15</inkml:trace>
  <inkml:trace contextRef="#ctx0" brushRef="#br0" timeOffset="-212869.55">19806 10283 7887 0,'0'0'336'0,"0"0"96"0,7 2-432 0,0-1 0 16,-2 1 0-16,1 2 0 0,-6-4 400 0,6 3 0 16,1 3 0-16,-1 1 0 0,2 2-144 0,0 1-48 15,0 1 0-15,-1 1 0 0,0 2-208 0,2 2 0 16,-1-1 0-16,2 3 0 0,0 0 192 0,0 3-16 16,1 2 0-16,0 3 0 0,0 0 160 0,1 4 48 15,0 2 0-15,2 2 0 0,-1 1-192 0,-1 1-16 0,0 2-16 0,0-1 0 16,0 1-160-16,0 1 0 0,-1 4 144 0,1 0-144 15,0 0 0-15,1 0 128 16,-5-1-128-16,1 0 0 0,0 2 0 0,2 19 128 0,-2-9-128 16,-4-18 0-16,1 5 128 0,0 17-128 0,-1-7 128 0,-2-6-128 15,-1-3 128-15,-1-1-128 0,0-2 128 0,-2-1-128 16,-2-2-192-16</inkml:trace>
  <inkml:trace contextRef="#ctx0" brushRef="#br0" timeOffset="-212336.37">20098 10710 6447 0,'0'0'576'0,"0"0"-576"16,0 0 0-16,0 0 0 0,0 0 640 0,0 0 0 0,0 0 16 15,7 1 0-15,-1 0-64 0,2 2-16 0,2 2 0 0,-1 0 0 16,-1 0 288-16,1 1 48 0,0 2 16 0,0 2 0 16,1 1-480-16,1 2-112 0,-3 2-16 0,2 2 0 15,0 0-96-15,0 2-32 0,0 1 0 16,0 3 0-16,-1 3-192 0,1 5 144 0,-1 0-144 0,-1 2 128 16,0 2 0-16,-1 4-128 15,-2 1 192-15,1 3-64 0,-2 1 160 0,2 3 32 0,-2 2 0 16,-2 2 0-16,1 0 0 0,1 25 0 0,-3-8 0 0,-1-2 0 15,0-4-112-15,-1 0-16 0,-2-1 0 0,1 1 0 16,-1-2-192-16,-1-1 0 0,-1-1 128 0,-1-1-128 16,-1-2 128-16,-1 2-128 0,1 1 176 0,-3-3-176 15,0-3 192-15,-1 0-64 0,-2-4 0 0,-1 0-128 0,1-2 128 0,0-2-128 16,-1-3 0-16,-3-1 0 0,0 1 0 0,-1-4 0 16,-1-1-240-16,1-4 80 15,-2-3-992-15,0-2-192 0</inkml:trace>
  <inkml:trace contextRef="#ctx0" brushRef="#br0" timeOffset="-211850.01">20105 11926 6447 0,'0'0'272'0,"6"-3"80"0,3-1-352 0,0 0 0 0,0 1 0 0,-1 1 0 15,2 1 1408-15,-1 1 192 0,0 0 64 0,0 1 0 16,-2 0-1280-16,0 1-256 0,-2 1-128 0,0 2 128 15,-1 0 80-15,0 3 32 0,-2 1 0 0,-1 2 0 16,-1 1-32-16,-1 2 0 0,-3 3 0 0,1 1 0 16,-1 2-16-16,-2 2-16 0,0 4 0 0,-2 2 0 0,-1 2 32 0,-1 2 16 15,-1 2 0-15,-1 3 0 0,-2 3-48 0,0 3-16 16,-3 0 0-16,1 2 0 0,-1 1-32 0,1 0-128 31,-1 0 192-31,-9 23-64 0,0-8-128 0,3-4 160 0,0-3-160 0,1-4 160 0,1-4-160 0,-1-2 0 16,-2-2 144-16,-1-3-144 0,-3-2 144 0,1-1-144 0,-3-4 192 0,-1 0-192 15,-2-1 192-15,1-3-192 32,0-4 192-32,1 1-192 0,-1 0 160 0,1-1-160 0,0-2 128 0,1-1-128 0,3-2 0 0,-3-1 0 15,-2 1 0-15,0 0 0 0,2-2-224 0,-3 2-32 16,1-1 0-16,2-1 0 16,2 0-1760-16,3-1-352 0</inkml:trace>
  <inkml:trace contextRef="#ctx0" brushRef="#br0" timeOffset="-211551.44">18936 13681 2751 0,'0'0'128'0,"0"0"16"0,0 0-144 0,0 0 0 0,0 0 0 0,0 0 0 15,0 0 3008-15,0 0 576 0,0 0 128 0,0 0 0 16,0 0-2496-16,0 0-496 0,0 0-96 0,0 0-32 16,11 1-320-16,3-2-64 0,0-2-16 0,3-2 0 0,2-4-192 0,4-1 144 15,4-3-144-15,3-1 128 0,3-1-128 0,7-3 0 16,5-3 0-16,1-3 128 0,4-4-128 0,-1-2 0 15,0-5 0-15,0-2 0 0,3-5 0 0,3-3-176 16,2-3 48-16,-1-3 0 16,1-1-640-16,-8 2-112 0,-7-1-16 15,-7 3-16-15,-5 4 704 0,-13 15 208 0,-1-3 0 0,-2-2 0 0,-2-1 1344 0,-2 0 384 0,-2 0 64 0,-4-1 32 16,0 0-544-16,0 0-128 16,-3 0 0-16,0-1-16 0,0 0-704 0,1 1-144 15,0-1-32-15,3 2 0 0,-1 0-400 0,4-1-96 0,-2-2-16 0,4 1 0 31,1 0-704-31,0 3-128 0,0 0-48 0,1 3 0 16,1 2-176-16,-1 2-32 0</inkml:trace>
  <inkml:trace contextRef="#ctx0" brushRef="#br0" timeOffset="-211347.25">20479 12054 20271 0,'0'0'896'0,"0"0"192"0,-4-4-880 0,0 1-208 0,4 3 0 0,-7 4 0 16,0 0 0-16,-1 4 0 0,-1 3 0 0,-1 2 0 16,-2 2 0-16,0 3 0 0,1 3 0 0,-2 3 0 15,0 2 0-15,-2 5 0 0,-1 6-128 0,-4 1 128 0,-3 5 0 0,-7 2 0 16,-5 1 0-16</inkml:trace>
  <inkml:trace contextRef="#ctx0" brushRef="#br0" timeOffset="-192736.98">18064 13717 9327 0,'0'0'400'0,"0"0"112"0,0 0-512 0,0 0 0 0,0 0 0 0,0 0 0 16,0 0 1184-16,0 0 144 0,0 0 16 0,0 0 16 0,0 0-784 0,0 0-144 15,0 0-48-15,0 0 0 0,0 0 64 0,0 0 16 16,7-3 0-16,1 1 0 0,3-1-80 0,0 1-32 15,2 0 0-15,0 1 0 0,1 0-80 0,3 0-16 16,0 0 0-16,2 0 0 0,0-1 64 0,-1 2 0 16,1 0 0-16,-1 2 0 0,-2-1-144 0,-1 0-32 15,0 0 0-15,-3 1 0 0,-3-1-144 0,-2 0 0 16,-7-1 0-16,0 0 128 0,0 0-128 0,0 0 192 16,0 0-192-16,-7 2 192 0,-4 1-192 0,-4-1 128 15,-2-1-128-15,-3 2 128 0,-2 1 16 0,-2-1 0 16,-2 0 0-16,1 2 0 0,-1-1 128 0,0 0 32 15,2 1 0-15,4-2 0 0,-2 0 256 0,3 0 48 16,-1-1 16-16,2-2 0 0,4-1 192 0,2 0 32 16,2-1 16-16,2 1 0 0,3 0-224 0,5 1-64 0,0 0 0 0,3-5 0 15,4 0-304-15,1 2-64 16,5-1-16-16,0-1 0 0,2 1-192 0,4-1 0 16,2 1 0-16,3 0-160 0,2-2 160 0,3 2 0 0,1 0-144 15,3 1 144-15,1 0 0 0,-1 0 0 0,-1 0-144 0,-3 1 144 16,-1 1 0-16,-3 0 0 15,-5 0 0-15,-4 0 0 0,-3 1 0 0,-5 0 0 0,-8 0 0 16,0 0 0-16,0 0 0 0,0 0 0 0,-8 3 0 0,-5 1 0 16,-4 0 0-16,-2-1 0 0,-7-1 0 0,-2 2-160 15,0-1 160-15,-2 0 0 0,1 0 0 0,2 2 0 0,-1-2 0 0,3 0 192 16,1 1-32-16,3-2-16 0,2 0 144 0,3 0 32 16,0 1 0-16,3-1 0 0,2-1-144 0,3 0-32 15,3 0 0-15,5-1 0 0,0 0-144 0,0 0 0 16,0 0 0-16,0 0 128 0,8-1-128 0,3 0 0 15,2 0-160-15,3-1 160 0,4-1-128 0,3 1 128 16,0 0 0-16,3-1-144 0,0 2 144 0,2-1 0 16,0 0 0-16,0 1 0 0,-2 0 0 0,-2 0 0 15,-1 2 0-15,-5-1 0 0,-3 1 0 0,-1 0 0 16,-6 0 0-16,-1 0 0 0,-7-1 0 0,0 0 0 16,0 0 0-16,-7 4 0 0,-3-2 0 0,-3 1 0 15,-4 1 0-15,-4-1 0 0,-3 1-128 0,-3 1 0 16,-1 0 0-16,-1 1 0 0,0 0 128 0,1 2 0 15,1-1 0-15,2-1-128 0,1 0 128 0,1 0 0 16,2-1 0-16,1-1 0 0,2 0 0 0,3 1 0 16,3-2 0-16,2-1 128 0,3 1-128 0,7-3 144 15,0 0-144-15,0 0 160 0,0 0-160 0,0 0 0 0,10 0 0 16,2 0 128-16,2-3-128 0,1 1 0 0,3-2 0 0,1-1 0 16,3 0 0-16,2-1 0 0,1 1 0 0,1-1 0 15,1 1 0-15,0-1 0 0,1 2 0 0,-1 0 0 16,-2 0 0-16,-1 1 0 0,-5 1 0 0,-2 0 0 15,-4 0 0-15,-3 1 0 0,-3 0 0 0,-7 1 0 16,0 0 0-16,0 0 192 0,0 0-192 0,-9 0 192 16,-4 1-192-16,-4 0 0 0,-3 1 0 15,-2 0 0-15,-2 0 0 0,-1 1 0 0,-2 3-128 0,1-1 128 16,-2 1 0-16,4-2-176 0,2 1 176 0,1-1-128 16,0-1 128-16,3 1 0 0,1 0 0 0,2-1 0 15,-1-1 0-15,4 1 128 0,2-1-128 0,3 0 0 0,1-1 0 16,6-1 0-16,0 0 0 0,0 0 128 0,6 0-128 0,1 0 0 15,3-1 0-15,2 0 0 0,2-1 0 0,2 0 0 16,1-2 0-16,2 0-128 0,3-2 128 0,2 2 0 16,0 0 0-16,0-1 0 0,-1 2 0 0,-2 1 0 15,-1-1 0-15,-3 2 0 0,-1-1 0 0,-4 2 0 16,-2 0 0-16,-5 2-128 0,-5-2-48 0,0 0 0 16,0 0 0-16,-9 4 0 0,-4-1-96 0,-2 1-32 15,-5 2 0-15,-1-1 0 0,-2 1 48 0,-1 0 0 16,-1 1 0-16,0 0 0 0,2-2 256 0,3 0 0 15,1-1 0-15,2-1 0 0,3-1 256 0,3 1 128 16,3-2 0-16,3 0 16 0,5-1 16 0,0 0 0 16,0 0 0-16,0 0 0 0,8-2-288 0,5-1-128 0,2 1 0 0,4-1 128 15,4 0-128-15,4-1-176 0,2 1 48 0,2 0-9616 32,2 1-1920-32</inkml:trace>
  <inkml:trace contextRef="#ctx0" brushRef="#br0" timeOffset="-189487.64">9520 18213 7359 0,'0'0'656'0,"-4"-6"-528"0,4 6-128 0,-6-5 0 0,6 5 3296 0,-3-7 624 16,3 7 128-16,-1-9 32 15,1 2-3152-15,3-2-624 0,2-1-128 0,1 0-32 0,3-1 304 16,2-1 48-16,2-1 16 0,4-1 0 15,1-2 96-15,1-1 32 0,4 1 0 0,1 1 0 0,2 0 160 0,0 3 32 16,1 0 16-16,-2 3 0 0,-3 2-272 0,-1 1-48 16,-3 3-16-16,0 1 0 0,0 3-320 0,-3 1-64 15,0 2 0-15,-1 4-128 0,-2 1 0 0,-12-9-256 16,14 16 32-16,-4 1 0 16,-3 1-672-16,-2-1-144 0,-2 1-32 0</inkml:trace>
  <inkml:trace contextRef="#ctx0" brushRef="#br0" timeOffset="-189235.95">9860 18093 18431 0,'0'0'1632'0,"-4"-8"-1312"0,0 2-320 0,4 6 0 0,-4-7 1024 0,4 7 128 16,0 0 16-16,0 0 16 0,-8-1-544 0,8 1-96 0,-8 5-32 0,0 4 0 15,1 2-320-15,1 4-64 0,-2 1 0 0,0 5-128 16,-2 1 0-16,2 2 0 0,-7-1 0 0,3 0 0 15,0 0 0-15,1-1 0 0,-1 0 0 0,3 0-144 16,0 2 144-16,5-11 0 0,2 2 0 0,-2 2 0 16,2-2 0-16,2 2 128 0,0-1-128 0,1-1 0 15,4 0 0-15,4 7 0 0,2-6 0 0,2-4 128 16,1-3-128-16,3-3 128 0,-2-4-128 0,1-2 128 16,1-3-1792-16,2-4-336 15</inkml:trace>
  <inkml:trace contextRef="#ctx0" brushRef="#br0" timeOffset="-188405.34">10147 18299 9215 0,'0'0'816'0,"0"0"-656"15,0 0-160-15,0 0 0 0,-7 0 2976 0,7 0 560 16,0 0 112-16,-7 6 32 0,1 2-2784 0,2 2-576 16,1 2-96-16,-1 2-32 0,1 3 16 0,1-6 0 15,0 2 0-15,0 3 0 0,-1 2-80 0,1 1 0 16,0-1-128-16,0 1 192 0,-2 0 96 0,0 11 16 0,0-7 0 0,1-6 0 15,2-5 128-15,0-2 16 0,1-10 16 0,0 0 0 16,0 0 288-16,0 0 48 0,0 0 16 16,0 0 0-16,8-4-128 0,1-4-32 0,0-2 0 0,0-4 0 15,0-5-16-15,1-2-16 0,0-2 0 0,-3 10 0 16,0-3-288-16,2-1-48 0,1 2-16 0,0 0 0 16,-1 2-272-16,0 2 0 0,-2 2 128 0,4-2-128 15,-3 6 0-15,-8 5 0 0,0 0 0 0,9 6 0 16,-6 4 0-16,-1-2 0 0,-1 2 0 0,0 2-192 15,1 1 192-15,-1 3-176 0,0 0 176 0,0 2-160 16,0-1 160-16,1 12-128 0,0-7 128 0,1-6-128 16,0-2 128-16,1-6 0 0,-4-8 0 0,7 6-128 15,-7-6 128-15,9-1 0 0,-1-2 0 0,2-5 128 0,1-2 64 0,1-3 32 16,2-4 0-16,-1-3 0 0,2-3 32 0,-6 10 16 16,2-3 0-16,1-2 0 0,0 0-96 0,1 2-32 15,0 1 0-15,-2 1 0 0,0 3-144 0,5-4 0 16,-4 5 144-16,-2 6-144 0,-10 4 0 0,0 0 144 15,9 5-144-15,-3 4 0 0,-1 1 0 0,-1 3 0 16,0 2-240-16,-3-5 80 0,0 2-128 0,1 3-32 16,0 0 0-16,1 2 0 0,3-1-64 0,-2 1 0 15,3-2-16-15,6 9 0 16,1-6-48-16,2-6 0 0,0-4 0 0,2-5 0 16,2-3-80-16,1-2-32 0,-2-3 0 0,1-2 0 15,-2-3-160-15,-1-3-48 0,1-3 0 0,-1-1 0 0,-1-3 416 0,-7 9 80 0,1-4 16 0,0 0 0 16,-2 0 256-16,1-1 128 0,-2 2-128 0,-2 2 192 15,0 0 368-15,-1-7 64 0,-4 5 16 0,-2 4 0 16,-2 2 96-16,-3 3 32 0,-2 1 0 0,-1 2 0 16,-2 2-416-16,-1 1-80 15,0 1-16-15,0 2 0 0,-2 0-256 0,2 2 0 0,-1-1 128 0,1 2-128 16,-1 2 0-16,4-1 0 0,-1 2 0 0,2 1 0 16,0 0 0-16,5-4-144 0,1 1 144 0,1 0 0 15,1 1 0-15,2 0-160 0,1 0 160 0,1 0 0 16,2-1-208-16,6 6 64 0,0-6 16 0,1-3 0 15,2-5-64-15,3-2-16 0,-3-3 0 0,3-3 0 0,-1-1 208 0,-6 2 0 16,1-2 0-16,1-1-144 0,0-1 144 0,0 0 192 16,-1 0-32-16,-1 1-16 0,-1 2 128 0,5-7 32 15,-5 6 0-15,-1 4 0 0,-8 5 96 0,0 0 32 16,0 0 0-16,0 0 0 0,0 0-432 0,0 10 0 16,-2 1 128-16,1 2-128 0,-2 0 0 0,2-4 0 15,0 2 0-15,0 1-176 0,1 1 176 0,0 2 0 16,1-2 0-16,0 0-128 0,1 0 0 0,4 9 0 15,0-5 0-15,3-5 0 16,1-2-432-16,2-5-80 0,1-3 0 0,3-2-16 16,2-3-2080-16,0-2-400 0,1-3-96 0</inkml:trace>
  <inkml:trace contextRef="#ctx0" brushRef="#br0" timeOffset="-188091.66">11191 18367 19583 0,'0'0'864'0,"0"0"176"0,-6-5-832 0,6 5-208 0,-9-4 0 0,9 4 0 16,-8-2 1376-16,8 2 224 0,-8-1 64 0,8 1 0 15,-7 1-688-15,7-1-128 16,0 0-16-16,-6 8-16 0,2-1-624 0,2 1-192 16,2 1 128-16,1 0-128 0,1 0 0 0,0-3 0 0,1 1 128 0,2-1-128 15,0 2 384-15,2 0 32 0,1-1 0 0,0 1 0 16,1-1-16-16,9 4 0 0,-2-4 0 0,1-2 0 16,-1-4-208-16,1-2-64 0,-1-3 0 0,0 0 0 15,-2-3 64-15,-1 0 0 0,-1-2 0 0,-5 3 0 0,0 0 96 16,-2-2 32-16,1 0 0 0,-2 1 0 0,-1-1 144 0,-1 0 48 15,0 2 0-15,-4-4 0 0,-1 2 48 0,3 8 16 16,-9-4 0-16,1 3 0 0,-2 2-256 0,-1 3-32 16,-1 3-16-16,-2 3 0 0,0 2-272 0,6-4 0 15,0 3 0-15,-2 3 0 0,-1 1 0 0,0 0 0 16,1 2 0-16,0-1-144 0,0 1-176 0,-7 10-16 16,4-5-16-16,4-3 0 15,2-2-1872-15,2-4-368 0,3-3-80 0</inkml:trace>
  <inkml:trace contextRef="#ctx0" brushRef="#br0" timeOffset="-187684.7">11695 18115 9215 0,'0'0'816'16,"0"0"-656"-16,0 0-160 0,0 0 0 0,0 0 4736 0,0 0 896 15,0 0 192-15,0 0 48 0,0 0-4256 0,0 0-848 16,0 0-160-16,10 2-32 0,2 0-400 0,2 1-176 16,2-2 160-16,1 0-160 0,3-1 144 0,1 0-144 15,1-1 128-15,1 0-128 16,0-2-352-1,-1 1-160-15,-1 0-16 0,-3 0-16 0,-3 0-960 0,-2 0-192 0,-1 2-32 0</inkml:trace>
  <inkml:trace contextRef="#ctx0" brushRef="#br0" timeOffset="-187543.25">11753 18261 11055 0,'-19'9'480'0,"6"-2"112"16,0-1-464-16,1 1-128 0,1-2 0 0,1 1 0 0,1-1 3728 0,3 1 736 0,6-6 144 0,0 0 16 15,-5 6-2896-15,5-6-592 0,0 0-112 0,0 0-32 16,0 0-512-16,10 7-96 0,1-4-32 0,5-2 0 15,1-3-224-15,3-1-128 0,2-1 160 0,2-1-160 16,2-1-192-16,-2 0-128 0,0 1-16 0</inkml:trace>
  <inkml:trace contextRef="#ctx0" brushRef="#br0" timeOffset="-185180.59">12460 17828 5519 0,'0'0'240'0,"-2"-7"64"0,-1 0-304 0,2-2 0 0,0 0 0 0,1 0 0 16,0 0 3920-16,0 3 736 0,0 6 144 0,1-8 16 16,-1 8-2896-16,0 0-592 0,0 0-112 0,0 0-32 15,0 0-592-15,0 0-112 0,9 1-32 0,-1 6 0 16,-5 0-176-16,0 4-32 0,-1 3-16 0,-1 2 0 15,-1 3 16-15,-1 4 0 0,-2 2 0 0,-1 4 0 16,-1 2 80-16,0 1 32 16,-2-1 0-16,1 0 0 0,-2 0-160 0,1-1-16 0,1-2-16 0,0-1 0 15,1-3-160-15,1-2 0 0,1-2 144 0,1-3-144 16,0-2 0-16,1-3 144 0,-1-2-144 0,2-10 0 0,0 10 176 0,0-10-176 16,0 0 160-16,0 0-160 15,0 0 256-15,0 0-32 0,0 0-16 0,0 0 0 0,0-13-16 0,0-1-16 16,2-3 0-16,-1-4 0 0,-1-2-48 0,0-4-128 15,2-4 192-15,0 1-64 0,1-2-128 0,1-1 192 16,-1-3-192-16,1 1 192 0,1-2 0 0,1 2 0 16,2 3 0-16,2 1 0 0,0 2 64 0,3 3 32 15,1 0 0-15,2 0 0 0,-2 1-160 0,-1 2-128 16,2 1 144-16,1 2-144 0,-1 2 0 0,3 3 0 16,0 2 0-16,-3 4 0 0,-2 1 0 0,-2 5 0 15,-1 0 144-15,-10 3-144 0,0 0 0 0,10 9 0 16,-6 2-192-16,-1 4 192 0,-4 4-208 0,-3 4 80 0,-2 3 128 0,-5 5-208 15,-4 4-80-15,-3 3-16 0,-4 1 0 16,-1 3 0 0,-2 0-112-16,1-3-32 0,0-5 0 0,-1-5 0 0,0-4 256 0,2-5 64 0,2-4 0 0,4-4 0 15,0-2 304-15,5-3 64 0,2-2 16 0,10-5 0 16,0 0 320-16,0 0 80 0,0 0 16 0,0 0 0 16,0 0-208-16,8-6-32 0,3-2-16 0,3 2 0 15,1 0-416-15,1 1 0 0,3-1 0 0,1 2 0 16,-1 1 0-16,0 2 0 0,-1 1 0 0,-1 2 128 15,0 2-128-15,-2 3 0 0,1 3 0 0,-1 2 0 16,0 2 0-16,0 3 0 0,-3 1 0 0,0 3 0 16,-1 1 0-16,0 1 0 0,1 0 0 0,-3 2 0 0,0-2 0 15,-1-1 0-15,2-1 0 0,-5-10 0 0,0 0 0 0,2 0 0 16,-1 0 0-16,2-2 0 0,-3 0 0 0,0-1 128 16,1-1-128-16,2 1 128 0,-8-8-128 0,0 0 128 15,9 3-128-15,-9-3 128 16,8-6-528-16,-5 2-112 0,2-2-32 0</inkml:trace>
  <inkml:trace contextRef="#ctx0" brushRef="#br0" timeOffset="-184757.93">13318 18122 24879 0,'0'0'1088'0,"-4"-8"256"15,0 1-1088-15,4 7-256 0,0 0 0 0,6-6 0 0,1 0 1232 0,2 2 192 16,2 0 48-16,3 1 0 0,2-1-1088 0,2 0-192 15,1 1-64-15,-1 0 0 0,0 1-128 0,1-2 160 16,-1 3-160-16,-1-1 160 0,0 1-160 0,0 0 0 16,0 0-192-16,-7 0 192 15,0 0-2432-15,-1 1-352 0,2-2-80 0,-2 2-16 0</inkml:trace>
  <inkml:trace contextRef="#ctx0" brushRef="#br0" timeOffset="-184585.68">13381 18244 35535 0,'-12'-6'1568'0,"12"6"336"0,0 0-1520 0,0 0-384 0,0 0 0 0,0 0 0 16,0 0 0-16,0 0 144 0,0 0-144 0,10-2 0 15,3 1 0-15,4 0 0 0,0 0 0 0,3 0 0 16,0-1 0-16,-1 1 0 0,-1 0 0 0,1 0 0 31,0 0-592-31,1 0-80 0,2-1-16 0</inkml:trace>
  <inkml:trace contextRef="#ctx0" brushRef="#br0" timeOffset="-184225.46">14215 17760 25791 0,'-3'-11'2304'0,"3"11"-1856"0,1-10-448 0,1 1 0 0,0 1 784 0,-2 8 64 16,4-9 16-16,-1 3 0 0,-3 6 368 0,0 0 80 0,0 0 16 15,0 0 0-15,0 0-704 0,8 4-144 16,-8-4-32-16,6 10 0 0,-1 2-96 0,-3 4-32 0,-1 1 0 0,-2 4 0 15,-1-1-64-15,-1 2-32 0,1 1 0 0,-1 3 0 16,0 3-96-16,-2 1 0 0,1-1-128 0,1 1 192 16,-1-1-192-16,1-2 128 0,0 0-128 0,-1-2 0 15,1-2 0-15,1-1-208 0,2-3 16 0,1-3 0 32,1-3-576-32,1-2-128 0,-3-11 0 0</inkml:trace>
  <inkml:trace contextRef="#ctx0" brushRef="#br0" timeOffset="-183897.38">14486 17880 19343 0,'0'0'1728'15,"0"0"-1392"-15,0 0-336 16,-6 11 0-16,1 2 2240 0,-3 1 368 0,1 1 80 0,0 3 0 0,-1 1-2208 0,1 2-480 16,2-2 0-16,2 1 0 0,-1 0 0 0,3 0-144 15,0 1 144-15,2-1 0 0,1-2 0 0,4 0 0 16,2-3 0-16,-1-3 0 0,1-1 0 0,2-3 0 15,2-2 0-15,2-4 0 0,3-4 288 0,0-4 32 16,1-2 16-16,2-2 0 0,1-3 592 0,0-4 112 16,-2-6 32-16,1-3 0 0,0-2-128 0,-1-3-32 15,-4-4 0-15,-3-1 0 0,-3 0-240 0,-2 3-48 16,-3 6-16-16,-5 1 0 0,-3 4-128 0,-3 3-32 16,-1 2 0-16,-2 5 0 0,-5 1-64 0,0 3 0 0,-3 2-16 15,-1 2 0-15,1 3-368 0,-2 3 0 0,1 3 0 0,-1 3 0 16,0 1-208-16,3 2-64 0,3 2-16 0,-3 1 0 31,1 1-1088-31,1 2-224 0,3 0-32 0,4 2-16 16,1 1-1520-16,3-3-304 0,3-1-64 0</inkml:trace>
  <inkml:trace contextRef="#ctx0" brushRef="#br0" timeOffset="-183114.19">14970 17639 27071 0,'-4'-16'1200'0,"4"6"240"0,0 0-1152 16,4 2-288-16,-3-1 0 0,2 2 0 0,-3 7 704 0,6-5 96 15,-6 5 16-15,0 0 0 0,0 0-64 0,10 5-16 16,-4 4 0-16,0 3 0 0,-2 5-464 0,-1 4-80 15,0 3-32-15,-2 2 0 0,-1 2 32 0,0 1 16 16,-1 3 0-16,-2 0 0 0,0 0-64 0,-1 2-16 16,-2 2 0-16,1-1 0 0,-1-4-128 0,2-2 192 15,-1-5-192-15,2-4 192 0,0-3-192 0,-1-5 160 16,2-4-160-16,2-8 160 0,0 0 144 0,0 0 16 0,0 0 16 0,0 0 0 16,0 0 224-16,4-7 32 0,-1-4 16 0,1-2 0 15,3-4-272-15,-1-4-48 0,3-4-16 0,3-5 0 31,2-4-272-31,0 2 0 0,-1 1 0 0,1 4 0 16,1 0 0-16,-2 7 0 0,-1 2 0 0,-2 4 0 16,-1 2 0-16,-3 3 0 0,0 2 0 0,-6 7-144 15,0 0 144-15,0 0 0 0,0 0-144 0,0 0 144 16,0 0-224-16,0 0 32 0,-6 11 0 0,1 2 0 16,-1 3 64-16,-1-1 128 0,-3 1-208 0,0 0 80 15,0 2 128-15,0 1 0 0,1 2-144 0,3 1 144 16,1 1 0-16,1 1 0 0,2-2-144 0,0-3 144 15,5-1 0-15,0-3 0 0,1-1 0 0,3-2 0 16,1 0 0-16,3-2 0 0,1-4 0 0,3 0 0 16,2-3-128-16,1-2 128 0,1-3 0 0,2-2 0 0,2-3 0 0,-1-2 0 15,0-3 0-15,0-3 0 0,0-4 0 0,1-3 0 16,-1-2 0-16,-2-3 144 0,-2 0-144 0,-3 0 0 16,-2 2 144-16,-1 1-144 0,-4 1 144 0,-4 2-144 15,-1 3 192-15,-5 4-192 0,-1 3 256 0,-2 2-64 16,-3 3-16-16,-1 2 0 0,-1 2 16 0,-1 3 0 15,-2 3 0-15,1 0 0 0,-1 3-192 0,1 1 0 16,0 2-192-16,1 2 192 0,2-1-176 0,1 1 176 16,3-1-128-16,1 0 128 0,1-1-144 0,3 0 144 15,2 0-160-15,3 0 160 0,0-1-192 0,3 0 192 0,1-1-208 0,0 2 80 16,4-1 128-16,-2 0-128 0,3 0 128 0,-1 0-128 16,-1-3 128-16,0 1 0 0,-1-1 0 0,0 1 0 15,0 0 0-15,-1-2 0 0,-1 2 0 0,-2-1 0 16,-7-6 0-16,4 10 0 0,-4-10 128 0,2 10-128 15,-2-1 272 1,0-9-16-16,-5 10 0 0,-2-1 0 0,-1-2-32 0,0 0-16 0,-2-2 0 0,0 2 0 16,0 0-208-16,-1-2 144 0,-2-1-144 0,-1 1 128 15,2-1-128-15,1 0-256 0,3-2 64 0,-3 0 16 32,2-1-1472-32,9-1-288 0,-8-2-64 0</inkml:trace>
  <inkml:trace contextRef="#ctx0" brushRef="#br0" timeOffset="-182925.6">15680 17831 17503 0,'0'0'768'0,"0"0"176"15,0 0-752-15,0 0-192 0,0 0 0 0,0 0 0 0,-1 9 3840 0,-1 1 720 16,0-1 160-16,-1 2 16 0,-1 0-3024 0,0 2-624 16,-2 3-112-16,1 1-16 0,-2-2-608 0,1 2-112 15,-1-1-32-15,2 0 0 0,-1-3-208 0,2-1 128 16,0-1-128-16,2-1 0 0,1-1 128 0,1-9-128 15,0 0 0-15,4 7 0 16,-4-7-368-16,9 4-160 0,0-5-48 0,1-3 0 16,1 0-2352-16,3-4-464 0</inkml:trace>
  <inkml:trace contextRef="#ctx0" brushRef="#br0" timeOffset="-182784.1">15691 17610 32255 0,'-19'-11'2864'0,"8"3"-2288"0,-5 0-576 0,4 0 0 15,2 2 1152-15,0 1 112 0,0 0 16 0,3 2 16 32,7 3-1520-32,0 0-304 0,0 0-64 0,0 0-15216 0</inkml:trace>
  <inkml:trace contextRef="#ctx0" brushRef="#br1" timeOffset="-95560.15">16959 11351 6623 0,'0'0'288'0,"0"0"64"0,0 0-352 0,0 0 0 0,0 0 0 0,0 0 0 16,0 0 272-16,0 0-16 0,0 0 0 0,3 7 0 0,-2-1-256 15,0 2 160-15,0 1-160 0,-1 1 128 16,-1 1 160-16,0 0 32 0,0 1 0 0,1-2 0 16,-1 0-64-16,1-2 0 0,0 1 0 0,0-1 0 0,0-2-64 0,0-6 0 15,0 0-16-15,0 7 0 16,0-7 400-16,0 0 96 0,0 0 16 0,0 0 0 0,0 0 336 16,0 0 64-16,0 0 0 0,0 0 16 0,-2-5-400 0,-1-2-64 15,2-1-32-15,-1-1 0 0,-1-2-176 0,-1-1-48 16,1-1 0-16,0-1 0 0,0-3-80 0,-1 3-32 15,1 0 0-15,0-1 0 0,-1 2-112 0,1 0-32 16,2 1 0-16,-2 1 0 0,0 1 0 0,1 2-128 16,0 3 192-16,2 5-64 0,-2-3 144 0,2 3 32 0,0 0 0 0,0 0 0 15,0 0-304-15,-2 7 0 16,1 2-208-16,-1 2 80 0,0 0 128 0,1 2-192 16,1 2 192-16,0 0-192 0,0 3 192 0,1-1 0 15,3 1 0-15,-1-2 0 0,0 1 0 0,2-2 0 0,-1-1 0 0,0 1 0 16,1-3 0-16,0-1 0 0,1 0 160 0,-2-1-160 15,-1-3 0-15,1 0 0 0,-4-7 0 0,3 6 0 16,-3-6 192-16,0 0-48 0,0 0-16 0,0 0 0 16,0 0-128-16,0 0 128 0,0 0-128 0,2-7 128 15,-1-1 0-15,-1-2 0 0,-1-1 0 0,1-1 0 0,-2-1-128 0,1-2 0 16,0-3 0-16,0 2 0 0,0-1 128 0,0 2-128 16,2-1 128-16,-1 2-128 0,-1 1 0 0,1 2 0 15,0 0 0-15,0 1 0 0,0 1 128 0,1 1-128 16,0 2 128-16,0 0-128 0,0 2 0 0,-1 4 128 15,0 0-128-15,0 0 0 0,0 0 0 0,0 0 0 16,0 0 0-16,0 0 0 0,3 6 0 0,2 2-176 16,-2 2 176-16,0 1-192 0,-2 2 192 0,0 2 0 15,2 1-144-15,-2 2 144 16,-1 0 0-16,0 1 0 0,-1-1-144 0,0-1 144 0,-1 1 0 0,1-2 0 16,0 1 0-16,0-2 144 0,1-2-144 0,0 0 0 15,0-4 0-15,0 0-176 0,-1-1 176 0,1-1 0 16,0-7 0-16,0 0 0 0,0 0 160 0,0 0-32 15,0 0-128-15,0 0 192 0,0 0 192 0,0 0 48 16,0 0 0-16,0 0 0 0,-3-6-16 0,1-2 0 16,-1-3 0-16,2-2 0 0,1-2-208 0,-2-2-32 0,2-1-16 0,0-3 0 15,-1-2-160-15,0-1 128 16,1 2-128-16,0 2 128 0,-1-1-128 0,1 2 0 0,1 1 0 16,-1 3 128-16,0 1-128 0,1 2 0 0,-1 2 0 15,1 1 0-15,1 2 0 0,-2 3 0 0,0 4 0 0,0 0 0 16,0 0-160-16,0 0 160 0,0 6-208 0,1 3 80 15,-1 2-16-15,1 1 0 0,-1 2 0 0,0 2 0 16,-1 3 144-16,0 2-128 0,-1 2 128 0,0 1-128 16,0 0 128-16,1-1 0 0,-1-1 0 0,1-1 0 15,0-1 0-15,0-2 0 0,1-2 0 0,0-1 0 16,1-2 0-16,0-2 0 0,0-3 0 0,1 0 0 0,-2-8 0 0,0 0 128 16,0 0-128-16,0 0 176 15,0 0 64-15,0 0 16 0,0 0 0 0,3-8 0 16,1-2 160-16,-2-3 32 0,2-3 16 0,0-4 0 15,-1-3-224-15,2-2-48 0,0-4-16 0,1 0 0 0,-1 2-176 16,1 2 0-16,-2 1 0 0,0 5 0 16,-1 2 0-16,-1 3 0 0,-1 3-128 0,0 3 128 0,-1 8-160 0,0 0 160 15,0 0-208-15,-3 6 80 0,0 4-112 0,-1 3-16 16,0 3 0-16,0 4 0 0,-1 3 256 0,1 1-192 16,-1-1 192-16,2 2-192 0,0-1 192 0,1-2 0 15,0-2 0-15,1-2 0 0,0 0 0 0,0-3 0 16,0-1 0-16,0-3 0 0,1-2-288 0,0-1-64 15,1 0-16-15,-1-8-12144 0</inkml:trace>
  <inkml:trace contextRef="#ctx0" brushRef="#br1" timeOffset="-94699.77">16933 11432 4607 0,'0'0'400'0,"0"0"-400"0,0 0 0 0,0 0 0 16,1-5 1728-16,-1 5 256 0,0 0 48 0,0 0 16 16,0 0-1344-16,0 0-272 0,0 0-48 0,0 0-16 15,0 0-368-15,0 0 0 0,0 0 0 0,0 0 0 16,0 0-224-16,0 0-112 0</inkml:trace>
  <inkml:trace contextRef="#ctx0" brushRef="#br1" timeOffset="-94542.23">16973 11491 8287 0,'0'0'736'0,"0"0"-592"0,0 0-144 0,0 0 0 0,0 0 1168 0,-2 5 208 15,-1 1 32-15,3-6 16 0,-2 6-704 0,0 1-144 16,1 1-16-16,0-1-16 0,0 1-416 0,1 0-128 15,1-2 0-15,0 2 0 0,0 0-176 0,1-2-144 16,2 0-16-16</inkml:trace>
  <inkml:trace contextRef="#ctx0" brushRef="#br1" timeOffset="-94401.6">17028 11688 12671 0,'0'0'560'0,"0"0"112"0,-2 5-544 0,-2 1-128 16,1-1 0-16,1 1 0 0,-3-1 560 0,2 2 80 15,1-1 0-15,-1 1 16 0,-1 0-464 0,2-1-192 16,1 1 128-16,1-1-128 16,-1 1-384-16,1 0-144 0</inkml:trace>
  <inkml:trace contextRef="#ctx0" brushRef="#br1" timeOffset="-94307.86">16978 11823 1839 0,'0'0'160'0,"0"0"-160"0</inkml:trace>
  <inkml:trace contextRef="#ctx0" brushRef="#br1" timeOffset="-94072.98">17048 11464 15663 0,'-3'-4'1392'0,"1"0"-1120"16,0-2-272-16,1 2 0 0,0-1 848 0,0 1 112 16,1 4 32-16,0-5 0 0,0 5-192 0,0 0-32 0,-1-4-16 15,1 4 0-15,0 0-464 0,0 0-96 16,0 0 0-16,0 0-16 0,2 8-176 0,0 1 0 16,0 0 0-16,2 2-176 0,-2 2 176 0,2 1-160 15,-2 0 160-15,1 2-160 16,-2 0-704-16,0 1-144 0,-1-2-16 0,1-1-7744 0</inkml:trace>
  <inkml:trace contextRef="#ctx0" brushRef="#br1" timeOffset="-93900.78">17059 11876 8287 0,'0'0'736'0,"0"0"-592"16,0 0-144-16,-5 5 0 0,1 1 1392 0,1-1 240 0,-1 1 48 0,2-1 16 15,0 2-560-15,0-1-112 0,1 1-32 0,-2 0 0 16,1-1-608-16,1 2-128 0,0 1-32 0,0 1 0 15,0-2-224-15,0 1 0 0,1 0 0 0,0 0 0 16,-1 0-864 0,1-1-112-16,1 0-32 0,0 0 0 0</inkml:trace>
  <inkml:trace contextRef="#ctx0" brushRef="#br1" timeOffset="-93759.66">17033 12151 7359 0,'0'0'656'0,"-2"5"-528"0,0 1-128 0,-1 1 0 0,-1 0 2112 0,1 0 384 15,-1-1 64-15,0 1 32 0,1-1-1280 0,0 1-256 16,-1 1-48-16,1-1-16 0,0 0-480 0,1 1-80 15,1 1-32-15,-1 0 0 0,2 1-400 0,0 1 128 16,2 1-128-16,-1 2 0 0,0-2 0 0,1 0 0 16,0-1-144-16,1 0 144 15,1 0-1040 1,-1 0-112-16,0 0 0 0</inkml:trace>
  <inkml:trace contextRef="#ctx0" brushRef="#br1" timeOffset="-93634.66">17031 12504 4607 0,'0'0'400'0,"0"0"-400"0,0 0 0 0,-2 6 0 16,-1-2 2928-16,0 1 496 15,2 1 96-15,-3-1 32 0,3 1-2112 0,-1 0-416 16,-1 2-96-16,2 1-16 0,0-1-592 0,1 0-128 16,0 2-32-16,1 0 0 0,0 1-160 0,2 0-176 15,0-1 48-15,1 0-6096 0,-3 0-1216 0</inkml:trace>
  <inkml:trace contextRef="#ctx0" brushRef="#br1" timeOffset="-93478.43">17092 12820 9215 0,'0'0'400'0,"-4"5"96"0,4-5-496 15,-4 8 0-15,0-1 0 0,0 1 0 0,4-8 2048 0,-4 9 304 16,-1-1 64-16,3-2 16 0,0 2-1776 0,0 1-336 16,0 0-80-16,1-1-16 0,-1 1-224 0,2 0 0 15,0 0 0-15,2 0 0 0,-2-2 0 0,2 2 0 16,0-1 0-16,0 4 0 16,-2-1-448-16,1 0-16 0,1 0-16 15,0 0-7328-15</inkml:trace>
  <inkml:trace contextRef="#ctx0" brushRef="#br1" timeOffset="-93040.72">17051 13153 9215 0,'0'0'816'0,"-3"6"-656"16,3-6-160-16,-3 7 0 0,0 0 2080 0,1-2 384 15,-1 1 80-15,0 0 16 0,2 1-1616 0,0 1-320 16,0-1-64-16,0 2-16 0,1-1-384 0,0-1-160 16,0 0 128-16,1 0-128 0,0 0 0 0,0 1 0 15,2-1 0-15,-1 1 0 0,-1 1 0 0,1 0 0 16,-1 0 0-16,1 3 0 15,-2-1-1088-15,1-1-80 0,-1-10-32 0,3 12 0 16,-1-2-912-16,1-1-176 0,-3-9-32 0,1 10-16 16,1-2 1312-16,-2-8 272 0,0 9 48 0,0-9 16 0,0 7 1136 0,0-7 208 0,-1 6 48 0,0 1 16 15,1 0 1216-15,-1-2 240 0,1-5 64 0,-2 8 0 16,1-2-768-16,0 2-128 0,-1-1-48 0,0-1 0 16,1 1-592-16,1-1-128 0,0 2-32 0,0 1 0 15,-1 0-224-15,1 1-64 0,0 0 0 0,0-1 0 16,0 1-80-16,0 0-32 0,0 0 0 0,0 1 0 15,0 1 80-15,1 0 16 0,2-1 0 0,-1 0 0 16,-1 0 144-16,2 1 48 0,-3 2 0 0,1-3 0 16,-1-1-112-16,0-1-32 0,1 1 0 0,-1 0 0 0,0 0-96 15,0 0 0-15,0 1-16 0,0-2 0 0,-1 0-16 0,0-1 0 16,1 0 0-16,0 0 0 0,-2 0 48 0,1-1 16 16,0 1 0-16,0 0 0 0,0-2-96 15,-1 1 0-15,1-1-128 0,1-6 192 0,-1 7-192 16,0 0 0-16,1-7 128 0,-1 6-128 0,1-6 0 0,-1 7 0 15,1-7 128-15,-1 6-128 0,1-6 0 0,0 0 0 16,-2 7-192-16,2-7-8656 16,0 0-1744-16</inkml:trace>
  <inkml:trace contextRef="#ctx0" brushRef="#br1" timeOffset="-82826.06">18164 11395 3679 0,'0'0'160'16,"0"0"32"-16,0 0-192 0,0 0 0 0,0 0 0 0,0 0 0 0,0 0 1088 0,0 0 192 16,0-4 16-16,0 4 16 0,0 0-736 0,1-6-128 15,0 2-48-15,-1 4 0 0,0 0-80 0,3-5 0 16,-3 5-16-16,2-4 0 0,0 0-80 0,-2 4-16 15,0 0 0-15,0 0 0 0,4-5-80 0,-4 5 0 16,0 0-128-16,0 0 192 0,0 0-192 0,5-2 0 16,-5 2 0-16,0 0 0 0,0 0 0 0,0 0 0 15,0 0 0-15,0 0 0 0,0 0 0 0,0 0 0 16,0 0 128-16,0 0-128 0,0 0 0 0,0 0 0 16,0 0 0-16,0 0 0 0,-5 2 0 0,-1 0 0 15,0-1 128-15,6-1-128 0,-6 3 0 0,0-1-192 16,6-2 48-16,0 0-5200 0</inkml:trace>
  <inkml:trace contextRef="#ctx0" brushRef="#br1" timeOffset="-81345.39">18105 11764 2751 0,'0'0'128'0,"0"0"16"0,0 0-144 0,0 0 0 0,0 0 0 0,0 0 0 0,0 0 2128 0,0 0 400 15,0 0 80-15,0 0 16 0,0 0-1456 0,0 0-272 16,0 0-64-16,0 0-16 16,0 0-176-16,0 0-48 0,0 0 0 0,0 0 0 15,0 0-192-15,0 0-32 0,5-5-16 0,-1 2 0 16,1 1-48-16,2-1-16 0,0 1 0 0,1 0 0 16,1 1-32-16,0 0 0 0,1 0 0 0,-1 0 0 0,0 1-112 0,0 0-16 15,-2 0-128-15,-1 1 192 0,1 0-192 0,-7-1 0 16,0 0 128-16,0 0-128 0,0 0 0 0,0 0 0 15,0 0 0-15,0 0 0 0,0 0 0 0,-7 3 0 16,-2 0 0-16,0 1 0 0,-4-1 0 0,0 0 0 16,0 1 0-16,-1-2-160 0,-2 0 160 0,1 0 128 15,0 0-128-15,-1 1 176 0,2-2-176 0,1 0 128 16,-1-1-128-16,2 0 128 0,2 0 352 0,2 0 64 16,-1-1 16-16,1 1 0 0,3 0-112 0,5 0 0 15,0 0-16-15,0 0 0 0,0 0-48 0,0 0 0 16,0 0 0-16,0 0 0 0,0 0-256 0,6-1-128 15,1-2 128-15,1 1-128 16,0 0 144-16,2 0-144 0,1 0 160 0,4-2-160 0,0 1 0 16,1 0 0-16,0 1 0 0,-1-1 464 0,-3 1 0 15,2 0 0-15,-2 0 0 0,-1 1-304 0,-1 0-160 0,-2-2 160 0,-2 2-160 16,-6 1 128-16,0 0-128 0,0 0 0 0,0 0 144 16,0 0-144-16,0 0 0 0,0 0 0 15,0 0 128-15,0 0-128 0,0 0 0 16,-6-1 0-16,-1 0 128 0,-1 1-128 0,0 0 0 0,1 0 0 15,-1 1 0-15,-1 0 0 0,1 1 0 0,1 1 0 0,-1-1 0 16,0-1 0-16,2 1 0 0,6-2 0 0,-6 2 0 0,6-2 0 16,0 0 0-16,0 0 0 0,0 0 0 0,0 0 0 0,0 0 0 15,0 0-144-15,0 0 144 0,0 0 0 0,6 5 0 16,0-3 0-16,2-1 0 0,1 0-272 0,1-1 0 16,1-1 0-16,1 0-12336 15</inkml:trace>
  <inkml:trace contextRef="#ctx0" brushRef="#br1" timeOffset="-80341.38">18065 12099 14271 0,'0'0'640'0,"0"0"128"16,0 0-624-16,0 0-144 0,0 0 0 0,0 0 0 15,0 0 896-15,0 0 160 0,0 0 32 0,0 0 0 16,0 0-384-16,0 0-80 0,0 0-16 0,0 0 0 16,0 0-224-16,0 0-32 0,0 0-16 0,7-1 0 0,0 1-96 0,0-1-32 15,3 0 0-15,0 0 0 0,0 0 48 0,1-2 0 16,1 4 0-16,0-2 0 0,0-2-96 0,0 2-16 15,-1 0 0-15,-1 0 0 0,0 0-144 0,-2 1 0 16,-2-1 0-16,-6 1 128 0,0 0-128 0,0 0 128 16,0 0-128-16,0 0 128 0,0 0-128 0,0 0 0 15,0 0 144-15,0 0-144 0,-5 1 128 0,-2 0-128 16,-2 0 128-16,-2 1-128 0,0 0 160 0,-3 0-32 16,-1 1-128-16,0-1 192 0,1 1-48 0,0 2-16 15,-1-3 0-15,2 0 0 0,1 0 48 0,2 0 0 16,0 1 0-16,3-1 0 0,0 0 144 0,2-1 48 15,5-1 0-15,0 0 0 0,0 0-48 0,0 0 0 16,0 0 0-16,0 0 0 0,0 0-128 0,0 0-16 16,6 0-16-16,2 0 0 0,1-1-160 0,1 0 160 15,1 0-160-15,1 0 160 0,1 0-160 0,2-1 0 16,-2 0 0-16,3 0 128 0,-1-1 0 0,1 1-128 0,-1 0 192 0,-2 1-64 31,-1 0-512-31,-1 1-128 0,-1 0 0 0,-1 1-12256 0</inkml:trace>
  <inkml:trace contextRef="#ctx0" brushRef="#br1" timeOffset="-79380.78">18037 12574 8287 0,'0'0'736'0,"0"0"-592"0,0 0-144 0,0 0 0 0,0 0 1312 0,-4-3 224 16,4 3 64-16,0 0 0 0,0 0-336 0,0 0-64 15,0 0-16-15,0 0 0 0,-1-4-480 0,1 4-112 32,1-6-16-32,-1 6 0 0,6-3-80 0,0 1-32 0,1-2 0 0,1 2 0 0,0 0-128 0,3 0-16 15,0-1-16-15,2 1 0 16,-1-1-160-16,0 1-16 0,0 0-128 0,1-1 192 16,0 1-192-16,-1 0 0 0,-1 1 128 0,-1 0-128 0,0 0 0 0,-4 0 0 0,-6 1 0 0,0 0 0 15,0 0 0-15,0 0 0 0,0 0 0 0,0 0-160 16,0 0 160-16,0 0 0 15,0 0-144-15,-6-2 144 0,-3 0 0 0,-1 1 0 16,-1 1 0-16,0 0 0 0,0 0 0 0,-1 1 0 16,-2-1 128-16,1 2-128 0,0 0 528 0,1-2 32 15,-1 0 0-15,2 0 0 0,3 0 144 0,-1 1 48 16,1 0 0-16,2-1 0 0,6 0-224 0,0 0-32 0,-6 0-16 0,6 0 0 16,0 0-256-16,0 0-48 0,0 0-16 0,0 0 0 15,0 0-160-15,0 0 0 0,8 1 144 0,1 0-144 0,0-1 0 0,4 0 128 16,0-2-128-16,1 0 0 0,0-1 0 0,2 1 0 15,-1 0 0-15,1 0 128 0,-2 0-128 0,0 0 0 16,-2 1 0-16,-1 0 128 0,0 1-336 0,-1 0-64 16,-2 0-16-16,0 1-8736 15,-2-2-1760-15</inkml:trace>
  <inkml:trace contextRef="#ctx0" brushRef="#br1" timeOffset="-78610.33">18018 12942 7359 0,'0'0'656'0,"0"0"-528"16,0 0-128-16,0 0 0 0,-3-5 2016 0,3 5 368 16,0 0 80-16,0 0 16 0,-3-4-880 0,3 4-192 15,0 0-16-15,0 0-16 0,-4-3-544 0,4 3-96 0,0 0-32 0,0 0 0 16,0 0-272-16,0 0-64 16,0 0-16-16,0 0 0 0,0 0-176 0,0 0-48 15,0 0 0-15,8-2 0 0,-1 2-128 0,2 0 0 16,2-1 144-16,-1 0-144 0,2 0 176 0,2 0-48 15,0 0 0-15,1 0 0 0,0 1-128 0,1-1 0 0,-2 0 0 0,2 0 0 16,-1-2 256-16,-2 3-48 0,-2 0 0 0,-1 0 0 16,0 0-208-16,-3 0 176 0,-7 0-176 0,0 0 160 0,0 0-16 0,0 0 0 15,0 0 0-15,0 0 0 0,0 0 48 0,-7-1 16 16,-2 0 0-16,-2 1 0 0,-1 1-16 0,-1 0 0 16,-1 0 0-16,-2 2 0 0,0-1 64 0,0 0 16 15,2-1 0-15,1 0 0 0,1 1 48 0,2 0 0 16,0-1 0-16,2 0 0 0,3 0 32 0,5-1 16 15,0 0 0-15,0 0 0 0,0 0-112 0,0 0 0 16,0 0-16-16,0 0 0 0,0 0-240 0,0 0 176 16,0 0-176-16,8-2 160 0,1-1-160 0,2 1 0 15,2 0 0-15,2 0 0 0,0 0-256 0,2-1 32 16,-1 1 0-16,2 0-9632 16,2 0-1920-16</inkml:trace>
  <inkml:trace contextRef="#ctx0" brushRef="#br1" timeOffset="-77026.51">18128 12937 5519 0,'0'0'496'15,"0"0"-496"-15,0 0 0 0,0 0 0 16,0 0 992-16,0 0 96 0,0 0 32 0,0 0-3424 16,0 0-704-16</inkml:trace>
  <inkml:trace contextRef="#ctx0" brushRef="#br1" timeOffset="-76837.46">17954 12954 7359 0,'0'0'656'0,"0"0"-528"15,0 0-128-15,0 0 0 0,0 0 896 0,0 0 128 16,0 0 48-16,0 0 0 0,0 0-480 0,0 0-80 16,0 0-32-16,-3-4 0 0,-3 1-352 0,1 1-128 15,-1 0 0-15,1 1-5728 0</inkml:trace>
  <inkml:trace contextRef="#ctx0" brushRef="#br1" timeOffset="-75582.68">18166 12969 2751 0,'0'0'128'0,"0"0"16"0,0 0-144 0,0 0 0 0,0 0 0 0,0 0 0 0,0 0 896 0,0 0 128 16,0 0 48-16,0 0 0 0</inkml:trace>
  <inkml:trace contextRef="#ctx0" brushRef="#br1" timeOffset="-75074.16">18177 12974 13407 0,'0'0'592'0,"0"0"128"0,0 0-576 0,0 0-144 16,0 0 0-16,-4-3 0 0,4 3 1072 0,-6-1 176 15,6 1 32-15,-5-1 16 0,-1 1-752 0,6 0-160 16,-5-1-16-16,1 0-16 0,4 1-352 0,0 0 0 16,-6 1 0-16,1-1 0 15,-1 0-496-15,2 1-64 0,4-1-16 0,0 0 0 16,-6 0-848-16,6 0-176 0,0 0-48 0,0 0 0 16,-5 1 144-16,0 0 32 0,5-1 0 0,0 0 0 0,0 0 1088 0,0 0 208 0,-5 1 176 15,5-1-208-15,0 0 896 0,-6 2 176 0,6-2 32 16,-5 0 16-16,5 0 592 0,-6-2 112 0,1 1 32 0,5 1 0 15,-6-1-352-15,1 0-64 0,-1 0-16 16,6 1 0-16,-5 0-208 0,5 0-48 0,-7-1-16 0,2 1 0 16,5 0-560-16,-6 0-96 15,6 0-32-15,-5 1 0 0,5-1-256 0,-6 1-224 0,6-1 32 0,-5 1 16 16,-1 0-464-16,6-1-112 0,0 0-16 16,-5 3 0-16,5-3-640 15,0 0-128-15,0 0-16 0,-6 2-16 0,1-1 16 0,5-1 0 0,0 0 0 0,0 0 0 0,0 0 960 0,0 0 192 16,0 0 32-16,0 0 16 0,0 0 1008 0,-6 0 208 15,6 0 32-15,-4 0 16 0,-2-1 624 0,1 0 128 16,-1-2 32-16,1 1 0 0,0 0-368 0,5 2-80 16,-6-1-16-16,0 0 0 0,6 1-400 0,-5-1-64 15,-1 0-32-15,6 1 0 0,-5-3-480 0,5 3-80 16,-6-1-32-16,6 1 0 0,-5 1-144 0,5-1 0 16,0 0 0-16,-6 0 0 15,2 0-640-15,4 0-64 0,-5 2-16 0,5-2 0 16,0 0-2416-16,0 0-496 0,0 0-80 0,0 0-32 0</inkml:trace>
  <inkml:trace contextRef="#ctx0" brushRef="#br1" timeOffset="-74937.16">17890 12958 18079 0,'0'0'800'0,"0"0"160"0,-5-2-768 0,-1-1-192 15,0 0 0-15,-2 1 0 0,0 0 1280 0,1 0 224 0,-2 0 32 16,1-1 16-16,0 1-576 0,0 1-112 0,-1 0-32 0,0 0 0 16,0 1-592-16,0 0-240 0,2 0 176 0,-1 1-176 15,0 0 0-15,2 0-192 0,-1 1 16 0,2 1 0 31,-1-1-2064-31,1 0-400 0</inkml:trace>
  <inkml:trace contextRef="#ctx0" brushRef="#br1" timeOffset="-74799">17693 12947 5519 0,'0'0'240'0,"0"0"64"16,0 0-304-16,-4-3 0 0,4 3 0 0,-6-3 0 0,0 0 3280 0,-1 1 608 16,1 0 112-16,0 0 32 0,1 0-2496 0,-1 2-480 15,1-2-96-15,5 2-32 0,-6 0-576 0,6 0-112 16,-5 0-32-16,5 0 0 0,-6 0-208 0,6 0 0 15,0 0 0-15,0 0 0 16,0 0-576-16,0 0-48 0,0 0-16 0,0 0-9392 16</inkml:trace>
  <inkml:trace contextRef="#ctx0" brushRef="#br1" timeOffset="-74641.8">17579 12938 2751 0,'0'0'256'0,"0"0"-256"15,0 0 0-15,-8-1 0 0,2 0 3840 0,-1 0 704 16,0 0 160-16,1 0 32 0,-2-1-2832 0,2 1-560 15,0 1-128-15,2 0 0 0,-3 0-752 0,0 0-144 16,2 0-16-16,5 0-16 0,-4 1-288 0,4-1 0 0,-6 2 0 0,6-2 0 31,0 0-832-31,0 0-128 0,0 0-32 0,0 0 0 0</inkml:trace>
  <inkml:trace contextRef="#ctx0" brushRef="#br1" timeOffset="-74516.19">17406 12946 17503 0,'-4'-2'1552'0,"-1"0"-1232"15,-1 1-320-15,-1-2 0 0,1 1 1024 0,0 0 128 16,0 0 48-16,0 0 0 0,1 0-336 0,-1 1-64 16,2 0-16-16,4 1 0 0,-5 0-624 0,5 0-160 15,-5 1 0-15,5-1 0 16,0 0-624-16,0 0-144 0,0 0-48 0</inkml:trace>
  <inkml:trace contextRef="#ctx0" brushRef="#br1" timeOffset="-74343.11">17268 12936 9215 0,'0'0'816'0,"-5"-1"-656"16,1 0-160-16,-2 0 0 0,2-1 2512 0,-3 1 480 0,2-1 80 0,-2 1 32 16,1 0-1584-16,0 0-320 15,-2 1-64-15,3 0-16 0,-2 0-752 0,2 0-160 0,5 0-16 0,-6 1-16 16,2 0-176-16,4-1 0 16,0 0 0-16,0 0 0 15,-4 4-656-15,4-4-16 0,0 0 0 0,0 0-6304 0,-5 3-1248 0</inkml:trace>
  <inkml:trace contextRef="#ctx0" brushRef="#br1" timeOffset="-74218.16">17130 12949 11055 0,'0'0'976'16,"0"0"-784"-16,-5 0-192 0,5 0 0 15,-5 0 1888-15,-1 0 336 0,-1 0 64 0,0 0 16 0,1 0-1200 16,-1 1-224-16,2 1-48 0,0-1-16 0,0 0-624 0,-1 1-192 16,1-2 128-16,-1 1-128 0,1 0 0 0,0 0 0 15,5-1 0-15,-5 2 0 16,5-2-768-16,-4 4-64 0</inkml:trace>
  <inkml:trace contextRef="#ctx0" brushRef="#br1" timeOffset="-74012.92">16988 12980 17855 0,'-10'-2'784'0,"10"2"176"0,-6-2-768 0,-2 0-192 16,-1-1 0-16,0 1 0 0,1 0 1104 0,0 0 192 15,0 1 48-15,1-2 0 0,-1 2-624 0,1 0-112 16,0 0-32-16,0 1 0 0,0 0-384 0,3 0-64 0,-2 1-128 0,6-1 176 15,0 0-368-15,-5 2-64 16,5-2 0-16,-4 3-16 16,4-3-560-16,-5 2-96 0,5-2-32 0,0 0 0 15,-5 2-448-15,-1-1-112 0,2 0-16 0,-1 0-3664 0,0-1-752 0</inkml:trace>
  <inkml:trace contextRef="#ctx0" brushRef="#br1" timeOffset="-73885.38">16762 12967 6447 0,'0'0'576'0,"-6"1"-576"16,1 0 0-16,-1-1 0 0,0 0 2016 0,0 1 288 0,1 0 64 0,0 0 16 15,-1-1-976-15,0 0-192 0,1 0-32 0,-1 0-16 16,1 0-592-16,-1 2-112 0,6-2-16 0,-5 1-16 16,-2 0-304-16,1 0-128 0,1 0 128 0,-1 0-128 0,2 0 0 0,4-1-192 15,-7 2 0-15,7-2 16 16,-6 3-944-16,0-2-192 0</inkml:trace>
  <inkml:trace contextRef="#ctx0" brushRef="#br1" timeOffset="-73411.86">16552 12990 9215 0,'0'0'816'0,"0"0"-656"15,0 0-160-15,-6-1 0 0,-1-1 1728 0,1 1 304 16,-1 0 64-16,1 1 16 0,-1-2-1344 0,0 2-256 16,1 2-48-16,0-1-16 0,1 0-320 0,-2 0-128 15,7-1 0-15,-5 2 0 0,-1 0 0 0,6-2 0 0,0 0 0 0,-4 2 0 31,-1 1-816-31,5-3-48 0,0 0-16 0,-4 1 0 16,4-1-1136-16,-3 0-224 0,-3 0-64 0,6 0 0 16,-4-2 1120-16,-2 0 224 0,1 1 32 0,-2 0 16 0,2 0 912 0,-2 0 0 0,-1 0 0 0,0 0 176 15,-1-1 1072-15,-1 1 224 0,-1-1 32 0,0 1 16 16,1 0 144-16,1 0 48 0,2 0 0 0,-1 0 0 16,-1-1-112-16,1 1-32 0,2 0 0 0,-1-2 0 15,-1 1-368-15,2 0-80 0,0 0-16 0,6 2 0 16,-5-2-352-16,0-1-80 0,5 3-16 0,0 0 0 0,-5-2-336 0,1 0-80 15,4 2-16-15,0 0 0 0,0 0-224 16,0 0 0-16,0 0 128 0,0 0-128 0,0 0 0 0,0 0 0 31,0 0 0-31,0 0 0 0,0 0 0 0,0 0 0 16,0 0 0-16,0 0 0 0,0 0 0 0,0 0-160 16,0 0 160-16,0 0-128 0,0 0 128 0,0 0 0 15,6 3 0-15,3-1 0 0,0 1-128 0,2-1 128 16,-4 0-128-16,4-1 128 0,0 0-256 0,3 0 16 15,0 2 16-15,1-2 0 16,2 0-160-16,3-1-48 0,2 0 0 0,3 0 0 16,1-1-400-16,4 0-64 0,2-1-32 0,0 2 0 15,-2-1-592-15,-1 0-112 0</inkml:trace>
  <inkml:trace contextRef="#ctx0" brushRef="#br1" timeOffset="-73065.68">17572 12948 8511 0,'12'-2'384'0,"-12"2"64"0,7 0-448 0,2-1 0 16,0 0 0-16,1 0 0 0,-1 0 352 0,1 0-32 15,0-1 0-15,1 1 0 0,0 1-320 0,1 0 0 0,-2-1 0 0,2 1 0 16,0-1 0-16,1 1-128 15,-1 0 0-15,1 0-4048 0</inkml:trace>
  <inkml:trace contextRef="#ctx0" brushRef="#br1" timeOffset="-72891.21">18208 12913 4607 0,'0'0'400'0,"7"1"-400"16,0 0 0-16,1-1 0 0,0 0 576 0,0 0 48 16,-2 0 0-16,1 1 0 0,-7-1-624 0</inkml:trace>
  <inkml:trace contextRef="#ctx0" brushRef="#br1" timeOffset="-68309.71">18373 13125 3679 0,'0'0'320'15,"0"0"-320"-15,0 0 0 0,0 0 0 16,0 0 1744-16,0 0 288 15,0 0 48-15,0 0 16 0,0-6-1008 0,0 6-192 0,2-8-32 0,4 0-16 0,0 1-144 0,2-1-16 16,0-1-16-16,2 0 0 0,1 1-128 0,1 0-32 16,-1 0 0-16,1-1 0 0,-1-1 144 0,1 2 32 15,2 1 0-15,1 2 0 0,-2-3-80 0,-4 5-16 16,-1-2 0-16,1 2 0 0,0 0-416 0,-1 1-176 16,-1 5 128-16,-2-1-128 0,1 1 0 0,1 2 0 15,-1 0 128-15,-2-1-128 0,0 2-192 0,0 1-64 16,-2 0 0-16,0 4-16 15,-2-11-560-15,0 11-96 0,-2-1-32 0,2-10 0 16,-3 10-304-16,3-10-64 0</inkml:trace>
  <inkml:trace contextRef="#ctx0" brushRef="#br1" timeOffset="-68090.98">18538 13041 7359 0,'0'0'656'0,"0"0"-528"15,0 0-128-15,-8 0 0 0,8 0 2336 0,-6 2 432 0,6-2 96 0,-6 6 16 16,1 1-1856-16,0 2-352 0,4 2-80 0,-2 1-16 15,0 0-256-15,1 2-64 0,0 2-16 0,1 1 0 16,0 4-112-16,1-1-128 0,1-1 176 0,2-1-176 16,-1 1 160-16,0 0-160 0,2 0 128 0,-1-2-128 15,1-1 0-15,0-3 128 0,1-2-128 0,1 0 0 0,3-1 0 0,-1-3 128 16,-2-1-128-16,2-2 0 0,-8-4 160 0,11 4-160 16,1-3 192-16,1-2-192 15,2-2-512-15,0 0-224 0,2-4-32 0</inkml:trace>
  <inkml:trace contextRef="#ctx0" brushRef="#br1" timeOffset="-67213.47">18799 13251 14399 0,'0'0'640'0,"0"0"128"0,0 0-624 0,-1-9-144 16,1 9 0-16,0 0 0 0,2-9 1056 0,-2 9 176 15,0 0 48-15,8-8 0 0,-1 4-400 0,3 3-80 16,-10 1-16-16,12 2 0 0,-1 3-384 0,-1 0-80 15,-3 2 0-15,-1 1-16 0,2 3-144 0,-2 0-32 16,-2 0 0-16,-2 3 0 0,0-1-128 0,0 0 160 16,-2-1-160-16,0 1 160 0,0-1-160 0,-2-1 0 15,0-2 0-15,2-9 128 0,0 0-128 0,-2 9 128 16,2-9-128-16,0 0 128 0,0 0-128 0,0 0 160 0,0 0-160 0,0 0 160 16,0 0-32-16,3-9 0 0,2-1 0 0,-1-2 0 15,1-2-128-15,0-3 0 0,1 0 0 0,-2 1 128 16,0 2-128-16,0 2 0 0,-1 1 0 0,0 3 0 15,-3 8 0-15,0 0 0 16,0 0 0-16,0 0 0 0,0 0 384 0,0 0 0 0,0 0 0 0,-3 12 0 16,2 2-384-16,0 0 128 0,-1 1-128 0,0 2 0 15,1 0 0-15,0 0 128 0,0-2-128 16,1 1 0-16,0-4 0 0,2 0 0 0,1-1 0 0,-1-2 0 16,-2-9 0-16,0 0 128 0,6 9-128 0,-6-9 0 0,8 5 320 0,1-3 0 15,-9-2-16-15,10-4 0 0,-1-4-48 0,0-1 0 16,2-1 0-16,-4 2 0 0,-3-3-64 0,2-1-32 15,-1-4 0-15,1 1 0 0,-1-2-160 0,1 2 192 16,-2 2-192-16,1 1 192 0,-2 1-192 0,-1 2 0 16,0 1 0-16,0 3 0 0,-2 5 176 0,0 0-48 15,0 0-128-15,0 0 192 0,0 0-192 0,0 0 176 16,-3 9-176-16,1 2 160 0,-2 3-160 0,3-1 0 16,-3 0 0-16,2 0 0 0,0 0 0 0,1-2 0 15,0 2 0-15,0-2 0 0,0-2 0 0,1 1 0 16,0 0 0-16,1-2 0 0,-1-8 0 0,2 7 0 15,-2-7 0-15,4 4 0 0,-4-4 0 0,8 0 0 0,-1-2 0 16,-1-3 0-16,2-1 0 0,0-3 160 16,-1-2-160-16,1-1 160 0,1-2-32 0,0-2-128 15,-3 0 192-15,1-1-64 0,-1 1-128 0,0 0 0 0,-3 2 144 0,-1 1-144 16,1 2 128-16,-3 1-128 0,1 1 128 0,-1 1-128 16,-1 2 304-16,1 6-16 0,0 0 0 0,0 0 0 15,0 0-96-15,0 0 0 0,0 0-16 0,0 0 0 16,-4 6-176-16,2 2 0 0,1 1 0 0,0 2-176 15,0 2 176-15,1 2-160 0,0 4 160 0,0 2-160 16,0 2 160-16,1 4-128 0,0 2 128 0,0 3-128 0,0 1 128 16,0 1 0-16,-1 1-144 0,4 17 144 0,-3-3 0 0,1-7 0 15,-1-3-144-15,1-4 144 0,1-4 0 0,1-1 0 16,-2-3 0-16,0-2 0 0,-1-3 0 0,0-2 0 16,-1-3 0-1,-1-2 0-15,0-2 0 0,0-2 128 0,-1-3-128 0,2-8 0 0,-3 7 288 0,3-7-32 16,-8 3-16-16,0-3 0 0,0-2 320 0,0-3 64 15,-1-2 16-15,-1-3 0 0,0-3-64 0,1-4 0 16,0-4 0-16,3-3 0 0,-1-4-256 0,3-1-64 16,2-3-16-16,2 1 0 0,3 1-240 0,4 2 0 15,0-1 0-15,3 3 0 0,1 0 0 0,1 4 0 16,-1 3 0-16,1 2 0 0,2 2 0 0,-3 2 0 16,0 2 0-16,0 1 0 0,0 1-320 0,0 3 32 15,-3 2 16-15,4 1 0 16,1 0-2768-16,-1 2-544 0</inkml:trace>
  <inkml:trace contextRef="#ctx0" brushRef="#br1" timeOffset="-65990.33">16752 10703 6447 0,'0'0'576'0,"0"0"-576"0,0 0 0 0,0 0 0 16,2-5 1584-16,-2-1 208 0,0 6 32 0,3-5 16 15,1-1-352-15,0 1-64 0,0 0-16 0,2 1 0 16,2-1-480-16,-1 1-96 16,2 1-32-16,1-2 0 0,0 1-320 0,1 0-64 0,0 0-16 0,1 1 0 0,-1 0-192 0,1-1-32 15,0 1-16-15,-1 0 0 0,0 1-160 0,-1-1 0 31,-1 1 0-31,-1 0 128 0,-2 1-128 0,0 1 0 16,-6 0 0-16,0 0 128 0,6-2-128 0,-6 2 160 16,0 0-160-16,0 0 160 0,0 0 256 0,0 0 48 15,0 0 16-15,0 0 0 0,0 0-160 0,-7-4-16 16,-2 2-16-16,-1 1 0 0,0 0-112 0,-2 1-32 16,-1 0 0-16,-1 1 0 0,0 0-16 0,0 2-128 15,-4 2 192-15,2 0-64 0,-1 1-128 0,1 2 0 16,-2 0 0-16,1 2 128 0,-1 0-128 0,1 1 0 15,1 1 0-15,1 0 128 0,0 0-128 0,2 2 0 16,-1-1 0-16,1 0 0 0,0 0 0 0,2 0 0 16,4 1 0-16,0-2 0 0,2 0 0 0,0 0 0 0,3-1 0 0,1-1 0 15,2-1 0-15,1-1 0 0,2-1-144 0,1 0 144 16,2-2 0-16,-1 0 0 0,2-2 0 0,1-1 0 16,-2-1 192-16,2-1-16 0,0-1 0 0,0-1 0 15,0 0-16-15,-1-2 0 0,0 0 0 0,0 0 0 16,-3-2 48-16,0 1 16 0,-1-2 0 0,-2 0 0 15,-1 1 32-15,1 0 16 16,-2 1 0-16,0 5 0 0,-4-6-64 0,1 3-16 0,3 3 0 0,0 0 0 16,-7-2-192-16,2 2 0 0,-3 2 128 15,2 1-128-15,-2 3-208 0,1 0-96 0,2 2-16 0,-1 1 0 32,1 0-528-32,0 1-112 0,2 1-32 0,1 1-11360 0</inkml:trace>
  <inkml:trace contextRef="#ctx0" brushRef="#br1" timeOffset="-65473.21">16854 10939 5519 0,'0'0'496'0,"0"0"-496"16,-1-6 0-16,0 2 0 0,-1-1 1824 0,1 1 272 15,1 4 48-15,0-6 16 0,0 1-288 0,1-1-48 16,-1 6-16-16,2-5 0 0,0 0-704 0,-2 5-144 0,6-4-16 0,-1 1-16 16,1 1-432-16,-6 2-96 15,6 0-16-15,1 1 0 0,-1 1-224 0,0 2-160 16,-1 2 192-16,1 0-192 0,-2 2 192 0,0 2-64 0,-2 0 0 0,0 1-128 16,0 2 176-16,-2 0-176 0,-1 0 160 0,0 1-160 15,-1-2 144-15,-2-1-144 16,1-1 128-16,0-2-128 0,-2 0 128 0,2-1-128 0,3-7 128 0,0 0-128 15,-3 5 144-15,3-5-144 0,0 0 160 0,0 0-160 16,0 0 288-16,0 0-32 0,0 0-16 0,0-5 0 16,1-2-48-16,1-2 0 0,4-1 0 0,-2-2 0 15,2-3-64-15,-1 0 0 0,2-2-128 0,-1 2 192 0,1 0-192 0,-2 2 0 16,0 1 128-16,-2 2-128 0,-1 1 192 0,-1 2 0 16,-1 0 0-16,0 7 0 0,0 0 128 0,0 0 32 15,0 0 0-15,0 0 0 0,0 0-192 0,0 0-32 16,-4 8-128-16,0 1 192 0,0-1-192 0,0 2 0 15,-1 0 0-15,2 1 0 0,1 0 0 0,2 1 0 16,-1-2 0-16,1-1 0 0,0 0 0 0,1-2 0 16,1 0 0-16,1-1 0 0,2-2 0 0,0-1 176 15,2-1-176-15,1 0 160 0,0-1 0 0,1-2 0 16,1-2 0-16,0-1 0 0,1-2-32 0,3 0-128 16,-2-2 192-16,1-1-64 0,-2 1-128 0,-2-1-224 15,0 0 48-15,0 2 16 16,-1 2-2400-16,-2-1-496 0</inkml:trace>
  <inkml:trace contextRef="#ctx0" brushRef="#br1" timeOffset="-64674.73">16677 10768 1839 0,'0'0'0'0,"0"0"160"16,0 0-160-16,0 0 0 0,0 0 0 0,0 0 0 0,0 0 2224 0,0 0 400 15,0 0 96-15,0 0 16 0,0 0-1808 0,0 0-352 16,0 0-80-16,0 0-16 0,0 0 208 0,0 0 32 15,0 0 16-15,3 7 0 0,-1-1-224 0,0 0-32 16,-2-6-16-16,0 7 0 0,0 0-272 0,0 0-48 16,0-7-16-16,0 6 0 0,0-6-128 0,0 0 128 15,0 0-128-15,0 0 128 0,0 0 80 0,0 0 16 16,0 0 0-16,0 0 0 0,0 0 128 0,0 0 32 16,0 0 0-16,0 0 0 0,0 0-176 0,-2-6-16 15,1-1-16-15,0 0 0 0,0 1-176 0,1 6 128 16,0 0-128-16,0 0 128 0,-1-5-128 0,1 5 0 15,0 0 0-15,0 0-176 16,-2 6-208-16,0 2-32 0,-2 2-16 0,1 2-5600 0,0 1-1136 0</inkml:trace>
  <inkml:trace contextRef="#ctx0" brushRef="#br1" timeOffset="-59731.99">18153 11324 3679 0,'0'0'320'0,"0"0"-320"16,0 0 0-16,0 0 0 0,0 0 512 0,0 0 48 0,0 0 0 15,0 0 0-15,0 0-560 0,-2 5 0 16,-1 2 0-16,-1 0 0 0,1 2 128 0,-1 1-128 15,0 0 0-15,0 2 0 0,-2 1 128 0,0 2-128 16,-1-1 0-16,1 0 0 0,-1-1 0 0,2 1 0 0,-2-1 0 0,1 0 0 16,2-2 0-16,-1-1 0 0,0-1 0 0,1-1 0 15,0 0 0-15,2-2 0 0,2-6 0 0,-2 4 0 16,2-4 144-16,0 0-144 0,0 0 0 0,0 0 144 16,0 0-144-16,0 0-224 0,0 0 48 0</inkml:trace>
  <inkml:trace contextRef="#ctx0" brushRef="#br1" timeOffset="-59229.76">18129 11390 4607 0,'0'0'192'0,"3"-5"64"0,1 0-256 0,-2 0 0 0,1 1 0 0,-3 4 0 0,1-6 976 0,-1 6 160 15,2-4 16-15,-2 4 16 0,0 0-592 0,0 0-128 16,0 0-32-16,0 0 0 0,0 0-128 0,0 0-32 16,0 0 0-16,0 0 0 0,0 0-256 0,-3 4 160 15,0 3-160-15,-1 3 128 0,0 0-128 0,0 1 0 16,-1 0 0-16,0 1 128 0,-3 0-128 0,1 0 0 15,1 0 0-15,-1 0 0 0,2-1 0 0,-1 0 0 16,1 0 0-16,0-1 0 0,1-2 0 0,1 0 0 16,-2-2 0-16,2 0 0 0,0-2 0 0,3-4 0 0,-4 4 0 0,4-4 128 15,0 0-128-15,0 0 0 16,0 0 0-16,0 0 128 0,0 0-128 0,0 0 0 16,0 0 144-16,0 0-144 0,1-6 0 0,3-1 0 15,-1 0 0-15,1-2 0 0,2-2-160 0,-1 0 160 16,2 0-192-16,0-1 192 0,0-2 0 0,1 1 0 0,0 0 0 0,-2 0 0 15,-1 0 0-15,-1 1 0 16,1 1 0-16,-1 2 0 0,0 0 352 0,0 2 80 16,0 1 16-16,-2-1 0 0,-2 7 64 0,0 0 32 0,0 0 0 0,0 0 0 15,0 0 16-15,0 0 0 0,0 0 0 0,0 0 0 0,0 0-416 0,-2 7-144 16,-3 2 0-16,-1 2 144 0,-2 2-144 16,0 2 0-16,-2 2 0 0,0 2 0 0,0 1 0 0,-1 2 0 15,-1 1 0-15,0 0 0 0,0 1 0 0,-2-1 0 16,0-1 0-16,1-1 128 0,0-3-128 0,1 1 0 15,1-1 0-15,1-3 0 0,1-1 0 0,2-2 0 16,1-1 0-16,0-2 0 0,1-1 0 0,0-2 0 16,2-1 0-16,3-5 0 15,0 0 0-15,0 0 128 0,0 0-128 0,0 0 0 16,0 0-320-16,0 0-128 0,5-7-48 0,3-2 0 16,1-3-384-16,1-1-80 0,1-2 0 0,0-2-5120 0</inkml:trace>
  <inkml:trace contextRef="#ctx0" brushRef="#br1" timeOffset="-58978.52">18123 11416 3679 0,'0'0'160'0,"0"0"32"0,3-6-192 0,0 2 0 0,0-1 0 0,-3 5 0 15,4-5 1152-15,-4 5 192 0,0 0 48 0,0 0 0 16,0 0-672-16,0 0-128 16,0 0-16-16,0 0-16 0,0 0-240 0,0 0-32 15,-2 7-16-15,-1 2 0 0,-2 0-144 0,-2 2-128 0,-1 2 144 0,1 0-144 16,-2 2 0-16,-1 2 0 15,0 0 0-15,0 1 0 0,0 1 0 0,-1-1 0 0,0 0 0 0,0 1 0 16,1-1 128-16,-2 0-128 0,0-3 0 0,1 1 0 16,0-1 0-16,0-1 0 0,1 0 0 0,1-2 0 0,2-1 128 15,0-3-128-15,1 0 0 0,0-1 0 0,3-3 0 0,3-4 0 16,-4 5 0-16,4-5 0 16,0 0-288-16,0 0-160 15,0 0-16-15</inkml:trace>
  <inkml:trace contextRef="#ctx0" brushRef="#br1" timeOffset="-58664.74">18185 11376 5519 0,'0'0'496'0,"0"0"-496"15,0 0 0-15,0 0 0 0,0 0 1552 0,0 0 224 16,-4-1 32-16,4 1 16 0,-7 2-944 0,0 2-192 15,1 0-48-15,-1 2 0 0,0 1-448 0,1 2-192 0,-2 2 128 0,1 0-128 16,-3 1 0-16,0 1 128 16,1 3-128-16,-1 0 0 0,-1 3 128 0,0 1-128 15,-1 1 0-15,0 1 128 0,-1 0-128 0,-3 1 128 16,-1 1-128-16,-1 1 128 16,-1 2-128-16,1 1 128 0,-1-1-128 0,-1 0 128 0,-1 2-128 0,2-2 128 15,-1 0-128-15,1-3 128 0,1 0-128 0,2 1 0 0,1-3 0 0,1-1 128 16,1-1-128-16,2 0 0 0,1-4 0 0,1 0 0 15,2-3 0-15,0-1 0 0,2-1-192 0,-2 1-6720 16</inkml:trace>
  <inkml:trace contextRef="#ctx0" brushRef="#br1" timeOffset="-58240.51">18132 11450 9215 0,'5'-5'816'0,"0"-2"-656"16,1-1-160-16,-1 1 0 0,1-1 1152 0,-1 1 208 16,0 2 48-16,-2-1 0 0,0 2-640 0,-3 4-112 15,0 0-16-15,0 0-16 0,0 0-176 0,0 0-48 16,0 0 0-16,0 0 0 0,0 0-128 0,0 0-16 15,0 0-16-15,0 0 0 0,-4 6-240 0,-2 2 0 0,1 0 0 16,-1 1 0-16,0 1 0 0,-1 1-128 0,-3 1 128 0,1 2-208 16,1 1 208-16,-2 3 0 0,-1 1 0 0,0 2 0 15,-1 1 0-15,-2 1 0 0,1 1 0 0,-3 2 0 16,-2 3 0-16,-1-1 160 0,-2 1-160 0,1 2 128 16,-2 2-128-16,-2 1 128 0,0 0-128 0,0 0 128 15,0 2-128-15,0 0 160 0,-1 0-160 0,-6 15 160 16,3-11-160-16,5-5 0 0,3-4 0 0,3-3 0 15,1-5 0-15,2-1 0 0,2-2 0 0,1-3 0 32,2-2 128-32,0-4-128 0,3-2 128 0,0-1-128 0,2-2 0 0,4-6 0 0,0 0 0 0,0 0 0 31,0 0-304-31,0 0-144 0,0 0-16 0,0 0-16 0,4-11-1040 0,2 0-208 0</inkml:trace>
  <inkml:trace contextRef="#ctx0" brushRef="#br1" timeOffset="-57802.01">18141 11550 2751 0,'3'-10'256'0,"-3"10"-256"31,3-5 0-31,-1-2 0 0,1 1 1664 0,0 0 304 0,-2-1 48 0,2 2 16 16,-1-2-1088-16,1 2-224 0,-1-1-32 0,1 1-16 16,-3 5-96-16,2-6 0 15,0 1-16-15,-2 5 0 0,0 0 96 0,0 0 32 0,0 0 0 0,0 0 0 0,0 0-48 0,0 0 0 16,0 0 0-16,0 0 0 16,-7 3-512-16,1 3-128 0,-1 1 0 0,1 3 0 15,-5 1 0-15,0 4 0 0,-2 0 0 0,1 4 0 16,-1 3 0-16,-1 1 128 0,-2 1-128 0,0 2 0 15,-3 3 128-15,-1 1-128 0,0-1 128 0,-1 2-128 0,0 2 128 0,-1 1-128 16,-2 0 128-16,-12 17-128 0,7-7 160 0,1-2-160 16,3-2 192-16,1-1-192 0,1-2 160 0,2-1-160 15,1-3 128-15,2 3-128 0,1 0 0 0,0-1 0 16,2-2 0-16,-1-1 0 0,2-1 0 0,2-1 128 16,-2-4-128-16,0-2 0 0,1-1 0 0,-1-1 0 15,-1 0 128-15,0-2-128 0,2-2 0 0,-1-3 128 16,1 1-128-16,-1-4 128 0,1-1-128 0,1-2 0 15,-1-2 0-15,2-1 0 16,1-2-448-16,2-1 0 0,2 0-16 0,6-3-5424 16,0 0-1072-16</inkml:trace>
  <inkml:trace contextRef="#ctx0" brushRef="#br1" timeOffset="-57348.53">18013 11735 8399 0,'2'-11'368'0,"-1"7"80"0,1-2-448 0,0 1 0 0,-1-3 0 0,1 2 0 0,1 1 640 0,-2-1 16 16,0 0 16-16,0 1 0 0,-1 5-32 0,0 0-16 15,0 0 0-15,0 0 0 0,2-5 192 0,-2 5 32 16,0 0 16-16,0 0 0 0,0 0-272 0,0 0-48 16,0 0-16-16,-5 4 0 0,-1 1-272 0,1 0-48 15,-2 2-16-15,-1 2 0 0,-1 2-64 0,0 1-128 16,-2 1 176-16,-2 2-176 0,0 1 160 0,0 2-160 16,-2 3 128-16,-2 2-128 0,-2 3 160 0,0 0-160 15,-3 4 192-15,0-1-192 0,-3 3 208 0,-9 17-64 16,4-3-16-16,1-2 0 0,-1-1 0 0,3 0 0 15,0-1 0-15,2 2 0 0,-1-2-128 0,-1 0 0 16,0-2 0-16,0-3 0 0,2-2 0 0,1 0 0 0,0 0 0 0,1-3 0 16,2-4 0-16,1 0 0 0,2-2 0 0,2-1 0 15,0-1 0-15,1-2 128 0,2-3-128 0,1 0 0 16,1-1 128-16,1-3-128 16,1-1 128-16,1-2-128 0,1-1 0 0,0-2 0 15,1-2 0-15,6-7 0 16,-5 4-496-16,5-4-176 0,0 0-32 0</inkml:trace>
  <inkml:trace contextRef="#ctx0" brushRef="#br1" timeOffset="-56940.26">17803 12032 6447 0,'0'0'576'0,"0"0"-576"0,3-7 0 0,-2 2 0 0,0-2 1280 0,-1 2 128 15,0 5 48-15,0-7 0 0,0 2-496 0,0 5-80 16,0 0-32-16,0 0 0 0,0 0-144 0,0 0-16 16,0 0-16-16,-7 1 0 0,1 1-288 0,-2 1-48 15,1 3-16-15,-3 1 0 0,-1 3-144 0,-1 2-48 16,-2 4 0-16,-6 10 0 0,3 1 0 0,-2 0 0 15,-4 4 0-15,0 2 0 0,0 2-128 0,-3 5 0 16,-1 2 0-16,-2 0 128 0,1 2-128 0,-4-2 128 16,-1-1-128-16,1 0 128 0,2-1-128 0,1 0 128 0,1-3-128 0,0 0 128 15,3-2 0-15,2-1 0 0,3-2 0 16,-1 0 0-16,1-1-128 0,3-3 192 0,1-1-192 16,1-4 192-16,0-1-192 0,0-1 0 15,0-1 0-15,1-1 0 0,-1-2 128 0,2-2-128 0,1-1 128 16,1-2-128-16,-1-1 0 0,2-2 0 0,2-1 0 15,3-3-176 1,5-5-1776-16,0 0-352 0</inkml:trace>
  <inkml:trace contextRef="#ctx0" brushRef="#br1" timeOffset="-56565.05">17548 12487 8287 0,'0'0'736'0,"0"0"-592"16,0 0-144-16,0 0 0 0,0 0 1600 0,0 0 304 15,-8-4 48-15,8 4 16 0,-8-1-880 0,-1 2-160 16,-1 1-32-16,0 1-16 0,-1 2-496 0,0 1-112 16,-3 2-16-16,-1 2 0 0,0-1-128 0,-1 4-128 15,-4 4 192-15,0 0-192 0,-1 2 208 0,0 1-64 16,-2-1-16-16,-1 3 0 0,1 3 96 0,0 0 16 15,0 5 0-15,-2-1 0 0,2 1 16 0,-1 2 0 16,1 1 0-16,-2 0 0 0,-5-1-256 0,0 1 176 0,2 1-176 0,-1 1 160 16,-1-1-160-16,2-2 0 0,-2-1 0 0,5 0 128 15,1 0-128-15,0-3 128 16,2-3-128-16,4 2 128 0,0-1-128 0,2-2 0 16,-1-3 0-16,3 0 128 0,3-2-128 0,0-1 0 0,1-3 0 15,1-1 0-15,4-2 0 0,0 0-192 0,1-3 32 16,4-9 16-1,0 0-624-15,0 0-112 0,0 0-16 0,0 0-5168 0,0 0-1024 16</inkml:trace>
  <inkml:trace contextRef="#ctx0" brushRef="#br1" timeOffset="-55922.74">17246 12686 5519 0,'0'0'496'0,"0"0"-496"16,0 0 0-16,0 0 0 0,0 0 1824 0,0 0 272 16,0 0 48-16,0 0 16 0,0 0-688 0,0 0-144 15,-8 4-32-15,0 1 0 0,1 2-592 0,-1 3-128 16,0 1-32-16,-2 2 0 0,-2 2-240 0,0 4-48 16,0 1-16-16,-1 3 0 0,-2 3-64 0,-1 3-16 15,-3 2 0-15,-2 2 0 0,-3 1 32 0,-2 2 0 16,-2 4 0-16,1-1 0 0,-3 0-192 0,1 0 160 15,2 1-160-15,-1 1 160 0,0-1-160 0,1 0 0 16,2-3 0-16,1 1 128 0,1-3-128 0,0 0 128 16,2-2-128-16,-1 0 128 0,2-1-128 0,0 0 0 15,-3 0 0-15,2-1 128 0,3-2-128 0,-2 1 0 0,1-2 0 16,0-2 0-16,2-1 0 0,-1-3 0 0,3-1 0 0,0 0 0 16,2-1 0-16,1-2 0 0,0-4 0 0,2-2 128 15,1-1-128-15,1-2 0 0,-2 0-192 0,3-1 192 16,0-1-256-16,2 0 64 0,1-2 0 0,4-5 16 15,-5 7-16-15,5-7 0 0,0 0 0 0,-4 5 0 16,4-5-32-16,0 0-16 0,0 0 0 0,0 0 0 16,0 0-80-16,0 0 0 0,0 0-16 0,0 0 0 0,0 0 128 0,0 0 16 15,0 0 16-15,0 0 0 0,0 0 176 0,0 0 0 16,0 0 0-16,0 0 0 0,0 0 0 0,4-9 0 16,2 1 0-16,-1 0 0 0,1-1 128 0,0 0-128 15,1-1 128-15,3-1-128 0,0-1 0 0,1-1 0 16,0-1 0-16,1-2 0 0,1 0 0 0,3-1 0 15,3 0 0-15,2-4 0 0,-1-3 0 0,4-3 0 16,2-2 0-16,2-6 0 0,-4-3 0 0,5-3 0 16,2-3 0-16,0-3 0 0,2-3 0 0,3 1 0 15,2-1 0-15,0 1-128 0,1-1 128 0,-1 5 0 16,1 4 0-16,-1 1-128 0,-4 0 128 0,-4 2 0 0,0 0 0 0,0 0-128 16,-2-1 128-16,2-2 0 15,3-1 0-15,-1-2 0 0,1-2-128 0,3-1-112 0,3 0-16 0,2 0 0 31,1-3-1088-31,-2 1-208 0,-4-2-48 0,-4 3-16 16,-1 1-112-16,-2 4 0 0,-3 3-16 0,-8 15 0 0,-1-2 1344 0,1 0 272 16,-1 0 128-16</inkml:trace>
  <inkml:trace contextRef="#ctx0" brushRef="#br1" timeOffset="-54586.96">16698 13505 3679 0,'0'0'320'0,"0"0"-320"0,0 0 0 0,0 0 0 0,0 0 1664 0,0 0 256 0,0 0 48 0,0 0 16 0,0 0-640 0,-6 5-112 16,1 1-16-16,-3 0-16 0,0 3-464 0,2 1-96 16,-2 0 0-16,0 3-16 15,0 2-240-15,-2 1-64 0,-1 4 0 0,-2 2 0 0,-2 2-64 0,-1 0-32 16,-4-1 0-16,0 3 0 0,0-1-80 0,1 0-16 16,-1-2 0-16,0 0 0 0,0 1 0 0,1-2 0 15,1-3 0-15,1 1 0 0,1 0-128 0,-1-2 0 16,3-1 0-16,2 0 128 0,1-3-128 0,1-1 0 15,1-2 0-15,1 0 128 0,1 0-128 0,2-2 0 16,2-1 0-16,3-8 128 0,-5 7-128 0,5-7 0 16,0 0 0-16,0 0 0 15,0 0-528-15,0 0-48 0,0 0 0 0,0 0 0 16,7-7 112-16,1-2 16 0,1-2 0 0,-2-1 0 0,2-1 448 0,2-3 0 0,1-1 0 16,2-4 0-16,0-1 0 0,-1-4-224 0,2-1 64 0,2-2 16 15,-1 0 144-15,3 0-192 0,0-2 192 0,1 0-192 16,-1 1 192-16,-1 0-128 0,-3 3 128 15,0 5-128-15,0 4 416 0,-4 1 96 0,-1 3 0 0,0 4 16 16,-1 0 320-16,-2 2 64 0,-1 2 16 0,-6 6 0 0,5-6-320 0,-5 6-64 16,0 0-16-16,0 0 0 0,0 0-96 0,0 0-32 15,0 0 0-15,0 0 0 0,-3 8-144 0,-2 2-128 16,-2 1 192-16,-2 4-192 0,-2 3 128 0,-2 5-128 16,-2 3 0-16,-3 4 0 0,-3 2 128 0,-1 1-128 15,-2 1 0-15,1 2 0 0,0 2 0 0,-1-1 0 16,0 0 0-16,4-3 0 0,0-2 0 0,1-2 0 15,1-1 0-15,3-2 0 0,1-1 0 0,1-3 0 16,0-1 0-16,2-2 0 0,3-2 128 0,-2 0-128 16,0-3 0-16,2 0 0 0,3-4 128 0,0-1-128 0,1-3 0 0,4-7 0 15,0 0 0-15,0 0 0 16,0 0 0-16,0 0 0 0,0 0-320 0,0 0-64 16,0 0 0-16,0 0-16 15,0 0-80-15,6-10-16 0,1-2 0 0,0 0 0 16,-1-2-560-16,1-2-112 0</inkml:trace>
  <inkml:trace contextRef="#ctx0" brushRef="#br1" timeOffset="-53532.91">16295 13813 4607 0,'0'0'400'0,"0"0"-400"15,0 0 0-15,0 0 0 0,0 0 1024 0,0 0 112 16,0 0 16-16,0 0 16 0,0 0-272 0,0 0-48 16,0 0-16-16,0 0 0 0,0-8-64 0,0 8 0 15,0 0-16-15,0 0 0 0,0 0 144 0,4-8 16 16,-4 1 16-16,0 7 0 0,0 0 96 0,0 0 0 16,0 0 16-16,0 0 0 0,0 0-176 0,0 0-32 15,0 0-16-15,0 0 0 16,0 0-384-16,-6 6-80 0,3 2-16 0,-3 3 0 0,2 2-208 0,-3 4-128 0,0 4 160 0,-2 1-160 15,-1 1 0-15,1 2 0 32,-1 3 0-32,0 0 0 0,0 1 0 0,0 0 0 0,2 3 0 0,0-3 0 0,-2-3 128 0,1-3-128 15,2 1 0-15,-2-6 0 0,1-1 0 0,0-3 128 0,4-2-128 0,0-2 0 16,-1-2 0-16,5-8 144 16,-3 6-144-16,3-6 128 0,0 0 0 0,0 0-128 15,0 0 192-15,0 0-64 0,0 0 0 0,3-6-128 0,2-5 192 16,2-4-64-16,2-2-128 0,1-4 128 15,-1-4-128-15,1-4 128 0,1-4-128 0,0-1 0 16,-1 1 0-16,-1 0 0 0,1 1 0 0,0 1-144 0,-1 3 144 0,-2 1 0 16,-4 6 0-16,1 5 0 0,0 3 0 0,-1 3 0 0,-3 1 0 15,0 2 0-15,0 7 0 0,0 0 0 16,0 0 256-16,0 0 0 0,0 0 0 0,0 0 0 16,0 0-128-16,0 0 0 0,-6 6-128 0,1 2 192 0,-1 1-192 15,1 5 0-15,-1 0 0 0,1 2 0 0,-1 2 0 0,0 3 0 16,-1 1 0-16,1 1 0 0,-1 0-128 0,0 0 128 15,1 1 0-15,0 0 0 0,2 0-128 0,1-2 128 16,-3-2 0-16,2-2 0 0,2 0 0 0,-1-3 0 16,0-2 0-16,2 0 0 0,1-1 0 0,2-4 0 15,-2 0 0-15,0-8 0 0,0 0 0 0,0 0 176 16,0 0-48-16,0 0-128 0,0 0 192 0,0 0-64 16,0 0 0-16,0 0-128 0,0 0 192 0,8-2-64 15,-8 2 0-15,6-6-128 0,-6 6 176 0,6-7-176 16,-2 0 160-16,-4 7-160 0,5-8 160 0,-1 2-160 15,-4 6 160-15,6-7-160 0,-1 2 128 0,-5 5-128 16,8-7 0-16,0 2 0 0,-2 0 0 0,2 1 0 0,1-1 0 0,2 2 0 16,1 0 0-16,0-2 0 15,-1 0 0-15,2-1 0 0,2 1 0 0,3-2 0 16,-1 1 0-16,0-1 0 0,1-1 0 0,-1 2 0 16,1-1 0-16,-2 2 0 0,1-1 0 0,-1 1 0 0,0-1 0 0,-3 2 0 15,-2-1 0-15,-1 3 0 0,-10 2 0 16,10-2 0-1,-10 2 128-15,0 0-128 16,0 0 0-16,0 0 144 0,0 0-144 0,0 0 0 16,0 0 0-16,-8 6 0 0,-3-1 0 0,-1 2 0 0,-1 0 0 0,-3 3 128 15,-1 0-128-15,-2 0 0 0,-2-1 0 0,-2 2 0 0,-1 0 0 0,1 1 0 16,0 0 0-16,1 0 0 0,-2 0 0 0,2 0 0 16,2 0 0-16,1-1 0 0,1-1 0 0,2 1 128 15,-2-2-128-15,4 0 0 16,2 0 128-16,1-3-128 0,0 2 0 0,2-2 128 0,3-2-128 0,6-4 0 15,0 0 0-15,0 0 128 0,0 0-128 0,0 0 0 16,0 0 0-16,0 0 0 0,12 2 0 0,1-2 0 16,0-3 0-16,1-2 0 0,2-3 0 0,0-1 0 15,2-1 0-15,-2-1 0 0,2-2-144 0,0 0 144 16,-1 0 0-16,1 2 0 0,-2 0 0 0,1 2 0 16,-3 0 0-16,0 1 0 0,-2 3-128 0,-2 0 128 15,-1 1 0-15,-9 4 0 0,0 0-368 0,0 0 48 0,0 0 0 0,0 0 0 31,0 0-128-31,0 0-32 0,0 0 0 0,0 0 0 16,0 0-80-16,0 0-16 0,0 0 0 0,-8 3 0 16,8-3-272-16,0 0-64 0,-5 3-16 0,5-3-9568 0</inkml:trace>
  <inkml:trace contextRef="#ctx0" brushRef="#br1" timeOffset="-46798.23">15403 14640 5519 0,'0'0'496'0,"0"-7"-496"0,0 1 0 0,0-1 0 16,1 0 2688-16,0-1 432 0,-1 0 80 0,1-1 32 15,1 1-1312-15,0-2-256 0,0 0-48 0,1 1-16 16,2-1-384-16,0 1-96 0,1 2-16 0,0-1 0 15,2 1-352-15,0 2-80 0,0-1-16 0,2 3 0 0,0 0-208 0,0 0-32 16,0 1-16-16,-1 2 0 0,0 0-144 0,-1 4-16 16,-1 0-16-16,-1 4 0 0,-2 2-32 0,-1 2 0 15,-2 2 0-15,-2 4 0 0,-1 1-48 0,-2 4-16 16,-3 3 0-16,-1 2 0 0,-2 2-128 0,-1 1 0 16,-1 0 0-16,1 1 0 0,1-3 0 0,3-1 0 15,-3-3 0-15,3-3 0 0,1-2 0 0,0-3 0 16,2-2 0-16,0-4 0 0,2-1 0 0,1-4 128 15,1-6-128-15,0 0 128 0,0 0 0 0,0 0 0 16,0 0 0-16,0 0 0 0,0 0 0 0,7-4 0 0,-1-3 0 0,2-3 0 16,1-2-128-16,1-2 192 0,-1-5-192 0,2-3 192 15,1-3-192-15,0 0 0 0,1-1 144 16,0 0-144-16,-1-2 0 0,0 2 128 0,0 0-128 0,-1 0 0 16,-1 2 144-16,-1 2-144 0,-1 2 192 0,-2 2-192 15,-1 2 352-15,-2 3-32 0,0 1-16 0,1 2 0 16,-3 1-48-16,0 3 0 0,-1 1 0 0,0 5 0 15,0 0-256-15,0 0 0 0,0 0 128 0,0 0-128 0,0 0 0 0,0 0 0 16,-2 5 0-16,-2 2 0 0,0 3-128 0,0 2 128 16,-2 3-208-16,1 1 80 0,-1 2 128 0,1 2-160 15,0 2 160-15,2 0-160 0,-1 0 160 0,0 1 0 16,1 0-144-16,2-1 144 0,1 0 0 0,0-1 0 16,1 1 0-16,1-3 0 0,1 0 0 0,2-1 0 15,-1-2 0-15,2 0 0 0,0-1 0 0,2-3 0 16,1-1 0-16,1-1 0 0,-3-1 0 0,3-3-192 15,4 0 32-15,-1-3 16 16,0-1-1472-16,6 0-304 0,-2-6-48 0,0-1-11840 0</inkml:trace>
  <inkml:trace contextRef="#ctx0" brushRef="#br1" timeOffset="-46609.62">15808 14792 18431 0,'0'0'1632'0,"-4"-3"-1312"0,4 3-320 0,0 0 0 16,-4-4 1792-16,4 4 272 0,0 0 64 0,0 0 16 16,0 0-1280-16,0 0-256 0,0 0-48 0,0 0-16 15,7-3 32-15,1-1 0 0,1 0 0 0,2 1 0 16,-1 0-384-16,2-1-64 0,2 1 0 0,0 0-128 16,1-3-1648-16,2 2-432 15,-1-1-96-15</inkml:trace>
  <inkml:trace contextRef="#ctx0" brushRef="#br1" timeOffset="-46187.5">16256 14572 11967 0,'0'0'1072'0,"-1"-6"-864"15,-2 0-208-15,1 0 0 0,0 1 2160 0,0-1 384 16,-3 1 80-16,1 0 0 0,-2 3-512 0,1 1-128 16,-2 0 0-16,1 1-16 0,-2 1-912 0,0 2-176 15,-2 4-48-15,-1 1 0 0,-1 0-368 0,0 3-80 16,-1 2 0-16,2 1-16 0,-1 0-192 0,0 3-48 15,0 1 0-15,1 0 0 0,1 0-128 0,0-1 0 16,2 0 0-16,2-1 0 0,0 0 0 0,3 0 0 16,2-2 0-16,2 1 0 0,2-2 0 0,2-2 128 15,0-1-128-15,2-1 0 0,0-3 128 0,2-1-128 16,1-3 0-16,1-2 128 0,0-1-128 0,1-4 192 16,0-1-192-16,1-3 192 0,0-3-192 0,-1-1 160 15,-1-2-160-15,-1 0 160 0,-2-3-32 0,1 0-128 16,-1-2 192-16,-2 1-64 0,0-1-128 0,-2 3 128 0,0 0-128 0,-1 3 128 15,-2 1 64-15,0 2 16 0,-1 1 0 0,-1 2 0 16,0 3 176-16,1 5 48 16,-2-5 0-16,2 5 0 0,0 0-160 0,0 0-16 0,0 0-16 0,-6 5 0 15,1 1-240-15,0 2 0 0,1 1-144 0,1 2 144 16,-1 1-176-16,2 2 176 0,1 0-192 0,0 3 192 16,1-1-144-16,0 0 144 0,1-2 0 0,1 1-144 15,0 1-112-15,0-1 0 0,1 0-16 0,3 3 0 31,2-3-400-31,-1-2-80 0,0-2-16 0,2-2 0 16,-1-3-1872-16,2-1-384 0,1-3-80 0</inkml:trace>
  <inkml:trace contextRef="#ctx0" brushRef="#br1" timeOffset="-45324.01">16348 14618 22111 0,'0'-9'1968'0,"-1"0"-1584"15,0 2-384-15,1 1 0 0,0 1 1136 0,0-1 144 0,1 2 16 0,-1 4 16 16,0 0-368-16,0 0-80 15,4-5-16-15,-4 5 0 0,9-1-464 0,-9 1-80 0,7 4-32 0,3 2 0 16,-3 3-272-16,0 1 0 0,-3 1 0 0,0 2 0 16,-2 0 176-16,-1 3-176 15,-2-1 160-15,-1 1-160 0,-1-1 144 0,0-1-144 16,0 2 128-16,0-6-128 0,-1-1 0 0,0 5 128 0,1-3-128 0,-1-3 0 16,4-8 128-16,0 0-128 15,0 0 0-15,0 0 128 0,0 0 32 0,0 0 0 16,0 0 0-16,0 0 0 0,0 0 96 0,5-9 32 15,0-4 0-15,1 0 0 0,0-2-288 0,0 3 160 16,0-3-160-16,5-7 128 0,-1 2-128 0,-3 6 192 0,1 0-192 0,3-5 192 16,-3 4-192-16,-3 6 0 0,-1 1 0 0,1 0 0 0,-5 8 288 0,0 0 32 15,0 0 0-15,0 0 0 0,0 0 80 0,0 0 32 16,0 0 0-16,-6 6 0 0,-1 3-288 0,3-2-144 16,1 1 160-16,-4 7-160 0,3-2 0 0,-1 2 0 15,2 1 0-15,1-6 0 0,1 0 0 0,0 5 0 16,1-2 0-16,1-4 0 0,0 0 0 0,1 2 0 15,-2-11 0-15,6 10 0 0,-6-10 0 0,8 6 0 16,-8-6 0-16,12 2 0 0,1 0 0 0,-1-4 0 16,-1-1 0-16,1-1 0 0,0-2 0 0,-3 1 0 15,1-3 0-15,5-7-160 0,0-2 160 0,-1 0 0 16,-2-2-144-16,-2 1 144 0,-3 1 0 0,-1 6 0 16,-1-1 0-16,0-5 0 0,-1 5 0 0,-2 2 0 15,0 1 0-15,-2 9 0 0,0 0 240 0,0 0-48 16,0 0 0-16,0 0 0 0,0 0-64 0,-7 5-128 0,1 0 176 0,1 2-176 15,0 0 0-15,-2 7 0 16,-1 0 0-16,4 0-192 0,-1 2 192 0,1 0 0 0,-1 1-160 0,3-6 160 16,0 0 0-16,-1 4 0 15,-1-2 0-15,3-2 0 0,1-11 0 0,4 11 0 0,-4-11 0 16,5 9 0-16,-5-9 0 0,10 6 0 0,0-3 0 0,0-2 0 16,1-2 0-16,0-2 128 0,0-3-128 15,1-2 128-15,1-2-128 0,1-2 160 0,-2-2-160 0,2-4 160 16,-1-2-160-16,0-1 192 0,-1 0-192 0,-3 8 192 15,-1-1-192-15,-2 2 0 0,0-1 144 0,-2 2-144 16,1 1 0-16,-3 2 0 0,-2 2 0 0,0 6 0 16,0 0 0-16,0 0 0 0,-6-1-160 0,1 2 160 15,-2 2-304-15,-1 3 48 0,1 0 16 0,0 2 0 0,1 0 96 0,0 0 16 16,1 2 0-16,0 0 0 0,2 0 128 0,2 0 0 16,1 0-144-16,1-1 144 0,2 0 0 0,0-3-176 15,3 2 176-15,1 0-128 0,-1-2 128 0,3 0 0 16,0-1-144-16,4 2 144 0,-1-1 0 0,0 0 0 15,-1-1 0-15,-1 1 0 0,-1-2-128 0,-1 1 128 16,-8-5 0-16,0 0 0 0,0 0 0 0,5 8 0 16,-5-8 0-16,0 0 0 0,-3 10 192 0,-3-1 16 15,-1-2 0-15,-2-1 0 0,-2 0-16 0,-1-2-16 16,0 2 0-16,-3-1 0 0,1 0-176 0,-1 0 192 16,2 0-192-16,1-1 192 0,0 0-192 0,1 0 0 15,1-3 0-15,0-1 0 0,2 0 0 0,1 0 0 16,-2-1-144-16,9 1 144 15,-7-3-2128-15,1-1-320 0,1-1-64 0</inkml:trace>
  <inkml:trace contextRef="#ctx0" brushRef="#br1" timeOffset="-45136.54">16539 14383 32655 0,'0'0'1440'0,"-3"-4"304"0,3 4-1392 0,0 0-352 0,0 0 0 0,0 0 0 0,0 0 0 0,0 0-320 16,0 0 64-16,0 0 16 16,0 0-32-16,0 0-16 0,2-5 0 0,-2 5-13552 15</inkml:trace>
  <inkml:trace contextRef="#ctx0" brushRef="#br1" timeOffset="-39116.25">18269 13839 8287 0,'0'0'368'0,"0"0"80"0,-5-2-448 0,5 2 0 0,-4-4 0 0,4 4 0 16,-5-4 1488-16,5 4 224 0,0 0 32 0,0 0 16 16,0 0-1168-16,0 0-224 0,0 0-48 0,0 0-16 15,0 0-304-15,0 0 0 0,0 0 0 0,0 0 0 16,0 0 0-16,0 0-192 0,0 0 16 0,0 0-6656 16</inkml:trace>
  <inkml:trace contextRef="#ctx0" brushRef="#br1" timeOffset="-38943.89">18241 13803 2751 0,'0'0'128'0,"0"0"16"0,0 0-144 0,0 0 0 15,0 0 0-15,0 0 0 0,0 0 2512 0,0 0 480 16,0 0 80-16,0 0 32 0,0 0-2192 0,0 0-432 16,0 0-96-16,0 0 0 0,0 0-240 0,-4 0-144 15,4 0 192-15,0 0-192 0,0 0 0 0,0 0 0 0,-5 4 0 0,5-4-4512 31,0 0-1008-31</inkml:trace>
  <inkml:trace contextRef="#ctx0" brushRef="#br1" timeOffset="-38740.08">18171 13817 14735 0,'0'0'640'0,"0"0"160"0,0 0-640 0,-1-4-160 0,1 4 0 0,0 0 0 15,0 0 384-15,0 0 32 0,0-6 16 0,0 6 0 0,2-8-48 0,-2 8-16 16,0 0 0-16,0 0 0 0,0 0-368 0,8-6 0 16,-8 6-160-16</inkml:trace>
  <inkml:trace contextRef="#ctx0" brushRef="#br1" timeOffset="-38567.06">18252 13790 17503 0,'0'0'1552'0,"-5"-6"-1232"16,5 6-320-16,0 0 0 0,-3-5 208 0,3 5-16 15,0 0 0-15,0 0 0 0,0 0-192 0,0 0 0 0,0 0 0 0,0 0-5440 31,0 0-992-31</inkml:trace>
  <inkml:trace contextRef="#ctx0" brushRef="#br2" timeOffset="-33518.93">18087 13804 4607 0,'0'0'400'0,"0"0"-400"0,0 0 0 0,0 0 0 15,0 0 1632-15,1-5 240 0,-2-2 48 0,1 0 16 16,0 7-400-16,2-5-96 0,-1-1-16 0,-1 6 0 16,0-5-448-16,0 5-80 0,0 0-32 0,0 0 0 15,0 0-352-15,0 0-64 0,0 0 0 0,0 0-16 16,0 0-144-16,0 0-32 0,7 2 0 0,-1 1 0 15,-6-3-128-15,7 5-128 0,0-1 144 0,2 1-144 0,1-1 192 0,1 0-64 16,2 1-128-16,1-2 192 0,0 0 32 0,3 1 0 16,-1-2 0-16,4-1 0 0,2 0 128 0,1 0 32 15,0-1 0-15,0 0 0 0,-1-1-64 0,-2 0 0 16,-1 0 0-16,0 1 0 0,-4-1-176 0,-2 1-144 16,-3 0 192-16,-1 0-192 0,-2 0 144 0,-7 0-144 15,0 0 0-15,0 0 144 0,0 0 0 0,0 0 0 16,-6 2 0-16,-2 0 0 0,-3 0-16 0,-3 2-128 15,-2-2 192-15,-4 0-64 0,-2-1-128 0,-1 0 128 16,-3-1-128-16,1 0 128 0,-1 0 128 0,1-2 0 16,-1 1 16-16,3 0 0 0,2 0 144 0,2 0 32 15,1 0 0-15,0-1 0 0,3 0-112 0,1 0-16 16,3 0 0-16,2 1 0 0,1-1-128 0,2 0-16 0,6 2-16 0,0 0 0 16,0 0-32-16,0 0 0 0,0 0 0 0,0 0 0 15,4-4-128-15,1 1 0 0,3-1 0 0,1 1 0 16,2 1-128-16,2 0 128 0,2 0-160 0,2 0 160 15,1 1-128-15,3 0 128 0,0-1 0 0,2 1-144 16,2 1 144-16,0 0 0 0,0 0 0 0,0 0 0 16,0 1-288-16,-1-1-32 0,-1 0 0 0,0 0-9024 31,-3-1-1792-31</inkml:trace>
  <inkml:trace contextRef="#ctx0" brushRef="#br2" timeOffset="-32752.79">18385 14115 18191 0,'0'0'800'0,"-5"0"176"0,-2 0-784 0,1-1-192 0,1 0 0 0,5 1 0 16,-4-2 1152-16,2-1 192 16,2 3 48-16,0-6 0 0,0 0-240 0,3-2-32 15,2-1-16-15,4 0 0 0,0-1-336 0,4-1-64 16,3 0 0-16,1-1-16 0,1-1-240 0,2-1-64 0,0-1 0 0,2 3 0 15,-1 1-144-15,1 1-48 16,1 2 0-16,-3 0 0 0,-1 4-192 0,-1 0 176 0,-3 3-176 0,-1 1 160 16,-2 0-160-16,-2 2 0 0,-1 3-160 0,-1 1 160 31,-2 3-656-31,0 1-48 0,-3 0 0 0,-1 1 0 16,-2 1-1408-16,0 1-304 0,-1 0-48 0</inkml:trace>
  <inkml:trace contextRef="#ctx0" brushRef="#br2" timeOffset="-32517.91">18643 14052 17727 0,'-7'-13'784'0,"3"8"176"0,-1-3-768 0,1 1-192 0,-2-2 0 0,1 0 0 16,-1 1 1472-16,1 2 256 0,-2-1 48 0,2 2 16 15,0 0-272-15,0 3-48 0,-2 1-16 0,1 3 0 0,0 1-768 0,0 4-160 16,-2 2-16-16,0 2-16 0,2 2-352 0,-1 5-144 16,0 1 128-16,1 3-128 0,1 1 0 0,-1 3 0 15,0 0 0-15,2 3 0 0,1-2 0 0,0 0 0 16,1-2 0-16,1 0 0 0,1 1 0 0,0-3 0 15,1-1 0-15,1-3 0 0,1 0 0 0,0-1 0 16,2-5 0-16,1-1 0 0,-1-2 0 0,3-1 0 16,1-3 0-16,1-1 0 15,1-3-576-15,2-1-112 0,3-3-16 0,1-4 0 16,2 0-2256-16,0-4-464 0,1-3-96 0</inkml:trace>
  <inkml:trace contextRef="#ctx0" brushRef="#br2" timeOffset="-31756.97">18830 14236 7359 0,'0'0'656'0,"0"0"-528"0,0 0-128 0,0 0 0 16,0 0 2544-16,0 0 464 0,-6 6 112 0,0 2 16 15,0 1-1920-15,1 4-368 16,-2-2-80-16,0 3 0 0,1 1-160 0,-1 2-32 0,1-2 0 0,0 2 0 16,1-1-48-16,-1 1-16 0,2-2 0 0,0-1 0 15,2-2 16-15,1-2 0 0,0-2 0 0,1-1 0 16,0-7 224-16,0 0 32 0,0 0 16 0,0 0 0 16,0 0-16-16,7-1 0 15,-1-4 0-15,1-1 0 0,0-4-272 0,1-2-48 0,0-3-16 0,1-1 0 0,1-4-192 0,-2 0-32 16,3 1-16-16,0 2 0 0,-3 1-208 0,0 3 0 15,-1 1 0-15,0 3 0 0,0 4 0 0,-3 2 0 16,-4 3 0-16,0 0 0 0,4 5-144 0,0 3 144 16,-2 2-208-16,-1 3 80 0,-1 1 128 0,0 2-208 15,-1 0 80-15,0 2 128 0,0-1 0 0,2 0 0 16,0-2 0-16,1-1 0 0,1 0 0 0,1-3 0 16,-1-3 0-16,1 0 0 0,1-2 0 0,0-3 0 15,1-1 0-15,0-2 0 0,1-2 128 0,1-2 0 16,1-3 0-16,-1-2 0 0,1-2-128 0,2-2 160 15,1-2-160-15,0-3 160 0,-1-2-160 0,0 0 192 16,0 1-192-16,0 0 192 0,-1 5-192 0,-1 1 0 16,-1 2 0-16,-3 4 0 0,0 1 0 0,-5 6 0 0,0 0-160 0,0 0 160 15,0 0-176-15,3 9 176 16,-2 2-192-16,0 0 192 0,-1 1-208 0,0 1 64 16,1-1 16-16,0 2 0 0,0-1-80 0,1 0-16 0,0-1 0 0,1-1 0 15,1-2 32-15,2-1 16 0,1-2 0 0,0-1 0 16,1-3-144-16,2-1-48 15,1-2 0-15,2-2 0 16,1-3-224-16,3-2-48 0,-1-2-16 0,1-1 0 0,-2-3 304 0,0-1 64 0,-1-2 16 0,-1 1 0 16,-1 0 272-16,-2 0 0 0,-2-2 0 0,-1 4 0 15,-2 2 208-15,-4 1-48 0,-2 2-16 0,-1 2 0 16,-3 3 384-16,-1 2 80 0,-3 3 16 0,-1 2 0 16,-1 3-304-16,-1 1-64 0,-1 2-16 0,-2 1 0 0,0 0-240 0,0 2 0 15,0 1 0-15,2 1 0 0,1 1 0 0,2-1 0 16,1-3 0-16,2 0 0 0,-1-1 0 0,5-1 0 15,-2-1 0-15,3-2 0 0,2-6 0 0,0 0 0 16,0 0 0-16,0 0 0 0,7 4 0 0,0-3 176 16,1-2-176-16,1-3 160 0,2-1-160 0,0-2 160 15,0-2-160-15,0-2 160 0,0-1-160 0,-1 1 160 16,0 0-160-16,-1 1 160 0,-1 2-160 0,-1 1 0 16,-2 0 144-16,1 2-144 0,-6 5 144 0,0 0-144 15,0 0 192-15,0 0-192 0,0 0 128 0,3 6-128 16,0 1 0-16,0 2 0 0,-1 1 0 0,0 1 0 15,-1 0 0-15,1 1-144 0,0 0 144 0,2 1 0 16,-1-1 0-16,3-1 0 0,-3-1 0 0,2-1 0 16,0-2-144-16,1-2 144 15,2 1-592-15,0-3-48 0,-1-1-16 0,1-1 0 16,0-1-2624-16,1-2-528 0</inkml:trace>
  <inkml:trace contextRef="#ctx0" brushRef="#br2" timeOffset="-31470.24">19429 14290 18767 0,'0'0'832'0,"0"0"176"0,0 0-816 0,0 0-192 0,0 0 0 0,-5 2 0 16,-1 2 1136-16,6-4 176 16,-3 6 32-16,0 1 16 0,0 1-752 0,2 0-160 0,0 2-16 0,1 0-16 15,2-1-112-15,1 0-32 0,-1 0 0 0,1-1 0 16,3 0 224-16,0 0 32 0,1-2 16 0,2 0 0 16,0-2 64-16,4-1 16 0,-5-3 0 0,3-2 0 15,1 0-240-15,1-2-32 0,-1-2-16 0,0 0 0 16,0-2-16-16,-2-1-16 0,-1-2 0 0,-2-1 0 0,0-1 112 0,-2 0 32 15,0 1 0-15,-3 2 0 0,-2-1 96 0,-2 1 32 16,-3 2 0-16,0 3 0 0,-3 0 32 0,0 3 16 16,-3 2 0-16,0 4 0 0,-1 3-336 0,-1 5-64 15,0 4-16-15,-1 1 0 0,-1 3-208 0,1 3 0 16,0 2-144-16,-1 4 144 0,2 3-320 0,0 0 16 16,0 1 16-16,1 0 0 15,0 1-1024-15,0-2-208 0,2-4-32 0,-1-1-13776 16</inkml:trace>
  <inkml:trace contextRef="#ctx0" brushRef="#br2" timeOffset="-24588.06">17817 11958 3679 0,'0'0'160'0,"0"0"32"0,0 0-192 0,0 0 0 0,0 0 0 0,0 0 0 0,0 0 1024 0,0 0 144 16,0 0 48-16,0 0 0 0,0 0-368 0,0 0-64 15,0 0-16-15,0 0 0 0,0 0-224 0,0 0-48 16,0 0-16-16,0 0 0 0,0 0-48 0,0 0-16 16,0 0 0-16,0 0 0 0,0 0 16 0,0 0 0 15,0 0 0-15,0 0 0 0,-4-6-32 0,4 6 0 16,0 0 0-16,0 0 0 0,0 0-80 0,0 0-32 0,0 0 0 0,0 0 0 16,0 0-128-16,0 0-32 15,0 0 0-15,0 0 0 0,0 0-128 0,0 0 0 16,0 0 0-16,0 0 128 0,7 6-128 0,-2 1 0 15,-5-7 0-15,8 8 128 0,-2-1-128 0,0 0 0 16,1-1 0-16,-1 1 0 0,1-1 0 0,1-1 0 0,-2 1 0 0,3-1 128 16,0-1 0-16,1 1 0 15,-1-1 0-15,0 2 0 0,1-2 128 0,0 1 32 16,0-2 0-16,1 0 0 0,-1 0-112 0,0 1-32 16,0-1 0-16,0-1 0 0,0 0-144 0,1 1 128 0,1-1-128 0,0-1 128 15,-1 0-128-15,1 0 128 0,0 0-128 0,-1-1 128 16,-11 0-128-16,10 0 0 0,0 1 0 0,-10-1 128 15,11 1-128-15,-1 1 0 0,-10-2 0 0,11 1 0 16,-11-1 0-16,9 1 0 0,-1-1 0 0,-8 0 128 0,0 0-128 0,0 0 0 16,11 2 0-16,-11-2 0 15,0 0 0-15,0 0 0 0,0 0 0 0,0 0 128 16,0 0-128-16,0 0 0 0,0 0 0 0,0 0 128 16,0 0 0-16,0 0 0 0,0 0 0 0,0 0 0 15,0 0 96-15,0 0 16 0,0 0 0 0,0 0 0 16,0 0-80-16,0 0-16 0,0 0 0 0,0 0 0 0,-8 1-16 0,1 0 0 15,-1 0 0-15,1 0 0 0,-1 0-128 0,1-1 0 16,0 0 144-16,0 0-144 0,7 0 0 0,-10-1 0 16,-1 0 0-16,1 0 0 0,0-1 144 0,1 0-144 15,1 0 192-15,-1-1-192 0,1 0 0 0,-1 1 0 16,1-1 0-16,0 0 0 0,0 0 160 0,0 0-160 16,1-2 128-16,-1 2-128 0,-1 1 0 0,0-3 0 15,2 1 128-15,-1 0-128 0,0-1 0 0,1 0 0 16,-1-2 0-16,1 1 0 0,2-1 160 0,0-1 0 0,-1-1 0 0,1 2 0 15,4-2 80-15,-1 0 16 16,0 0 0-16,0 1 0 0,0-1-256 0,-1 0 144 16,0 1-144-16,1-1 128 0,0 1-128 0,-1-2 0 0,1 1 0 0,1 0 0 15,-1 1 0-15,1 2 0 0,1 6 0 0,0-9 0 16,-1 1 0-16,1 8 0 0,0 0 0 0,0-7 0 16,0-1 0-16,0 8 0 0,0 0 0 0,0 0 0 15,0 0 0-15,0 0 0 0,0 0 0 0,0 0 0 16,0 0 0-16,0 0 0 0,0 0 0 0,0 0 0 0,0 0 0 15,0 0 0-15,0 0 0 0,0 0 0 0,0 0 0 0,0 0 0 16,0 0-144-16,2 9 144 0,-2-9 0 0,3 9 0 16,-3-9 0-16,2 8 0 0,-2-8 0 0,4 10 0 15,-4-10 0-15,3 11 0 0,0-2 0 0,1 0 0 16,0-1 0-16,-2-1 0 0,-2-7 0 0,2 10 0 16,2 0-128-16,-1 0 128 0,1 0 0 0,0-1 0 15,-1-1 0-15,1 1 0 0,2 0 0 0,-1 0 0 16,0-1 0-16,1-1 0 0,1 1 0 0,0 0 0 15,-1-1 0-15,3 0 0 0,-2 0 0 0,0-1 0 16,0 1 0-16,1-2 0 0,0 1 0 0,1-2 0 16,-9-4 0-16,12 3 0 0,-1 1 0 0,-1-1 0 15,0-1 128-15,0-1-128 0,1 0 0 0,-2 2 0 16,-9-3 128-16,10 1-128 0,-10-1 0 0,11 0 0 16,-11 0 0-16,11-2 0 0,-11 2 0 0,10-2 0 15,-10 2 0-15,0 0 0 0,0 0 0 0,10 2 0 16,-10-2 0-16,0 0 0 0,0 0 0 0,0 0 0 15,0 0 0-15,0 0 0 0,0 0 0 0,0 0 0 0,0 0 0 0,0 0 0 16,0 0 0-16,0 0 0 16,0 0 0-16,0 0 0 0,0 0 0 0,0 0 0 15,0 0-128-15,0 0 128 0,0 0 0 0,-8 3-160 0,0-1 160 16,8-2-128-16,0 0 128 0,-9 1 0 0,-2-2 0 0,1 0 0 16,2 0 0-16,-1 0 0 0,-2-1 0 0,0-1 0 15,-1 0 0-15,1 1 0 0,0 0 0 16,0-2 0-16,-1 0 0 0,0 0 128 0,-3-1-128 0,2 0 0 15,0-2 0-15,0-1 128 0,-1 1-128 0,3-1 0 16,-2-1 0-16,2 0 144 0,0 1-144 0,1-1 0 0,0-1 160 0,1 0-160 16,-1 0 128-16,2 1-128 0,1 2 176 0,2-1-48 15,-1 0-128-15,3 2 192 0,-2 0-64 0,1-1 0 16,4 7-128-16,-3-6 192 0,3 6-192 0,-2-8 0 16,2 8 128-16,0 0-128 0,0-8 0 0,0 8 0 15,2-6 0-15,-2 6 0 0,0 0 0 0,0 0-128 16,5-6 128-16,-5 6 0 0,8-2-128 0,-8 2 128 15,9 0 0-15,-9 0 0 0,11 5-160 0,0 1 160 16,0 1-128-16,-1 3 128 0,0 1 0 0,0 0 0 16,-2 0 0-16,1 0-128 0,-1 1 128 0,1 1 0 15,0-1 0-15,-1 0 0 0,2-1 0 0,-2 0 0 16,1-1 0-16,0-1 0 0,-1-3 0 0,1 0 0 16,0-1 0-16,1 0 0 15,0-2-864-15,1-1-144 0,0-2-16 0</inkml:trace>
  <inkml:trace contextRef="#ctx0" brushRef="#br2" timeOffset="-22944.26">17680 12389 5519 0,'0'0'496'0,"0"0"-496"0,0 0 0 0,-1-5 0 15,1 5 1600-15,0-4 240 0,-1-2 32 0,1 6 16 16,-1-5-752-16,1 5-160 0,0 0-16 0,0 0-16 16,-1-5-224-16,1 5-32 0,0 0-16 0,0 0 0 15,0 0-192-15,0 0-32 0,-6 5-16 0,2 1 0 16,-1 3-112-16,1 2 0 0,0 2-16 0,-2 3 0 15,1 0-144-15,-1 1-32 0,1 0 0 0,0 2 0 0,1 0-128 0,1-1 128 16,-1-2-128-16,4 0 128 0,0 0-128 0,0-2 128 16,2-1-128-16,3-1 128 0,0-1 192 0,1-2 48 15,-1-1 0-15,3-3 0 0,-1 0 16 0,1-2 0 16,1-1 0-16,1-1 0 0,1-2-96 0,0-1-16 16,0-3 0-16,0 0 0 0,-1-2-16 0,1-1 0 15,0-2 0-15,0-2 0 0,-1-3 80 0,0 1 16 16,-2 0 0-16,-1-2 0 0,2-1-128 0,-5-1-32 15,1-1 0-15,-2 2 0 0,-1-3-32 0,-1 0-16 16,-1 0 0-16,-1 1 0 0,-1-1-144 0,-1 2 160 31,-2 1-160-31,1 1 160 0,-1 3 48 0,-2 1 16 0,-1 0 0 0,1 3 0 0,-1 1-224 0,-1 3 0 16,0-1 0-16,0 3 0 0,-2 1 0 0,2 2 128 0,-1 0-128 0,0 1 0 16,0 2 160-16,0 2-160 0,0 0 160 0,2 3-160 15,2-1 0-15,-2 3 0 0,0 1-208 0,2 1 64 16,0 1 144-16,1 0-128 15,-1 1 128-15,2 3-128 0,1-2 128 0,0 0 0 16,2 1 0-16,1-1 0 0,1-1 0 0,0 0 0 0,2-1 0 16,1-2 0-16,2 0 0 0,-1 0 0 0,1-1 0 0,0-3 0 15,2-1 256-15,1-2-32 0,1 0 0 0,2-3 0 0,1-1-32 0,1-1-16 16,-1-3 0-16,2 1 0 0,-1-1-32 0,0-2 0 16,2 1 0-16,-2-2 0 0,0 0-144 0,-1 2 0 15,0-2 0-15,-2 2 0 16,-3 0-256-16,1 1-128 0,-1 1-16 0,0 1-16 15,-2 0-1504-15,-6 2-288 0</inkml:trace>
  <inkml:trace contextRef="#ctx0" brushRef="#br2" timeOffset="-22458.89">17979 12669 8287 0,'0'0'368'0,"0"0"80"0,-1-6-448 0,0 1 0 0,0-1 0 0,1 1 0 15,-2 0 2336-15,0 1 384 0,2 4 80 0,-3-4 16 0,3 4-1424 0,0 0-288 16,-4-4-48-16,-1 3-16 15,-1 1-192-15,1 1-32 0,-1 2-16 0,-1 1 0 0,1 1-352 0,-1 2-80 16,1 0-16-16,0 0 0 0,1 0-192 0,-1 1-32 16,1-2-128-16,1 2 192 15,2 0-192-15,0-1 0 0,1 1 0 0,1-1 0 16,0-1 128-16,0-6-128 0,2 7 176 0,1-2-176 16,-3-5 352-16,7 5-32 0,0-2-16 0,-1-1 0 31,2-1-64-31,1 0-16 0,-2-1 0 0,5 0 0 0,-1 0-224 0,-1 2 176 15,-10-2-176-15,10 2 160 0,-10-2-160 0,9 4 0 16,-2 1 0-16,-7-5 0 0,6 8 0 0,-1-1 0 16,-5-7 0-16,3 10 0 0,-3-1 192 0,0-9 16 15,-1 8 0-15,-1 1 0 0,-3 0 304 0,0-2 48 16,-3-1 16-16,0 0 0 0,0-1 64 0,-1 1 0 16,-2 0 16-16,5-1 0 0,-3-2-336 0,1 0-80 15,-1 2-16-15,0-1 0 0,1 1-224 0,1-1 0 16,0 0 0-16,0 1 0 15,2-2-2048-15,-1 3-496 0</inkml:trace>
  <inkml:trace contextRef="#ctx0" brushRef="#br2" timeOffset="-8728.75">17405 12408 2751 0,'0'0'256'0,"0"0"-256"16,0 0 0-16,0 0 0 0,0 0 864 0,0 0 128 0,0 0 32 0,0 0 0 16,0 0-672-16,0 0-128 15,0 0-32-15,0 0 0 0,0 0 160 0,0 0 32 16,0 0 0-16,0 0 0 0,0 0 192 0,0 0 64 16,-4 0 0-16,-1 1 0 0,2 0 80 0,0-1 32 15,-2 0 0-15,3 0 0 0,2 0-176 0,-4-1-16 16,-4-2-16-16,3 1 0 0,5 2 32 0,0 0 16 0,-6-6 0 0,2 1 0 15,4 5-32-15,-3-7-16 16,2 2 0-16,1 5 0 0,-3-8-96 0,2 0 0 16,0 1-16-16,1-1 0 0,-2-1-80 0,1 2-16 0,1 7 0 0,3-7 0 15,-2-1-80-15,-1 8-32 0,4-8 0 16,-4 8 0-16,5-6-224 0,0 0 176 16,1 1-176-16,-6 5 160 0,6-6-160 0,3 2 128 0,-2 1-128 0,-7 3 128 15,10-3-128-15,0 1 0 0,-10 2 0 0,11 0 0 16,-3 3 0-16,-8-3 0 0,8 6 0 0,-1 1 0 15,-1 0 0-15,0 3 0 0,-2 1 0 0,1 1 0 0,-2 3 0 16,0 0 0-16,-2 1 0 0,-1 2 128 0,0 0-128 0,0 0 0 16,-1 1 0-16,0 0 0 0,-1-2 0 0,0 1 0 15,-2-2 0-15,1 2 0 0,-1 2 0 0,-1-4 0 16,1-2 0-16,-1-1 128 0,2-1 0 0,0 0-128 16,0-1 192-16,0-1-64 0,0-2 48 0,3-8 0 15,-4 8 0-15,4-8 0 0,0 0 0 0,0 0 0 16,-5 8 0-16,5-8 0 0,0 0 0 0,0 0 0 0,0 0 0 0,0 0 0 15,0 0 0-15,0 0 0 16,0 0 0-16,0 0 0 0,0 0-32 0,0 0 0 0,0 0 0 0,0 0 0 16,0 0 32-16,0 9 0 15,0-9 0-15,0 0 0 0,0 0 96 0,0 0 32 16,0 0 0-16,9 3 0 0,1-2-32 0,-1-1 0 16,0-1 0-16,0 0 0 0,1-1-96 0,0 0-32 0,0-2 0 0,0 1 0 15,1 0-144-15,0-1 160 16,-1 0-160-16,0 0 160 0,0-1-160 0,-1 1 0 0,-2 1 0 0,-7 3 0 15,10-5 0-15,-1 2 128 0,-9 3-128 0,0 0 0 16,0 0 0-16,10-2 128 0,-10 2-128 0,0 0 0 16,0 0 0-16,0 0 0 0,0 0 128 0,0 0-128 15,0 0 0-15,0 0-144 0,0 0 144 0,0 0-208 16,0 0-672-16,0 0-128 16,0 0-16-16,0 0-11648 0</inkml:trace>
  <inkml:trace contextRef="#ctx0" brushRef="#br2" timeOffset="23036.42">18177 13741 3679 0,'0'0'320'0,"0"0"-320"0,0 0 0 0,0 0 0 16,0 0 1040-16,0 0 144 16,0 0 32-16,0 0 0 0,0 0-816 0,0 0-144 0,0 0-48 0,0 0 0 15,0 0-208-15,0 0 0 0,8 1 0 0,-8-1-3904 16</inkml:trace>
  <inkml:trace contextRef="#ctx0" brushRef="#br2" timeOffset="23380.56">18235 13653 3679 0,'0'0'160'0,"0"0"32"0,-8-1-192 0,8 1 0 0,-10-1 0 0,2 2 0 16,1 0 1184-16,7-1 192 0,-8 5 32 0,8-5 16 16,-7 4-1232-16,7-4-192 0</inkml:trace>
  <inkml:trace contextRef="#ctx0" brushRef="#br2" timeOffset="50013.44">17345 12985 6447 0,'26'0'576'0,"5"-2"-576"0,3 2 0 0,0 0 0 16,1 0 240-16,-1 2-64 0,-2-2-16 0,0 2 0 15,0 0-160-15,1 0 0 0,-1 1 0 0,0 1 0 16,-1-1 0-16,1 1 0 0,1 1-160 0,-2-1 160 15,0 1-160-15,-1-1 160 0,-1-1-160 0,-4 2 160 16,-4-1 0-16,-3 1 0 0,-2-2 0 0,-2 1 0 16,-3 0 0-16,0-1 0 0,-2-1 176 0,-9-2-48 15,9 2-128-15,-9-2-256 0,9 1 64 0,-9-1 0 16,0 0 192-16,0 0 0 0,0 0 0 0,0 0 0 16,0 0 0-16</inkml:trace>
  <inkml:trace contextRef="#ctx0" brushRef="#br2" timeOffset="50546.6">17115 13005 2751 0,'0'0'256'0,"0"0"-256"0,0 0 0 0,9-2 0 15,-2-2 704-15,2 1 80 0,2 1 32 0,-2 1 0 16,1-1-608-16,2 0-208 0,3 0 144 0,4-2-144 16,2 1 320-16,3-1 0 0,2-2-16 0,6 2 0 15,4-1 176-15,2 1 32 0,3 0 16 0,1-1 0 16,-1 2-256-16,-1 1-48 0,-3-2-16 0,1 2 0 0,-1 0-208 15,2 1 0-15,-2 0 0 0,2 0 0 0,0 1 0 0,-3 0 128 16,-3 1-128-16,-2 0 0 0,-1 0 0 0,-5 0 0 16,-4 1 0-16,-3 1 0 0,-4-1 128 0,-2 0-128 15,-1-1 0-15,-11-1 0 0,0 0 128 0,0 0-128 16,9 4 0-16,-9-4 0 0,0 0 0 0,0 0 0 16,0 0 0-16,0 0 0 0,0 0 0 0,0 0 0 15,-8 3 0-15,1-1 0 0,-1 0 0 0,0 0-288 16,-1 0 32-16</inkml:trace>
  <inkml:trace contextRef="#ctx0" brushRef="#br2" timeOffset="50922.58">17022 12970 7359 0,'0'0'656'0,"0"0"-528"0,0 0-128 0,0 0 0 16,0 0 1024-16,0 0 160 0,0 0 32 0,0 0 16 15,10-2-528-15,3 0-128 0,3 1 0 0,0-1-16 16,2-2-304-16,3 1-48 0,1 0-16 0,2-1 0 0,2 1-64 0,5 0 0 15,1-1-128-15,7 2 192 0,2 0-192 0,5 0 0 16,0 0 128-16,0 1-128 0,-1-2 0 0,0 1 0 16,-2 0 128-16,-1 1-128 15,-3 1 0-15,0 1 0 0,-2 0 0 0,1 1 0 0,-1 2 0 0,-2-1 144 16,-3-1-144-16,-3 1 128 0,-2 1-128 0,-2-1 0 16,-9-1 0-16,-1 0 0 0,-2-1-384 0,-4 1-16 15,-9-2 0-15,9 1 0 16,-9-1-208-16,0 0-32 0,0 0-16 0,0 0-4848 0</inkml:trace>
  <inkml:trace contextRef="#ctx0" brushRef="#br2" timeOffset="51345.33">17121 13007 7359 0,'0'0'656'0,"0"0"-528"0,0 0-128 0,0 0 0 0,0 0 688 0,0 0 96 16,0 0 32-16,0 0 0 0,0 0-288 0,0 0-48 15,9-5-16-15,1 3 0 0,1 1-144 0,1 0-48 16,5-1 0-16,2-1 0 0,2 0 32 0,6 0 0 16,1-1 0-16,6 1 0 15,6 0-304-15,2 0 160 0,2 0-160 0,2 3 128 0,-3-2-128 0,2 1 0 16,-1 0 0-16,0 0 128 0,0-1-128 0,4-1 0 16,1 2 0-16,0 0 0 0,-5 1 0 0,-2 0 128 15,-2-1-128-15,-6 0 128 0,-2-2-128 0,-4 1 0 0,-1-1 0 0,-4 0 0 16,-3 0 0-16,-4 1 0 0,-3 0 0 0,-2 1 0 15,-11 1-144-15,0 0-112 0,0 0-32 0,0 0 0 32,0 0-592-32,-8-4-112 0,-8 0-32 0,-1 1 0 0</inkml:trace>
  <inkml:trace contextRef="#ctx0" brushRef="#br2" timeOffset="51800">17108 13014 4607 0,'0'0'400'0,"0"0"-400"16,0 0 0-16,0 0 0 0,0 0 1152 0,0 0 160 16,0 0 32-16,0 0 0 0,0 0-832 0,12-3-144 15,-1 1-48-15,2 0 0 0,1-2 80 0,3 2 16 16,4 0 0-16,3-1 0 0,2-2-64 0,2 2-16 16,2 1 0-16,5-2 0 0,5 0-208 0,3 1-128 15,1 2 128-15,-1-1-128 16,-2-1 0-16,1 2 128 0,0 0-128 0,1 0 0 0,0-1 0 0,2-1 144 0,1 1-144 0,-2 1 0 15,-2 1 160-15,-4-1-160 0,-4-1 128 0,-4 0-128 16,-5-1 0-16,-3 1 0 0,-4 0 0 0,0 1 0 16,-2 1 0-16,-3 0 128 0,-3-1-128 0,-10 1 0 15,0 0 128-15,0 0-128 0,0 0 128 0,0 0-128 16,0 0 128-16,0 0-128 0,0 0 0 0,-9-2 128 16,1 1-128-16,-1 1-192 0,0 1 32 0,0 1 16 31,-1-1-272-31,2 2-48 0,0 1-16 0,8-4-3392 0,-8 3-672 0</inkml:trace>
  <inkml:trace contextRef="#ctx0" brushRef="#br2" timeOffset="52383.25">17088 12988 8287 0,'0'0'736'0,"0"0"-592"0,0 0-144 0,0 0 0 16,0 0 688-16,5-7 96 0,-5 7 32 0,7-4 0 16,2-1-336-16,2 2-64 0,-1 1-16 0,3-1 0 15,3-2-64-15,2 2-16 0,4 0 0 0,3 0 0 16,1 1-176-16,4 0-144 0,2 0 192 0,4 2-192 15,2 0 0-15,3 1 0 0,1 1 0 0,-2 0 0 16,-4-1 0-16,0 2 0 0,-1-2 0 0,1 2 0 0,-2 0 0 0,0 1 0 16,-1-4 0-16,3 1 0 0,1-1 128 15,0 0-128-15,-3 0 0 0,-2 0 0 0,-3-1 128 0,-2 1-128 16,-5 0 0-16,-2-1 0 0,-4-3 0 0,-2 2 0 16,-1 1 0-16,-4-1 0 0,-9 2 128 0,7-6-128 15,-7 6 0-15,0 0 0 0,4-7 448 0,-4 7 0 16,0 0-16-16,2-8 0 0,-2 8-16 0,-2-8 0 15,2 8 0-15,0 0 0 0,-5-6-224 0,5 6-32 16,-4-5-16-16,4 5 0 0,0 0-144 0,0 0 0 0,-8-1 0 16,8 1-176-16,0 0 176 0,0 0-128 0,-8 3 128 0,8-3-128 31,-5 6-672-31,5-6-128 0</inkml:trace>
  <inkml:trace contextRef="#ctx0" brushRef="#br2" timeOffset="52537.12">18027 12958 3679 0,'0'0'320'0,"0"0"-320"0,0 0 0 0,0 0 0 16,0 0 1664-16,0 0 256 0,0 0 48 0,0 0 16 15,0 0-1536-15,0 0-320 0,0 0-128 0,0 0-3184 16,0 0-720-16</inkml:trace>
  <inkml:trace contextRef="#ctx0" brushRef="#br2" timeOffset="52740.99">18083 12957 6447 0,'0'0'272'0,"0"0"80"0,0 0-352 0,0 0 0 0,0 0 0 0,0 0 0 16,0 0 592-16,0 0 48 0,0 0 16 0,0 0-4176 15</inkml:trace>
  <inkml:trace contextRef="#ctx0" brushRef="#br2" timeOffset="53099.96">17171 13021 4607 0,'0'0'400'0,"0"0"-400"15,0 0 0-15,9 1 0 0,-9-1 384 0,12-1-16 16,0 1 0-16,2 0 0 0,2-1-368 0,1 0 0 16</inkml:trace>
  <inkml:trace contextRef="#ctx0" brushRef="#br2" timeOffset="53224.96">17894 13012 3679 0,'0'0'160'0,"-9"-2"32"0,-3 0-192 0,-2-1 0 0,0 2 0 0,0 0 0 16,1 0 960-16,-1 1 128 0,2 1 48 0,0 0 0 16,1-1-1136-16</inkml:trace>
  <inkml:trace contextRef="#ctx0" brushRef="#br3" timeOffset="-180590.6">20293 11306 2751 0,'0'0'128'0,"0"0"16"0,1-9-144 0,-1 9 0 0,2-9 0 0,-2 9 0 16,2-7 2128-16,-2 7 400 0,0 0 80 0,0 0 16 16,0 0-1568-16,0 0-304 0,0 0-64 0,0 0-16 15,5 13-368-15,-3 2-80 0,-1 4-16 0,-1 2 0 0,-1 2 176 0,-1 3 16 16,-1 4 16-16,0 1 0 0,-1 1-192 0,-1 1-32 16,1-2-16-16,1-3 0 0,-1-3-176 0,2 0 128 15,0-3-128-15,1-4 128 0,1-3 112 0,-1-3 16 16,1-2 0-16,0-3 0 0,0-7 464 0,0 0 112 15,0 0 0-15,0 0 16 0,0 0 0 0,0 0 0 16,2-7 0-16,0-4 0 0,0-4 48 0,-1 0 0 16,1 0 0-16,0-5 0 0,0-2-272 0,0-5-48 15,0-2-16-15,2-4 0 0,-1-5-320 0,1-1-64 16,1-2-16-16,-1-1 0 0,0-1-160 0,1 1 0 16,0 1 0-16,1 3 0 0,-4 3 0 0,2 5 0 15,1 5 0-15,-2 4 0 0,-1 5 0 0,0 4 0 16,-1 3 128-16,-1 9-128 0,0 0 224 0,0 0 16 15,0 0 0-15,0 0 0 0,-3 11-240 0,1 4-240 16,-1 3 48-16,0 4 16 0,-1 2 16 0,2 5 0 16,0 1 0-16,-2 7 0 0,0 1 160 0,2 3-160 15,0 2 160-15,1 0-160 0,0 0 160 0,1-2 0 16,1 0 0-16,0-4 0 0,0-2 0 0,-1-6 0 16,1-2 0-16,0-5 0 0,0-4 0 0,0-2 0 15,-1-4 0-15,0-3 0 0,0-9 0 0,0 0 144 16,0 0-16-16,0 0-128 0,0 0 304 0,0 0-48 0,0 0-16 0,0-9 0 15,-1-3 32-15,1-4 16 0,1-3 0 0,0-6 0 0,-1-3 192 0,2-5 32 16,-1-5 16-16,2-3 0 16,-3-5-288-16,1 0-64 0,-1-2-16 0,2-1 0 0,0 1-160 15,-1 2 0-15,-1 2 0 0,0 4 0 16,0 4 0-16,0 5 0 0,0 5 0 0,0 5 0 0,0 3 176 0,-1 5-48 16,0 4-128-16,1 9 192 0,0 0 64 0,0 0 0 15,0 0 0-15,0 0 0 0,-4 10-256 0,1 2-208 16,-1 4 32-16,3 5 16 0,0 3-32 0,0 3-16 15,0 4 0-15,1 4 0 0,-1 5 208 0,1 2-176 16,0 2 176-16,0 1-160 0,0 1 160 0,1-1 0 16,1-3 0-16,0-4-128 0,1-4 128 0,-1-2 0 15,0-3 0-15,1-4 0 0,0-3 0 0,0-4 128 16,-1-4-128-16,-2-3 0 0,0-11 0 0,0 0 144 16,0 0-144-16,0 0 0 0,0 0 256 0,0 0-64 15,0 0-16-15,0 0 0 0,-3-8 16 0,0-4 0 0,0-3 0 0,1-4 0 16,0-3-192-16,0-5 128 15,-1-5-128-15,2-4 128 0,1-5-128 0,0-4 0 16,0-4 0-16,1 0 0 0,3-2 0 0,-1 1 0 0,-3 0 0 0,1 5 0 16,2 4 0-16,-1 7 0 15,0 5 0-15,-2 4 0 0,0 7 0 0,1 4 0 16,1 6 0-16,-2 8 0 0,0 0 176 0,0 0 0 0,0 0 0 16,0 11 0-16,-2 4-176 0,-1 6-272 15,2 3 64-15,0 6 16 0,0 3 32 0,1 4 16 0,1 4 0 0,-1 3 0 16,-2 2 144-16,1 4 0 0,0-1 0 0,1 1-128 15,0-3 128-15,0-3 0 0,0-4 0 0,0-4 0 16,0-3 0-16,0-6 0 0,0-6 0 0,0-5 0 16,-2-6 144-16,2-10-144 0,0 0 192 0,0 0-192 0,0 0 336 15,0 0-32-15,-4-14-16 0,2-3 0 0,1-5-64 0,1-6-16 16,-1-5 0-16,1-5 0 0,1-6-208 0,0-5 0 16,1-2 0-16,2-3 0 0,-2-2 0 0,0 3-128 15,0 4 128-15,-1 9 0 0,-1 6 0 0,3 8-128 16,-1 8 128-16,-2 6 0 0,0 12 0 0,0 0 128 15,0 0 0-15,0 0 16 0,-4 12-144 0,1 5 0 16,1 6-192-16,1 5 192 0,-3 4-240 0,1 1 80 16,1 1 16-16,0 2 0 0,0 2 144 0,-1 1 0 15,0 2 0-15,2 0-128 0,-1-3 128 0,0 1 0 16,0-3 0-16,-1-2 0 0,1-3 0 0,0-5-208 16,0-4 80-16,1-3 128 15,-2-3-640-15,2-2 0 0,0-3 0 0,1-11-9856 16,0 0-1984-16</inkml:trace>
  <inkml:trace contextRef="#ctx0" brushRef="#br3" timeOffset="-179793.42">20299 11315 7535 0,'0'0'320'0,"0"0"96"0,0 0-416 0,0 0 0 16,0 0 0-16,6 6 0 0,0 1 0 0</inkml:trace>
  <inkml:trace contextRef="#ctx0" brushRef="#br3" timeOffset="-178918.06">19366 11099 3679 0,'-27'-3'160'0</inkml:trace>
  <inkml:trace contextRef="#ctx0" brushRef="#br3" timeOffset="-177080.81">20648 11606 15951 0,'0'0'704'0,"0"0"144"0,0 0-672 0,0 0-176 0,0 0 0 0,-7-2 0 16,7 2 1440-16,-5-3 256 0,5 3 48 0,0 0 16 16,0 0-544-16,0 0-96 0,0 0-32 0,0 0 0 0,0 0-352 0,0 0-80 15,9-6-16-15,1 2 0 0,2 1-256 0,2 0-64 16,1 2-16-16,2 0 0 0,-1-1-304 0,5 1 0 16,1 1 0-16,1 0 0 0,-1-2 0 0,3 2 0 15,1 1 0-15,2 1 0 0,-1-1 0 0,1 1 0 31,-3 2 0-31,0-1 0 0,0-1 128 0,-1 0-128 16,-4 0 0-16,-1 2 0 0,-2-2 128 0,-3 0-128 16,-2 0 0-16,-2 1 0 0,-10-3 192 0,0 0-64 15,0 0 0-15,0 0-128 0,0 0 304 0,0 0-48 16,0 0-16-16,0 0 0 0,-11 0 16 0,-1 0 0 16,-2-2 0-16,-4 1 0 0,-5 0-96 0,1-1-16 15,-1 0 0-15,-3 1 0 0,0 0 64 0,-1 0 16 16,-2-1 0-16,1 4 0 0,1 0 192 0,1 1 32 15,-1 1 16-15,2 2 0 0,0-1-224 0,-1 2-48 16,-1 0-16-16,0 0 0 0,1 0-176 0,1 2 0 0,-1 1 0 0,4 0 0 16,3-3 0-16,2 1 0 0,3 0 0 0,-1-1 0 15,6 1 0-15,2 1 0 0,-1 0 0 0,5 1 0 16,0-1-128-16,4 1 128 0,2 0-160 0,3 0 160 16,1 1-176-16,4 0 176 0,2 0-192 0,2 0 192 15,0-1-160-15,5-1 160 0,2 0-128 16,0-4 128-16,0 0-176 0,1-4 176 0,0-2-208 0,-2-3 80 15,-2 0 128-15,-3-2 0 0,0-4 0 0,-3 1 0 0,-2-4 0 16,-1 1 224-16,-1-2-48 0,-5-1-16 0,-2-3 144 0,-3 2 16 16,-2-1 16-16,-2-1 0 0,-2 0 0 0,-1 1 0 15,-2 4 0-15,-1 2 0 0,0 1-112 0,-1 2-32 16,0 5 0-16,-1 1 0 0,-2 1-192 0,1 1 0 16,0 2 0-16,1 4-160 15,-2 1-1248-15,3 5-240 0,1 4-48 0,0 1-8480 16,0 2-1680-16</inkml:trace>
  <inkml:trace contextRef="#ctx0" brushRef="#br3" timeOffset="-176579.95">21069 11857 15663 0,'-6'-7'1392'0,"-1"0"-1120"0,1-2-272 0,-1 2 0 16,0 3 2912-16,1 1 528 0,0-1 96 0,6 4 32 16,-9-2-1776-16,9 2-368 0,0 0-64 0,-5 7-16 15,-1 3-896-15,3 3-176 0,1 2-32 0,1 3-16 16,0 3-224-16,1 4 0 0,0 0-144 0,2 2 144 16,0-1 0-16,-1 2 0 0,-1-1-128 0,2 2 128 15,0-1 0-15,1 1 0 0,0-2 0 0,-1 0 0 16,-1-4 0-16,1-1 0 0,-2-3 0 0,0-2 0 15,-2-2 0-15,1-3 192 0,-1-4-64 0,2-8-128 16,-2 8 256-16,2-8-64 0,-6 6-16 0,6-6 0 16,0 0 48-16,-8-4 16 0,-2 0 0 0,1-3 0 0,-1-3 64 15,1-2 16-15,0-2 0 0,0-1 0 16,-1-3 112-16,1-2 16 0,0-1 16 0,2-3 0 0,2-1-304 0,2-3-160 16,0-1 160-16,3 0-160 0,3 0 0 0,1 2 0 15,2-1 0-15,0 3-160 0,3 3 160 0,1 2-128 16,0-1 128-16,0 5-128 0,2 3 128 0,1 1-128 15,-1 1 128-15,1 3-128 0,0 4 128 0,1-1-192 16,-2 2 192-16,0 2-192 0,-1 1 192 0,-1 2 0 0,-10-2 0 16,10 7-128-16,0-1 128 0,-4 3 0 15,0 0 0-15,-2 1 0 0,-1 1 0 0,-2 0 144 0,-2 2-144 0,-1 1 0 16,-1-1 128-16,-2 1-128 16,1-2 0-16,-4 1 0 0,0 1 0 0,-2-1 0 15,0-1 0-15,0 1 0 0,0-4-256 0,0 0-64 16,1-2-16-16,2-1 0 15,-1 0-2192-15,8-6-432 0,0 0-96 0</inkml:trace>
  <inkml:trace contextRef="#ctx0" brushRef="#br3" timeOffset="-176391.8">21337 11790 3679 0,'0'0'320'0,"0"0"-320"0,0 0 0 0,0 0 0 15,0 0 6144-15,0 0 1168 0,2 11 240 0,-1 0 32 16,-1 2-5120-16,0 3-1024 0,-1 0-208 0,0 3-32 15,0-1-560-15,0 4-128 0,-1-1 0 0,0 2-16 16,0-1-352-16,0 0-144 0,-1-1 128 0,-1-1-128 0,1-1 0 0,1-2 0 16,-2 0 0-16,2-3-11072 15,1-3-2160-15</inkml:trace>
  <inkml:trace contextRef="#ctx0" brushRef="#br3" timeOffset="-175401.66">16102 11152 7359 0,'0'0'656'0,"5"-9"-528"0,0-2-128 0,-2-1 0 15,0 0 1888-15,0 0 352 0,1 0 64 0,-3 1 0 16,1 1-432-16,-1 2-80 0,-1 0-32 0,0 8 0 16,0 0-416-16,0 0-64 0,0 0-32 0,0 0 0 15,0 0-464-15,0 0-80 0,6 16-32 0,-3 4 0 16,-1 2-512-16,0 4-160 15,-1 3 0-15,-2 5 0 0,0 3 0 0,1 4 0 0,1 2 0 0,-1 2 0 16,-1 2 0-16,0-1 0 0,0-2 0 0,1-4 0 16,-3-6 0-16,1-4 0 0,0-4 0 0,1-4 0 15,0-4 0-15,0-5 0 0,0-3 160 0,1-10-160 16,0 0 336-16,0 0-16 0,0 0 0 0,0 0 0 0,0 0 656 16,-3-10 128-16,-2-4 32 0,3-3 0 0,1-3-432 0,0-4-64 15,1-6-32-15,0-4 0 0,1-3-464 0,0-5-144 16,-1-3 0-16,2-3 0 0,3-5 0 0,-2 2 0 15,1 3 0-15,1 2 0 0,-1 2 0 0,0 5 0 16,-2 8 0-16,0 5 0 0,-2 4 0 0,-1 5 0 16,0 6 0-16,1 11 0 0,0 0 256 0,0 0-48 15,0 0-16-15,-2 11 0 0,-1 6-192 0,2 5 0 16,0 4 0-16,0 5 0 0,-1 3-176 0,-1 6 32 16,1 3 0-16,1 2 0 0,0 1 144 0,2 0 0 15,2 2 0-15,-1-3 0 0,-1-4 0 0,2-1 0 16,-1-6 0-16,1-5 0 0,-2-5 0 0,0-5 0 15,-1-7 0-15,0-3 0 0,0-9 0 0,0 0 192 0,0 0-32 0,0 0-16 16,0-10 336-16,-1-5 64 0,0-3 16 0,1-8 0 16,1-6-240-16,1-6-64 0,-1-7 0 0,1-5 0 15,1-5-256-15,0-1 0 0,1-1 0 0,-2 4 0 16,0 5 0-16,1 7 0 0,-2 8 0 0,-1 9 0 16,-1 6 0-16,0 7 0 0,-1 5 0 0,2 6 0 15,0 0 0-15,-3 11 0 0,0 4-176 0,-3 6 176 16,0 5-288-16,-1 5 48 0,2 3 16 0,-2 5 0 15,-1 3 224-15,3 1-144 0,2 2 144 0,-1 1-128 16,1 0 128-16,1-2 0 0,-2-2 0 0,1-4-128 16,1-2-240-16,0-6-32 0,0-2-16 0,-2-5 0 15,1-2-1616-15,0-5-320 0,-2-2-64 0</inkml:trace>
  <inkml:trace contextRef="#ctx0" brushRef="#br3" timeOffset="-174634.9">14914 11728 20271 0,'-11'-4'896'0,"11"4"192"0,0 0-880 0,-12-3-208 0,2-1 0 0,10 4 0 0,0 0 1136 0,0 0 176 15,-8-4 32-15,8 4 16 0,0 0-464 0,0 0-80 16,10-6-32-16,2 3 0 0,0-1-176 0,3-1-32 16,5-1-16-16,4-1 0 0,4-2-304 0,3 2-48 15,2-1-16-15,2 1 0 0,1 2-192 0,1-1 144 16,-6 0-144-16,1 1 128 0,-3 1-128 0,0 0 128 16,0 0-128-16,-2 1 128 0,-5 1-128 0,-4 0 0 15,0 0 144-15,-3 1-144 0,-1 0 160 0,-3 1-32 16,-11 0-128-16,8 0 192 0,-8 0 0 0,0 0-16 15,0 0 0-15,0 0 0 0,0 0 80 0,-8 0 32 16,-3 0 0-16,-2 0 0 0,-1-1-32 0,-3 1 0 16,-7 0 0-16,1 1 0 0,0 1-96 0,-3 2-32 15,-3 0 0-15,-2 2 0 0,-2-1-128 0,-2 3 0 16,-1 0 144-16,1 0-144 0,0 1 0 0,2 1 128 16,1 0-128-16,2 0 0 0,2 0 0 0,1 1 0 0,2 0 0 0,2 1 0 15,2 1 0-15,1-1 0 16,1 0 0-16,3 0 0 0,0 0 0 0,4 3-160 15,2-2 160-15,1 1 0 0,2 1-160 0,2-1 160 0,4 1-128 0,2-2 128 16,3 1-160-16,0-4 160 16,3-3-192-16,5 0 192 0,-1-2-240 0,1-1 64 15,1-4 16-15,2-1 0 0,2-3 32 0,1-1 0 0,0-4 0 0,2-1 0 16,-1-3 128-16,-1-1 0 0,0-3 128 0,-4 1-128 0,0-1 320 0,-3 2-16 16,-3-1 0-16,-1 1 0 0,-4-2 112 15,-2 2 32-15,-3 1 0 0,-1 2 0 0,-3-2 112 16,0 4 16-16,-3 3 16 0,-1 1 0 0,0 2-176 0,0 2-32 15,-1 2-16-15,-2 2 0 0,-2 2-368 0,1 3 144 16,3 2-144-16,2 2 0 0,-1 1-160 0,1 2-144 16,3 1-16-16,1 2-16 15,0 2-1424-15,3 2-288 16,2 1-48-16,2 2-8032 0,1 1-1616 0</inkml:trace>
  <inkml:trace contextRef="#ctx0" brushRef="#br3" timeOffset="-174179.18">15210 11975 22111 0,'0'0'1968'0,"0"0"-1584"16,0 0-384-16,0 0 0 0,0 0 1744 0,0 0 272 15,-6 7 48-15,4 4 16 0,-1 3-1376 0,1 2-288 16,2 2-48-16,0 2-16 0,0 2-112 0,2 2-32 16,1 3 0-16,-2 2 0 0,1-1-64 0,3 2-16 15,0-1 0-15,-1-1 0 0,1 1-128 0,-1-2 0 0,1 0 0 0,-1-3 128 16,-1-1-128-16,1-2 0 15,-3-2 144-15,-1-3-144 0,0-3 192 0,-1-2-48 16,0-2 0-16,1-9 0 0,0 0 32 0,-4 8 0 0,4-8 0 0,-6 3 0 16,6-3 32-16,-9-2 16 0,-1-2 0 0,1-5 0 15,1-3-16-15,0-3 0 0,-1-1 0 0,0-4 0 16,1-2-48-16,2-4-16 0,0-4 0 0,1-1 0 16,-2-2-144-16,4-2 0 0,2-1 0 0,2 1 128 0,1 2-128 0,1 2 0 15,2 2 0-15,0 3 0 0,2 0 0 0,2 4 0 16,1 3 0-16,1 2 0 0,1 3 128 0,-1 2-128 15,1 2 0-15,0 3 128 0,-2 3-128 0,0 2 0 16,0 2 144-16,-1 2-144 0,0 2 0 0,0 3 0 16,-1 2 0-16,-4 3 0 0,2 2 176 0,-3 3-48 15,-2 0 0-15,-1 4 0 0,0 1-128 0,-2 2 192 16,-5 3-192-16,-2-1 192 0,0-1-192 0,-1 0 192 16,-1-2-192-16,0-2 192 0,-3-4-192 0,2-1 128 15,1-2-128-15,0-1 128 0,-1-1-128 0,1-3-224 16,2-2 48-16,3-3 16 15,6-4-2144-15,0 0-448 0,-7-1-64 0</inkml:trace>
  <inkml:trace contextRef="#ctx0" brushRef="#br3" timeOffset="-173914.43">15398 11937 21183 0,'0'0'944'0,"0"0"192"0,5-7-912 0,1-2-224 0,-1 1 0 0,1 3 0 15,-6 5 1952-15,8-6 352 0,1 2 64 16,-1 3 0-16,-8 1-1184 0,9 3-240 0,-9-3-48 0,7 9-16 15,-1 0-496-15,-2 2-112 0,-1 1-16 0,-2 1 0 16,-2 2-32-16,-2 3-16 0,-1 2 0 0,-2 1 0 16,0-2-208-16,-1 1 176 0,1-1-176 0,0-2 160 15,2-1-160-15,-1-4 0 0,1-2 0 0,4-10 0 16,-3 8 496-16,3-8 16 0,0 0 0 0,0 0 0 16,0 0 256-16,0 0 64 0,0 0 16 0,14-3 0 15,0-1-464-15,4-3-80 0,2-1-32 0,3-1 0 16,2-1-272-16,4-1 0 0,-1 0 0 0,2 0 0 15,1-1 0-15,0 1-144 0,-2 1 144 0,4-2 0 16,4-1-2304-16,1-1-368 0</inkml:trace>
  <inkml:trace contextRef="#ctx0" brushRef="#br3" timeOffset="-172280.91">23154 11401 4607 0,'0'0'192'0,"0"0"64"0,0 0-256 0,5 1 0 0,-5-1 0 0,10 1 0 15,-2 0 1600-15,1 0 256 0,0 0 64 0,2 0 16 16,0 0-1232-16,2 0-256 0,1 2-64 0,1-2 0 0,3 0-256 0,1-1-128 16,1-1 128-16</inkml:trace>
  <inkml:trace contextRef="#ctx0" brushRef="#br3" timeOffset="-171780.46">23490 11204 16927 0,'-6'-10'752'0,"3"5"144"0,-2 1-704 0,0 0-192 16,-2 0 0-16,0 0 0 0,0-1 832 0,0 2 128 15,2 0 16-15,-3 1 16 0,0-1-336 0,2 1-64 16,0 1-16-16,6 1 0 0,-5 0-112 0,5 0-16 15,0 0-16-15,-4 5 0 0,0-1-240 0,3 1-32 16,1 2-16-16,1 1 0 0,3 1-144 0,0 0 0 16,2 2 0-16,3 2 0 0,1-1 128 0,1 1 80 0,1 1 32 0,1-1 0 15,3-1 64-15,1 1 16 16,1-2 0-16,1-2 0 0,-2 0-176 0,1 0-16 0,0-1-128 0,2-2 192 16,0 1-64-16,-1-2 0 0,-2 0-128 0,1-2 192 15,0-1-192-15,-2 1 176 0,-1-1-176 0,-1-1 160 16,-3 0-160-16,0-1 128 0,-5 0-128 0,-6 0 128 15,0 0 0-15,0 0-128 0,0 0 192 16,0 0-64-16,0 0 48 0,0 0 0 0,0 0 0 0,0 0 0 16,0 0-48-16,-4-2 0 0,-2 1 0 0,0 1 0 15,-2 1-128-15,-1 1 0 0,0 0 0 0,0 1 128 16,-2 3-128-16,0 1 0 0,-4-1 0 0,1 3 0 16,0 1 0-16,-1 1-144 0,2 1 144 0,-1 1 0 0,-2 1-128 0,2 1 128 15,1-1 0-15,1 0 0 0,1 0 0 0,1-1 0 16,1-1 0-16,-3 4 0 0,2-2 0 0,2-3 0 15,2-2 0-15,1 0 0 0,5-9-128 0,-4 7 128 16,4-7 0-16,0 0 0 16,0 0-832-16,0 0-64 0,0 0-16 0,0 0-7136 15,0 0-1424-15</inkml:trace>
  <inkml:trace contextRef="#ctx0" brushRef="#br3" timeOffset="-171326.03">23494 11192 20271 0,'-2'-6'1792'0,"-3"-1"-1424"0,1 0-368 0,-1-1 0 15,1 1 416-15,0 2 16 16,-2-1 0-16,2 2 0 0,4 4 304 0,0 0 64 0,0 0 16 0,0 0 0 0,0 0-432 0,0 0-96 15,0 0-16-15,0 0 0 16,1 7-272-16,1 0-192 0,3 2 16 0,0 1 16 0,1 0 160 0,3 1 176 16,2 1-48-16,0 0 0 0,2-1 288 0,2 0 48 15,0-1 16-15,1 0 0 0,0 0-288 0,2-1-64 16,-3-3-128-16,2 0 192 0,0-1-48 0,1 0-16 16,-4-2 0-16,3-1 0 0,-3-1-128 0,0-1 160 15,-2-1-160-15,-1 0 160 0,-2 0-32 0,-1 0-128 16,-2 0 192-16,-6 1-64 0,0 0 128 0,0 0 0 15,0 0 16-15,0 0 0 0,0 0 448 0,-5 0 96 16,-3 3 16-16,-2 1 0 0,-3 4-512 0,-1 2-112 16,-3 3-16-16,-1 5 0 0,-2 5-192 0,-3 2-160 15,0 4 32-15,-1 2 0 0,1 3 128 0,0 1 0 16,0 1-144-16,0 1 144 0,0-3 0 0,1-1 0 16,1-4 0-16,-5 11 0 0,5-6 0 0,3-6 0 15,2-6 0-15,4-4 0 16,2-2-544-16,1-5-144 0,1-4-16 0,6-2-13280 0</inkml:trace>
  <inkml:trace contextRef="#ctx0" brushRef="#br3" timeOffset="-166261.62">17720 12085 4607 0,'0'0'192'0,"0"0"64"0,0 0-256 0,0 0 0 0,0 0 0 0,0 0 0 0,4-8 1024 0,-4 8 176 16,0 0 16-16,0 0 16 0,2-8-464 0,-2 8-112 16,0-6-16-16,0 6 0 0,0 0 0 0,0 0 0 15,0 0 0-15,0 0 0 0,-2-8-16 0,2 8-16 16,0 0 0-16,0 0 0 0,0 0-112 0,0 0-32 15,0 0 0-15,0 0 0 0,0 0-208 0,0 0-64 16,0 0 0-16,0 0 0 16,0 0-64-16,0 0-128 0,0 0 176 0,0 0-176 15,0 0 288-15,-1 9-48 0,1-9-16 0,-1 9 0 16,1-9-32-16,0 10 0 16,0-1 0-16,1 0 0 0,-1-9 0 0,4 10-16 15,-4-10 0-15,5 10 0 0,-1-1-176 0,-4-9 0 16,6 9-160-16,1-2 160 0,-2 0 0 0,1 0 0 15,2-2 0-15,0 2 0 0,-2-1 192 0,3 1-64 0,0 1 0 0,0-1-128 16,1 1 160-16,-1 0-160 0,-3-1 128 0,2 1-128 16,0-1 0-16,0-1 0 0,0 2 0 0,0 0 0 15,-1-2 0-15,3 1 0 0,-1 1 0 0,0-1 0 0,-1 0 128 0,0-1-128 16,0 0 128-16,2 1-128 0,-1-2 240 0,0 2-48 16,-2-2 0-16,1 2 0 0,-1-2-32 0,0 1-16 15,2-1 0-15,-1 0 0 0,-8-5-144 0,10 5 128 16,0 0-128-16,0-2 128 0,-10-3 0 0,12 3-128 15,0 0 192-15,-1 0-64 0,-11-3-128 0,12 2 192 16,-1-1-192-16,0 0 192 0,-1 0-192 0,1-1 128 16,0 0-128-16,0 0 128 0,-2 1-128 0,0-1 128 15,1 0-128-15,0 1 128 0,0 2-128 0,1-2 0 16,-2-1 0-16,1 1 0 0,-1 0 0 0,-1 0 0 16,1 0 0-16,2 0 0 0,0 1 0 0,-2 1 128 15,1-2-128-15,0 0 0 0,1-1 0 0,0 0 0 16,0 0 0-16,0 0 0 0,0 0 0 0,1 0 128 15,-1 0-128-15,1 0 0 0,-1-1 0 0,0 0 128 16,-1-2-128-16,0 1 0 0,-10 2 160 0,12-2-160 0,-1 1 192 0,-1-1-192 16,-1-1 176-16,-9 3-176 15,11-2 160-15,0 1-160 0,-1 0 224 0,-2 0-48 0,3-2-16 16,-1 0 0-16,-10 3-160 0,11-3 160 16,0 0-160-16,2 0 160 0,-2-2-160 0,2 0 0 0,0-1 0 15,0 1 128-15,-1-1 16 0,3 1 0 0,1-3 0 0,-1 2 0 16,1 1-144-16,-1-1 160 0,-1 1-160 0,1-1 160 15,-2 1-160-15,2 1 0 0,-4-1 0 0,2 1 0 16,1-1 0-16,-2 1 0 0,0 0 0 0,-2-1 128 16,0 0-128-16,0-1 0 0,-1 1 0 0,0 0 0 15,0 1 0-15,1-2 0 0,0 0 0 0,0-2 128 0,-1 0-128 0,0 1 0 16,2-1 0-16,0 1 0 0,2 0 128 0,-4-1-128 16,0 0 128-16,1 1-128 0,0-1 128 0,-1 0-128 15,1-1 0-15,1 1 128 0,-1 0 16 0,0-1 0 16,-1-1 0-16,2 1 0 0,-1 1 32 0,1-1 0 15,0 0 0-15,1 0 0 0,1 1-176 0,-4 0 160 16,1-2-160-16,1 2 160 0,0 0-160 0,0 1 0 16,0-2 144-16,0 0-144 0,-1 0 0 0,1 0 128 15,-3 1-128-15,1-1 0 0,0 0 128 0,-2 0-128 16,0 0 128-16,-1 1-128 0,1-2 0 0,0 0 144 16,-1 0-144-16,0 1 0 0,-1 0 208 0,1 1-64 0,-1-1-16 0,1 0 0 15,-2 1-128-15,1 1 128 16,-1-1-128-16,0 0 128 0,1 0-128 0,-1 1 128 15,1 0-128-15,0-1 128 0,-1 1-128 0,2-1 0 16,-1-1 0-16,0 2 0 0,-2-1 0 0,0 0 0 16,1 0 0-16,0 2 0 0,-1 0 0 0,1 1 0 15,-2-2 0-15,0 0 0 0,1-1 128 0,0 0-128 16,-3-1 0-16,1 2 128 0,1 0-128 0,0-1 0 16,-1 0 0-16,0-1 128 0,0 0-128 0,2 0 0 0,-1-1 0 15,-1 3 128-15,-1-2-128 0,1 1 0 0,1 1 0 0,0 0 0 16,0-2 0-16,0 1 0 0,-2 8 0 0,1-6 0 15,-1 6 0-15,0-8 0 0,0 8 0 0,1-7 0 16,-1 7 0-16,0 0 0 0,0 0 144 16,0 0-144-16,0-7 0 0,0 7 128 0,0 0-128 0,0 0 0 0,0 0 0 0,0 0 144 15,0-7-144-15,0 7 0 0,0 0 0 0,0 0 0 16,0 0 0-16,0 0 0 0,0 0 128 0,0 0-128 16,1-7 0-16,-1 7 0 0,0 0 0 0,0 0 0 15,1-6 0-15,-1 6 0 0,0 0 0 0,0 0 0 16,0 0 0-16,0 0 0 0,1-6 0 0,-1 6 0 15,0 0 0-15,0 0 0 0,0 0 0 0,0 0 0 16,0 0 0-16,0 0 0 0,0 0 0 0,0 0 0 16,0 0 128-16,0 0-128 0,0 0 0 0,0 0 160 15,0 0-160-15,0 0 128 0,0 0-128 0,-2 9 0 16,2-9 0-16,-2 10 0 0,-1-1 0 0,3-9 0 16,-3 11 0-16,1-1 0 0,2-10 0 0,-2 11 128 15,-1-1-128-15,0 0 0 0,3-10 128 0,-2 12-128 16,-2 0 0-16,1 0 128 0,0 0-128 0,2 0 0 15,-2 0 144-15,0 0-144 0,0 0 0 0,-1 0 0 0,0 1 0 16,-1-1 128-16,1 1-128 0,-1 1 0 16,1 2 0-16,0-1 0 0,-2-2 0 0,1 0 0 15,-1 1 0-15,1-1 0 0,-2 0 0 0,-1 0 0 0,1-1 0 16,-2 0 0-16,-1-1 0 0,0 0 128 0,-1-1-128 0,1 2 0 16,0-1 0-16,1-1 0 0,-2 0 0 0,2-1 0 15,-1 0 0-15,0 0 0 0,-1-1 0 16,1 1 0-16,0 1 0 0,0-1-128 15,0 0 128-15,0-1 0 0,-1 1-176 0,1 0 176 0,0 0-208 0,-1 1 80 16,-1 0-64-16,1 0-16 0,0-2 0 0,1 1 0 16,-3-1 32-16,2 1 16 0,0-2 0 0,1 1 0 15,2-1 160-15,-2-1 0 0,-2 1-144 0,-1 1 144 16,1-2 0-16,0 2-176 0,0 0 176 0,-1-1-128 0,0 0-64 0,0 1 0 16,-2-2 0-16,0 1 0 0,-2-2 0 0,1 2-16 15,-1-2 0-15,1 2 0 0,-1-2 48 0,0 1 16 16,-2-1 0-16,3 1 0 0,0 2 144 0,1-2-208 15,-1 0 80-15,2 0 128 0,1 1-288 0,0-2 64 0,-2 0 16 16,1 0 0-16,0 0 32 0,1 0 16 16,-1 0 0-16,2 0 0 0,0 0-64 0,-2-1-16 15,-2 1 0-15,1 1 0 0,2-1-112 0,-1 2-32 16,-1-1 0-16,1-1 0 0,0 1 128 0,-1-1 0 16,-1-1 16-16,-1 2 0 0,2-3 240 0,-2 1 0 15,0-2-160-15,-1-1 160 0,0-1 0 0,0 0 0 0,0 0 0 0,3-1 0 16,0 0 0-16,-1 0 0 0,1-1 0 0,0 2 0 15,2 0 0-15,-1 0 0 0,0-1 0 0,-1 0 0 16,1 1 0-16,3 0 0 0,2 0 0 0,-1 0 0 16,-2 0 0-16,1 0 0 15,1-1 0-15,0 1 0 0,1-1 0 0,0 0 0 0,0-1 0 0,0 0 0 16,0-2 0-16,2 2 128 0,-1-1-128 0,0-1 0 16,1 1 192-16,-3-1-64 0,1-2 0 0,-1 1 0 0,0-1 192 0,0 1 16 15,-1-3 16-15,1 0 0 0,1 2-144 0,1-1-16 16,-1-1-16-16,1 1 0 0,-1 0 16 0,2 1 0 15,-1-2 0-15,1 1 0 0,-1 2-192 0,0-1 192 16,1 1-192-16,2-1 192 0,-1 0-192 0,0-1 0 16,-2 0 0-16,2 2 0 0,0-2 0 0,0 2 0 15,-1-2 0-15,1 1 0 0,1-1 0 0,-2 0 0 16,0 2 0-16,-1-1 0 0,2 1 0 0,1-1 0 16,-1-1 0-16,2 1 128 0,-1 1-128 0,1 0 0 15,4 5 0-15,-4-4 0 0,4 4 0 0,0 0 0 16,-5-6 0-16,5 6 0 0,-3-5 128 0,3 5 0 15,0 0 0-15,0 0 0 0,0 0-128 0,-1-7 192 16,1 7-192-16,0 0 192 0,0 0-192 0,0 0 0 16,0 0 0-16,0 0 0 0,0 0 0 0,0 0 0 0,0 0 0 0,0 0 0 15,0 0 0-15,0 0-176 16,0 0 176-16,0 0-128 0,6 8 128 0,-6-8 0 16,7 9 0-16,0-1 0 0,-7-8 0 0,7 8 0 15,-1 0 0-15,-1-1 0 0,1-1 0 0,-2 3 0 16,1 0 0-16,0 0 0 0,2 1 0 0,-1 1 0 0,1 1 0 0,1 1 0 15,0 1 0-15,2 2 0 0,0 0 0 0,2 1 0 16,5 0 0-16,-1 0-128 0,1-2 128 0,1 2 0 16,2-1 0-16,0-1-128 0,0-1 128 0,4-1 0 15,-3-1-384-15,3-1 16 0,3-2 0 0,-7-5-11424 16</inkml:trace>
  <inkml:trace contextRef="#ctx0" brushRef="#br3" timeOffset="-165101.75">19335 12369 8287 0,'0'0'736'0,"0"0"-592"0,0 0-144 0,0 0 0 0,0 0 1664 0,-3-8 288 15,-2 1 64-15,2 1 16 0,0-1-144 0,1-1-32 16,1 1 0-16,0-1 0 0,0-1-464 0,0 0-112 16,1-2 0-16,0 1-16 0,0 1-480 0,2-1-80 15,0 0-32-15,4 0 0 0,1-1-336 0,-1 0-64 16,0-1-16-16,1 2 0 0,0 1-112 0,0 2-16 16,1 3-128-16,-8 4 192 0,10-2-192 0,-10 2 128 15,0 0-128-15,11 9 0 0,-3 2 128 0,-2 1-128 16,-1 3 0-16,-2 5 144 0,-1 3-144 0,-3 5 160 15,-2 2-160-15,-2 7 160 0,0 2-160 0,-2 1 128 16,-2-2-128-16,1-2 128 0,-1-3-128 0,1-5 0 0,-1-3 0 16,2-3 128-16,-1-3-128 0,1-3 0 15,0-4 144-15,2-2-144 0,2-3 464 0,3-7 32 0,-4 7 0 0,4-7 0 16,0 0 160-16,0 0 48 0,0 0 0 0,0 0 0 16,0 0-448-16,9 2-96 0,1-3-16 0,-1-1 0 15,1-2-144-15,1-1 0 0,1-2 144 16,1 0-144-16,-1-1 0 0,4 0 144 0,1-1-144 15,-1 2 0-15,-3-1 160 0,1 0-160 0,0 1 128 0,0 0-128 16,-2 2 0-16,0-1 128 0,1 1-128 0,-1 0 0 16,-2 1 128-16,0-1-128 0,-1 1 0 0,-1 2 128 15,-8 2-128-15,8-1 0 0,-8 1 0 0,0 0 0 16,0 0-1616 0,9-1-256-16,-9 1-48 0,0 0-7984 0,0 0-1584 0</inkml:trace>
  <inkml:trace contextRef="#ctx0" brushRef="#br3" timeOffset="-164601.59">19756 12204 24127 0,'-7'-10'1072'0,"3"4"208"0,-3 1-1024 0,2 0-256 16,5 5 0-16,-7-5 0 0,1 0 752 0,6 5 80 15,-8-2 32-15,1 2 0 0,7 0-192 0,-6 6-32 16,-3 0-16-16,3 3 0 0,2 2-320 0,0 2-64 15,-1 2-16-15,2 2 0 0,-3 2-224 0,4 3 128 16,0 3-128-16,1 0 0 0,2 0 0 0,1-1 0 0,0 0 0 0,1 0 0 16,1-3 0-16,1-2 0 0,1-2 0 0,1 0 0 15,-1-4 128-15,3-1 16 0,0-2 16 0,0-2 0 16,0-2 128-16,0 0 32 0,2-3 0 0,1-2 0 16,0-2-80-16,1-1-16 0,-2-3 0 0,0-2 0 15,0-1-64-15,0-2-16 0,-2-3 0 0,1-1 0 16,0-3 48-16,-1-1 16 0,-1-4 0 0,-2 0 0 0,1-1 16 0,-2-1 0 15,-5-1 0-15,0-1 0 16,-2-1-32-16,-2 2-16 0,-3 1 0 0,1 2 0 0,-2 1 16 0,-1 3 0 16,-1 3 0-16,0 1 0 0,-1 0 96 0,0 6 32 15,0 1 0-15,-1 3 0 0,0 1-112 0,-1 6-16 16,-1 1 0-16,-1 2 0 16,2-1-192-16,1 5 144 0,0 2-144 0,1 2 128 0,1 2-128 0,0-1 0 15,1-1-192-15,4 2 192 16,0-1-176-16,3 0 176 0,1-1-128 0,2-1 128 0,3 0 0 0,0-1-128 15,0-1 128-15,2 0 0 0,-1-2 0 0,2-1 0 16,1-2 0-16,0 0 0 0,2-2 128 0,1 1-128 16,1-2 160-16,-1-1-160 0,3-1 0 0,0-1 128 15,1-2-128-15,2 0 0 0,-1-1 0 0,1-2 0 16,0-1 0-16,2-1 0 16,0-1-640-16,1 0-128 0,-1-1-32 0,2-1-10016 0,0 0-2016 0</inkml:trace>
  <inkml:trace contextRef="#ctx0" brushRef="#br3" timeOffset="-164054.34">20195 12304 24639 0,'0'0'1088'0,"-6"-6"240"0,6 6-1072 0,-4-5-256 0,4 5 0 15,-6-6 1152-15,6 6 192 16,-6-3 16-16,6 3 16 0,0 0-480 0,0 0-112 0,0 0-16 0,-6 9 0 15,3 1-416-15,2 2-96 0,-2 2 0 0,1 2-16 0,4 2-240 0,-1 1 176 16,-1 2-176-16,2 2 160 16,0 1-160-16,0 1 0 0,-2 1 144 0,2 0-144 0,2 0 0 0,-1 0 128 15,0-2-128-15,2-1 0 0,-1-1 0 16,2-3 0-16,-4-3 0 0,1 0 128 0,0-2-128 0,1-1 0 16,-2-1 128-16,1-1-128 0,-3-11 128 0,4 9-128 15,-4-9 160-15,0 0-160 0,0 0 0 0,0 0 0 16,0 0 0-16,0 0 0 15,0 0-448-15,0 0-48 0,0 0 0 0,-4-8 0 16,0-1-208-16,-1 1-64 0,0-2 0 0,2-1 0 31,-4-1 256-31,2-4 64 0,-1 0 0 0,1-3 0 0,-1-2 448 0,1-2-144 0,-1-1 144 0,1 0 0 0,-1-2 0 0,2 0 192 16,0 0 0-16,2 0-16 0,1 1 272 0,1 2 48 16,1 1 16-16,1 2 0 0,4 1-192 0,-1 3-48 15,2 0 0-15,1 2 0 0,0 2 0 0,2 2 0 0,1 1 0 0,1 2 0 16,1 0-32-16,-1 3-16 0,0 0 0 0,-1 2 0 15,0 0-32-15,-11 2 0 16,10 2 0-16,-1 3 0 0,-9-5-192 0,9 9 144 16,-1 1-144-16,-3 2 128 0,-1 2 0 0,-1 1-128 0,-2 2 192 0,-1 0-64 15,-1 1-128-15,-2-1 192 0,-1 1-192 0,-1 0 192 16,0-2-64-16,0-1 0 0,-1-1 0 0,-2-3 0 16,-1 0 0-16,0-3 0 0,-1-1 0 15,0 0 0-15,1-2-128 0,0 1 192 0,0-1-192 0,2 0 192 16,1-2-416-16,6-3-80 0,-8 3-16 0,8-3 0 31,-8 5-2112-31,8-5-448 0,0 0-64 0</inkml:trace>
  <inkml:trace contextRef="#ctx0" brushRef="#br3" timeOffset="-163803.53">20460 12425 26719 0,'0'0'2368'0,"0"0"-1888"0,0 0-480 0,0 0 0 0,0 0 928 0,0 0 96 16,0 0 0-16,0 0 16 0,0 0-208 0,0 0-64 16,-2 10 0-16,1-1 0 0,-2 1-368 0,2 2-80 15,0 3 0-15,0 1-16 0,1 3-32 0,0 1 0 16,1 0 0-16,1 0 0 0,1 0-80 0,-2 0 0 16,3 0-16-16,-3-3 0 0,1 0-176 0,2-2 0 15,0 0 0-15,-1-2 128 0,0-1-128 0,-2-1 0 16,0-2 0-16,-1-9 0 31,3 9-1216-31,-3-9-336 0,3 8-64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2:51:17.9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brush xml:id="br2">
      <inkml:brushProperty name="width" value="0.05292" units="cm"/>
      <inkml:brushProperty name="height" value="0.05292" units="cm"/>
      <inkml:brushProperty name="color" value="#00B050"/>
    </inkml:brush>
  </inkml:definitions>
  <inkml:trace contextRef="#ctx0" brushRef="#br0">2961 591 13823 0,'0'0'1216'0,"0"0"-960"0,-1-6-256 0,-1 2 0 16,2 4 1536-16,-4-6 256 0,2 2 48 0,2 4 16 15,0 0-224-15,0 0-32 0,0-3-16 0,2-1 0 16,2 1-816-16,-1 1-144 16,1-1-48-16,3-1 0 0,2 1-144 0,2-1-48 0,4-2 0 0,3 1 0 15,2-1-64-15,3 1 0 0,2-1-16 0,-1 1 0 16,3-2-16-16,-1 3 0 0,0-1 0 0,1 2 0 16,-2 0-112-16,-2-1-32 15,0 1 0-15,-5 0 0 0,-2-1-144 0,-2 2 0 0,-3 1 144 0,-3 0-144 16,-2 0 160-16,-6 1-32 0,0 0-128 0,0 0 192 0,0 0-32 0,-6 2-16 15,-5 0 0-15,-3 2 0 0,-4-1-144 0,-2 1 0 16,-6 2 144-16,-2 0-144 0,-4 3 0 0,5 0 128 16,-1 2-128-16,-2 1 0 0,1 3 0 0,-4-1 0 15,-1-1 0-15,0 0 0 0,1 0 128 0,-7 3-128 16,2-2 128-16,5-1-128 0,3 0 192 0,6 2-16 16,1-3-16-16,3 1 0 0,3 0-160 0,2-1 0 15,3-1 0-15,4 0 128 0,1 0-128 0,4 1 0 16,2-1 0-16,4-1 0 0,0 0 0 0,5 0 0 15,2 0 0-15,2-1 0 0,2-3 0 0,4 0 0 16,0-2 0-16,3 0 0 0,1-2 0 0,0-2 192 16,0-2-192-16,-1-2 192 0,-1 0 192 0,-2-3 64 15,-3 1 0-15,-3-2 0 0,-3-1 272 0,-4-1 64 0,-2-1 16 0,-4-1 0 16,-3 0-128-16,-5 0-32 16,-2 0 0-16,-2 1 0 0,-1 0-352 0,-1 1-80 0,-3 0-16 15,0 3 0-15,1 3-192 0,-1 2 0 16,2 1 0-16,0 2-160 15,0 2-208-15,1 3-32 0,2 0-16 0,2 3 0 16,1 2-2192-16,2 1-432 0,1 1-96 0</inkml:trace>
  <inkml:trace contextRef="#ctx0" brushRef="#br0" timeOffset="235.13">3192 903 20271 0,'0'0'896'15,"0"0"192"-15,0 0-880 0,0 0-208 0,0 0 0 0,0 0 0 0,0 0 2944 0,0 0 560 16,0 0 96-16,0 0 32 0,0 9-2624 16,0 2-528-16,0 2-96 0,0 3-32 15,0 1-96-15,0 3-32 0,0 2 0 0,-1 2 0 0,0-1-64 0,1 0-16 16,0 0 0-16,0 2 0 0,0-2-144 0,1 0 0 16,0-2 0-16,1-1 128 0,0-2-128 0,-2 0 128 15,3-2-128-15,-1 0 128 0,0-2-128 0,0-2-192 16,0-1 32-16,1-3 16 15,0-2-2032-15,-3-6-384 0,4 5-96 0</inkml:trace>
  <inkml:trace contextRef="#ctx0" brushRef="#br0" timeOffset="501.57">3196 1077 30351 0,'-7'-18'1344'0,"6"10"272"0,1-1-1296 0,1-1-320 0,1-1 0 0,0 0 0 15,1-1 736-15,3 1 80 0,2 1 16 0,1 0 0 16,4-1-112-16,2 2-16 0,1 1 0 0,2 2 0 15,0-1-288-15,0 3-64 0,1 1-16 0,0 0 0 16,-2 2-144-16,0 2-48 0,-4 3 0 0,-1 0 0 16,-2 2-144-16,-2 1 0 0,-4 3 144 0,-1 2-144 15,-1 3 0-15,-5 1 144 0,-2 3-144 0,-3-2 0 16,-1 1 0-16,-2-2 0 0,-2 0 0 0,-1-3 0 0,0-1 0 0,-1-2 0 16,0-1-160-16,2-1 160 0,-2-3 0 0,3-1 0 15,-1-1 0-15,2-2 128 0,1 0-128 0,1-1 0 16,3-1 144-16,0-1-144 15,2-1-576-15,4 3-176 0,0 0-32 16,0 0-10000-16,0 0-2000 0</inkml:trace>
  <inkml:trace contextRef="#ctx0" brushRef="#br0" timeOffset="753.04">3670 899 24879 0,'0'0'2208'0,"0"0"-1760"15,0 0-448-15,0 0 0 0,0 0 1792 0,0 0 288 16,0 0 48-16,0 0 16 0,0 0-832 0,0 0-160 16,5 6-48-16,-3 4 0 0,-2 2-592 0,0 4-128 15,-1 1-32-15,-1 4 0 0,-2 2-160 0,1 0-48 16,-1 1 0-16,2-1 0 0,-2-1-144 0,2 0 0 16,2-1 144-16,-2-1-144 0,2-2 0 0,0-1 144 0,2-2-144 0,1-2 0 15,1-2 0-15,0-2 0 0,2 0-240 0,0-4 80 31,2 0-896-31,2-2-176 0,1-2-48 0,1-3-14400 0</inkml:trace>
  <inkml:trace contextRef="#ctx0" brushRef="#br0" timeOffset="940.53">4043 744 33695 0,'0'0'1488'0,"0"0"304"0,1-6-1424 0,-1 0-368 16,2-1 0-16,0 1 0 0,2 1 416 0,-1 1 16 16,3-3 0-16,2 3 0 0,2 1-160 0,2 1-16 15,1 0-16-15,2 1 0 0,1 1-240 0,1 0 0 16,3 0 0-16</inkml:trace>
  <inkml:trace contextRef="#ctx0" brushRef="#br0" timeOffset="1128.21">4085 977 32255 0,'0'0'2864'15,"0"0"-2288"-15,0 0-576 0,0 0 0 0,0 0 1472 0,0 0 176 16,0 0 32-16,0 0 16 0,0 0-592 0,6-6-112 16,0 2-32-16,4 1 0 0,2-1-576 0,5 2-112 0,3-1-16 0,2 0-16 15,2-1-240-15,3 2 0 0,2-2 0 0,1-1 0 16,0 1-960-16,1-1-272 0,0 0-64 15</inkml:trace>
  <inkml:trace contextRef="#ctx0" brushRef="#br0" timeOffset="1707.87">5888 442 6447 0,'7'-12'576'0,"-5"7"-576"0,0-2 0 0,0 0 0 0,-1 1 3776 0,-2-1 640 0,-2 3 128 0,-1 1 16 16,-1-2-2192-16,0 2-432 0,-1 1-80 0,-2 2-32 15,-1 0-592-15,-4 2-112 0,0 2-32 0,-5 5 0 0,-2 3-720 0,0 5-160 16,0 4-16-16,5 1-16 0,-2 5-176 0,1 4 128 16,-1 1-128-16,2 2 128 15,2 2-128-15,2-2 0 0,2-1 0 0,1 6 0 16,4-6 0-16,4-4 128 0,3-3-128 0,4-4 0 0,3-4 240 16,2-2-48-16,2-5 0 0,4-2 0 0,1-4 224 0,2 0 32 15,-1-5 16-15,1-4 0 0,0-1-112 0,0-4-32 16,-1-3 0-16,-3-1 0 0,0-3 0 0,-3 0-16 15,-2-2 0-15,-2-2 0 0,-6-2-96 0,0 0-16 16,-3 1 0-16,-3 3 0 0,-4 1-32 0,-3 3-16 16,-2 1 0-16,-3 3 0 0,-4 2-144 0,0 4 0 15,-2 3 0-15,0 2 0 0,0 2 0 0,0 3-192 16,1 2 32-16,1 2 16 16,3 2-368-16,0 2-64 0,5 0 0 0,4 0-16 15,-1 2-2688-15,6-2-544 0,3-2-96 0</inkml:trace>
  <inkml:trace contextRef="#ctx0" brushRef="#br0" timeOffset="2397.37">6196 465 30399 0,'-1'-11'1344'0,"1"11"288"0,-1-6-1312 0,0 0-320 0,0 1 0 0,1 5 0 16,-3-5 1408-16,3 5 192 0,0 0 64 0,0 0 0 15,0 0-880-15,0 0-160 0,-3 9-48 0,0 2 0 16,0 5-576-16,1 1 0 0,1 5 0 0,0 3 0 15,1 4 0-15,0 0 0 0,-2 1 0 0,1 1 0 16,0 1 0-16,1 4 0 0,0-3 0 0,0-2 128 16,0-4-128-16,0-5 0 0,0-5 0 0,0 0 128 15,2-5-128-15,2-3 176 0,0-4-176 0,-4-5 192 0,0 0 48 16,0 0 16-16,5-5 0 0,2-4 0 0,-2-3 64 0,2-1 0 16,-2-1 16-16,2-2 0 0,-1-5-160 0,0-1-48 15,0-2 0-15,0-2 0 0,1 1-128 0,-2 1 0 16,0-2 144-16,-1-1-144 0,-1 5 0 0,1 2 0 15,-4 4 0-15,0 2 0 0,0 0 0 0,-4 2 0 16,1 5 0-16,-1 3 0 0,-1 3 0 0,0 3-160 16,-1 5 160-16,2 2-160 0,-4 3 160 0,3 1-192 15,-2 4 192-15,2-1-192 0,-1 2 192 0,1 5 0 16,1 0 0-16,2 1-128 0,1-3 128 0,2-1 0 16,2-3-144-16,2 0 144 0,3-2 0 0,0-2 0 0,1-2 0 15,3-2 0-15,3-2 0 0,0-3 0 16,1 0 0-16,2-3 0 0,1-2 0 0,3-2 0 15,0 0 0-15,1-4 128 0,1-1-128 0,0-4 0 0,2-4 0 0,-3 0 0 16,-2-4 0-16,-2 0 0 16,0-1 0-16,-4 1 0 0,0 1 0 0,-5 0 0 15,-3 1-128-15,-2 6 128 0,-3 1 0 0,-1 0-144 16,-3 3 144-16,1 2 0 0,-4 1-160 0,1 3 160 16,-3 2-128-16,0 4 128 0,-3 1-176 0,1 3 176 0,-1 1-208 0,1 2 80 0,0 1 128 0,1 4-128 15,2 2 128-15,2-1-128 0,3 2 128 0,1-1 0 16,2-2-144-16,2 1 144 0,3-2 0 0,2-1-144 15,-2-3 144-15,3-1 0 0,2-1 0 0,3-1-128 16,-2-2 128 0,0 0 0-16,-1-2 0 0,-1 1 0 0,0-2 0 0,-1 0 0 0,-2 1 0 0,-1-1 0 15,0-1 0-15,-7-2 0 0,0 0 0 0,4 6 176 16,-4-6-176-16,2 6 160 0,-2-6 80 0,-4 8 16 16,0 0 0-16,-3-1 0 0,0 1-128 0,-2 0-128 15,-1-1 176-15,-1 0-176 0,0-3 0 0,1 0 0 16,0 0 0-16,2-1 0 15,2 0-1408-15,-1-2-224 0,7-1-48 0</inkml:trace>
  <inkml:trace contextRef="#ctx0" brushRef="#br0" timeOffset="2537.98">6841 695 26319 0,'0'0'1152'0,"0"0"256"0,0 0-1120 15,0 0-288-15,0 0 0 0,3 7 0 0,-1 1 1568 0,0 1 256 0,2 2 48 0,-2 2 16 16,0-1-816-16,-1 1-176 0,0 1-16 0,1 2-16 15,1-1-608-15,-2 1-112 0,0 1-16 0,2-2-128 16,-2-1 144-16,3-3-144 0,0-2 0 0,1-1 144 31,1-1-1552-31,2-4-304 0,3-2-64 0</inkml:trace>
  <inkml:trace contextRef="#ctx0" brushRef="#br0" timeOffset="2678.6">6997 454 35935 0,'-17'-8'1600'0,"11"4"320"0,-2 0-1536 0,0-1-384 0,2 2 0 0,0 0 0 0,2 1 0 0,4 2 144 16,0 0-144-16,0 0 0 16,0 0 0-16,0 0 0 0,0 0 0 0</inkml:trace>
  <inkml:trace contextRef="#ctx0" brushRef="#br0" timeOffset="3555.14">2943 1861 25791 0,'0'0'2304'0,"0"0"-1856"0,0 0-448 0,0 0 0 0,0 0 560 0,7-2 16 16,0 0 0-16,1 0 0 0,3-1-400 0,3 1-176 15,1-1 160-15,4 0-160 0,2-1 480 0,2 1 0 16,2 0 0-16,-2 1 0 0,3-1-160 0,2 1-16 0,1 1-16 0,-1 0 0 15,1 0-96-15,-3 0 0 0,-1 0-16 0,-3 0 0 16,-3 1-176-16,-1 0 0 0,-5 0 144 0,-3 0-144 16,-4 0 176-16,-6 0-48 0,0 0 0 15,0 0 0-15,-5 2 112 0,-5 0 16 0,-4 1 0 0,-5 1 0 16,-2 0 0-16,-3 1 0 0,-4 1 0 0,0 3 0 16,-3 2-256-16,-1 1 176 0,-1 1-176 0,0-1 160 0,1 1 0 0,0 1 0 15,0-2 0-15,3 1 0 0,1-1 16 0,3 1 0 16,3 0 0-16,3 1 0 0,3-2-176 0,3 0 0 15,3 1 0-15,3-1 0 0,3 0 128 0,4-1-128 16,2-1 0-16,3 0 128 0,3-1-128 0,3 0 160 16,2-3-160-16,4-1 160 0,1-3-32 0,3-1-128 15,0-3 192-15,1-2-64 0,-1 0-128 0,0-3 192 16,1 0-192-16,-1-3 192 0,-2-1 32 0,-3-1 16 16,-2-3 0-16,-3 0 0 0,-2 3 208 0,-3-2 64 15,-4-1 0-15,-3 1 0 0,-4 0-48 0,-2 0 0 16,-3 2 0-16,-2 2 0 0,-3 3-208 0,-2 0-32 0,-2 3-16 0,0 3 0 15,0 2-208-15,0 3 0 16,0 2 0-16,3 1-160 0,1 2-32 0,2 2-16 16,2 1 0-16,2 1 0 15,4 3-1872-15,3 3-368 0,1 3-80 0,2 2-13136 0</inkml:trace>
  <inkml:trace contextRef="#ctx0" brushRef="#br0" timeOffset="4102.84">3305 2283 17503 0,'0'-7'1552'0,"1"-1"-1232"15,2 1-320-15,-1-2 0 0,-2 1 3104 0,1-1 560 32,0 0 112-32,1 2 32 0,0 0-1376 0,-2 7-256 0,1-5-64 0,-1 5-16 0,0 0-1296 0,0 0-256 15,0 6-48-15,0 4-16 0,-1 2-480 0,1 5 0 16,0 5 0-16,0 3 0 0,0 3 0 0,1 1 0 16,-2 3 0-16,1 1 0 0,0 2 0 0,0 3 0 15,-1-3 0-15,1-1 0 0,0-2 0 0,0-2 128 16,0-3-128-16,0-2 0 0,0 0 0 0,0-4 128 15,0-4-128-15,0-3 0 0,0-1 192 0,0-5-64 16,0-1-128-16,0-7 192 0,0 0-64 0,0 0 0 16,0 0-128-16,-2-6 192 0,1-3 0 0,0-4 0 15,0-1 0-15,0-2 0 0,0-4-16 0,-1-3-16 0,1-3 0 0,0-2 0 16,0-3-160-16,0-1 0 0,1-1-160 0,1 1 160 16,1 1 0-16,2 1 0 0,0-1 0 0,2 2 0 15,0 4 0-15,2 3 0 16,1 2 0-16,-1 4 160 0,2 1-160 0,1 3 0 15,1 1 0-15,2 2-176 0,-1 1 176 0,0 1 0 0,0 2 0 16,0 1-128-16,1 3 128 0,-3 2 0 0,-1 3-144 0,-2 0 144 0,0 3 0 0,-1 0 0 16,-3 4 0-16,-2 4 0 0,-2 2-128 0,-2 4 128 15,-3 2 0-15,-2 0 0 0,-2-1 0 0,0 1-144 16,-1-2 144-16,-1 0 0 0,-2-1-384 0,1 0 16 16,0-3 16-16,1-1 0 15,0-3-432 1,2-2-96-16,2-2-16 0,1-3 0 0,1 1-2832 0,2-3-576 0</inkml:trace>
  <inkml:trace contextRef="#ctx0" brushRef="#br0" timeOffset="4369.8">3586 2413 25503 0,'0'0'1136'0,"4"-4"224"0,2-1-1088 0,0 0-272 16,1 0 0-16,1 0 0 0,-1 1 1376 0,2 1 224 15,1-1 32-15,0 4 16 0,0 0-512 0,-1 4-112 16,-1 0 0-16,-1 1-16 0,-2 1-544 0,0 2-96 15,-2 0-32-15,-2 3 0 0,-3 2-160 0,-1 0-48 16,-4 0 0-16,-1 1 0 0,1 3-128 0,-2-2 128 16,0-1-128-16,1 0 128 0,1-3-128 0,0-1 0 31,2-1 144-31,0-1-144 0,1-1 416 0,2-2 16 0,2-5 0 0,0 0 0 16,0 0 0-16,6 2 0 0,3-2 0 0,3-2 0 15,1 0-208-15,4-1-32 0,3-1-16 0,2-2 0 16,3-3-176-16,1-1 0 0,2-1 0 0,-2 0 0 15,-2 0-704 1,0 0-160-16,-2 1-32 0,-3-1-10688 0,-1 0-2112 0</inkml:trace>
  <inkml:trace contextRef="#ctx0" brushRef="#br0" timeOffset="4839.46">3260 1923 12895 0,'0'0'1152'0,"0"0"-928"0,-4-1-224 0,-2 0 0 16,6 1 2000-16,0 0 368 0,0 0 64 0,0 0 0 15,0 0-688-15,0 0-144 0,0 0-16 0,7-3-16 16,3 1-624-16,3 0-128 0,3 0-32 15,5 0 0-15,2-2-272 0,3 0-64 0,1-2-16 0,1 1 0 16,-1-1-240-16,2 1-64 0,-1-2 0 0,0 2 0 16,-2-1-128-16,0 1 0 0,-3 0 144 0,-1 1-144 15,-2 1 0-15,-2-1 128 0,-1 2-128 0,-3 0 0 16,-3 0 0-16,-2 1-128 0,-9 1 0 0,0 0 0 16,0 0-528-16,0 0-112 15,0 0 0-15,-6 3-16 0,-1-1-1776 0,-2 3-336 0,-1 0-80 0</inkml:trace>
  <inkml:trace contextRef="#ctx0" brushRef="#br0" timeOffset="5512.45">4439 2057 16575 0,'0'0'1472'0,"-3"-4"-1168"0,0-3-304 0,1 3 0 15,2 4 2384-15,0 0 432 16,0 0 64-16,4-4 32 0,-2 0-784 0,-2 4-144 0,3-3-48 0,2-1 0 16,1 1-1104-16,2 1-208 0,0 0-48 0,3 1-16 15,5-2-304-15,3 2-48 0,2 0-16 0,0 0 0 16,0 0-192-16,1 1 0 15,0 1 0-15,0 0 0 16,0 1-1248-16,-1 2-288 0,-3 0-64 0,-1 3-13120 0</inkml:trace>
  <inkml:trace contextRef="#ctx0" brushRef="#br0" timeOffset="5654.03">4453 2275 36863 0,'0'0'3264'0,"-4"-2"-2608"0,1-2-528 0,3 4-128 0,0 0 0 0,0 0 0 16,0 0-160-16,7-3 160 0,-1-1 0 0,3-1 128 15,3 1 16-15,3-1 0 0,4 2 0 0,2 0 0 16,3 1 0-16,4-1 0 0,3 1-144 0,2 1 0 16,1 0 0-16,0 0-11200 15,-1-1-2144-15</inkml:trace>
  <inkml:trace contextRef="#ctx0" brushRef="#br0" timeOffset="7631.45">5677 1962 2751 0,'-13'-1'256'0,"7"1"-256"16,0-1 0-16,-1 1 0 0,-1 0 3904 0,8 0 752 0,10-1 144 0,-3 1 16 15,-7 0-2688-15,0 0-528 0,0 0-128 0,0 0 0 16,0 0-544-16,0 0-96 15,0 0-32-15,0 0 0 0,0 0-352 0,5 2-64 16,4 1 0-16,2-2-16 0,2-1 80 0,4 0 32 0,1 0 0 0,4-1 0 16,2-2 0-16,0 1 0 15,0-1 0-15,1 1 0 0,2 1-176 0,-3-1-48 0,-1 0 0 0,0 0 0 16,-2 1-256-16,-2 0 128 0,-3 0-128 0,-2 0 0 16,-3 1 128-16,-1 0-128 0,-2 0 0 0,-8 0 0 15,7 1 0-15,-7-1 0 0,0 0 0 0,0 0-144 16,0 0-480-1,0 0-80-15,0 0-32 0,-5 4 0 0,-1-1-1600 16,-1 1-320-16,-1-2-64 0</inkml:trace>
  <inkml:trace contextRef="#ctx0" brushRef="#br0" timeOffset="7897.61">6247 1681 27071 0,'0'0'1200'0,"0"-7"240"0,-1 1-1152 0,-1-1-288 16,1 2 0-16,-1-1 0 0,0 2 1296 0,2 4 208 16,0 0 32-16,0 0 16 0,0 0-624 0,0 0-128 15,0 0-32-15,-2 7 0 0,0 2-528 0,0 2-112 16,2 1-128-16,0 5 176 0,0 1-176 0,0 3 160 16,2 2-160-16,-2 3 160 0,-2 2-160 0,1 1 192 15,0-2-192-15,0 0 192 0,0-2-192 0,0-1 128 0,0-1-128 0,1-2 128 16,0-1-128-16,0-1 0 0,1-2 144 0,0 0-144 31,0-4-544-31,1 0-176 0,1-1-48 0,-1-3-9664 0,1-2-1952 0</inkml:trace>
  <inkml:trace contextRef="#ctx0" brushRef="#br0" timeOffset="8305.5">6445 1756 25791 0,'0'0'2304'0,"1"-6"-1856"0,1-2-448 0,0 2 0 0,-1-1 1008 0,-1 2 96 15,0 5 32-15,0 0 0 0,0 0 96 0,0 0 32 16,0 0 0-16,0 0 0 0,0 0-880 0,0 11-160 16,-1 2-32-16,1 1-16 0,-1 1-176 0,1 1 0 15,0 3 0-15,1 1 0 0,2 0 0 0,1 1 128 16,0 0-128-16,1-2 0 0,0-3 0 0,1 0 0 16,0-2 0-16,2-2 0 0,1-2 144 0,1-2-144 15,2-3 160-15,-1 0-160 0,0-3 192 0,1-2-64 16,1-2-128-16,1-2 192 0,-2-2-192 0,0-3 176 15,1-2-176-15,-2-3 160 0,-2-4-160 0,1-2 0 16,-1-2 0-16,-1-1 0 0,-2 0 0 0,0 0 128 0,-2 0-128 0,0 1 0 16,-3 2 0-16,-1 3 0 15,0 1 128-15,-1 4-128 0,-2 2 400 0,1 4 48 16,-1 0 16-16,3 6 0 0,0 0-32 0,0 0-16 16,-4 6 0-16,0 2 0 0,1 4-416 0,2 4 0 15,-4 1 0-15,3 4 0 0,1 2 0 0,0 5 0 16,0 2 128-16,1 0-128 0,0-2 0 0,1-1 0 0,0 0 144 15,1-2-144-15,2-2 0 0,-1 0 144 0,1-2-144 0,1-1 0 16,-1-2 160-16,2-2-160 0,-1 1 128 0,1-3-128 16,-1-2-192-16,0-1-112 0,0-2-16 0,1-1-11408 15,-1-2-2288-15</inkml:trace>
  <inkml:trace contextRef="#ctx0" brushRef="#br0" timeOffset="11941.32">7100 1736 17855 0,'0'-16'784'0,"0"9"176"0,0-2-768 0,0-2-192 16,1-1 0-16,0 0 0 0,1 0 1824 0,-1 0 336 16,-1 1 64-16,1 0 16 0,0 2-320 0,0 1-48 15,0 0-16-15,0 3 0 0,-1 5-624 0,0 0-128 16,0 0-16-16,0 0-16 0,0 0-592 0,0 0-112 15,2 9-32-15,-1 4 0 0,-1 2-208 0,0 4-128 0,0 3 160 0,-1 3-160 16,-2 3 128-16,-1 4-128 16,-1 3 0-16,1 0 144 0,1 0-144 0,-1-2 0 0,2-3 144 15,0-4-144-15,1-3 0 0,1-2 144 0,0-2-144 0,1-2 0 16,0-3 0-16,1-2 0 16,0-2 0-16,1-2 0 0,-3-8 0 0,0 0-256 0,7 0 32 0,0-4 0 15,2-2-32-15,1-4 0 0,-1-3 0 0,4-4 0 16,1-2 16-16,-3-3 0 0,1-5 0 0,-2-1 0 0,1 0 96 15,0-1 16-15,1 2 0 0,-3 1 0 16,1 3 128-16,-2 3 0 0,-1 2 0 0,-1 3 0 16,-2 4 0-16,-1 3 192 0,-2 1 0 0,-1 2-16 0,0 5-176 0,0 0 0 15,0 0 0-15,-6 2-176 0,-2 2 176 0,-1 2 0 16,0 0-144-16,1 3 144 0,0 1 0 0,-2 1 0 16,1 1 0-16,2 0 0 0,-1 1-176 0,0 1 176 15,0-1-128-15,2 2 128 0,1 2 0 0,1-2 0 16,-1-2 0-16,0-1 0 0,2 0 0 0,2 1 0 15,1-1 0-15,1-2 176 0,0-2-176 0,3 0 160 16,2-1-160-16,2-2 160 0,0 1-160 0,2-3 128 16,0-2-128-16,2-1 128 0,1-1-128 0,2-2 192 15,2-3-192-15,2-3 192 0,0-2-192 0,2-4 160 16,1 0-160-16,0-3 160 0,-3-2-160 0,1-1 0 16,-1 0 0-16,-3-1 0 0,0-1 0 0,-2 1 128 15,-3 2-128-15,-3 4 0 0,-4 3 128 0,-2 2-128 0,-2 2 0 0,-2 2 128 16,-2 3-128-16,-3 2 0 15,-3 2 144-15,0 2-144 0,-2 2 0 0,0 3 0 16,-2 2 0-16,2 1 0 0,0 0 0 0,3 1-160 16,1 2 160-16,4 0 0 0,1 1-192 0,1 1 192 15,6-2-192-15,1 2 192 0,3 1-176 0,3-2 176 16,0-2-160-16,2-1 160 0,4-1 0 0,0-1 0 0,1-2-128 0,-1 1 128 0,0-2 0 0,-1-1 192 16,0 2-48-16,-2-2 0 0,-1 1-144 0,-1-1 0 15,-1-2-192-15,-2 2 192 16,-3-1 0-16,-6-4 0 0,0 0 0 0,0 0 0 0,-2 7 224 15,-2-1 112-15,-1 0 32 0,-3 1 0 0,0-1-144 0,-3 1-32 16,-1-1 0-16,0 1 0 0,-1-2-192 0,0 1 0 16,0-1 0-16,0 0 0 15,1-2-304 1,2-1-96-16,3-1-32 0,1-2 0 0,6 1-2032 0,-1-5-416 0</inkml:trace>
  <inkml:trace contextRef="#ctx0" brushRef="#br0" timeOffset="12113.19">7720 1782 23951 0,'0'0'2128'0,"0"0"-1696"16,0 0-432-16,0 0 0 0,0 0 688 0,0 7 48 16,-2 0 16-16,1 3 0 0,-1 2 464 0,0 4 112 15,-1 2 16-15,0 1 0 0,1-1-832 0,0 0-176 16,-1 1-16-16,1-1-16 0,0-2-128 0,2 1-32 16,0-1 0-16,2-3 0 0,0 0-144 0,1-4 128 15,1 0-128-15,2-2 128 16,1-3-1456-16,0-2-288 0,2-3-64 0</inkml:trace>
  <inkml:trace contextRef="#ctx0" brushRef="#br0" timeOffset="12253.95">7798 1637 34431 0,'-15'-18'1536'0,"10"12"304"0,-1-1-1472 16,1 0-368-16,-1 1 0 0,2-1 0 0,1 2 512 0,-1 0 48 0,2 2 0 0,2 3 0 15,0 0-304-15,0 0-64 0,0 0-16 0,0 0 0 31,0 0-1488-31,0 0-288 0,7 4-64 0,-1 4-16 0</inkml:trace>
  <inkml:trace contextRef="#ctx0" brushRef="#br0" timeOffset="13364.38">2995 3618 21471 0,'-11'-3'960'0,"11"3"192"0,-4-1-928 0,-2-2-224 15,0 0 0-15,-1-1 0 0,3-2 1728 0,-1 0 320 16,2-1 48-16,1-1 16 0,2-2-400 0,1 0-80 0,2-1-16 0,3-1 0 15,1-2-704-15,4-1-144 16,2-2-16-16,4 0-16 0,3-2-384 0,2 0-80 0,3 0-16 0,3 2 0 16,-1 0-256-16,2 3 160 15,-1 2-160-15,0 3 128 0,-3 1-128 0,-1 4 0 0,-2 1 0 0,-3 2 0 16,-3 1 0-16,0 2 0 0,-4 2 0 0,-1 4 0 16,-1 1-480-1,-2 3 32-15,-3 3 0 0,-2 2 0 16,0 0-640-16,-3 1-112 0,-4 1-16 0,1-1-16 0,-1-2-2400 15,-2-3-464-15</inkml:trace>
  <inkml:trace contextRef="#ctx0" brushRef="#br0" timeOffset="13599.97">3206 3476 13823 0,'-9'-12'1216'0,"6"6"-960"0,-2 0-256 0,-1-1 0 16,1 1 2080-16,-1 0 368 0,1 1 80 0,-1-1 16 0,1 2 544 0,-1 2 112 16,2 0 32-16,4 2 0 0,-5 4-2736 0,1 0-496 15,1 2-208-15,-1 1 16 16,1 3 192-16,0 1 0 0,1 2 192 0,-1 5-192 0,1 3 224 0,-1 3-64 15,0 3-16-15,-2 1 0 0,0 3 0 0,-1 1 0 16,1 0 0-16,1-1 0 0,2-1-144 0,0 0 0 16,0-1 0-16,1-2 128 0,2-3-128 0,1-1 0 15,1-1 0-15,2-2 128 0,0-3-128 0,2-3 0 16,0-2 0-16,3-2 0 16,1-2-512-16,3-4-144 0,0-1-32 0,2-1 0 15,1-5-1488-15,2-1-288 0,1-3-64 0,2-1-5728 16,2-6-1152-16</inkml:trace>
  <inkml:trace contextRef="#ctx0" brushRef="#br0" timeOffset="14351.32">3420 3784 10127 0,'0'0'896'0,"0"0"-704"16,0 0-192-16,0 0 0 0,-6-3 3712 0,2 1 704 0,4 2 128 0,-6 2 48 16,0 2-2800-16,0 4-544 0,-2 2-112 0,3 2-32 15,1 4-576-15,0 1-112 0,0-1-32 0,1 2 0 16,0 1-112-16,0-1-16 0,2 0-16 0,1-2 0 16,2 0-96-16,0-2-16 0,1-1 0 0,0-2 0 0,0-3 208 0,2-2 48 15,0-2 0-15,1-2 0 16,-6-2 112-16,7-1 16 15,2-3 16-15,0-3 0 0,1-3-80 0,0-3 0 0,0-2-16 0,1-3 0 16,1-2-224-16,0-1-32 0,0-2-16 0,0 1 0 16,-1 0-160-16,0 3 160 0,0 4-160 0,-2 3 160 0,-3 2-160 0,1 3 0 15,-2 3-160-15,-5 4 160 0,0 0-240 16,5 4 48-16,-1 4 16 0,0 3 0 0,-2 2 0 16,-1 2 0-16,0 0 0 0,0 0 0 0,-1 1 176 0,1 1 0 15,0 2 0-15,1-2 0 0,2-3 0 0,-1-1 0 16,1-1 0-16,2-3 0 0,-1-2 0 0,1-1 0 15,2-1 0-15,0-3 0 0,1-3 0 0,1-3 128 16,1-1-128-16,0-2 176 0,0 0-176 0,2-4 160 16,-2-3-160-16,1 1 160 0,1-3-32 0,-1-1-128 0,0 0 192 0,-2 0-64 15,0 2-128-15,-3 2 0 16,0 2 0-16,-2 3 0 0,-1 1 0 0,-4 7 0 16,0 0 0-16,0 0 0 0,0 0 0 0,4 7 0 0,0 3 0 0,0 1-176 15,-1 1 176-15,1 3-160 16,1 1 160-16,-1-1-160 0,2 0 160 0,0 1 0 15,2-1 0-15,1-2 0 0,0-2-128 0,2-1 128 0,0-2-128 0,1-2 128 32,1-3-896-32,1-1-112 0,2-2-16 0,1-3 0 0,-1-5-512 0,0-1-128 0,1-2 0 0,-1-1-16 15,1-3 80 1,-1-3 0-16,-2-2 16 0,1-2 0 16,-3-1 944-16,0 2 176 0,-1 2 32 0,-2 0 16 0,-3 2 416 0,0 4 128 0,-4 2 0 0,-1 1 0 15,-2 1 1280-15,-1 4 256 0,-1 2 48 0,-3 2 16 16,-2 1-592-16,1 2-112 0,-3 4-32 0,0 4 0 0,0 1-640 15,-1 2-128 1,0 2-32-16,2 1 0 0,0 2-192 0,2 1 0 0,-1-1 0 0,1 1 0 0,1-1 0 0,1-2 0 16,2 1 0-16,2-3 0 0,2-2 0 0,1-1 128 15,2-1-128-15,1-4 0 0,2-2 256 0,0-2-64 16,3 0 0-16,1-3 0 0,0-3 0 0,0-4-16 16,2 0 0-16,-2-1 0 0,3-2 0 0,-1-2 0 15,-1-2 0-15,1-2 0 0,-1 0 48 0,0 0 16 16,-1 2 0-16,-3 1 0 0,0 0 0 0,-1 4 0 15,1 4 0-15,-5-1 0 0,1 2 144 0,-4 5 48 16,0 0 0-16,0 0 0 0,0 0-272 0,0 0-160 16,1 9 192-16,-1 0-192 0,0 2 0 0,1 2 0 15,0 0 0-15,1 1 0 0,0 1-128 0,2 1 128 16,0-2 0-16,3 0-144 16,-2 1-320-16,2-2-64 0,-1-1-16 0,3-2 0 15,2-1-1520-15,1-3-304 0,2 0-64 0,0-4-10752 0</inkml:trace>
  <inkml:trace contextRef="#ctx0" brushRef="#br0" timeOffset="14648.49">4510 3803 22287 0,'0'0'976'0,"0"0"224"0,0 0-960 0,-4 5-240 0,1 2 0 0,1 2 0 16,0-1 768-16,0 3 128 0,-1 0 0 0,2 0 16 16,1 0-128-16,1 0-16 0,2 2-16 0,1-2 0 0,1-2-224 0,2 1-32 15,1 0-16-15,3-1 0 0,1-2 160 0,0-1 48 31,0 1 0-31,1-3 0 0,2-3-256 0,0-1-48 0,1-1-16 0,1-2 0 0,-3-1-144 0,1-3-32 16,-2-1 0-16,-1-1 0 0,0-3 16 0,-1-1 0 16,-2-1 0-16,-2 0 0 0,-1-1-48 15,-1 2-16-15,-2 2 0 0,-3 1 0 0,-3 1 272 0,0 3 48 16,-1 1 16-16,-2 3 0 0,1 2-144 0,-2 3-16 16,-1 4-16-16,-1 3 0 0,-4 2-304 0,1 2 0 15,0 3 0-15,0 3-144 0,-1 2 144 0,0 1 0 16,0 0-144-16,0 2 144 0,1 3-224 0,2-1 32 15,-1 0 0-15,3-2 0 16,0-1-624-16,1-3-112 0,2-2-32 0,0-3 0 16,3-2-1312-16,1-3-272 0,1-2-48 0</inkml:trace>
  <inkml:trace contextRef="#ctx0" brushRef="#br0" timeOffset="15008.53">4901 3258 21183 0,'1'-7'1888'0,"3"-1"-1504"0,0 0-384 0,1-2 0 15,-1-2 1008-15,0 1 128 0,0 1 16 0,0 0 16 16,0 0 576-16,2 2 112 0,-1 0 32 0,1 2 0 15,1 1-752-15,-1 2-160 0,2-1-16 0,1 4-16 16,-1 3-496-16,1 1-112 0,1 3-16 0,0 4 0 16,0 5-128-16,1 4-48 0,0 1 0 0,0 3 0 0,1 2-16 0,-1 6-128 15,0 6 192-15,-2 5-64 0,-4 4 80 0,0 7 16 16,-5 5 0-16,-2 3 0 0,-2 2-96 0,-1-1 0 16,-3 0-128-16,-2-1 192 0,-1-2-48 15,-3-2-16-15,-4 0 0 0,-2-3 0 0,-3-5-128 0,-3 0 160 16,-2-3-160-16,-5-3 160 15,-3-2-2032-15,-6-1-416 0,-4-6-80 0,-2-1-7936 16,-1-2-1584-16</inkml:trace>
  <inkml:trace contextRef="#ctx0" brushRef="#br0" timeOffset="15399.99">2964 3139 19343 0,'-4'-4'1728'0,"-1"-1"-1392"15,0-2-336-15,-2-1 0 0,0 1 1360 0,-1-1 208 16,-1 0 32-16,0 3 16 0,1 0 304 0,-1 2 48 16,-1 2 16-16,0 3 0 0,-1 2-976 0,-1 6-192 15,-1 4-48-15,-3 5 0 0,0 7-512 0,-2 7-96 16,1 5-32-16,-2 7 0 0,0 7-128 0,2 8 192 16,0 9-192-16,-5 37 192 0,4-9-192 0,6-9 0 15,4-6 0-15,5-5 0 0,6-5 128 0,1-26-128 16,3 2 0-16,4-1 128 0,3-2-128 0,5-2 160 31,3-1-160-31,4-4 160 0,6-1-320 0,5-4-64 0,4-3-16 0,2-5 0 31,0-7-2128-31,3-3-448 0</inkml:trace>
  <inkml:trace contextRef="#ctx0" brushRef="#br0" timeOffset="16245.28">5162 4245 9215 0,'-5'-2'816'0,"-1"0"-656"16,1-1-160-16,-3 2 0 0,-1 0 3328 0,0 1 624 15,0 2 128-15,1 2 16 0,-1 1-2464 0,1 3-496 0,0 1-112 0,2 2 0 16,-1 2-592-16,2 0-112 0,0 0-32 0,3 2 0 16,1 0-144-16,1 0-16 0,1-1-128 0,1 0 192 15,2 0-192-15,1-1 176 0,2-1-176 0,0-1 160 16,1-3 16-16,1-2 0 16,0-2 0-16,0-2 0 0,0-2 0 0,1-2 0 0,1-2 0 0,0-3 0 0,0-1 16 0,0-3 0 15,-1-2 0-15,0-1 0 16,-1-3-192-16,-1 0 128 0,-3-3-128 0,1 1 128 0,-1 2-128 0,0 1 0 15,-2 2 0-15,-1 3 0 0,0 1 0 0,0 2 0 16,-2 3 0-16,0 5 0 0,0 0 0 0,0 0 0 16,0 0 0-16,-2 9-176 0,1 2 48 0,0 2 0 15,0 2 0-15,0 2 0 0,0-1 128 0,0 2 0 16,0-2 0-16,-1 1-128 0,1-1 128 0,0-1 0 16,0-4 0-16,1-1 0 0,0-3 192 0,0-7-16 15,0 0-16-15,0 0 0 0,0 0 528 0,0 0 96 16,6-4 32-16,0-4 0 0,1-3-112 0,-1-2-32 15,1-1 0-15,0-2 0 0,0-1-240 0,1 0-48 0,1 1-16 0,0 0 0 16,1 2-208-16,-3 3-32 16,2 1-128-16,0 2 192 0,0 3-192 0,-2 2 0 15,0 1 0-15,-7 2 0 0,5 5 0 0,0 1 0 16,-1 2 0-16,1 2 0 0,-1 1 0 0,0 0 0 16,0 1 0-16,-2 1-160 0,-1 2 160 0,0-1 0 15,0-2 0-15,-1 1-128 0,0 0-160 0,-1 0-32 0,-2-4 0 0,1 0 0 31,-1 0-656-31,0-2-144 0,-2-3-32 0,-2 0-14144 0</inkml:trace>
  <inkml:trace contextRef="#ctx0" brushRef="#br0" timeOffset="16417.75">5092 4090 32255 0,'-5'-5'2864'0,"1"1"-2288"0,1-1-576 0,-1 0 0 0,4 5 192 15,0 0-192-15,0 0 192 0,0 0-192 0,0 0 144 0,0 0-144 16,0 0 0-16,0 0 144 0,9 1-144 0,1 1-272 16,0 0 64-16,2 1 16 15,1 1-2240-15,3 2-432 0</inkml:trace>
  <inkml:trace contextRef="#ctx0" brushRef="#br0" timeOffset="16621.75">5589 4371 31327 0,'0'0'2784'0,"0"0"-2224"16,0 0-560-16,0 0 0 0,0 0 192 0,0 0-64 16,0 0 0-16,6 4-128 0,1-2 128 0,1 0-128 0,1 1 0 0,2 0 0 15,1-3 0-15,2 0 0 16,0 0-176-16,2-1 176 15,0-2-2624-15,1 0-400 0</inkml:trace>
  <inkml:trace contextRef="#ctx0" brushRef="#br0" timeOffset="17045.68">5913 4200 25679 0,'0'0'1136'16,"-4"-3"240"-16,-2-1-1104 0,1 1-272 0,-1 1 0 0,6 2 0 0,-5-2 1408 0,5 2 240 15,-6 1 32-15,6-1 16 0,-4 5-960 0,2 3-192 16,1 1-32-16,1 3-16 0,1 3-352 0,0 3-144 15,1 3 128-15,0 0-128 0,-1 2 128 0,1 3-128 16,-2 5 128-16,0 1-128 0,-2-1 144 0,2 2-144 16,0 1 160-16,0-1-160 0,0-3 128 0,0-1-128 15,0-1 0-15,0-3 144 0,0-2-144 0,2-1 128 16,-1-3-128-16,0-3 128 0,-1-3 0 0,1-2-128 16,1-1 192-16,-1-3-64 0,-1-7-128 0,0 0 160 15,0 0-160-15,0 0 160 0,0 0-32 0,0 0 0 16,-1-8 0-16,0-3 0 0,0-3-128 0,0-3 0 0,-1-1 0 0,0-3 0 15,1-3 0-15,1-4-176 0,1-3 48 0,2-1 0 16,-1-2 0-16,1 0 0 0,2-1 0 16,0 2 0-16,2 1 128 0,0 3 0 0,1 2-144 0,1 5 144 15,2 2 0-15,0 4-144 0,0 1 144 0,1 4 0 16,1 4-128-16,0 1 128 0,1 2 0 0,-1 2 0 16,-1 3 0-16,0 0 0 0,-2 1 0 0,-1 2 0 15,-2 2 192-15,0 2-64 0,-2-1-128 0,1 3 192 16,-4 1-192-16,-2 1 0 0,-2 0 128 0,-2 2-128 15,-4-1 0-15,-1 0 176 0,-2-1-176 0,-2 0 160 16,0-1-160-16,-3-1 192 0,2-1-192 0,0 0 192 16,0-2-192-16,2-1 0 0,1-2 0 0,3-2 0 15,0 1-560-15,1-1-144 0,2-2-16 0,5 0-9472 16,-2-5-1904-16</inkml:trace>
  <inkml:trace contextRef="#ctx0" brushRef="#br0" timeOffset="17248.77">6209 4036 30063 0,'0'0'1328'0,"0"0"272"0,0 0-1280 0,0 0-320 16,0 0 0-16,0 0 0 0,0 0 960 0,0 0 112 15,0 0 16-15,0 7 16 0,0 4-512 0,0 2-96 16,0 2-32-16,0 4 0 0,0 2-336 0,0 2-128 16,0 0 0-16,0 3 144 0,-1 4-144 0,0 1 0 15,0 2 0-15,1 0 0 16,0 0-288-16,1-2-144 0,1-3-16 0,2-1-16 15,-1-4-784-15,2-1-160 0,3-1-16 0,0-6-12368 0</inkml:trace>
  <inkml:trace contextRef="#ctx0" brushRef="#br0" timeOffset="17640.47">6563 4282 13823 0,'-4'-15'608'0,"2"8"128"16,0 0-592-16,-1 0-144 0,0 0 0 0,0 1 0 0,-2 0 4112 0,2 1 800 15,-2 0 144-15,-1 3 48 16,0 1-3264-16,-1 1-656 0,-1 1-128 0,-1 1-32 15,0 3-608-15,-2 3-128 0,1 1-32 0,-1 5 0 16,0 1-256-16,1 2 0 0,0 0 0 0,0 1 0 16,2-1 0-16,3 1 0 0,-1 2 0 0,3-2 0 15,1-2 0-15,2-1 0 0,1 1 0 0,2-4 0 0,2-3 0 0,0-2 0 16,2 1 0-16,0-3-144 0,1-2-32 0,2-2 0 16,1-1 0-16,0-2 0 0,1-3 0 0,-1-3 0 15,0-1 0-15,0-4 0 0,0-1 176 0,0 0-192 16,-1-2 192-16,-1 1-192 0,-3-3 192 0,1 1 0 15,0-1 0-15,-3 2 0 0,-1 0 0 0,-1 3 0 16,1 2 0-16,-2 2 0 0,-2 2 256 0,-2 0 64 16,3 7 32-16,0 0 0 0,0 0-96 0,0 0 0 15,0 0-16-15,-4 6 0 0,0 0-240 0,-1 4 0 16,1 1 0-16,1 1 0 0,0 1-176 0,1 2 176 16,1 0-160-16,1 0 160 0,0 1 0 0,1 0 0 15,1 1 0-15,3-2 0 0,0-2-128 0,1 1 128 0,0 0 0 0,3-2-144 31,-1-3-480-31,2-1-80 0,-3-1-32 0,2 0 0 16,0-2-2224-16,2-1-448 0</inkml:trace>
  <inkml:trace contextRef="#ctx0" brushRef="#br0" timeOffset="17938.2">6738 4419 13823 0,'0'0'608'0,"0"0"128"0,-4 3-592 0,-3-1-144 0,3 2 0 0,4-4 0 0,-6 2 2128 0,6-2 400 15,-4 4 80-15,4-4 16 16,0 0-1024-16,0 0-192 0,0 0-32 0,0 0-16 0,0 0-160 0,0 0-48 16,0 0 0-16,7-5 0 15,0-2-336-15,1-1-80 0,0-2-16 0,1 1 0 16,0 0-128-16,2-1-16 0,0 0-16 0,2 0 0 0,-2 1-112 0,1 2 0 16,-1-1-16-16,0 1 0 0,-1 3-80 0,-1 1-16 15,0 3 0-15,1 1 0 0,0 2-80 0,-2 1-32 16,-3 2 0-16,2 2 0 0,1 1-224 0,-3 2 0 15,-3 2 0-15,0 0 0 0,2 1 128 0,-4 0-128 16,-4 2 0-16,1-2 0 0,1-1 0 0,0 0 128 16,0 3-128-16,-2-2 0 0,0-2-192 0,1 0-64 15,-1 0-32-15,2-2 0 16,1-3-800-16,-1 0-144 0,2-7-48 0,0 0-9712 16,0 0-1936-16</inkml:trace>
  <inkml:trace contextRef="#ctx0" brushRef="#br0" timeOffset="18252.91">7061 4451 14735 0,'0'0'1312'0,"0"0"-1056"0,0 0-256 0,4-5 0 15,0 0 1280-15,2 0 208 0,-1 1 48 0,2-2 0 16,2 0 432-16,1-1 80 16,1 0 32-16,-1-2 0 0,0-1-912 0,-1 0-176 0,2-1-32 0,2 0-16 15,-1-1-432-15,-1-2-64 0,-3-1-32 16,0 1 0-16,-1 1 32 0,-2 1 0 0,-1 0 0 0,-2 2 0 0,0 1 32 0,-2 2 16 15,0 1 0-15,-3 0 0 0,-1 2 0 0,4 4 0 16,-5-1 0-16,-2 2 0 0,-3 1-256 0,2 2-48 16,-1 3-16-16,-1 3 0 0,-1 2-176 0,1 1 0 15,0 1 0-15,1 3 0 0,2-1 0 0,0 2 0 16,1-1 0-16,3 0 0 0,1 0 0 0,1-1 0 16,2 0 0-16,1-2 0 0,0-1 0 0,3-1 0 15,0 0 0-15,4-2 0 0,-1-2 0 0,3 0 0 16,3 0 0-16,1-2 0 15,0-5-352-15,1 0-96 0,0 0-32 0,1-2 0 16,2-3-2080-16,0-2-400 0</inkml:trace>
  <inkml:trace contextRef="#ctx0" brushRef="#br0" timeOffset="18769.55">7185 3242 22111 0,'0'0'1968'0,"0"0"-1584"16,0 0-384-16,0 0 0 0,1-6 976 0,1 1 112 0,-2 5 32 0,8-5 0 16,0 0 192-16,2 0 32 0,2 2 16 0,2 0 0 15,2-3-784-15,5 2-176 0,2 0-16 0,5-1-16 16,3 1-208-16,2 0-32 0,1 3-128 0,-2 0 192 15,-3-1-192-15,-1 1-256 0,-3 1 48 0,-3 2 16 16,-4 1-2256-16,-3 2-448 0</inkml:trace>
  <inkml:trace contextRef="#ctx0" brushRef="#br0" timeOffset="18941.34">7182 3499 31439 0,'0'0'1392'0,"0"0"288"0,0 0-1344 0,0 0-336 0,0 0 0 0,0 0 0 0,0 0 608 0,0 0 48 15,0 0 16-15,6-2 0 0,2 0-112 0,2 1-32 16,3 0 0-16,4 1 0 0,1 0-304 0,4 1-64 16,2 0-16-16,5 0 0 0,3 0-144 0,2 0 0 15,1-2 0-15,2 0 0 16,-2-1-2368-16,-2-1-448 0</inkml:trace>
  <inkml:trace contextRef="#ctx0" brushRef="#br0" timeOffset="22755.8">8191 3075 25503 0,'0'0'1136'0,"-2"-6"224"0,1 1-1088 0,1-1-272 0,-2 1 0 0,2 5 0 16,-1-6 1536-16,1 6 256 16,-1-5 64-16,1 5 0 0,0 0-400 0,0 0-80 0,0 0-16 0,0 0 0 0,2 7-688 0,0 2-144 15,-2 2-16-15,0 3-16 16,0 4-96-16,-2 2-16 0,0 2 0 0,0 3 0 16,-1 3-144-16,0 7-48 0,0-2 0 0,-1 0 0 15,1-1-192-15,1-2 144 0,0-1-144 0,0-1 128 0,0-2-128 0,2-1 0 16,0-1 0-16,2-3 0 15,0-2-1664-15,1-2-320 0,1-4-64 0,3-3-14176 16</inkml:trace>
  <inkml:trace contextRef="#ctx0" brushRef="#br0" timeOffset="23083.14">8507 3078 35423 0,'0'0'1568'0,"-5"1"320"0,-2 1-1504 0,2 3-384 16,-1 0 0-16,-1 3 0 0,1 1 304 0,-1 3-16 15,1 2 0-15,-1 1 0 0,0 2 160 0,1 2 16 16,0 3 16-16,3 1 0 0,2 2-272 0,1 0-48 16,1-1-16-16,1 1 0 0,2-2-144 0,0-1 0 15,1 0 0-15,3-2 0 0,0-4 128 0,2-1-128 0,1-2 0 0,2-4 128 16,2-2 0-16,1-3-128 0,-1-1 192 0,1-4-64 16,0-3-128-16,1-3 0 0,-1-6 144 0,1-2-144 15,-2-5 160-15,0-1-32 0,0-3-128 0,-2-3 192 16,-3-3-64-16,-1-1-128 0,-3 0 176 0,-3 3-176 15,-3 0 192-15,-2 3-64 0,-3 2 0 0,-4 2-128 16,0 3 448-16,-4 3 0 0,-1 3-16 0,-2 2 0 16,1 2-176-16,1 4-48 0,-1 3 0 0,1 2 0 0,-1 2-208 0,0 3 0 15,3 1-144-15,1 3 144 16,1 3-496-16,1 1 0 0,3 0 0 0,1 1 0 16,3 1-1824-16,3-1-368 0,-1 1-80 0,4-2-12624 0</inkml:trace>
  <inkml:trace contextRef="#ctx0" brushRef="#br0" timeOffset="23787.88">8989 2919 35871 0,'-6'-8'1600'0,"6"8"320"0,0 0-1536 0,0 0-384 16,0 0 0-16,0 0 0 0,0 0 512 0,0 0 16 15,0 0 16-15,-1 10 0 0,-2 4-32 0,1 3-16 0,0 3 0 0,1 4 0 16,-2 2-208-16,1 2-32 15,-1 2-16-15,0 3 0 0,-1 2-64 0,0 2-16 0,-2-2 0 0,2-1 0 16,1-2-160-16,-1-1 160 0,3-4-160 0,-1-2 160 16,1-2-160-16,1-3 0 0,1-3 144 0,0-4-144 15,1-2 208-15,2-3-16 0,-1-4-16 0,4-2 0 16,-7-2 16-16,5-2 16 0,2-3 0 0,1-4 0 16,3-3-80-16,2-4 0 0,-2-2-128 0,3-4 192 15,1-5-192-15,1-3 0 0,-1-3 0 0,-1 0 0 16,0 3-240-16,-2 0 64 0,-2 5 16 0,-3 3 0 15,0 2 336-15,-2 4 64 0,-1 4 16 0,-3 4 0 16,-2 1-384-16,1 7-80 0,-6-1-16 0,1 2 0 16,-3 2 224-16,-1 3 0 0,-1 1 0 0,-1 4-144 0,0 2 144 0,0 1 0 15,1 1-144-15,2 3 144 0,-2 1 128 0,2-1 112 16,1 1 16-16,1 0 0 0,0-2-384 0,3 1-80 16,2-2-16-16,2 0 0 0,1-3 224 0,1 0-144 15,1-1 144-15,1-1-128 0,2-1 128 0,2-2 0 16,1-3 0-16,2 0 0 0,0-2 0 0,3-2 0 15,3-2 0-15,2-2-128 0,0-2-128 0,4-1 0 16,1-4-16-16,0-2 0 0,0-3-64 0,1-2-16 0,-2-4 0 0,-1-2 0 16,-3-2 160-16,-3-1 16 15,0 2 16-15,-4 1 0 0,-3 1 160 0,-2 3 0 16,-3 4 0-16,-1 2 128 0,-3 1 128 0,-2 3 16 16,-2 3 16-16,-1 3 0 0,4 3-16 0,-7 0 0 0,1 2 0 0,-1 3 0 15,1 1-272-15,0 1 0 16,1 0 0-16,-1 2 0 0,2 1 0 0,0 1 0 15,2 1 0-15,1 1-144 0,1 1 144 0,2-1 0 0,0-1-144 0,2 0 144 16,1-1 0-16,2 1 0 16,1-1 0-16,0 0 0 0,1-1-176 0,1 0 48 15,0 0 0-15,1-1 0 0,0-1 128 0,-2 0 0 0,-2-1 0 0,-1-1-128 0,-2 1 128 0,0 0 0 16,-4-7 0-16,2 6 0 16,-1 1 224-16,-1-1-32 0,0-6 0 0,-2 7 0 15,-4 0 144-15,-1-1 32 0,-2 0 0 0,-1-1 0 16,-1 1-128-16,-1-2-32 0,0 0 0 0,0 1 0 15,1 1-208-15,0-1 0 0,0-1 128 0,1 0-128 0,-1-2-192 16,4-1-64-16,7-1-32 0,0 0 0 16,0 0-2528-16,1-7-512 0,5-2-112 0</inkml:trace>
  <inkml:trace contextRef="#ctx0" brushRef="#br0" timeOffset="23975.38">9680 3183 30639 0,'0'0'1344'0,"0"0"304"0,0 0-1328 0,3 7-320 15,-2 0 0-15,0 0 0 0,-1 1 1104 0,-1 2 160 16,0 2 16-16,1 0 16 0,1 2-144 0,-1 1-16 16,0-1-16-16,1 0 0 0,0 2-560 0,-1-1-112 15,0-1-32-15,1 1 0 0,-1-1-256 0,2-1-160 16,-1 2 192-16,0-3-192 0,-1-1 0 0,2-1 0 16,1-3 0-16,2 0-192 15,-5-7-2336-15,5 3-464 0,2-2-80 0</inkml:trace>
  <inkml:trace contextRef="#ctx0" brushRef="#br0" timeOffset="24115.97">9767 3004 5519 0,'-6'-13'496'0,"3"7"-496"0,-2 0 0 0,3 0 0 0,2 1 7200 0,0 5 1344 16,-1-6 272-16,1 6 48 16,0 0-6944-16,0 0-1376 0,0-4-288 0,0 4-48 15,0 0-80-15,0 0-128 0,0 0 176 0,0 0-176 16,0 0-1424-1,3 8-400-15</inkml:trace>
  <inkml:trace contextRef="#ctx0" brushRef="#br0" timeOffset="52088.55">15015 620 16703 0,'-5'-11'736'0,"5"11"160"0,-1-6-720 0,0-1-176 15,0 1 0-15,1 0 0 0,0 1 720 0,0 0 112 16,-1 1 32-16,0-1 0 0,1 5 384 0,0 0 80 31,0 0 16-31,0 0 0 0,-4-1-304 0,-2 4-48 16,2 0-16-16,-2 3 0 0,0 3-80 0,-1 2 0 0,0 2-16 0,2 3 0 15,-3 1-240-15,-1 9-64 16,1 2 0-16,-1 1 0 0,0 0-368 0,2-2-80 0,2 2 0 0,3-4-128 16,-1-1 0-16,6-2 0 0,-2-1 0 0,2-3 0 15,1-3 144-15,3-1-144 0,0-2 0 0,1-2 144 16,3-2 64-16,4-4 16 15,-1-1 0-15,1-2 0 0,2-3 0 0,1-3 0 16,-1-1 0-16,2-2 0 0,1-2-32 0,2-2 0 0,-3-4 0 0,1-2 0 16,1-5-32-16,-2-4-16 0,-2-4 0 0,-2-3 0 15,-4-3-144-15,-5 5 192 0,-1-3-192 0,-3 0 192 16,-1 1-192-16,-2 2 0 0,-2 3 0 0,-3 4 128 16,0 2 432-16,-8-2 80 0,-2 6 0 0,-4 3 16 15,-2 4 176-15,-3 3 48 0,-1 3 0 0,0 2 0 16,-1 6-608-16,0 1-112 0,1 2-32 0,2 4 0 0,0 1-128 0,4 3 0 15,0 3 0-15,8-2 0 16,2 2 0-16,2 3-176 0,3 1 48 0,1 0 0 16,2-2 128-16,2 1-128 0,1-1 128 0,1 3-128 0,2-3 128 15,1 0 0-15,2-3 0 0,0-1 0 0,1-2 0 0,1 0 0 16,0-1 0-16,1-1-128 0,1-2-112 0,2 0-16 16,1-1 0-16,2-2 0 15,0-1-1536-15,2-2-304 0,0 0-64 0</inkml:trace>
  <inkml:trace contextRef="#ctx0" brushRef="#br0" timeOffset="52325.01">15361 745 26719 0,'0'0'1184'0,"0"0"240"15,0 0-1136-15,0 0-288 0,0 0 0 0,0 0 0 0,-3 5 1248 0,0 2 192 0,1 2 32 0,-1 1 16 16,1 1 80-16,1 3 16 0,0 3 0 0,0 3 0 15,0 2-704-15,0 2-144 0,1 5-32 0,0 1 0 16,-1 2-224-16,-1 1-48 16,0 0-16-16,0 1 0 0,0-1-240 0,0 0-48 0,1-2-128 0,-3-2 192 15,3-1-192-15,-1-3 128 0,0-2-128 0,1-1 0 16,0-2 0-16,1-4-288 0,-2-1 32 0,1-3 16 16,1-1-752-16,0-5-160 15,0-6-16-15,0 0-10416 0,0 0-2096 0</inkml:trace>
  <inkml:trace contextRef="#ctx0" brushRef="#br0" timeOffset="52576.25">15277 1016 34095 0,'-1'-6'3024'0,"-1"-1"-2416"15,2 0-480-15,2-1-128 0,0 0 0 0,2-1 0 16,2 1 128-16,0-1-128 0,2-2 368 0,2 2 0 16,2 1 0-16,1 2 0 0,0 0-32 0,2 3 0 15,-1 1 0-15,-1 1 0 0,1 1-80 0,0 1 0 16,-2 3-16-16,-1 3 0 0,-2 0-16 0,-3 2 0 15,1 2 0-15,-5 3 0 0,-2 3-224 0,-2 2 144 16,-3 0-144-16,-1 1 128 0,-3 1 144 0,-1-1 32 16,-1-2 0-16,-1 0 0 0,0 0-448 0,2-2-96 15,-1-1-16-15,1-3 0 0,0-2 256 0,2-2 0 16,2-1 0-16,1-1 0 16,1-2-560-16,4-4-112 0,0 0-32 0,0 0 0 15,0 0-2752-15,0 0-544 0</inkml:trace>
  <inkml:trace contextRef="#ctx0" brushRef="#br0" timeOffset="52841.8">15479 1113 4607 0,'0'0'400'0,"6"-3"-400"0,-6 3 0 0,6-4 0 16,2 0 5024-16,0 0 928 0,-2-1 176 0,2 2 32 15,0 0-3200-15,-1 1-640 0,0-1-128 0,1 2-16 16,-1 0-832-16,1 2-144 0,0 0-48 0,-2 2 0 16,0 0-512-16,-1 1-128 0,0 2 0 0,-2 0-16 15,-2 2-272-15,-1 2-48 0,-1 1-16 0,-5 2 0 0,0 0-160 0,-3 3 128 16,-2-1-128-16,0 2 128 0,1-1-128 0,-1-1 128 15,1-2-128-15,1-2 128 0,1-1-128 0,1-2 128 16,2-1-128-16,1-3 128 0,4-4 144 16,0 0 32-16,0 0 0 0,0 0 0 0,0 0-176 0,0 0-128 15,9 3 192-15,1-2-192 0,2 0 0 0,5-1 0 16,-1 0 0-16,3-1 0 0,1-1-384 0,2-2 32 16,1 0 0-16,-1 2 0 15,-1-2-2128-15,-2 1-416 0,1-1-96 0</inkml:trace>
  <inkml:trace contextRef="#ctx0" brushRef="#br0" timeOffset="53326.84">14975 838 5519 0,'0'0'496'0,"0"0"-496"16,-5 0 0-16,-1 0 0 0,6 0 4672 0,0 0 832 15,0 0 160-15,0 0 32 0,0 0-3472 0,0 0-704 16,0 0-144-16,0 0-32 0,0 0-384 0,0 0-64 0,0 0-32 0,8 1 0 16,2 0-464-16,2-1-80 0,1 0-32 0,4-1 0 15,-1-1-288-15,3-1 0 16,1-2 0-16,1-1-144 16,1-2-2128-16,0-1-416 0,0-1-96 0,-3 1-16 0</inkml:trace>
  <inkml:trace contextRef="#ctx0" brushRef="#br0" timeOffset="53561.18">15895 728 34719 0,'0'0'1536'0,"0"0"320"0,0 0-1472 0,0 0-384 0,8-2 0 0,-1-1 0 0,0 1 0 0,1 0-240 16,-1 1 48-16,2 0 0 15,1 0-240-15,2 1-32 0,1 1-16 0</inkml:trace>
  <inkml:trace contextRef="#ctx0" brushRef="#br0" timeOffset="53733.04">15987 1004 18431 0,'0'0'1632'0,"0"0"-1312"0,0 0-320 0,-2-4 0 0,2 4 4288 0,0 0 800 0,0 0 160 0,2-4 16 15,-2 4-3568-15,5-6-720 16,0 1-144-16,1 0-16 0,-1 2-176 0,3 1-16 16,3-2-16-16,1 2 0 0,1-1-608 0,-1 1 0 0,1-1 0 0,2 1 0 31,0 0-2272-31,1 0-480 0,1 1-80 0</inkml:trace>
  <inkml:trace contextRef="#ctx0" brushRef="#br0" timeOffset="54470.21">17106 510 22111 0,'0'0'1968'0,"0"0"-1584"0,0 0-384 0,-4 5 0 15,-2-2 1872-15,5 4 304 0,1-7 48 0,2 11 16 16,-3 3-944-16,-1 4-176 0,-1-1-32 0,-4 5-16 0,1 2-368 16,-1 3-80-16,-1-1-16 0,1 1 0 15,1 6-256-15,-1-1-48 0,3-4-16 0,2 0 0 0,3-5-288 16,1-2 160-16,1-3-160 0,3 1 128 0,0-4 64 0,4-2 0 15,0-5 0-15,2 0 0 0,0-4 32 0,2-2 16 16,-1-5 0-16,1-2 0 0,1-4-240 0,2-3 176 16,-1-2-176-16,2-4 160 0,-1-3-160 0,-1-4 192 15,-1-5-192-15,-1-2 192 0,-4-3-192 0,-3 4-144 0,1-4 144 0,-3-1-208 16,-2-1 0-16,-3 3 0 16,-4 4 0-16,-2 2 0 0,-4 3 336 0,-3-3 80 15,-3 7 16-15,0 5 0 0,-2 3 208 0,1 4 32 0,-1 6 16 0,-1 1 0 16,1 4-144-16,0 2-16 15,1 4-16-15,3 0 0 0,-1 2-304 0,2 2 0 0,0 3 0 0,2 0 0 16,2 2 0-16,2-3 0 16,0 2 0-16,2 2 0 0,0 0 0 0,3-2 0 0,1 0 0 15,2-1 0-15,1-1 0 0,4 3 0 0,1-3-128 0,0-2 128 16,3-1 0-16,2-2 0 0,-1-1 0 0,1-3 0 16,3 0-192-16,0-2-32 0,2-2-16 0,0-2 0 15,3-1-1808 1,1-2-384-16,1-1-64 0</inkml:trace>
  <inkml:trace contextRef="#ctx0" brushRef="#br0" timeOffset="54724.04">17566 664 19343 0,'0'0'848'0,"0"0"192"15,0 0-832-15,0 0-208 0,0 0 0 0,0 0 0 0,-4 6 3440 0,1 1 640 16,0 0 128-16,0 2 16 0,-1 2-2256 0,1 2-464 15,0 2-96-15,2 3 0 0,-1 2-704 0,1 2-144 16,0 0-32-16,0 3 0 0,0 1-304 0,0-1-64 16,-1 0-16-16,1 1 0 0,1-2-144 0,0 0 0 0,2-1 0 0,-1-2 128 15,1-2-128-15,0-2 0 16,1-1 0-16,-1-1 0 16,-1-2-576-16,2-2-64 0,-2-2 0 0,3-2 0 15,-4-7-1872-15,0 0-384 0,0 0-80 0,0 0-11696 0</inkml:trace>
  <inkml:trace contextRef="#ctx0" brushRef="#br0" timeOffset="54942.95">17555 768 27647 0,'-4'-18'2448'0,"3"11"-1952"0,0-2-496 0,0-2 0 0,1 1 768 0,0 1 48 15,2 1 16-15,2 1 0 0,0 0-224 16,2 0-32-16,-2 3-16 0,4 1 0 0,0-1 80 0,1 3 32 16,2 1 0-16,1 1 0 0,-1 1-240 0,-1 1-48 15,-1 1-16-15,-3 3 0 16,-1 1-112-16,-1-1 0 0,0 4-16 0,-2 1 0 15,-2 2-48-15,-3 1 0 0,-5 1 0 0,-1 1 0 16,-1 1 0-16,0-1-16 0,-1-1 0 0,1-2 0 0,-2-1-48 0,2-1 0 16,-2-1 0-16,2-2 0 0,2 0-128 0,-1-4 0 15,1 0 144-15,2-2-144 0,6-3 0 0,0 0-256 16,-6 2 32-16,6-2 16 16,0 0-3008-16,0 0-608 0</inkml:trace>
  <inkml:trace contextRef="#ctx0" brushRef="#br0" timeOffset="55177.82">17847 781 7359 0,'0'0'656'0,"0"0"-528"0,0 0-128 0,0 0 0 15,0 0 6224-15,0 0 1216 16,0 0 240-16,0 0 64 0,0 0-4992 0,0 0-976 0,0 0-208 0,0 0-32 16,4 9-496-16,-3 1-80 0,0 1-32 0,0 2 0 15,0 1-480-15,-1 2-112 0,0 0-16 0,-1 2 0 16,0-2-320-16,0 2 128 0,0-1-128 0,0 1 0 15,-1 0 0-15,2-1 0 0,0-1 0 0,2-1 0 16,-2-2-208-16,1-1-112 0,0-2-32 0,0-1 0 31,0-2-1568-31,-1-7-304 0,0 0-64 0,0 0-14992 0</inkml:trace>
  <inkml:trace contextRef="#ctx0" brushRef="#br0" timeOffset="55570.42">18328 510 24415 0,'0'0'1088'0,"0"0"208"0,0 0-1040 0,0 0-256 0,-1-5 0 0,1 5 0 15,0 0 1728-15,0 0 272 0,0 0 64 0,0 0 16 16,0 0-512-16,0 0-96 0,0 0-32 0,0 8 0 15,-1 0-656-15,1 2-128 16,-1 4-16-16,0 1-16 0,0 3-208 0,-1-1-32 0,1 1-16 0,0 2 0 0,1-1-160 0,-3 7-16 16,0-3-16-16,2-1 0 0,-2 1-176 0,2-3 0 15,0-3 0-15,2 0 0 16,0-2-432-16,2 1-160 16,-3-4-48-16</inkml:trace>
  <inkml:trace contextRef="#ctx0" brushRef="#br0" timeOffset="55742.36">18235 725 29487 0,'-11'-7'1296'0,"11"7"288"16,-4-4-1264-16,2 0-320 0,2 4 0 0,0 0 0 0,0-5 1280 0,0 5 192 16,3-6 32-16,3 0 16 0,2 2-1008 0,3 0-208 15,2 0-48-15,3 1 0 0,5 0-256 0,2 1 0 16,1 0 0-16,2 0 0 15,0 1-2096-15,3-1-368 0,-1-2-80 0</inkml:trace>
  <inkml:trace contextRef="#ctx0" brushRef="#br0" timeOffset="56164.12">18962 447 11055 0,'-4'-12'976'0,"2"7"-784"0,-1 1-192 0,1-1 0 16,-4-1 4416-16,2 0 848 0,-2 2 176 0,-3-2 16 15,1 1-2880-15,-2 0-576 0,-1 2-112 0,0 0-32 0,1 2-480 0,-2 1-96 16,-1 1-32-16,-1 2 0 15,0 3-640-15,-2 1-128 0,-1 0-32 0,1 1 0 16,-1 3-288-16,2 1-160 0,-1 0 160 0,3 1-160 16,3 2 0-16,0 1 0 0,3-2 0 0,1-1 0 15,3 1 0-15,2-1 0 0,1 0 0 0,2-1 0 16,1-1-240-16,3-1-32 0,0-2-16 0,6-1 0 16,2-2-384-16,2-3-80 0,2-3-16 0,-1-4 0 15,0-1 144-15,-3-2 32 0,1-3 0 0,2-2 0 16,-3-2 128-16,-1-1 16 0,1 0 16 0,-4-1 0 0,-1 2 432 0,-1 0-128 15,-1 1 128-15,-3 2 0 0,-1 1 496 0,0 2 176 16,-1 2 32-16,-2 0 16 0,-1 3 208 0,1 4 32 16,0 0 16-16,0 0 0 0,0 0-432 0,0 0-96 15,-7 3 0-15,2 2-16 0,0 4-208 0,1 2-32 16,-2 1-16-16,3 4 0 0,0 1-176 0,2-1 160 16,0 2-160-16,1 2 160 0,1 1-32 0,0 0 0 15,0-1 0-15,1 0 0 0,0 0 0 0,3 4-128 16,-1-4 192-16,0-1-64 0,1-1-128 0,1-3 0 15,0-3 0-15,1-1 128 0,0-1-336 0,-1 0-80 16,0-1-16-16,2 0 0 16,1-3-2192-16,0 0-448 0,-1-2-96 0</inkml:trace>
  <inkml:trace contextRef="#ctx0" brushRef="#br0" timeOffset="56493.75">19256 504 16575 0,'-8'-6'1472'0,"8"6"-1168"0,-5-2-304 0,5 2 0 15,0 0 4352-15,-5 1 800 16,5-1 160-16,-6 4 48 0,2 0-3584 0,1 3-720 0,-1 1-144 0,1 1-16 16,0 2 80-16,0 3 32 0,1 2 0 0,0 3 0 15,0-2-624-15,2 2-128 0,1 1-32 0,2 5 0 16,1 0-224-16,0 1 0 0,1-4 0 0,3-2 0 16,1-1 128-16,1-1-128 0,0-3 0 0,3-2 0 0,0-2 0 0,0-1-320 15,-1-4 64-15,2-3 0 0,-2-2-96 0,0-1-16 16,0-4 0-16,0-4 0 0,1-3 144 0,0-3 32 15,-2-5 0-15,2-2 0 0,0-3 48 0,-1-1 16 16,-2-3 0-16,-1 2 0 0,-7-1 128 0,-1 8 0 16,-2-1 0-16,-1 0 0 0,-6 2 368 0,0 2 96 15,-1 2 32-15,-1 0 0 0,-1 3 16 0,-3 0 16 16,1 4 0-16,0 1 0 0,1 3-400 0,-3 2-128 16,3 2 0-16,-1 1 0 0,1 1 0 0,1 2-192 0,0 1 16 0,1 2 16 46,1 1-1120-46,4-1-240 0,-3 0-32 0,4 1-16 16,1-1-2000-16,3-2-400 0</inkml:trace>
  <inkml:trace contextRef="#ctx0" brushRef="#br0" timeOffset="56791.08">19621 343 18431 0,'0'0'816'0,"-6"2"160"0,1 0-784 0,-1 1-192 0,1 2 0 0,0 1 0 15,0-4 2912-15,0 4 544 0,1 0 96 0,-1 1 32 16,2-2-2048-16,3-5-384 0,-1 7-96 0,1-1-16 16,0-6-304-16,3 6-64 0,2-2-16 0,1 0 0 0,1-2-144 0,2-1-48 15,-2-1 0-15,3-1 0 0,1-1 16 0,3-2 0 16,-1-3 0-16,0-3 0 0,0-2-16 0,-1-3 0 16,-1-3 0-16,-3-1 0 0,-3 1-16 0,0 2 0 15,-2 2 0-15,0 3 0 0,-5 0 112 0,0 2 16 16,-2 1 0-16,-2 4 0 0,-2 0-256 0,0 5-64 15,-6 3 0-15,1 2 0 0,-2 2-256 0,-1 2 0 16,1 1 0-16,2 1 0 0,1-1-256 0,2 1 32 0,2 0 16 0,3-1 0 31,0-1-1520-31,4 0-320 0,2 0-48 0</inkml:trace>
  <inkml:trace contextRef="#ctx0" brushRef="#br1" timeOffset="-210227.13">3706 5941 3679 0,'0'0'160'0,"0"0"32"0,1-5-192 0,0-2 0 16,1-1 0-16,0 1 0 0,0-1 3072 0,1 0 560 16,-1-1 112-16,1 1 32 15,-2 0-1872-15,1 0-368 0,1 1-80 0,-1-1-16 16,0 1-336-16,0 1-64 0,-1-2-16 0,0 1 0 16,1 1-224-16,-1 0-48 0,-1 6-16 0,2-5 0 0,-2 5-64 0,0 0-16 15,0 0 0-15,0 0 0 0,0 0-64 0,0 0-16 16,0 0 0-16,-1 5 0 0,-1 4-48 0,-3 5-16 15,-1 5 0-15,-1 4 0 0,0 5-256 0,1 2-64 16,-1 3-16-16,-2 4 0 0,1 1-176 0,0 2 0 16,1 1 0-16,2-3 0 0,0-2 0 0,2 0 0 15,0-5 0-15,1-2 0 0,0-4 0 0,1 0 128 16,1-3-128-16,0-4 0 0,1-1 128 0,1-2-128 16,-1-1 0-16,0 0 128 0,2-3-128 0,-2-3 128 15,4 0-128-15,-3-1 128 0,2-2-128 0,1 0 0 16,0-3 0-16,3-2 128 15,2-1-464-15,2-3-112 0,3 0 0 0,2-5-16 16,-1-2-336-16,4-3-64 0,2-4-16 0,0-1-8880 0,-2-2-1776 0</inkml:trace>
  <inkml:trace contextRef="#ctx0" brushRef="#br1" timeOffset="-210038">3563 6156 6447 0,'-11'-8'576'0,"5"6"-576"0,-2-2 0 0,2 1 0 0,0 1 5760 0,2-1 1056 31,4 3 208-31,-2-5 32 0,1 0-5488 0,1 5-1104 0,4-6-208 0,0 1-64 0,2-1 64 0,1 1 16 16,1-2 0-16,3 2 0 0,1-1-112 0,3 1-32 15,0-2 0-15,2 2 0 0,0-1-128 0,3 2-176 16,1-2 48-16,0 2 0 16,1 0-1888-16,0 2-368 0,0 2-80 0</inkml:trace>
  <inkml:trace contextRef="#ctx0" brushRef="#br1" timeOffset="-209583.98">4048 6113 23375 0,'0'0'1024'0,"0"0"240"0,0 0-1008 0,0 0-256 16,1-5 0-16,0 0 0 0,-1-2 560 0,0 1 64 16,-1-2 16-16,-1 1 0 0,-2 1 672 0,1-2 144 15,-1 0 16-15,-2 2 16 0,1-1-336 0,-2 2-80 16,0-1-16-16,0 3 0 0,-1 1-224 0,-1 1-64 15,0 1 0-15,1 2 0 0,-2 2-256 0,0 2-48 0,-1 1-16 0,0 3 0 16,1 3-288-16,1 3-160 0,-1 1 160 0,0 3-160 16,0-1 0-16,3 2 0 0,-1 1 0 0,1 0 0 15,4 0 0-15,0-3 0 0,0-3 0 0,3 1 0 16,1-2 0-16,1 0-128 0,1 0 128 0,2-2 0 16,0-4 0-16,2-2-192 0,1 0 192 0,0-3-160 15,1-1-320-15,1-3-64 0,0-2-16 0,1-2 0 16,1-3 112-16,1-1 32 0,-1-4 0 0,0-3 0 0,-2-2 272 0,1-3 144 15,-1-4-160-15,0-1 160 0,0 1 0 0,-2 0 0 16,-2 2 0-16,-1 3 0 0,-2 4 192 0,0 3 0 16,-3 1-16-16,1 4 0 0,-1 3 400 0,0 4 64 15,0 0 32-15,0 0 0 0,-4 5-192 0,-1 3-32 16,1 1-16-16,-1 2 0 0,0 2-272 0,2 2-160 16,0 3 192-16,0 1-192 0,1-1 0 0,1 1 0 15,0 0 0-15,1 0 0 0,1-1 0 0,2 1 0 16,-2-3 0-16,3-1 0 0,-1-2-128 0,3-2-48 15,0-1 0-15,3-1 0 16,0-3-832-16,2-1-160 0,0-2-48 0,2-3 0 16,1-2-2112-16,2-3-416 0</inkml:trace>
  <inkml:trace contextRef="#ctx0" brushRef="#br1" timeOffset="-209270.69">4339 6181 10127 0,'0'0'896'0,"0"0"-704"0,0 0-192 0,-4 5 0 16,-1 2 3040-16,1 0 576 0,0 0 112 0,-1 2 32 15,1 1-2480-15,-1 1-512 0,0-1-80 0,1 1-32 16,-1 0 464-16,1 0 96 0,-2 0 0 0,2 0 16 16,-1 0-448-16,2 0-80 0,1 0-32 0,0-1 0 15,0-2-288-15,-1-2-64 0,3-6-16 0,0 0 0 16,0 0-32-16,0 0 0 0,0 0 0 0,0 0 0 16,0 0 48-16,0 0 0 0,6-6 0 0,0-4 0 15,3-4-128-15,-1-1 0 0,2-1-16 0,0-2 0 16,0-1-176-16,0 2 192 0,-1-1-192 0,1 4 192 0,-2 1 80 0,1 3 32 15,0 2 0-15,-1 5 0 0,1 2 144 0,1 3 16 16,0 2 16-16,0 4 0 0,0 3 16 0,-2 2 0 16,-1 1 0-16,-1 3 0 0,-1 0-272 0,1 2-48 15,-1 1-16-15,1 0 0 0,-2-3-32 0,1 2 0 16,-5-2 0-16,2-2 0 0,0 0-128 0,-1-1 0 16,0-3 0-16,0-3 0 15,-1-1-2144-15,0-7-416 0,0 0-64 0,0 0-32 0</inkml:trace>
  <inkml:trace contextRef="#ctx0" brushRef="#br1" timeOffset="-208567.14">5078 5996 27359 0,'0'0'1216'0,"-3"-4"240"0,0-3-1168 0,1 1-288 15,2-2 0-15,0-1 0 0,0-1 624 0,2-1 64 16,1 0 16-16,4-1 0 0,3-1 144 0,2 1 48 0,0 2 0 0,1 0 0 16,1 2-320-16,2 1-64 0,-1 1-16 0,-1 2 0 15,1 0-256-15,-3 4-48 0,0 3-16 16,-3 1 0-16,-2 3-176 0,-1 4 192 15,-2 3-192-15,-1 5 192 0,-3 1-192 0,-3 6 128 0,-2 3-128 0,-5 6 128 16,-4 3-128-16,-3 3 0 0,0-1 0 0,-2-2 0 0,0-3-144 0,2-4-64 16,0-5-16-16,3-3 0 15,1-2 224-15,2-3 240 0,1-5-48 0,2-3-16 0,1-2 464 16,3-3 112-16,4-5 16 0,0 0 0 0,0 0-128 0,0 0 0 16,0 0-16-16,0 0 0 0,8-4-400 0,0-1-80 15,5 0-16-15,0-1 0 0,1 2-128 0,1 0 0 16,2-1 0-16,-2 2 0 15,0 1 0-15,0 1 0 0,0 2 0 0,0-1 0 0,-3 0 0 0,-1 0 0 16,-1 1-144-16,-1 0 144 16,-2 0-448-16,1 0-16 0,1 0-16 0,-3 0 0 15,0-1-2144-15,2 0-416 0,-2-2-96 0</inkml:trace>
  <inkml:trace contextRef="#ctx0" brushRef="#br1" timeOffset="-208081.7">5655 5852 21183 0,'-5'-4'1888'0,"1"-1"-1504"15,1 1-384-15,-2-1 0 0,0 1 2112 0,-2 1 336 0,1 1 80 0,-1 0 16 16,0 2-1216-16,0 2-240 16,-2 0-64-16,0 2 0 0,1 3-352 0,-1 3-80 0,0 2-16 15,0 3 0-15,0 6-416 0,0 2-160 16,2 1 0-16,-1 2 144 0,1-1-144 0,2 1 0 0,2 1 0 0,0-1 0 15,2 1 0-15,2-2 0 0,0-2 0 0,2-1 0 16,1-1 0-16,3-2 0 0,-2-4 0 0,3-1 0 16,2-1 0-16,1-3 208 0,0-3-48 0,2-2-16 0,0-1 48 0,3-2 16 15,0-1 0-15,2-3 0 0,-3-3 16 0,0-2 0 16,1-3 0-16,-2-3 0 0,-1-4-80 0,1-2-16 16,-2-3 0-16,-1-2 0 0,-3-2 16 0,0-2 0 15,-1 0 0-15,-2-1 0 0,-3 1-144 0,0-1 192 16,-4-1-192-16,1 3 192 0,-1 0-16 0,-2 3 0 15,-3 3 0-15,1 3 0 0,-1 0 144 0,-3 3 48 32,0 1 0-32,-1 4 0 0,-1 3-48 0,0 1-16 0,0 2 0 0,-1 3 0 0,-1 2-176 0,1 1-128 15,0 0 144-15,0 4-144 0,1 1 0 0,0 2 0 16,1 0 0-16,1 2-160 0,0 1 160 0,2 0-128 16,0 1 128-16,3 1-128 0,1 0 128 0,1 0 0 15,2-1-144-15,1 2 144 0,1-2 0 0,2 0 0 16,1-1 0-16,4 0 0 0,-2-2 0 0,4 0-176 15,0-1 176-15,2 0-192 16,2 0-176-16,1-2-32 0,0 0-16 0,2-1 0 16,0 0-1408-16,1-2-288 0,-1 0-48 0,1-1-8528 15,-1-1-1696-15</inkml:trace>
  <inkml:trace contextRef="#ctx0" brushRef="#br1" timeOffset="-207737.96">5977 6134 23039 0,'0'0'2048'0,"0"0"-1648"0,0 0-400 0,0 0 0 16,0 0 1456-16,0 0 208 0,0 0 32 0,0 0 16 16,0 0-96-16,-5 2-16 0,-1 2 0 0,0 1 0 15,-2 1-752-15,0 2-144 0,-1 1-48 0,-1 1 0 0,1 2-384 0,0 0-80 16,0 0 0-16,1 1-16 0,1-1-176 0,1 1 0 16,2 0 144-16,-1-1-144 0,3-1 0 0,1-1 0 15,2-1 0-15,1 0 0 0,3-1 0 16,0-1 0-16,2-2 0 0,0-1 0 0,2 1 0 0,1-1-160 15,1 0 160-15,1-2 0 0,0 0-144 0,0 0 144 16,1 0 0-16,0 1-144 0,-1 0 144 0,-1 0 0 16,-1 0 0-16,-1 1 0 0,-3 0 0 0,0 1 176 15,-2 0-48-15,0 2 0 0,-2-1 256 0,-2 1 32 16,-2 1 16-16,-1-1 0 0,-2 1 32 0,-2 0 16 16,-2-1 0-16,0 1 0 0,0 1-304 0,-2-1-176 0,0-1 192 0,0 1-192 15,-2-1 128-15,0-1-128 16,0 0 0-16,1-2 0 15,1-1-944-15,0 1-288 0,1-3-64 0,1-1-10304 16,0-1-2064-16</inkml:trace>
  <inkml:trace contextRef="#ctx0" brushRef="#br1" timeOffset="-207362.25">6323 5746 21183 0,'0'0'1888'0,"-3"-4"-1504"15,1-3-384-15,0 2 0 0,1 1 576 0,1 4 32 32,-1-7 16-32,0 3 0 0,0-2 864 0,1 6 176 15,0-5 48-15,0 5 0 0,1-6-160 0,-1 6-16 16,0 0-16-16,3-5 0 0,0 0-416 0,2 2-80 15,-1 0 0-15,2 0-16 0,-1 0-240 0,2 2-32 16,-1 1-16-16,2 1 0 0,0 0-160 0,0 1-48 16,2 3 0-16,1 0 0 0,0 2-192 0,1 3-64 15,1 1 0-15,0 2 0 16,-1 3-96-16,1 2-32 0,-3 2 0 0,-1 4 0 0,-2 4 0 0,-1 3 0 0,-2 6 0 16,0 3 0-16,-3 3-128 0,-1 5 160 15,-4-1-160-15,-2 0 160 0,-5-1-160 0,-1 1 160 16,-3-1-160-16,-1-2 160 0,-3-2-160 0,-2-3 0 15,-2 0 0-15,-1-2 0 16,0-2-512-16,-4 1-96 0,1-3-16 0,-2-2 0 16,0 0-1920-16,-6 0-384 0,-2-3-80 0</inkml:trace>
  <inkml:trace contextRef="#ctx0" brushRef="#br1" timeOffset="-206892.95">4957 5693 8287 0,'2'-6'736'0,"-1"-1"-592"16,0 0-144-16,-1-2 0 0,0 0 2752 0,0 1 512 15,0 2 96-15,0-1 32 0,0 1-928 0,-1 1-176 16,1 5-48-16,0 0 0 0,-4-3-672 0,4 3-144 16,-4 1-16-16,-2 1-16 0,0 3-736 0,-1 1-144 15,0 3-16-15,-3 3-16 0,-2 4-176 0,-1 3-48 16,1 7 0-16,-2 2 0 0,-2 4-32 0,-2 6-16 0,-1 4 0 0,1 5 0 15,-1 1-16-15,0 3-16 0,2 1 0 0,2 1 0 16,3-2-176-16,3-1 128 16,5 0-128-16,1-3 128 0,3-3 48 0,3-2 0 0,4-1 0 0,2-3 0 15,1-1 48-15,2-2 16 0,3-3 0 0,9 12 0 16,-4-9-32-16,0-7 0 16,-1-2 0-16,-3-11 0 0,1-2-80 0,2-2 0 0,0-1-128 15,1-1 192 1,0-2-752-16,2-4-144 0,2-3-48 0,1-2-16496 0</inkml:trace>
  <inkml:trace contextRef="#ctx0" brushRef="#br1" timeOffset="-206330.01">6980 6096 26719 0,'0'0'1184'0,"0"0"240"0,0 0-1136 0,-4-2-288 0,-4 0 0 0,4 0 0 16,1 2 1536-16,3-3 256 0,0 3 64 0,0 0 0 0,7-2-704 0,1 1-144 15,2 0-32-15,2 0 0 0,2 0-400 0,2 0-64 16,0-1-32-16,2 0 0 0,-1 0-480 0,2 0 128 15,1 0-128-15,-1-1 0 0,-3-1 0 16,2 2 0-16,-1-1-192 0,1 1 192 16,-2 0-1888-16,0 2-272 0,-3 2-48 0</inkml:trace>
  <inkml:trace contextRef="#ctx0" brushRef="#br1" timeOffset="-206141.76">7016 6307 17503 0,'-14'-3'768'0,"10"3"176"0,4 0-752 0,0 0-192 16,0 0 0-16,0 0 0 0,0 0 4528 0,0 0 864 16,0 0 176-16,7 2 48 0,-1 1-4272 0,3-1-864 15,4 1-160-15,-1-1-48 0,3 0 48 0,1 0 0 16,-1-2 0-16,4 1 0 0,2 0-192 0,0-1-128 16,0-1 144-16,0 0-144 0,0-2 0 0,1-1 0 0,1 1 0 0,0-1-160 31,-1 1-528-31,0 1-96 0,-3 0-32 0,0 1-10512 0,0 1-2096 15</inkml:trace>
  <inkml:trace contextRef="#ctx0" brushRef="#br1" timeOffset="-173355.07">8860 5435 12671 0,'0'0'560'0,"0"0"112"0,0 0-544 0,-5 1-128 0,-1 0 0 0,6-1 0 16,0 0 1520-16,0 0 272 0,-4 0 48 0,4 0 16 15,0 0-256-15,0 0-32 0,0 0-16 0,0 0 0 0,0 0-528 0,0 0-96 16,0 0-32-16,0 0 0 16,0 0-224-16,0 0-48 0,0 0-16 0,0 0 0 0,0 0-112 0,8 0-32 15,-1 0 0-15,2 0 0 0,-1-1 32 0,1 0 0 16,0-1 0-16,2 0 0 0,2-2-48 0,1 1 0 15,1 0 0-15,2-2 0 0,-2-1-192 0,2 0-64 16,0 2 0-16,1 0 0 0,2-1-192 0,-1 1 176 16,0-1-176-16,-1 2 160 0,-3 0-160 0,-2-2 0 15,2 3 144-15,-3 0-144 0,-1 1 128 0,-1 0-128 16,-3 1 128-16,-7 0-128 0,0 0 256 0,0 0-32 16,0 0 0-16,0 0 0 0,0 0-32 0,0 0 0 15,0 0 0-15,0 0 0 0,0 0-192 0,0 0-160 16,0 0 32-16,-1 6 0 15,1-6-336-15,0 0-64 0,0 0-16 0,0 0 0 16,0 0-1264-16,0 0-256 0,5 6-48 0,0-2-11712 0</inkml:trace>
  <inkml:trace contextRef="#ctx0" brushRef="#br1" timeOffset="-173042.59">9460 5144 16575 0,'0'0'1472'16,"0"0"-1168"-16,0-6-304 0,0 1 0 0,0-1 1488 0,0 1 240 15,0-1 64-15,-1 1 0 0,1 5 240 0,0 0 48 16,0-6 16-16,0 6 0 0,0 0-624 0,0 0-128 16,0 0-32-16,0 0 0 0,0 0-608 0,0 0-112 15,0 8-16-15,1 1-16 0,-1 2-240 0,0 2-32 16,0 3-16-16,0 3 0 0,-1 1-80 0,1 3 0 15,0 1-16-15,1 1 0 0,-2 2-176 0,0-1 192 16,-2 2-192-16,1-3 192 0,1-1-192 0,0-2 0 16,0-1 144-16,0-2-144 0,2-2 0 0,-1 0 0 15,-1-2 0-15,1-1 128 16,1-3-640-16,0-2-112 0,1 0-16 0,-1-1-16 16,-1-8-2992-16,0 0-576 0</inkml:trace>
  <inkml:trace contextRef="#ctx0" brushRef="#br1" timeOffset="-172696.7">9725 5115 29599 0,'0'0'1312'0,"0"0"272"0,0 0-1264 0,0 0-320 0,0 0 0 0,0 0 0 16,-3-4 592-16,3 4 64 0,0 0 16 0,0 0 0 16,0 0 160-16,-5 5 16 0,1 3 16 0,0 3 0 15,0 3-560-15,1 4-112 0,1 2-32 0,-1 2 0 16,1 2-160-16,0 1 0 0,1 1 0 0,2 0 0 15,2-2 0-15,2 0 0 0,0 0 0 0,2-3 0 16,-1-2-144-16,2-1 144 0,1-3 0 0,1-2 0 16,-4-3 0-16,3-2 0 0,1-2 0 0,1-2 0 15,-1-4 128-15,1-3 16 0,1-1 16 0,-1-4 0 0,1-4 16 0,0-3 0 16,-1-4 0-16,2-2 0 0,-2-3-48 0,0-2-128 16,-3-3 192-16,-1 2-64 0,-2-1 80 0,-1 2 16 15,-3 0 0-15,-1 3 0 0,-3 2 528 0,0 4 96 16,-3 1 32-16,-2 4 0 0,-2 2 80 0,0 2 0 15,-1 0 16-15,0 2 0 0,0 3-704 0,0 2-144 16,0 2-128-16,-1 1 192 0,-1 2-384 0,1 1-64 16,1 2 0-16,0 1-16 15,0 2-1632-15,2 0-320 0,2 1-64 0,2 0-14960 0</inkml:trace>
  <inkml:trace contextRef="#ctx0" brushRef="#br1" timeOffset="-171897.02">10133 5368 22111 0,'0'0'1968'0,"0"0"-1584"15,0 0-384-15,0 0 0 0,0 0 1520 0,0 0 208 16,0 0 64-16,0 0 0 0,0 0-528 0,0 0-112 15,10-1 0-15,2 1-16 0,3-1-256 0,3-1-48 16,0-2-16-16,0 2 0 0,1-1-544 0,0 0-96 0,-1-2-32 0,1 1 0 16,-1-1-144-16,-1 0 0 15,0-1 0-15,-2 2 128 0,-2 1-128 0,-1 0-176 0,-2 1 48 0,-1 1 0 32,-2 0-288-32,-7 1-48 0,0 0-16 0,0 0 0 15,0 0-352-15,0 0-64 0,0 0 0 0,0 0-16 16,0 0-1104-16,0 0-224 0,0 0-32 0</inkml:trace>
  <inkml:trace contextRef="#ctx0" brushRef="#br1" timeOffset="-171568.97">10818 4959 23951 0,'0'0'1056'0,"-3"-5"224"0,-1 0-1024 0,-2-1-256 16,1 2 0-16,0 0 0 0,1-1 1216 0,-1 1 192 16,0 1 48-16,-1 0 0 0,1 2-464 0,-1 2-96 15,0 2 0-15,-1 1-16 0,2 3-304 0,-3 1-64 16,-1 3-16-16,0 5 0 0,-1 1-160 0,-1 4-16 16,-1 2-16-16,1 3 0 0,0-1 80 0,-1 5 32 15,0 2 0-15,2 1 0 0,3 0-144 0,0 1-16 16,1-2-16-16,3-1 0 0,2 0-240 0,3-1 144 15,2-1-144-15,0-2 128 0,0-1-128 0,3 0 0 16,1-3 144-16,0-2-144 0,1-1 0 0,2-3 128 0,0 0-128 0,1-3 0 16,0-2 0-16,3-2-160 0,-1-2 16 0,1-3 0 31,0-3-2032-31,2-3-384 0,2-3-96 0</inkml:trace>
  <inkml:trace contextRef="#ctx0" brushRef="#br1" timeOffset="-171256.07">10988 5254 18431 0,'0'0'816'0,"0"0"160"0,-5-1-784 0,0 1-192 0,5 0 0 0,0 0 0 0,0 0 2720 0,0 0 496 16,0 0 112-16,0 0 0 0,0 0-1696 0,0 0-352 16,0 0-64-16,0 0 0 0,0 0-416 0,8 1-80 15,0-2-16-15,3-1 0 0,3 1-272 0,2 0-64 16,-2-1-16-16,4-1 0 0,-2-2-352 0,3 1 0 16,-2 1 0-16,0-3 0 15,1 1-1504-15,-2-1-320 0,1 1-64 0,-1-1-8384 16,0 0-1680-16</inkml:trace>
  <inkml:trace contextRef="#ctx0" brushRef="#br1" timeOffset="-170849.86">11446 4956 26719 0,'0'0'2368'0,"0"0"-1888"16,0 0-480-16,0 0 0 0,-4-2 896 0,4 2 96 15,-5 2 16-15,0 2 0 0,-1 1 112 0,0 4 32 0,1 2 0 0,-1 2 0 16,1 3-576-16,0 3-128 0,2 0 0 0,-2 1-16 15,3 1-256-15,1 0-48 0,1 0-128 0,1 0 192 16,1 0-192-16,3-2 128 0,-2-1-128 0,4-1 0 16,-1-2 128-16,3-2-128 0,2-2 0 0,-1-2 0 15,3-1 128-15,0-4-128 0,2-2 0 0,-1-3 144 16,1-3-144-16,1-3-176 0,0-1 48 0,2-3 0 16,-3-5-16-16,0-3 0 0,-2-2 0 0,-1-1 0 15,-1-2 0-15,-1-1 0 0,-2-2 0 0,-1 3 0 0,0 1 144 16,-3 2 0-16,-3 4 0 0,0 1 0 0,-1 4 576 0,2 2 32 15,-4 3 16-15,2 7 0 0,0 0 224 0,0 0 48 16,0 0 16-16,0 0 0 0,-6 3-464 0,0 3-112 16,1 5-16-16,0 3 0 0,1 1-320 0,0 3 144 15,-1 0-144-15,2 3 0 0,0 2 160 0,-1 2-160 16,2 0 128-16,1 1-128 0,-1 1 0 0,2-1 0 16,0-1 0-16,0 1 0 0,-1-3 0 0,1-1 0 15,0-2 0-15,1-1 0 0,-1-1 0 0,1-2 0 16,0 0 128-16,0-2-128 0,0-2 0 0,0-1 0 15,0-1-160-15,2-1 160 16,0-2-784-16,0-2-64 0,-3-5-16 0,0 0 0 16,0 0-2832-16,7 0-560 0</inkml:trace>
  <inkml:trace contextRef="#ctx0" brushRef="#br1" timeOffset="-170490.54">11835 4853 12895 0,'0'0'1152'0,"0"-5"-928"0,0-2-224 0,0-1 0 16,0 1 2352-16,0 0 416 0,0 1 96 0,1-1 16 15,1 0-752-15,0 1-144 0,2-1-16 0,-1 1-16 16,0 0-576-16,2 2-112 0,0-1-32 0,-1 3 0 0,-4 2-304 0,0 0-64 15,7 0-16-15,1 2 0 0,-2 0-256 0,2 4-48 16,1 4-16-16,2 1 0 0,-1 2-256 0,1 4-48 16,0 0-16-16,-1 4 0 0,0 3-16 0,-2 5 0 15,1 3 0-15,-2 3 0 0,-2 1 112 0,-3 3 16 16,2 1 0-16,-3 0 0 0,-3 0-112 0,-3-2-16 16,0 0 0-16,-3-4 0 0,-2-2 0 0,-2-3 0 15,-2 0 0-15,-2-2 0 0,1 0-64 0,0-3-128 16,-1-1 176-16,1-4-176 15,-3-3-1536-15,3 0-400 0,-1-2-96 0</inkml:trace>
  <inkml:trace contextRef="#ctx0" brushRef="#br1" timeOffset="-169614.3">12383 4477 16703 0,'0'0'736'0,"0"0"160"15,0 0-720-15,0 0-176 0,0 0 0 0,2-4 0 0,1-2 1280 0,-3 6 240 16,1-5 32-16,1-1 16 0,-2 6-176 0,3-5-48 16,-2-1 0-16,-1 6 0 0,2-5-448 0,-2 5-80 15,0 0-32-15,4-4 0 0,-4 4-176 0,0 0-32 16,0 0-16-16,0 0 0 0,0 0-112 0,0 0-32 16,2 9 0-16,0 1 0 0,-2 1-16 0,-2 3 0 15,0 3 0-15,-1 3 0 0,-1 4-64 0,-1 3-16 16,0 4 0-16,-1 4 0 0,1 5-96 0,0 3-32 15,0 5 0-15,0 4 0 0,2 4 48 0,-1 3 0 0,1 3 0 0,2 2 0 16,0 2 0-16,0 2 0 16,-1 0 0-16,2-1 0 0,0 0-48 0,1-2 0 15,0-1 0-15,1-3 0 0,2-4-192 0,-2-3 144 0,1-1-144 0,0-5 128 16,1-3-128-16,-1-4 160 16,-1-4-160-16,-1-3 160 0,-1-3-32 0,0-2-128 15,0-3 192-15,-1-4-64 0,-1-4 32 0,-1-3 0 0,-1-2 0 16,1-2 0-1,0-1-560-15,0-3-112 0,-1-4-32 0,4-3-11200 0,-5-3-2240 0</inkml:trace>
  <inkml:trace contextRef="#ctx0" brushRef="#br1" timeOffset="-168831.16">8751 4821 14271 0,'-3'-11'640'0,"3"11"128"0,0-6-624 0,0-2-144 16,-1-2 0-16,0 0 0 0,0 0 1472 0,-1-1 272 16,-1 1 48-16,1 1 16 0,0 0 80 0,0 0 16 15,0 1 0-15,-2 1 0 0,2 1-640 0,0 1-128 16,0 0-32-16,2 5 0 0,0 0-480 0,0 0-112 16,0 0 0-16,0 0-16 0,0 0-240 0,0 0-32 15,0 0-16-15,0 0 0 0,0 8-208 0,0 2 176 16,0 2-176-16,0 4 160 0,0 5 96 0,0 5 0 15,0 2 16-15,0 5 0 0,-1 5 48 0,1 4 0 0,-2 7 0 0,2 3 0 16,2 3-64-16,-1 2-16 0,1 2 0 0,0 3 0 31,0-1 64-31,2 1 16 0,-1-2 0 0,2 0 0 0,2-2 64 0,-2-3 0 0,1-3 16 0,-2-2 0 16,2-2-80-16,-3-4 0 0,0-2-16 0,0-4 0 16,-1-3-48-16,0-2-16 0,0-3 0 0,-1-3 0 15,2-2-48-15,-3-3 0 0,0-3 0 0,0-1 0 31,0-3-16-31,-3-2-16 0,2-4 0 0,1-1 0 0,0-2-160 0,0-6 160 0,0 0-160 0,0 0 160 32,0 0-544-32,0 0-96 0,0 0-32 0,0 0 0 0,-5-4-1696 0,0 1-352 0,2-1-64 15</inkml:trace>
  <inkml:trace contextRef="#ctx0" brushRef="#br1" timeOffset="-167907.63">8444 6459 10127 0,'0'0'448'0,"0"0"96"0,-4-2-544 0,-1 0 0 16,-1 1 0-16,2-1 0 0,-1-2 2240 0,1 1 320 16,-1 0 80-16,1-1 16 0,1 1-1056 0,3 3-192 15,-5-3-64-15,5 3 0 0,-4-5-80 0,1 2-32 16,3 3 0-16,0 0 0 0,-3-3-336 0,3 3-64 15,-4-4 0-15,4 4-16 0,0 0-368 0,0 0-64 0,0 0 0 0,0 0-16 16,0 0-112-16,4-4-32 16,1 1 0-16,0 1 0 0,2-1 96 0,1 1 0 15,-1 0 16-15,3 1 0 0,0 0-48 0,2 0-16 16,3 0 0-16,1-1 0 0,4 1-16 0,1 0-16 0,2-1 0 0,3 0 0 16,5 0-240-16,5-1 144 0,4 1-144 0,4 1 128 15,2-1-128-15,4 1 0 0,0-2 0 0,3-1 0 16,2 1 0-16,6 0 0 0,3-3 0 0,5 3 0 15,0-3 0-15,4 1 0 0,2-1 0 0,6 1 0 0,5-1 0 0,0 1 0 16,1-2 0-16,6 2 0 0,5-1 0 16,0 1 0-16,-1-2 0 0,6 1 0 0,3 0 0 0,2 1 0 15,-1-2 0-15,4 0 0 0,8 4 0 0,-4-1 0 16,-8-2 0-16,4 3 0 0,6 1 0 0,-6-1 0 16,-8 0 0-16,1 1 0 0,1 1 0 0,-5 0 0 15,-3-1 0-15,-1-1 0 0,-5 1 0 16,-1 1 0-16,-3 2 0 0,-6-1 0 0,-8 0 0 0,-2 0 0 15,-6 0 0-15,-5 0 0 0,-3 0 0 0,-3 0 0 16,-5 1 0-16,-4 0 128 0,-5 0-128 0,-3 1 0 16,-6-1 144-16,-5 0-144 0,-2 0 192 0,-5 0-48 15,-5 1 0-15,-3-1 0 0,-2 0 16 0,-2-1 0 16,-7 0 0-16,0 0 0 0,0 0-320 0,0 0-64 16,0 0-16-16,0 0 0 15,-7 0-1376-15,0 1-288 0,-3 1-48 0,1-1-12896 0</inkml:trace>
  <inkml:trace contextRef="#ctx0" brushRef="#br1" timeOffset="-166575.05">10752 6930 21183 0,'0'0'1888'0,"0"0"-1504"16,0 0-384-16,0 0 0 0,-4 1 832 0,-2 0 112 16,0 1 16-16,-1 2 0 0,-1 1-128 0,0 3 0 15,-3 2-16-15,-1 2 0 0,-2 3 16 0,1 3 0 16,-1 1 0-16,3 3 0 0,-2 1-288 0,2 0-48 16,0-1-16-16,3 0 0 0,2 1-352 0,3-1-128 15,2-1 0-15,3 0 144 0,2-1-144 0,1-2 160 16,2 0-160-16,1-2 160 0,2-1 16 0,2-2 0 15,2-1 0-15,1-2 0 0,-1-4 208 0,2 0 32 16,-1-2 16-16,1 0 0 0,-1-3-208 0,0-1-32 0,1-2-16 0,-3-3 0 16,1 0-48-16,-1-4 0 0,0-1 0 0,-1-2 0 15,-2-2-128-15,-3-3 0 0,1-1 0 0,-3 0 0 16,-2-1 0-16,-3 1 0 0,-3 0-192 0,-1 0 192 16,-4 2-144-16,-3 0 144 0,-3 0 0 0,-2 0 0 15,-3 1 0-15,-2 1 0 0,-4-1 0 0,-4 2 0 16,-3-1 0-16,-2 0 272 0,0-2-16 0,2 0-16 15,2 0 144-15,4 2 48 0,3 1 0 0,2 0 0 16,4 0 16-16,4 2 16 0,3 0 0 0,4 0 0 16,1-2-224-16,3 1-48 0,3-1-16 0,3 0 0 15,2 0-176-15,3-1-144 0,1 0 144 0,3 1-208 16,2 1 80-16,4 1 128 0,1 1-208 0,1 1 80 0,0 1 128 0,0 3 0 16,-2 0-144-16,1 2 144 0,-1 2 0 0,0 1 0 15,-3 1 0-15,-2 2 0 0,-1 3 128 0,-2 1-128 16,-2 1 192-16,-1 2-64 0,-1 2 80 0,-3 2 16 15,-1 0 0-15,-1 1 0 0,-4 1-64 0,0-1-16 16,-1 0 0-16,-1 1 0 0,-2-1-16 0,1 0-128 16,-2-2 192-16,-1 0-64 0,-1 0-128 0,2 1 0 15,-2 1 0-15,0-2 0 16,0-1-2080-16,2-1-288 0,1-1-64 0</inkml:trace>
  <inkml:trace contextRef="#ctx0" brushRef="#br1" timeOffset="-147397.3">13594 5743 16415 0,'0'0'720'0,"0"0"160"0,-8 0-704 0,0 1-176 0,8-1 0 0,-7 4 0 0,7-4 1312 0,0 0 224 16,-8 1 64-16,8-1 0 0,0 0-256 0,0 0-32 16,-8 0-16-16,8 0 0 0,0 0-208 0,0 0-32 15,0 0-16-15,0 0 0 0,0 0-320 0,0 0-64 16,0 0-16-16,0 0 0 0,0 0-256 0,0 0-64 16,10 3-16-16,2-1 0 0,-2-3-144 0,2 1-32 15,2 1 0-15,3-2 0 0,1-2 0 0,0 2 0 16,1 1 0-16,2-1 0 0,2-3-128 0,-1 2 192 0,-1 3-192 15,-1-2 192-15,-3-1-192 0,0 1 0 16,0 0 0-16,-1 1 0 0,-4-1 128 0,-2 1-128 16,-1 0 128-16,-1 0-128 0,-8 0 160 15,10 0-160-15,-10 0 192 0,10 2-192 0,-10-2 0 0,0 0 0 16,9 4 0-16,-9-4 0 16,0 0-560-16,0 0-64 0,9 7-16 0,-9-7 0 15,7 6-560-15,-7-6-112 0,3 9-32 0,-3-9-12160 0</inkml:trace>
  <inkml:trace contextRef="#ctx0" brushRef="#br1" timeOffset="-147130.21">13628 6097 1839 0,'-15'6'0'0,"6"-2"160"0,0 1-160 0,1-1 0 0,1-1 0 0,7-3 0 0,0 0 6000 0,0 0 1168 15,-3 7 224-15,3-7 48 16,0 0-5072-16,2 9-1024 0,4-2-208 0,3-1-48 15,2-3-560-15,2 1-112 0,2-1-32 0,3 1 0 16,1-2-240-16,1 1-144 0,5-1 160 0,0-2-160 16,-1-3 144-16,0 0-144 0,2 0 128 0,-3 0-128 0,-2 1 144 0,-2-2-144 15,-1 0 160-15,0 1-160 0,-4-1 128 0,2 0-128 16,-1-1 0-16,-6 3 144 0,-2 0-144 0,-7 2 0 16,8-1 0-16,0 0 128 0,-8 1-272 0,0 0-64 15,0 0-16-15,5 1 0 16,-5-1-416-16,0 0-96 0,0 0-16 0,0 0-8944 15,0 0-1792-15</inkml:trace>
  <inkml:trace contextRef="#ctx0" brushRef="#br1" timeOffset="-146283.71">15092 5284 13647 0,'0'0'592'0,"0"0"144"0,2-5-592 0,0-2-144 0,0 1 0 0,0-1 0 0,0-2 1408 0,0 2 240 16,-2-1 48-16,0 1 16 15,0 2 16-15,0 0 0 0,-2 1 0 0,2 4 0 16,0 0-560-16,-4-3-96 0,0-1-32 0,0 3 0 16,4 1-208-16,-7 3-32 0,-1 0-16 0,1 3 0 15,-3 3-112-15,0 2-32 0,-1 2 0 0,-1 4 0 0,-1 4-432 0,-2 3-80 16,0 4-128-16,-1 2 176 0,2 3 32 0,1 3 16 15,-4 0 0-15,4 0 0 0,1-1-224 0,3-1 0 16,2-3 0-16,1-1 0 0,3 0 0 0,1-3 0 16,4-2 0-16,-1-3 0 0,3-1 0 0,3-3 0 15,1-3 0-15,0-1 0 0,1-3 0 0,2-3 0 32,0-1 0-32,2-3 0 0,2-1 0 0,1-3 0 15,2-3 0-15,1 0 0 0,-2-1 0 0,2-4 0 16,1-1 0-16,-4-2 0 0,1-2 0 0,-2 0 144 15,-3-2-144-15,-3 1 128 0,-4-1 48 0,-2-1 0 16,-3 1 0-16,-4 1 0 0,-2 0 288 0,-6 1 64 0,-2 1 16 0,-1 2 0 16,-3 1 208-16,0 2 32 0,-2 0 16 0,0 2 0 15,-1 0-368-15,4 2-80 0,0 1-16 0,2 2 0 16,0 2-336-16,2 1 0 0,1 2-192 0,2-1 64 31,3 0-448-31,1 2-96 0,2 2-16 0,3-1 0 16,2 2-1856-16,2 2-368 0,1 2-80 0,2 2-11808 0</inkml:trace>
  <inkml:trace contextRef="#ctx0" brushRef="#br1" timeOffset="-145860.91">14666 6260 19343 0,'0'0'1728'0,"0"0"-1392"16,0 0-336-16,0 0 0 0,0 0 1312 0,0 0 192 0,6 0 32 0,0-1 16 16,1 0-464-16,1 0-112 15,0-1-16-15,2-1 0 0,2 2 192 0,0-1 16 0,3 0 16 0,-1-1 0 16,0-2-416-16,1 1-64 0,0-2-32 0,2 2 0 16,-2 0-304-16,3-1-64 0,-2 1-16 0,2-2 0 15,0 0-128-15,0 0-32 0,0 1 0 0,0 0 0 0,0 2-128 0,1 0 0 16,-4-1 144-16,1 1-144 15,1 0-320 1,2 1-144-16,-2-1-32 0,2 2 0 0,-4 0-2912 0,2 0-592 0</inkml:trace>
  <inkml:trace contextRef="#ctx0" brushRef="#br1" timeOffset="-145407.33">15166 6317 24527 0,'-18'25'1088'0,"9"-12"224"0,-1 3-1056 15,-1 4-256-15,0 5 0 0,0 3 0 0,0 2 1152 0,1 0 192 16,3 1 16-16,-7 13 16 0,6-4-32 0,2-6 0 16,3-4 0-16,3-3 0 0,2-4-752 0,2-1-144 15,2-1-48-15,-1-9 0 0,4-1-80 0,1 0-32 16,1-1 0-16,1-1 0 0,3-3-288 0,0-1 128 16,3-2-128-16,-2-3 0 0,1-2 0 0,5-2 0 0,-3-2 0 0,-2-1 0 15,-5-4 0-15,-2-2-144 16,-4-2 16-16,0-1 0 15,-5 0-288-15,-1 1-48 0,-3 0-16 0,-4 3 0 0,-2 1 480 0,-5 1 0 0,-5 1 0 0,-3 1 0 16,-1-1 176-16,-3 1 128 0,-4 0 16 0,8 3 16 16,-1-2 112-16,-1 1 0 0,-1-2 16 15,-10-4 0-15,8-1 176 0,5 1 48 0,2-2 0 0,5 1 0 16,0 0-272-16,7-2-48 0,3-3-16 0,3-2 0 16,2-2-352-16,3 0-128 0,5 0 0 0,-2 7 0 15,0-3 128-15,1 2-208 0,3-2 80 0,2 2 128 16,1 0-192-16,1 3 192 0,1 2-192 0,0 2 192 15,0 2-128-15,0 2 128 0,0 2 0 0,-2 3 0 16,-2 4 0-16,-1 2 128 0,-1 0 0 0,-1 3 0 16,-2 2 48-16,-1 2 0 0,-4 2 0 0,-1 2 0 15,-1 4-176-15,-3 1 192 0,-1 0-192 0,-2 1 192 0,1 1-384 0,-2 1-80 16,0-2-16-16,1-1 0 16,-1-4-1312-16,-1 1-272 0,2-2-48 15,2-2-14144-15</inkml:trace>
  <inkml:trace contextRef="#ctx0" brushRef="#br1" timeOffset="-141626.95">6805 8166 12895 0,'0'0'1152'0,"0"0"-928"0,0 0-224 0,0 0 0 0,-4-2 912 0,4 2 144 15,0 0 32-15,-3-4 0 0,-1-1-80 0,4 5-16 16,-2-4 0-16,0 0 0 0,1-2-128 0,1 1-32 16,0-1 0-16,1 0 0 0,0-2-208 0,1 2-48 15,1 0-16-15,0-1 0 0,1-1-128 0,2 1-32 16,0-1 0-16,2-1 0 0,1 0-176 0,2 0-32 0,0-1-16 0,1 1 0 15,0 0-176-15,1 2 0 16,0 1 144-16,1 0-144 0,-2 3 240 0,-1 2-32 16,-1 1 0-16,-2 3 0 0,0 1 192 0,-1 2 48 0,-2 3 0 0,-1 2 0 15,-3 1 224-15,-1 3 48 16,-3 4 16-16,0 4 0 0,-2 1-320 0,-2 3-64 0,-4 0-16 16,0 4 0-16,-1 2-336 0,0 0 144 0,-1-1-144 0,1-2 0 15,-1-3 160-15,4-1-160 0,-1-4 128 16,1-3-128-16,1-2 256 0,2-3-16 0,0-2-16 0,2-2 0 15,0-2 496-15,2-2 112 0,2-6 0 16,0 0 16-16,0 0-336 0,0 0-64 0,0 0 0 0,0 0-16 16,6 4-272-16,1-2-160 0,1-1 192 0,1 0-192 15,1-1 128-15,1-1-128 0,0 1 0 0,3-2 0 16,-1 0 0-16,2-1 0 0,0 1 0 0,-1 0 0 16,1 1 0-16,-1-1 0 0,0 1 0 0,-1 0 0 15,-1 1 0-15,-1-2 0 0,-1 1 0 0,-1 1 0 16,0 0-208-16,-1 0-160 0,-2 1-16 0,1 1-16 15,-7-2-1840 1,6 1-384-16,1 0-64 0,0 0-11808 0</inkml:trace>
  <inkml:trace contextRef="#ctx0" brushRef="#br1" timeOffset="-141111.39">7441 8075 7359 0,'0'0'320'0,"-1"-5"80"0,-2-2-400 0,1 0 0 15,-1 1 0-15,1-1 0 0,-1 2 4384 0,0 0 800 16,-2 1 144-16,0 1 48 0,-1-1-3296 0,1 3-656 16,5 1-128-16,-7 1-16 0,1 2-352 0,-1 1-64 0,1 1-16 0,-1 3 0 15,0 1-512-15,1 4-96 0,0 3-32 0,1 2 0 16,0 4-208-16,0 1 0 16,1 2 0-16,2-1 0 0,1 1 0 0,1 1-128 15,2 1 128-15,2-3 0 0,-1-2 0 0,2 0 0 0,2 0 0 0,2-1 0 16,2-1 128-16,0-4 144 15,0-1 32-15,2-3 0 0,0-2-144 0,1-2-32 16,2-1 0-16,-1-2 0 0,0-2-128 0,-1-3 0 16,-1-3 0-16,1-1 0 0,-2-3 160 0,1 0-160 15,-2-5 192-15,0-4-192 0,-3-4 192 0,0 0-64 0,-1-5 0 0,-1-1-128 16,-2-2 224-16,-1-1-64 0,-3-2-16 0,0 0 0 16,-2 0-144-16,-2 3 0 0,0-1 144 0,0 4-144 0,-4 1 240 15,0 3-32-15,-1 2 0 0,1 4 0 0,-2 1 64 0,0 3 16 16,0 3 0-16,-1 1 0 0,-1 3-288 0,0 1 160 15,-2 3-160-15,2 3 128 0,0 0-128 0,0 2-192 16,2 3 32-16,-3 1 16 0,3 1 16 0,1 2 0 16,2 1 0-16,0 0 0 0,0 2 128 0,3 0-192 15,2 2 192-15,1 0-192 0,1 0 192 0,1 0-128 16,2 0 128-16,2-1-128 16,1-1 128-16,3-1 0 0,0-1 128 0,2 0-128 0,0-2 0 0,1 0 0 15,0-1 0-15,1-2 128 0,1-2-128 0,2-1 0 16,-3-2 0-16,0-2 0 0,0-1-256 0,2-1-80 15,-2-2-16-15,3 0 0 16,2-3-2608-16,-1 1-528 0,12-9-96 0,-6 4-32 0</inkml:trace>
  <inkml:trace contextRef="#ctx0" brushRef="#br1" timeOffset="-140672.02">7987 8458 24879 0,'0'0'1088'0,"0"0"256"0,0 0-1088 0,0 0-256 0,0 0 0 0,-5 3 0 16,1 2 880-16,0-1 112 0,-2 0 32 0,0 2 0 16,-2-1 80-16,-1 2 32 0,0 0 0 0,0 0 0 15,0 1-576-15,0 0-112 0,0 1-32 0,0 0 0 16,1 1-224-16,2 0-64 0,-1 0 0 0,1-1 0 15,0-1-128-15,2-3 0 0,-1 2 0 0,2-2 128 16,-1 1 16-16,4-6 0 0,0 0 0 0,0 0 0 0,0 0 64 0,0 0 16 16,7 5 0-16,2-1 0 0,-1-1-224 15,2-1 0-15,0-1 0 0,1-1 0 0,1 1 0 0,0 0 0 16,0 0 0-16,0 2 0 0,-1-1 0 0,-1 1 0 16,0 2 0-16,-1 0 0 0,-2 1 0 0,1 0 0 15,-1 1 0-15,-2 0 0 0,0 1-128 0,-2 0-32 16,0 0 0-16,-1-1 0 0,-1 1 464 0,-1 0 80 15,-2-1 32-15,1 0 0 0,-3 0 112 0,-1-1 32 16,0 1 0-16,-2-1 0 0,0 1-64 0,-2 1-16 16,-1-3 0-16,-1 1 0 0,-1-1-224 0,-1 0-64 15,0-1 0-15,1 0 0 0,0-1-192 0,1-1-128 0,1-1 128 0,2 0-208 32,0 0-448-32,1 0-96 0,2-1-16 0,5 0 0 15,-2-3-2128-15,3-3-432 0,4 0-96 0</inkml:trace>
  <inkml:trace contextRef="#ctx0" brushRef="#br1" timeOffset="-140281.22">8474 8227 24879 0,'0'0'1088'0,"0"0"256"0,0 0-1088 0,0 0-256 15,0 0 0-15,0 0 0 0,0 0 1472 0,0 0 224 16,0 0 48-16,0 0 16 0,0 0-864 0,8 1-160 0,0 0-32 0,1 0-16 16,4 0-352-16,-1-1-64 15,1 0-16-15,0 0 0 0,1 0-256 0,2 1 0 16,-1 1 128-16,1-1-128 16,-1-1-352-16,0 1-128 0,0-1-32 0,-2 0-14400 0</inkml:trace>
  <inkml:trace contextRef="#ctx0" brushRef="#br1" timeOffset="-140124.5">8495 8413 33167 0,'0'0'2944'0,"0"0"-2352"0,0 0-464 0,0 0-128 16,0 0 624-16,0 0 96 0,0 0 32 0,-1 6 0 0,1-6-608 0,3 7-144 16,-3-7 0-16,9 6 0 15,3-1 0-15,-1-1 192 0,2 1-192 0,3-2 192 16,1-2-192-16,1 0 0 0,3 0 0 0,1 1 0 15,1-2-1616-15,2-2-368 0,4 0-64 0</inkml:trace>
  <inkml:trace contextRef="#ctx0" brushRef="#br1" timeOffset="-131645.36">9833 8028 13823 0,'0'0'608'0,"-5"-1"128"0,0-1-592 0,-1-2-144 0,1 1 0 0,0 0 0 15,5 3 2464-15,-4-5 464 0,0 0 80 0,0-1 32 16,2 0-1248-16,2-1-256 0,1 0-64 0,2 0 0 15,2-1-736-15,1-1-160 0,2-1-16 0,2 0-16 16,0-1-352-16,2 2-192 0,2-1 192 0,0 1-192 16,0-1 128-16,0 3-128 0,0 2 0 0,0 2 0 15,-1-1 128-15,-2 4-128 0,-1 2 0 0,-1 4 0 16,-2 2 208-16,-1 2-64 0,-3 2-16 0,-2 2 0 0,-3 4 128 0,-2 1 0 16,-4 3 16-16,-1 3 0 0,-1-1-16 0,-1 2 0 15,-1-1 0-15,1 0 0 0,0-3-128 0,1-3-128 16,0-1 192-16,3-1-192 0,0-3 240 0,1-3-64 15,2-2-16-15,1-1 0 0,1-1 80 0,2-7 16 16,0 0 0-16,0 0 0 0,0 0-32 0,5 4 0 16,3-2 0-16,1 0 0 0,-1 0-224 0,3 0 0 15,1-1 0-15,1 0 0 0,0 0 0 0,1 2 0 16,0 0 0-16,1 1 0 0,-2 2 0 0,-1 0 0 16,-2 2 128-16,-1 1-128 0,-3 0 0 0,0 1 0 15,-3 1 0-15,-1 0 0 0,-2-1 304 0,-2-1-48 16,-2 2 0-16,-3-1 0 0,-2 0 144 0,-1 0 32 15,-2-1 0-15,-1 2 0 0,-2-1-112 0,-2-1 0 0,0-1-16 0,-2 1 0 16,-1-1-160-16,1-1-16 0,1-1-128 0,-1-1 192 16,2-2-192-16,0-1 0 0,-1 0 0 0,3-1 0 15,2-1-208-15,2-1-144 0,2-2-32 0,3-1 0 32,2-3-2032-32,4-2-400 0,3-2-96 0</inkml:trace>
  <inkml:trace contextRef="#ctx0" brushRef="#br1" timeOffset="-131301.54">10530 7835 23039 0,'0'0'2048'0,"-4"-3"-1648"0,4 3-400 0,-6-2 0 0,0 1 1824 0,-1 1 288 16,0 2 48-16,-1 2 16 0,-2 3-1120 0,-1 3-224 15,-3 2-32-15,1 3-16 0,-1 4-64 0,1 4-16 16,2 2 0-16,-4 4 0 0,1 2-432 0,1 1-80 15,2 2-32-15,1-2 0 0,2 0-160 0,4-3 0 16,1-1 0-16,2-2 0 0,1 0 0 0,2-2 0 16,2-3 0-16,3-4 0 0,3-1 0 0,-2-2 240 15,3-2-64-15,-1-2-16 0,2-2 96 0,3-3 0 16,-2-2 16-16,1-1 0 0,1-4-80 0,-1-2-32 0,0-3 0 0,-1-1 0 16,-1-3 48-16,-1-3 16 0,-1-1 0 0,-2 0 0 15,-2-1 32-15,-2 2 16 16,-4 0 0-16,-3 0 0 0,-3 2 144 0,-2 2 32 15,-3 2 0-15,-2 1 0 0,-2 2 16 0,-2 2 16 0,1 2 0 16,-1 2 0-16,2 3-320 0,0 0-160 16,-2 2 160-16,2 0-160 0,0 3 0 0,2 0 0 0,2 0 0 0,2 0-160 31,2 1-464-31,1 0-80 0,3-1-32 0,1 0 0 16,1-1-2352-16,2-1-480 0,2-1-80 0</inkml:trace>
  <inkml:trace contextRef="#ctx0" brushRef="#br1" timeOffset="-131098.12">10804 8119 31327 0,'0'0'2784'0,"0"0"-2224"16,-1 7-560-16,-2 0 0 0,-1 1 560 0,2 1 0 16,0 0 0-16,-1 1 0 0,-1 1-48 0,1 1 0 15,1-1 0-15,-2 0 0 0,0 0-240 0,1 0-48 16,1 0-16-16,-1 0 0 0,2-1-368 0,2-3-80 15,2 1-16-15,-3-8-15456 16</inkml:trace>
  <inkml:trace contextRef="#ctx0" brushRef="#br1" timeOffset="-130660.27">11191 8054 23951 0,'-7'13'2128'0,"3"-4"-1696"16,0 3-432-16,-2 4 0 0,0 0 832 0,-2 3 96 15,1 0 16-15,1-1 0 0,-2 1-352 0,3-1-64 16,0-1-16-16,2 0 0 0,0-1 368 0,2 0 64 16,3-2 16-16,1-2 0 0,1-2-368 0,3-1-64 15,2-3-16-15,1 0 0 0,1-3-160 0,1-3-32 16,0-2-16-16,1-2 0 0,1-4-176 0,2-2-128 16,-1-2 192-16,1-1-192 0,-3-3 0 0,0 0 0 15,-1-3 0-15,-2 0-192 0,-2 2-96 0,-5-1-16 0,-1 1 0 0,-3 0 0 0,-3 4 304 0,-4 1 0 16,-2 1 0-16,-2 1 144 0,-2 2 64 0,-3 2 16 15,0-1 0-15,-2 1 0 0,0 0 96 16,-2 0 32-16,0 2 0 0,1 0 0 16,0-3 144-16,2-1 16 0,3 1 16 0,2-1 0 0,2-1 112 15,3 0 32-15,2-1 0 0,5 0 0 16,2-1-352-16,4 0-64 0,2 0 0 0,3 0-16 0,4-1-240 0,1 1 0 16,1 0 0-16,2 1-160 0,-1 3 160 0,0 0 0 15,0 3-144-15,-1 2 144 0,0 2 0 0,-2 2-176 16,-1 2 176-16,-1 3-128 0,-1 0 128 0,-3 3 0 15,-3 1 0-15,-1 4 0 0,-3 1 0 0,-2 3 0 16,-3 1 0-16,0 1 0 0,-3 1 0 0,1 0-128 16,-2 0 128-16,0-2 0 0,1 0-320 0,0-2 32 15,0-2 0-15,2 0 0 16,-1-4-1040-16,3-1-208 0,1-2-32 0,1-3-9376 16,1-6-1856-16</inkml:trace>
  <inkml:trace contextRef="#ctx0" brushRef="#br1" timeOffset="-130315.36">11565 7930 11967 0,'-4'-2'1072'0,"-3"-2"-864"0,2 1-208 0,-1-1 0 0,1 0 3376 0,-1 2 624 16,2 1 128-16,4 1 32 31,-5-2-2736-31,5 2-528 0,0 0-128 0,0 0 0 0,0 0-320 0,8-2-48 15,2 0-16-15,1-1 0 0,3-1-144 0,3 0-48 16,0-2 0-16,2-2 0 0,0 2-192 16,2-1 128-16,-1 1-128 0,-1 0 0 0,0 1 128 0,-2 0-128 15,-2 0 0-15,-1 1 0 0,-1 3 384 0,0 1 0 16,-4 1-16-16,-1 2 0 0,-1 1 512 0,-2 3 96 16,-1 0 32-16,-2 4 0 0,-1 2-176 15,-1 3-16-15,-1 0-16 0,-1 4 0 0,-2 1-272 16,1 1-48-16,-3 2-16 0,0 2 0 0,0 0-208 0,2-2-32 15,0 1-16-15,-1 0 0 0,1-2-208 0,0-1 128 16,1-2-128-16,0-2 0 0,1 0 128 0,-1-3-128 16,1 0 0-16,1-3 0 0,1-1 0 0,-2-3 0 15,2 0 0-15,0-2 0 16,0-6-1408-16,0 0-288 0,0 0-48 0,0 0-9776 16,7-4-1968-16</inkml:trace>
  <inkml:trace contextRef="#ctx0" brushRef="#br1" timeOffset="-130002.75">12149 7703 29487 0,'0'0'1296'0,"-4"-2"288"0,-2 0-1264 0,2 1-320 0,4 1 0 0,-5 0 0 16,-1 1 848-16,1 1 112 0,5-2 32 16,-6 5 0-16,2 1-192 0,-1 2-32 15,2 1-16-15,1 1 0 0,0-1-432 0,0 2-64 0,4-1-32 0,0 1 0 0,0-2-224 0,1 0 0 16,2-1 0-16,0-2 0 0,2 0 160 0,0-2-160 15,1-2 160-15,1-2-160 16,0-3 208-16,1-1-48 0,0-2-16 0,-1-2 0 16,1-1 48-16,0-5 0 0,-1-2 0 0,0-1 0 15,-3 0 48-15,0 0 16 0,-3 1 0 0,-1 0 0 16,-2 3 112-16,-3 2 16 0,0 1 16 0,-2 4 0 0,-1 1 112 0,-3 4 32 16,-2 2 0-16,-2 4 0 0,-1 0-416 0,-1 4-128 15,2 2 0-15,0 2 0 0,-1 0 0 0,0 2 0 16,3-1-240-16,1 0 80 15,1-1-1376-15,2 1-256 0,4-2-64 0,2-1-14976 0</inkml:trace>
  <inkml:trace contextRef="#ctx0" brushRef="#br1" timeOffset="-129330.11">13434 8059 17503 0,'0'0'1552'0,"-6"0"-1232"0,-1 0-320 0,0 0 0 16,2 1 1472-16,5-1 256 0,0 0 32 0,0 0 16 15,0 0 32-15,0 0 16 0,0 0 0 0,0 0 0 16,0 0-720-16,0 0-144 0,9 1-16 0,-2 0-16 16,4-1-304-16,1 1-64 0,4-1-16 0,3 0 0 15,3-1-160-15,3-1-48 0,3 0 0 0,3-2 0 16,2 1-80-16,1-1 0 0,4 2-16 0,-2 0 0 15,0-1-112-15,-2 0-128 0,-3-1 176 0,-2 1-176 0,-4 0 0 0,-2 1 0 16,-3 0 0-16,-2 2 0 16,-4 0-1792-16,-2 2-304 0,-2-1-64 0,-3 1-12560 15</inkml:trace>
  <inkml:trace contextRef="#ctx0" brushRef="#br1" timeOffset="-129127">13469 8257 24879 0,'-13'2'1088'0,"13"-2"256"0,-5 1-1088 0,5-1-256 16,0 0 0-16,0 0 0 0,0 0 1472 0,0 0 256 16,0 7 32-16,0-7 16 0,2 6-704 0,3 0-144 15,3-1-32-15,2 0 0 0,2-1-320 0,2-1-64 16,5 2 0-16,3-2-16 0,2-1-144 0,3 0-32 16,1 1 0-16,3-2 0 0,1-1-176 0,1 0-144 15,1-1 192-15,-1-2-192 0,0 0 0 0,-2-1 0 16,-3-2 0-16,0 1 0 15,-2-2-1696-15,-1 2-288 0,-5 0-64 0,0 1-12608 0</inkml:trace>
  <inkml:trace contextRef="#ctx0" brushRef="#br1" timeOffset="-128704.39">13896 7913 27871 0,'-9'-14'1232'0,"6"9"256"0,-1-1-1184 0,0 1-304 0,1-1 0 0,0 2 0 0,3 4 672 0,0 0 80 15,-2-5 16-15,2 5 0 0,0 0-112 0,0 0-16 16,0 0 0-16,0 0 0 0,6 7-464 0,2 0-176 16,0 0 0-16,1 1 144 15,0 0-144-15,2 0 0 0,1 0 0 0,3 0 0 16,0 0 0-16,2-1 0 0,-1 0 0 0,3-1 0 0,-1 0 0 0,3-1 0 15,1 0 0-15,1-3 0 0,1 0 0 0,0-1 128 16,1-1-128-16,0 0 128 0,0-1-128 0,-2 0 0 16,-5 0 0-16,1 0 0 0,-2 0 0 0,-4 1 128 15,-3 0-128-15,-3 2 0 0,-1 1 144 0,-6-3-144 0,0 0 160 16,-2 9-160-16,-1 0 304 0,-3 2-48 16,-4 0 0-16,-2 2 0 0,-1 1 256 0,-5 4 32 15,-2 3 16-15,-1 1 0 0,-1 3-112 0,0 2 0 16,0 0-16-16,0 1 0 0,1-1-176 0,3 1-16 0,0-1-16 15,2 1 0-15,0-2-48 0,2-1-16 16,1-2 0-16,2-1 0 0,1-1-160 0,2-1 0 16,2-1 144-16,0-2-144 0,3-1 0 0,-1-1-160 0,3 0 16 15,1-2 0 1,3-2-2960-16,0-2-592 0</inkml:trace>
  <inkml:trace contextRef="#ctx0" brushRef="#br1" timeOffset="-128078.02">15202 7994 22111 0,'3'-5'1968'0,"0"-1"-1584"16,0-1-384-16,0 1 0 0,1-1 320 0,4 0-32 0,3 2 0 0,-3 0 0 16,-8 5 672-16,0 0 128 15,0 0 16-15,0 0 16 0,0 0 0 0,0 0 0 0,-6 6 0 0,0 3 0 16,-3 2-512-16,0 3-96 15,0 4-32-15,-1 1 0 0,-2 3-160 0,1 4-16 16,-1 2-16-16,2 1 0 0,1-2-160 0,3 3-128 16,0-1 192-16,3-1-192 0,2 0 0 0,2-3 0 0,3-1 0 15,2-1 0-15,2-3 0 0,0-2 0 0,2-3 0 0,2-2 0 16,4-3 0-16,-2-2 208 0,2-5-32 0,-1-3-16 16,1-3 0-16,1-4 0 0,1-2 0 0,-1-5 0 15,2-3 0-15,-2-4 0 0,1-4 0 0,0-5 0 16,-2-3-160-16,0-3 128 0,-2-4-128 0,-2-2 128 15,-4-1-128-15,-3-1 0 0,-2 4 0 0,-4 1 0 16,-2 2 0-16,-4 4 192 0,-2 3 0 0,-4 5 0 16,-1 3 432-16,-2 4 80 0,-3 3 32 0,-1 3 0 0,-2 3-96 0,0 3 0 15,0 3-16-15,0 3 0 0,0 3-368 0,1 3-64 16,1 1 0-16,2 3-16 0,1 2-176 0,3 2 0 16,1 0 0-16,2 2 0 0,3 1-192 0,3 1 192 15,0-1-160-15,3 1 160 0,2 0-176 0,0 1 176 16,3 0-192-16,3-2 192 0,0 0 0 0,2-1-128 15,2 0 128-15,1-2 0 0,0 0 0 0,2 0 0 0,1-1 0 16,2-2 0-16,-4-1 0 0,1-3 0 16,0 0 0-16,2-1 0 15,-1-3-1408-15,0-1-208 0,3-1-48 0,-2-2-15024 0</inkml:trace>
  <inkml:trace contextRef="#ctx0" brushRef="#br1" timeOffset="-127732.39">15619 8180 29775 0,'0'0'1312'0,"0"0"288"0,0 0-1280 0,0 0-320 0,0 0 0 0,-7 4 0 15,-2 0 832-15,-1 1 96 0,-3 0 32 0,1 1 0 16,-1 0 128-16,0 2 16 0,-2 0 16 0,2 0 0 16,1-1-528-16,1 2-96 0,0 0-32 0,2 0 0 15,3-1-336-15,-1 1-128 0,3-1 0 0,2-1 144 16,2-1-144-16,2 0 0 0,2-1 0 0,4 0 0 15,1-1 0-15,3-1 0 0,2 1 0 0,0-2 0 0,3-1 0 0,-1 0 0 16,3 0 0-16,0 1 0 0,-1-2 0 0,1 1 0 16,-1 2 0-16,-1-1 0 0,-1 0 0 0,-3 2 0 15,-3 0 0-15,-1 0 0 0,-3-1 0 0,-1 2 0 16,-2 0 0-16,-3-5 128 0,0 7 192 0,-2-1 16 16,-3 0 16-16,-1 1 0 0,-4-1 32 0,-1 1 16 15,-2 2 0-15,1-2 0 0,-5 0-144 0,1-1-48 16,-1 0 0-16,2-1 0 0,-1 0-208 0,3-2 0 15,0 0 128-15,2 1-128 0,1-2 0 0,1-1 0 16,3 0-144-16,0-1 144 16,6 0-1856-16,0 0-256 0,0 0-64 0</inkml:trace>
  <inkml:trace contextRef="#ctx0" brushRef="#br1" timeOffset="-127507.49">16158 7926 34959 0,'0'0'1536'0,"-1"-6"336"0,0 1-1488 16,1-1-384-16,2 2 0 0,1-1 0 0,1 2 0 0,2 0 128 0,-1-2-128 0,3 2 0 16,1 0 224-16,2-2-32 0,1 2 0 0,1 1 0 0,3 0-192 0,-1 0 0 15,0 1 128-15,1 1-128 16,-2 1-816-16,2 2-208 0,-2 0-32 0,-2 1-8928 15,-1 2-1792-15</inkml:trace>
  <inkml:trace contextRef="#ctx0" brushRef="#br1" timeOffset="-127325.02">16187 8102 33167 0,'-12'-5'2944'0,"12"5"-2352"16,0 0-464-16,0 0-128 0,0 0 656 0,0 0 112 15,0 0 32-15,0 0 0 0,0 0 64 0,6-4 16 16,0 0 0-16,3 2 0 0,1 0-336 0,2 0-64 15,1 0-16-15,3-2 0 0,3 1-464 0,0-1 128 16,2 0-128-16,1 1 0 0,1 0-256 0,2-1-80 16,-1 1-32-16,2 1-11536 15,3 0-2320-15</inkml:trace>
  <inkml:trace contextRef="#ctx0" brushRef="#br1" timeOffset="-124660.04">17163 7575 17503 0,'0'0'768'0,"0"-6"176"0,-1-2-752 0,1 1-192 0,2-1 0 0,-1 1 0 16,-1 2 2848-16,0-1 544 16,0 6 96-16,0-5 32 0,0 5-1280 0,0 0-240 0,0 0-48 0,0 0-16 15,0 0-928-15,0 0-192 0,-2 5-48 0,0 4 0 16,0 3-240-16,0 2-48 0,-2 1-16 0,2 3 0 15,-3 1-96-15,0 4-32 16,1 3 0-16,-1 0 0 0,1 2-96 0,0-1-32 0,0 2 0 0,-1-1 0 16,0 2-208-16,1 1 128 0,0-4-128 0,1 1 0 15,0-3 0-15,1-1 128 0,1-2-128 0,0-1 0 0,0-3 0 16,2-4-288-16,2-2 64 0,1-1 16 16,2-2-1888-16,2-3-368 0,1-3-80 0,4-3-8656 15,0-5-1744-15</inkml:trace>
  <inkml:trace contextRef="#ctx0" brushRef="#br1" timeOffset="-124218.5">17458 7783 3679 0,'0'0'320'0,"-4"7"-320"16,-4 2 0-16,0 3 0 0,2 4 5248 0,-2 1 960 15,-1 2 208-15,0 1 48 0,2-1-4672 0,-1 1-912 16,1 0-192-16,2 0-48 0,0 0 192 0,3 1 16 16,2-4 16-16,1 1 0 0,1-3-368 0,2 1-80 31,1-2-16-31,3-2 0 0,1-1 48 0,1-2 0 0,2-3 0 0,0 1 0 0,0-4-176 0,0-2-16 15,1-2-16-15,2-2 0 0,-2-3-96 0,-1-1-16 16,-1-1 0-16,-1-3 0 16,-1-3-128-16,-2-3 0 0,0-1 0 0,-2-2 0 0,-1-3 0 0,-3 0-256 15,-3-1 64-15,-2 1 16 0,-1 2 176 0,-4 2 0 0,-2-1 0 16,-2 0 128-16,-2 2 144 0,-1 2 48 0,-3-1 0 16,-2 2 0-16,0-1 144 0,1 0 48 0,0 1 0 0,2 0 0 15,2 0-128-15,2 2-32 0,3 1 0 0,3 1 0 31,2 1-160-31,5-2-16 0,1 1-16 0,4 0 0 16,4 0-160-16,3 0 0 0,2 0-160 0,4 1 160 16,2 0-176-16,-1 2 176 0,2 1-192 0,1 1 192 15,-2 1 0-15,-3 1 0 0,-2 2 0 0,-1 2 0 0,-4 2 0 0,0 3 0 16,-1 1 128-16,-1 3-128 0,-3 1 224 0,-1 2-48 16,-1 1-16-16,0 3 0 0,-4 1-16 0,-1 2 0 15,-2 1 0-15,-2 1 0 0,-1 1-144 0,0-1 160 16,-2-2-160-16,1 1 160 0,2-1-160 0,0-2 0 15,-2-2 0-15,1-2 0 0,4-2-176 0,-1-1-64 16,2-1-16-16,1-2 0 16,0 0-1504-16,2-7-304 0,0 0-64 0,0 0-14080 0</inkml:trace>
  <inkml:trace contextRef="#ctx0" brushRef="#br1" timeOffset="-124032.91">17744 7740 25791 0,'0'0'1152'0,"0"0"224"0,0 0-1104 0,0 0-272 16,0 0 0-16,0 0 0 0,-2 6 1776 0,1 0 288 0,-2-1 64 0,1 2 16 16,0-2-720-16,0 2-144 15,0 0-16-15,1-1-16 0,-1 2-832 0,1-2-160 0,0 1-48 0,1 0 0 16,1-1-208-16,2 1 0 0,0-2 0 0,1 0 0 31,-4-5-1744-31,8 3-240 0,1-1-64 0,2-3-13056 0</inkml:trace>
  <inkml:trace contextRef="#ctx0" brushRef="#br1" timeOffset="-123625.85">18067 7568 23039 0,'0'0'1024'0,"0"0"192"0,-3 4-960 16,-1 1-256-16,-1 0 0 0,0 2 0 0,0 1 1520 0,1 0 256 16,1 2 48-16,-1 1 16 0,0 0-720 0,1 4-144 15,0-1-16-15,1 1-16 0,0 1-384 0,2-1-80 16,0 1-16-16,1-1 0 0,1-2-336 0,2-1-128 15,1-1 0-15,2-1 144 0,-1-1-144 0,3-2 128 16,0-2-128-16,1-2 128 0,2 0-128 0,1-3 0 16,0-3 0-16,2 0 0 0,0-4-432 0,-1 0 48 15,2-4 0-15,-1-2 0 0,-1-3 0 0,0-3 16 16,-1 1 0-16,-1-2 0 16,-1 0-96-16,-2 1-32 0,-3 2 0 0,0 1 0 0,-2 2 496 0,-2 1 208 15,-2 1-16-15,0 2 0 0,-2 1 640 0,2 3 128 16,-3 1 32-16,3 5 0 0,-3-3-96 0,3 3-32 15,-6 0 0-15,1 2 0 0,-1 2-384 0,1 3-80 0,0 2-16 0,1 2 0 16,-1 1-128-16,1 3-16 0,0 3-16 0,-1 2 0 16,1 1 0-16,1 1 0 0,-1 0 0 0,3 0 0 15,-2 0-32-15,2 1 0 0,0 1 0 0,0 0 0 16,1 0-64-16,0-2 0 0,0-2-128 0,1 0 192 16,1-1-192-16,1-2 0 0,-2 0 128 0,3-2-128 15,0-2 0-15,0-1 0 0,1-2 0 0,0-1 0 31,2-1-1200-31,-1-3-272 0,2 0-64 0,0-3-16 0,1-1-1712 0,-1-2-352 0</inkml:trace>
  <inkml:trace contextRef="#ctx0" brushRef="#br1" timeOffset="-123202.33">18583 7563 17503 0,'0'0'768'0,"0"0"176"0,0 0-752 0,0 0-192 15,-1 6 0-15,0 3 0 0,0 1 2848 0,-1 1 544 16,-2 1 96-16,2 2 32 0,1 2-2112 0,-1 0-432 16,0 1-80-16,0-1 0 0,0 2-416 0,2-1-80 15,0 0-16-15,2-1 0 0,0 0-208 0,1-2-48 16,1 0-128-16,1 0 192 0,0-3-192 0,0 0 176 16,0-3-176-16,2-1 160 0,1-2-32 0,-1-1 0 15,3-3 0-15,0-2 0 0,0-4-128 0,1 0 0 16,0-3 0-16,1-2 0 0,1-3-304 0,0-2 16 0,1-3 0 0,-1-2 0 15,0-2 64-15,-1 0 16 0,0-1 0 0,-5 3 0 16,1 3 208-16,-3 1 0 0,-1 3 0 0,-1 2 0 16,-2 2 640-16,0 2 32 0,-2 1 0 0,1 6 0 15,0 0 80-15,0 0 16 0,0 0 0 0,0 0 0 16,0 0-384-16,-5 7-64 0,1-1 0 0,0 5-16 0,0 3-96 0,0 2-16 16,-1 3 0-16,3 2 0 0,-1 1 0 0,1 2 0 15,0 0 0-15,0 2 0 0,1 2 0 0,0-1-16 16,1 2 0-16,0-1 0 0,0-2-32 0,0 0 0 15,1 1 0-15,0-3 0 0,2-2-144 0,-1-1 128 16,2 0-128-16,-2-3 128 0,2-1-128 16,0-3 160-16,2-1-160 0,-1-2 160 15,0-2-608-15,0-2-112 0,1-3-16 0,0-2-16 16,1-3-2896-16,2-3-576 0</inkml:trace>
  <inkml:trace contextRef="#ctx0" brushRef="#br1" timeOffset="-122858.61">19035 7302 23039 0,'0'0'1024'0,"0"0"192"0,0 0-960 0,0 0-256 15,0 0 0-15,0 0 0 0,0 0 384 0,0 6 16 16,-1 0 16-16,2 1 0 0,0-1 112 0,2 1 32 0,-3-1 0 0,2 1 0 15,1 0-96-15,3-2-16 0,-1 1 0 0,3-2 0 16,0-1 96-16,1 1 16 0,2-4 0 0,2-2 0 16,-1-1 0-16,1-1 0 0,0-3 0 0,0-2 0 15,2-2-160-15,-2-2-16 0,0-3-16 0,-2-2 0 16,-2-1-32-16,-3 2 0 0,-1-1 0 0,-4 2 0 16,-3 1 304-16,-4 3 64 0,-2 2 16 0,0 4 0 15,-6-1-32-15,1 5-16 0,-2 3 0 0,-1 3 0 16,0 3-544-16,1 4-128 0,-2 3 0 0,2 2 0 15,1 0 0-15,1 2-272 0,2-1 64 0,2 1 16 16,2 0-640-16,1-2-112 0,3 1-16 0,2-2-15424 16</inkml:trace>
  <inkml:trace contextRef="#ctx0" brushRef="#br1" timeOffset="-105901.29">7948 667 11967 0,'3'-9'1072'0,"-1"-2"-864"0,1-2-208 0,-2-1 0 16,2 1-208-16,0 3-96 0,-1 2-16 0,0-2 0 15,-1 3 624-15,1 2 112 0,1 0 32 0,-3 5 0 16,0 0-448-16,0 0 0 0,5 3 0 0,-1 3 0 16,1 2 176-16,0 0-48 0,0 3-128 0,0 2 192 15,1 0 32-15,0 2 0 0,3 7 0 0,0 0 0 16,0-1-96-16,1 0 0 0,1-2-128 0,0-2 192 16,-1 0-192-16,-2-2 144 0,1-3-144 0,0 0 128 15,0-1 64-15,-2-2 16 0,1-2 0 0,0-2 0 16,0 0 336-16,0-2 64 0,-2-1 16 0,0 0 0 0,1-1 32 0,0-1 16 15,-1-2 0-15,3-2 0 16,1-3-32-16,2-2-16 0,3-3 0 0,5-3 0 0,1-4-208 0,8-5-32 16,3-5-16-16,-6 2 0 0,4-8-160 0,6-5-16 15,10-2-16-15,6 1 0 0,4-1-48 0,0-3-128 16,0-6 192-16,3-2-64 0,1-3 144 0,2 2 32 16,-2 4 0-16,1 3 0 0,-2 5 32 0,-3 0 16 15,-3 0 0-15,-11 10 0 0,-42 32-160 0,0 0-192 0</inkml:trace>
  <inkml:trace contextRef="#ctx0" brushRef="#br1" timeOffset="-105026.89">8344 1658 1839 0,'1'-15'160'0,"-1"10"-160"0,-2-3 0 0,2 1 0 16,0-1 2112-16,0 0 400 0,0 0 80 0,0 2 16 0,0-1-1456 0,0 1-304 16,0 0-48-16,0 2-16 15,0 4-352-15,0 0-80 0,0 0-16 0,0 0 0 16,0 0-192-16,0 0-144 0,0 0 192 0,0 0-192 0,10 10 320 0,-4 2-64 16,0 1 0-16,1 3 0 15,-1 2 48-15,2 0 0 0,1-1 0 0,0 2 0 0,-2 1-304 0,2 0 160 16,-1-2-160-16,1 1 128 0,0 0-128 0,-1-2 0 15,1 0 0-15,0 1 128 0,0 2-128 0,0-2 0 16,-1-4 0-16,1-1 128 0,2-2-128 0,-3-2 128 16,1-2-128-16,-9-7 128 0,0 0 240 0,12 5 32 15,-1-3 16-15,1-3 0 0,0-3 464 0,3-5 80 0,4-2 32 16,-2 0 0-16,3-5-160 0,7-4-48 16,6-3 0-16,8-6 0 0,3-6-400 0,6-4-96 15,5-5-16-15,8-3 0 0,7-5-272 0,7-5 128 16,6-8-128-16,3 0 0 0,2-1 128 0,3 0-128 0,2-1 0 15,0 1 0-15,-3 0 0 0,0 6 0 0,-1 5 0 0,-3 2 0 16,-5 1 0-16,-4 6 0 0,-6 4 0 0,-5 6 0 16,-5 3 0-16,-4 6 0 0,-7 3 0 0,-6 7 0 15,-6 4 0-15,-8 4 0 0,-5 3 0 16,-7 4 0-16,-3 4 0 0,-6 3 0 0,-3 1 0 0,-4 3 0 16,-3 1 0-16,-1 2-352 0,-5 1 48 0,-4 8 16 31,0-1-800-31,1 0-144 0</inkml:trace>
  <inkml:trace contextRef="#ctx0" brushRef="#br1" timeOffset="-103946.45">10098 3064 8287 0,'1'-13'736'0,"0"8"-592"0,-1-2-144 0,1 0 0 16,1-2 960-16,2 0 144 0,-3 0 48 0,2 2 0 15,0 0-96-15,2 0-16 0,-2 2 0 0,1 0 0 16,2 2-432-16,-6 3-96 0,8 3 0 0,4 2-16 15,-1-1-192-15,0 4-48 0,-1 2 0 0,1 2 0 0,1 1 32 0,-1 3 0 16,-1 0 0-16,-2 2 0 16,1-1-80-16,0 1-16 0,-1-1 0 0,2 0 0 15,-2-2-192-15,2-1 128 0,-2-2-128 0,0-2 0 0,-2-3 128 0,-6-7-128 16,9 7 0-16,-1-3 0 0,-8-4 448 0,10 1-16 16,-2-3 0-16,-1-1 0 0,-1-2 448 0,0 0 80 15,2-3 32-15,1-3 0 0,2-3-448 0,2-3-96 16,3-1 0-16,3-3-16 0,3-2-224 0,4-4-32 15,4-2-16-15,4-4 0 0,5-5-160 0,4-4 128 16,5-5-128-16,4-3 128 0,2-4-128 0,3-2 0 16,2-2 0-16,4 0 128 0,3 0-128 0,1-2 0 15,-3-2 0-15,1 2 0 0,0 5 0 0,-1 6 0 16,-3 3 0-16,-4 4 0 0,-4 4 0 0,-4 6 128 16,-5 5-128-16,-6 4 0 0,-4 3 128 0,-3 4-128 15,-5 2 128-15,-3 3-128 0,-4 4 0 0,-5 1 0 16,-3 2 128-16,-2 0-128 0,-3 3 0 0,-6 1 0 15,0 0 0-15,0 0 128 0,0 0-128 0,-6 7 0 0,-1 1 0 0,-7 3 0 32,1 1-448-32,0 0-112 0,0 0-16 0,2-1-16 15,1 1-1760-15,0 2-336 0,-7 7-80 0,5 3-16 0</inkml:trace>
  <inkml:trace contextRef="#ctx0" brushRef="#br1" timeOffset="-103022.3">5261 9120 11679 0,'-2'-14'512'0,"1"7"128"0,-1-2-512 0,0 1-128 0,1-1 0 0,1 0 0 16,0 1 0-16,0 2 0 0,1 0 0 0,-1 6 0 16,0 0 0-16,0 0 0 0,0 0 0 0,0 0 0 15,0-5 0-15,0 5 192 0,0 0-64 0,0 0 0 16,0 0 16-16,0 0 16 0,0 0 0 0,0 0 0 15,0 0-16-15,0 0 0 0,4 6 0 0,-1 1 0 16,0-2-144-16,0 2 0 0,-3-7 0 0,2 7 128 16,-2-7-128-16,0 0 192 0,2 6-192 15,-2-6 192-15,0 0-48 0,0 0 0 0,0 0 0 0,0 0 0 0,0 0-144 0,0 0 192 16,0 0-192-16,0 0 192 0,0 0-64 0,0 0-128 16,0 0 192-16,0 0-64 0,0 0-128 0,0 0 192 15,0 0-192-15,0 0 192 0,2-5-192 0,-2 5 0 16</inkml:trace>
  <inkml:trace contextRef="#ctx0" brushRef="#br1" timeOffset="-101327.45">14852 7246 1839 0,'0'0'160'0,"3"-10"-160"0,-2-2 0 0,2 2 0 16,0-1 640-16,0 1 112 0,-2 0 16 0,2 1 0 15,0 0 0-15,-3 9 0 0,3-11 0 0,0 3 0 16,-3 8 144-16,5-10 48 0,-5 10 0 0,0 0 0 16,5-10-320-16,-5 10-64 0,0 0-16 0,0 0 0 15,0 0-240-15,0 0-64 0,0 0 0 0,0 0 0 16,0 0 64-16,0 0 0 0,8 6 0 0,-1 7 0 15,-4 0 416-15,-2 5 96 0,-2 8 0 0,-1 3 16 16,-2 7-288-16,0 4-64 0,-3 5-16 0,1 9 0 16,-1 7-160-16,1 6-48 0,-1 4 0 0,0 6 0 0,1 5-272 0,0 3 160 15,1 3-160-15,2 2 128 0,0-1-128 0,3-1 0 16,3-1 0-16,-2-4 0 0,1-3 0 0,2-7 0 16,1-6 0-16,-1-3 128 0,-1-3 32 0,1-3 0 15,-1-4 0-15,1-5 0 0,2-2 240 0,-3-6 48 16,2-2 16-16,-2-4 0 0,0-2-32 0,0-3-16 15,1-3 0-15,-1-1 0 0,-1-4-288 0,0-3-128 16,1-1 0-16,0-3 128 0,0-4-128 0,1-2 0 16,-4-9 0-16,0 0 0 15,0 0-1808-15,9-2-240 0,-1-5-64 0</inkml:trace>
  <inkml:trace contextRef="#ctx0" brushRef="#br1" timeOffset="-100681.33">14878 7327 5519 0,'0'0'240'0,"-6"-3"64"15,-4 1-304-15,3-1 0 0,7 3 0 0,-7-3 0 0,-1 1 1840 0,8 2 304 16,0 0 64-16,0 0 16 0,0 0-1456 0,0 0-272 16,0 0-64-16,0 0-16 0,0 0-32 0,0 0 0 15,0 0 0-15,0 0 0 0,7-4-240 0,1 0-144 16,3 1 160-16,3 0-160 0,1-2 128 0,4 1-128 15,2-2 0-15,3 0 0 0,3-2 128 0,4 1-128 16,2 1 0-16,6-2 0 0,5-2 0 0,1-1 0 16,-2-1 0-16,2 1 0 0,2 0 128 0,2 1-128 0,3 1 0 15,5 1 0-15,4 0 128 0,-1-1-128 0,0-2 0 0,1 2 0 16,-1-1 224-16,4 2-48 0,3 0-16 16,4 0 0-16,3-2-160 0,-2-1 128 0,1-1-128 0,3 1 128 15,5 0 0-15,4-2 0 0,3-2 0 0,1-1 0 16,1 1-128-16,6-1 192 0,5 1-192 0,-1 1 192 15,-5-1-192-15,4 3 192 0,3 0-192 0,-3 1 192 16,-5-2-64-16,-1 1 0 0,2 1 0 0,-2 0 0 16,-1 1 64-16,-4 0 0 0,-5 1 0 0,3 1 0 15,3-2 160-15,-3 1 32 0,-2 1 16 0,-3 0 0 16,-2 2 32-16,3 0 0 0,2 1 0 0,-5 0 0 16,-3 3-240-16,-4 0-32 0,-3 0-16 0,2 1 0 15,-1 1-144-15,-4 1 128 0,-4 1-128 0,-10-2 128 16,-4-1-128-16,-8 1 0 0,-2 1 0 0,-5-1 128 15,-4-1-128-15,-2 1 160 0,-6 0-160 0,-5-2 160 0,-3 1-160 0,-3 0 128 16,-10 1-128-16,0 0 128 0,0 0-128 0,0 0 0 16,0 0 0-16,0 0 0 15,-4-6-352-15,-2 2-96 0,0 0-32 16,6 4 0-16,-9-2-1296 0,2 1-256 0,-4-2-48 16,11 3-16-16</inkml:trace>
  <inkml:trace contextRef="#ctx0" brushRef="#br1" timeOffset="-100277.77">19593 6596 15663 0,'1'-7'1392'0,"-2"-1"-1120"16,-1 0-272-16,2 8 0 0,-2-9 1600 0,-1 3 256 0,3 6 48 0,0 0 16 16,0 0-1056-16,0 0-208 0,0 0-32 0,0 0-16 15,0 0-608-15,0 0 0 0,9 8 0 0,-3 1 0 16,-2 1-128-16,-1 2 128 0,1 1-128 0,-1 2 128 15,-1 2 0-15,-1 2-128 0,-1-1 128 0,-1 2 0 16,1 3 0-16,-2 4 0 0,-2 2 0 0,-1 4-128 16,0 2 128-16,-2 5 0 0,1 3 0 0,-2 3 0 15,-1 3 176-15,-1 3 64 0,-1 4 16 0,2 4 0 16,-1-1 240-16,1 5 48 0,-1 4 16 0,2 3 0 0,1 2 0 16,0 5 0-16,-1 2 0 0,1 2 0 0,1 2-176 0,-1 0-48 15,2 2 0-15,0-2 0 0,3-3-192 0,0-2-144 16,0-3 192-16,1-2-192 0,1-5 192 0,-2-4-64 15,1-6 0-15,0-4-128 0,-1-3 208 0,0-2-64 16,1-4-16-16,-5-2 0 0,1-2 32 0,-1-5 0 16,1-2 0-16,0-2 0 0,2-3 48 0,1-3 16 15,-1-3 0-15,1-3 0 0,0-4-224 0,1-1 144 16,0-3-144-16,1-2 128 16,-1-2-448-16,1-9-80 0,0 0-32 0,0 0 0 15,0 0-1920-15,0 0-384 0</inkml:trace>
  <inkml:trace contextRef="#ctx0" brushRef="#br1" timeOffset="-99480.09">14852 9126 12895 0,'0'0'576'0,"0"0"112"0,0 0-560 0,0 0-128 0,0 0 0 0,0 0 0 16,0 0 1008-16,8-5 160 0,-1 2 48 0,2 1 0 16,-9 2-848-16,12-1-176 0,0 1-16 0,2 2-16 15,0-1-160-15,2 1 192 0,3 0-192 0,2 2 192 16,2 0-192-16,2 0 192 0,3 0-192 0,4 1 192 16,2 0-192-16,2-1 192 0,2 0-192 0,0 0 192 15,0-1-32-15,0 0 0 0,3 1 0 0,3 0 0 16,2 0-32-16,5 1 0 0,1-2 0 0,2 0 0 15,0 1-128-15,0-1 128 0,0 0-128 0,3 1 128 16,5-2-128-16,4 0 128 0,3 0-128 0,0 0 128 16,-3 0 0-16,4-2-128 0,-1-2 192 0,8 2-64 15,5 3 32-15,-1-3 0 0,-5-3 0 0,3 2 0 16,1 1 96-16,6-1 0 0,2-1 16 0,-1 2 0 0,-5-3-32 16,4 2-16-16,3 1 0 0,-3-1 0 0,-2-1-32 15,-2 1-16-15,1 0 0 0,4 0 0 0,3 2-176 0,-4-1 192 16,-7-1-192-16,0 1 192 0,1 0-192 0,3-1 0 15,4 1 144-15,-8-1-144 0,-7 0 128 0,0 1-128 16,-1 1 128-16,1-2-128 0,-2 2 128 0,-5-1-128 16,-6-1 128-16,-6 1-128 0,-4 0 240 0,-3 1-32 15,-2-1 0-15,-3 1 0 0,-3-2 112 0,-3 2 0 16,0 1 16-16,-7 2 0 0,-3-3 128 0,-3 0 32 16,-3 0 0-16,-2 1 0 0,-2-1 64 0,-3 2 16 15,-1 1 0-15,0-2 0 0,-1-2-304 0,0 1-48 16,0-1-16-16,-1 1 0 0,-1 0-208 0,1 1 0 0,0 2 128 15,-9-4-128-15,9 2-144 0,-9-2-80 16,8 0-16-16,-8 0 0 16,0 0-2128-16,0 0-416 0</inkml:trace>
  <inkml:trace contextRef="#ctx0" brushRef="#br1" timeOffset="-99323.89">19490 9082 30639 0,'0'0'1344'0,"-7"-7"304"0,-2 0-1328 16,2 1-320-16,-4 0 0 0,2 2 0 0,1 1 208 0,8 3-16 0,-8-4-16 0,8 4 0 31,0 0-1584-31,-8 0-320 0</inkml:trace>
  <inkml:trace contextRef="#ctx0" brushRef="#br1" timeOffset="-60663.03">2998 10613 8287 0,'0'0'368'0,"0"0"80"0,0 0-448 0,-2-6 0 0,1 1 0 0,1-1 0 16,-2 1 1664-16,1-2 240 0,0 1 48 0,0-1 16 16,1 1-720-16,-2-1-144 0,1 0-16 0,1 2-16 15,0-1 80-15,0 1 0 0,-1 0 16 0,1 5 0 16,0 0-64-16,0 0-16 0,-2-4 0 0,2 4 0 15,0 0-256-15,0 0-64 0,-5 3-16 0,1 4 0 16,0 2-352-16,-1 3-64 0,1 2-16 0,-1 4 0 16,-2 3-320-16,1 2 128 0,0 3-128 0,0 2 0 15,2 0 0-15,0 1 0 0,0-1 0 0,3 0 0 0,2-2 0 0,3-1 0 16,0-2 0-16,3-2 0 0,-1-2 0 0,2-1 0 16,1-4 0-16,1-2 0 0,-2-1 0 0,4-2 0 15,2-3 0-15,1-3 0 0,3-2 128 0,-1-3-128 16,1-4 128-16,1-2-128 0,-1-5 176 0,0-2-48 15,-2-4 0-15,1-4 0 0,-1-5 32 0,0-5 0 16,-3-4 0-16,-1-4 0 0,0-6-160 0,-4-2 0 16,-3-3 144-16,-2 2-144 0,-5 1 0 0,-1 4-192 15,-2 4 32-15,-4 6 0 0,-4 5 336 0,-2 6 64 16,0 6 16-16,-2 3 0 0,-1 5 592 0,-2 6 128 16,-1 4 32-16,-1 5 0 0,-2 4-544 0,1 6-96 15,2 3-32-15,1 3 0 0,-2 2-336 0,3 1 0 16,4 2-160-16,2 0 160 0,0 2-176 0,3-1 176 15,4 0-160-15,1-2 160 0,4-2-128 0,3-1 128 16,2-1 0-16,2-2-144 0,1-3 144 0,3-1-192 16,2-1 192-16,0-2-192 0,2-2 192 0,0-3 0 0,0 0-144 0,2-3 144 15,2 0 0-15,1-4 0 0,-2-4 0 0,1-1 0 16,1-2-368-16,2-3 0 0,1-4 0 0,0-1-10256 16,0-1-2064-1</inkml:trace>
  <inkml:trace contextRef="#ctx0" brushRef="#br1" timeOffset="-60333.68">3469 10984 8799 0,'0'0'384'0,"0"0"96"0,0 0-480 0,-1-6 0 15,-1-2 0-15,0 0 0 0,-2-1 432 0,3 0-16 0,-2-1 0 0,1 1 0 16,-2 1 1520-16,2 0 304 16,0 1 64-16,0 2 16 0,0-1 0 0,2 6 0 15,0 0 0-15,0 0 0 0,0 0-848 0,0 0-160 16,0 0-32-16,-3 9-16 0,1 2-544 0,1 4-96 16,1 5-32-16,-1 2 0 0,0 4-224 0,0 1-48 15,0 2-16-15,0 1 0 0,0 2-176 0,-1 1-128 16,2 1 144-16,0 1-144 0,0-5 0 0,2 1 128 0,-1-2-128 0,0-2 0 15,0-1-144-15,1-3-80 0,-1-4-16 0,1-1 0 32,1-4-736-32,-1-3-160 0,-1-4-16 0,-1-7-8304 0,0 0-1648 0</inkml:trace>
  <inkml:trace contextRef="#ctx0" brushRef="#br1" timeOffset="-60067.42">3433 10892 23151 0,'-5'-12'1024'16,"3"7"208"-16,0-2-976 0,0 1-256 0,0 0 0 0,1-1 0 15,-1 0 1088-15,2-1 192 0,3 0 16 0,-1 1 16 0,1-1-560 16,2 0-112-16,0 2-32 0,2 0 0 0,-1 1-112 0,2 0-32 16,0 1 0-16,2 1 0 0,1 1-80 0,1 1 0 15,-1 4-16-15,-3 1 0 0,2 1-16 16,0 4 0-16,-1 1 0 0,-1 3 0 0,-2 3-64 0,0 1-16 16,-3 3 0-16,-2 2 0 0,-3 0-80 0,0 1 0 15,-1-1-16-15,-2-1 0 0,-5 0-48 0,0-1 0 16,-1-1 0-16,-1-2 0 0,-1 0 0 0,0-1-128 0,1-2 192 0,0 0-64 15,1-3-128-15,0-1 160 16,1-3-160-16,1 0 160 0,0-2-160 0,3 0 0 16,-1-2-160-16,7-3 160 15,-9 2-1536-15,9-2-192 0,0 0-64 0,0 0-12768 0</inkml:trace>
  <inkml:trace contextRef="#ctx0" brushRef="#br1" timeOffset="-59848.23">3856 10741 28559 0,'0'0'2544'0,"0"0"-2032"0,0 0-512 0,0 0 0 16,0 0 960-16,0 0 112 0,0 0 16 0,0 6 0 15,-4 1-64-15,2 3-16 0,0 2 0 0,0 3 0 16,0 3-240-16,1 3-32 0,0 1-16 0,0 3 0 16,-1 4-368-16,0 1-80 15,-1 3-16-15,1 1 0 0,-1 1-256 0,1-2 0 0,1-4 0 0,-3 9 0 16,3-8-432-16,0-4-32 0,1-4-16 0,2-5 0 15,2-2-1568-15,-1-4-320 0,-3-11-64 16</inkml:trace>
  <inkml:trace contextRef="#ctx0" brushRef="#br1" timeOffset="-59676.26">4563 10682 10127 0,'-6'4'896'0</inkml:trace>
  <inkml:trace contextRef="#ctx0" brushRef="#br1" timeOffset="-59142.4">4345 10662 9215 0,'0'0'816'0,"-5"-1"-656"0,-1 1-160 0,-1-1 0 16,1 1 2384-16,-2 0 448 0,-1 0 96 0,0 0 16 0,2 0-768 16,-1 0-160-16,1 0-32 0,7 0 0 0,-5 1-608 0,5-1-128 15,0 0-32-15,0 0 0 0,0 0-768 0,0 0-176 16,4 6-16-16,4-1-16 0,3 0-240 0,2-1 0 15,4 1 0-15,0-2 0 0,4 0 0 0,2 0 0 16,2 0 128-16,3-2-128 0,2 0 0 0,2 1 128 16,1-1-128-16,3 0 0 0,2-1 128 0,2 0-128 15,-3-1 0-15,0 0 144 0,-5-1-144 0,-4-1 128 16,2-1-128-16,-2 1 128 0,-1 0-128 0,-4-1 128 16,-2 0-128-16,-4 1 128 0,-1-1-128 0,-4 2 160 15,-4 0-160-15,-2 0 160 0,-6 2-160 0,0 0 0 16,0 0 0-16,0 0 0 0,-4-4 0 0,-4 1 0 15,-1 0 0-15,-2 1 0 0,-1-1-176 0,-3 1-16 16,-3 0 0-16,0-1 0 0,-2-2 0 0,1 1-16 16,0 0 0-16,1-2 0 0,-1-1 208 0,1 0 0 15,0-2 0-15,0-1 0 0,2-1 192 0,2-1-32 16,3-1 0-16,3 0 0 0,0-1-160 0,2 2 0 0,3 1 144 0,2 1-144 16,1 0 0-16,2 3 0 15,1 0 0-15,2 2 0 0,1 0 0 0,4 2 0 16,0 1 128-16,1 1-128 0,2 1 0 0,2 2 0 0,0-1 0 15,3 3 0-15,-1 2 0 0,3 2 0 0,0 0 0 16,-1 3 0-16,-1 3 192 0,1 0-48 16,0 1 0-16,-1 3 0 0,0 1 128 0,-1 0 32 0,-2 1 0 0,-2 1 0 15,-1 0-16-15,-3 0 0 0,-3-1 0 0,-4-1 0 16,-4 1 112-16,-3 0 32 0,-1 0 0 0,-4-1 0 16,-2-1 176-16,-3 0 32 0,-1-1 16 0,-1 1 0 15,0 0-432-15,0-2-96 0,2 0 0 0,-5 4-128 16,3-2-1360-16,5-3-384 0,4-2-80 0</inkml:trace>
  <inkml:trace contextRef="#ctx0" brushRef="#br1" timeOffset="-57951.42">6056 10591 15951 0,'0'0'704'0,"0"0"144"0,0 0-672 0,3-6-176 16,-1 1 0-16,0-2 0 0,-1 1 1088 0,0-2 176 16,0-1 32-16,0-1 16 0,-1-1-224 0,0 0-32 0,0-1-16 0,-1-1 0 15,-1-1-128-15,0-3-16 16,0 0-16-16,-2 0 0 0,0 2-240 0,-2-1-64 15,0 2 0-15,-3 1 0 0,-1 2 176 0,-1 2 16 0,-1 1 16 0,0 3 0 16,0 0 32-16,0 5 0 0,-3 3 0 0,1 2 0 16,0 3-480-16,0 2-80 15,-1 3-32-15,1 2 0 0,0 3-224 0,-1 2 0 0,2 2 0 16,1 3 0-16,0 3 0 0,1-2-160 0,2 0 160 0,3 1-128 16,0-2 128-16,3-3 0 0,3-2-144 15,0-4 144-15,0-1 0 0,2-2-144 0,2-2 144 0,2-2 0 0,-1-1-192 0,3-2 64 16,1-4 128-16,1-1-208 0,1-2 208 0,1-2 0 15,1-3 0-15,0 0 0 0,0-3 0 0,2-2-144 16,-1-2 144-16,1-4 0 0,0-1 0 0,-1-2 0 16,0-2 0-16,0-1 0 0,-2-2 0 0,-1 2 0 15,-3 2 0-15,1 3 0 0,-2 1 0 0,-2 3 0 16,-1 3 0-16,-2 2 0 0,-1 3 240 0,-1 6-32 16,0 0 0-16,0 0 0 0,0 0 192 0,0 0 48 15,0 0 0-15,-3 7 0 0,-1 2-224 0,2 1-32 16,0 0-16-16,1 2 0 0,1 2-176 0,1 1 0 15,0-2 0-15,2 0 0 0,1 1 0 0,0 1 0 16,2-2 0-16,0 0 0 0,2-1-432 0,1-1 48 16,-1-2 0-16,8 2 0 15,-2-5-1632-15,0-1-320 0,1-5-64 0,-2-3-11440 0</inkml:trace>
  <inkml:trace contextRef="#ctx0" brushRef="#br1" timeOffset="-57026.59">6337 10429 17503 0,'-5'8'1552'0,"1"3"-1232"0,0 1-320 0,-1 3 0 16,1 2 1088-16,-1 2 176 16,1-1 16-16,0 1 16 0,-1-1-272 0,2-2-64 15,1 2-16-15,-2-3 0 0,2-1 0 0,1-1 0 0,1-2 0 0,0-3 0 16,1-1-176-16,-1-7-48 16,0 0 0-16,0 0 0 0,0 0-240 0,7-6-48 0,-1-1-16 0,1-4 0 15,1-2-224-15,-1-4-32 0,2-4-16 0,0-2 0 0,0-3-144 0,2-1 0 16,0 1 0-16,1 2 0 0,1 2 0 0,-1 4 0 15,0 3 0-15,0 3 0 0,1 3 0 0,-1 3-144 16,-2 3 144-16,-1 3-160 0,1 2 160 0,1 4 0 16,0 2-144-16,0 3 144 0,-1 3 0 0,1 0 0 15,2 1-144-15,-2 2 144 0,0-1 0 0,0 1 0 16,-1-2 0-16,0 0 0 0,0-2 0 0,1-1 0 16,0-3 0-16,1-4 0 0,1 0 0 0,1-3 0 15,-1-3 0-15,1-3 0 0,0-2 0 0,3-4 0 16,-3-3 0-16,1-4 0 0,-1 0 0 0,-1-4 0 15,-2-4 0-15,0-1 0 0,-1-1-224 0,0-1 64 16,-4 2 16-16,0 3 0 0,-4 3-16 0,-1 3 0 0,-1 4 0 0,-2 4 0 16,-2 3 416-16,-2 3 96 15,0 3 16-15,-3 4 0 0,-1 2-48 0,1 5 0 16,-4 4 0-16,1 2 0 0,1 2-320 0,-2 3 0 16,3 1 0-16,0 2-128 0,0 2 128 0,1-1 0 15,2-1-144-15,2-1 144 0,-1-5 0 0,5-2 0 16,1-3 0-16,4-2 0 0,-1-2-144 0,1-2 144 15,-4-8 0-15,8 3 0 0,-1-3-128 0,3-3 128 16,-1-3 0-16,4-2 0 0,-2-5 0 0,0-2 0 0,-2-4 0 0,4 0 0 16,-1-3 128-16,-1 1-128 0,2 0 0 15,-4 2 144-15,-1 4-144 0,0 1 0 0,-1 5 144 0,-2 1-144 16,1 2 272-16,-6 6-16 0,0 0 0 0,6 4 0 16,0 1 64-16,-2 4 0 0,0 4 0 0,0 4 0 15,-1 1-128-15,2 5-32 0,-2 5 0 0,-1 5 0 16,1 4-160-16,-1 5 192 0,-1 4-192 0,-1 8 192 15,0 5-192-15,0 3 0 0,-1 4 0 0,-2 1 128 16,0-3-128-16,0-7 0 0,-1-3 0 0,1-3 0 0,-1-4 0 0,-1-4 128 16,-1-3-128-16,-1-4 0 0,1-4 208 0,-1-4-32 15,-1-3-16-15,1-4 0 0,-1-4 288 0,-1-4 64 16,0-3 16-16,0-3 0 0,2-3-64 0,-1-2-16 16,-2-4 0-16,1-3 0 0,1-4-160 0,-1-5-32 15,2-7-16-15,3-7 0 0,-1-6-384 0,3-9-80 16,2-8-16-16,5-34 0 15,3-2-288-15,4-2-64 0,3-4-16 0,1 1 0 16,3 1 32-16,0 3 0 0,3 3 0 0,1 6 0 0,-1 6 272 0,1 9 64 16,-2 9 16-16,-7 22 0 0,-2 2 224 0,1 0 0 15,1 1 0-15,-2 3 0 0,-2 1 0 0,1 4 0 16,-2 1 0-16,0 4 0 0,-1 2 0 0,-3 3 192 16,0 2-48-16,-1 2 0 0,-2 2 32 0,-2 6 0 0,0 0 0 0,0 0 0 15,0 0 16-15,0 0 16 0,-2 9 0 0,-1 4 0 16,-1 4-208-16,-2 2 0 15,-1 3 128-15,1 5-128 0,-1 1 0 0,0 3 0 0,-1 2 0 0,1 1 0 16,1 0 0-16,1 1 0 16,1-1 0-16,-1 15 0 0,3-6 0 0,3-4 0 0,4-5 0 0,0-5 0 0,3-1 0 0,1-3 0 15,0-2 0-15,0-2 0 0,1-3-176 16,1-3 32-16,1-2 0 0,3-3 0 16,-3-2-1808-16,4-3-352 0,2-2-80 0</inkml:trace>
  <inkml:trace contextRef="#ctx0" brushRef="#br1" timeOffset="-56713.92">7273 10616 25791 0,'0'0'1152'0,"-4"7"224"0,-2-2-1104 0,6-5-272 15,0 0 0-15,-1 7 0 0,0 0 576 0,1-7 64 16,2 6 16-16,-2-6 0 0,0 0 80 0,10 6 16 16,0-4 0-16,1-3 0 0,1-3-112 0,1-1 0 15,0-3-16-15,3-2 0 0,-1-4-304 0,2-2-48 16,-2-4-16-16,0-4 0 0,0-4 0 0,-2-3-16 15,-1-1 0-15,-1 0 0 0,-3 1-112 0,-1 2-128 16,-2 4 176-16,-2 10-176 0,-3 2 192 0,-1 2-192 16,-2 3 192-16,-2 3-192 0,0 1 592 0,-2 2 16 15,-2 4 0-15,0 2 0 0,-2 4-16 0,-3 4 0 16,0 3 0-16,2 4 0 0,-5 2-416 0,4 1-176 16,0 2 128-16,2 1-128 0,1 2 0 0,2-2 128 15,2-1-128-15,1-1 0 0,3-2 0 0,2-1 0 0,1-1 0 16,3 5 0-16,1-3 0 0,3-5 0 0,1-3 0 15,2-2 0-15,3-3 0 0,0-2 0 0,1-3 0 0,2-2 0 16,2-2-320-16,3-2-64 0,0-3 0 0,1-4 0 31,-1-3-2176-31,2-3-432 0</inkml:trace>
  <inkml:trace contextRef="#ctx0" brushRef="#br1" timeOffset="-54436.73">8322 10573 6447 0,'0'0'272'0,"-2"9"80"0,2-9-352 0,-2 10 0 0,2-10 0 0,-3 8 0 0,3-8 2208 0,0 0 368 16,-3 9 80-16,3-9 16 0,0 0-880 0,0 0-192 15,0 0-16-15,0 0-16 0,0 0-272 0,0 0-48 16,0 0-16-16,0 0 0 0,0 0-288 0,8-4-64 16,0 0-16-16,-2-4 0 0,1-2-256 0,1-2-48 15,-1-2-16-15,1-3 0 0,-2-2-112 0,0-2-32 16,2-1 0-16,0-3 0 0,-1-2-160 0,1-4-48 15,-1-2 0-15,-1 0 0 0,-1 0-192 0,-1 2 0 16,-1 3 0-16,1 4 0 0,-2 4 0 0,-2 5-288 16,-2 4 64-16,-1 5 16 0,3 6-96 0,0 0-16 15,-7-2 0-15,7 2 0 0,-6 6-16 0,-1 4-16 16,-2 3 0-16,2 3 0 0,1 0 96 0,1 3 32 16,1 0 0-16,0-1 0 0,2-1 96 0,2 0 128 15,5 1-208-15,-1-1 80 0,2-2 128 0,0 1 0 16,2 1 0-16,0-1 0 0,-1 0 0 0,1-2 0 15,1-1 0-15,-2-1 0 0,0-1 256 0,1 0 96 16,-1 0 16-16,0-1 0 0,0-1-48 0,0-2 0 0,0-2 0 16,2 0 0-16,0-2-128 0,-9-3-16 0,6 0-16 0,2-2 0 15,1-2-320-15,-1-2-64 16,3-2-16-16,-1-3 0 16,1-2-592-16,1-2-112 0,1-4-16 0,-1-2-16 15,0-1-80-15,0-1-16 0,-1 0 0 0,-1 1 0 16,0 1 480-16,-3 3 80 0,-1 3 32 0,-2 4 0 0,0 2 848 0,-1 4 160 0,-3 5 48 0,0 0 0 0,0 0 544 0,0 0 112 15,2 5 32-15,1 4 0 0,0 1-624 0,0 1-112 16,0 2-16-16,2 0-16 0,0 0-272 0,2 1-48 16,-1-1-16-16,5 3 0 0,1-1-32 0,-1-4-128 15,0-3 192-15,3-1-64 0,-2-3 192 0,1-1 48 16,0-3 0-16,1-4 0 0,0-1-32 0,-3-3 0 16,-2-2 0-16,0-1 0 0,0-2 80 0,-2-2 16 15,-4-3 0-15,-1-2 0 0,0-1 128 0,-2 0 16 16,-2 0 16-16,0 8 0 0,-1 0-240 0,-2 1-48 15,0 1-16-15,-2 2 0 0,-1 3 160 0,0 2 48 16,-4 3 0-16,-1 2 0 0,-1 3-304 0,0 2-48 16,-2 4-16-16,0 2 0 0,-1 2-336 0,2 4-80 15,1 2-16-15,1 1 0 16,0 2-1424-16,5 0-272 0,2-1-64 0,4-3-16 16,2-3-1376-16,3-3-288 0</inkml:trace>
  <inkml:trace contextRef="#ctx0" brushRef="#br1" timeOffset="-54232.7">9198 9874 28559 0,'0'0'2544'0,"-4"-1"-2032"0,-2 0-512 0,2 1 0 15,4 0 1440-15,0 0 192 0,-6 2 32 0,2 2 16 16,-1 2-720-16,2 1-128 0,1 4-48 0,0 4 0 16,-1 1-176-16,2 3-32 0,0 2-16 0,1 4 0 15,0 4-304-15,0 3-64 0,0 2-16 0,1 3 0 16,-1 5-176-16,0 0 0 0,0-2 0 0,0 0 0 15,0-2 0-15,1 0 128 0,1-4-128 0,0 11 0 16,0-9-256-16,0-6-128 0,1-6-16 0,0-9-11280 16,-1-3-2256-16</inkml:trace>
  <inkml:trace contextRef="#ctx0" brushRef="#br1" timeOffset="-53074.59">8911 10400 35295 0,'0'0'1568'0,"0"0"320"0,0 0-1504 0,0 0-384 16,0 0 0-16,0 0 0 0,5-5 0 0,2 2-240 16,2 2 48-16,2-3 0 0,2 0 192 0,2 0-176 0,3-2 176 0,3 0-160 15,2-2 160-15,2 0-160 0,3-1 160 0,4-1-160 16,3-1-96-16,0-1 0 16,1-1-16-16,0-1 0 15,-2-3-2256-15,-1 1-448 0,-4-2-96 0,1 3 0 16,-4 1 1216-16,-1 0 256 0,-4 3 64 0,-4 1 0 0,-3 1 1024 0,-3 2 192 15,-5 0 64-15,-2 3 0 0,-4 4 2352 0,0 0 464 0,-2-4 112 0,-2 1 16 16,-3 2-512-16,-1 2-80 16,0 0-32-16,-1 4 0 0,-1 0-688 0,0 3-144 0,-1 1-16 0,0 2-16 15,-1 2-512-15,1 1-112 0,1 3 0 16,2 0-16-16,1 2-304 0,0 0-48 0,2 0-16 0,1-1 0 0,2 2-192 0,1-1 0 16,3 1 0-16,0-3 0 0,3 0 0 0,-1-3 0 15,1-2 0-15,1-1 0 0,3-2-144 0,0-4 144 16,1 1-208-16,0-4 80 0,-2-2-144 0,2-2-32 15,0-3 0-15,0-1 0 0,-1-3 48 0,1-4 0 16,0-4 0-16,-2-1 0 0,0-2 80 0,0-1 32 16,-2 0 0-16,-1 2 0 0,-2 3 144 0,-1 2 0 15,1 3 0-15,-2 2-128 0,-1 2 272 0,0 7 64 16,0 0 16-16,0 0 0 0,0 0 160 0,0 0 16 16,-1 8 16-16,1 3 0 0,0 1-416 0,2 1 128 15,0 1-128-15,1 2 0 0,2-1 0 0,0 1 0 16,1-2 0-16,1 0 0 0,1-1 0 0,1 0 0 15,0-2 0-15,2-4 0 0,1 0 0 0,1-3 0 16,2-3 0-16,1-2 0 0,0-3-144 0,2-3 144 16,1-3-192-16,-1-3 192 0,1-2-192 0,-3-5 192 15,0-3-192-15,-1-4 192 0,1-3 0 0,-2-4-128 0,-2-3 128 0,-1 0 0 16,1-3 0-16,-1 2 0 0,-2 1 0 0,-2 6 0 16,-2 1 0-16,-1 5 0 0,0 4 0 0,-2 3 0 15,-1 3 400-15,-1 3 96 0,0 3 16 0,0 1 0 16,0 8 64-16,0 0 0 0,0 0 16 0,0 0 0 15,-5 9-336-15,0 3-80 0,2 2-16 0,-2 4 0 16,-1 3-160-16,1 3 0 0,2 3 144 0,0 4-144 16,0 1 0-16,0 2 0 0,2 3-160 0,1-1 160 15,1-1-128-15,2-2 128 0,0-2 0 0,3-3 0 0,1-2 0 0,1-3 0 16,-2-2 0-16,2-4 0 16,2-2 0-16,1-3 0 0,1-3-128 0,1-4 128 15,0-3-320-15,3-3 0 0,-1-1 0 0,2-5 0 0,-1-4 80 0,3-3 16 16,1-5 0-16,0-2 0 0,-2-2-32 0,2-2-16 15,-3-1 0-15,-2 0 0 0,-2 4 96 0,-2 1 32 16,-1 4 0-16,-2 3 0 0,-3 1 144 0,0 5 0 16,-2 1 0-16,-3 7 128 0,0 0 128 0,0 0 48 15,0 0 0-15,0 0 0 0,-4 9-48 0,0 3-16 16,0 2 0-16,2 3 0 0,-2-1-240 0,1 2 128 16,1 1-128-16,1 0 0 0,1 1 0 0,1 0 0 15,2-1 0-15,0-2 0 0,2 0 0 0,1-3 0 16,1-1 0-16,1-2 0 0,1-2 0 0,0-1 0 15,1-4 0-15,1-1 0 0,0-3-240 0,1-2 64 16,-1-3 16-16,3-3 0 0,0-3-16 0,0-2 0 16,-1-4 0-16,1-4 0 0,-1-3 16 0,-1-1 0 15,-1 0 0-15,0-1 0 0,-1 2 160 0,-2 3-160 0,-2 4 160 0,0 1-160 16,-2 4 160-16,-1 2 0 0,-2 3 0 0,1 2 128 16,-2 5 64-16,0 0 0 0,0 0 16 0,0 0 0 15,-5 8-16-15,0 3-16 0,0 2 0 16,2 2 0-16,0 2-176 0,0 1 0 0,1 0 0 15,1 1 0-15,1-1-128 0,2-1 128 0,1-1 0 0,1-1 0 16,0-1 0-16,3-2 0 16,1-1 0-16,0-2 0 0,2-2-192 0,1-2 192 0,0-1-192 0,4-3 192 0,-2-4-224 15,2 0 80-15,0-3 16 0,1-3 0 16,1-2 128-16,0-2 0 0,-1-3-144 0,-1-1 144 0,-1-4 0 0,-2-1 0 16,0 1 0-16,-4-1 0 0,-3 2 176 0,-3 1-48 15,-2 3-128-15,-4 3 192 16,-2 0 240-16,-3 5 32 0,-2 1 16 0,0 3 0 15,-2 1-128-15,-3 5-32 0,0 1 0 0,-2 1 0 0,0 2-320 16,-1 1-256-16,0 3 32 0,2 2 16 16,-3 1-544-16,2 1-96 0,1 0-32 15,1 2-10960-15,3-1-2208 0</inkml:trace>
  <inkml:trace contextRef="#ctx0" brushRef="#br1" timeOffset="-52149.5">10481 10350 19231 0,'0'0'848'0,"0"0"176"0,0 0-816 0,0 0-208 16,0 0 0-16,0 0 0 0,-2-4 912 0,2 4 144 15,0 0 32-15,0 0 0 0,0 0-32 0,0 0 0 16,3-5 0-16,-3 5 0 0,2-5-256 0,1 0-48 16,0 1-16-16,1 0 0 0,0-1-224 0,2 1-64 15,-3-2 0-15,4 1 0 0,0-1-96 0,1 0-32 0,1-1 0 0,1 2 0 16,0-1 0-16,1 3 0 15,-2-1 0-15,2 2 0 0,2 1 0 0,-4 1-16 16,1 1 0-16,0 3 0 0,0-1-128 0,0 2-32 16,0 1 0-16,-1 0 0 0,-2 2-16 0,1 0 0 15,-1 0 0-15,0-1 0 0,-1 0-128 0,1-1 0 0,-1 0 0 16,2-2 128-16,2 0-128 0,-3-2 0 0,3-1 0 0,4-3 0 16,-1-2 0-16,1-1 0 0,-1-3 0 0,2-2 0 15,0-3-176-15,0-1 48 0,3-3 0 16,-3-1 0-16,2-3 128 0,-2-1 0 0,0-1 0 0,-1 1 0 15,-1 0 0-15,-2 2-128 0,-3 2 128 0,-4 3 0 16,0 2 0-16,-3 2 0 0,-2 1 144 0,-2 3-144 16,-1 2 464-16,-2 2-16 0,1 2 0 0,-4 4 0 15,0 0-64-15,-1 3-32 0,-1 3 0 0,0 2 0 16,0 1-352-16,0 3 144 0,-1 0-144 0,1 2 0 16,1 0 0-16,2 1 0 0,0 0 0 0,2 0 0 15,1-1 0-15,3-2 0 0,-2-1 0 0,4-1 0 16,0-3 0-16,4-1-144 0,-2-2 144 0,2-3 0 0,2-2-128 0,0-2 128 15,2-2-128-15,2-3 128 0,-1-2 0 16,2-4-128-16,0-2 128 0,1-4 0 0,-1-4 0 0,0-2 0 16,0-1 0-16,-1 1 0 0,-1 1 0 0,-3 3 0 15,0 3 128-15,-3 3-128 0,-1 3 240 0,0 3-32 16,-2 2 0-16,0 5 0 0,0 0 112 0,0 0 0 16,-2 7 16-16,1 5 0 0,-2 5-144 0,0 4-16 15,-1 2-16-15,1 4 0 0,0 4-160 0,-1 3 0 16,1 4 0-16,-1 2 0 0,-2 3 0 0,2 4 0 15,-1 1 0-15,1 0 0 0,-2 0 0 0,1-3 0 0,1-1 0 0,-2-2 0 16,0-4 0-16,1-3 0 16,0-4 0-16,-1-2 0 0,0-4 128 0,1-3 0 15,-1-2 0-15,1-3 0 0,-1-1 288 0,1-3 48 0,-2-1 16 0,1-2 0 16,-1-1-128-16,-3 1-32 0,0-5 0 0,-1-2 0 16,-1-1-64-16,1-4-32 0,1 0 0 0,2-4 0 15,-5-5-512-15,4-4-96 0,-2-2-32 0,0-7-12560 16,-2-8-2512-16</inkml:trace>
  <inkml:trace contextRef="#ctx0" brushRef="#br1" timeOffset="-51962.02">10065 9683 24879 0,'-10'-8'2208'0,"10"8"-1760"15,0 0-448-15,0 0 0 0,0 0 2240 0,0 0 384 16,0 0 64-16,0 0 0 0,0 0-2384 0,0 0-496 15,0 0-80-15,0 0-32 0,0 0 304 0,0 0-128 16,0 0 128-16,0 0 0 16,2 7-2112-16,-3 4-320 0</inkml:trace>
  <inkml:trace contextRef="#ctx0" brushRef="#br1" timeOffset="-51805.79">9651 10042 36863 0,'-19'-4'1632'0,"14"3"336"0,-1-2-1584 0,2 2-384 0,4 1 0 0,0 0 0 15,0 0 704-15,0 0 48 16,0 0 16-16,6-3 0 0,3 0-528 0,5-2-112 0,2 1 0 0,6-1-128 16,3 0 0-16,2-2 0 15,1 0 0-15,3-3-144 16,3-1-944-16,3 0-192 0,2-1-48 0,4 0-9648 0,2-1-1936 0</inkml:trace>
  <inkml:trace contextRef="#ctx0" brushRef="#br1" timeOffset="-51336.77">11947 10143 19455 0,'0'0'864'0,"0"0"176"0,2-5-832 0,1-1-208 16,3 0 0-16,-3-1 0 0,3 0 128 0,-2 1-128 15,-2-2 176-15,-1 2-176 0,1-1 1088 0,-2 0 96 16,-3 1 32-16,-1 0 0 0,-3 2 608 0,0-1 128 16,-3 2 32-16,-1 2 0 0,-2 1-784 0,-2 2-160 15,1 0-16-15,-1 4-16 0,-2 2-640 0,-1 2-128 16,1 1-32-16,-1 2 0 0,2 0-208 0,0 0 0 0,4 0-144 0,-2 4 144 15,3-3-128-15,7-5 128 0,1 0 0 0,2-2-144 16,2 1 0-16,3-1 0 0,1-3 0 16,3 1 0-16,2-1 144 0,3 0-208 15,1 0 80-15,3-1 128 0,0-1-160 0,2 0 160 0,1 1 0 0,2 1-144 16,-1-2 144-16,-3 1 0 0,0 1 0 0,-3-1 0 16,1 1 384-16,-4 1 16 0,-1 0 0 0,-2 1 0 15,-3-1 112-15,-1 3 32 0,-1 0 0 0,-4-1 0 16,-2 1-64-16,-2 1-16 0,-3 2 0 0,-1 0 0 0,-2 0-272 0,-1 0-64 15,-2 0-128-15,-1 0 192 0,0 0-432 0,0-1-80 16,1-2-32-16,1-2 0 16,1-1-544-1,1-3-96-15,2-2-32 0,4-5-9760 0,0-3-1952 0</inkml:trace>
  <inkml:trace contextRef="#ctx0" brushRef="#br1" timeOffset="-51148.37">12222 9828 25791 0,'0'0'2304'0,"0"0"-1856"15,0 0-448-15,4 6 0 0,1 2 1328 0,-1 2 160 16,-1 3 48-16,1 1 0 0,-2 4-64 0,0 2-16 16,-1 1 0-16,0 2 0 0,-1 1-640 0,0 3-128 0,-1 3-32 0,0 2 0 31,-1 0-368-31,1 1-80 0,0 0-16 0,0 0 0 0,1-2-192 0,0-3 0 16,0-1 0-16,0-4 0 15,1-3-352-15,0-3-112 0,0-3-32 0,1-1-10944 16,0-5-2192-16</inkml:trace>
  <inkml:trace contextRef="#ctx0" brushRef="#br1" timeOffset="-50976.05">12098 10192 35007 0,'0'0'3120'0,"0"0"-2496"0,-5-5-496 0,5 5-128 16,-1-5 256-16,1-1 48 0,0 1 0 0,3-1 0 15,3 0-304-15,3 0 0 0,2 0 128 0,4 0-128 16,3 1 0-16,3 0 0 0,2 1-128 0,2 0 128 15,1 2-144-15,3 0 144 0,2 0-128 0,2 1-10496 16,2 0-2112-16</inkml:trace>
  <inkml:trace contextRef="#ctx0" brushRef="#br1" timeOffset="-50662.05">12579 10020 33167 0,'0'0'2944'0,"0"0"-2352"15,0 0-464-15,0 0-128 0,0 0 480 0,0 0 80 16,0 0 16-16,0 0 0 0,0 0-448 0,8 8-128 16,2 2 0-16,1 3 0 0,0 2 0 0,1 2 0 15,1-1 0-15,1 3 0 0,-1 0 0 0,-1 2 0 16,0 1 0-16,-3 2 0 0,-2-1 144 0,0 0-16 0,-3-1-128 0,0-2 192 31,-2-3-64-31,0 0-128 0,-2-5 176 0,0-2-176 0,-1-4 320 0,1-6-64 0,0 0 0 0,0 0 0 16,-4-4 544-16,0-4 96 0,1-4 32 0,0-3 0 15,1-4-320-15,0-2-64 0,2-4-16 0,3-3 0 16,1 0-384-16,2-2-144 0,0 0 0 0,2 3 144 16,1 2-144-16,1 2-144 0,1 3 144 0,1 3-208 31,1 3-528-31,0 3-96 0,0 2-32 0,2 4 0 16,-1 1-1952-16,0 4-400 0,2 3-80 0,-1 1-10672 0</inkml:trace>
  <inkml:trace contextRef="#ctx0" brushRef="#br1" timeOffset="-50066.54">13095 10073 11055 0,'0'0'976'0,"4"-8"-784"16,0 0-192-16,2 0 0 0,-2-2 3184 0,1-2 592 16,1-3 112-16,-2 0 16 15,0 0-1696-15,-2 0-352 0,-1 2-64 0,-1 1 0 0,-2 2-48 0,-2 2 0 16,0 3 0-16,-1 3 0 0,-2 2-624 0,0 3-128 16,1 4-32-16,-3 2 0 0,-2 5-544 0,1 1-112 15,0 2-32-15,1 2 0 0,1 2-272 0,0 2 160 16,1 0-160-16,2 1 128 0,3-1-128 0,-1-1 0 15,2 0 0-15,2-3 0 0,3 0 0 0,0-3 0 0,0-4 0 0,5-2 0 16,1-3 0-16,0-2-176 0,-1-4 176 0,2-2-128 16,1-3 128-16,1-2 0 0,1-5 0 0,0-2 0 15,0-3 0-15,1-3 0 16,4-4 0-16,-2-2 0 0,0-1 0 0,2-1 128 0,1 2-128 16,-1 2 0-16,0 3 0 0,-1 2 0 0,-2 4 0 15,0 3 0-15,-4 3 0 0,0 4 0 16,-1 2 0-16,0 3 0 0,-2 3-144 0,-2 3 144 0,0 2-160 0,-2 2 160 15,0 1-144-15,-1 3 144 0,0 3-128 0,-2 3 128 16,-3 2-208-16,-3 1 32 0,0 1 16 0,-2 1 0 16,1-1-160-16,1-3-16 0,-1-3-16 0,2-3 0 15,0-2 160-15,0-3 48 0,3-3 0 0,0-8 0 16,0 0 144-16,0 0 0 0,0 0 160 16,7-4-160-16,1-4 128 0,0-5-128 0,1-5 0 0,1-5 0 0,2-4 128 0,1-4-128 15,3-3 0-15,-1-3 144 0,3 0-144 0,-1 1 0 16,-1-1 144-16,-2 7-144 0,-2 2 0 0,-2 6 144 15,-3 5-144-15,-1 2 0 0,-2 4 448 0,-2 4 0 16,-1 2-16-16,-1 5 0 0,0 0-128 0,-2 7-32 16,-2 2 0-16,1 5 0 0,0 2-272 0,1 4 0 15,-3 1-128-15,2 1 128 0,2 1-256 0,2 1 32 16,1 1 16-16,0-3 0 16,4-2-240-16,0 0-64 0,2-2 0 0,1-2 0 0,0-1 192 0,1-3 48 15,0-3 0-15,-2-2 0 0,1 0 272 0,-1-3 0 16,-3 0 0-16,-5-4 0 0,0 0 288 0,0 0 112 15,0 0 32-15,0 0 0 0,-6 2 304 0,-3-1 64 16,-3 0 16-16,-4 1 0 0,-1 1-336 0,-2 2-64 16,-2 0-16-16,1 3 0 0,2 2-400 0,0 0 0 0,4 0 128 0,1 1-128 31,2-1-1936-31,2 1-432 0,2 0-64 0</inkml:trace>
  <inkml:trace contextRef="#ctx0" brushRef="#br1" timeOffset="-49424.74">14542 10277 20783 0,'0'0'912'0,"0"0"208"0,0 0-896 0,0-5-224 16,0-3 0-16,1-1 0 0,2 0 1152 0,1-4 192 15,-1-2 48-15,-1 0 0 0,1-2-256 0,0 0-48 0,-1-2-16 0,-1 0 0 16,-1 0-368-16,-1 2-64 31,-1 0 0-31,-2 3-16 0,0 2 272 0,-2 3 64 0,1 1 16 0,-1 4 0 0,-2 3-256 0,0 2-48 16,-1 6-16-16,-1 4 0 0,-1 3-320 0,0 5-64 15,0 2-16-15,0 3 0 0,-1 2-256 0,0 2 128 16,2-1-128-16,1 2 0 0,3-3 0 0,0-1 0 16,3 0 0-16,3-2 0 15,2-2 0-15,2-4 0 0,2-4 0 0,2 0-144 0,2-4 144 0,2-2-128 0,2-5 128 0,2-3-128 31,3-3 128-31,2-6 0 0,2-4 0 0,4-5 0 16,-1-2 0-16,1-7 0 0,2-3 0 0,0-7 0 16,-2-5 128-16,-2-3-128 0,0-3 128 0,-4-2-128 0,-2-1 0 0,-1 3 144 15,-3 1-144-15,-1 7 0 0,-7 3 160 0,0 7-160 16,-3 6 128-16,-2 5-128 16,-3 4 384-16,-1 4-16 0,-1 3 0 0,-2 3 0 15,0 4 16-15,1 3 0 0,-5 4 0 0,1 4 0 0,-1 3-256 0,-1 3-128 16,-1 4 128-16,1 4-128 0,-1 3 0 0,-1 4 0 15,1 4-160-15,1 0 160 0,3 0-144 0,1 0 144 16,4 2 0-16,1-2-144 0,2-1 144 0,1-1 0 16,2-3 0-16,-1-1-128 0,2-4 128 0,3-2-192 15,2-3 192-15,0-4-192 16,1-3-576-16,1-2-112 0,2-2-16 0,4-4-16 16,2-4-2032-16,2-3-384 0,3-4-96 0</inkml:trace>
  <inkml:trace contextRef="#ctx0" brushRef="#br1" timeOffset="-48734.13">15112 10178 11055 0,'0'0'480'0,"0"0"112"0,-7 2-464 0,2-1-128 0,0-1 0 0,5 0 0 16,-5 0 3296-16,5 0 640 0,0 0 128 0,0 0 32 16,0 0-2176-16,0 0-448 15,0 0-64-15,0-5-32 0,2 0-656 0,2-2-128 16,2-2-16-16,0-1-16 0,3-2-272 0,-1-1-48 16,0-1-16-16,-1-2 0 0,1-1 176 0,0-1 48 0,-1 1 0 0,0-2 0 15,-2 1-128-15,-1 4-32 0,-2 2 0 0,-1 2 0 16,-1 1 288-16,-2 4 48 0,-1 1 16 0,3 4 0 15,-7 0-48-15,-1 4 0 0,1 2 0 0,-2 5 0 16,-2 3-320-16,0 0-64 0,-1 2-16 0,1 4 0 16,0 3-192-16,1 1 0 0,1 1 0 0,1-1 0 15,3 0 0-15,1-1 0 0,3-1 0 0,1-2 0 0,3-1-128 0,1-3-32 16,1-3 0-16,4-2 0 16,2-2-528-16,2-3-96 0,4-3-32 0,3-3 0 15,1-3-592-15,2-3-112 0,0-5-16 0,1-3-16 16,0-6-1392-16,2-1-256 0,-1-3-64 0,0-1-16 15,-2-2-1120-15,0 3-208 0,-2 2-64 0,-2 4 0 0,-5 5 3888 0,-3 4 784 16,-2 4 128-16,-9 5 32 0,0 0 2656 0,0 0 512 16,1 8 128-16,-2 0 0 0,-1 3-1040 0,-1 2-224 15,-2-1-32-15,0 0-16 0,-2-1-864 0,0 1-160 16,2 0-32-16,-1-1-16 0,2-2 96 0,0-3 32 0,0 0 0 0,4-6 0 16,0 0 48-16,0 0 16 0,0 0 0 0,0 0 0 15,0 0-496-15,5-5-80 16,0-1-32-16,2-3 0 0,1-2-400 0,0-2-96 15,3-1-16-15,3-2 0 0,0-1-144 0,0 1 0 16,2 2 0-16,-2 2 128 0,2 1-128 0,-1 3 0 16,-2 3 0-16,-1 3 0 0,-1 2 0 0,-1 3 0 0,-1 1 0 0,-1 4 0 15,1 2 0-15,-1 2 0 0,-1 1 0 0,-2 1 0 16,-1 3 0-16,1-1 0 0,0 1 144 0,0-1-144 16,-1 0 0-16,1-3 144 15,0-1-144-15,1-2 0 0,-1 0 128 0,2-5-128 16,-2-1 0-16,3-3 0 0,-3-2 128 0,2-3-128 0,1-1 192 0,-1-3-192 0,2-2 144 0,0-1-144 15,1-3 0-15,2-4 144 0,2 0-144 0,3-3 0 16,-4-1 0-16,2 1 0 0,1 1 0 0,0 1 0 16,1 5 0-16,-2 3 0 0,1 2 0 0,-2 4 0 15,-2 1 0-15,0 4 0 0,-1 3 0 0,-1 2 128 16,0 2 0-16,0 1 0 0,0 3-128 0,-2 3 0 16,1-1 144-16,0 2-144 0,-2 2 0 0,0-1 128 15,2 1-128-15,1-1 0 0,-2-3 0 0,1 0 0 16,-1-4 0-16,3-1 0 15,0-1-288-15,1-4-128 0,3-2-32 0,-3-3 0 16,2-1-2048-16,0-4-400 0,1-3-96 0,-1-3-16 16,-2-2-672-16,1-4-144 0</inkml:trace>
  <inkml:trace contextRef="#ctx0" brushRef="#br1" timeOffset="-47795.04">16323 9879 12895 0,'0'0'1152'0,"0"0"-928"16,-6 2-224-16,1 2 0 0,-3 0 2512 0,1 3 464 15,1 0 96-15,-1 3 0 0,0 0-1568 0,-2 1-320 16,0 1-64-16,-1 0-16 0,1 2-368 0,3-1-80 0,0 0-16 0,1 0 0 15,0 0-272-15,2 0-64 16,2-1-16-16,1-1 0 0,1-1-96 0,1-2-32 16,4 0 0-16,-1-1 0 0,4-2-160 0,2-2 0 0,1-1 0 0,2-2 0 31,2-3-832-31,0-1-64 0,2-2 0 0,1-2 0 0,0-2-1968 16,1-2-400-16,0-2-64 0,2 0-32 15,-3-1 1168-15,-1-1 224 0,-2 2 48 0,-2 1 16 0,-2 1 1328 0,-3 2 272 0,-2 1 48 0,-2 1 16 0,-2 2 2752 0,0 0 560 16,-3 1 96-16,0 5 32 0,0 0-928 0,-5-5-176 15,0 2-48-15,-2 2 0 0,-1 0-832 0,1 2-160 16,-2 0-32-16,0 1-16 0,-1 2-496 0,0 0-80 16,1-1-32-16,1 2 0 0,0-2-208 0,0 2-64 15,-1 1 0-15,2-1 0 0,0 2-128 0,1 0 160 16,-1-1-160-16,1 1 160 0,1-2-160 0,-1 1 0 16,0-2 144-16,0 1-144 0,1-1 0 0,-1-1 0 15,1 1 0-15,0-1 0 0,1 0 144 0,-1 1-144 16,-1-2 192-16,1 1-192 0,-1 0 0 0,1 2 0 15,-1 0 0-15,2 2-192 0,0 1 192 0,1 1 0 16,0 2 0-16,1 2 0 0,-1 0 0 0,1 0 0 16,1 0 0-16,1 0 0 0,0 1 0 0,0-1 160 15,1 0-32-15,0-1 0 0,1-1 64 0,3-1 16 16,0-1 0-16,3-2 0 0,1-1 0 0,1-2 0 16,2 0 0-16,2-4 0 0,2-3-208 0,0 0 144 0,2-1-144 0,1-2 128 15,2-1-128-15,2-3-192 16,1-1 32-16,1-4 16 15,-2-1-368-15,1-2-64 0,-3-4 0 0,0-1-16 16,-1-2-240-16,-2-2-64 0,0-1 0 0,-1-1 0 16,-3 3 368-16,-3 4 64 0,-2 3 16 0,-3 4 0 0,-2 3 448 0,-3 3 192 0,-2 2-16 0,1 7 0 15,0 0 528-15,-6 2 96 0,-2 3 32 0,1 4 0 16,-2 3-400-16,0 3-80 0,-1 3-16 0,1 2 0 0,1 0-336 0,0 2 0 16,-1 3 0-16,1 0 0 0,0 1 128 15,0-1-128-15,2-3 128 0,2-3-128 0,2-1 0 16,0-4 0-16,0-2 0 0,4-3 0 0,0-2 0 0,2-3 224 15,3-2-48-15,-2-3-16 0,2-4 32 0,1-3 0 16,0-3 0-16,3-3 0 0,1-4-192 0,3-3 128 16,1-4-128-16,2-1 128 0,-1-3-128 0,3-1 128 15,2 1-128-15,0 2 128 0,-1 3-128 0,-1 4 0 16,-2 4 0-16,-3 4 0 0,-2 3 256 0,0 3 64 16,-1 3 0-16,1 3 16 0,-2 3 112 0,0 4 0 15,-3 3 16-15,2 1 0 0,-4 2-208 0,1 1-64 16,1 3 0-16,0-1 0 0,0 0-192 0,0-1 0 15,2 0 128-15,0 0-128 0,1-1 0 0,1-2 0 0,0-2 0 0,0-3 0 16,2-4 0-16,0-2 0 16,1-2 128-16,3-5-128 0,0-1 0 0,0-3 0 15,0-2 0-15,2-4 0 0,-1-3 0 0,1-5 0 16,0-3-128-16,-1-5 128 0,-1-2 0 0,2-2 0 16,0-3-128-16,0 0 128 0,-3-1 0 0,-2 5 0 15,-4 3 0-15,-2 4 0 0,-3 5 256 0,-1 5 144 16,-2 2 48-16,-1 5 0 0,-2 2 304 0,0 9 64 15,0 0 16-15,0 0 0 0,-7 6-432 0,-2 3-80 16,-1 3 0-16,1 5-16 0,1 6-304 0,-2 4 0 16,1 0 0-16,1 3 0 0,0 3 0 0,1 2 0 0,1 2 0 0,1 0 0 15,1-1 0-15,2-1 0 0,1-3 0 16,1-2 0 0,0-1-496-16,1-3 0 0,1-3 0 0,2-3-12192 0,2-4-2448 0</inkml:trace>
  <inkml:trace contextRef="#ctx0" brushRef="#br1" timeOffset="-47622.08">17196 9840 40655 0,'0'0'1792'0,"-4"-4"384"0,4 4-1728 0,0 0-448 16,0 0 0-16,0 0 0 0,0 0 0 0,0 0 0 16,5-4 0-16,4 2 0 0,3 0-160 0,5 0 160 15,4 1 0-15,3 0-144 0,3 1 144 0,5-1-128 16,2-1 128-16,4 0-128 15,-1-2-1456-15,0 1-272 0,2-2-64 0</inkml:trace>
  <inkml:trace contextRef="#ctx0" brushRef="#br1" timeOffset="-47151.54">18657 9934 21183 0,'0'0'1888'0,"0"0"-1504"0,0 0-384 0,0 0 0 0,0 0 240 0,0 0-32 15,0 0 0-15,4-3 0 0,-1-1 432 0,-2-2 96 16,1-2 16-16,-1 2 0 0,-2-1 656 0,0 1 144 15,-1-1 32-15,-2 0 0 0,0 1-144 0,-2 0-32 16,0 2 0-16,-2 1 0 0,-4-1-512 0,0 4-96 16,-2 2-32-16,-1 4 0 0,1 3-400 0,0 2-96 15,-1 2-16-15,1 1 0 0,2 1-256 0,1 0 0 16,2 0 0-16,3 1 0 16,2-2-144-16,3 0 144 0,2 0-128 0,4-1 128 0,2 0-192 0,2-1 32 15,2-2 16-15,1-1 0 0,1-2 144 0,3 1 0 16,1-1-144-16,2-1 144 0,0 1 0 0,0 0 0 0,-1-1 0 0,-1 0 0 15,-3-2 0-15,-1 0 0 0,-3 1 0 16,-4-1 0-16,-2 2 0 0,-3-1 192 16,-3 2-64-16,-4 1 0 0,0 0 256 0,-5 3 32 0,-2-1 16 0,-3 2 0 15,-1 2-272-15,-1-1-160 0,0 0 192 0,1 0-192 16,-1-1 0-16,2-1-144 0,0-1-16 0,4-2 0 31,0-3-400-31,3-2-80 0,4-3 0 0,5 0-10784 0,0-7-2144 0</inkml:trace>
  <inkml:trace contextRef="#ctx0" brushRef="#br1" timeOffset="-46836.84">18964 9905 26719 0,'0'0'2368'15,"0"8"-1888"-15,0 2-480 0,0 2 0 0,-1 3 560 0,0 1 16 16,-2 1 0-16,1 0 0 0,0 2 144 0,0 1 48 16,0 1 0-16,1-2 0 0,-1 0-192 0,2 1-16 15,3-4-16-15,-1 1 0 0,0-3-96 0,1-1 0 16,3-2-16-16,2-2 0 0,-2-3-48 0,3-3-16 15,1-2 0-15,1-1 0 0,1-3-176 0,1-4-16 16,1-2-16-16,1-2 0 0,-2-3-16 0,1-3 0 0,-1-4 0 0,1-4 0 16,0 0-144-16,-1-1 160 15,-2-3-160-15,-1 4 160 0,-1 2-160 0,-3 3 0 16,-1 3 0-16,-2 4 0 0,-1 2 416 0,-1 4 0 16,-1 0 0-16,0 7 0 0,0 0 96 0,0 0 32 15,0 0 0-15,-3 7 0 0,0 1-352 0,1 4-64 0,-1 3 0 0,1 0-128 16,-1 2 0-16,1 1 0 15,0 2 0-15,0 1 0 0,2 1 0 0,2-1 0 0,-1-1-192 0,2 0 192 32,1-2-560-32,2-1-16 0,0-2 0 0,4-2 0 15,2-1-1904-15,5-4-384 0,3-2-80 0</inkml:trace>
  <inkml:trace contextRef="#ctx0" brushRef="#br1" timeOffset="-46382.71">19559 9831 27647 0,'-10'2'2448'0,"-1"0"-1952"0,-1 2-496 0,0 1 0 16,1 4 768-16,-3 2 64 0,-1 2 16 0,2 1 0 0,0 2-80 0,2 1-32 16,0 3 0-16,1 1 0 0,1 0-336 0,3 1-64 31,0 1-16-31,4 1 0 0,1-1-320 0,2-1 128 0,1-2-128 0,2-1 0 16,2-2 128-16,3-1-128 0,2-3 160 0,2-2-160 0,0-3 192 0,3-4-64 15,1-2-128-15,3-4 192 0,1-3-192 0,1-4 144 16,0-2-144-16,0-3 128 0,1-6-128 0,0-3 0 15,-2-4 0-15,0-4 0 0,0-3 0 0,-1-1 0 0,-2-3 0 16,0-2-176-16,-4 2 16 0,-1 1 0 16,-4 3 0-16,-1 6 0 0,-3 4 160 0,-1 6 0 15,-2 2 128-15,-1 5-128 0,-1 5 272 0,0 6-16 16,0 0 0-16,0 0 0 0,-4 7-112 0,-2 3-16 16,1 2-128-16,-2 4 192 0,0 1-192 0,1 3-192 0,-2 1 48 0,-1 3 0 15,-1 3 144-15,0 1-192 16,1 2 192-16,0-1-192 0,1-3-96 0,1-1-32 0,3-3 0 0,2-3 0 15,1-2 176-15,1-4 144 0,1-2-208 0,2-4 80 16,2-2 336-16,1-3 80 0,3-2 16 0,3-2 0 16,2-3 304-16,3 0 64 0,-1-2 16 0,3 2 0 15,0-1 80-15,1 2 0 0,-1 2 16 0,0 2 0 0,-2 1-64 0,-1 1-16 16,-2 2 0-16,2 1 0 0,-2 0-320 0,-1 2-80 16,-1 0-16-16,0-1 0 0,-1 0-288 0,0-1 0 15,-1 0 0-15,0-2 0 16,0 0-1952-1,1-2-400-15,0-1-80 0,0-2 0 0</inkml:trace>
  <inkml:trace contextRef="#ctx0" brushRef="#br1" timeOffset="-46006.2">21215 9738 26655 0,'0'0'1184'0,"0"0"240"0,-5-2-1136 0,0 2-288 15,-2 0 0-15,3 4 0 0,1 0 880 0,1 1 112 16,-2 3 32-16,3 2 0 0,-4 2-576 0,3 2-128 0,0 4 0 0,1 1-16 16,0 1-176-16,1 0-128 0,-1 2 144 0,2 2-144 0,-2 0 0 0,0 0 0 15,-1 0 0-15,0 1 0 16,-1 1-368-16,1-1-160 0,-2-2-48 0</inkml:trace>
  <inkml:trace contextRef="#ctx0" brushRef="#br1" timeOffset="-45582.47">20937 9971 34271 0,'0'0'1520'0,"0"0"304"0,-3 5-1456 0,1 1-368 0,1 0 0 0,2 1 0 15,2-1-192-15,3 2-96 16,1-1-32-16,3-1 0 0,3 0 320 0,5-2-160 0,4-1 160 0,4 0-128 15,3-2 128-15,1-3 0 16,-1-3 0-16,3-3 0 0,2-3 0 0,1-2 0 16,-4-2 128-16,2-3-128 0,0-3 176 0,0-2-48 0,-1-2 0 0,-1-3 0 15,2-2-128-15,-6-1 128 16,-2-1-128-16,-4 3 128 0,-4 2-128 0,-3 4 0 16,-5 3 0-16,-2 6 0 0,-3 3 288 0,-1 4 32 15,-3 7 0-15,0 0 0 0,-5 4 32 0,-1 4 16 0,-2 3 0 0,-1 5 0 16,0 2-224-16,-1 4-144 0,-1 4 192 0,-1 2-192 15,0 3 0-15,0 2 0 0,1 3 0 0,1-1 0 16,1-2 0-16,2-1 0 0,1-2 0 0,2-4 0 16,2-2 0-16,1-5 0 0,-1-3 0 0,4-3 0 15,0-3 0-15,2-5 0 0,-4-5 144 0,6 0-144 16,1-3 192-16,2-4-64 0,2-2-128 0,2-5 192 0,2-3-32 0,0-2-16 16,2 0 0-16,0 0 0 0,2-1-144 0,-2 3 0 15,-1 3 0-15,-1 3 128 0,0 2-128 0,-2 4 0 16,-2 2 0-16,-1 2 0 0,-2 2 0 0,1 4 0 15,0 1 0-15,1 4 0 0,-1 2 0 0,0 2-224 16,-2-1 80-16,3-1 16 16,1 1-464-16,2 0-96 0,1-1-16 0,3-2 0 15,3-2-2560-15,3-4-512 0</inkml:trace>
  <inkml:trace contextRef="#ctx0" brushRef="#br1" timeOffset="-45019.64">22174 9823 23903 0,'-11'-10'1056'0,"5"7"224"0,-1-1-1024 15,0 0-256-15,-5 2 0 0,0 1 0 0,-3 2 2080 0,0 2 368 16,-3 2 80-16,0 1 16 0,-1 2-1264 0,-1 2-240 16,-1 0-48-16,2 3-16 0,0 4-336 0,1 0-64 0,1 1 0 0,2 2-16 15,2 0-336-15,2 1-64 0,2-1-16 0,3-1 0 16,2 0-144-16,3-2 0 0,1 0 0 0,4-2 128 16,0-2-128-16,4-2 0 0,2-1 0 0,1-3 0 15,2-4 0-15,1-2 0 0,3-1-144 0,1-5 144 16,1-4-256-16,1-2 64 0,0-2 16 15,1-3 0-15,-3-2 48 0,0-3 0 0,-2-2 0 0,-1-2 0 16,-3 0 128-16,-3 2 0 0,-2 1 0 0,1 3 0 16,-5 3 0-16,1 3 0 0,-2 2 192 0,-2 3-64 15,-1 2 304-15,1 6 64 0,0 0 16 0,0 0 0 0,-7 4-128 0,2 2 0 16,-1 3-16-16,1 3 0 0,-1 2-368 0,2 2 0 16,0-1 0-16,2 2 128 15,0 0-128-15,2 1 0 0,2-2 0 0,-1 0 0 0,1-3 0 0,2 0-192 16,0-3 64-16,3 0 0 0,0-2 128 0,1-2-160 15,3-2 160-15,1-3-160 0,1-3-176 0,3-3-48 16,1-1 0-16,3-4 0 0,0-2 0 0,3-4-16 16,-1-4 0-16,1-3 0 0,1-3 128 0,1-4 16 15,0-3 16-15,-2-2 0 0,0-2 112 0,-4-1 128 16,0 0-208-16,-5 4 80 0,-3 3 128 0,-2 4 224 16,-3 4-48-16,-1 5-16 0,-2 2 624 0,-1 4 128 15,-1 1 32-15,-1 4 0 0,0 7-224 0,0 0-32 16,0 0-16-16,-6 5 0 0,-2 4-384 0,0 3-80 15,-1 2-16-15,1 6 0 0,-1 4-192 0,-1 1 128 16,0 2-128-16,0 1 0 0,-1 3 0 0,2 0 0 16,1 0 0-16,1 0 0 0,3-1 0 0,1-1 0 15,3 0 0-15,0-4 0 0,3-2 0 0,0-2 0 0,3-2 0 16,2-4 0-16,3-2-208 0,-1-2-144 16,3-1-32-16,2-4 0 15,1-3-832-15,1-3-192 0,-2-2-16 0,3-5-16000 0</inkml:trace>
  <inkml:trace contextRef="#ctx0" brushRef="#br1" timeOffset="-44832.15">22510 9845 33167 0,'-11'-4'2944'0,"11"4"-2352"0,-4-4-464 0,4 4-128 16,0 0 368-16,0 0 48 0,2-5 16 0,-2 5 0 0,7-4 0 0,0 0 0 16,3 1 0-16,2 0 0 0,2-1 16 0,1 1 16 15,4 0 0-15,2-1 0 0,1 2-288 0,1 0-176 16,1-1 192-16,1 1-192 0,1-2 144 0,-2 2-144 15,0 0 0-15,-1 0 144 0,-2 1-144 0,-1-1 0 16,-4 1 0-16,-1 0 128 16,-2 1-512-16,-2-1-96 0,-4 0-32 0,-7 1-16128 0</inkml:trace>
  <inkml:trace contextRef="#ctx0" brushRef="#br1" timeOffset="-43170.06">9495 11324 21183 0,'0'0'1888'0,"-4"-6"-1504"0,-1-1-384 0,2 0 0 16,2 0 976-16,0-3 128 15,0-2 32-15,2 0 0 0,1 0-192 0,1 0-48 0,0-1 0 0,3-1 0 16,1 1-256-16,0 2-48 0,1 0-16 0,1 2 0 16,1 3-96-16,0 1-32 0,-1 3 0 0,4 2 0 15,-4 4-48-15,1 2-16 0,0 4 0 0,0 4 0 16,-1 2-64-16,-1 1-32 0,-1 3 0 0,1 2 0 16,-4 2-112-16,0 2-32 0,-2 0 0 0,-1 0 0 15,-1 1-16-15,-1-2-128 0,0-1 192 0,-2 8-64 16,0-8-128-16,-1-5 0 0,1-5 144 0,0-6-144 0,2-2 272 0,1-6-16 15,0 0 0-15,0 0 0 0,0 0 224 0,0 0 32 16,-2-6 16-16,0-2 0 0,1-1-256 0,1-5-48 16,2-1-16-16,1-3 0 0,2-3-208 0,1-1 128 15,3 0-128-15,2-2 0 0,1 0 0 0,3 2 0 16,0 3 0-16,1 4 0 0,-1 2-192 0,-1 4 192 16,-2 2-192-16,0 5 192 0,-1 2-128 0,0 3 128 15,-1 3 0-15,0 3 0 0,-1 1 0 0,-1 2 0 16,0 1 0-16,0 2 0 0,0 3 0 0,-1 1 0 15,0-1 0-15,0 0 0 0,-1 0 0 0,0-4 0 16,-3-1 0-16,0-2 0 0,2-1 0 0,-2-3 0 16,-3-7 0-16,0 0 0 0,0 0 0 0,0 0 0 15,0 0 0-15,0 0 0 0,6-6 0 0,-1-3 144 16,-1-2-144-16,2-3 192 0,-1-5-192 0,2-3 128 16,0-2-128-16,1-2 128 0,2-2-128 0,2 1 0 0,1 0 144 0,0 3-144 15,1 3 0-15,0 4 0 0,3 2 0 0,-3 4 0 16,0 5 0-16,1 1 128 0,-2 4-128 0,-1 3 176 15,1 4-48-15,-1 2-128 0,-2 0 192 0,0 4-64 16,-1 4-128-16,0 1 128 0,0 2-128 0,-1 1 128 16,0 0-128-16,-1 0 0 0,-1-1 0 0,1 0 0 15,-2-1-288-15,1-3-96 0,-2-2 0 0,2-2-16 16,-1-2-1520 0,1-2-320-16,0-4-48 0,3-3-7888 0,2-3-1600 0</inkml:trace>
  <inkml:trace contextRef="#ctx0" brushRef="#br1" timeOffset="-42840.04">10507 11140 7359 0,'0'0'320'0,"0"0"80"0,-3-5-400 0,-3 2 0 16,0 1 0-16,-2 1 0 0,-1 1 5632 0,-1 2 1056 16,0 1 208-16,-1 2 32 0,0 2-4624 0,-1 3-944 15,0 2-176-15,1 3-32 0,1 0-656 0,1 3-128 16,1 0-32-16,-1 1 0 0,0 0-128 0,1 0-16 16,2-1-16-16,-1 0 0 0,4-2-176 0,2 1 128 15,1-2-128-15,2-2 128 0,1-2-128 0,3-1 192 16,-3-2-192-16,2-2 192 0,2-2-192 0,1-2 128 15,1-3-128-15,-2-1 128 0,3-4-128 0,0-2 0 16,0-2-192-16,1-2 192 0,0-3-256 0,0-2 64 16,0-4 0-16,1-1 16 0,-2-1 176 0,-1 1-160 0,0 0 160 0,-2 4-160 15,-1 0 160-15,-2 4 0 0,-1 3 0 16,1 3 0-16,0 3 128 0,-4 5 64 0,0 0 16 0,0 0 0 16,0 0 48-16,6 5 0 0,-2 2 0 0,0 3 0 15,2 1-256-15,-2 2 0 0,2 1 128 0,-1 2-128 16,2 0 0-16,0 1 0 0,0-1 0 0,1 0 0 15,1-2-144-15,0-1-80 0,0-1-16 0,2-1 0 32,0-1-1424-32,2-2-304 0,0-4-48 0,-1-1-13184 0</inkml:trace>
  <inkml:trace contextRef="#ctx0" brushRef="#br1" timeOffset="-42526.23">10762 11167 29375 0,'0'0'1296'0,"0"0"272"0,-3 7-1248 0,1 0-320 15,2-1 0-15,0 2 0 0,1 1 240 0,1 2-16 16,1 0 0-16,2 1 0 0,-1 1 176 0,5 0 48 16,1 0 0-16,2 1 0 0,-3-2 32 0,2 1 16 15,0-1 0-15,1-1 0 0,1-1-48 0,0-1-16 16,1-2 0-16,2-1 0 0,-1-2-176 0,1-2-16 16,-2-2-16-16,0-1 0 0,1-1-80 0,-2-2-16 15,-2-3 0-15,-1-1 0 0,-3 0-128 0,-1-3 0 16,-2-4 0-16,-1 1 0 0,-2 1 0 0,-4 1 0 15,-1-1 0-15,-1 2 0 0,-2 2 192 0,-1 3-32 0,-1 3-16 0,0 2 0 16,-1 1 368-16,-1 4 64 0,-2 4 0 16,1 2 16-16,0 2-368 0,0 2-80 15,-1 2-16-15,1 0 0 0,-1 2-128 0,2 2 0 0,0 0 0 0,2 1 0 16,2 0 0-16,1 0 0 0,-1-1-128 0,2 0 128 31,1-2-528-31,2-1-48 0,0-2 0 0,2-1 0 0,2-3-2304 0,2-4-480 0</inkml:trace>
  <inkml:trace contextRef="#ctx0" brushRef="#br1" timeOffset="-42338.19">11244 11126 32655 0,'0'0'1440'0,"-3"5"304"0,-2 1-1392 0,2 1-352 0,1 3 0 0,-3 2 0 0,3 3 576 0,0 0 64 15,-1 3 0-15,-1-1 0 0,1 2 0 0,0 0 0 16,0 0 0-16,0 0 0 0,2 0-384 0,0-1-80 15,1 1-16-15,0-1 0 0,1-3-160 0,0-2 0 16,2-3 0-16,0-1 0 16,0-3-1984-16,-3-6-384 0,0 0-80 0</inkml:trace>
  <inkml:trace contextRef="#ctx0" brushRef="#br1" timeOffset="-42181.38">11241 10881 33167 0,'-10'0'2944'0,"0"0"-2352"0,0 0-464 0,1 1-128 15,3 1 816-15,-2 1 144 16,1-1 16-16,2 0 16 0,5-2-688 0,-5 5-144 16,1-1-32-16,1 2 0 15,1-1-512-15,2 3-128 0,2-1 0 0,1 1-15504 0</inkml:trace>
  <inkml:trace contextRef="#ctx0" brushRef="#br1" timeOffset="-41336.56">11451 11393 22463 0,'-8'14'992'0,"5"-6"208"0,0 1-960 0,-2 3-240 0,0 0 0 0,-2 0 0 16,0 0 416-16,1 0 32 0,-1-1 16 0,1-1 0 15,0-2 864-15,1-2 160 16,0-1 48-16,5-5 0 0,0 0-304 0,0 0-48 16,0 0-16-16,0 0 0 0,0 0-656 0,4-9-128 0,0-3-16 0,3-2-16 15,0-3-352-15,3-3 128 0,1-3-128 0,2-1 0 16,2-2 0-16,1 0 0 0,2 2 0 0,-1 2 0 16,0 2 0-16,0 5 0 0,-1 3 0 0,-3 3 0 15,-2 3 0-15,-1 4-160 0,-1 4 160 0,-2 4 0 16,1 2 0-16,-1 4 0 0,-1 2 0 0,1 3 0 0,0 0 0 0,-2 2 128 15,2 2-128-15,-1 0 0 0,2-2 0 0,0 0 0 16,-2-1 0-16,1-4 0 0,1-1 128 0,-1-2-128 16,1-3 0-16,0-1 144 0,-1-4-144 0,1-2 0 15,1-2 144-15,1-2-144 0,0-4 128 0,0-2-128 16,-1-2 160-16,2-2-160 0,0-4 128 0,2 0-128 16,0-3 0-16,0-2 144 0,-1-2-144 0,1-1 0 15,0-1 0-15,1 3 0 0,-2 1 0 0,-1 3 0 16,-1 4 0-16,-3 2 0 0,0 3 0 0,-2 2 128 15,0 4-128-15,-5 4 0 0,0 0 128 0,0 0-128 16,3 6 0-16,0 3 128 0,0 3-128 0,0 3 0 16,-2 0 0-16,0 4 0 0,1 2 0 0,1 0 0 15,-2-1 0-15,2 1 0 0,1 0 0 0,2-1-176 16,0-2 176-16,1-2-128 0,1 0-128 0,1-4 0 16,0-4-16-16,1-1 0 15,0-3-160-15,1-2-16 0,1-5-16 0,-1-1 0 0,1-3 144 0,1-1 16 0,-1-3 16 0,0-4 0 16,1 0 64-16,-1-3 16 15,1-3 0-15,0-1 0 0,1-2 0 0,-2-1 0 16,-1-2 0-16,-1 3 0 0,-2 2 208 0,-1 2 0 0,-3 4 0 0,0 3 0 16,-2 3 448-16,-1 3 96 0,-2 3 16 0,1 4 0 15,0 0 352-15,-4 3 80 0,-2 4 16 16,1 4 0-16,-1 3-464 0,2 3-96 0,-1 1 0 0,1 2-16 16,-1 1-272-16,2 0-160 0,0 0 192 0,2 0-192 0,0-2 0 0,2 1 0 15,0-1 0-15,1-3 0 0,1 0 128 0,2-3-128 16,0-2 0-16,2-1 0 0,-1-3-144 0,2-2-96 15,1-3-16-15,1-2 0 16,1-2-1248-16,1-3-256 0,0-3-48 0,1-4-8240 16,2-4-1664-16</inkml:trace>
  <inkml:trace contextRef="#ctx0" brushRef="#br1" timeOffset="-41242.26">12324 11030 26831 0,'-21'-3'1184'0,"13"3"256"16,-2 1-1152-16,0 0-288 0,0 1 0 0,0 1 0 0,0-1 0 0,2 2 0 15,2-1 0-15,1 0-7888 16,1 2-1648-16</inkml:trace>
  <inkml:trace contextRef="#ctx0" brushRef="#br1" timeOffset="-40923.72">12542 11127 25791 0,'0'0'1152'0,"1"-6"224"0,-1 1-1104 0,1 0-272 0,1 1 0 0,-2 4 0 15,5-5 1776-15,0 2 288 0,-5 3 64 0,6-2 16 16,-6 2-848-16,8 0-160 0,1 0-48 0,2 3 0 16,2 3-640-16,-2 0-128 0,-2 3-16 0,-3 1-16 15,2 0-288-15,-2 1 160 0,0 0-160 0,-1 2 128 16,-3 0 16-16,0 2 0 0,-2-1 0 0,-3 0 0 16,0-1 0-16,0 1 0 0,-2-2 0 0,0 0 0 15,-4-1-144-15,2 0 192 0,-1-2-192 0,0-1 192 16,0-1 16-16,2 1 16 15,1-2 0-15,1 0 0 0,-1-1 16 0,5-5 0 0,0 0 0 0,0 7 0 0,0-7-240 0,4 7 0 16,0-1 0-16,3 0 0 0,0-1 0 0,2 0 0 16,1-2 0-16,1 0 0 0,0-1 0 0,1 1 0 15,1-2 0-15,2-1 0 0,-1 0-144 0,-1 0-32 16,2-1 0-16,0-2 0 31,0 1-1600-31,2-1-320 0,0 0-64 0</inkml:trace>
  <inkml:trace contextRef="#ctx0" brushRef="#br1" timeOffset="-40755.92">12541 11327 35007 0,'0'0'1552'0,"-4"-2"320"0,4 2-1488 0,0 0-384 16,0 0 0-16,0 0 0 0,2-6 0 0,2 2 0 0,2-3 0 0,4 2 0 15,4-2-320-15,3-1-48 0,4 0 0 0,4-3-9744 16,2-3-1968-16</inkml:trace>
  <inkml:trace contextRef="#ctx0" brushRef="#br1" timeOffset="-40410.66">12927 11326 29247 0,'0'0'1296'0,"0"0"272"16,0 0-1248-16,0 0-320 0,0 0 0 0,0 0 0 0,0 0 368 15,7 2 16-15,1-1 0 0,3-2 0 0,0-1 64 0,3-3 32 16,0-1 0-16,2-2 0 0,2-2-272 0,0-1-48 16,-2-3-16-16,0 0 0 0,-2-2-144 0,-1 1 128 15,-1-2-128-15,-1 0 128 0,-4-1 0 0,-2 0 0 16,-1 0 0-16,-3 1 0 0,-2 3 112 0,-2 2 16 16,-1 2 0-16,-3 3 0 0,0 2 320 0,-2 3 80 15,-1 3 16-15,-1 4 0 0,-2 3-96 0,0 3 0 16,-1 2-16-16,0 4 0 0,0 2-304 0,1 2-48 0,-1 2-16 0,2 2 0 31,1-1-192-31,4 0 144 0,0 0-144 0,3-1 128 0,2 0-128 0,2-2 0 0,3-1 0 0,1-2 0 16,3-2 0-16,1 0 0 15,2-3 0-15,2-2 0 0,2-3 0 0,2-3 0 0,3-2 144 0,2-2-144 16,0-2-176-16,1-3-96 0,2-5-32 0,2-2-11376 16,2-3-2272-1</inkml:trace>
  <inkml:trace contextRef="#ctx0" brushRef="#br1" timeOffset="-39800">14805 11280 20271 0,'0'0'1792'0,"0"0"-1424"15,-7-7-368-15,2-1 0 16,1-2-1312-16,1-1-336 0,0-1-64 0,1 0-16 0,0-1 1120 0,2 1 224 31,0 0 32-31,2 0 16 0,0 1 2032 0,2 1 416 0,-1 0 64 0,1 1 32 0,-1 0-544 0,3 3-96 16,-1 0-32-16,-5 6 0 0,8-4-272 0,-8 4-64 16,10 0-16-16,0 3 0 0,-2 4-528 0,1 3-96 0,0 1-32 0,1 3 0 15,-5 2-128-15,2 3-16 0,-3 2-16 0,-1 0 0 16,-5 2-80-16,0 1-16 0,0 3 0 0,-1-3 0 0,-1-1-96 0,0-2-32 15,-1-4 0-15,1-1 0 16,1-4-16-16,1-2-128 0,2-10 192 0,0 0-64 0,0 0 64 0,0 0 16 16,0 0 0-16,0 0 0 0,3-7 96 0,1-3 16 15,1-4 0-15,3-4 0 0,1-4-320 0,-1 4 160 16,1-7-160-16,2-3 128 0,3-4-128 0,3 0 0 16,0 0 144-16,2 4-144 0,0 1 0 15,-1 5 0-15,0 5 0 0,0 3 0 0,-1 4 192 0,0 5 0 16,-2 3 16-16,-1 3 0 0,1 3 48 0,-4 4 0 15,0 3 0-15,0 2 0 0,-2 4-256 0,0 0 176 16,-1 2-176-16,0 3 160 0,-4 2-160 0,2-1 0 0,-1 0 144 0,0 0-144 31,-2-1-272-31,1-2-128 0,1-2-32 0,-1-3 0 16,1-2-1360-16,-1-3-256 0,0-4-64 0,-4-6-8032 16,10 1-1600-16</inkml:trace>
  <inkml:trace contextRef="#ctx0" brushRef="#br1" timeOffset="-39529.94">15474 11008 23951 0,'0'0'1056'0,"-6"6"224"0,1 2-1024 0,-1 2-256 0,-1 2 0 0,2 4 0 16,-2 1 1408-16,3 2 208 0,-2 1 48 0,3 1 16 15,1 2-1104-15,2-1-240 0,1 1-32 0,1-1-16 16,3-2-160-16,1-2-128 0,2 0 144 0,2-3-144 16,1-2 256-16,1-2-64 0,1-3 0 0,1-2 0 15,3-4 48-15,-1-2 0 0,1-2 0 0,-1-3 0 16,2-4-16-16,-4 0 0 0,-2-4 0 0,-1-1 0 15,0-3 352-15,-3-3 80 0,-3 0 16 0,-3-3 0 16,-1-2 112-16,-3-1 32 0,-4 1 0 0,0 2 0 0,-5 0-352 0,-3 3-64 16,0 2-16-16,-1 4 0 0,-1 3 64 0,-1 3 0 15,0 3 0-15,1 3 0 0,0 3-448 0,1 1-320 16,-1 3 48-16,3 4 16 16,0 1-1536-16,2 3-288 0,2 3-64 0,2 2-13984 0</inkml:trace>
  <inkml:trace contextRef="#ctx0" brushRef="#br1" timeOffset="-39205.31">15764 11065 32255 0,'0'0'2864'0,"0"0"-2288"16,0-5-576-16,0 5 0 0,2-5 400 0,-2 5-16 15,0 0-16-15,7-1 0 0,-7 1 528 0,9 2 96 16,-1 2 32-16,0 1 0 0,-4 4-336 0,2 2-64 15,-1 2-16-15,1 1 0 0,-1 2-352 0,2 0-80 16,-4 1-16-16,1 0 0 0,-1 2-160 0,-1-1 128 16,0-1-128-16,-1-1 128 0,1-2-128 0,-2-1 128 15,0-2-128-15,0-3 128 0,0-2-128 0,0-6 192 0,0 0-192 0,0 0 192 16,0 0-48-16,0 0 0 0,0 0 0 0,-2-6 0 16,1-3 80-16,0-3 16 0,0-3 0 0,1-4 0 15,0-3 32-15,1-1 16 0,1-3 0 0,2 2 0 16,0 1-288-16,2 2 0 0,0 1 0 0,2 3 0 15,1 1 0-15,1 3 0 0,-4 2 0 0,3 2 0 0,1 2 0 0,1 1-192 16,-2 3 48-16,2 1 16 16,0 1-640-16,0 1-112 0,1 1-16 0,1 1-16 15,1 0-2496-15,1 1-496 0,-1 2-112 0</inkml:trace>
  <inkml:trace contextRef="#ctx0" brushRef="#br1" timeOffset="-38812.04">16158 11154 26143 0,'-7'11'1152'0,"6"-4"256"0,0 0-1136 0,1 2-272 15,-1 0 0-15,0 1 0 0,1 1 864 0,1-1 112 16,-2 0 32-16,1-1 0 0,0-2-48 0,0 0 0 16,0-1 0-16,0-6 0 0,0 0-272 0,0 0-64 15,0 0-16-15,5 4 0 0,-5-4-80 0,6-2-16 16,-1-4 0-16,2-2 0 0,-2-3-128 0,2-1-16 16,1-3-16-16,-1-3 0 0,0 0-112 0,3-3-32 15,1-2 0-15,1-1 0 0,0 1-208 0,1 1 128 0,0 1-128 0,2 2 0 16,-3 3 0-16,1 4 0 0,-1 2 0 0,-1 4 0 15,0 1 0-15,-1 4 0 16,-1 2 0-16,0 4 0 0,-2 1 0 0,2 2 0 16,-3 1 0-16,0 2 0 0,0 1 0 0,-1 1 0 15,1 0 0-15,-2 0 0 0,1 2 128 0,-2-2-128 0,0 0 0 0,2-2 144 16,-2-2-144-16,1-1 0 0,2-2 0 0,-1-1 0 16,-5-5 160-16,7 0-160 0,1-3 192 0,-1-1-192 0,2-1 288 0,0-4-48 15,1-2-16-15,2-4 0 0,-1-1-64 0,2-2-16 16,1 0 0-16,1-1 0 0,-1 1-16 0,0 2-128 15,1 2 192-15,-1 3-64 0,-1 3-128 0,0 2 0 16,0 3 0-16,1 3 128 0,-2 1-128 0,0 4 0 16,-2 1-192-16,1 2 192 0,0 1-144 0,0 2 144 15,0 0 0-15,0 1 0 16,0-1-624-16,-1 1-16 0,1-1 0 0,1-1 0 16,1-1-2816-16,0-3-560 0</inkml:trace>
  <inkml:trace contextRef="#ctx0" brushRef="#br1" timeOffset="-38264.29">17061 10914 7359 0,'-8'-14'656'0,"5"7"-528"16,-3 1-128-16,0-1 0 0,-1 2 4416 0,-1 0 832 0,0 2 192 0,-1 2 16 16,-1 2-2320-16,0 2-480 15,-1 3-96-15,0 2 0 0,-1 0-1456 0,0 4-272 16,0 3-64-16,1 1-16 0,0 3-448 0,2 2-96 16,1 1-16-16,2 1 0 0,-1 0-192 0,3 0 0 15,1 0 0-15,2-1 0 0,1-2 0 0,3-2 0 0,0-3 0 0,2-2 0 16,1-3 0-16,2-3 0 0,1-3 0 0,2-3 0 15,3-3 0-15,-1-2-160 0,0-3 160 0,0-3-128 16,0-2 128-16,1-3 0 0,-1-4-144 16,0-2 144-16,-2-2 0 0,0-2 128 0,-1-3 0 0,-1 2 0 15,-2 0 0-15,0 4 0 0,-3 3 0 16,0 2 0-16,-1 4 16 0,-2 2 0 0,0 3 0 0,0 4 0 16,-1 4 256-16,0 0 48 0,0 0 16 0,-1 8 0 15,0 0-240-15,1 4-48 0,-1 3-16 0,1 2 0 0,0 3-160 0,0 1-224 16,0 0 48-16,1 0 16 15,0 1 160-15,1-1 0 0,1-1 0 0,1-3 0 0,2-1 0 0,0-3-160 16,2-2 160-16,0-4 0 0,0-1-192 0,3-4 64 16,1-3 128-16,2-3-208 0,0-3 48 0,0-4 16 15,2-3 0-15,0-3 0 0,0-1 144 0,-1-6 0 16,0-2 0-16,0-4 0 0,-2-3 0 0,0-4 128 16,0-5-128-16,0-1 128 0,1-1-128 0,-1 1 192 15,-2 2-64-15,-2 2 0 0,-4 4 192 0,-2 5 64 16,0 5 0-16,-2 4 0 0,-2 4 336 0,-2 5 80 15,1 4 16-15,-1 3 0 0,-1 3-416 0,-1 6-80 0,-3 6 0 0,2 5-16 16,-2 2-304-16,0 5 0 16,2 5-128-16,-3 4 128 0,0 6-128 0,0 2 128 15,1 4 0-15,0 0-144 0,1 2 144 0,2-1 0 0,0-1 0 0,3-1-128 16,0-1 128-16,1-3 0 16,1-2 0-16,1-1 0 0,1-5-144 0,2-3 0 0,-1-6 0 0,2-4 0 31,2-2-1408-31,0-4-288 0,-1-4-48 0,3-3-10624 0,1-4-2128 0</inkml:trace>
  <inkml:trace contextRef="#ctx0" brushRef="#br1" timeOffset="-37825.82">18413 10958 19343 0,'-4'-13'848'0,"4"8"192"0,0-3-832 0,-2 0-208 16,-2-1 0-16,-2 1 0 0,0-1 1344 0,-1 0 208 0,-2 0 48 16,1 3 16-16,-2 0 464 0,-2 1 96 15,-1 2 0-15,0 2 16 0,0 1-1008 0,-2 1-208 16,0 3-32-16,0 0-16 0,1 2-608 0,-1-1-128 15,1 2-32-15,0-1 0 0,-1 1-160 0,4 1 0 16,3-1 144-16,0 1-144 0,2-2 0 0,3 0 0 16,1 1 0-16,2-7 0 0,0 0 0 0,2 6 0 0,3 1 0 0,1-2 0 15,2 0 0-15,2-2-160 16,1 0 160-16,1 1 0 0,1-2-144 0,1 1 144 0,1 1 0 0,-1 0-144 16,1 0 144-16,0 1 0 15,-2-1 0-15,-2 3 0 0,-2-1 0 0,-2 2 176 16,-1 0-48-16,-3 1 0 0,-1-1 448 0,-1 2 64 0,-2 0 32 0,-4 2 0 15,-3 0-80-15,-2 0-16 0,-1 1 0 0,-1-2 0 16,-1 0-304-16,0 0-64 0,-2-2-16 0,1 0 0 16,0 0-192-16,1-1 0 0,-1-2 128 0,3-1-128 31,0-3-1216-31,4-3-272 0,1-1-64 0,5-5-15728 0</inkml:trace>
  <inkml:trace contextRef="#ctx0" brushRef="#br1" timeOffset="-37622.33">18681 10660 29487 0,'0'0'2624'0,"0"0"-2112"16,-2 7-512-16,1 1 0 0,1 1 1280 0,0 4 128 16,0 2 48-16,0 4 0 0,-1 0-432 0,0 5-96 15,0 1-16-15,-1 1 0 0,1 1-112 0,-2 1-32 16,1 3 0-16,0 0 0 0,-2 0-400 0,1-1-96 16,0 2-16-16,1-2 0 0,2-4-256 0,-2 0 0 15,1-3 128-15,1-3-128 0,0-4 0 0,0-2-176 16,0-1 32-16,0-5 0 15,1-1-2272-15,-1-7-448 0,0 0-80 0</inkml:trace>
  <inkml:trace contextRef="#ctx0" brushRef="#br1" timeOffset="-37466.09">18507 11008 26719 0,'-11'-6'1184'0,"11"6"240"0,-3-3-1136 0,1-1-288 0,2 4 0 0,0-6 0 15,0 1 1728-15,1-1 304 0,1 1 48 0,4-1 16 16,1 1-1344-16,2-1-272 0,1 2-48 0,4-1-16 15,4 0-416-15,2 2 128 0,2 0-128 0,2 2 0 16,2 0 0-16,2 0 0 0,3 2 0 0,-3-1-10608 16,2 0-2128-16</inkml:trace>
  <inkml:trace contextRef="#ctx0" brushRef="#br1" timeOffset="-37138.01">18925 10851 35007 0,'-7'-8'3120'0,"7"8"-2496"16,-5-3-496-16,5 3-128 0,0 0 336 0,0 0 48 16,0 0 16-16,0 0 0 0,0 0-256 0,6 5-144 15,1 3 160-15,2 2-160 0,0 1 128 0,2 1-128 16,3 2 0-16,1 3 144 0,-3 0-144 0,0 2 0 16,0 0 0-16,-1-1 0 0,-1 1 160 0,-2 0-160 15,-2-1 192-15,-1 1-192 0,-3 0 256 0,-1-3-48 16,-2-1-16-16,-1-1 0 0,-2-3 16 0,0-1 0 15,-2-3 0-15,1-1 0 0,-1-3 304 0,2-2 64 0,4-1 16 0,-6-3 0 16,3-2 224-16,-1-3 32 0,-1-2 16 0,2-1 0 16,2-3-432-16,1-3-96 15,0-2-16-15,2-1 0 0,1-4-320 0,3 0 144 16,3-1-144-16,2 1 0 0,2 1 0 0,0 2 0 0,3 1 0 16,0 2-192-16,1 3-128 0,0 3-32 15,1 2 0-15,0 2 0 16,1 3-1520-16,0 1-304 0,0 3-64 0,0 1-9360 0,-1 3-1872 0</inkml:trace>
  <inkml:trace contextRef="#ctx0" brushRef="#br1" timeOffset="-36497.25">19453 10933 29199 0,'0'0'1280'0,"-1"-4"288"0,2-3-1248 0,0-1-320 0,-1 0 0 0,-1-1 0 0,-1-1 1552 0,1 1 256 15,1 1 48-15,-1 2 16 0,-1-1-592 0,-2 3-112 16,4 4-16-16,-5-2-16 0,-2 2-416 0,1 3-80 15,-1 2 0-15,1 4-16 0,-2 2-272 0,0 3-48 16,0 2-16-16,1 1 0 0,-1 3-288 0,1 1 128 16,3 1-128-16,-1 2 0 0,-1-2 0 0,3 0 0 15,1-1 0-15,2-2 0 0,1-3 0 0,1 0 0 16,0-4 0-16,1-2 0 0,3-2-224 0,-2-4 48 16,-4-4 16-16,8-1 0 0,0-2-32 0,0-4-16 15,1-2 0-15,1-2 0 0,1-3 208 0,-1-3-192 16,1-1 192-16,1-3-192 0,1-2 192 0,3-4 0 15,1 0 0-15,1 0 0 0,1 2 0 0,0 2 0 16,0 3-160-16,1 4 160 0,0 1 0 0,0 4 0 16,-2 4-144-16,0 1 144 0,-3 4 0 0,1 2-160 15,-5 2 160-15,0 3-128 0,-1 2 128 0,-3 3 0 16,0 1 0-16,-2 2 0 0,0 1 0 0,-3 0 0 16,-2 2 0-16,-2 2 0 0,-3 2 0 0,0 0 144 0,-1-2-144 0,0 1 0 15,-2 0 0-15,1-2 0 16,1-1 0-16,0-3 0 0,2-1 128 0,1-2-128 15,-1-2 0-15,3-3 0 0,1-5 0 0,0 0 0 0,0 0 128 0,6-2-128 16,1-5 128-16,2-2-128 0,2-3 144 0,0-3-144 16,2-4 0-16,2-3 0 0,-2-3 0 0,1-1 0 0,1-1 0 0,-1 1 0 15,0-1 0-15,-1 2 0 0,2 2 0 0,-5 3 0 16,-1 3 0-16,-1 2 0 0,-2 3 0 0,-2 4 128 16,-1 3-128-16,-3 5 0 0,0 0 144 0,0 0-144 15,0 0 128-15,0 10-128 0,-1 1 0 0,1 2-176 16,-1 1 16-16,2 2 0 0,1-1-160 0,2 3-16 15,0-1-16-15,2 1 0 16,-1 0-80-16,2-2-16 0,0-2 0 16,2 1 0-16,0-2 256 0,1-2 32 0,0-2 16 0,-1-1 0 0,-1 0 144 0,-1-1 128 15,-7-7-128-15,0 0 176 0,3 5 656 0,-3-5 144 16,-2 6 32-16,-3-2 0 0,-4-1 80 0,-4 1 32 16,1-1 0-16,-6 0 0 0,-2 2-448 0,-1 0-96 15,0 2 0-15,3-1-16 0,-3 2-400 0,3 0-160 16,3 0 128-16,2 0-128 15,-2 0-1168-15,4 0-320 0,1-1-64 0,4 1-18416 0</inkml:trace>
  <inkml:trace contextRef="#ctx0" brushRef="#br1" timeOffset="-35448.82">20577 10902 10127 0,'0'0'896'0,"-5"-1"-704"15,5 1-192-15,0 0 0 0,0 0 4352 0,0 0 848 16,0 0 176-16,0 0 16 16,0 0-3504-16,0 0-704 0,0 0-144 0,7-1-16 0,2 0-304 0,2 0-48 15,3 0-16-15,3 0 0 0,3 0-368 0,2-1-80 16,1 0-16-16,4-1 0 0,1-1-192 0,3-1 0 15,0 1 128-15,1-2-128 0,1 2 0 0,1-2 176 16,1 1-176-16,-1 0 160 16,-2 1-592-16,-1 1-112 0,-2-1-32 0,-4 2-9936 15,-3 0-2000-15</inkml:trace>
  <inkml:trace contextRef="#ctx0" brushRef="#br1" timeOffset="-35260.39">20682 11105 37775 0,'0'0'1664'0,"0"0"368"0,0 0-1632 0,0 0-400 16,0 0 0-16,0 0 0 0,0 0-192 0,8 0-112 15,2-1-16-15,3-1-16 0,2 1 336 0,4 0-144 16,4-1 144-16,2 0 0 0,3-1-128 0,-1-1 128 0,5 0 0 0,2-1 0 16,4 0-192-16,-1-2 192 0,1 1-192 15,-3-3 192 1,-1-2-2880-16,-3-1-480 0</inkml:trace>
  <inkml:trace contextRef="#ctx0" brushRef="#br1" timeOffset="-34868.99">21127 10664 35007 0,'-5'-2'3120'0,"-4"0"-2496"15,2 1-496-15,-1 0-128 0,4 2 144 0,4-1 16 16,-6 2 0-16,6-2 0 0,-4 5 224 0,0 0 32 16,4-5 16-16,-1 8 0 0,2 0-160 0,3-1-16 15,0 1-16-15,4 1 0 0,2 0-112 0,2-1-128 16,2 1 176-16,3 0-176 0,0-1 160 0,2-3-160 16,2 0 128-16,2-1-128 0,2-1 128 0,3 0-128 15,0-3 0-15,3 0 128 0,0 0-128 0,1-2 0 16,1 0 0-16,-1 0 0 0,-4 0 0 0,-1 1 0 15,-4-1-160-15,-3 0 160 0,-4 2-128 0,-3 0 128 16,-4 0 0-16,-2 0-144 0,-7 0 144 0,0 0 0 16,0 0 0-16,-3 8 128 0,-2 1 80 0,-3 1 32 15,-2 1 0-15,-5 4 0 0,-2 4 192 0,-3 3 32 16,-6 3 16-16,-1 4 0 0,-4 4-160 0,0 2-48 0,0 2 0 0,1 1 0 16,0-1-144-16,2 0-128 0,3-3 192 0,3-2-192 15,4-2 128-15,3-2-128 16,0-3 0-16,1-3 0 0,2-1 0 0,4-2 0 0,1-3 0 0,1-1-192 31,3-3-2560-31,2-2-496 0</inkml:trace>
  <inkml:trace contextRef="#ctx0" brushRef="#br1" timeOffset="-34134.49">21840 10910 29375 0,'-11'-6'1296'0,"11"6"272"0,-5-3-1248 0,1 0-320 0,-1 1 0 0,5 2 0 16,-5-1 1216-16,5 1 192 0,-6 2 48 0,2 3 0 16,-1 3-448-16,1 5-96 0,0 5-16 0,-1 4 0 15,1 3-432-15,0 5-80 0,1 4-32 0,1 3 0 16,0 3-224-16,0 2-128 0,0 1 128 0,1 19-128 16,0-6 0-16,2-4 128 0,0-8-128 0,2-2 0 0,-1-4 0 0,0-2 0 15,-1-5 0-15,0-3 0 0,0-5-176 0,-1-4-96 16,0-4-32-16,-1-3 0 15,0-4-144-15,1-8-48 0,0 0 0 0,0 0 0 16,0 0-208-16,-6-10-32 0,-2-3-16 0,2-5 0 16,1-4-400-16,-2-4-64 0,0-4-32 0,-1-6 0 15,0-5 576-15,2-3 112 0,0-2 32 0,3-2 0 0,1-4 400 0,0 0 128 16,4-1 0-16,0 3 0 0,1-1 0 0,3 3 256 16,1 4-32-16,-1 16 0 0,-2 2 352 0,1 2 80 15,2 3 16-15,2 2 0 0,2 1 256 0,1 4 48 16,1 2 16-16,3 3 0 0,1 2-320 0,1 1-64 0,0 3-16 15,0 2 0-15,2 3-288 0,-1 2-64 16,-3 2-16-16,0 3 0 0,-2 2-32 0,-2 3 0 0,-2 0 0 0,-5 2 0 16,0 0 32-16,-4 3 0 0,-3 1 0 0,-4 2 0 15,-1 1 48-15,-6 0 16 0,-1-1 0 0,-3 0 0 16,-2-1-112-16,0-3-32 0,0-1 0 0,1-2 0 16,-1-2-16-16,3-2-128 0,0-1 192 0,2-2-64 15,2-2-128-15,3-2 0 0,3-1-160 0,6-3 160 16,-4 1-2080-1,4-1-320-15,-3-3-64 0</inkml:trace>
  <inkml:trace contextRef="#ctx0" brushRef="#br1" timeOffset="-33821.17">22098 10797 14735 0,'0'0'1312'0,"1"-5"-1056"0,-1 5-256 0,0 0 0 0,3-4 3680 0,-3 4 672 16,6-3 144-16,0 3 32 0,1 2-3040 0,1 2-592 15,0 3-128-15,1 2-32 0,0 0-144 0,0 2-16 16,1 3-16-16,-1 0 0 0,-3 0-336 0,1 3-64 16,-1-1-16-16,0 2 0 0,-3 1-144 0,0-1 192 15,-1 0-192-15,-1-2 192 0,-1 0-64 0,-1-3-128 16,-1-1 192-16,1-2-64 0,-1-2 48 0,1-2 0 16,1-6 0-16,0 0 0 0,0 0 320 0,0 0 64 15,-5-2 16-15,1-2 0 0,3-3-64 0,1-2 0 16,0-3 0-16,1-3 0 15,1-5-288-15,3-1-64 0,-1-2-16 0,5-1 0 0,2-2-144 0,3 2 0 0,-2 0 0 0,3 1 0 32,0 1-576-32,1 3-64 0,-1 3 0 0,1 1 0 15,1 3-2608-15,-1 2-528 0,15-9-96 0,-8 10-32 0</inkml:trace>
  <inkml:trace contextRef="#ctx0" brushRef="#br1" timeOffset="-33647.83">22554 10694 15663 0,'0'0'688'0,"0"0"144"0,-4 5-656 0,1-1-176 0,-1 2 0 0,1 1 0 15,0 2 3936-15,-1 2 752 0,1 1 160 0,0 3 16 16,1 1-2720-16,-1 2-544 0,0 1-128 0,1 1 0 0,1 0-784 0,1-1-160 16,0-1-16-16,1 1-16 0,1 0-352 0,0-2-144 15,2 0 128-15,-1-2-128 0,0 0 0 0,2-3 0 16,-1-2 0-16,2-2 0 16,-1-2-1808-16,2-3-240 0,-1-3-64 0,1-4-8544 15,1-4-1712-15</inkml:trace>
  <inkml:trace contextRef="#ctx0" brushRef="#br1" timeOffset="-33537.86">22532 10505 34095 0,'-7'-2'3024'0,"-1"0"-2416"15,1 0-480-15,2 2-128 0,5 0 0 0,0 0 192 16,-6 2-64-16,6-2 0 16,0 0-944-16,3 6-176 0,1 2-32 0,3 0-8576 15,0-1-1728-15</inkml:trace>
  <inkml:trace contextRef="#ctx0" brushRef="#br1" timeOffset="-33238.92">22739 10792 19343 0,'-1'10'1728'0,"0"2"-1392"0,0 3-336 0,1 0 0 15,0 0 1600-15,1 1 240 0,-1-1 48 0,0 1 16 16,-1 0-48-16,0-2 0 0,0-2 0 0,0-1 0 16,-1-1-544-16,2-1-112 0,0-1-32 0,3-3 0 15,-3-5-560-15,0 0-112 0,0 0-32 0,0 0 0 16,0 0-80-16,4-6-32 0,0-3 0 0,2-2 0 0,-1-2-96 0,2-3 0 31,1-2-16-31,2-5 0 0,1-4-240 0,2 0 144 0,2-1-144 0,1 1 128 0,0-1-128 0,2 4 0 16,2 2 0-16,-1 3 0 0,-3 4 0 0,0 2 0 15,-1 2 144-15,-3 3-144 0,-1 4 272 0,-1 2-16 32,-1 2 0-32,1 3 0 0,-1 2-128 0,-1 3-128 0,0 1 192 0,-2 2-192 0,1 0 0 0,-2 2 0 15,-1 1 0-15,-1 2 0 0,0-2 0 0,-1 1-320 16,1 1 32-16,-1-2 16 15,1-1-1616-15,0-1-320 0,0-2-64 0,2-2-13920 0</inkml:trace>
  <inkml:trace contextRef="#ctx0" brushRef="#br1" timeOffset="-32847.5">23433 10567 36911 0,'-14'-2'1632'0,"7"3"352"0,0 1-1600 0,-3 0-384 0,0 1 0 0,-2 2 0 16,-4 0 768-16,2 3 80 0,-1 1 16 0,-1 2 0 15,1 2-144-15,1 2-16 0,-1 2-16 0,2 2 0 16,0 0-176-16,1 2-48 0,1 1 0 0,1 0 0 16,3 0-336-16,3-1-128 0,2-2 0 0,2-2 144 15,2-1-144-15,2-3 128 0,2-2-128 0,3-2 128 16,2-1-128-16,2-3-144 0,2-2 144 0,3-2-208 16,0-2-48-16,2-3 0 0,2-4 0 0,-2-3 0 15,1-3-64-15,0-4-32 0,-1-1 0 0,-2-2 0 0,0-5 96 0,-2 0 32 16,0-2 0-16,-1 2 0 15,-3 0 224-15,-1 1 0 0,-2 3 0 0,-1 3 0 0,-3 2 0 0,1 3 240 16,-3 3-48-16,-1 2-16 0,-1 2 352 0,-1 7 80 16,0 0 16-16,0 0 0 0,0 0-176 0,-3 6-48 15,-1 3 0 1,-1 2 0-16,2 1-272 0,0 2-128 0,1 3 128 0,-2 1-128 0,2 2 0 0,1 1 0 16,0 0 0-16,2 0 0 0,-1 0 0 0,3-3 0 0,1 1 0 0,1-2 0 15,2-4 0-15,-1-1 0 16,0-1 0-16,1-2 0 0,2-2-240 0,2-2-128 15,0-3-16-15,4-3-16 16,1-3-1968-16,2-3-384 0,-1-4-64 0,1-2-8592 16,1-4-1712-16</inkml:trace>
  <inkml:trace contextRef="#ctx0" brushRef="#br1" timeOffset="-32721.55">23773 10386 21183 0,'-28'-14'944'0,"14"7"192"0,-2 0-912 0,-2-1-224 15,0 1 0-15,-1 2 0 0,1-1 3136 0,3 2 592 0,1 0 112 0,4 0 32 16,-1 2-2784-16,3 1-544 0,1 1-112 0,7 0-32 15,0 0-400-15,0 0-272 32,0 0 32-32,4 6 16 15,2-1-2400-15,4 2-464 0,3-1-112 0</inkml:trace>
  <inkml:trace contextRef="#ctx0" brushRef="#br1" timeOffset="-32329.54">23881 10412 8287 0,'-2'7'736'0,"0"3"-592"0,-2 3-144 0,3 5 0 0,-2 1 3696 0,1 3 704 16,1 3 144-16,-4 3 16 0,1 0-2128 0,-2 3-448 15,1 2-64-15,-2 2-32 0,-1 4-736 0,2 0-128 16,0 1-48-16,2 1 0 0,0-2-624 0,-1 0-128 16,1-4-32-16,0-2 0 0,0-1 32 0,1-6 0 15,1-3 0-15,-1-3 0 0,2-5 272 0,-1-2 48 16,1-4 16-16,0-2 0 0,1-7-80 0,0 0-16 16,0 0 0-16,0 0 0 0,-5-5 80 0,1-4 16 15,0-3 0-15,-1-3 0 0,3-2-192 0,1-3-48 0,-1-4 0 0,3-4 0 16,2-3-192-16,3-3-128 0,-3-3 160 0,4-3-160 15,-1 1 0-15,4-2 0 0,-1 1 0 0,2 2 0 16,0-1 0-16,0 4 0 0,2 2 0 0,0 4 0 16,2 2 0-16,-1 4 0 15,0 3 0-15,2 4-160 0,-1-1 160 0,-1 5-208 16,2 2 80-16,-1 3 128 0,-1 1-192 0,1 3 192 0,-1 2-160 0,-1 2 160 16,-1 2 0-16,0 1 0 0,-3 3-128 0,-1 1 128 15,-3 1 0-15,-1 0 0 16,-3 4 0-16,-3 0 0 0,-3 0 0 0,-3 2 160 0,-3 1-160 15,-2 0 128-15,-2 1-128 0,-1-1 0 0,0 1 0 0,-1-2 128 16,2-2-128-16,1-1-224 0,1-1 48 16,3-1 16-16,-1-1-240 0,4-2-48 0,2-3-16 0,5-4 0 15,0 0-3264-15,0 0-656 0</inkml:trace>
  <inkml:trace contextRef="#ctx0" brushRef="#br1" timeOffset="-31797.32">24386 10335 30399 0,'0'0'2704'0,"-3"-5"-2160"15,-2 2-544-15,0 0 0 0,-2 0 1264 0,-1 1 144 16,-2 1 16-16,-1 1 16 0,-2 0-160 0,0 2-16 16,-1 3-16-16,-1 1 0 0,0 3-576 0,0 1-112 15,-2 2-32-15,3 1 0 0,2 2-352 0,1 0-176 16,1 2 160-16,3-1-160 0,3 3 0 0,2-3 0 16,1 0 0-16,2-1 0 0,2 0 0 0,2-1 0 15,3-3 0-15,1 0 0 0,2-3 0 0,0-2 0 16,1-3 0-16,1-2-160 0,0-1 160 0,1-2-160 15,-2-4 160-15,0-3-160 0,0-1 160 0,-1-2 0 16,0-4 0-16,-1 0 0 0,-1-2 0 0,-2 0 128 0,-1-3-128 16,-2 2 128-16,0 4-128 0,-2 1 144 0,-2 2-144 0,-1 2 160 15,0 3 160-15,-2 2 16 0,3 5 16 0,0 0 0 16,-6 2-96-16,0 3 0 0,2 1-16 0,1 4 0 16,-1 1-240-16,2 1 0 0,1 2 0 0,1-1 0 15,1 1-144-15,1-1 144 0,3 1 0 0,-1-1-144 16,2-1 144-16,0-1 0 0,3-1 0 0,1-3 0 15,1 0 0-15,-1-4 0 0,2-2 0 0,2-3 0 16,0-3 0-16,1-3 0 0,-2-3 0 0,0-2 0 16,1-5 0-16,0-2 0 0,0-4 128 0,0-4-128 0,-1-5 128 0,1-4-128 15,-1-3 128-15,0-3-128 0,-1-3 0 0,0-1 0 16,0 0 0-16,-2 2 0 0,-3 1 0 0,-3 4 0 16,-2 5 0-16,0 5 128 0,-4 6 256 0,1 4 64 15,0 5 16-15,-1 4 0 0,-1 2-144 0,-2 5-16 16,1 3-16-16,0 4 0 0,-2 5-288 0,-1 4 0 15,0 4 0-15,0 5 0 0,2 6-128 0,-1 3 128 16,1 6-208-16,-2 1 80 0,2 4 128 0,0 2 0 0,2 3-144 16,2 0 144-16,1 0 0 0,2-1 0 15,1-2 0-15,2-2 0 0,1-4 0 0,1-3-144 16,1-3 144-16,0-3 0 16,1-4-1440-16,1-3-176 0,0-6-48 0,0-3-17296 0</inkml:trace>
  <inkml:trace contextRef="#ctx0" brushRef="#br1" timeOffset="-31249.39">21634 11772 28559 0,'-3'-8'2544'0,"1"-2"-2032"16,0 0-512-16,0 0 0 0,1 0 960 0,-1 0 112 15,-2 1 16-15,0 2 0 0,-2 1 416 0,0 2 96 16,-2 1 0-16,0 5 16 0,-4 1-656 0,0 2-144 16,-2 3-32-16,-4 3 0 0,-2 3-560 0,1 4-224 15,-2 1 176-15,0 0-176 0,0 3 0 0,1 0 0 16,0 2 0-16,5-1 0 0,3-1 0 0,2 0 0 16,2-3 0-16,4 0 0 0,2-2-128 0,3-2 128 15,1-2 0-15,3-2 0 0,4-1-192 0,1-1 192 0,2-1-192 0,4-2 192 16,1-1-176-16,3-2 176 15,3-1-160-15,-1-2 160 0,2-1-128 0,2 1 128 0,-2-2 0 0,-1 0-144 16,-2-1 144-16,-2 2 0 0,-3 0 0 0,-2 1 0 16,-3 1 0-16,-2 3 0 0,-2-2 160 0,-7-2-160 15,2 5 480-15,-3 2 0 0,-4 1 0 0,-1 0 0 16,-4 2-96-16,-2 1-32 0,-5 4 0 0,-1-2 0 16,-2 0-352-16,-3 0 128 0,-3 0-128 0,3 0 0 31,0-2-320-31,1-2-128 0,2-2-16 0,4-1-16 15,1-3-464-15,2-2-80 0,5-2-32 0,3-5 0 0,4-2-2912 16,6-7-576-16</inkml:trace>
  <inkml:trace contextRef="#ctx0" brushRef="#br1" timeOffset="-31061.61">21865 11603 23039 0,'7'-10'1024'0,"-7"10"192"16,0 0-960-16,0 0-256 0,0 0 0 0,0 0 0 0,0 0 3296 0,0 0 608 15,0 0 128-15,0 0 32 0,3 6-2352 0,-3 2-480 16,-2 3-80-16,1 4-32 0,-1 2-448 0,0 3-96 15,-1 2 0-15,0 1-16 0,1 2-256 0,0 2-48 0,0 1-16 0,0 1 0 16,1 1-96-16,-1-1-16 0,1 2 0 0,1-1 0 16,0-4-128-16,0 0 0 15,-1-2 0-15,1-2-176 0,0-2-112 0,0-2-32 16,0 0 0-16,1-4 0 16,2-3-2096-16,-1-2-416 0,-1-2-96 0</inkml:trace>
  <inkml:trace contextRef="#ctx0" brushRef="#br1" timeOffset="-30874.12">21723 11959 35007 0,'0'0'3120'0,"-1"-4"-2496"0,0-2-496 0,1 1-128 15,1-2 304-15,2 1 32 0,0-2 16 0,4 0 0 16,2 1-64-16,1-3-16 0,4 2 0 0,3 1 0 16,5 1-272-16,3-1 0 0,0 2 0 0,2 0 0 15,3 1 0-15,1 1 0 0,2-1 0 0,-3 2 0 31,-2 1-1152-31,0 0-176 0,-2 0-32 0,1 1-16 0</inkml:trace>
  <inkml:trace contextRef="#ctx0" brushRef="#br1" timeOffset="-30561.4">22241 11713 23951 0,'-12'-14'2128'0,"7"8"-1696"16,1 2-432-16,0-2 0 0,0 1 2672 0,4 5 448 15,0 0 80-15,0 0 32 0,0 0-2528 0,0 0-496 16,0 0-208-16,0 0 176 0,6 6-16 0,1 4 0 15,1 1 0-15,2 4 0 0,1 2-160 0,-1 2 0 0,0 1 0 0,-1 1 128 16,-1 2 16-16,-1 1 0 16,-1 2 0-16,-2 1 0 0,-3 0 80 0,0 0 16 0,-1-2 0 0,-1-2 0 15,0-3-80-15,-1-2-16 16,0-3 0-16,0-4 0 0,-1-2 80 0,0-3 16 16,3-6 0-16,0 0 0 0,0 0 480 0,-5-5 112 15,1-4 0-15,1-2 16 0,1-5-368 0,0-1-80 16,2-4-16-16,3-2 0 0,1-4-224 0,2-1-160 15,1-4 192-15,3 1-192 0,2-1 128 0,3 1-128 16,1 2 0-16,2 1 0 0,0 4 0 0,4 3-176 0,-3 5 32 0,1 0 0 31,-1 3-304-31,-1 2-64 0,0 2-16 0,-2 3 0 16,-1 1-1728-16,-1 2-352 0,0 2-64 0,-1 1-13200 0</inkml:trace>
  <inkml:trace contextRef="#ctx0" brushRef="#br1" timeOffset="-29904.8">22719 11753 7359 0,'0'0'656'0,"0"0"-528"0,0 0-128 0,0 0 0 16,1-5 4800-16,1 0 912 0,-1-2 192 0,1 0 48 15,0 1-3760-15,1-2-736 0,1-1-160 0,-1 1-16 0,1-2-416 0,-1 0-80 16,0-1-16-16,-1 1 0 0,0 1 0 0,0 1 0 16,-3 2 0-16,1 6 0 0,-1-6 32 0,1 6 0 15,-5-1 0-15,-2 4 0 0,-1 3-336 0,0 3-64 16,-2 2-16-16,-1 3 0 0,0 0-240 0,2 4-144 15,1 1 160-15,-1 0-160 0,3 1 0 0,-1 0 128 16,2 0-128-16,1 1 0 0,2-3 0 0,1 0 0 16,1-3 0-16,1 0 0 0,3-3 0 0,-1-1 0 15,0-3 0-15,2-3 0 0,1-2 0 0,1-2 0 16,0-2 0-16,2-2 0 0,1-2 0 0,1-3 0 16,0-4 128-16,2-1-128 0,1-4 128 0,0 1-128 15,1-4 0-15,2-2 0 0,1-4 128 0,2 0-128 16,1-1 0-16,0 1 144 0,-3 2-144 0,1 4 0 0,1 2 0 0,-3 2 0 15,-3 4 0-15,-1 3 0 0,-1 3 0 0,0 3-176 16,-2 2 176-16,0 2-160 0,-1 2 160 0,-1 1-160 16,-2 3 160-16,0 1 0 0,-2 2-144 0,0 2 144 15,-2 1 0-15,-1 1 0 0,-1 1 0 0,-1 0 0 16,-3 1 0-16,1 1-176 0,0-2 176 0,0-2-128 16,0-2 128-16,1-1 0 0,0-1 0 0,1-3-128 15,1-6 128-15,0 0 0 0,0 0 0 0,0 0 0 0,8 0 0 16,-1-3 0-16,3-5 0 0,1-3-128 0,2-2 128 15,1-3 0-15,-2-4 0 0,2-3 0 0,2-2 0 0,-1-3 0 16,1 1 0-16,-3 0 128 0,1 2-128 16,-3 3 0-16,-1 2 0 0,-3 4 0 0,0 1 192 0,-2 4-48 15,-2 2 0-15,-1 4 0 0,-2 5 16 0,0 0 0 16,0 0 0-16,0 0 0 0,0 0-160 0,2 9-176 16,-1 1 48-16,1 2 0 0,0 1-64 0,1 1 0 15,0 3 0-15,0-1 0 0,1 1 48 0,0-2 0 16,1 1 0-16,2-2 0 0,1 0 144 0,-1 0 0 15,0 0-144-15,0-2 144 0,-2-2 0 0,0-3 0 16,-2 1 0-16,-2 0 0 0,-1-2 432 0,0-6 0 16,-4 7 0-16,-2-2 0 0,-1 0 256 0,-4 0 48 15,0 1 16-15,-2-1 0 0,-1 0-240 0,-1 0-64 16,-2 0 0-16,1 0 0 0,0 0-320 0,2 0-128 16,1 2 0-16,2-1 0 15,1 1-1184-15,1-1-336 0,0 0-64 0,1-1-18336 0</inkml:trace>
  <inkml:trace contextRef="#ctx0" brushRef="#br1" timeOffset="-29231.54">21649 12483 17503 0,'0'0'1552'0,"0"0"-1232"16,0 0-320-16,0 0 0 0,0 0 3424 0,0 0 624 16,0 0 128-16,0 0 32 0,8 1-3088 0,3 0-608 0,2 0-128 0,5 0-32 15,1 0-192-15,6 1-32 16,3-2-128-16,4-2 192 0,3 2-16 0,3 0-16 16,0 0 0-16,1 0 0 0,-2-1-160 0,-2 0 192 15,-2-1-192-15,-2 1 192 0,-2 0-64 0,-3 0 0 16,-3 0 0-16,-1 1 0 0,-3-1-128 0,-3-1 192 15,-2 0-192-15,-5 2 192 0,-2 0 0 0,-7 0 0 16,0 0 0-16,0 0 0 0,0 0 64 0,-5-3 32 0,-4 0 0 0,-3 0 0 16,-3 1 32-16,-1 0 0 0,-2 1 0 0,-3 0 0 15,-3 0-96-15,-3 1-16 16,-4 0 0-16,-3 1 0 0,-4-1-32 0,-1 2-16 16,-1 2 0-16,2 2 0 0,0 2 64 0,2 0 16 0,0 3 0 15,3 2 0-15,4 0-112 0,0 1 0 0,3 3-128 0,2 0 192 16,2 1-192-16,3-1 0 0,3 1 0 0,2 0 0 0,5-2 0 15,1-1 0-15,3-2 0 0,4 0 0 0,2-1-160 0,4 0 160 16,4-2-128-16,2 0 128 0,2-1 0 0,2-2-160 16,1-1 160-16,1-3 0 0,2-3 0 0,0-2 0 15,3-4 0-15,-1-1 0 0,-4-3 0 0,0-1 0 16,-3-2 192-16,-2-3-48 0,-2 0 240 0,-2-2 32 16,-3-1 16-16,-3 0 0 0,-3-2 0 0,-2 0 0 15,-4 1 0-15,-1 2 0 0,-2 2 624 0,-2 3 128 16,-2 2 32-16,0 3 0 15,0 4-1856-15,-1 2-384 0,3 4-64 0,0 1 0 16,1 2-464-16,1 4-96 0,2 2-16 0,1 3-10640 16,1 4-2144-16</inkml:trace>
  <inkml:trace contextRef="#ctx0" brushRef="#br1" timeOffset="-28760.38">22164 12801 34783 0,'0'0'1536'0,"-6"-2"320"0,0-2-1472 0,0 2-384 0,1 0 0 0,-1 2 0 0,1 1 576 0,-1 3 64 15,1 2 0-15,0 3 0 16,1 3-48-16,1 4 0 0,-2 4 0 0,2 3 0 16,1 0-384-16,1 2-80 0,-3 0 0 0,2 1-128 15,0 2 176-15,0-2-176 0,0-1 160 0,0 0-160 16,1-2 128-16,1 0-128 0,-2-1 0 0,0-1 144 15,0-4-144-15,1-1 0 0,0-4 144 0,1-2-144 16,-2-3 128-16,1-1-128 16,1-6 160-16,0 0-160 0,0 0 160 0,0 0-160 0,-3-4 160 0,0-4-160 0,-1-2 160 0,2-3-160 15,0-4 160-15,1-1-160 0,0-3 144 0,1-5-144 16,2-2 128-16,2-2-128 0,2-2 160 0,1-2-160 16,1-1 192-16,0-1-192 0,1 0 128 0,1 3-128 15,1 4 0-15,1 1 0 0,1 4 0 0,0 3 0 16,-1 3 0-16,3 5 0 0,0 1-192 0,0 3 192 15,1 3-208-15,0 1 80 0,-1 3 128 0,-1 1 0 16,-1 2 0-16,-2 0 0 0,-2 3 0 0,-2 1 0 16,-2 2 192-16,-2 0-64 0,-2 1 32 0,-2 1 16 0,-2 1 0 0,-4 0 0 15,-1 1 0-15,-3 1 0 16,-4 0 0-16,0 0 0 0,-3 0-176 0,1 1 0 0,-2 2 0 0,1-3 0 16,1-1-160-16,1-1-64 15,3-1-16-15,1-1 0 16,1-1-1056-16,3-2-224 0,3-1-32 0,5-4-9936 0,0 0-1984 0</inkml:trace>
  <inkml:trace contextRef="#ctx0" brushRef="#br1" timeOffset="-28556.91">22581 12625 27647 0,'0'0'2448'0,"0"0"-1952"0,0 0-496 0,0 0 0 0,0 0 1920 0,0 0 304 15,0 0 48-15,-2 8 16 0,-1 3-720 0,1 0-144 16,1 0-16-16,-1 2-16 15,-1 2-496-15,0 3-80 0,1 2-32 0,0-1 0 0,-1 2-544 0,0 0-112 16,1 2-128-16,0-2 176 0,2 0-176 0,-1-1 0 16,0-1 0-16,0-3 0 15,0-1-288-15,1 0-144 0,0-4-16 0,1-1-16 16,1-3-2672-16,-2-7-512 0,5 5-128 0</inkml:trace>
  <inkml:trace contextRef="#ctx0" brushRef="#br1" timeOffset="-28039.47">21477 13574 6447 0,'-20'-1'576'0,"11"0"-576"0,-2 0 0 0,1-1 0 0,4-1 5360 0,1 1 960 16,0-1 192-16,5 3 32 0,5-6-4800 0,0 0-960 15,4-1-192-15,7 0-32 0,6-1-240 0,5-2-64 0,5 0 0 0,4-2 0 16,4-1-256-16,5-2 128 15,6 0-128-15,6 0 0 0,7-1 0 0,0 1 0 16,2-2 0-16,3 0 0 0,0-2 0 0,2 1 0 16,4 2 0-16,-3-1 0 0,-5 1 192 0,-6 1-192 15,-3 1 192-15,-4 2-192 0,-7 2 0 0,-4 2 0 16,-5 0 0-16,-5 3 0 16,-5 2-512-16,-6 1-96 0,-5 0-32 0,-6 2-8848 0,-3 1-1776 0</inkml:trace>
  <inkml:trace contextRef="#ctx0" brushRef="#br1" timeOffset="-27742.38">21604 13683 27647 0,'-23'1'2448'0,"13"-1"-1952"16,0 0-496-16,1 0 0 0,3 0 2112 0,6 0 336 15,0 0 64-15,0 0 16 0,0 0-1968 0,8-3-400 16,6-2-160-16,4 0 128 0,2-3-128 0,7-1 0 15,6-2 0-15,8-2 0 0,8-1 0 0,8-1 0 16,5-1 0-16,2 0 0 0,2-1 0 0,3 1 0 16,1-2 0-16,3 0 0 0,0 2 0 0,-1 1 0 15,-5 0 0-15,-3 1 0 0,-5 1 0 0,-3 0 0 16,-3 2 176-16,-3 2-176 0,-6 1 0 0,-4 3 128 16,-5-1-128-16,-5 2 0 0,-5 0 208 0,-3 2 0 0,-4 0 0 0,-5 1 0 15,-1 0-80-15,-4 0-128 16,-2 2 176-16,-6-1-176 0,0 0 0 0,0 0 0 15,0 0-240-15</inkml:trace>
  <inkml:trace contextRef="#ctx0" brushRef="#br1" timeOffset="-24372.06">3020 11710 19343 0,'-2'-7'1728'0,"0"-1"-1392"0,1 2-336 0,-1 0 0 15,-1 2 544-15,3 4 32 0,-2-6 16 0,2 6 0 16,0 0 176-16,0 0 16 0,0 0 16 0,0 0 0 16,2 16-416-16,-2 5-64 0,-1 3-32 0,1 6 0 15,1 3-32-15,1 4 0 0,-4 4 0 16,2 4 0-16,0 3 0 0,0-12 0 0,2 6 0 0,-1 3 0 16,0 3-128-16,1 0-128 0,0 0 192 0,0-1-192 15,-1-3 128-15,2-4-128 0,1-1 0 0,0-3 0 16,-4-6 128-16,2-4-128 0,1-2 192 0,-1-4-192 15,-1-3 128-15,1-4-128 0,3-3 0 0,-1-4-8240 16,-4-6-1728-16</inkml:trace>
  <inkml:trace contextRef="#ctx0" brushRef="#br1" timeOffset="-24121.7">3239 11658 24879 0,'0'0'2208'0,"0"0"-1760"16,0 0-448-16,0 0 0 0,0 0 960 0,0 0 96 15,0 0 32-15,0 0 0 0,-1 10-432 0,0 4-80 16,0 4 0-16,1 4-16 0,-1 4-304 0,1 4-64 16,1 2-16-16,1 4 0 0,1 4-176 0,2 4 192 15,-1 1-192-15,0-11 192 0,0 5-192 0,1 5 160 16,-1 5-160-16,0 0 160 0,1 2-160 0,0-3 0 16,-2 0 0-16,1-3 128 0,-1-5 0 0,0-2-128 15,-3-4 192-15,2-2-64 0,-2-4 0 0,0-2 0 0,-1-4 0 0,0-4 0 31,-3-2-512-31,-1-3-128 0,0-3 0 0,-2-1-13664 0</inkml:trace>
  <inkml:trace contextRef="#ctx0" brushRef="#br1" timeOffset="-23775.97">2763 12543 25791 0,'-14'-11'1152'0,"9"7"224"0,0-1-1104 0,1-1-272 15,2 1 0-15,1-1 0 0,-2 2 576 0,3 4 48 16,0 0 16-16,0 0 0 0,0 0-368 0,8 2-64 16,1 2-16-16,4 4 0 0,1 3-192 0,2 4 0 15,2 3 0-15,0 4 0 0,-1 3 0 0,2 3 0 16,2 1 128-16,-1 2-128 0,-3 1 192 0,1-1-64 16,-2-1-128-16,0-2 192 0,-2 0-192 0,1-4 0 15,1-3 128-15,-2-4-128 0,-1-3 256 0,0-4 16 16,0-5 0-16,0-3 0 0,1-3 672 0,1-4 128 15,1-5 16-15,1-6 16 0,3-6-288 0,3-6-64 0,4-6-16 0,0-6 0 16,3-4-400-16,1-4-80 0,0-5 0 0,-1 0-16 16,1 0-64-16,-3 3-16 0,-2 1 0 15,-2 5 0-15,-4 5-160 0,-2 3 0 16,-4 8 144-16,-2 4-144 0,-2 4 0 0,-2 4 0 16,-2 3 0-16,0 3 128 15,-2 4-624-15,-4 6-112 0,0 0-32 0,0 0-10448 0,0 0-2096 0</inkml:trace>
  <inkml:trace contextRef="#ctx0" brushRef="#br1" timeOffset="-23211.84">2753 13851 24879 0,'-4'-8'2208'0,"-2"-5"-1760"15,1-2-448-15,-1-1 0 0,2-2 816 0,-1-1 80 16,0-2 0-16,2-2 16 0,1-3-256 0,2 1-48 0,0 0-16 0,4 3 0 16,1 3 16-16,1 1 0 0,0 3 0 0,1 1 0 15,0 3-192-15,0 4-32 0,2 2-16 0,1 3 0 16,0 3-368-16,1 5 0 0,-1 2 0 0,1 7 0 15,-1 3 0-15,-2 6 0 0,-1 4 0 0,1 5-128 16,-2 6 128-16,-1 2 0 0,-4 5 0 0,-1 0 0 0,0 1 0 0,-1 0 0 16,-1-2 0-16,-1-3 0 0,1-4 0 0,-1-5 0 15,-2-6 0-15,1-4 0 0,0-4 128 0,0-5 96 16,2-4 32-16,1-2 0 0,1-8 448 0,0 0 112 16,0 0 16-16,7 2 0 0,-1-3-336 0,4-2-64 15,3-3-16-15,2-2 0 0,1-3-160 0,-2-2-48 16,3-2 0-16,-3-3 0 0,1 0-208 0,1-2 144 15,2-1-144-15,-1 0 128 0,2 0-320 0,0-1-64 16,0 0 0-16,1-1-16 16,0 0-2064-16,-1 0-416 0,-3 1-64 0</inkml:trace>
  <inkml:trace contextRef="#ctx0" brushRef="#br1" timeOffset="-22802.55">3255 13453 25503 0,'-12'-5'1136'0,"7"2"224"0,1 1-1088 0,4 2-272 15,-6-1 0-15,1 0 0 0,-1 1 1408 0,6 0 208 0,-4 3 48 0,1 3 16 16,-1 2-832-16,2 3-160 0,0 3-48 0,1 3 0 16,1 3-448-16,0 3-192 15,1 3 176-15,1 0-176 0,2 0 128 0,2 2-128 0,1-2 0 0,1 1 144 16,3-1-144-16,1-2 0 0,2-2 0 0,0-2 128 16,0-2-128-16,3-4 0 0,1-2 0 0,0-2 0 0,-1-6 144 0,-1-2 0 15,-1-5 0-15,1-3 0 0,-1-3 112 16,0-4 0-16,-3-4 16 0,-1-3 0 0,0-2 0 0,-3-3 0 15,-1-3 0-15,-5-3 0 0,-1-2-80 0,-2-16-32 16,-3 5 0-16,-3 4 0 0,-3 1-32 0,-2 5 0 16,-1 4 0-16,4 13 0 0,-2-1-128 0,-2 3 0 15,-3 2 144-15,-2 2-144 0,0 2 160 0,-1 2-32 16,0 3-128-16,0 3 192 0,-1 2-64 0,2 3 0 16,0 3-128-16,3 2 192 0,1 2-192 0,2 2 0 15,1 2 0-15,-1 3 0 0,2 0 0 0,4 2-128 16,1-1 128-16,3 1-160 0,1 0 160 0,2-1 0 15,2-1 0-15,1 1-128 0,2-2 128 0,2 0 0 16,2-2 0-16,2-1-128 0,2-1 128 0,4-2 0 0,0-3 0 0,1-1 0 16,2-3 0-16,1-1-128 15,1-2 128-15,0-5-128 16,-1-2-512-16,2-4-80 0,0-3-32 0,0-3-10096 0,-1-1-2016 16</inkml:trace>
  <inkml:trace contextRef="#ctx0" brushRef="#br1" timeOffset="-22582.73">3653 13409 24879 0,'0'0'2208'0,"-6"6"-1760"0,4 1-448 0,0 2 0 0,1 1 1232 0,1 3 176 15,1 3 16-15,2-4 16 0,2 2-592 0,1 3-112 16,2 1-32-16,2 4 0 16,3 2-176-16,0 2-32 0,3 0-16 0,0 2 0 0,1 0-320 0,-1 1-160 15,2-1 160-15,-1 1-160 0,-1 0 160 0,-2-2-160 16,-1 0 160-16,-1-3-160 0,-3-2 192 0,0-1-64 15,0-3-128-15,-2-1 192 16,-1-3-336-16,-1-2-80 0,0-3-16 0,-2-2 0 16,-3-7-2256-16,0 0-448 0,0 0-80 0,0 0-32 15,-5-4 832-15,-2-2 176 0,-1-3 16 0</inkml:trace>
  <inkml:trace contextRef="#ctx0" brushRef="#br1" timeOffset="-22347.76">3676 13673 2751 0,'-12'-32'128'0,"6"17"16"0,0-2-144 0,-1 0 0 16,-1-2 0-16,1-6 0 0,2 3 5248 0,4 2 1008 15,-1 1 208-15,4 3 32 0,4-1-4384 0,-1 3-864 0,2 1-176 0,2 1-48 16,3 1-304-16,3 2-64 16,3 1-16-16,-1 4 0 0,1 0-112 15,0 3-16-15,-1 2-16 0,0 3 0 0,-2 0-240 0,0 4-32 0,0 4-16 0,-4 0 0 16,-2 0 32-16,-4 2 0 0,-2 3 0 0,0-5 0 16,-2 2-48-16,-2 4-16 0,-2 2 0 0,-2 1 0 15,-2 1-32-15,-2 0 0 0,0-1 0 0,-5-2 0 16,1 0-144-16,-1-1 192 0,-2-2-192 0,2-2 192 15,1-3-192-15,1-1 0 0,1-1-192 0,1-1 192 32,2-2-2032-32,3-1-272 0,0-2-64 0</inkml:trace>
  <inkml:trace contextRef="#ctx0" brushRef="#br1" timeOffset="-21674.47">3127 14759 25791 0,'-8'-10'1152'0,"5"6"224"0,0-2-1104 0,-1 1-272 16,0-2 0-16,1 1 0 0,-1 1 784 0,1-1 112 15,1 1 0-15,2 5 16 0,-3-3-528 0,3 3-96 0,0 0-32 0,0 0 0 16,0 0-128-16,0 0-128 16,0 0 192-16,0 7-192 0,1 1 0 0,1 1 0 15,0 1 0-15,1 2-144 16,0 1-464-16,0-1-96 0,1-2 0 0,1-1-11952 0</inkml:trace>
  <inkml:trace contextRef="#ctx0" brushRef="#br1" timeOffset="-21188.77">4066 13449 21183 0,'-1'-8'1888'0,"0"0"-1504"0,1 8-384 0,0-6 0 15,0-1 1856-15,0 7 288 0,0 0 64 0,0 0 16 16,0 0-640-16,0 0-128 0,0 0-32 0,0 0 0 15,2 7-816-15,1 2-160 0,-1 2-48 0,1 1 0 16,0 2-256-16,2 0-144 0,-1 2 160 0,1-1-160 16,-2 0 0-16,1 1 128 0,0-1-128 0,-1 0 0 15,1-1 0-15,1-1 0 0,0-1 0 0,-1-2 0 16,0-1-1776-16,0-3-336 0,2 0-80 0</inkml:trace>
  <inkml:trace contextRef="#ctx0" brushRef="#br1" timeOffset="-20515.17">3208 14674 20271 0,'-5'-1'1792'0,"-1"0"-1424"0,0 0-368 0,0 2 0 15,2 1 1648-15,1 3 256 0,-1 1 48 0,2 4 16 16,0 2-1280-16,2 5-256 0,1 1-48 0,2 3-16 16,2 0-368-16,0 1 0 0,1 2 0 0,1 1 0 15,2 0 0-15,1-1 0 0,2 0 0 0,1-1 0 16,3-2 0-16,-1-2 0 0,2-3 0 0,-1-2 0 0,0-3 0 0,-1-4 0 16,-1-3 0-16,0-3 0 0,-3-5 0 15,0-2 0-15,-3-4 0 0,0-2 0 16,0-4 0-16,-3-1 0 0,-1-4 0 0,-1-1 0 0,0-1 128 0,2-1-128 15,-4-3 128-15,0 1-128 0,0 1 0 0,-1 1 0 16,0 4 0-16,1 3 0 0,-1 3 0 0,1 3 0 0,0 3 0 0,0 3 0 16,-1 5 0-16,0 0 0 0,0 0 0 0,0 0-128 15,6 6 128-15,-2 3 0 16,2 2 0-16,-2 0-128 0,0 1 128 0,1-1 0 16,-2 0 0-16,0-1 0 0,-1-1 0 0,0-2 0 0,-2-7 0 0,0 0 0 15,0 0 272-15,0 0-16 0,0 0 0 0,0 0 0 16,0 0 480-16,4-7 96 15,-2-4 0-15,2-4 16 0,0-1-304 0,-2-3-64 0,2-3-16 16,0 0 0-16,3 1-208 0,-1 2-32 16,2 0-16-16,0 2 0 0,0 3-208 0,2 3 144 0,0 2-144 0,1 4 128 15,0 3 48-15,1 2 0 16,0 2 0-16,0 2 0 0,2 3 16 0,-1 0 0 16,0 3 0-16,0 1 0 0,2 0-192 0,-2 1 160 0,0 2-160 0,0-2 160 15,-5 0-320-15,0-1-64 0,-2 0-16 0,0 0 0 16,-4-2-1536-16,-1-1-304 15,-3 0-64-15</inkml:trace>
  <inkml:trace contextRef="#ctx0" brushRef="#br1" timeOffset="-20355.95">3141 14495 31327 0,'-6'0'2784'0,"-2"-1"-2224"16,1 0-560-16,2 1 0 15,5 0-240-15,0 0-144 0,0 0-48 0,0 0 0 16,0 0-128-16,0 0-16 0,9 4-16 0,2-1-7872 16,3 0-1584-16</inkml:trace>
  <inkml:trace contextRef="#ctx0" brushRef="#br1" timeOffset="-19793.12">3915 14204 34031 0,'0'18'1504'16,"1"-8"320"-16,1 2-1456 0,3 3-368 0,-1 4 0 0,1 2 0 0,2 0-192 0,1 1-96 15,0 0-32-15,2 0 0 0,-1 0 320 0,0 0 0 16,2-1 0-16,-1 0 0 0,0-1 0 0,0-3 128 16,-3-3-128-16,1-3 0 0,0-2 0 0,-2-3 176 15,0-4-176-15,-6-2 160 0,0 0-160 0,4-6 0 16,-2-2 0-16,-2-4 128 0,-1-4 64 0,-2-3 16 15,-3-1 0-15,1-5 0 0,-1-2-64 0,0-2-16 16,-3-4 0-16,1-1 0 0,1-2 16 0,-1 3 0 16,1 2 0-16,3 4 0 0,1 0 272 0,2 4 48 15,1 4 16-15,0 4 0 0,2 3-32 0,2 3 0 16,2 2 0-16,1 4 0 0,2 3-320 0,2 3-128 0,1 4 0 0,1 2 144 16,1 1-144-16,0 2 0 0,0 2 0 0,3 0 0 15,0 1 0-15,2 0 0 16,-2 2 0-16,0-1 0 0,1 1 0 0,-1-2 0 0,1-2 0 0,-2-1 0 15,1-2 0-15,-3-1 0 16,-4-5 0-16,1-1 128 0,-1-3-128 0,-1-3 0 0,-3-1 0 0,1-5 0 16,-1-2 0-16,-2-3 0 0,0-3 160 0,-3-1-160 15,1-4 192-15,-2-4-192 0,0-2 192 16,-2-3-192-16,1-2 160 0,-3-13-160 0,0 4 128 0,0 7-128 16,2 5 128-16,1 5-128 0,-1 3 0 0,1 4 128 15,0 4 176-15,1 4 16 0,0 2 16 0,0 8 0 16,0 0-16-16,0 0 0 0,0 0 0 0,8 0 0 15,-8 0-320-15,11 8 0 0,1 2 0 0,1 1 128 16,-1 2-128-16,1 3 0 0,1 0 0 0,-4-4 0 16,0 2 0-16,0 2 0 0,1-1 0 0,1 3 0 15,0 1-160-15,0-1 160 0,0 1-192 0,0-1 192 16,0-3-1456-16,1-1-176 0,0-2-32 0,1-3-16 16,1-3-1040-16,1-3-208 0,0-3-32 0</inkml:trace>
  <inkml:trace contextRef="#ctx0" brushRef="#br1" timeOffset="-19510.79">4722 13828 2751 0,'-12'4'256'0,"5"-1"-256"0,1 1 0 0,0 3 0 0,2 2 5184 0,2 1 1008 15,-2-1 192-15,4 2 32 0,0 2-4640 0,1-5-944 16,2 2-176-16,0 0-32 0,0 0-304 0,3 0-64 16,0 0-16-16,3-1 0 0,0-3 16 0,2 0 0 15,1-3 0-15,0-1 0 0,-1-3 240 0,1-2 48 16,-1-3 16-16,6-4 0 0,-1-1-192 0,-3-2-48 15,-3-2 0-15,-1-3 0 0,-3 0 64 0,-4-2 16 16,-2 0 0-16,-2-1 0 0,-5-2 112 0,0 1 0 16,0 2 16-16,-2 3 0 0,-1 0-112 0,-1 4-32 0,-2 2 0 0,-1 3 0 15,-2 4 176-15,0 3 16 0,-2 3 16 0,0 3 0 16,1 3-416-16,0 3-176 0,2 3 128 0,0 3-128 16,-2 0-224-16,3 2-128 0,2-1-32 0,3 0 0 31,1 1-1216-31,4 0-240 0,2-3-48 0,0 0-8448 0,5-2-1696 15</inkml:trace>
  <inkml:trace contextRef="#ctx0" brushRef="#br1" timeOffset="-19147.77">4838 13370 33567 0,'0'0'1488'0,"0"0"304"0,0 0-1424 0,0 0-368 15,0 0 0-15,-7 5 0 0,1 4 560 0,4 3 32 16,2 3 16-16,1 3 0 0,2 3-448 0,0-6-160 15,2 3 0-15,2 3 144 0,2 1-144 0,1 2 0 16,0 1 0-16,2 2 0 0,0 0 0 0,1 0 0 16,0-2 0-16,5 11 0 0,-3-4 0 0,-2-8 0 15,-3-6 0-15,-1-5 0 0,-2-3-224 0,-2-3 80 16,-5-7 16-16,0 0 0 0,0 0 128 0,0 0 144 16,0-10-16-16,0-1-128 0,-3-6 464 0,-2 0-16 0,-1-4 0 0,-1-1 0 15,1-3-64-15,-1-1-32 0,0-3 0 0,2 2 0 16,1 2-144-16,0 3-16 0,3 1-16 0,2 3 0 15,3 2-32-15,0 1 0 0,1 3 0 0,4 1 0 16,2 1-144-16,1 3 0 0,2 1 144 0,1 2-144 16,1 0 0-16,2 3 0 0,0 1 0 0,0 3 0 15,-2 0 0-15,0 1 0 0,2 2 0 0,-2 1 0 0,0 2 0 16,-1 1 0-16,-1-1 128 0,0 2-128 16,-3 0-256-16,0 2-112 0,-1 0-16 0,-2-1-16 15,1-1-2032 1,-1-1-416-16,-2 0-80 0</inkml:trace>
  <inkml:trace contextRef="#ctx0" brushRef="#br1" timeOffset="-18818.75">5278 13228 33343 0,'0'0'1472'0,"-8"-4"320"0,0 0-1440 0,8 4-352 15,0 0 0-15,0 0 0 0,0 0 208 0,0 0-16 16,0 0-16-16,9-2 0 0,1 1-176 0,3 3 160 0,4 0-160 0,-2 2 160 15,1 2-160-15,1 2 0 16,2 0 0-16,-4 1 0 0,0 0 0 0,-2 0 0 16,-1 0 0-16,0-1 0 0,-5 0 0 0,0 0 0 0,-7-8 0 0,4 8 0 15,-4-8 224-15,0 0-32 0,0 0-16 0,0 0 0 16,0 0 688-16,-5-7 144 16,-1-2 16-16,0-2 16 0,-2-3 48 0,0-3 16 15,0-2 0-15,0-5 0 0,2-2-464 0,2-1-112 0,1-2-16 0,2 1 0 16,2 2-320-16,2 1-64 15,1 2 0-15,3 2-128 0,1 2 0 0,1 5 0 0,2 2 0 0,0 3-144 16,0 1-80-16,1 3-16 0,1 1 0 0,2 4 0 31,2 3-1904-31,0 1-384 0,0 3-80 0,2 0-14224 0</inkml:trace>
  <inkml:trace contextRef="#ctx0" brushRef="#br1" timeOffset="-18128.3">4450 14871 23951 0,'-12'-2'1056'0,"6"2"224"0,-4 0-1024 0,1-1-256 0,0 1 0 0,1 1 0 16,-3 1 1376-16,3 2 224 16,0 4 32-16,0 3 16 0,1 3-784 0,0 6-160 0,0 4-16 0,2 4-16 15,0 3-464-15,3 3-80 0,1 3-128 0,2 3 176 0,3-1-176 16,0 1 128-16,1-1-128 0,5-2 128 15,0 0-128-15,2-1 0 0,3-3 0 0,-2-4 0 16,1-3 0-16,2-6 0 0,0-3 0 0,1-5 0 16,-1-4 0-16,1-5 0 0,-1-3 144 0,2-7-144 15,-1-5 208-15,1-5-16 0,1-6-16 0,-2-4 0 16,1-4-16-16,-4-3 0 0,3-2 0 0,-5-2 0 0,-2-4-16 0,-2-1 0 16,1-2 0-16,-2 1 0 0,-3 0-144 0,1 3 160 15,-1 6-160-15,-1 4 160 0,-1 6-160 0,1 4 0 16,-2 3 0-16,0 5 0 0,0 4 320 0,-1 4 48 15,0 5 0-15,0 0 0 0,0 0 16 0,0 0 16 16,3 11 0-16,1 2 0 0,0 2-400 0,0 3 128 16,1 2-128-16,0 1 0 0,2 0 0 0,-1 1 0 15,1-2 0-15,1 0 0 0,1-1 0 0,-1-1 0 16,1-1 0 0,0-1 0-16,0-4 0 0,0-2 0 0,2-4 0 0,-2-1 0 0,0-4-176 0,0-2-16 0,0-3 0 0,0-2 0 15,-2-4 192-15,0-2 0 0,0-4-144 0,-2-1 144 16,-1-4 0-16,-1-2 0 0,-1-2 160 0,-1 1-160 15,-1 1 144 1,-1 3-144-16,0 3 0 0,0 4 144 0,-2 2-144 0,1 3 0 0,0 2 0 0,2 6 128 16,0 0 0-16,0 0-128 15,0 0 192-15,1 7-64 0,2 3-128 0,0 2 0 0,1 2 0 0,2 1 0 16,0 0 0-16,2-1 0 0,2-1-128 0,-1 0 128 16,2-2 0-16,0-3 0 0,-2-1-144 0,2-3 144 0,0-3-384 15,2-3 0 1,0-4-16-16,0-4 0 0,0-5-896 0,-1-1-176 15,0-3-48-15,-2-3-13072 0</inkml:trace>
  <inkml:trace contextRef="#ctx0" brushRef="#br1" timeOffset="-17955.55">4699 14669 33167 0,'-36'3'1472'0,"21"-1"304"0,0-1-1424 0,2 1-352 15,2 1 0-15,1 0 0 0,2 0 0 0,3 1 0 16,5-4 0-16,0 0-128 16,0 0-560-16,7 4-96 0,7-2-32 0,3-2-8464 15,4-3-1680-15</inkml:trace>
  <inkml:trace contextRef="#ctx0" brushRef="#br1" timeOffset="-17577.75">5230 14398 32079 0,'-13'6'1408'0,"6"-3"320"0,-1 2-1392 0,-3 3-336 0,-1 3 0 0,-1 2 0 16,4 4 352-16,-1 3 0 0,1 3 0 0,1 1 0 15,0 2-32-15,3 2 0 0,3-1 0 0,0 1 0 16,4-1-192-16,1 0-128 0,3-1 160 0,1-2-160 16,2-1 0-16,4-2 0 0,2-3 0 0,0-4 0 15,-1-3 128-15,2-2-128 0,-1-4 0 0,0-3 144 16,0-5-144-16,2-2 0 0,2-5 0 0,0-4 128 0,-3-5-128 0,-1-3 192 15,-2-3-192-15,-2-3 192 16,-1-3-48-16,-7-3 0 0,0-3 0 0,-2-4 0 0,-2-2 0 0,-2-23 0 16,-3 6 0-16,0 3 0 0,-1 3-144 0,0 6 160 15,-3 7-160-15,1 8 160 0,0 5 96 0,1 6 32 16,0 3 0-16,1 6 0 0,1 3 576 0,1 5 112 16,-1 1 32-16,6 4 0 0,0 0-416 0,-5 7-80 15,1 3 0-15,1 3-16 0,2 4-496 0,2 2 0 16,4 3 0-16,-1 5 0 0,3 1 0 0,3 5-160 15,2 4 32-15,-3-10 0 0,0 3 128 0,2 3 0 0,2 1-144 0,1 1 144 16,0 2-368-16,2-3 0 16,-1-4 0-16,0-1 0 15,1-3-1728-15,0-4-336 0,3-4-80 0,1-6-8176 16,1-5-1616-16</inkml:trace>
  <inkml:trace contextRef="#ctx0" brushRef="#br1" timeOffset="-17169.25">5724 14305 3679 0,'0'0'320'0,"0"0"-320"0,-8-5 0 0,3 1 0 15,5 4 4624-15,0 0 864 0,-8-5 160 0,8 5 48 16,-5-5-3536-16,5 5-704 0,0 0-144 0,-2-8-32 16,2 0-624-16,2 1-128 0,2-3-16 0,2-1-16 15,-3-1-256-15,2-1-48 0,2-2-16 0,-1 1 0 16,-2 0 32-16,-1-2 16 0,1 0 0 0,-2-1 0 16,-2 0 96-16,-1 1 0 0,0 1 16 0,-3 4 0 15,2 2 16-15,-1 4 0 0,-2 0 0 0,5 5 0 0,0 0 416 0,-5 2 96 16,-2 3 16-16,2 2 0 0,-1 4-304 0,1 3-48 15,-1 1-16-15,2 4 0 0,-1 1-352 0,2 0-160 16,1 2 128-16,1 2-128 0,-1-1 0 0,2 0 0 16,2-1 128-16,-1 1-128 0,2-2 0 0,2-3 0 15,0 0 0-15,2-1 0 0,-1-3 0 0,2-2 0 0,1-4 0 0,2-2 0 32,2-1-752-32,2-5-16 0,3-5-16 0,11-8 0 15,-1-5-240-15,1-4-32 0,-3-4-16 0,3-4 0 16,2-4-2256-16,1 1-464 0,-2-2-96 0,-2 2-16 15,-4 1 2096-15,-4 5 400 0,-4 4 96 0,-6 10 16 0,-1 1 2096 0,-2 2 416 0,-3 1 96 0,-2 1 16 16,2 1 1696-16,-4 2 352 0,0 5 64 16,0-5 16-16,0 5-1072 0,0 0-208 0,0-4-32 0,0 4-16 15,0 0-1216-15,0 0-240 0,0 0-48 0,0 0-16 16,0 0-480-16,0 0-128 16,0 0 0-16,0 0 0 15,6-3-2384-15,3-1-496 0</inkml:trace>
  <inkml:trace contextRef="#ctx0" brushRef="#br2" timeOffset="30820.85">8003 14240 1839 0,'0'0'0'0,"-3"-3"160"0,-1-2-160 0,0-1 0 15,-1 1 0-15,2-1 0 0,-1 1 4496 0,1-2 880 16,1 1 160-16,1-1 32 0,0-1-3712 0,1-1-736 16,1-2-160-16,0-2-16 0,3 1-304 0,1 0-48 0,0-1-16 0,2 0 0 15,-1 0-96-15,2 1-32 16,1 1 0-16,1 0 0 0,-2 2-80 0,3 1-32 16,2 1 0-16,-2 1 0 0,0 1-176 0,-2 2-32 15,2 1-128-15,0 2 192 0,0 1-192 0,-1 2 128 0,-1 3-128 0,0 3 0 16,-1 2 320-16,-2 4-48 0,0 4 0 0,-3 3 0 15,-2 2 16-15,-4 6 0 0,-4 4 0 0,-3 5 0 16,-4 4-160-16,-2 1-128 0,-2-1 192 0,-1-2-192 16,-1-4 0-16,2-3 0 0,1-3 0 0,0-2 0 0,-1-5 128 15,0-3-128-15,1-2 144 0,3-3-144 0,-1-3 512 0,4-2 16 16,-2-2 0-16,3-1 0 0,1-2-32 0,3 0-16 16,0-2 0-16,6-4 0 0,0 0-32 0,0 0-16 15,0 0 0-15,0 0 0 0,6 4-240 0,3-2-32 16,-1-2-16-16,3 0 0 0,3-1-144 0,0-2 0 15,0 1 0-15,2 0 0 0,0-1-160 0,2 1 160 16,-1-2 0-16,2 2-144 0,1-2 144 0,0 1 0 16,-1 1 0-16,0 0 0 0,1 0 0 0,0 0 0 15,-2-2 0-15,7 0 0 16,-7 0-576-16,0 0-64 0,-3 1-32 0,-2 0 0 16,-2-1-2144-16,0 0-448 0</inkml:trace>
  <inkml:trace contextRef="#ctx0" brushRef="#br2" timeOffset="31337.58">8597 14123 14735 0,'0'-8'1312'0,"0"0"-1056"15,0-1-256-15,0 0 0 0,0-1 2064 0,-1 1 368 0,-1 0 64 0,0 2 0 16,0 0-336-16,-2 3-80 0,1-1-16 0,3 5 0 15,-4-2-784-15,4 2-144 0,-6 0-48 0,1 5 0 16,0 2-624-16,0 5-128 0,-3 4-16 0,0 2-16 16,1 3-304-16,0 5 0 0,0 2 0 0,2 4 0 15,-1 2 0-15,2 1-144 0,2 4 144 0,1-3-128 0,1-1 128 0,3-2 0 16,1 0 0-16,4-3-128 0,0-2 128 0,1-3 0 16,-1-4 0-16,3-2 128 0,-1-2 112 0,2-3 16 15,2-1 16-15,0-2 0 0,0-4-272 0,2-1 160 16,-1-4-160-16,0-2 128 0,1-1 0 0,1-4 0 15,0-2 0-15,-1-4 0 0,0-5 32 0,-1-3 0 16,1-5 0-16,-3-4 0 0,-3-5-16 0,-3-1 0 16,0-3 0-16,-3 1 0 0,-1 2-16 0,-4 2-128 15,-2 1 192 1,-3 3-64-16,-2 4 64 0,-3 2 16 0,-1 2 0 0,-1 3 0 0,0 3 176 0,-2 2 16 16,0 1 16-16,-2 3 0 0,1 2-192 0,-1 2-32 0,0 3-16 0,-1 2 0 15,2 1-176-15,-1 3 0 0,3 0 0 0,1 1 0 16,1 0-192-16,1 2 192 15,2 0-160-15,1 1 160 0,3 1-192 0,1-1 192 16,2 1-208-16,2 1 80 0,2 0 128 0,3 0-160 16,0 0 160-16,1 0-160 0,-1 0 160 0,2 0 0 0,2 0 0 0,0-1 0 15,1-1 0-15,2-2 0 16,1-2 0-16,0 0 0 0,2-3-192 0,2-1 0 0,0-1 0 0,3-1 0 31,1-3-1520-31,2-1-304 0,3-2-64 0</inkml:trace>
  <inkml:trace contextRef="#ctx0" brushRef="#br2" timeOffset="31791.81">8967 14572 14735 0,'0'-14'640'0,"0"8"160"0,0-2-640 0,-1 1-160 0,0-2 0 0,0 1 0 0,0 2 2800 0,-1 0 528 16,1 1 96-16,1 5 32 0,0 0-1536 0,0 0-288 15,0 0-64-15,0 0-16 0,0 0-768 0,-1 9-144 16,0 4-48-16,1 2 0 0,1 3-208 0,-1 1-64 16,0 4 0-16,1 2 0 0,0 2-176 0,2 2-144 0,-1 2 192 0,1 0-192 15,0 1 128-15,0 0-128 0,-1-1 0 0,0-1 0 16,1-3 0-16,1 0 0 0,-2-3 0 0,0-1 0 15,1-2-192-15,1-2-32 0,-2-4-16 0,0-2 0 0,-1-1 240 0,0-2 0 16,-1-2 0-16,0-8-10624 16,0 0-2016-16</inkml:trace>
  <inkml:trace contextRef="#ctx0" brushRef="#br2" timeOffset="32058.28">8993 14652 14735 0,'-3'-25'640'0,"2"13"160"0,-1-3-640 0,0-1-160 16,-1-2 0-16,3 1 0 0,0 1 2512 0,0 1 480 15,3 1 80-15,0 0 32 0,0 1-1744 0,3 1-336 16,-1 1-80-16,3 1-16 0,1 0-496 0,1 3-112 16,1 0 0-16,1 3-16 0,2-1-160 0,0 3-16 15,-1 1-128-15,1 2 192 0,-1 1-48 0,-1 3-16 16,-1 1 0-16,-1 2 0 0,-1 1 0 0,-2 2-128 16,-1 1 192-16,-3 2-64 0,-2 2 32 0,-1-1 0 15,-4 1 0-15,-3 0 0 0,0-1-32 0,-2 0 0 0,-1-3 0 16,-2 0 0-16,-1-1 192 0,-2-1 48 15,0-2 0-15,-1 1 0 0,0 0 96 0,-1 0 32 0,2 0 0 0,0-1 0 16,0 0-336-16,1 0-160 0,1 1 160 0,1-2-160 16,1 1 0-16,2 0-240 15,3-1 32-15,0 3 0 16,3-2-2320-16,3-8-464 0,0 0-80 0</inkml:trace>
  <inkml:trace contextRef="#ctx0" brushRef="#br2" timeOffset="32324.02">9398 14589 24639 0,'0'0'1088'0,"0"0"240"0,-1-6-1072 0,1 0-256 16,0 6 0-16,0 0 0 0,-1-6 1504 0,1 6 240 16,0 0 48-16,0 0 16 0,0 0-352 0,0 0-80 15,0 0-16-15,0 0 0 0,0 0-688 0,1 9-144 16,1 0-16-16,-1 4-16 0,0 2-80 0,1 1-16 15,-1 2 0-15,0 2 0 0,-1 1-64 0,0 1-16 16,0 0 0-16,0 0 0 0,-1 0-160 0,1-1-32 16,0 0-128-16,0-2 192 0,-1-1-192 0,1-3 0 15,0-1 0-15,0-2 0 0,-2-2-384 0,4-2 0 16,-1 0-16-16,1 2 0 16,-2-10-2352-16,0 0-480 0,0 0-96 0</inkml:trace>
  <inkml:trace contextRef="#ctx0" brushRef="#br2" timeOffset="32638.12">9744 14267 28559 0,'0'0'1264'0,"0"0"272"0,0 0-1232 0,0 0-304 0,0 0 0 0,0 0 0 0,0 0 1024 0,3-3 128 16,0-2 48-16,3 1 0 0,0 1-512 0,2-1-112 16,2 2 0-16,1 0-16 0,0 0-368 0,2 0-192 15,1-1 192-15,3 1-192 0,-1-1 128 0,2 1-128 16,0-3 0-1,5 2 0 1,-1 1-272-16,-8 2-112 0,1 0-32 0,-3 2-9792 16,-1 1-1952-16</inkml:trace>
  <inkml:trace contextRef="#ctx0" brushRef="#br2" timeOffset="32813.25">9730 14489 35423 0,'-12'-1'1568'0,"12"1"320"0,-5 1-1504 0,5-1-384 0,-6 0 0 0,6 0 0 15,0 0 944-15,0 0 112 0,0 0 32 0,0 0 0 16,0 0-464-16,6 5-96 0,0-2-16 0,4-1 0 16,3 0-512-16,3 0 0 0,3-2 0 0,-2-2 0 15,3 0 0-15,2 0-192 0,1-2 0 0,10-3 0 32,1-1-2352-32,0-2-464 0</inkml:trace>
  <inkml:trace contextRef="#ctx0" brushRef="#br2" timeOffset="33483.68">11276 14173 24879 0,'-1'-10'2208'0,"0"-2"-1760"0,0-5-448 0,1-1 0 0,0-1 576 0,1-1 48 15,1 2 0-15,1 0 0 0,2-2-48 0,1 2 0 16,2 2 0-16,0 1 0 0,2 3 96 0,-1 1 16 16,2 4 0-16,2 0 0 0,0 1-368 0,-1 3-80 15,2 3-16-15,0 3 0 0,0 3-224 0,-1 3 0 16,-1 3 128-16,-1 3-128 0,-2 4 0 0,-3 3 128 16,0 4-128-16,-5 5 0 0,-4 3 0 0,-4 4-208 15,-3 2 16-15,-3 2 0 0,-1-2-16 0,-1-2 0 16,0-5 0-16,1-3 0 0,-1-5 1072 0,2-4 224 15,1-3 32-15,1-4 16 0,1-3-832 0,1-1-176 16,2-2-128-16,1-2 192 0,2 0 608 0,4-6 128 16,0 0 32-16,0 0 0 0,0 0-496 0,0 0-80 15,0 0-32-15,0 0 0 0,0 0-352 0,0 0 0 0,5 5 0 0,3 0 0 16,2-2-144-16,2 0 144 16,0-1-160-16,2 1 160 0,2-1 0 0,-1-1-144 15,2-1 144-15,1 0 0 16,2-1-576-16,2-1-48 0,1-3 0 0,4 0-10832 0,0-2-2160 0</inkml:trace>
  <inkml:trace contextRef="#ctx0" brushRef="#br2" timeOffset="33936.75">12058 13979 32303 0,'-12'-6'1424'0,"6"5"304"0,0 0-1376 0,-2 0-352 0,-1 1 0 0,-1 1 0 0,1 3 448 0,-4 1 32 15,-1 2 0-15,1 1 0 16,-2 5-192-16,1 1-32 0,1 2-16 0,1 5 0 0,1 2-240 0,1 3-160 16,1 0 32-16,3 2 0 15,1-2 128-15,2 0 0 0,1 0-144 0,4-1 144 0,-1-1 0 16,4-2-176-16,0-2 176 0,3-2-128 0,2-2 128 0,2-2 224 16,2-2-48-16,1-2-16 0,2-2-32 0,-1-1 0 15,2-5 0-15,1-2 0 0,-1-2 0 0,0-3 0 16,0-1 0-16,-2-4 0 0,0-1-128 0,-1-5 192 15,0-1-192-15,0-4 192 0,-2-3-48 0,-1-5 0 16,-1-1 0-16,-3-2 0 0,-2-1 16 0,-2-1 0 0,-3 0 0 0,-4 2 0 16,-3 2 48-16,-1 1 16 0,-2 4 0 0,0 3 0 15,-2 1 336-15,0 4 64 16,-2 4 16-16,0 2 0 0,-1 2-224 0,-1 3-32 16,-2 1-16-16,2 4 0 0,-2 2-224 0,2 4-144 0,-1 1 192 0,2 2-192 15,1 0 0-15,0 2 0 0,-1 1 0 16,5 2-192-16,0 1 192 0,2 1-176 0,2 1 176 0,0-1-160 15,2 2 160-15,2-1-160 0,1 1 160 0,2-1-160 16,1 1 160-16,2 0 0 0,-1 0-144 0,3-2 144 16,2 0-272-16,-1-1 16 0,3-1 0 15,1 0 0 1,2-2-544-16,1 0-96 0,4-1-32 0,1-2-10288 0,-1-3-2064 0</inkml:trace>
  <inkml:trace contextRef="#ctx0" brushRef="#br2" timeOffset="34282.05">12510 14278 19343 0,'0'0'848'0,"0"0"192"0,0 0-832 0,-5-1-208 16,-1 0 0-16,1 1 0 0,-2 0 3024 0,-2 1 560 15,-1 0 128-15,0 1 0 0,-3 2-1952 0,-1 1-400 16,-1 1-80-16,-2-1 0 0,2 3-800 0,-1 1-160 16,1 1-16-16,2 1-16 0,-1-2-288 0,5 2 0 15,0 0 128-15,2-1-128 0,3 0 0 0,2 0 0 16,0-1 0-16,5 1 0 0,0-1 0 0,4-1 0 0,0 0 192 15,4-1-192-15,0-2 0 0,1 1 0 16,4-1 0-16,0 0 0 0,2-1 0 0,2 0 0 16,-2 0 0-16,1-1 0 0,0 0 0 0,-3 1 0 15,-3-1 0-15,0 2 0 0,-4 0 0 0,-2-1 0 0,-1 1 0 0,-6-5 0 16,2 5 272-16,-2 2-48 0,-4-1-16 0,-1 1 0 16,-4 1 208-16,-2-1 32 15,-3 2 16-15,-3 0 0 0,-1-1-176 0,-2-1-32 0,-2 1-16 0,0 0 0 16,0-2-240-16,0 0 144 0,1-2-144 0,2 1 128 15,3-1-128-15,1-1 0 0,2 1 0 0,2-2 0 16,2-1-1248 0,3 0-288-16,6-1-48 0,0 0-9952 0,0 0-2000 0</inkml:trace>
  <inkml:trace contextRef="#ctx0" brushRef="#br2" timeOffset="34673.24">13039 13823 26719 0,'0'0'2368'0,"-2"-5"-1888"0,-1 1-480 0,-1 0 0 16,1-1 1728-16,1 2 240 16,2 3 48-16,0 0 16 0,0 0-704 0,0 0-144 15,0 0-32-15,0 0 0 0,-4 4-544 0,1 4-112 16,0 2-32-16,1 3 0 0,-1 2-192 0,1 4-32 15,1 2-16-15,0 3 0 0,1 2-96 0,0 1 0 0,0 1-128 0,1 0 192 16,2 1-192-16,-1-2 0 0,1 0 0 0,-1-2 0 16,2-1-176-16,-1-1-80 0,0-2 0 0,0-1-16 15,1-2-560-15,-1-3-96 0,-1-2-32 0,0-2-10336 16,0 0-2080-16</inkml:trace>
  <inkml:trace contextRef="#ctx0" brushRef="#br2" timeOffset="34878.71">12772 14165 36863 0,'0'0'3264'0,"-2"-5"-2608"15,2 5-528-15,0-5-128 0,1-1 0 0,1 1 160 16,1-2-160-16,2 2 160 0,2-1 160 0,2 1 48 16,3-1 0-16,4 1 0 0,0 0-368 0,3 1 0 15,2-1 0-15,1-1 0 0,1 1 0 0,2 0-128 16,2-1 0-16,1-1 0 15,4 0-2640-15,3 1-528 0,39-10-96 0,-11 4-32 0</inkml:trace>
  <inkml:trace contextRef="#ctx0" brushRef="#br2" timeOffset="35461.11">14228 14136 6447 0,'-14'-4'576'0,"9"2"-576"15,-1-2 0-15,2-1 0 0,-1-2 4032 0,2 0 704 0,1-2 144 0,1-2 32 16,0-2-2720-16,-1-2-528 15,2-1-128-15,2-3 0 0,-1-2-448 0,-1-2-96 16,-1-2-16-16,-2-1 0 0,1 1-272 0,-2 0-64 16,-2 1-16-16,-3-1 0 0,1 5 80 0,-2 2 32 15,-2 4 0-15,0 3 0 0,-3 2 0 0,0 4 0 16,-2 4 0-16,0 5 0 0,-2 2-416 0,-1 5-96 16,0 2-16-16,2 4 0 0,-3 3-208 0,1 2 0 0,0 2 0 0,3 1-160 15,1 2 160-15,4-2-128 0,2-2 128 0,4-1-128 16,2-1 128-16,3-2-160 15,3-3 160-15,4-2-160 0,2-3-96 0,2-2-32 16,1-3 0-16,2-3 0 0,1-3 288 0,3-3-192 0,1-4 192 0,2-3-160 16,0-2 160-16,1-3 0 0,0-3 0 0,1-2 0 0,0-4 128 0,-3 0-128 15,0 0 128-15,-1 2-128 0,-3 1 128 0,-2 3-128 16,-3 4 128-16,-1 3-128 0,-2 1 240 0,-2 2-32 16,-2 4 0-16,-3 4 0 0,0 0 64 0,0 0 16 15,2 8 0-15,-2 3 0 0,-2 2-128 0,0 3-32 16,-1 5 0-16,-1 2 0 0,-2 6 48 0,1 2 0 15,-1 2 0-15,1 2 0 0,-1 1-176 0,1 1 0 16,-1-2 0-16,3-1 0 0,-2-1 0 0,2-2 0 16,0-2 0-16,1 0 128 0,-1-4-128 0,2-1 0 15,0-2 0-15,0-2 0 0,1-2 0 0,0-3 0 16,0-3 0-16,1-1-176 16,1-2-592-16,2-2-128 0,-4-7-32 0,6 3 0 15,2-2-2768-15,1-3-544 0</inkml:trace>
  <inkml:trace contextRef="#ctx0" brushRef="#br2" timeOffset="35774.45">14514 13865 23039 0,'0'0'2048'0,"0"0"-1648"0,-6 2-400 0,0 1 0 16,1 0 2272-16,-1 3 368 0,1 2 80 0,-1 3 16 16,2 1-1392-16,-1 3-288 0,-1 3-48 0,0 1-16 15,2 2-560-15,1 2-112 0,-2 2-32 0,4 0 0 16,1 1-288-16,1 2 0 0,1-2 0 0,3 0 0 15,1-2 0-15,0 0 0 0,-1-3 0 0,2-1 0 16,2-4 128-16,1-2-128 0,1-1 144 0,1-5-144 16,0 0 192-16,1-5-64 0,-1-3-128 0,1-2 192 15,2-3-16-15,-2-4-16 0,0-3 0 0,-1-4 0 0,-1-3 32 0,-1-5 16 16,-2-3 0-16,-3-2 0 0,-1-1 112 0,-4 0 0 16,-4 0 16-16,-1 3 0 0,-3 0 192 0,-2 4 48 15,-2 3 0-15,-3 3 0 0,-1 1-80 0,0 4-16 16,-1 2 0-16,1 3 0 0,-1 1-480 0,1 3 0 15,-1 2 0-15,3 2-160 16,0 2-288-16,1 2-48 0,0-1-16 0,1 1 0 16,4 3-1472-16,1 0-320 0,1 0-48 0</inkml:trace>
  <inkml:trace contextRef="#ctx0" brushRef="#br2" timeOffset="36104.65">14880 13636 12895 0,'-5'5'1152'16,"0"2"-928"-16,-1 3-224 0,0 1 0 0,-1 0 3008 0,0 1 544 0,1 0 112 0,-1 0 32 15,2 1-2480-15,0-1-480 0,3-1-96 0,0-1-32 16,2-1 272-16,1 0 48 0,2-1 16 0,2-3 0 31,-5-5-176-31,7 3-48 0,1-2 0 0,1-3 0 0,0-2-448 0,1-2-80 16,1-1-32-16,1-4 0 0,0-4 16 0,-2-2 0 0,-2-4 0 0,0-2 0 0,-2-3 160 0,-2 3 48 15,-2 1 0-15,-2 3 0 16,-2 0 160-16,-2 2 32 0,-3 4 16 0,-2 2 0 16,-2 2 224-16,-1 5 32 0,-1 3 16 0,-1 3 0 0,-2 4-608 0,0 1-128 15,-2 3-128-15,-1 3 176 16,0 4-528-16,0 3-96 0,-1 4-32 0,0 0 0 16,4 0-1744-16,3 0-336 0,2 0-80 0,4-2-7856 15,4-2-1584-15</inkml:trace>
  <inkml:trace contextRef="#ctx0" brushRef="#br2" timeOffset="36481.15">15381 14011 29887 0,'0'0'1328'0,"0"0"272"0,0 0-1280 0,0 0-320 0,0 0 0 0,0 0 0 0,0 0 720 0,0 0 96 16,8 1 16-16,2-1 0 0,1 0-320 0,3 0-48 15,3-1-16-15,1 0 0 0,4 0-256 0,2 0-48 16,3-1-16-16,1 1 0 0,2-1-304 0,0 0-64 31,-2 0-16-31,-1 1-9936 0,-4 0-2000 0</inkml:trace>
  <inkml:trace contextRef="#ctx0" brushRef="#br2" timeOffset="36637.61">15384 14296 37775 0,'0'0'1664'0,"0"0"368"0,0 0-1632 0,0 0-400 0,0 0 0 0,0 0 0 16,0 0 0-16,0 0 0 0,6 3 0 31,3 1-176-31,2 1 176 0,3-2 128 0,1 0-128 0,4 0 176 0,4 0-176 0,3-2 0 0,2 0 0 0,3-1 0 31,2-1-1456-31,0 0-320 0,1-1-64 0</inkml:trace>
  <inkml:trace contextRef="#ctx0" brushRef="#br2" timeOffset="37358.45">16967 14023 34095 0,'1'-17'1504'0,"1"10"320"0,0-3-1456 0,2-2-368 0,3 0 0 0,2 0 0 15,3-1-160-15,2 2-96 0,1 0-32 0,0 2 0 16,-1 1 288-16,-1 2 0 0,0 3 128 0,-1 2-128 15,-1-1 176-15,0 4-176 0,-1 2 192 0,-2 3-192 16,-1 1 144-16,-2 2-144 0,0 1 0 0,-3 2 144 0,-2 2-144 0,-1 2 160 16,-2 1-160-16,-1 3 160 0,-4 1-160 0,1 1 0 15,-1 0 0-15,0-3 0 0,3-2 0 0,-1-3 0 16,1 1 0-16,0-4 128 0,3-2 240 0,0-2 32 16,2 0 16-16,1 0 0 0,0-3 16 0,4 0 0 15,-1-2 0-15,1 1 0 0,4 2-432 0,-1-2 0 16,1 1 0-16,1-1 0 0,2 2 0 0,0 0 0 15,1 2 0-15,0 1 0 0,2 1 0 0,-1 2 0 16,0 1 0-16,-1-1 0 0,-1 2 0 0,-3 1 0 0,-1-2 0 0,-3 0 0 16,-1-1 160-16,-3 0 0 15,-1-1 0-15,-2-1 0 0,-3-1 352 0,-4-1 80 16,0-1 16-16,-4 0 0 0,0-2-32 0,-2 0 0 16,-2-1 0-16,1 0 0 0,-3-1-304 0,2-1-64 15,-1-1-16-15,0-1 0 0,1-1-336 0,-1 0-80 16,1-1-16-16,1-3 0 15,-1 0-1904-15,3-2-384 0,1-2-80 0</inkml:trace>
  <inkml:trace contextRef="#ctx0" brushRef="#br2" timeOffset="37719.45">17889 13893 31615 0,'-13'-1'1408'0,"7"2"272"0,0-1-1344 0,-3 2-336 15,-3 3 0-15,-1 0 0 0,-3 1 400 0,1 1 16 16,-3 3 0-16,1 4 0 0,-2 1-32 0,1 3 0 16,1 0 0-16,1 4 0 0,4 5-256 0,-2-1-128 15,2 0 128-15,2 2-128 0,2 1 0 0,4 0 0 16,1-2 0-16,3-2 0 0,2-1 0 0,2-1 0 16,3-1 0-16,1-2 0 0,0-5 0 0,2-1 128 15,2-3 32-15,3-3 0 0,1-2 32 0,-2-2 16 16,3-1 0-16,-3-3 0 0,1-3-48 0,-1-2-16 15,-2-3 0-15,0-2 0 0,-4-2 48 0,-3 0 16 16,-1 0 0-16,-4-2 0 0,-5-1 336 0,-1 1 64 0,-4 1 16 0,-2 2 0 16,-3 2 176-16,-1 1 32 0,-3 2 16 0,0 2 0 15,1 4-544-15,-2 3-112 0,0 1-32 16,1 4 0-16,1-1-448 0,0 2-96 0,2 1 0 0,3 1-16 31,0 2-1728-31,2 1-352 0,0-1-64 0,5-1-13344 0</inkml:trace>
  <inkml:trace contextRef="#ctx0" brushRef="#br2" timeOffset="38188.25">18173 14244 34319 0,'0'0'1520'0,"0"0"320"0,-4 4-1472 0,-1 1-368 0,2-2 0 0,0 3 0 16,-2 0 448-16,1 1 32 0,-2 1 0 0,1 0 0 15,-1 0 128-15,1 0 32 0,0-1 0 0,1 1 0 16,0-1-400-16,0-1-80 0,0 1-16 0,2 0 0 16,2-7-144-16,0 0 0 0,0 0-160 0,0 0 160 15,0 0-1856 1,0 0-288-16,7-2-48 0,3-1-12752 0</inkml:trace>
  <inkml:trace contextRef="#ctx0" brushRef="#br2" timeOffset="38610.95">18558 14144 4607 0,'-12'10'400'0,"5"-4"-400"16,0 3 0-16,-2 3 0 0,0 2 5072 0,-1 1 944 15,0 1 176-15,0 2 32 0,0 0-4224 0,0-1-848 16,1 2-160-16,0-1-32 0,3-1-240 0,2 1-32 16,1-2-16-16,3 1 0 0,2-2-336 0,1-1-64 0,1-1-16 0,3-2 0 15,2-3-64-15,2-1 0 16,1-4-16-16,2 1 0 0,2-2-176 0,-1-2 0 15,3-2 0-15,-2-4 0 0,2-3-240 0,-1-2 32 16,0-3 0-16,-2-1 0 16,-3-3-272-16,-2-2-48 0,-2-1-16 0,-4 0 0 0,-4-1 544 0,-3 0 0 0,-4 3 0 15,-2 0 0-15,-5 1 688 0,-1 2 144 0,-2-1 16 0,0 2 16 16,-2-1-32-16,-1 2 0 0,2 0 0 0,-1 0 0 16,1-1-288-16,1 1-64 0,-1 0-16 0,2-1 0 15,1 2-48-15,3 0-16 0,2-1 0 0,4-2 0 16,1 2-144-16,3 1-16 0,1 0-16 0,3 0 0 0,4 2-224 0,0 2 0 15,2-1 0-15,2 2-160 0,1 1 160 16,1 3-208-16,-1 2 80 0,0 1 128 0,-1 1-192 0,0 3 192 16,-1 4-160-16,-2-1 160 0,0 3-128 0,-2 3 128 15,0 2 0-15,-2 2-144 0,0 0 144 0,0 3 0 16,-2 2 128-16,-1 2-128 0,0 0-160 0,0 0-96 16,0 0-32-16,1-1 0 15,-1-1-560-15,0-2-112 0,1-2-32 16,1 0 0-16,0-5-2032 0,2-2-416 0</inkml:trace>
  <inkml:trace contextRef="#ctx0" brushRef="#br2" timeOffset="38923.94">18869 13993 25791 0,'-11'-7'2304'0,"7"3"-1856"0,-2 0-448 0,2-1 0 15,0 1 2032-15,1 0 304 16,3 4 64-16,-3-6 16 0,2 1-1584 0,1 5-304 15,1-7-64-15,2 2-16 0,3 0-272 0,3 0-176 0,3-1 192 0,1 1-192 16,1-2 0-16,3 0 0 16,0 1 0-16,2 0-192 0,1 1 192 0,0 0 0 15,-4 2 0-15,1 1 0 0,-3 0 0 0,-1 3 288 0,-2 1-32 0,-1 2-16 16,-2 3 208-16,-2 2 32 16,-1 0 16-16,-2 3 0 0,-1 1-16 0,-1 2 0 0,-2 3 0 0,-1 1 0 15,-2 0 96-15,-2 5 0 0,-2 1 16 16,1 2 0-16,-3 1-208 0,1-1-32 0,2 1-16 0,1-2 0 15,-2-2-336-15,2 1 144 0,0-2-144 0,2-1 0 0,0 0 128 0,4-2-128 16,0-3 0-16,0-1 0 0,3-3 0 0,0-2-256 16,1-1 64-16,1-3 0 15,-2-1-1488-15,2-3-304 0,2-2-48 0</inkml:trace>
  <inkml:trace contextRef="#ctx0" brushRef="#br2" timeOffset="39346.71">19571 13967 32943 0,'0'0'1456'0,"0"0"304"0,0 0-1408 0,0 0-352 0,0 0 0 0,0 0 0 0,0 0 1328 0,0 0 192 16,0 0 32-16,0 8 16 16,-1 1-704-16,-1 4-144 0,0 2-16 0,0 3-16 15,-2 2-304-15,2 4-64 0,0-1-16 0,-1 2 0 16,2 1-304-16,-1 3 160 0,0-2-160 0,1 1 128 16,0-2-128-16,1 1-224 0,0 0 48 0,0-1 16 15,1-3-672-15,0-1-144 0,0-3-32 0,0-2-10768 16,0-3-2176-16</inkml:trace>
  <inkml:trace contextRef="#ctx0" brushRef="#br2" timeOffset="39534.56">19354 14299 29487 0,'-8'-7'2624'0,"8"7"-2112"16,-5-4-512-16,5 4 0 0,0 0 2128 0,0-7 320 15,0 7 64-15,6-5 16 0,0 1-2048 0,4-1-480 16,2 2 0-16,5 0 0 0,4-1 0 0,3 1 0 15,2 0 0-15,4 0 128 0,3 1-128 0,2 0 0 16,1 1 128-16,2 0-128 0,-1-1 0 0,0-1-128 16,-2 1 0-16,-1-1-11280 15,-1-1-2256-15</inkml:trace>
  <inkml:trace contextRef="#ctx0" brushRef="#br2" timeOffset="40176.99">20363 14014 13535 0,'0'0'592'0,"8"0"128"0,-2 0-576 0,2 0-144 16,2-1 0-16,-3 0 0 0,0-1 1984 0,1 1 352 0,-1-2 80 0,-1 0 16 15,1 0-576-15,-1-3-96 0,-1 0-32 0,-2-2 0 16,3-2-560-16,-4 0-112 0,-1-1-32 0,-1-1 0 15,-1-1 16-15,-1-1 0 0,-4-2 0 0,0 1 0 16,-2-1-144-16,-1 2-48 0,0 1 0 0,-2 2 0 16,-2 1-208-16,-1 2-32 0,1 3-16 0,-3 3 0 15,1 5-224-15,-1 1-48 0,1 3-16 0,1 3 0 16,-4 2-304-16,2 2 0 0,-1 4-128 0,2 2 128 16,1 1 0-16,2 1 0 0,1 0-128 0,2 1 128 0,4-1-336 0,2 0-32 15,3-3 0-15,2 0 0 16,1-2-144-16,4-2-16 15,3-2-16-15,0-2 0 0,2-4 304 0,2-3 64 0,-2-2 16 0,1-2 0 0,0-3 160 0,1-2 0 16,0-3 0-16,0-3 0 0,2-3 0 0,-2-2 128 16,0-1-128-16,1-2 176 0,0-1-176 0,-1-1 192 15,0 4-192-15,-5 1 192 0,1 2 96 0,-2 2 32 16,-1 2 0-16,-3 3 0 0,-4 7 192 0,0 0 64 16,0 0 0-16,0 0 0 0,2 8-272 0,-1 3-48 0,-1 3-16 0,0 3 0 15,-2 3-96-15,1 2-16 16,0 3 0-16,-1 2 0 0,-2 3-128 0,1 1 0 15,0 2 0-15,0 0 0 0,0 0 0 0,0-1 128 16,1-1-128-16,-1-2 128 0,0-1-128 0,2-3 0 16,0-2 0-16,0-3 0 0,1-2 0 0,1-3 0 15,0-2 0-15,3-2 0 16,-1-2-912-16,2-2-64 0,2-3-16 0,1-2-11248 0,3-3-2256 0</inkml:trace>
  <inkml:trace contextRef="#ctx0" brushRef="#br2" timeOffset="40522.26">20846 13947 30399 0,'0'0'2704'0,"-4"7"-2160"0,-3-1-544 0,0 2 0 15,2 2 960-15,-3 1 96 0,2 1 16 0,-2 2 0 16,0 4-304-16,2 1-48 0,1 1-16 0,0 1 0 16,0 0-384-16,2 2-64 0,1 0-32 0,2 1 0 15,-1-2-96-15,2 1-128 0,2-2 176 0,2-3-176 16,0-1 192-16,3-1-64 0,1-1 0 0,2-4-128 15,1-3 144-15,1-2-144 0,2-4 0 0,1-2 144 16,0-3-144-16,2-5 192 0,-1-1-192 0,1-4 192 0,-2-3 0 16,1-5 16-16,-2-2 0 0,-1-4 0 0,-3-1 80 0,-4-2 16 15,-1 0 0-15,-5 4 0 0,-2-1 144 0,-6 4 48 16,-2 0 0-16,-2 4 0 0,-2 3 160 0,-2 3 48 16,-3 3 0-16,-2 3 0 0,1 3-512 0,-1 2-192 15,1 2 128-15,0 2-128 0,1 2-208 0,0 3-128 16,2 1-32-16,0 0 0 15,3 1-544-15,1 0-112 0,1 1-32 0,2-1 0 16,1-1-2144-16,5-1-448 0,3-7-64 0,0 0-32 0</inkml:trace>
  <inkml:trace contextRef="#ctx0" brushRef="#br2" timeOffset="40787.81">21118 13750 29999 0,'-11'2'1328'0,"11"-2"272"15,-7 4-1280-15,-1-1-320 0,0 1 0 0,-1 2 0 16,0-2 272-16,1 2-16 0,0-1 0 0,0 0 0 16,1-2 448-16,2 0 96 0,5-3 16 0,0 0 0 15,0 0-176-15,0 0-16 0,0 0-16 0,0 0 0 16,4-3-320-16,3-3-64 0,-1-1-16 0,2-1 0 0,-1 0-48 16,0-2-16-16,0-1 0 0,-2-1 0 15,0 0 32-15,-3 1 0 0,-1 2 0 0,-1 2 0 0,-1 0 32 16,-1 3 16-16,-5 2 0 0,1 3 0 0,-2 2-96 0,-2 2-128 15,-2 3 176-15,0 2-176 16,1 2-1232-16,-1 2-368 0,0 2-64 0,1 3-14032 16</inkml:trace>
  <inkml:trace contextRef="#ctx0" brushRef="#br2" timeOffset="41445.03">16261 15326 31903 0,'0'0'1408'0,"0"0"304"0,-8-3-1376 0,8 3-336 0,0 0 0 0,0 0 0 16,0 0 128-16,0 0-128 0,0 0 160 0,8-4-160 15,1-1 656-15,1 2 48 0,1 1 0 0,2 0 0 16,4-2-352-16,1 1-64 0,3-1-16 0,2-1 0 16,4 1-272-16,0-1 128 0,3 2-128 0,2-2 0 15,1-2-928 1,-1 0-288-16,-5 1-64 0,-2 1-13376 0</inkml:trace>
  <inkml:trace contextRef="#ctx0" brushRef="#br2" timeOffset="41617.26">16315 15603 39615 0,'0'0'3520'0,"0"0"-2816"15,0 0-560-15,0 0-144 16,0 0 416-16,0 0 48 0,0 0 16 0,0 0 0 0,0 0-480 0,12 3-128 16,1-1-16-16,5-1 0 0,2 0 144 0,3-1-160 15,3-1 160-15,4-1-160 16,4 0-608-16,0-4-112 0,5-1-16 0,-2-2-10576 15,0-3-2112-15</inkml:trace>
  <inkml:trace contextRef="#ctx0" brushRef="#br2" timeOffset="43133.5">17813 15209 12671 0,'0'0'560'0,"0"0"112"0,0 0-544 16,0 0-128-16,0 0 0 0,0 0 0 0,0 0 256 0,0 0 0 16,0 0 16-16,0 0 0 0,0 0 240 0,0 0 64 15,0 0 0-15,0 0 0 16,0 0-256-16,0 0-32 0,0 0-16 0,0 0 0 0,0 0 144 0,0 0 32 0,0 0 0 0,0 0 0 16,0 0 48-16,0 0 16 15,0 0 0-15,0 0 0 0,0 0-224 0,0 0-32 16,0 0-16-16,0 0 0 0,0 0-96 0,0 0-16 15,0 0 0-15,0 0 0 0,0 0-128 0,0 0 192 16,0 0-192-16,0 0 192 0,0 0-192 0,0 0 0 16,0 0 0-16,0 0 128 0,0 0-128 0,0 0 0 15,0 0 0-15,0 0 128 0,0 0-128 0,0 0 0 16,0 0 0-16,0 0 0 0,0 0 0 0,0 0 0 16,0 0 0-16,0 0 0 0,5-4 0 0,-5 4 128 15,0 0-128-15,0 0 128 0,3-4 128 0,-3 4 0 0,0 0 16 0,0 0 0 16,0 0 144-16,0 0 32 0,0 0 0 0,0 0 0 15,1-5 32-15,-1 5 16 0,-1-6 0 0,1 6 0 16,0 0 80-16,-1-5 0 0,1 5 16 0,0 0 0 16,-1-6-32-16,1 6-16 0,-1-5 0 0,1 5 0 15,-1-7 48-15,1 1 16 0,0 6 0 0,0-6 0 16,0 0-32-16,0 1-16 0,0 5 0 0,0-5 0 16,0 5 16-16,1-5 16 0,0-1 0 0,-1 6 0 15,1-5-96-15,-1 5-32 0,0 0 0 0,0 0 0 16,0 0-80-16,0 0 0 0,0 0-16 0,0 0 0 15,0 0-208-15,0 0-32 0,0 0-128 0,1 10 192 0,-1 3 32 0,0 2 0 16,0 3 0-16,0 4 0 0,0 3 16 0,-1 4 0 16,0 2 0-16,1 3 0 0,0 1-240 0,0 1 0 15,0 1 128-15,0-1-128 0,2 0 0 0,-2-1 0 16,0-3 128-16,0 11-128 0,0-5 0 0,1-6 0 16,1-5 0-16,-1-3 0 0,-1-2 0 0,1-3 0 15,1-4 0-15,0-1 0 16,0-2-384-16,0-1-112 0,0-3-16 0,-2-8-16 15,3 10-1872-15,-3-10-368 0,0 0-80 0,0 0-12288 0</inkml:trace>
  <inkml:trace contextRef="#ctx0" brushRef="#br2" timeOffset="43823.93">18108 15362 21135 0,'0'0'928'0,"0"0"208"0,-4-6-912 0,0 1-224 15,2-2 0-15,0 0 0 0,1 0 1248 0,0-1 208 16,0-1 32-16,1 0 16 0,1 1-272 0,1-2-48 16,1 0-16-16,1-1 0 0,0 0-560 0,1 0-112 15,2 0-32-15,1 1 0 0,2 0-208 0,0 1-64 0,1 0 0 0,1 3 0 16,1-1 16-16,-1 2 0 15,1 1 0-15,-3 2 0 0,0 2 0 0,-1 2 0 16,0 2 0-16,-2 1 0 0,0 2-48 0,-2 3-16 16,0 3 0-16,-2 3 0 0,-1 3 32 0,-4 3 0 0,-1 3 0 0,-5 16 0 15,-3-1-48-15,-1 0 0 16,-1 1 0-16,0-3 0 0,-2-3-128 0,2-3 0 16,0-5 0-16,2-3 0 0,1-2 128 0,0-3-128 15,1-2 0-15,3-3 128 0,1-2 240 0,0-2 32 0,-1-2 16 0,1-2 0 31,5-6 176-31,-5 7 48 0,5-7 0 0,0 0 0 0,0 0-224 0,0 0-32 0,1 9-16 0,-1-9 0 0,6 6-368 0,-6-6 144 16,8 6-144-16,0-2 0 0,2-2 0 0,4-1 0 16,0-1 0-16,2-1 0 0,0 0 0 0,0-1 0 15,2-2 0-15,-1-1 0 0,3 2 0 0,-1-2 0 16,0 1 0-16,-2 0 0 0,1 0 0 0,-2 1 0 16,0 1 0-16,-2 0 0 0,-1-1 0 15,0 1 0-15,-2 0 0 0,0 1 0 0,-2 0 0 0,-9 1 0 16,9-2 0-16,-1 1 0 0,-8 1 128 0,0 0-128 15,9-2 0-15,-9 2 0 0,8 0 0 0,-8 0 128 0,0 0-128 0,0 0 0 16,9 4 0-16,-9-4 0 0,0 0 0 0,0 0 0 16,0 0 0-16,0 0-224 0,0 0 32 0,0 0 16 31,0 0-448-31,0 0-80 0,0 0-32 0,0 0 0 16,0 0-1712-16,0 0-352 0,0 0-64 0</inkml:trace>
  <inkml:trace contextRef="#ctx0" brushRef="#br2" timeOffset="44998.7">18911 15211 11967 0,'0'0'1072'0,"0"0"-864"0,2-6-208 0,-1 1 0 15,0-2 1408-15,1 2 256 0,-2 5 32 0,0-6 16 32,0 1-48-32,0 5 0 0,0-6 0 0,0 6 0 15,-2-6-464-15,2 6-112 0,0 0 0 0,0 0-16 16,-5-5-32-16,-1 3 0 0,-2 3 0 0,0 3 0 15,-2 0-336-15,-1 4-64 0,-2 0 0 0,-3 5-16 16,-1 2-432-16,-1 4-192 0,-2 3 160 0,1 1-160 16,-2 3 320-16,1 3-48 0,1 0 0 0,-5 12 0 0,4-3-272 0,5-3 128 15,3-3-128-15,3-3 0 0,3-1 0 0,4-3 0 16,3-2 0-16,4-2 0 0,1-3 0 0,3-2 208 16,2 1-64-16,2-4-16 0,3-3 240 0,0-1 32 15,2-2 16-15,1-1 0 0,1-3-288 0,1-1-128 16,-1-2 128-16,0-2-128 0,0-2 144 0,-3-3-144 15,-1-1 160-15,-3-1-160 0,-2-2 224 0,-3-3-48 16,-2 1-16-16,-2-1 0 0,-2 0 176 0,-2-1 48 16,-4-1 0-16,0-1 0 0,-3 1 128 0,-1 1 48 15,-3 2 0-15,-3 1 0 0,-1 0-80 0,-1 2-16 16,-3 1 0-16,1 3 0 0,-2 1-192 0,2 3-32 16,-1 1-16-16,1 2 0 0,1 1-224 0,1 2-128 0,1-1 128 0,1 1-208 15,3 1-128-15,1 0-32 16,1 2 0-16,2 1 0 15,3 0-432-15,2 0-96 0,0 1 0 0,1 1-16 16,3 0-2064-16,2 0-416 0,2-2-64 0</inkml:trace>
  <inkml:trace contextRef="#ctx0" brushRef="#br2" timeOffset="45750.37">19209 15593 27647 0,'0'0'1216'0,"0"0"256"0,0 0-1168 0,0 0-304 0,-5-5 0 0,5 5 0 15,0 0 1808-15,-6-4 304 0,6 4 64 0,0 0 16 16,0 0-720-16,0 0-160 0,0 0-32 0,0 0 0 16,0 0-784-16,0 0-176 0,0 0-16 0,0 0-16 15,0 0-288-15,0 0 128 0,0 0-128 0,0 0 0 16,6-8 0-16,-6 8 0 0,0 0 0 0,0 0 0 31,0 0-1472-31,0 0-256 0,7-5-64 0,2 0-9328 0,0 3-1872 0</inkml:trace>
  <inkml:trace contextRef="#ctx0" brushRef="#br2" timeOffset="46252.28">19628 15421 36735 0,'-9'7'1632'0,"4"-1"336"0,-3 3-1584 0,1 2-384 16,-1 2 0-16,-1 3 0 0,-2 0 0 0,1 2-192 15,0-1 0-15,0 2 16 0,3-1 176 0,-2 0 0 16,2 0 160-16,3 0-160 0,2-2 0 0,1 2 0 0,2-3 0 16,2-2 0-16,2-1 0 0,2-2 0 0,1 0 0 0,3-2 0 15,2-3 0-15,1 0 0 0,2-1 0 0,0-3 0 16,3-2 0-16,1-1 0 0,2-2 0 0,-3-3 0 15,-1-1 0-15,0-1 0 0,-2 0 0 0,0-5 0 16,-3 0-176-16,-4 0-16 0,-2-1-16 0,-2 2 0 16,-4-2-64-16,-5-1-16 0,-3 1 0 0,-4 0 0 15,-7 0 288-15,-1 1 192 0,-3-1-16 0,-2 0-16 16,-2 1 176-16,-2-1 48 0,1-1 0 0,-1 2 0 16,1 0-48-16,2-1 0 0,1 1 0 0,2 1 0 15,5 1 288-15,1 0 48 0,4 1 16 0,4 0 0 0,0-1 80 16,5-1 0-16,1 1 16 0,4 1 0 15,0 0-592-15,2 0-192 0,3 0 128 0,2 1-128 0,2 2 0 0,1 0 0 16,0 0-176-16,2 1 176 0,1 0-176 0,2 1 176 16,-1 4-160-16,1 1 160 0,-1 1 0 0,-2 3-144 15,-1 2 144-15,0 3 0 0,-2 1 0 0,-1 2 0 16,-1 0 0-16,-2 3 0 0,-1 0 0 0,-2 1 0 16,-1 1 0-16,-3 1 0 0,-3 1-128 0,0 1 0 15,-1-2 0-15,-2 2 0 16,0 0-240-16,-2-2-32 0,0 1-16 0,2-2 0 15,-1-1-272-15,1-2-48 0,2-2-16 0,3 0 0 16,0-1-2528-16,1-10-512 0</inkml:trace>
  <inkml:trace contextRef="#ctx0" brushRef="#br2" timeOffset="46597.99">19918 15331 31903 0,'-13'-7'1408'0,"13"7"304"0,-7-3-1376 16,7 3-336-16,-6-4 0 0,6 4 0 0,0 0 384 0,0 0 16 0,-4-6 0 0,4 6 0 16,0 0 288-16,0 0 48 0,6-8 16 0,2 3 0 15,3 0-624-15,1 1-128 0,1 0 0 0,2-2 0 16,2 2 0-16,3-1 0 0,1 0 0 0,1-1 0 16,-1 1 0-16,0 0 0 0,0 2 0 0,-3 1 0 15,0 1 0-15,-3 1 0 0,-1 1 0 0,-6 3 0 0,-8-4 400 0,6 9-16 16,-3 0 0-16,-1 3 0 0,-2 3 272 0,-1 2 48 15,-3 1 16-15,0 2 0 0,-2 4-160 0,-1 1-48 16,-1 2 0-16,-2 1 0 0,-2 0-272 0,2 1-64 16,0-1-16-16,1-2 0 0,1-1-160 0,2-2 0 15,0-2 144-15,2 0-144 0,1-1 0 0,0-2 0 16,1-4 0-16,1-1 128 0,0-1-128 0,1-2 0 16,0-10 0-16,2 9 0 15,-2-9-576-15,0 0-144 0,0 0-32 0,0 0 0 16,10 2-2384-16,0-4-496 0</inkml:trace>
  <inkml:trace contextRef="#ctx0" brushRef="#br2" timeOffset="46944.28">20400 15157 33167 0,'-10'-2'2944'0,"2"2"-2352"0,-2 0-464 0,1 2-128 15,0 0 176-15,1 3 16 0,-1 0 0 0,1 2 0 16,0-1-192-16,4 3 0 0,-1-1 0 0,3 1 128 16,2-9-128-16,0 12 0 0,4 0 0 0,0 0 0 15,0-4 0-15,3-1 0 0,2-1 0 0,1-2 0 0,1-2 0 0,1 0 192 16,-1-5 0-16,2 0 0 0,-1-2-192 0,0-4 128 16,0-1-128-16,-1-2 128 0,-1-3 320 0,0 0 64 15,-5-3 16-15,-2 0 0 0,-3-2 400 0,-2 0 80 16,-3 1 16-16,-1 3 0 0,-4 1-16 0,0 2 0 15,-1 1 0-15,0 4 0 0,1 3-336 0,-3 4-64 16,-4 1-16-16,2 3 0 0,-1 3-432 0,1 3-160 16,0 1 0-16,0 3 144 15,1 2-480-15,1 4-112 0,-3 1 0 0,2 1-16 16,0-2-2160-16,2 2-416 0,2 0-96 0</inkml:trace>
  <inkml:trace contextRef="#ctx0" brushRef="#br2" timeOffset="47963.3">8870 16507 27471 0,'-14'-7'1216'0,"6"3"256"0,2-2-1184 0,0 1-288 0,1-3 0 0,-1-1 0 0,2-1 896 0,0 0 112 15,2 1 16-15,4-2 16 0,1-3-320 0,1 0-64 0,0-2-16 0,3 0 0 16,2 2-336-16,1 0-80 16,1 0-16-16,0 2 0 0,0 0-48 0,0 1-16 15,1 3 0-15,0 3 0 0,0 1 32 0,0 2 0 16,0 4 0-16,-2 0 0 0,1 3-176 0,-1 6 192 15,-3 4-192-15,-1 3 192 0,0 4-192 0,-1 4 192 0,-4 2-192 0,-1 6 192 16,-1 4-192-16,-2 3 160 16,-4 7-160-16,-3 2 160 0,-3 4-160 0,0 1 0 0,-1-1 0 0,-1-5 0 15,3-8-160-15,1-3 160 0,-2-7-208 16,2-6 80-16,2-5 128 0,-1-4 0 0,0 0 0 0,2-4 0 16,0-4 448-16,2-1 64 0,1-1 0 0,5-6 16 15,0 0 0-15,0 0 0 0,-8 3 0 0,8-3 0 16,0 0-128-16,0 0-16 0,0 0-16 0,0 0 0 15,9-1-368-15,1 1 0 0,2-1 0 0,1 0 0 16,0-2-160-16,3 1 160 0,1 0-192 0,2 0 192 0,1 0-128 16,2 0 128-16,-1 1 0 0,2-1 0 0,1-1 0 0,-1 1 0 15,0-1 0-15,-1-1 0 16,0-3-800-16,0 1-48 0,0 0-16 0,0 0 0 16,-1-1-2272-16,-2-1-448 0</inkml:trace>
  <inkml:trace contextRef="#ctx0" brushRef="#br2" timeOffset="48434.1">9572 16500 30399 0,'0'0'2704'0,"-7"-6"-2160"16,0 0-544-16,0 2 0 0,0 0 1280 0,7 4 160 15,-9-1 32-15,0 2 0 0,1 2-752 0,0 2-144 16,1 2-16-16,-1 1-16 0,-1 3-288 0,1 4-48 0,1 2-16 0,0 4 0 15,3 2-192-15,-1 3 0 0,1 2 0 0,1 4-160 16,3-1 160-16,0 0 0 0,2 0-144 0,2-3 144 16,3-1-144-16,3-4 144 0,1-2-192 0,1-3 192 15,2-1-144-15,2-4 144 0,0-2 0 0,1-2-144 16,1-3 144-16,-1-1 128 0,0-2-128 0,2-3 176 16,2-2-176-16,-1-3 128 0,-2-1-128 0,1-2 128 0,-1-4-128 0,0-2 192 15,-1-2-192-15,-3-2 192 0,-2-8-64 0,-2-2-128 16,-2-3 192-16,-4-3-64 0,-1-2 32 0,-3-2 0 15,-3-1 0-15,-1 3 0 0,-3 4 0 0,-1 4 0 16,-7 4 0-16,-1 2 0 0,-3 2 208 0,-1 3 32 16,-2 4 16-16,1 3 0 0,0 3 80 0,1 1 16 15,-1 3 0-15,1 3 0 0,0 2-320 0,1 2-64 16,0 3-128-16,2 2 192 0,2 2-192 0,3 2-128 16,3 0 128-16,0 3-208 0,1 0 208 0,2 2-192 15,1-1 192-15,2 2-192 0,2 0 64 0,3-1 128 16,0 1-208-16,3 0 80 0,-1-2 128 0,4 2-192 15,1-2 192-15,3-2-192 0,2-1 192 0,1-1-128 16,2 0 128-16,2-4-128 0,-1-1-96 0,4-2-16 16,1-3 0-16,3-2 0 15,0-2-416-15,3-3-96 0,3-5-16 0,-2-2 0 16,-1-5-1456-16,0-1-288 0,-1-3-64 0</inkml:trace>
  <inkml:trace contextRef="#ctx0" brushRef="#br2" timeOffset="48982.5">10103 16544 20895 0,'0'0'928'0,"-7"0"192"0,7 0-896 0,-8 0-224 0,8 0 0 0,0 0 0 0,-8-1 1536 0,8 1 272 16,0 0 48-16,0 0 16 0,0 0-336 0,0 0-64 15,0 0 0-15,0 0-16 0,0 0-224 0,0 0-32 16,0 0-16-16,0 0 0 0,0 0-368 0,0 0-80 15,-3 10-16-15,2 1 0 0,-1 2-256 0,0 1-48 16,2 1-16-16,2 1 0 0,0 4-128 0,0 1-16 16,0 2-16-16,1 1 0 0,1 5-112 0,-1 1 0 15,-1-3-128-15,2 3 192 0,-2-1-192 0,1 1 144 16,0-2-144-16,1-2 128 0,-3 0-128 0,0 0 0 16,0-1 0-16,0-2 0 0,0 0 0 0,0-3-176 15,-1-3 48-15,1-3 0 0,-1-2 128 0,-1-2 0 16,1-10 0-16,-2 9 0 0,2-9 0 0,0 0-160 15,0 0 160-15,0 0 0 0,0 0-256 0,-5-5 48 16,-3-4 16-16,1-3 0 0,1-4 192 0,-2-4 0 16,0-3 0-16,-1-2 0 0,1-3 0 0,-1-2 0 0,0-1 0 0,1-5 0 15,1-1 0-15,0-2 0 16,-1-1 0-16,4 1 0 0,2 2 0 0,2 2 0 16,2 2 0-16,1 2 0 0,4 3 0 0,2 5 0 0,1 2 128 0,2 4-128 15,0 1 0-15,3 3 0 0,3 3 0 0,-1 3 0 16,0 0-144-16,0 5 144 15,2 0-128-15,-1 2 128 0,-2 1 0 0,0 2 0 16,-3 2 0-16,-2 3 0 0,-3 2 0 0,-2 1 0 0,0 2 0 0,-3 3 0 16,-2-2 0-16,-1 2 0 0,-2 2 128 0,-3 1-128 0,-1 2 0 0,-2-2 0 15,-2-1 0-15,-1 2 0 0,-3-1 144 0,0-2-144 16,-2-1 192-16,-1-1-192 0,-3 1 128 0,1 0-128 16,-1-1 0-16,3 0 0 0,0-3-224 0,3 0-96 15,0-1-32-15,3 1 0 16,1 0-2064-1,2-1-400-15,3-1-96 0</inkml:trace>
  <inkml:trace contextRef="#ctx0" brushRef="#br2" timeOffset="49343.3">10312 16924 18431 0,'0'0'1632'0,"0"0"-1312"16,-2-8-320-16,0 0 0 0,-1 1 1792 0,3 7 272 0,0 0 64 0,0 0 16 15,0 0-304-15,0 0-64 16,0 0-16-16,0 0 0 0,0 0-448 0,0 0-96 0,0 0 0 0,0 0-16 15,4 9-448-15,-1 4-96 0,-1 0-16 0,1 3 0 16,-2 2-192-16,0 2-64 0,-1-1 0 0,0 1 0 16,0 1-192-16,0 0-64 0,0 1 0 0,0-1 0 15,0 0-128-15,1 0-192 0,0-1 32 0,1-3 16 16,-1-3-400 0,2 0-80-16,-1-3-16 0,1-1 0 0,-3-10-1664 15,8 5-352-15,-8-5-64 0,12 0-11488 0</inkml:trace>
  <inkml:trace contextRef="#ctx0" brushRef="#br2" timeOffset="49546.86">10820 16610 21183 0,'-9'-3'1888'0,"-1"-2"-1504"0,2 1-384 0,2 0 0 16,6 4 4080-16,0 0 736 0,0 0 160 0,0 0 16 15,0 0-4160-15,7-7-832 16,4 2-160-16,3 0-32 16,2 1-256-16,1 0-64 0,4 0 0 0,2 0 0 15,2-1-1504-15,0 2-304 0,1 0-64 0,1 2-7024 16,-3-1-1408-16</inkml:trace>
  <inkml:trace contextRef="#ctx0" brushRef="#br2" timeOffset="49719.17">10796 16919 19343 0,'-13'1'848'0,"5"-1"192"0,1-1-832 0,7 1-208 0,0 0 0 0,0 0 0 16,-9 0 4752-16,9 0 912 0,0 0 176 0,0 0 48 0,0 0-4544 0,0 0-896 15,0 0-176-15,12 2-32 16,3-3-240-16,3 0 0 0,2-1-144 0,4-1 144 16,5-2-320-16,1 0 48 0,3-3 0 0,6-1 0 15,2-2-2288-15,0 0-464 16,0 0-96-16</inkml:trace>
  <inkml:trace contextRef="#ctx0" brushRef="#br2" timeOffset="50737.38">11764 16354 27007 0,'-4'-12'1200'0,"2"4"240"0,0-2-1152 0,0 0-288 16,1 0 0-16,1 2 0 0,0 0 960 0,0 1 128 0,0 7 16 0,0-7 16 15,0 7 384-15,0 0 80 16,0 0 16-16,0 0 0 0,0 0-640 0,0 0-128 15,0 0-32-15,0 0 0 0,0 0-368 0,3 14-80 16,-2 3-16-16,0 3 0 0,0 2-32 0,0 5-16 16,1 2 0-16,-2 3 0 0,1 2-288 0,-1 5 0 0,0 2 128 0,1 0-128 15,0 2 0-15,2 2 0 0,-1-2 0 0,0-2 0 16,0-6 0-16,0-3 0 0,1-3 0 0,1-5 0 16,-1-3-256-16,1-4-16 0,0-2 0 0,2-2 0 31,-1-2-1264-31,3-2-256 0,1-4-64 0,2-2-9152 0,2-1-1856 0</inkml:trace>
  <inkml:trace contextRef="#ctx0" brushRef="#br2" timeOffset="51097.83">12076 16499 27647 0,'-11'-11'2448'0,"2"-1"-1952"15,1-1-496-15,3-2 0 0,1 1 2192 0,3 1 352 16,0 1 64-16,3 0 16 0,4-1-2128 0,2 0-496 15,0 4 0-15,2-1 0 16,1 1 0-16,1 1 0 0,2 2 0 0,-1 3 128 16,-1 3-128-16,0 4 0 0,2 0 0 0,-3 5 0 0,-1 2 0 0,0 3 0 15,-4 0 0-15,-1 4 0 0,-1 2 0 0,-1 3 144 0,-6 2-144 0,0 4 0 16,-1 1 0-16,-4 1 0 0,-4 2-240 0,1-2 80 16,0-3 160-16,1-3 0 0,0-2 0 15,1-4 0-15,1-2 0 0,0-3 224 16,3-4-32-16,1-4 0 0,4-6 544 0,0 0 96 0,0 0 32 0,-4 7 0 15,4-7-48-15,0 0-16 0,0 0 0 0,0 0 0 16,0 0-480-16,0 0-112 0,8 2-16 0,2 1 0 16,1-2-192-16,0-1 0 0,1-2 0 0,2 0 0 15,-1 0 0-15,2-2 0 0,1-1 0 0,2 1 0 16,-1-1-272-16,3 0 0 0,-2-3 0 0,3 0 0 16,1-2-1760-16,4 0-336 15,2-2-80-15,3-1-8816 0,0-2-1776 0</inkml:trace>
  <inkml:trace contextRef="#ctx0" brushRef="#br2" timeOffset="51488.62">12721 16500 26719 0,'-7'5'2368'0,"-3"2"-1888"15,1 3-480-15,-1 1 0 0,-2 2 640 0,2 3 48 16,1 0 0-16,-2 2 0 0,0 1 192 0,2-1 32 16,2 1 16-16,2 1 0 0,2-2-384 0,2 0-80 15,2-1-16-15,2-1 0 0,2 1-320 0,2-2-128 16,0-3 0-16,2 0 144 0,1-2-16 0,2-2-128 15,1-3 192-15,4-1-64 0,-1-2-128 0,3-3 0 16,-1-3 144-16,1-1-144 0,1-3 0 0,-2-2 144 16,0-2-144-16,-2-2 0 0,-1-4 0 0,-5 1 0 15,0-2 0-15,-6 0 0 0,-3-1 0 0,-3-2-176 16,-4 2 176-16,-5 0-160 0,-2-1 160 0,-2 2 256 0,-3 4-64 0,0-1-16 16,-3 1 144-16,0 0 48 0,0 0 0 0,-1 1 0 15,1-1 96-15,-1-1 32 0,0 1 0 0,3 0 0 16,2 1-96-16,1 0-16 0,3 0 0 0,2-1 0 15,2 1 64-15,4 2 0 0,1 0 0 16,0 2 0-16,2 1-320 0,2 9-128 0,0-9 0 16,0 9 128-16,4-6-128 0,-4 6 0 0,7-4-192 0,-7 4 192 15,10 0-192-15,0 4 192 0,-1 1-192 0,-1 2 192 16,-1-2-192-16,1 4 192 0,-2 0-160 0,1 0 160 16,-4 1 0-16,1-1-144 0,-1 1 144 0,-1 0 0 15,-2-10-512 1,0 11 0-16,0-1-16 0,0-1 0 0,0-9-480 0,-1 10-80 0,1-10-32 15,0 0-9632-15,0 0-1920 0</inkml:trace>
  <inkml:trace contextRef="#ctx0" brushRef="#br2" timeOffset="51989.13">12945 16258 18431 0,'1'-10'1632'0,"0"-1"-1312"15,0-1-320-15,0 0 0 0,-1-1 1504 0,-1 2 224 16,0 0 64-16,-1 2 0 0,-2 1 16 0,0 2 16 0,0 0 0 0,4 6 0 16,-7-4-464-16,-1 1-80 0,-1 0-32 0,2 4 0 15,-1 2-464-15,0 1-80 16,-2 2-32-16,1 1 0 0,-2 3-416 0,0 1-96 16,-3 3-16-16,2 3 0 0,-2 1-144 0,1 2 0 15,-2 5 0-15,1 2 0 0,-1 3 160 0,0 2-160 16,3 1 192-16,-1 0-192 0,4-1 192 0,1 1-64 15,0-1 0-15,2-1-128 0,2 0 160 0,2-1-160 0,2-3 128 0,2 1-128 16,1-3 160-16,3-1-160 0,-1 0 192 16,3-4-192-16,0 1 176 0,3-4-176 0,0-4 160 0,1-1-160 15,1-1 224-15,1-2-48 0,1-2-16 0,0-4 0 16,1-1-160-16,2-2 0 0,-1-1 144 0,-2-3-144 16,0-4 128-16,0-2-128 0,-2-3 160 0,-1-2-160 15,-1-2 192-15,-3-5-48 0,-3-3-16 0,-2-2 0 16,-1 0 64-16,-4-3 0 0,-2-2 0 0,-4 3 0 15,0 3-32-15,-5 3 0 0,-2 2 0 0,-1 5 0 0,-2 1 224 0,1 3 32 16,0 2 16-16,-2 1 0 0,0 2-48 0,1 3-16 16,-2 3 0-16,0 1 0 0,1 3-368 0,4 1 0 15,0 1 0-15,-1 3 0 0,1 1 0 0,2 2-160 16,2 2 16-16,1 1 0 0,0 2-192 0,2 3-48 16,2 1 0-16,2 2 0 15,3 3-640-15,-1-1-128 0,4-1-16 0,1-1-16 16,3-1-1872-16,2-2-368 0,0-4-80 0,3-2-10768 0</inkml:trace>
  <inkml:trace contextRef="#ctx0" brushRef="#br2" timeOffset="52427.34">12831 16299 5519 0,'-5'-8'496'0,"-2"0"-496"0,0 2 0 0,0-1 0 16,-1 1 3568-16,1 0 608 0,0 1 128 0,-2 1 32 15,1 2-2352-15,0 1-448 0,-1 0-112 0,0 2-16 0,-1 2-128 0,-1 2-48 16,0 1 0-16,0 4 0 16,-1 2-720-16,1 4-160 0,0 1-32 0,-1 4 0 15,-1 2 144-15,3 4 32 16,0 4 0-16,1 0 0 0,0 1-240 0,3 0-64 0,1 0 0 0,3 0 0 0,2 1-192 0,2-2 0 15,2-1 0-15,1-4 0 0,2-1 128 0,2-2-128 16,2-2 0-16,0-2 144 0,0-3 192 16,1-1 48-16,1-5 0 0,1-3 0 0,2-1-144 0,-2-3-32 15,1-3 0-15,2-1 0 0,-1 0-208 0,1-2 176 16,-4-5-176-16,0-2 160 0,1-3-32 0,-1-4-128 16,-4-1 192-16,0-3-64 0,-3 0 64 0,-3-3 0 15,-4-2 0-15,-2 1 0 0,-4 2 128 0,-1 2 48 16,0 1 0-16,-3 5 0 0,-3 2 96 0,2 3 32 15,-1 2 0-15,0 4 0 0,-1 1-256 0,-1 5-48 16,0 1-16-16,2 2 0 0,1 1-416 0,-1 3-80 16,2 1 0-16,3 1-16 15,0 1-1392-15,2 2-256 0,1 1-64 0,1 2-8736 16,1-1-1744-16</inkml:trace>
  <inkml:trace contextRef="#ctx0" brushRef="#br2" timeOffset="52661.77">13191 16596 38703 0,'0'0'3440'0,"0"0"-2752"0,0 0-560 0,0 0-128 16,-5 5 432-16,5-5 48 0,-6 9 16 0,-1 0 0 15,3 0-80-15,-1 0-16 0,-1 0 0 0,1 0 0 16,-1-1-160-16,2 0-48 0,4-8 0 0,-5 7 0 15,5-7-352-15,-4 7-80 0,4-7-16 0,0 0 0 16,0 0-256-16,0 0-48 0,0 0-16 0,0 0 0 16,0 0-1968-16,0 0-400 15,6-11-64-15</inkml:trace>
  <inkml:trace contextRef="#ctx0" brushRef="#br2" timeOffset="53165.71">13972 16403 26719 0,'-11'6'2368'0,"3"2"-1888"0,1 5-480 0,-3 2 0 16,-1 3 1824-16,-1 2 272 0,-5 0 48 0,0 5 16 16,-3 1-1712-16,1 2-320 0,-1-1-128 0,3 2 0 15,0-2 192-15,4 2-48 16,1-2 0-16,4-1 0 0,3-3-144 0,2-1 0 0,2-3 0 0,5-2 0 15,-2-5 0-15,6-2 0 0,0-1 0 0,4-3 0 16,-1-2 0-16,2-3 0 0,0-1 128 0,3-2-128 16,0-4 176-16,0-1-48 0,0 1-128 0,-2-5 192 15,-2-3-192-15,-1-2 0 0,-1 0 0 16,-1-4 0-16,-3-4 0 0,-1-2-128 0,-3 1-16 0,-3 1 0 0,-3-1-48 16,-3 0-16-16,-1 1 0 0,-2 3 0 15,-2 3 208-15,-3 1 240 0,-5 2-48 0,0 0-16 0,-1 1 192 0,-3 0 32 16,0-1 16-16,0 1 0 0,2 0 48 0,1-2 16 15,2 2 0-15,4 0 0 0,-1 0-16 0,5-1 0 16,2 1 0-16,4 0 0 0,2 0-160 0,3 2-48 16,2 1 0-16,1 1 0 0,4 3-256 0,3 0 0 15,2 1-128-15,1 2 128 0,1 3-176 0,3 2 176 16,0 1-192-16,1 5 192 0,-1 3-128 0,0 2 128 16,-2 2 0-16,1 4 0 0,-3 1 0 0,-2 2-128 15,-2-1 128-15,-2 2 0 0,-1 3 0 0,-3 0 192 0,-2 0-16 0,-2 2-16 16,-2-1-160-16,0 2 0 0,-2-1 0 0,0-1 0 31,-1-1-368-31,2-3-48 0,-1-5-16 0,2 0 0 16,2-3-400-16,0-3-96 0,1-11-16 0,0 0 0 15,5 7-2400-15,-5-7-496 0</inkml:trace>
  <inkml:trace contextRef="#ctx0" brushRef="#br2" timeOffset="53495.65">14183 16370 34959 0,'-7'-11'1536'0,"3"5"336"16,1-2-1488-16,0 0-384 0,-1 1 0 0,4 7 0 0,-2-8 288 0,1 0-16 15,1 1 0-15,0 7 0 16,4-7-96-16,2 1-32 0,2 0 0 0,0 0 0 16,0 2-144-16,1 0 0 0,1-1 144 0,1 2-144 15,1 1 256-15,1 2-32 0,-1 0 0 0,1 2 0 0,0 0-96 0,-1 1-128 16,0 2 176-16,-1 1-176 0,-2 3 272 0,-2 2-48 15,1 3-16-15,-3 2 0 0,-2-1 240 0,-1 3 32 16,-2 1 16-16,0 1 0 0,-2 5 128 0,-2-1 16 16,-1 2 16-16,-2 1 0 0,-2-2-304 0,2 1-64 15,0 1-16-15,-1-1 0 0,2-1-272 0,-1-1 0 16,1-4 128-16,1 0-128 0,2 1 0 0,0-4 0 16,2-5 0-16,-1 0 0 0,4-1-144 0,0-2-144 15,-2-9-32-15,0 0 0 16,0 0-928-16,6 3-192 0,-6-3-32 0,12-3-16016 0</inkml:trace>
  <inkml:trace contextRef="#ctx0" brushRef="#br2" timeOffset="53780.93">14517 16241 32255 0,'-14'-2'2864'16,"7"2"-2288"-16,-1 0-576 0,8 0 0 0,-7 5 1216 0,7-5 144 15,-4 8 32-15,2 0 0 0,-3 2-1232 0,4 0-160 16,1 0-192-16,1 0 32 0,0-1 160 0,4 0 0 16,0-2-144-16,4 0 144 0,1-2 0 0,1 0 0 15,0-3 0-15,1-3 0 0,2-4 0 0,0 0 0 16,-1-3 0-16,0-2 0 0,-1-2 208 0,-2-2-32 16,-2-1-16-16,-3-2 0 0,-3-1 288 0,-3-1 64 15,-1-2 16-15,-4 1 0 0,-3 1 240 0,-3 4 32 16,-4 3 16-16,0 3 0 0,-3 2-96 0,0 4-16 15,0 3 0-15,-2 4 0 0,-2 5-560 0,1 3-144 0,1 3 0 0,1 1 0 32,2 4-1264-32,3 2-272 0,1 1-64 0,4 1-10688 15,2 4-2112-15</inkml:trace>
  <inkml:trace contextRef="#ctx0" brushRef="#br2" timeOffset="54206.13">15632 16596 29487 0,'0'0'1296'0,"-7"0"288"0,1-1-1264 0,6 1-320 15,0 0 0-15,0 0 0 0,0 0 1136 0,0 0 160 16,0 0 48-16,0 0 0 0,9 1-688 0,3 0-128 0,1-1-16 0,4 0-16 15,3 0-144-15,2 0-32 0,2 0 0 0,4-1 0 16,3-1-96-16,5-2-32 0,1-1 0 0,3-1 0 16,1 0-192-16,1 1 144 0,-2 1-144 0,-1 0 128 15,-2 0-128-15,-4 2 0 0,-4 1 144 0,-5 1-144 16,-2 0 0-16,-2 2 0 0,-2 0 0 0,-2 1 0 16,-6-1-640-1,-1 3-192-15,-4 3-32 0,-5-8-15312 0</inkml:trace>
  <inkml:trace contextRef="#ctx0" brushRef="#br2" timeOffset="54393.78">15701 16763 16575 0,'-12'-3'1472'0,"0"1"-1168"16,2 0-304-16,4 2 0 0,6 0 5024 0,0 0 944 16,0 0 192-16,0 0 48 0,5 5-5104 0,6-1-1104 15,4 2 0-15,3-3-160 0,3-2 16 0,4-1 0 0,6-2 0 0,3 0 0 16,2 0 144-16,6-2-128 15,4 1 128-15,3-1-128 0,0-2 0 0,0-1 0 16,-4-1 0-16,-1-1 0 16,-2 0-2176-16,-4 1-416 0,-5 0-96 0</inkml:trace>
  <inkml:trace contextRef="#ctx0" brushRef="#br2" timeOffset="54819.63">16290 16298 27647 0,'-10'-10'2448'0,"1"0"-1952"0,1 1-496 0,2 3 0 15,0 0 2352-15,6 6 368 0,-6-3 80 0,6 3 16 16,0 0-1968-16,-8 2-384 0,8-2-80 0,-7 9 0 16,3 1-384-16,2 2 0 0,1 1 0 0,2 5 0 0,1 0 0 15,3 1 0-15,2-3-160 0,5 3 160 0,4 0-176 0,2 0 176 16,2-2-160-16,4 0 160 0,5-3-128 0,-1-2 128 15,4-2 0-15,6-5-144 0,-1 1 144 0,2-4 0 16,0-3 0-16,-2-2 0 0,-4-3 0 0,-3 1 0 16,-1-2 0-16,-2-1 0 0,1-1 0 0,-6 0 0 15,-1 0 128-15,-4 1-128 0,-1-1 0 0,-5 4 144 16,-11 5-144-16,0 0 0 0,0 0 240 0,0 0-64 0,0 0-16 0,0 0 0 16,-9 3 320-16,-2 4 64 0,-3 3 16 0,-1 3 0 15,0 5-208-15,-4 1-32 16,-3 3-16-16,-2 5 0 0,-1 6-304 0,-3 2 128 0,-2 3-128 0,-2 5 0 15,0 1 160-15,-1-1-160 0,-1-3 128 0,1-2-128 16,3-2 0-16,2-2 0 0,3-2 0 0,1-3 0 16,2-2 0-16,3-2 0 15,2-1 0-15,1-2 0 16,3-3-384-16,2-3-144 0,1 0-48 0,2-4 0 16,4-1-3040-16,1-5-608 0</inkml:trace>
  <inkml:trace contextRef="#ctx0" brushRef="#br2" timeOffset="55492.25">18107 16509 31327 0,'-8'-11'2784'0,"8"11"-2224"16,-3-7-560-16,3 7 0 0,-8-5 560 0,3 2 0 0,5 3 0 16,-9 0 0-16,-1 3 144 0,1 3 48 15,2 4 0-15,-3 4 0 0,-1 2-368 0,0 5-80 16,0 3-16-16,1 4 0 0,-1 0-288 0,1 3 0 16,1 2 0-16,2 1 0 0,3 1 0 0,3-2 0 0,1-5 0 0,2-2 0 15,1 1 0-15,4-3-144 0,2-4 144 0,1-2 0 16,0-1 0-16,1-4 272 0,2-2-32 0,3-1-16 15,3-2 64-15,2-3 16 0,1-2 0 0,3-3 0 16,3-3-176-16,1-3-128 0,2-4 192 0,0-2-192 16,1-2 192-16,-1-3-64 0,-3-3 0 15,1-5-128-15,0-5 240 0,-5-5-64 0,-6-5-16 0,-4-1 0 16,-3 0-16-16,-4 0 0 0,-1 0 0 0,-4 6 0 0,-3 3 48 0,-2 4 16 16,-4 2 0-16,-3 4 0 0,-4 2 240 0,-3 3 64 15,-4 4 0-15,1 3 0 0,-4 1-176 0,0 2-16 16,-2 4-16-16,-1 3 0 0,2 2-304 0,1 4 0 15,1 0 0-15,1 5 0 0,-1 1-192 0,5 3 192 16,3 0-208-16,2 3 80 0,2 0 128 0,1 1-128 16,2 2 128-16,4-1-128 0,2-1 128 0,2 0 0 15,4 1-144-15,2 0 144 0,3 0 0 0,0-4 0 0,0 0 0 0,2-2 0 16,3-1 0-16,4-2 0 16,0-2 192-16,3-1-64 0,2-3-128 0,3-2 0 15,2-1 0-15,1-4 0 0,1-2 0 0,0-3-272 16,2-4 64-16,-1-2 16 15,-2-2-2016-15,0-2-400 0,1 0-80 0</inkml:trace>
  <inkml:trace contextRef="#ctx0" brushRef="#br2" timeOffset="56056.47">18764 16835 18431 0,'-5'-15'816'0,"3"6"160"0,0-2-784 0,0 2-192 16,-1-1 0-16,1 0 0 0,1 1 2320 0,0 0 432 16,-1-1 64-16,0 1 32 0,-1 5-1344 0,3 4-272 15,-4-4-48-15,4 4-16 0,0 0-80 0,0 0 0 16,0 0-16-16,-7 10 0 0,3 2-496 0,1 3-112 15,-1 3-16-15,2 1 0 0,0 2-128 0,0 2-48 16,0 3 0-16,-2 0 0 0,2 2-128 0,0 0-16 16,0 1-128-16,1 1 192 0,0-2-192 0,-1 1 0 15,1-2 128-15,1 0-128 0,0-2 0 0,0-2 0 16,1-3 0-16,1-3 0 0,-1-2 0 0,0-3 0 16,0 0 0-16,-1-12 0 0,0 0 0 0,0 0 0 0,0 0 0 0,0 0 0 15,0 0 0-15,0 0 0 16,3-11 0-16,-2-3 0 0,0-4 0 0,0-4 176 15,-1-4-176-15,3-3 160 0,-3-4-160 0,2-2 160 0,0-1-160 0,-1-1 160 16,0 0-160-16,0-1 0 0,-1 0 0 0,3 1 128 16,-1 0-128-16,0 5 0 0,-1 3 144 0,3 2-144 15,1 4 0-15,1 2 0 0,0 5 0 16,1 3 0-16,0 3 0 0,1 2 192 0,2 4-64 0,0 0 0 0,-1 3-128 0,-1 0 0 16,-8 1 0-16,11 4 0 0,-1 2 0 0,-2 1 0 15,-1 1 0-15,-1 3 0 0,-1 1 0 0,-2 3 0 16,0 0 0-16,-3 2 128 0,-2 2-128 0,-1 0 0 15,-2 1 0-15,-1 1 0 0,-2 0 0 0,-2-3-128 16,-2-1 128-16,1-2-192 0,-2 0 192 0,1-2 0 16,0-2-144-16,1 0 144 0,-4 0-336 0,2-1 0 15,1-1 0-15,0-2 0 16,1 0-2288-16,1-2-448 0,0 0-80 0</inkml:trace>
  <inkml:trace contextRef="#ctx0" brushRef="#br2" timeOffset="56291.34">19093 16857 34607 0,'0'0'1536'0,"0"0"320"0,0 0-1488 0,0 0-368 0,-3 9 0 0,0 1 0 16,-1 2 544-16,0 2 32 0,1 0 16 0,-1 2 0 16,-1 3 48-16,1 2 16 0,-1 1 0 0,1 0 0 15,0-1-336-15,-1 1-80 0,1 1-16 0,-1 0 0 16,0-2-224-16,1-1 128 15,0 0-128-15,1-4 0 0,1-3 0 0,1-2-192 0,1-2 16 0,0-9 0 32,0 9-1344-32,0-9-272 0,0 0-48 0,0 0-8720 0,12-1-1760 0</inkml:trace>
  <inkml:trace contextRef="#ctx0" brushRef="#br2" timeOffset="56543.28">19696 16635 37087 0,'-8'-5'1648'0,"8"5"336"0,0 0-1600 0,0 0-384 0,0 0 0 0,0 0 0 16,-3-7 0-16,3 7 0 15,0 0 0-15,10-4 0 0,0 0 0 0,3 0 0 16,3 1-144-16,1 0 144 0,4 0 0 0,0 1-160 15,-1-1 160-15,1 0-128 0,1-1 128 0,-1 2-160 0,0-2 160 0,0 2-160 32,-2 0-1824-32,-1 2-384 0,-3 0-64 0,-1 3-11248 0</inkml:trace>
  <inkml:trace contextRef="#ctx0" brushRef="#br2" timeOffset="56716.5">19644 16888 34095 0,'-12'-2'1504'0,"12"2"320"0,-7-4-1456 0,7 4-368 0,0 0 0 0,0 0 0 16,0 0 1344-16,0 0 208 0,0 0 48 0,9 1 0 16,4 1-1312-16,3-2-288 0,3-1 0 0,4 0 0 15,4-1 0-15,-1-3 0 0,-1-1 0 0,2 0 0 16,-2-1-1200-16,1-2-112 0,1-2-32 0,0 1-9584 16,2 1-1920-16</inkml:trace>
  <inkml:trace contextRef="#ctx0" brushRef="#br2" timeOffset="57638.8">21298 16214 21183 0,'1'-13'1888'0,"0"5"-1504"0,0 1-384 0,2-1 0 16,-1 0 816-16,-1 0 80 0,-1 0 32 0,0-1 0 15,-2 0-144-15,1 1-16 0,0 1-16 0,-3 0 0 16,-1 0 464-16,-2 3 112 0,-3 1 16 0,1 2 0 16,-2 1-192-16,0 3-16 0,-1 1-16 0,-1 5 0 15,-1 4-800-15,0 3-144 0,-3 0-48 0,-1 5 0 16,-1 1-128-16,0 3 0 0,1 4 144 0,0 3-144 0,-2 1 0 0,3 2 144 16,3-1-144-16,5 0 0 0,2-1 0 0,5-1 0 15,6-1 0-15,1 0 0 0,5 0 0 0,3-2 0 16,2-2 0-16,3-2-144 0,5-1 144 0,-1-4 256 15,2-5-64-15,-1 0-16 0,-1-5-16 0,0-4 0 16,1-2 0-16,0-3 0 0,-1-4-32 0,0-1 0 16,-1-4 0-16,-3-2 0 0,0-1 80 0,-3-3 16 15,-2-2 0-15,-2-3 0 0,-3-4 256 0,-2 0 48 16,-4 0 16-16,-4 1 0 0,-3 0-32 0,-2 2 0 16,-4 2 0-16,-2 2 0 0,-4 1-48 0,-2 4-16 15,-2 3 0-15,-1 1 0 0,-3 3-256 0,2 3-48 0,-1 2-16 0,0 2 0 16,-2 4-288-16,3-1-64 15,0 2-16-15,0 1 0 16,1-1-416-16,2 2-96 0,4 0-16 0,1 0 0 16,2-1-1456-16,4 1-288 0,4 1-64 0,4-1-8112 0,3 0-1632 0</inkml:trace>
  <inkml:trace contextRef="#ctx0" brushRef="#br2" timeOffset="58951.75">21656 16319 22111 0,'-3'-8'1968'0,"1"-1"-1584"16,1-1-384-16,1 1 0 0,2 2 1504 0,1-2 224 15,-1 0 32-15,1-1 16 0,3 3-1184 0,-1-2-224 16,2 0-48-16,1 0-16 0,2 1 48 0,2 1 16 16,2 0 0-16,-1 3 0 0,0 0 672 0,0 2 144 15,2 1 32-15,-1 1 0 16,-2 2-1664-16,-1 3-336 0,-2 1-64 0,-3 3-16 0,-6-9 864 0,5 13 0 16,-5 1 128-16,-2-2 0 0,-2 2 208 0,-1 2 48 15,-4 2 0-15,0 1 0 0,-2-1-160 0,1 2-32 16,0-2 0-16,0-2 0 0,1-1-192 0,1-3 144 15,-2-1-144-15,3-2 128 0,3-2-128 0,4-7 160 0,0 0-160 0,0 0 160 16,0 0 48-16,0 0 16 16,0 0 0-16,5 7 0 0,3-3 16 0,1-2 0 15,1-2 0-15,2 2 0 0,2 0-240 0,3 1 0 0,0 0 0 0,2 1 0 16,0 1 0-16,-1 1-160 16,0-1 160-16,-1 2-128 0,-2-1 128 0,-2 2 0 15,-1 1 0-15,-2 0 0 0,-3-2 0 0,-3 1 0 0,-4-8 128 0,0 10-128 16,0-10 304-16,-5 10-16 0,-4-1 0 0,1-2 0 15,-4 0 176-15,0-2 48 0,-3 1 0 0,-1-2 0 0,0 0-240 0,-2-1-32 16,0-2-16-16,0-1 0 0,-2 1-96 0,2-1-128 16,2 0 176-16,0 0-176 0,1-1 0 0,1 1-192 15,1-1 0-15,0 0 0 16,4-1-1456-16,0-2-272 0,1-1-64 0,3 0-8704 16,5 5-1744-16</inkml:trace>
  <inkml:trace contextRef="#ctx0" brushRef="#br2" timeOffset="59139.62">22208 16511 34095 0,'0'0'3024'0,"0"0"-2416"16,4 12-480-16,0-1-128 0,-2-1 320 0,0 1 32 15,-1 0 16-15,-2-1 0 0,-2-2-112 0,3-8-32 16,-4 9 0-16,1-2 0 0,-5 0-224 0,2-2 128 15,6-5-128-15,-8 6 0 0,1-3 0 0,7-3-256 16,0 0 16-16,0 0 16 16,0 0-1952-16,0 0-384 0,0 0-64 0</inkml:trace>
  <inkml:trace contextRef="#ctx0" brushRef="#br2" timeOffset="59687.93">22465 16145 19455 0,'0'0'864'0,"0"0"176"0,-1-10-832 0,0 1-208 0,1 1 0 0,0 8 0 0,-1-7 1408 0,1 7 224 16,0 0 48-16,0 0 16 0,0 0 160 0,0 0 16 15,0 0 16-15,0 0 0 0,-10 5-800 0,3 4-144 16,1 1-48-16,-1 3 0 0,2 3-608 0,-1 0-128 0,1 2-32 0,1 0 0 16,1 1-128-16,1 1 0 15,0-1 144-15,2 1-144 0,2 1 0 0,2-1 0 16,1-4 0-16,1-1 0 0,3 0 0 0,2-1 0 16,-2-3 0-16,3-3 0 0,0 0 0 0,1-2 0 15,4-3 0-15,-3-2 0 0,0-2 0 0,0-2 0 16,-1-3 0-16,0-3 0 0,0-2 0 0,0-2 0 15,0-3 160-15,0-4-160 0,0-3 144 0,-2-2-144 16,-2 1 128-16,0-1-128 0,-2 0 160 0,-1 2-160 16,-2 3 192-16,-1 3-192 0,0 2 192 0,-3 3-192 0,-3 1 192 0,2 2-192 15,-1 3 464-15,2 6-16 0,0 0 0 0,0 0 0 16,0 0-48-16,-5 7-16 0,0 3 0 0,-1 2 0 16,-1 1-224-16,2 4-160 0,0 3 192 0,1 3-192 15,-2 1 0-15,2 3 0 0,1 4 0 0,-1 1 0 0,0 0 0 16,1 0 0-16,0-1 0 0,2-1 0 0,-1 0 0 0,1-1 0 15,0-2 0-15,1-1 0 0,0-3 0 0,0-1 0 16,0-3 0-16,1-1 0 0,1-5-352 0,0 0-32 16,-1-3 0-16,-1-10 0 15,0 0-1520-15,0 0-304 0,0 0-64 0,0 0-7936 16,10-2-1584-16</inkml:trace>
  <inkml:trace contextRef="#ctx0" brushRef="#br2" timeOffset="60957.84">23090 16199 14735 0,'0'0'640'0,"0"0"160"0,0 0-640 0,0 0-160 0,-5-5 0 0,5 5 0 16,-7-6 1472-16,1 0 272 15,1 1 48-15,1-1 16 0,4 6-208 0,-6-6-32 16,2 0-16-16,4 6 0 0,-4-9-208 0,3 1-64 15,0-2 0-15,3 1 0 0,3 1-544 0,0 0-112 0,1 0-32 0,1 0 0 16,3 0-240-16,1 1-48 0,0-1-16 0,3 1 0 16,0 2-16-16,1 0 0 0,1 2 0 0,-1 1 0 15,-1 0 48-15,0 2 16 0,-3 2 0 0,-2 1 0 16,1 2-160-16,-4 1-48 0,-2 3 0 0,0 1 0 16,-1 0 16-16,-3 3 0 0,-2 2 0 0,-1 0 0 15,-1-2 0-15,-1 2 0 0,-3 2 0 0,-1-1 0 0,1 0-144 16,1-2 128-16,-1-2-128 0,1-1 128 0,1-1-128 0,0-1 128 15,2 0-128-15,-1-2 128 0,1 0-128 0,4-7 0 16,-2 6 144-16,2-6-144 0,0 0 0 0,0 9 144 16,1-1-144-16,2 1 0 15,-3-9 240-15,7 10-64 0,-1-2-16 0,3 1 0 0,0-1-160 0,0 0 128 16,0-1-128-16,-1 2 128 0,2 0-128 0,-2 2 0 16,-1 0 0-16,-1 1 0 0,0-1 0 0,-1 1 0 15,0 0 0-15,-3-1 0 0,0-1 0 0,-2-1 0 16,-2 0 0-16,2-9 128 0,-2 9 0 0,-4-3-128 15,0 1 192-15,-2-3-64 0,0-1 112 0,-1 0 16 16,-3-2 0-16,0 0 0 0,-2 0 80 0,0-1 32 16,-1-1 0-16,2 0 0 0,2-1-240 0,-1-1-128 15,-1 0 128-15,1 0-128 0,2-2 0 0,1 0-208 16,0-1 16-16,4 2 16 16,1-2-1536-16,1-1-304 0,2-4-64 0,3-1-9184 15,4-3-1856-15</inkml:trace>
  <inkml:trace contextRef="#ctx0" brushRef="#br2" timeOffset="61286.86">23533 15967 28559 0,'0'0'2544'0,"-8"2"-2032"15,0 2-512-15,0 2 0 0,2 1 336 0,-1 2-16 16,-1 0-16-16,2 1 0 0,0 0-304 0,2 1 0 15,0-1-208-15,1 0 80 0,3-10 128 0,0 11 0 16,1 0 0-16,-1-11 0 0,6 11 416 0,-6-11 16 16,9 7 0-16,0-2 0 0,2-2 128 0,0-2 16 15,0-2 16-15,2-3 0 0,0-4-256 0,-1-1-48 16,-3-1-16-16,1-2 0 0,-2-3 480 0,0-2 80 16,-4-3 32-16,0 1 0 0,-4-1-32 0,-1 0-16 0,-6 1 0 0,-1 2 0 15,-2 0-160-15,-1 4-16 16,-3 4-16-16,-2 3 0 0,-2 2-304 0,-2 7-64 15,-1 3-16-15,0 5 0 0,-2 2-400 0,0 3-80 16,0 1-16-16,0 3 0 16,-1 2-1696-16,4 1-352 0,4 0-64 0,2-1-14032 0</inkml:trace>
  <inkml:trace contextRef="#ctx0" brushRef="#br2" timeOffset="62196.93">17528 16200 7359 0,'-4'-10'656'0,"2"2"-528"16,0-1-128-16,0 1 0 0,1-1 752 0,1-1 112 15,-2-1 32-15,2 1 0 0,0 0-48 0,0 1 0 16,-1 1 0-16,2 1 0 0,-1-1 720 0,0 1 144 16,0 7 16-16,2-9 16 0,-2 9-336 0,3-10-80 15,-2 0-16-15,-1 10 0 0,1-9-336 0,-1 9-64 16,3-9-16-16,-3 9 0 0,0 0-384 0,0 0-64 15,0 0-32-15,0 0 0 0,0 0-416 0,0 0 128 16,0 0-128-16,0 0 0 0,0 0 208 0,4 8-32 0,0 1-16 0,-2 3 0 16,-1 1 224-16,0 6 32 0,-1 4 16 0,0 6 0 15,0 4-304-15,-1 5-128 0,0 5 0 0,0 5 128 16,0 5-128-16,-1 4 0 0,-3 4 0 0,1 5 0 16,2 4 0-16,-1 4 128 0,-1 1-128 0,1-3 128 15,-2-1-128-15,2 1 0 0,0 4 144 0,2-2-144 16,-3-3 0-16,2-1 128 0,1-8-128 0,0-1 0 0,2 1 144 0,-1-4-144 15,-1-1 192-15,2-2-192 0,2-3 240 0,-1-5-64 16,0-3-16-16,0-1 0 0,2-5-160 0,1-3 160 16,-2-5-160-16,2-3 160 0,3-4-160 0,0-2-256 15,-1-5 64-15,1-3 16 16,0-4-1104-16,1-3-240 0,-9-6-32 16</inkml:trace>
  <inkml:trace contextRef="#ctx0" brushRef="#br2" timeOffset="63451.2">17254 16197 29199 0,'0'0'1280'0,"-3"-7"288"0,3 7-1248 0,-2-8-320 15,2 8 0-15,0 0 0 0,3-7 0 0,3 0-256 16,1 0 64-16,3 2 0 0,2-2-16 0,4 2 0 16,1-1 0-16,4 2 0 0,4-2 208 0,1 2 0 15,3-2 0-15,4 1-144 0,1-2 144 0,0 1 128 16,0-1-128-16,3-2 176 0,3-1-16 0,4 1 0 15,2 0 0-15,5 0 0 0,3 1-160 0,-1-3 128 0,-1-2-128 0,0 0 128 16,-3 0-128-16,2-1 0 0,2 2 0 0,3 2 128 16,2 2-128-16,-1-1 0 15,-2 0 0-15,-1 0 0 0,-4-1 0 0,-1 3 0 0,3-1 0 0,3 0 0 16,3 2 0-16,3-1 0 0,-2-1 0 0,1 1 0 16,-4-1 0-16,2-1 0 0,2 0 0 15,6-1 0-15,7 4 0 0,-1-3 0 0,-4-1 0 0,3 0 0 16,5-1 0-16,4-1 0 0,5 0 0 0,-2 2 0 31,-3 0 0-31,-1 0 0 0,3 0 0 0,1 1 0 0,3 0 0 0,-6 1 0 0,-7 0 0 0,3 1 0 16,3 0 0-16,1 0 128 0,3 1-128 15,-8-2 0-15,-6 0 0 0,4 1 128 0,1 0-128 0,3 2 0 16,4-1 208-16,-7 0-32 0,-4-3-16 0,2 1 0 16,5 1 96-16,1 1 0 0,2-1 16 0,-6 1 0 0,-4-3-80 0,1 2-32 15,3 3 0-15,2 1 0 0,2-1 96 0,-4 1 0 16,-5-3 16-16,2 2 0 0,-2 1 64 0,3 1 16 31,3 0 0-31,-3 0 0 0,-5-3-160 0,2 0-16 0,-1-1-16 0,5 2 0 0,3 1-32 0,-3-2 0 31,-1-3 0-31,-2 1 0 0,2 0 48 0,0 1 0 16,4 1 0-16,-1 0 0 0,-3 0-32 0,-3 0 0 16,-2 1 0-16,2 1 0 0,-2-1-144 0,2 1 0 15,-2-1 144-15,-6-2-144 0,-5 1 0 0,-4-1 128 16,0 2-128-16,-1 0 0 0,2 1 0 0,-1 0 144 15,-1-3-144-15,-4 2 0 0,-3 0 192 0,-3 0-64 16,-3 1 0-16,-1 0-128 0,1-2 176 0,-2 2-176 16,2-3 160-16,-2 3-160 0,-3-1 128 0,1 0-128 0,-3 0 0 0,-3 1 144 15,-1-1-144-15,-5 1 0 0,-4 0 144 0,-3 1-144 16,-4-1 160-16,-4 1-32 16,-7 2-128-16,0 0 192 0,0 0-192 0,0 0 0 15,0 0 128-15,4-5-128 0,-4 5-144 0,0 0-80 0,0 0-16 0,0 0 0 31,0 0-480-31,0 0-112 0,0 0 0 0,0 0-16 16,0 0-704-16,0 0-144 0,0 0-32 0,0 0 0 0,0 0-256 0,0 0-48 0,0 0-16 0,0 0 0 16,0 0 256-16,0 0 64 0,-10-4 0 0,1 2 0 0,0-1 1728 0,3-1 336 15,-2-1 80-15,0 0 16 0,1-1 1520 0,-1 1 304 16,1 0 64-16,0 1 16 0,-1-1-336 0,1 2-64 16,7 3-16-16,-7-2 0 0,7 2-672 0,-9 0-144 15,9 0-16-15,0 0-16 0,-9 4-688 0,2 3-144 16,2 2-32-16,2 1 0 0,-1 1-208 0,1 1 0 15,-1 1 0-15,0 2 0 0,2 2 0 0,1 0 0 16,-2 2 0-16,0 2 0 0,2 1 0 0,1 2 128 16,-3 2-128-16,2 0 0 0,-2 1 144 0,2 4-144 15,-4 2 128-15,1 4-128 0,-1 1 240 0,1 4-48 16,-2 3 0-16,1 4 0 0,-2 4 112 0,0 4 16 16,-2 2 0-16,0 3 0 0,0 2-80 0,2 2-16 15,0 0 0-15,0 1 0 0,1-1-64 0,0-1-16 16,2-2 0-16,1-3 0 0,1-2 0 0,0-2 0 15,0-2 0-15,0-4 0 0,2-6 32 0,-2-4 0 16,-1-3 0-16,0-5 0 0,0-2-48 0,-2-3 0 16,2-1 0-16,-1-4 0 0,-1-4 0 0,1 0-128 15,-2-3 192-15,1-1-64 0,-1-2-128 0,-1-2 160 0,0-4-160 0,-1 0 160 32,0-3-560-32,-2-1-112 0,0 0-32 0,-1-2 0 15,-6 0-2464-15,0-1-480 0</inkml:trace>
  <inkml:trace contextRef="#ctx0" brushRef="#br2" timeOffset="64471.78">17592 17798 23951 0,'0'0'2128'0,"0"0"-1696"16,0 0-432-16,0 0 0 0,0 0 2176 0,0 0 336 16,0 0 80-16,6-6 16 15,1 1-2480-15,3 2-480 0,2 0-96 0,4 0-32 0,1 1 224 0,3 1 32 0,4 0 16 0,3 0 0 16,0 0 80-16,5-1 128 15,3 0-208-15,2 2 80 0,0-2 128 0,0-1 0 16,0-3 0-16,0 1-128 0,2-1 128 0,4 0 0 16,3-1 160-16,4 1-160 0,4-2 128 0,2 0-128 15,-1-1 0-15,1 1 0 0,-4-1 0 0,2 0 0 16,1-1 0-16,6-1 0 0,2 0 128 0,1-1-128 16,-2 0 0-16,0 1 0 0,-1 0 0 0,2 1 0 0,4-1 0 0,4 1 0 15,5 0 160-15,-3 1-160 0,-7 1 160 0,5 0-160 16,5 1 192-16,2 1-48 0,7-1-16 15,-4-1 0-15,-3 0-128 0,6-1 160 0,6 2-160 16,-2 1 160-16,-3-2-160 0,1 1 0 0,-3 0 0 0,5 0 0 16,6 0 0-16,-5 0 0 0,-4-2 0 0,2 1 128 15,2 1-128-15,3-2 0 0,-1-1 144 0,0 0-144 0,-6 0 0 16,3 2 0-16,3 3 0 0,-6-2 0 0,-3-2 0 0,-1 2 0 16,1-1 0-16,2 1 0 0,4 1 272 0,-4-2-16 15,-5 0 0-15,3 2 0 0,1-1-32 0,3 1-16 16,0-1 0-16,0 2 0 0,-7-2-80 0,4 3 0 15,4-1-128-15,-2 0 192 0,-1-1-192 0,-4 2 128 16,-1 0-128-16,1 2 0 0,2 0 128 0,-4-2-128 16,-6 0 0-16,0 1 144 0,-3 0-144 0,2-1 0 15,-2 2 0-15,-1-1 128 0,-3 0-128 0,-4-1 0 16,-10 0 144-16,1 0-144 0,-4 0 160 0,2 1-32 0,-4 0-128 0,0-1 192 16,-2 0 144-16,-2 2 32 0,-1-2 0 0,-4 1 0 15,-4 1 16-15,0 0 0 16,-1 0 0-16,0-1 0 0,-2 0-192 0,-2-1-48 0,0-1 0 0,-3 2 0 15,0-1 0-15,-4 0 0 16,-4 0 0-16,-4-2 0 0,-2 3 80 0,-2 0 16 0,-3-1 0 0,-6 4 0 16,0 0 16-16,0 0 0 15,0 0 0-15,0 0 0 0,0 0-256 0,0 0 0 0,-5-4 128 16,5 4-128 0,0 0-480-16,-8-1-144 0,8 1-16 0,-9 2-16 15,2-1-1440-15,7-1-272 0,0 0-64 0,-8 1-7536 0,-1-1-1488 0</inkml:trace>
  <inkml:trace contextRef="#ctx0" brushRef="#br2" timeOffset="64581.57">24727 16965 31327 0,'0'0'2784'0,"0"0"-2224"0,-5-5-560 0,-1 1 0 0,-1-1 1408 0,1 3 160 16,-2 2 32-16,1 1 16 16,1 1-2288-16,-3 4-464 0,-1 1-80 0</inkml:trace>
  <inkml:trace contextRef="#ctx0" brushRef="#br2" timeOffset="101733.69">18615 7676 3679 0,'0'0'320'0,"0"0"-320"0,0 0 0 0,0 0 0 15,0 0 752-15,0 0 80 0,0 0 0 0,0 0 16 16,0 0-528-16,0 0-128 0,0 0 0 0,0 0-16 16,-5 6 320-16,0 0 64 31,5-6 16-31,-5 7 0 0,5-7 448 0,-5 6 80 0,5-6 32 0,0 0 0 0,-6 7-208 0,6-7-32 15,-6 5-16-15,6-5 0 0,-5 6-112 16,5-6-32-16,0 0 0 0,-6 4 0 16,6-4-112-16,0 0-32 0,-7 5 0 0,7-5 0 0,0 0-96 15,0 0-32-15,0 0 0 0,0 0 0 0,-9 3-16 0,9-3 0 16,0 0 0-16,0 0 0 0,0 0-32 0,0 0-16 16,0 0 0-16,0 0 0 0,0 0-128 0,0 0-16 15,0 0-16-15,0 0 0 0,-8-3-80 0,8 3-16 16,0 0 0-16,0 0 0 0,0 0-16 0,-3-7-128 15,3 7 192-15,-1-9-64 0,1 1 64 0,0 1 0 16,1-1 0-16,1 0 0 0,-2 8 176 0,2-10 32 16,0-1 16-16,2 0 0 0,0 0-48 0,2 2-16 15,-1-2 0-15,2 1 0 0,-1 0-48 0,2 1-16 0,1-1 0 0,0 2 0 16,-1 3-96-16,2 0-32 16,0 1 0-16,0 1 0 0,1 2-160 0,-1 1 0 15,0 2 144-15,0 2-144 0,2 4 144 0,-1 0-144 16,0 0 192-16,0 3-192 0,-2 3 256 0,-1 2-48 15,0 2-16-15,-2 2 0 0,-3 0-64 0,-2 5-128 0,-3 1 176 16,-1 0-176-16,-1-1 224 0,-1-1-64 0,-2-1-16 0,-1-1 0 16,-3-1-16-16,2-1-128 15,-1-1 192-15,-1 0-64 0,-1-2-128 0,-1-1 192 0,2 1-192 0,0-1 192 16,2-2-192-16,-2 0 0 0,1-2 144 0,1-1-144 16,2-1 192-16,1-3-48 0,1 0 0 0,5-7 0 15,0 0 16-15,0 0 0 0,0 0 0 0,0 0 0 16,0 0-160-16,0 0 0 0,0 0 144 0,0 0-144 0,0 0 0 0,0 0 144 15,0 0-144-15,0 0 0 0,11-4 192 0,-1-1-192 16,-1 0 192-16,0 0-192 0,1 0 224 0,1 0-64 16,0 2-16-16,1 0 0 0,-1 1-144 0,0 2 128 15,0 0-128-15,0 2 128 0,1 1-128 0,-2 3 0 16,-1 1 0-16,-1 2 128 0,0 1-128 0,-1 2 0 16,-1 3 144-16,0 3-144 0,-3 1 0 0,-1 2 0 15,0 1 0-15,-2-1 128 0,-2-1-128 0,-1 1 0 16,0-1 128-16,-2-1-128 0,0-2 128 0,-1 0-128 15,-4-2 128-15,2 1-128 0,-2-4 144 0,-1-1-144 16,0-1 192-16,0-3-192 0,-3-1 240 0,0-1-64 16,0-1-16-16,0-2 0 0,-2-1 0 0,1-1 0 15,-1 0 0-15,2-1 0 0,1-2-160 0,3-1 128 16,2 0-128-16,-2 0 128 0,3-1-128 0,-2-1-192 16,3-3 32-16,1 1 16 15,0 0-1888-15,2 1-368 0,1-3-80 0,1-3-13040 0</inkml:trace>
  <inkml:trace contextRef="#ctx0" brushRef="#br2" timeOffset="102516.3">18561 7773 12831 0,'0'0'576'0,"0"0"112"0,-3-9-560 0,1 1-128 15,1 0 0-15,1 8 0 0,-3-9 800 0,2 0 128 16,1 1 32-16,1-1 0 0,-1-1 352 0,0 2 80 16,2-1 16-16,0 1 0 0,0 0-304 0,2 2-48 15,1-2-16-15,-1 0 0 0,2 0-448 0,0 0-80 0,1 1-32 0,-1 2 0 16,1 0-176-16,1 2-48 16,-2 0 0-16,3 1 0 0,0 0-112 0,1 2-16 0,-1 2-128 0,-1 1 192 15,2 2-64-15,-2 3-128 16,1 1 176-16,0 1-176 0,-1 1 272 0,-1 2-48 15,0 2-16-15,-2 2 0 0,-2 0-80 0,0 2 0 0,-3 2-128 16,-1 0 192-16,-3 0-32 0,0 1-16 0,-3 0 0 0,1 1 0 16,-2 0 16-16,0 0 0 0,-3-1 0 0,1 0 0 15,-2-2 48-15,0-1 16 0,-1-2 0 0,0 1 0 16,0-2 64-16,0 1 16 0,1-1 0 0,2-1 0 16,2-4-48-16,-1-1-16 0,0-3 0 0,2 0 0 15,2-2-16-15,5-5 0 0,-6 5 0 0,6-5 0 0,0 0-96 0,0 0 0 16,0 0-128-16,0 0 192 0,0 0-192 0,0 0 0 15,0 0 0-15,0 0 0 0,5-8 0 16,0 1 0-16,0 1 0 0,-1-1 0 0,-1-2 128 16,2 2-128-16,-1 0 0 0,1 1 0 0,-1-2 0 0,2 1 128 15,-6 7-128-15,8-7 0 0,0 0 0 0,0 1 0 16,-8 6 128-16,9-5-128 0,-2 1 0 0,-7 4 0 16,9-5 0-16,0 3 0 0,0 1 0 0,-9 1 0 15,8 2 0-15,1 1 0 0,-1 1 0 0,1 1 0 16,0 2 0-16,-1 2 0 0,1 2-144 0,0 2 144 15,0 1 0-15,0 1-144 0,-2 2 144 0,1 1 0 0,-1 0 0 0,-2 0 0 16,-2-1 0-16,0 1 0 0,-3-3 0 0,-2 1 128 16,-1-3-128-16,-1 0 176 15,-4 0-176-15,-1 1 192 0,-1-2-48 0,-1 0 0 16,-2-1 0-16,-1 0 0 0,-2-2 64 0,0-2 16 0,1 0 0 0,-3-2 0 16,0 1 144-16,4-1 16 0,0 0 16 0,2-2 0 15,1-1-144-15,2-1-48 0,1-1 0 16,0 2 0-16,1 1-208 0,7-3 0 0,0 0 0 0,0 0 0 31,0 0-1152-31,0 0-240 0,0 0-32 0,0 0-14336 0</inkml:trace>
  <inkml:trace contextRef="#ctx0" brushRef="#br2" timeOffset="116508.79">1945 378 12831 0,'1'-16'576'0,"-1"5"112"0,-1-3-560 0,1 2-128 15,2 1 0-15,-1 0 0 0,-2 0 448 0,1 0 64 16,-1 0 16-16,1 0 0 0,-1 0 48 0,-1 0 0 16,1 1 0-16,0 1 0 0,0 0-128 0,1 2-32 0,0 2 0 0,0 5 0 15,-1-8-80-15,1 3-16 0,0 5 0 0,0 0 0 16,0-6-192-16,0 6-128 0,0 0 128 0,0 0-128 16,0 0 0-16,0 0 0 0,0 0 0 0,0 0 0 15,0 0 256-15,6 10-32 0,-3 0 0 0,-1 2 0 16,-2 5 32-16,0 0 16 0,0 1 0 0,0 4 0 15,0 4-272-15,-2 1 0 0,-1-2 128 0,0 1-128 16,2 2 0-16,-2-1 0 0,-1 4 0 0,0-10 0 16,0 7 0-16,-1 2 0 0,1 6 0 0,-1 2 0 15,0 3 0-15,-1 3 0 0,1 0 0 0,-6 39 0 0,1-9 0 0,3-6 0 16,-1-2 128-16,1 0-128 0,1-1 128 0,1-1-128 16,0-1 192-16,0 2-192 0,1-1 0 0,1 1 0 15,-1-1 0-15,2 3-192 0,-1 1 192 0,1 3 0 16,-2-1 0-16,2 0 0 0,0-2 0 0,0 3 0 15,-3 2 0-15,2 1 0 0,0 0 0 0,-2 0 0 16,0 0 0-16,-1-1 0 0,2 3 0 0,-2-2 0 16,0-1 128-16,0-1-128 0,1 0 0 0,-2-1 0 15,0 3 0-15,1-4 0 0,-1-1 0 0,2-1 0 0,-1-1 0 16,3-1 0-16,0 0 0 0,0 0 0 0,-1-1 0 0,2-3 0 16,0 1 0-16,1-2 0 0,1-3 0 0,0 0 0 15,0 2 0-15,1-3 160 0,0-2-160 0,0 0 128 16,0-2-128-16,1-3 0 0,1-1 144 0,0-2-144 15,0-1 176-15,0-1-48 0,1-2 0 0,-1-2 0 16,-1-3 64-16,2-1 16 0,-2-2 0 0,1-2 0 16,0-2 80-16,0-1 16 0,0 0 0 0,0-1 0 15,2-3-48-15,-2-1 0 0,-3 0 0 0,2-3 0 16,0-3 48-16,0 1 0 0,2 0 0 0,0-2 0 16,1-3-304-16,-1 0 0 0,0 0 0 0,1-3 0 15,0-1 0-15,0-1 0 0,0-3 0 0,2 1 0 16,0-1-384-1,2-2-144-15,0 0-32 0,0-1-6992 0,3-2-1408 0</inkml:trace>
  <inkml:trace contextRef="#ctx0" brushRef="#br2" timeOffset="117699.17">1751 4960 20271 0,'0'0'896'0,"-8"-3"192"0,1-2-880 0,7 5-208 0,-9-4 0 0,9 4 0 0,0 0-160 0,0 0-80 16,0 0-16-16,0 0 0 0,0 0 256 0,0 0 0 16,0 0 0-16,0 0-144 0,0 0 16 0,9-2 0 15,0 1 0-15,2-1 0 16,2 1 128-16,1-1 0 0,1 1 0 0,2-1-128 0,0 0 128 0,3-1 128 16,0 1-128-16,4 0 176 0,3-1-48 0,1 1 0 15,1-3 0-15,-1-1 0 0,0-2 80 0,-4 0 16 16,0 2 0-16,2-1 0 0,0 1 64 0,1 2 16 15,3-1 0-15,2 0 0 0,0 2-16 0,3 1 0 0,3 1 0 16,2-2 0-16,3 0-288 0,-1 0 128 0,0-1-128 0,-2 1 0 16,2-2 0-16,1 0 0 0,4 1 0 0,5 1 0 15,3-1 0-15,2 0 0 0,2-2 0 0,-4 1 0 16,-3-1 0-16,1 1 0 0,0-2 0 0,2 2 0 16,2-1 0-16,3 2 0 0,-1-1 0 0,-3 1 0 15,-5-1 128-15,2 0-128 0,-4 0 0 0,3 0 0 16,2 2 0-16,1 0 0 0,2-1 0 0,-3 1 0 15,-4 0 0-15,0-2 0 0,-1 0 0 0,2 0 0 16,0 3 176-16,2 0-176 0,5-2 160 0,-1-1-160 16,-1 1 0-16,-2-1 128 0,-1 0-128 0,1 1 0 15,-1 0 128-15,5 0-128 0,3-1 176 0,0 1-176 16,-4 0 176-16,-1 0-176 0,-1 1 160 0,0 0-160 16,1-1 144-16,2 1-144 0,4 0 128 0,-1 1-128 15,-5-2 0-15,-1 1 128 0,-1 0-128 0,-3 1 0 0,3-1 0 0,1 1 128 16,2 0-128-16,1 0 0 0,-3 0 0 0,-4-1 0 15,-1 1 0-15,-1 0 0 0,2 0 224 0,-1 0-32 16,1-1-16-16,3 2 0 0,2 0 32 0,-2 0 16 16,-6-2 0-16,2 1 0 0,-1-2-16 0,3 2 0 15,-2 0 0-15,2 0 0 0,3-1 112 0,-1 1 32 16,-2 0 0-16,0 1 0 0,-5 0-96 0,1 1-32 16,2 0 0-16,0 1 0 0,2 1-224 0,2 0 128 15,1 1-128-15,-2 0 0 0,-4-2 128 0,1 1-128 16,-1-1 0-16,3 1 0 0,0 0 0 0,2-1 0 15,2-1 0-15,-1 0 0 0,-2 0 0 0,-2-1 0 16,1-1 0-16,-1 2 0 0,-1 0 0 0,2 0 0 0,2-1 0 0,-1 0 0 16,-2 0 128-16,-2 0-128 0,-2-1 0 0,-2 1 0 15,0-1 128-15,1 0-128 0,1 1 0 16,1 0 144-16,3 0-16 0,-2-1-128 0,-3 0 192 0,0-2-64 16,-3 1 48-16,1 1 0 0,0 1 0 0,3 0 0 15,0 0-48-15,3 0 0 0,4-1 0 0,-2 0 0 16,-4-1-128-16,0 1 0 0,-1 1 144 0,0-2-144 15,1 1 0-15,1-1 128 0,3 1-128 0,0 0 0 16,-1 0 0-16,-1-1 128 0,-5 0-128 0,-2 0 0 16,0-1 0-16,-3 1 0 0,0 0 0 0,-2-1 0 15,-1 1 0-15,-1 0 0 0,0-2 0 0,-2 2 128 16,-2-1-128-16,-3-1 144 0,-5 2-144 0,-3-1 160 16,-2-2 288-16,-2 2 48 0,0-1 16 0,-2 2 0 0,0 0 48 0,-2-1 16 31,-1 0 0-31,-1 0 0 0,-2 0-128 0,-2 1-32 0,0 1 0 0,-7 2 0 0,8-4-192 0,-2 1-32 15,-6 3-16-15,8-2 0 0,-8 2-176 0,0 0 0 16,8-2 144-16,-8 2-144 0,0 0 0 0,0 0 0 16,8-2 0-16,-8 2 0 0,0 0-352 0,0 0 16 15,8-2 0-15,-8 2 0 16,9-1-496-16,-9 1-80 0,10-3-32 0,0-1-9168 16,1-4-1856-16</inkml:trace>
  <inkml:trace contextRef="#ctx0" brushRef="#br2" timeOffset="118578.39">10137 326 19231 0,'-10'-14'848'0,"5"5"176"0,-2-4-816 0,1 2-208 0,0 0 0 0,2 0 0 15,1 0 160-15,0 2-16 0,1-1 0 0,1 1 0 16,1-1-16-16,0 1 0 16,0 0 0-16,0 1 0 0,-1-1-128 0,1 1 0 0,-1 1 144 0,1 7-144 15,-1-5 240-15,1 5-32 0,0 0 0 0,0 0 0 16,0 0 144-16,0 0 32 0,0 0 0 0,-5 9 0 15,1 2-384-15,2 2-192 0,-3 2 32 0,2 3 0 16,1 0 160-16,0 2-192 0,-1 2 192 0,2 2-192 16,2 0 192-16,-1 0 0 0,0 0 0 0,0-2-128 15,0-1 128-15,0 1 0 0,2 2 0 0,-2-8-128 0,0 2 128 0,-2 5 176 16,1 4-48-16,0 3 0 0,0 3 368 0,1 2 64 16,0 2 16-16,1 37 0 0,-1-11-64 0,1-4-16 15,0-2 0-15,-1 1 0 0,0 1-288 0,0 2-48 16,0 2-16-16,-1 2 0 0,1 0-144 0,-2 3 0 15,-1 1 0-15,0 3 128 0,-1 0-128 0,1 2 0 16,0 2 0-16,0 0 128 0,0 1-128 0,0 2 0 16,1-1 0-16,-1 4 0 0,1-2 0 0,1 0 0 15,1-2 0-15,1 2 0 0,0-2 0 0,0-4 128 16,2-1-128-16,-2-1 128 0,0-4 176 0,-1 0 16 0,0 0 16 16,1 0 0-16,-1-3 224 0,-1 0 32 0,0 0 16 0,-1 0 0 15,-2 1-208-15,1-2-32 0,-1-2-16 0,-1 1 0 16,0-3 608-16,-1-3 112 0,1-4 16 0,-1-2 16 15,0-1-848-15,0-3-256 0,-1-2 128 0,3-3-128 32,0-2-528-32,0-4-176 0,0-4-48 0,1-3 0 0,-1-1 752 0,1-5 368 0,1-3-48 0,0-4 0 15,1-1-320-15,-3-3 0 0,2-2 0 0,0-2-128 32,2-8-816-32,-3 8-144 0,3-8-48 0,-6 6 0 15,6-6-1680-15,-8 3-320 0</inkml:trace>
  <inkml:trace contextRef="#ctx0" brushRef="#br2" timeOffset="119988.33">1938 404 18431 0,'0'0'816'0,"-8"-6"160"0,1-3-784 0,1 4-192 0,6 5 0 0,-3-6 0 15,1 2 320-15,2 4 32 0,2-7 0 0,2 2 0 16,2-1-512-16,4 2-96 0,2-1-32 0,3 0 0 16,0 0-96-16,3 0-32 15,0 1 0-15,-1-1 0 0,0 1 288 0,0 0 128 0,1-2-128 0,1 3 128 0,-1 2 0 16,1 1 0-16,-1-1 0 0,0 1 0 0,1 2 192 0,1 0 32 15,0 0 0-15,1 0 0 16,1 1-224-16,1-1 144 0,0-1-144 0,2 1 128 0,1-1-128 0,4 1 160 16,-2 2-160-16,0-2 160 0,-1-2-160 0,2 1 0 15,2 1 0-15,2-1 0 0,1-2 0 0,4 0 192 16,2 1 0-16,4-2 0 0,3-1-64 0,0-2-128 16,2 0 192-16,2-1-64 0,0 1-128 0,1 0 0 15,1 0 0-15,3-1 0 0,3 1 192 0,-1-1 48 16,1 1 16-16,0 2 0 0,-2-1-256 0,1 1 144 0,1-1-144 15,3 0 128-15,1 1 128 0,-2 0 0 0,-1-1 16 0,-1 2 0 16,1 1-272-16,-1 0 0 0,3 0-176 0,0 0 176 16,3 0 128-16,-2 0 128 0,-4-1 16 0,2 2 16 15,-1 0-112-15,2 0-32 0,-2-1 0 0,3 1 0 16,1-1-16-16,0 1 0 0,-4 2 0 0,3 0 0 16,1-2-128-16,2 1 160 0,1 1-160 0,-1-1 160 15,-4-1-160-15,3 1 0 0,1 1 0 0,1-1 0 16,2-1 128-16,0 1-128 0,0 2 0 0,1-1 128 15,-7 1-128-15,3 0 192 0,1-1-192 0,3 0 192 16,-1 0-192-16,-1-1 128 0,-2-1-128 0,1 1 128 16,3-1 16-16,0 0 0 0,2-1 0 0,-3 1 0 15,-1 2-144-15,-1 0 0 0,-1-3 0 0,0 1 0 16,0 1 0-16,2 1 0 0,1-2 0 0,-3 2 0 16,-4 0 0-16,2-1 0 0,1 0 160 0,1 0-160 0,2 1 256 15,-2 1-48-15,-3 0-16 0,1 0 0 16,1 1-16-16,-1-1-16 0,4-1 0 0,-1 0 0 0,2-1 0 0,-1 3 0 15,-2 0 0-15,2 2 0 0,1-5-16 0,1 2 0 16,4 0 0-16,-4 1 0 0,-3-2-144 0,2 0 0 16,1-1 0-16,2 2 128 0,1 1-128 0,-3-1 128 15,-3-1-128-15,-1 1 128 0,-3 1 32 0,3-2 0 16,-2-1 0-16,1 1 0 0,1 2-16 0,-3-2 0 16,-3-2 0-16,1 2 0 0,-1 1-16 0,2-1-128 15,-4-3 192-15,2 2-64 0,2 2 64 0,-4-3 0 16,-3-1 0-16,0 1 0 0,-2 0 32 0,-1 2 16 15,-3-1 0-15,1 0 0 0,-2-1 112 0,-5 1 32 16,-5-1 0-16,-4-1 0 0,-2-1-48 0,-3 0 0 0,-2 0 0 16,-3 0 0-16,-2-1-96 0,-3 1-32 0,-3 2 0 0,-4-1 0 15,-3-3 0-15,-2 1 0 0,-7 3 0 0,0 0 0 16,5-5 112-16,-5 5 0 0,0 0 16 0,2-7 0 16,-2 7-128-16,0 0-16 0,0 0-16 0,0 0 0 31,0 0-704-31,0 0-144 0,0 0-32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2:59:45.308"/>
    </inkml:context>
    <inkml:brush xml:id="br0">
      <inkml:brushProperty name="width" value="0.05292" units="cm"/>
      <inkml:brushProperty name="height" value="0.05292" units="cm"/>
      <inkml:brushProperty name="color" value="#00B050"/>
    </inkml:brush>
  </inkml:definitions>
  <inkml:trace contextRef="#ctx0" brushRef="#br0">5021 1351 25791 0,'-3'-3'2304'0,"-1"0"-1856"16,-2 1-448-16,1 0 0 0,-1 1 128 0,-1 0-128 0,1 1 0 0,-2 2 0 15,-1 1 608-15,-1 3 32 0,-1 3 0 0,0 4 0 16,-1 2-176-16,0 6-16 0,0 4-16 0,0 6 0 16,-1 4-176-16,5-4-16 0,0 2-16 0,1 5 0 15,0-1-224-15,3 0 0 0,-1 0 0 0,3-1 0 16,3 0 0-16,1 4 0 0,3-6 0 0,1-4 0 16,4-4 272-16,2-4-32 0,2-3-16 0,1-4 0 15,2-3 32-15,1-2 16 0,3-3 0 0,1-3 0 16,1-5-144-16,3-3-128 0,1-4 192 0,1-3-192 15,-1-4 240-15,1-2-64 0,-1-4-16 0,-1-4 0 16,-1-4 16-16,-6-5 0 0,1-4 0 0,-3-4 0 0,-4-4 16 16,-2-3 16-16,-3-1 0 0,-3-3 0 0,-3 0-208 0,-4 2 0 15,-2 4 0-15,-3 5 0 0,-3 4 384 0,-3 7 48 16,-3 7 0-16,-5 5 0 0,-4 6 656 0,-2 5 144 16,-3 6 32-16,-1 4 0 0,-2 6-800 0,2 5-144 15,0 6-48-15,2 4 0 0,3 3-272 0,0 4 0 16,3 2 0-16,4 1-144 0,2 0 144 0,4-1 0 15,2-4-144-15,3 0 144 0,3-2 0 0,2-1 0 16,3-5-144-16,3-1 144 0,0-1 0 0,2-3 0 16,3-2 128-16,1-2-128 0,0-2 144 0,1-1-144 15,1-3 128-15,1 0-128 0,1-4 0 0,1 0 128 16,2-1-128-16,1-2 0 0,3-2-224 0,1-1-128 16,2-3-32-16,1-1 0 15,2 0-2240-15,0-2-448 0,3 0-80 0</inkml:trace>
  <inkml:trace contextRef="#ctx0" brushRef="#br0" timeOffset="282.02">5509 1850 37663 0,'0'0'1664'0,"0"0"352"0,0 0-1616 0,0 0-400 0,0 7 0 0,-2-1 0 15,1 2 192-15,-1 2-32 0,2 2-16 0,-1 2 0 16,0 1 496-16,0 2 112 0,0 3 16 0,-3 3 0 16,2 4-112-16,0 0-16 0,-1 3 0 0,-1 2 0 0,0 1-304 15,1 1-64-15,1 0-16 0,-3 0 0 0,3 1-256 0,0-2 0 16,-2-3 0-16,2-1 0 0,1-1-144 0,0-3-96 16,0 0-16-16,0-4 0 15,1-4-576-15,0-1-112 0,0-3-16 0,1-2-16 16,1-4-2464-16,-2-7-480 0</inkml:trace>
  <inkml:trace contextRef="#ctx0" brushRef="#br0" timeOffset="532.89">5539 1927 32255 0,'-7'-17'1424'0,"4"9"304"0,1-2-1392 0,1-1-336 16,1 0 0-16,3 0 0 0,3-1 1280 0,2 1 176 0,2 0 32 0,1 0 16 15,1 0-960-15,1 1-192 16,2 1-32-16,3 2-16 0,-2 1-32 0,1 2 0 15,-2-1 0-15,0 3 0 0,-2 1-64 0,-1 2-16 0,-1 2 0 16,-1 4 0-16,-3 1-64 0,-1 3 0 0,-3 2-128 16,-2 3 192-16,-2 4-192 0,-2 3 176 0,-5 4-176 0,-2-1 160 15,-2 0-160-15,-2 1-176 0,-3-3 48 0,0-2 0 0,-1-1 128 0,1-2 0 16,-1-3 128-16,2-2-128 0,0-3 176 0,2-2-48 16,2-1 0-16,2-3 0 0,0-2-128 0,2-1-144 15,2 0 144-15,1-1-208 16,5-1-2256-16,0 0-448 0,0 0-96 0</inkml:trace>
  <inkml:trace contextRef="#ctx0" brushRef="#br0" timeOffset="815.45">5913 2031 25791 0,'0'0'2304'0,"0"0"-1856"15,7-3-448-15,1 2 0 0,-1 1 1872 0,1 0 288 16,0 0 48-16,1 1 16 0,-1 2-896 0,1 0-176 15,0 2-48-15,-2 1 0 0,-2-1-400 0,-1 3-96 0,-1 0-16 0,-3 2 0 16,-1 1-256-16,-3 3-48 16,-2 3-16-16,-2 0 0 0,-1 3-96 0,-3 1-32 15,-1 1 0-15,-1 1 0 0,-1 0-144 0,1-1 192 0,1 0-192 0,2-2 192 16,0-3-16-16,2-2 0 16,2-3 0-16,3-2 0 0,1-3 288 0,2 0 64 0,1-7 16 0,3 6 0 15,-3-6-384-15,9 1-160 0,2 0 128 0,3-2-128 16,2-4 0-16,5 0 0 0,1-3 0 0,3-1 0 15,1-1-640 1,3-2-96-16,1-1-32 0,0-1 0 0,-2 1-2912 0,-3-3-592 16</inkml:trace>
  <inkml:trace contextRef="#ctx0" brushRef="#br0" timeOffset="1226.1">4975 1669 21183 0,'0'0'1888'0,"0"0"-1504"0,-5 0-384 0,5 0 0 16,0 0 1664-16,0 0 272 0,0 0 48 0,0 0 16 15,0 0-624-15,0 0-128 0,6 0-32 0,3 0 0 16,1 0-448-16,3 0-80 0,2-1-32 0,5-2 0 16,4 0-384-16,3 0-80 0,1-2 0 0,2 0-16 0,0-3-176 0,1-1 0 15,-1 0 0-15,3-2-10672 16,3 0-2000-16</inkml:trace>
  <inkml:trace contextRef="#ctx0" brushRef="#br0" timeOffset="1443.44">6319 1571 35935 0,'0'0'3200'0,"0"0"-2560"16,0 0-512-16,0 0-128 0,0 0 944 0,0 0 160 15,0 0 48-15,0 0 0 0,7 2-912 0,2-1-240 16,-1-1 0-16,5 1 0 0,-1-2 0 0,2 0 128 15,2-1-128-15,2-1 0 16,2-1-1568-16,2 1-400 0,1 0-80 0,0-2-13776 0</inkml:trace>
  <inkml:trace contextRef="#ctx0" brushRef="#br0" timeOffset="1620.25">6329 1814 39039 0,'0'0'1728'0,"0"0"368"0,0 0-1680 0,0 0-416 0,0 0 0 0,0 0 0 0,0 0 320 0,0 0-32 15,0 0 0-15,8 0 0 0,-2 0 256 0,3 0 48 16,1-1 16-16,1 1 0 0,2 0-448 0,2 0-160 16,1-1 0-16,3 0 144 0,1 0-144 0,2-1-272 15,0 1 64-15,2-2-12272 16,2-1-2432-16</inkml:trace>
  <inkml:trace contextRef="#ctx0" brushRef="#br0" timeOffset="2243.65">7547 1322 26719 0,'0'0'1184'0,"0"0"240"0,-3-4-1136 0,3 1-288 15,3-1 0-15,-2 2 0 0,-1 2 1376 0,0 0 224 16,-4 2 32-16,-2 3 16 0,-2 2-624 0,-2 2-128 16,-2 4-32-16,-2 4 0 0,-1 4-400 0,-3 3-80 15,-2 2 0-15,-4 11-16 0,2 0-176 0,3 0-16 16,4 1-16-16,3-3 0 0,2-3-160 0,3-1 0 16,4-3 0-16,2-2 128 0,2-3 32 0,2-3 0 0,5-3 0 0,2-3 0 15,3-1 32-15,1-5 16 16,4-1 0-16,1-5 0 0,2-3-208 0,1-3 144 15,2-5-144-15,0-3 128 0,0-5-128 0,0-1 0 16,0-3 144-16,-1-4-144 0,-1-2 0 0,-1-4 0 16,-2-3 0-16,-1-3 0 0,-3-4-336 0,-1-1 16 15,-5-1 0-15,-3 1 0 0,-4 2 176 0,-4 3 144 0,-6 4-192 16,-2 5 192-16,-3 5 512 0,-3 3 224 0,-3 5 32 0,-2 5 16 16,-1 3 48-16,-2 6 0 0,-3 4 0 0,-1 5 0 15,-2 4-576-15,0 3-96 0,0 2-32 16,1 2 0-16,3 0-128 0,3 3 0 0,3 2 0 0,3 0 128 15,3 1-128-15,3-1 0 16,2-1 0-16,4-1 0 0,2-1 160 0,3-2-160 0,3-3 192 0,2 1-192 31,3-2 160-31,2 0-160 0,2-3 128 0,3-2-128 0,2-2 0 0,3 0 0 16,2-2 0-16,1-1-176 16,1-3-256-16,1-2-48 0,3-1-16 0,-1-2 0 15,1-3-2624-15,-1 0-528 0,2-2-96 0</inkml:trace>
  <inkml:trace contextRef="#ctx0" brushRef="#br0" timeOffset="2496.9">7988 1471 28559 0,'0'0'1264'0,"0"0"272"0,0 0-1232 0,0 0-304 16,0 0 0-16,0 0 0 0,0 0 1600 0,0 0 272 15,0 0 48-15,0 0 16 0,0 5-544 0,1 5-112 16,-2 3-32-16,1 4 0 0,0 0-528 0,1 4-96 15,0 4-32-15,-1 1 0 0,0 3-192 0,0 2-32 0,-1 4-16 0,0 1 0 16,-1 1-192-16,0 1-32 0,-2 0-128 0,2-2 192 16,0-1-64-16,2-4-128 0,-1-1 176 0,0-3-176 31,0-3-224-31,1-2-160 0,-2-2-16 0,2-3-16 16,3-4-1104-16,-2-1-208 0,0-4-64 0,-1-8 0 15,0 0-1296-15,0 0-272 0,0-4-48 0</inkml:trace>
  <inkml:trace contextRef="#ctx0" brushRef="#br0" timeOffset="2730.01">7986 1745 27647 0,'-11'-20'2448'0,"6"9"-1952"0,0-1-496 0,-1-1 0 0,3-2 1536 0,-1 1 224 0,1 0 32 0,3-2 16 0,2 1-592 0,1 1-128 15,1 0-32-15,4 2 0 0,1-1-544 0,2 1-96 16,0 1-32-16,2 1 0 0,2 1-176 0,2 3-32 16,0 0-16-16,1 3 0 0,-1 1-160 0,0 2 0 15,0 1 144-15,-2 4-144 0,-3 2 160 0,0 2-32 16,-2 1-128-16,-2 1 192 0,-4 2-64 0,0 2 0 15,-4 2-128-15,-4 0 192 0,-2 2-48 0,-3 0-16 16,-3-1 0-16,-1 1 0 0,-1 0-128 0,0-1 0 16,-2 1 0-16,-1-2 0 0,1-3 0 0,0-1 0 15,2-1 0-15,3 0 0 0,-1-2 0 0,1-1-144 16,2-1 144-16,2-1-208 16,0-1-2016-16,1-1-400 0,2 0-64 0</inkml:trace>
  <inkml:trace contextRef="#ctx0" brushRef="#br0" timeOffset="2935.26">8306 1793 35007 0,'0'0'1552'0,"0"0"320"0,0 0-1488 0,0 0-384 0,6 7 0 0,0 0 0 16,-2 2 640-16,0 1 64 0,-2 1 16 0,-1 2 0 16,1 2 336-16,-2 0 64 0,-1 0 16 0,-1 2 0 0,0-1-688 0,-1 2-128 15,2-2-16-15,-1 1-16 16,0-1-288-16,0 1 0 0,1-2 0 0,1 0 0 15,1-3-1104-15,0-1-336 0,1-2-64 0,2-3-10272 16,2 0-2048-16</inkml:trace>
  <inkml:trace contextRef="#ctx0" brushRef="#br0" timeOffset="3217.12">8952 1310 33167 0,'-5'-5'2944'0,"3"-2"-2352"0,0 0-464 0,0 0-128 15,-1-1 656-15,1 0 112 16,-2 2 32-16,2-1 0 0,2 7 576 0,0 0 112 16,0 0 32-16,0 0 0 0,0 0-672 0,0 0-128 15,-2 9-16-15,2 2-16 0,2 3-368 0,-1 4-64 0,0 2 0 0,1 3-16 16,-1 2-48-16,0 4-16 0,0 3 0 0,0 1 0 15,0 0-176-15,1 1 192 0,-2-1-192 0,0 0 192 16,0 0-192-16,0-1-224 0,0-1 48 0,0-1 16 31,-2-2-1216-31,4-3-240 0,-2 0-48 0,0-3-10752 0,0-3-2128 0</inkml:trace>
  <inkml:trace contextRef="#ctx0" brushRef="#br0" timeOffset="3389.46">8758 1652 43311 0,'-6'-9'1920'0,"6"9"384"0,0 0-1840 0,0-4-464 16,4-1 0-16,2-1 0 15,2 2-624-15,3-2-208 0,2 0-64 0,4-1 0 16,3 0 896-16,3 1 0 0,1-1 0 0,2 1 0 0,3-2 0 0,1 2 0 16,1 0 0-16,2-1 0 15,2-1-2048-15,1 1-384 0,2-1-64 0</inkml:trace>
  <inkml:trace contextRef="#ctx0" brushRef="#br0" timeOffset="3812.28">9953 1297 4607 0,'0'-13'400'0,"0"7"-400"0,-2 0 0 0,0-2 0 16,0-1 7344-16,-1 0 1376 0,-2 1 288 0,1-1 48 15,-2 0-6160-15,-1 1-1232 0,-3 1-240 0,0 0-48 16,0 0-432-16,-2 2-96 0,-1 0-16 0,-2 4 0 15,0 2-432-15,-1 3-80 0,-2 0-32 0,-1 4 0 16,1 2-288-16,-1 2 0 0,2 2 0 0,1 2 0 16,0 1-160-16,3 2 16 0,1-2 0 0,4 1 0 15,4 0-224-15,2-2-32 0,1 1-16 0,3-2 0 16,3-2-32 0,3 0-16-16,2-2 0 0,2-2 0 0,0-2 80 0,4-3 0 0,2-3 16 0,1-2 0 15,-1-2-64-15,-1-4-16 0,2 0 0 0,-1-3 0 0,-1-2 176 0,0-3 16 16,-1-1 16-16,0-1 0 0,-1 0 240 0,-2-2 0 15,-2 1 0-15,-1 3 0 0,-2 2 304 0,-3 2 96 16,-1 1 32-16,-3 3 0 0,0 2 528 0,-1 5 128 16,0 0 0-16,0 0 16 0,0 0-528 0,-5 6-128 15,1 5 0-15,0 3-16 0,0 3-240 0,0 3-32 16,-2 2-16-16,1 3 0 0,-1 4-144 0,0 3 128 16,0-1-128-16,1-1 128 0,-2 0-128 0,3-1 128 15,-1-2-128-15,3 1 128 0,0-2-128 0,2-1 0 16,0-4 0-16,1-1 0 0,1-2 0 0,3-2 0 15,0-1 0-15,2-3-176 16,-1-4-1488-16,4-1-320 0,5-3-48 0,-1-2-16544 0</inkml:trace>
  <inkml:trace contextRef="#ctx0" brushRef="#br0" timeOffset="4125.85">10341 1289 36863 0,'0'0'3264'0,"0"0"-2608"0,-5 1-528 0,0 3-128 16,1 2 400-16,-2 2 48 0,1 1 16 15,-2 2 0-15,0 2 80 0,2 2 16 0,-3 4 0 0,0 1 0 16,1 2 208-16,0 2 64 0,1 1 0 0,0 1 0 0,2-1-480 0,1 0-96 16,1 1 0-16,2-1-16 15,2-1-240-15,3 0 144 0,1-4-144 0,2-1 128 16,1-4-128-16,2-2 0 0,2-3 0 0,1-2 0 16,4-3 0-16,0-1 0 0,-1-4 0 0,3-2 0 15,-1-4 0-15,2-3 0 0,0-3 144 0,1-4-144 0,1-5 128 0,0-5-128 16,-1-3 128-16,-2-3-128 0,-2-3 0 0,-5 1 128 15,0-1-128-15,-7 4 0 0,-3 2 240 0,-4 3-32 16,-4 2 0-16,-4 4 0 0,-2 2 304 0,-2 3 48 16,-3 1 16-16,0 3 0 0,-2 3-448 0,0 1-128 15,-2 3 0-15,0 2 0 0,0 4-192 0,2 1-112 0,1 2-16 0,1 3 0 32,0 1-352-32,3 1-80 0,3 0-16 0,2 0 0 15,3-3-2304-15,3 0-480 0,2-7-96 0</inkml:trace>
  <inkml:trace contextRef="#ctx0" brushRef="#br0" timeOffset="4410.41">10820 1132 30639 0,'0'0'1344'0,"-5"5"304"0,2 3-1328 0,-2-1-320 0,1-1 0 0,-2 0 0 15,3-1 448-15,3-5 32 0,0 0 0 0,0 0 0 16,0 0 912-16,0 0 176 0,0 0 32 0,0 0 16 15,0 0-880-15,7-4-176 0,-1-3-48 0,1-1 0 16,-1-3-144-16,0-2-48 0,-1-2 0 0,0-1 0 16,-2-3 112-16,-1 0 16 0,-1-1 0 0,-1 3 0 15,-2 1 240-15,-1 3 48 0,0 4 16 0,-3 2 0 16,2 1-320-16,-2 3-64 0,0 1-16 0,-2 3 0 0,-1 3-352 0,1 3 0 16,0 3 0-16,0 3 0 15,1 2-464-15,2 2-16 0,-1-1 0 0,3 2 0 16,1-1-1504-16,1 0-288 0,1-2-64 0</inkml:trace>
  <inkml:trace contextRef="#ctx0" brushRef="#br0" timeOffset="5067.59">11680 1539 27647 0,'0'0'2448'16,"0"0"-1952"-16,0 0-496 0,0 0 0 0,0 0 1824 0,0 0 272 0,0 0 48 0,0 0 16 0,0 0-1200 0,8-2-256 16,2-2-32-16,4 2-16 0,1 0-320 0,3 1-64 15,1 0-16-15,3 0 0 0,1-1-256 0,1-1 0 16,0 1 0-16,0 0 0 15,-1 1-336-15,0 0-176 0,-5 0-48 0,-1 1 0 16,-2 1-2480-16,-3 0-496 0</inkml:trace>
  <inkml:trace contextRef="#ctx0" brushRef="#br0" timeOffset="5255.06">11698 1742 37839 0,'0'0'1664'0,"-3"6"368"0,3-6-1632 0,-2 5-400 16,2-5 0-16,0 7 0 0,0-7 400 0,0 6 0 15,0-6 0-15,3 7 0 0,2 0 384 0,1-1 80 0,3 0 16 0,1-2 0 16,1 1-544-16,2-1-96 16,2-1-32-16,3 0 0 0,2-1-208 0,1-1 0 15,1-1 0-15,1-1 0 16,4-1-1296-16,2-2-368 0,0 1-64 0,0-1-15744 0</inkml:trace>
  <inkml:trace contextRef="#ctx0" brushRef="#br0" timeOffset="6339.48">13425 994 30399 0,'0'0'2704'0,"-3"-4"-2160"16,1 0-544-16,-5-2 0 0,-6 1 128 0,2-1-128 15,3 2 0-15,-2 0 0 0,2 2 1152 0,-1 2 192 16,-1 1 16-16,0 3 16 0,-2 1-480 0,-1 3-112 16,1 2-16-16,-2 5 0 0,-2 4-448 0,-2 4-80 15,1 2-32-15,-4 6 0 0,-1 5 240 0,1 5 32 16,0 3 16-16,1 2 0 0,3 4-304 0,0-3-48 15,2-2-16-15,5-1 0 0,2-3-128 0,4-3 0 16,2-2 0-16,3-5 0 0,2-2 272 0,2-4 32 16,4-2 0-16,1-1 0 0,1-4-96 0,3-4-16 15,3-3 0-15,2-2 0 0,0-3-192 0,2-4 128 16,1-4-128-16,1-3 0 0,2-1 160 0,-3-4-160 0,-1-2 160 0,-2-4-160 16,-1-1 208-16,-3-4-48 15,-1-2-16-15,-5-3 0 0,-3 0 48 0,-2 0 0 16,-4 0 0-16,-3 1 0 0,-5 1 0 0,-2 2 0 0,-3 2 0 15,-2 3 0-15,-2 3 128 0,-1 3 48 0,-1 3 0 0,-1 4 0 16,-1 2-368-16,0 1 0 0,0 4 0 0,3 3-192 31,1 1-240-31,1 3-48 0,-1 3-16 0,3 2 0 16,2 0-2192-16,2 2-448 0,3-2-96 0</inkml:trace>
  <inkml:trace contextRef="#ctx0" brushRef="#br0" timeOffset="6730.52">13678 1122 31327 0,'3'-7'2784'0,"0"0"-2224"15,2-2-560-15,2 0 0 0,0-1 1760 0,1 1 240 16,3 1 48-16,3 0 16 0,0 2-1520 0,0 2-304 16,2 1-64-16,-2 2-16 0,1 2-32 0,-4 1-128 15,0 3 192-15,-1 2-64 0,-1 2-128 0,-2 1 0 16,-4 1 0-16,-2 2 128 0,-3 5-128 0,-4 0 128 15,-1 3-128-15,-4 1 128 0,-3 1-128 0,0-1-176 16,0-2 48-16,-1-2 0 0,2-2 128 0,2-2 0 16,2-1 0-16,3-1 0 0,0-2 0 0,3-3 0 15,2 0 128-15,1-1-128 0,1 0 176 0,2-1-48 0,3 0 0 0,3-1 0 16,2 2-128-16,1-2 0 0,2 1 0 0,0 0 0 16,2 2 0-16,-1-1 0 0,1 1 0 15,-3 1 0-15,-1-1 0 0,-2 3 0 0,-3 0 0 16,-1 0 192-16,-2 0 176 0,-1 0 32 0,-2 1 16 15,-4 0 0-15,-1 1 112 0,-3 1 32 0,-2-2 0 0,-2-1 0 16,-3-1-176-16,0 0-48 0,-2-1 0 0,-2 1 0 16,-2 0-80-16,1-1-32 0,2-3 0 0,-2 0 0 0,3-1-224 15,0-1 0-15,1-2 0 0,2-1 0 16,1-1-1344 0,2-2-176-16,1-3-16 0,2 0-11120 0,4-4-2208 0</inkml:trace>
  <inkml:trace contextRef="#ctx0" brushRef="#br0" timeOffset="6902.92">14086 1351 35007 0,'0'0'3120'0,"0"8"-2496"15,0 0-496-15,0 1-128 0,0-1 336 0,-1 2 48 16,-2 0 16-16,0 0 0 0,-2 2-128 0,1-2-16 16,0-2-16-16,0 0 0 0,1-1-432 0,3-7-96 15,0 0-16-15,0 0-10576 16,0 0-2112-16</inkml:trace>
  <inkml:trace contextRef="#ctx0" brushRef="#br0" timeOffset="7263.15">14432 1071 38879 0,'0'0'1728'0,"0"0"336"0,-3 5-1648 0,-1 1-416 0,0 3 0 16,-1 1 0-16,0 2 0 0,-1 1 0 0,1 3 0 0,-2 0 0 15,1 2 400-15,0 2 160 16,2 2 16-16,-1 0 16 0,1 1-128 0,3 0-16 0,0-2-16 0,1-1 0 15,2-3-240-15,2 0-32 0,2-2-16 0,1-3 0 16,0-2-144-16,3-2 0 16,1-4 0-16,2-2 0 0,3-3 0 0,0-3 0 0,1-2 0 0,-3-2 0 15,3-4-192-15,-1-3 48 0,1-3 0 0,-2-3 0 16,-2-2-112-16,0-3 0 0,-1-1-16 0,-1 0 0 0,-1 0 272 0,-3 3 0 16,-3 3-128-16,0 3 128 0,-2 3 416 0,-1 2 144 15,0 2 16-15,-1 3 16 0,0 2 32 0,0 6 0 16,0 0 0-16,-4 4 0 0,-2 1-304 0,0 3-48 15,0 3-16-15,1 3 0 0,-1 3-256 0,-1 4 160 16,1 2-160-16,-1 3 128 0,1 3-128 0,-3 1 128 16,2 5-128-16,0 0 128 0,0 0-128 0,0 0 0 15,2-2 144-15,0-1-144 0,1-2 0 0,1-3 0 16,-1 0 0-16,3-2 128 0,0-2-128 0,1-2-192 16,1-2 64-16,2-3 0 15,1 0-1808-15,1-3-368 0,1-2-64 0,1-1-10032 16,0-4-2000-16</inkml:trace>
  <inkml:trace contextRef="#ctx0" brushRef="#br0" timeOffset="7638.54">14862 1252 37775 0,'-1'-19'1664'0,"1"11"368"0,0 0-1632 0,3-2-400 16,2 0 0-16,1-1 0 0,2 0 384 0,2 1-16 15,2 0 0-15,0 2 0 0,0 2 16 0,1 1 0 0,2 3 0 0,-1 1 0 16,0 1-176-16,-1 2-16 0,-1 2-16 0,-1 1 0 15,-3 2-176-15,0 1 160 0,-5 2-160 0,-1 2 160 16,-2 3-32-16,-3 1-128 0,-2 1 192 0,-3 0-64 16,-1 2 0-16,0 0-128 0,-1-2 192 0,3 0-64 0,-2-2-128 0,1 1 0 15,2-1 144-15,1-2-144 0,2-1 0 0,2-1 0 16,1-1 0-16,2 0 0 0,1-1 0 0,3-1 0 16,-2-2 0-16,4 1 0 0,0-1 0 0,0 0 0 15,3-1 0-15,0 1-128 0,1 1 128 0,2-1 0 16,-2 1 0-16,0 0 128 0,-1 0-128 0,0 1 0 15,-2-1 0-15,-3 0-128 0,-1 0 336 0,-3-1 80 16,-2 1 16-16,-2-1 0 0,-4 2 336 0,-2 0 80 16,-3 0 16-16,-2 0 0 0,-2 1-96 0,-3 0 0 15,-2 0-16-15,1 0 0 0,-1 0-336 0,0 0-64 16,0-1-16-16,2 0 0 0,1-1-208 0,1 1-192 16,0 0 48-16,3-3 0 15,2 1-1440-15,2-3-272 0,0 1-64 0,3-2-17664 0</inkml:trace>
  <inkml:trace contextRef="#ctx0" brushRef="#br0" timeOffset="8077.07">15889 1287 23951 0,'1'-13'1056'0,"-1"13"224"0,0 0-1024 0,-1-5-256 15,0 2 0-15,1 3 0 0,0 0 3216 0,0 0 592 16,0 0 112-16,0 0 32 0,0 0-2288 0,-1 8-448 16,-1 1-80-16,0 3-32 0,0 3-512 0,-2 5-96 15,1 1-32-15,-1 3 0 0,-1 2-176 0,0 3-32 16,-1 1-16-16,1 1 0 0,-2 0-240 0,2 0 176 15,0 0-176-15,2-1 160 0,1-1-400 0,1-2-80 16,-1-2 0-16,2-2-16 16,2-2-1280-16,-1 2-256 0,1-2-48 0,0-5-15616 0</inkml:trace>
  <inkml:trace contextRef="#ctx0" brushRef="#br0" timeOffset="8579.34">15615 1630 40543 0,'-5'-1'3600'0,"5"1"-2880"0,0 0-576 0,0 0-144 16,0 0-368-16,5-2-96 0,5 0-32 16,4 1 0-16,2-2 224 0,5 1 32 0,2-1 16 0,6-1 0 0,0-2 224 0,7-1 0 15,3 0 0-15,4-1-144 16,5-1-1120-16,4-1-208 0,3-2-64 0,0 0 0 16,0-3-1200-16,1-3-240 0,0-3-48 0,3 0-16 15,3 0 480-15,-3 1 80 16,-5-1 32-16,-6-1 0 0,-7 0 1680 0,-7 2 352 0,-7 1 64 0,-5 2 16 0,-5 0 3168 0,-5 2 640 15,-7-2 128-15,-1 3 32 0,-5 0-624 0,-4 0-112 16,-3 1-16-16,-3 2-16 0,-3 0-784 0,-5 2-160 16,-1 2-16-16,-4 1-16 0,-2 2-608 0,-1 3-112 0,-2 1-16 0,0 3-16 15,2 2-576-15,0 2-112 16,1 3-32-16,3 3 0 0,2 3-256 0,2-1-160 16,2 1 192-16,2 2-192 0,6 1 0 0,1-1 0 15,2 0 0-15,4 0 0 0,4-1-176 0,4-1 16 16,0-3 0-16,3-2 0 0,3-1-32 0,4-3-16 15,1-2 0-15,4-3 0 16,1-2-208-16,4-3-32 0,0-3-16 0,1-3 0 16,2-2-80-16,-1-2-16 0,0-3 0 0,-5-3 0 0,-1-2 208 0,-2 0 32 0,-3 0 16 0,-3 3 0 15,-3 1 304-15,-2 3 0 0,-4 2 0 0,-2 3 144 16,-1 2 480-16,-2 2 80 0,0 5 32 0,0 0 0 16,0 0-192-16,-5 8-32 0,1 5-16 15,-2 2 0-15,0 4-256 0,-1 3-48 0,-3 4-16 0,1 3 0 16,-2 2-176-16,0 3 192 0,0 2-192 0,0-1 192 15,1-1-192-15,2-1 0 0,0-1 0 0,4-1 128 16,0-2-128-16,3-2 0 0,-1 0 0 0,4-3-176 16,0-4-960-16,4-3-192 0,2-1-32 15,3-4-16-15,3-4-2016 0,1-4-384 0</inkml:trace>
  <inkml:trace contextRef="#ctx0" brushRef="#br0" timeOffset="8877.74">17026 1263 36863 0,'-9'0'3264'0,"9"0"-2608"15,-7 3-528-15,3 3-128 0,-1 1 752 0,0 3 112 16,-2 2 32-16,0 2 0 0,0 1-544 0,-1 1-96 16,1 3-32-16,0 2 0 0,0 2 224 0,2 1 64 15,1 2 0-15,0 0 0 0,1-1-256 0,3 1-32 16,1-2-16-16,3-1 0 0,3-2-208 0,2-2 0 0,1-3 0 0,2-2 0 16,1-3 0-16,2-3 0 15,2-4 0-15,1-4 0 0,-1-3 144 0,0-3-144 0,-1-5 128 0,0-4-128 16,-1-3 192-16,1-7-32 0,0-3-16 0,-1-5 0 15,0-5-144-15,-4-1 192 0,-4-3-192 0,0 2 192 16,-3 4-48-16,-3 4 0 0,-4 4 0 0,-5 2 0 16,0 4 448-16,-3 6 96 0,-2 3 16 0,1 3 0 15,-1 3-464-15,0 4-96 0,-1 3-16 0,-2 3 0 16,2 3-384-16,-3 2-96 0,3 4-16 0,2 3 0 16,1-1-512-1,1 4-96-15,1 1-32 0,2 2 0 0,1 0-2624 0,4 0-528 0,2-1-96 0</inkml:trace>
  <inkml:trace contextRef="#ctx0" brushRef="#br0" timeOffset="9049.98">17435 1464 31327 0,'0'0'2784'16,"6"-3"-2224"-16,3-2-560 0,3 1 0 0,2-3 1088 0,0 1 96 16,1-1 32-16,2 0 0 0,0-1-352 0,3 1-64 15,0 1-16-15,-1-1 0 0,2 2-528 0,-2 0-128 16,2 1 0-16,0 0-128 31,-1 2-1328-31,0 2-368 0,-3 1-80 0</inkml:trace>
  <inkml:trace contextRef="#ctx0" brushRef="#br0" timeOffset="9221.84">17569 1657 33167 0,'-11'1'2944'0,"11"-1"-2352"15,-5 1-464-15,0 0-128 0,5-1 2240 0,-5 2 448 0,5-2 64 0,0 0 32 16,0 0-1840-16,0 0-368 15,0 0-80-15,5 6-16 0,1-2-176 0,5 0-48 0,3 1 0 0,5-3 0 16,4-1-256-16,4 0 0 16,4-1 0-16,5 0 0 15,5-2-2416-15,3-2-384 0</inkml:trace>
  <inkml:trace contextRef="#ctx0" brushRef="#br0" timeOffset="9629.04">19093 1062 35935 0,'0'0'1600'0,"0"0"320"0,-4-3-1536 15,4 3-384-15,0 0 0 0,0 0 0 0,-5 4 512 0,-1 2 48 0,1 3 0 0,-1 3 0 16,0 2 80-16,-1 5 0 16,0 3 16-16,1 3 0 0,1 4-240 0,0 2-48 0,-2 3-16 0,2 1 0 15,-3 1-128-15,0 3-32 0,2-2 0 0,0-1 0 16,1-2-192-16,0-4 0 0,2 0-144 0,3-2 144 16,0-3-896-16,1-3-96 0,1-2-16 0,4-4-10832 15,2-3-2160-15</inkml:trace>
  <inkml:trace contextRef="#ctx0" brushRef="#br0" timeOffset="9945.12">19481 1148 28559 0,'0'0'2544'0,"-6"-2"-2032"16,-1 1-512-16,-1 1 0 0,0 2 2432 0,1 2 400 16,0 0 80-16,-1 2 16 0,2 0-2432 0,-2 2-496 15,0 2 0-15,2 1-176 0,-1 2 176 0,3-1 224 16,-1 0-48-16,3 0-16 0,1 1-160 0,2 0 0 15,1 0 144-15,2-2-144 0,1-1 128 0,3 0-128 16,1-2 128-16,4 0-128 0,1 0 0 0,0-1 0 0,1 0 0 0,1 1 0 16,3-2 0-16,-2 2 0 0,3 0 0 0,0 1 128 15,-1-1 144-15,-3 2 48 0,-1 1 0 16,-2 1 0-16,-2-1 16 0,-2 1 16 0,-5 1 0 0,-2-1 0 16,-3 0 64-16,-3 2 16 0,-5-3 0 0,-2 1 0 15,-3 0 112-15,-4 0 32 0,-3-1 0 0,0 1 0 16,-1-1-416-16,0-1-160 0,1-1 128 0,3-1-128 15,-3-2-160-15,3 0-112 0,2-2-32 16,0 0 0-16,0-2-1456 0,0-2-288 0,1-3-64 0,1-3-9920 16,-2-3-1984-16</inkml:trace>
  <inkml:trace contextRef="#ctx0" brushRef="#br0" timeOffset="10092.74">19445 1213 28559 0,'0'0'2544'0,"6"-5"-2032"15,2-1-512-15,1 1 0 0,1-2 1008 0,2 2 96 16,2-2 32-16,1 2 0 0,4 0-368 0,2 2-80 15,1 0-16-15,3-1 0 0,3 0-496 0,0 1-176 16,1 0 0-16,-2 1-10320 16,0-1-2176-16</inkml:trace>
  <inkml:trace contextRef="#ctx0" brushRef="#br0" timeOffset="10494.63">20031 1049 38703 0,'0'0'3440'0,"3"-5"-2752"0,3-1-560 0,1 1-128 15,2 1 128-15,2-1-128 0,1 2 192 0,1 2-64 16,3 0 304-16,-1 1 48 0,1 0 16 0,-2 3 0 16,0 0-288-16,-2 2-48 0,-1 1-16 0,-2 2 0 0,-2 1-144 15,-2 1 0-15,-1 1 144 0,-4 2-144 0,-3-1 0 0,-2 2 128 16,-3 2-128-16,-2-1 0 0,-1 0 0 0,-2 2 0 15,-1-3-160-15,2-1 160 0,1 0 0 0,1-4 0 16,1 0 0-16,2 0 0 0,2 0 304 0,2-3 16 16,-1 0 0-16,4-6 0 0,1 7-128 0,2-1-32 15,1 0 0-15,3 0 0 0,1 2-160 0,2-1 0 16,1-1 0-16,1 2 0 0,2 0 0 0,1 0 0 16,-1 1 0-16,1 1 0 0,-1 0 0 0,-1 1 0 15,-1 1 0-15,-1 0 0 0,-2 0 288 0,-2 1-32 0,-3 1 0 0,-2-1 0 16,-3-1 112-16,-1 0 16 15,-3 0 0-15,-2-1 0 0,-4 0 96 0,-1-1 32 0,-2-1 0 0,-2 0 0 16,-1-3-144-16,0 0-32 16,-2-1 0-16,2 0 0 0,-1-2-192 0,1-1-144 15,2 0 192-15,1-1-192 0,2-1 0 0,1-1 0 16,1-2-240-16,1 0 80 16,3-3-1568-16,3 0-320 0,2-4-64 0,4-2-17328 0</inkml:trace>
  <inkml:trace contextRef="#ctx0" brushRef="#br0" timeOffset="10635.44">20467 1244 28559 0,'0'0'2544'0,"0"0"-2032"0,0 0-512 0,0 0 0 15,-4 6 2400-15,1-1 384 0,0 1 80 0,-2-1 16 16,1 2-2320-16,1-1-560 0,-1 2 0 0,2 0 0 16,1-2 0-16,1 2-192 0,1-1 32 0,2-1 0 15,3 0-2400-15,3-2-464 0,2-1-112 0</inkml:trace>
  <inkml:trace contextRef="#ctx0" brushRef="#br0" timeOffset="11011.55">20815 1047 13823 0,'0'0'608'0,"0"0"128"0,0 0-592 0,0 0-144 16,-3-1 0-16,3 1 0 0,-7 1 5408 0,2 3 1056 16,-1 1 192-16,1 3 64 0,-1 1-5024 0,1 2-992 15,0 1-208-15,1 3-48 0,0 0 64 0,1 2 16 16,2 1 0-16,2 0 0 0,-1 0-208 0,3-1-32 15,0 1-16-15,1-3 0 0,3 0-128 0,1-2-16 16,-1-1-128-16,3-1 192 0,2-2-192 0,0-3 0 0,1-2 128 0,0-2-128 16,-1-2 0-16,2-3 128 15,0-2-128-15,2-2 0 0,-1-3 0 0,1-2 0 16,0-4 0-16,-2-1 0 0,3-4 0 0,-3-1 0 16,1-3-208-16,-2 2 64 0,-2 2 144 0,-2 2 0 0,-4-1 0 0,-2 3 128 15,0 3 416-15,-2 3 96 0,-1 2 0 0,-1 3 16 16,-2 0-64-16,0 3-16 0,-1 2 0 0,-2 3 0 15,0 2-336-15,-1 4-80 0,0 2-16 0,2 2 0 16,-1 3-144-16,1 4 0 0,-2 2 144 0,1 2-144 16,-1 2 144-16,0 2-144 0,1 1 192 0,0 0-192 15,2-1 192-15,0 1-64 0,-1 1 0 0,3-1-128 16,-1 3 224-16,0-1-64 0,0-2-16 0,1-1 0 16,1-3-144-16,0-1 0 0,0-2 144 0,1-2-144 15,1-2-272 1,1-1-128-16,0-3-32 0,1 0 0 0,1-1-2608 0,0-2-528 0,3-2-96 0</inkml:trace>
  <inkml:trace contextRef="#ctx0" brushRef="#br0" timeOffset="11433.75">21243 1308 38703 0,'-4'-18'3440'0,"4"11"-2752"15,0-1-560-15,1-1-128 0,2-2 240 0,2 0 16 16,0-1 0-16,3 1 0 0,2 0 16 0,2 2 16 15,1 0 0-15,2 3 0 0,2-1 0 0,4 2 0 16,-1 1 0-16,0 2 0 0,-1 1-128 0,0 2-32 0,-3 1 0 0,-1 1 0 16,-4-1-128-16,-3 2 160 0,-2 2-160 0,-4 1 160 15,-4 1-32-15,-5 1 0 16,-1 1 0-16,-5 1 0 0,-1 1-128 0,-1 1 0 16,-2 3 0-16,1-2 128 0,0-1-128 0,3 0 0 15,1-1 0-15,3 0-176 0,4-1 176 0,0-1 0 0,3-1 0 0,0-1 0 16,0-2 0-16,1 1 0 0,2-1 0 0,2-1 0 15,3 1 0-15,0 0 0 0,1 1 0 0,3-1 0 16,1 2 0-16,2 0 0 0,0 1 0 0,2-1 0 16,1 0 0-16,0 2 0 0,1 0 0 0,-2 1 0 15,-2 0 0-15,-2 0 128 0,-1-1 0 0,-3 1 0 0,-4-1 320 0,-2 0 64 16,-2-2 0-16,-2 1 16 0,-5 0-16 0,-1-1 0 16,1-1 0-16,-3 1 0 0,-1-1-176 0,-1-2-32 15,0 0-16-15,-1-1 0 0,0-1-160 0,-1 1-128 16,1-3 192-16,0 0-192 0,-1-1-192 0,2-1-160 15,1-2-32-15,1-1 0 16,0-4-2352-16,2 0-464 0,3-2-112 0</inkml:trace>
  <inkml:trace contextRef="#ctx0" brushRef="#br0" timeOffset="11715.35">21748 1015 40543 0,'0'0'3600'15,"0"0"-2880"-15,-5 1-576 0,-1 2-144 16,2 1-304-16,-1 2-80 0,1 0-32 0,1 2 0 0,-1 0 640 0,3 0 128 16,1 2 32-16,2 0 0 0,3 1-128 0,1-1 0 15,3-1-16-15,1-1 0 0,1-3-48 0,2-1-16 16,2-1 0-16,1-2 0 0,1-2 48 0,-1-2 16 0,1-3 0 0,-1-3 0 16,-1-3 208-16,0-3 32 0,-2-4 16 0,-1-2 0 15,-2-1-80-15,-3 0-16 0,-4 1 0 0,-3 2 0 16,-3 2 128-16,-4 0 32 0,-3 2 0 0,-2 3 0 15,-2 2-64-15,-3 3-16 0,-2 3 0 0,0 2 0 16,-2 2-480-16,0 2 0 0,-1 3 0 0,1 2 0 16,0 1-880-1,2 0-208-15,3 2-64 0,2 1 0 0,0 0-2256 0,4 1-464 0</inkml:trace>
  <inkml:trace contextRef="#ctx0" brushRef="#br0" timeOffset="12969.76">8364 3681 5519 0,'0'0'496'0,"-2"-7"-496"16,0 0 0-16,-2 2 0 0,1 1 3536 0,-1 0 624 15,-3 3 112-15,-1 2 16 0,-1 3-1872 0,-2 2-384 16,-2 4-80-16,0 4-16 0,0 5-1088 0,-1 3-208 15,-2 3-64-15,2 5 0 0,2 4-80 0,-2 2-32 16,2 3 0-16,3 1 0 0,2-2-224 0,3-1-48 0,2 1-16 0,3-2 0 16,2-2-176-16,4-3 0 15,2-3 0-15,4-3 128 0,2-2 192 0,3-3 48 0,1-5 0 0,4-2 0 16,2-2 80-16,2-5 32 0,2-4 0 0,0-4 0 16,-2-4-272-16,1-1-48 0,1-7-16 0,0-2 0 15,-2-5-16-15,1-3-128 0,0-4 192 0,-2-2-64 0,-1-5 16 16,-1-3 0-16,-1-5 0 0,-4-4 0 15,-2-4 48-15,-3-4 0 0,-6-2 0 0,-3 3 0 0,-6 3-192 0,-5 4 192 16,-5 4-192-16,-2 6 192 16,-3 6 496-16,-3 5 96 0,-2 4 32 0,-2 5 0 0,-1 5-208 0,-1 5-32 15,0 5-16-15,-1 3 0 0,-2 5-560 0,1 3 0 16,-2 5 0-16,1 2 0 0,0 3 0 0,2 2 0 16,0 2 0-16,4 2-144 0,1 3 144 0,6-1-208 15,3 1 80-15,3-1 128 0,1-1-144 0,4-2 144 16,0-1 0-16,4 0 0 0,1-1-128 0,2-1 128 15,3-1 0-15,2-1 0 0,2-3-176 0,2 1 176 16,4-4-160-16,1-2 160 0,3-2-384 0,2-2 0 0,1-1 16 0,3-4 0 31,0-2-1072-31,3-3-224 0,2-3-32 0,5-2-14560 0</inkml:trace>
  <inkml:trace contextRef="#ctx0" brushRef="#br0" timeOffset="13219.73">8979 3889 34959 0,'0'0'1536'0,"0"0"336"0,0 0-1488 0,0 0-384 0,0 0 0 0,0 0 0 15,-3 6 592-15,-1 2 48 0,1 1 16 0,1 2 0 0,0 2 368 0,0 2 80 16,-1 3 16-16,1 2 0 16,1 3-432-16,-1 2-96 0,0 4-16 0,1 1 0 15,-4 3-320-15,3 2-64 0,1 0 0 0,0 1-16 0,0 0-176 0,1 1 0 16,2-1 0-16,-1-2 0 15,0-2 0-15,1 0 128 0,2 0-128 0,-1-5 0 16,-1-1 0-16,1-3-320 0,1-2 48 0,-1-4 16 16,-1-3-1360-16,0-1-272 15,1-5-48-15,-1-2-16 0,-2-6-992 0,0 0-208 0</inkml:trace>
  <inkml:trace contextRef="#ctx0" brushRef="#br0" timeOffset="13439.35">8944 3997 27647 0,'-6'-12'2448'0,"1"-2"-1952"15,-1-1-496-15,2-1 0 0,1 1 2272 0,0 1 352 16,3 0 80-16,3 2 16 0,0 1-1888 0,2 0-384 16,3 1-80-16,2 2-16 0,2 1-144 0,2 3-16 15,2 1-16-15,0 3 0 0,2 0-32 0,-2 4 0 16,1 0 0-16,-2 4 0 0,-1 1-16 0,-2 2 0 16,-2 1 0-16,-3 1 0 0,0 1 32 0,-3 3 0 0,-3-1 0 0,-2 3 0 15,-3 1 32-15,-3 1 0 16,-3-1 0-16,-3 1 0 0,-1 0-192 0,-2 0 192 15,0 0-192-15,-2 0 192 16,0-1-608-16,-1-2-112 0,1-1-32 0,2-2 0 16,2 0-2752-16,1-3-544 0</inkml:trace>
  <inkml:trace contextRef="#ctx0" brushRef="#br0" timeOffset="13720.99">9147 4188 32255 0,'0'0'1424'0,"6"-5"304"0,-1 0-1392 0,3-1-336 0,1 1 0 0,1-1 0 0,2 2 848 0,0 0 112 16,0 0 0-16,1 2 16 0,-1 1 80 0,2 3 16 16,-2 0 0-16,0 3 0 0,0-1-512 0,-2 3-112 15,-1 0 0-15,-3 1-16 0,0 2-160 0,-2 0-16 16,-2 1-16-16,-2 1 0 0,-1 0-48 0,-2 2 0 16,-3 1 0-16,0 0 0 0,-3-1-32 0,1 2-16 15,2-2 0-15,-2-1 0 0,-1-1-144 0,1-1 0 16,3-1 144-16,1-3-144 0,0-2 128 0,4-5-128 15,0 0 128-15,0 0-128 0,0 0 0 0,5 4 128 16,2-3-128-16,4-1 0 0,0 0 0 0,4-3 0 16,1-2-160-16,4 1 160 15,1-2-560-15,3 0 0 0,2-3 0 0,4 0-11968 0,2 0-2384 0</inkml:trace>
  <inkml:trace contextRef="#ctx0" brushRef="#br0" timeOffset="14112.24">10207 3768 19343 0,'0'0'848'0,"-1"-6"192"0,-1 2-832 0,2 4-208 15,3-6 0-15,2 2 0 0,4-1 3664 0,1 2 688 16,1-1 144-16,3-1 32 0,2 0-3600 0,1 0-720 0,5 1-208 0,1 0 0 16,-1-1 128-16,2 1-128 15,2-1 0-15,-1 1 0 16,0 0-1472-16,0 0-400 0,-1 3-80 0</inkml:trace>
  <inkml:trace contextRef="#ctx0" brushRef="#br0" timeOffset="14268.47">10268 4011 41983 0,'0'0'1856'0,"-3"-3"384"0,-1 0-1792 0,4 3-448 0,0 0 0 0,0 0 0 15,0 0 0-15,3-5-208 0,1-1 16 0,4 1 0 16,2 0 192-16,5 2-144 0,5 0 144 0,3-1-128 16,4 1 128-16,1-1-192 0,6 0 192 0,6 1-12208 15,5 0-2320-15</inkml:trace>
  <inkml:trace contextRef="#ctx0" brushRef="#br0" timeOffset="14801.13">11710 3518 29487 0,'0'-6'2624'0,"-2"0"-2112"15,0-1-512-15,0 1 0 0,0-1 368 0,1-1-48 0,-2 1 0 0,1 0 0 0,2 7 1392 0,0 0 272 16,0 0 48-16,0 0 16 0,0 0-832 0,0 0-144 31,0 0-48-31,0 8 0 0,-1 0-480 0,1 5-96 0,-2 2-32 0,2 4 0 16,0 2-128-16,0 2-32 0,0 1 0 0,0 2 0 0,-1 2-128 0,0 0-128 16,0 1 144-16,-1 0-144 0,0-1 160 0,0 0-160 15,0-1 160-15,2-2-160 0,-2-1 0 0,1-4 0 16,-1 0-208-16,4-2 64 15,-1-4-1584-15,2-2-320 0,2-3-64 0,4-3-9728 16,3-6-1920-16</inkml:trace>
  <inkml:trace contextRef="#ctx0" brushRef="#br0" timeOffset="15066.73">12152 3374 36863 0,'-8'2'3264'0,"-3"2"-2608"0,-2 2-528 15,-2 2-128-15,0 1 0 0,-3 4-176 16,0 0 48-16,0 1 0 0,3 1 128 0,0 2 224 0,3 1-48 0,0-2-16 15,3 1 32-15,3-1 0 16,2 1 0-16,4-2 0 0,3 0-16 0,2 1 0 0,4-1 0 0,2 1 0 16,2-2 80-16,3-1 32 0,1-1 0 0,2-2 0 15,0-1-112-15,0 0-32 0,1-2 0 0,1 1 0 16,0-2-144-16,-1-1 0 0,-3 1 144 0,0 0-144 16,-3 1 128-16,-2-1-128 0,-3 0 128 0,-1-1-128 0,-3 1 176 0,-5-6-48 15,1 6 0-15,-3 2 0 0,-2 0 192 0,-4 0 48 16,-1-1 0-16,-3 2 0 0,-3 1-192 0,-2 0-48 15,0 0 0-15,-1-1 0 16,-1-1-496-16,0 0-96 16,-1 1-32-16,-1-3 0 0,-1-1-2224 0,1-4-448 0</inkml:trace>
  <inkml:trace contextRef="#ctx0" brushRef="#br0" timeOffset="15193.09">12059 3534 32255 0,'11'-14'1424'0,"-4"7"304"0,3 0-1392 0,3-2-336 16,3-1 0-16,6 0 0 0,5 0 384 0,2 0 16 15,3 0 0-15,4 2 0 0,2-1-400 0,2 1 0 16,0 0 0-16</inkml:trace>
  <inkml:trace contextRef="#ctx0" brushRef="#br0" timeOffset="16429.74">12616 3477 31439 0,'-5'-12'1392'0,"4"5"288"0,0-4-1344 0,3 0-336 15,1-1 0-15,2-1 0 0,1 3 0 0,2-1 144 16,1 1-144-16,3 0 0 0,3 2 800 0,1-1 48 16,2 2 16-16,0 2 0 0,2 1-320 0,0 1-64 15,-1 1-16-15,3 1 0 0,-4 2-176 0,-3 3-32 16,-5 1-16-16,-3 2 0 0,0 2-48 0,-4 2 0 15,-3 2 0-15,-2 4 0 0,-2 1-16 0,-5 0-16 16,-3 2 0-16,0 0 0 0,-1 0-160 0,1-2 128 16,-1-1-128-16,1-1 128 0,1-2-128 0,1-2 160 15,1-1-160-15,2-1 160 0,0-3-160 0,3 0 128 16,0-2-128-16,4-5 128 0,0 0-128 0,0 0 192 16,1 7-192-16,4 0 192 0,0-1-192 0,2 0 0 15,1-1 0-15,2 2 128 0,1 0-128 0,0 2 0 16,1 0 0-16,0 1 0 0,0 1 0 0,-1 0 0 15,0 0 0-15,-2 0 0 0,-3-1 0 0,0 0 240 0,-4-1-64 0,-2-1-16 16,-1 2 256-16,-2-1 48 16,-3-1 16-16,-4 1 0 0,-1-1 16 0,-2 1 0 15,-4-2 0-15,1 0 0 0,-4 1-224 0,0 0-32 0,-1 0-16 0,2-2 0 16,-2 1-224-16,0-3 0 16,1-1 128-16,2 0-128 0,1-1-176 0,1 0-80 0,2-3 0 0,2-2-16 15,2-2-2240 1,2-1-448-16,3-3-96 0,5-4-16 0</inkml:trace>
  <inkml:trace contextRef="#ctx0" brushRef="#br0" timeOffset="16617.84">13165 3650 31327 0,'0'0'2784'0,"0"0"-2224"16,-6 3-560-16,2 3 0 0,-1 1 1632 0,1 2 224 15,0 0 32-15,-1 0 16 0,0 0-928 0,0 0-176 16,1 1-32-16,-1 0-16 0,1-2-176 0,1 1-48 16,-2 0 0-16,1-2 0 0,0 0-384 0,-1-2-144 15,5-5 0-15,0 0 144 0,0 0-400 0,0 0-64 16,0 0-32-16,0 0 0 16,0 0-2608-16,0 0-528 0</inkml:trace>
  <inkml:trace contextRef="#ctx0" brushRef="#br0" timeOffset="16994.08">13494 3336 39615 0,'0'0'1760'0,"0"0"352"0,-4 5-1680 0,0 0-432 0,-2 2 0 0,1 2 0 16,-1-1 0-16,0 3-304 0,-2 2 48 0,1 1 16 15,0 1 624-15,-1 1 128 0,-1-1 32 0,3 0 0 16,1 2-240-16,1 1-48 0,1-3-16 0,1-1 0 15,4-1-240-15,1 0 0 0,3-2 128 0,1-3-128 16,2 0 0-16,1-2 0 0,1-3 0 0,1-2 0 16,3-3 0-16,-2-3-160 0,3-1 160 0,-1-4-128 15,1-3 128-15,-1-3-128 0,2-1 128 0,-2-4-128 16,-1-2-96-16,1-3-16 0,-1-2 0 0,-2-1 0 0,-1-1 112 16,-2 2 128-16,-4 3-208 0,1 3 80 0,-3 2 384 0,-1 4 64 15,-1 3 32-15,-1 2 0 0,0 5 368 0,0 6 80 16,0 0 16-16,0 0 0 0,-5 6-320 0,0 5-64 15,0 3-16-15,1 4 0 0,-1 2-192 0,1 3-32 16,-1 2-16-16,1 4 0 0,-2 2-176 0,1 3 128 16,-2 2-128-16,2 1 128 0,0 2-128 0,0-1 0 15,2 0 144-15,-1-2-144 0,2-3 0 0,1-1 0 16,1-2 0-16,1-3 0 16,0-1-368-16,3-3-144 0,0-2-16 0,1-4-16 15,1-4-2416-15,1-3-496 0,0-3-80 0</inkml:trace>
  <inkml:trace contextRef="#ctx0" brushRef="#br0" timeOffset="17385.49">13921 3427 39615 0,'-2'-18'3520'0,"2"11"-2816"0,-1 0-560 0,1-1-144 16,1-1-256-16,1 0-64 0,2 1-32 0,0-1 0 0,2-1 480 0,0 2 80 16,1 0 32-16,1 3 0 15,0 1 16-15,2 1 0 0,-2 2 0 0,1 2 0 16,-2 2-256-16,0 1 176 0,0 1-176 0,-3 2 160 15,-2 2-160-15,-1 1 0 0,-1 1 0 0,-1 2 0 16,-1 2 0-16,-1 1 0 0,1-1 0 0,-4 1 0 16,2-1 0-16,0 0 0 0,1 0 0 0,1-1 0 0,0-2 0 0,1-1 0 15,-1-1 0-15,4-1 0 16,0 1 0-16,1-3 0 0,1 1 0 0,4 0 0 0,-1-2 0 0,-1 1 0 16,0 0-160-16,-2-1 160 0,2 1 0 0,0 0 0 15,1 1-128-15,0 0 128 0,-2-2 0 0,1 1 0 16,-1 2 0-16,2 1 0 0,-3 0 0 0,-1 1 0 15,1 1 144-15,-1-1-144 0,-1 2 304 0,-1 0-48 16,-1-1 0-16,-1 0 0 0,-2-2 112 0,-2 0 16 16,0-1 0-16,-2-1 0 0,0-2 128 0,-3 1 48 15,0-2 0-15,-3 1 0 0,-2-1-224 0,0 0-32 16,-2-2-16-16,2 0 0 0,-1-2-288 0,0-1 160 16,0-1-160-16,0 0 128 15,2-1-544-15,0-2-112 0,-2-3-32 0,5-1 0 16,4-2-2896-16,1-5-576 0</inkml:trace>
  <inkml:trace contextRef="#ctx0" brushRef="#br0" timeOffset="17651.27">14321 3127 32255 0,'-8'1'2864'0,"0"3"-2288"0,2 1-576 0,-2 1 0 15,0 0 1552-15,3 2 208 0,0 0 32 0,1-1 16 0,0 1-1424 0,0 1-384 16,3-1 128-16,2-2-128 0,0 1 224 0,-1-7-16 15,5 5 0-15,3-1 0 0,3-3 64 0,1-2 16 16,1-3 0-16,0 0 0 0,-1-3-144 0,0-1-16 16,0-3-128-16,0-3 192 0,-1-2-32 0,-2-2-16 15,-2 0 0-15,-2-1 0 0,-1 1 144 0,-4 2 32 16,-4-1 0-16,-1 3 0 0,-2 1 304 0,-2 3 64 16,-2 2 16-16,-2 3 0 0,-3 2-304 0,-2 5-48 15,-1 1-16-15,1 3 0 16,-2 3-624-16,1 1-128 0,2 2-32 0,1 3 0 15,2 2-1808-15,2 0-368 0,2 0-80 0</inkml:trace>
  <inkml:trace contextRef="#ctx0" brushRef="#br0" timeOffset="18292.86">7651 2990 43311 0,'0'0'3840'15,"0"0"-3072"-15,-4 5-608 0,1 4-160 16,2 1-816-16,-1 5-192 0,2 7-32 0,0 6-16 0,0 5 672 0,2 7 144 0,-2 6 32 0,1 5 0 15,-1 8 208-15,1 6-144 0,0 8 144 0,0 10-128 16,0 6 128-16,-1 7 0 0,-1 6 0 0,1 4 0 16,1 4 0-16,-1 1 0 0,-1 1 0 0,0-3 0 0,0-5 0 15,1-5 0-15,0-4 0 0,0-5 128 16,-1-6-128-16,1-7 0 0,1-5 128 0,-1-4-128 0,0-5 128 0,1-3-128 16,0-9 128-16,-1-1-128 0,0-5 144 0,2-2-144 15,-1-5 192-15,-1-5-192 0,0-4 0 0,0-6 0 16,0-4 0-16,0-5 0 15,0-3-2720-15,0-11-656 0</inkml:trace>
  <inkml:trace contextRef="#ctx0" brushRef="#br0" timeOffset="19059.46">7535 3275 38879 0,'-2'-15'1728'0,"2"6"336"0,1-1-1648 0,2 0-416 0,1 1 0 0,4 1 0 31,3 1-544-31,4 2-192 0,3 0-32 0,5 0-16 0,5 2 336 0,2 0 80 0,8 0 16 0,7 1 0 16,6 1 208-16,4 0 144 0,3-2-192 0,1-2 192 15,2 0-208-15,5-1 64 0,6 0 16 0,6-2 0 16,4-3 128-16,0-2-208 0,0-1 80 0,6-1 128 0,6 3-160 0,0-2 160 16,-4-4 0-16,4-2-144 0,3-3 144 0,5 1 0 15,0-1 0-15,5 0 0 0,3 0 0 0,5-1-128 16,6-3 128-16,6 1 0 0,1 0 0 0,2 0-128 16,-1 2 128-16,6 2 0 0,6 2 0 0,-2 3 0 15,-2-2 0-15,1 1 0 0,2 1 0 0,1 1 0 16,0 2 0-16,-5 0 0 0,-2-2 0 0,1 1 0 15,2 0 0-15,-1 1 0 0,-4 3 0 0,-1-1 0 16,-1-1 0-16,1 1 128 0,0-1-128 0,-5 3 0 16,-3 0 0-16,1 1 0 0,0 0 0 0,-3 2 0 15,-3-1-128-15,-2 1 128 0,0 1 0 0,-4 0 128 16,-6 1 0-16,-1 0 0 0,-5 1 144 0,-4 2 48 0,-2 0 0 0,-6 1 0 16,-7 1-64-16,-1 1-16 0,-5 1 0 0,-3 0 0 15,-6 0-80-15,-3 2-16 0,-5 0 0 0,-7 0 0 16,-6 1-144-16,-4 0 0 0,-2 0 0 0,-2-1 128 15,0 0-128-15,-4 1 128 0,-4-1-128 0,-2 1 128 16,-3 0-128-16,-4 0 160 0,-4-2-160 0,-3 1 160 16,-2 1 32-16,-2-2 0 0,-2 0 0 0,-7-3 0 15,0 0 48-15,5 7 16 0,-1 1 0 0,-4-8 0 16,2 8 0-16,-1 2 0 0,-1 0 0 0,2 1 0 16,-2 0-80-16,0 2-16 0,0 4 0 0,2 2 0 15,-1-1-160-15,1 4 0 0,0 4 144 0,-1 0-144 16,-1 1 0-16,0 4 0 0,0 3 0 0,0 3 0 15,-1 1 0-15,1 5 0 0,-4 3 0 0,1 5 0 0,-2 3 0 16,-2 5 0-16,-2 5 0 0,-2 4 128 0,-3 5 64 0,0 6 0 16,-5 3 16-16,1 3 0 0,0 2-48 0,0 2-16 15,0 0 0-15,3-1 0 0,1-2-144 0,1-2 128 16,2-4-128-16,3-3 128 0,1-4 0 0,2-5-128 16,1-7 192-16,1-1-64 0,0-4 64 0,0-6 0 15,-1-3 0-15,1-4 0 0,0-3-192 0,0-1 192 16,1-6-192-16,0-4 192 0,0-2-192 0,-3-3 0 15,1-1-192-15,-1-4 192 16,-2-3-2240-16,0-2-336 0,1-1-64 0</inkml:trace>
  <inkml:trace contextRef="#ctx0" brushRef="#br0" timeOffset="19874.16">7461 5309 31327 0,'-19'0'2784'0,"8"0"-2224"0,0 1-560 0,1 1 0 16,3 0 368-16,7-2-48 0,0 0 0 0,-2 9 0 16,3 0-320-16,4 0-320 15,4-1 64-15,5 1 16 0,1-1 0 0,5 0 0 0,5-3 0 0,0 1 0 16,0-1-16-16,4 1-16 0,3-2 0 0,4-1 0 15,3-1 272-15,5 1-128 0,5-2 128 0,4-1 0 16,5 0-160-16,-1 0 160 0,-1-2-128 0,3 0 128 16,1 0 0-16,7-1 0 0,6 2 0 0,1-1 0 15,-2-2 0-15,5 1-128 0,4-1 128 0,5-2 0 16,10 2 0-16,-1-2 0 0,-3-1 0 0,8 0-128 16,8 0 128-16,1 0 0 0,-2-3 0 0,7 0 0 15,10 0 0-15,-2-1 0 0,-3-1 160 0,4 0-160 16,9 0 128-16,-1 0-128 0,-3-1 0 0,3 2 144 0,2 2-144 0,6 0 192 15,-1-1-192-15,-1 0 192 0,-4-1-192 0,5 2 160 16,5 1-160-16,0 1 160 0,-1-1-160 16,0 0 160-16,0 1-160 0,4 0 160 0,4 0-160 0,-6 1 160 15,-5-1-160-15,0 0 160 0,1-1 192 16,2 1 32-16,1 1 16 0,-6-1 0 0,-6 0-32 0,1 3-16 16,0 1 0-16,-7 1 0 15,-10-1 128-15,1 3 32 0,-1 3 0 0,-7-1 0 0,-8 1-32 0,-2 1 0 16,-3 1 0-16,-5-1 0 0,-9 1-96 0,-4-1 0 15,-6-1-16-15,-5 2 0 0,-4-3-48 0,-2 2 0 16,-4 0 0-16,-6-1 0 0,-5 1-144 0,-7 0-48 16,-6-1 0-16,-3 0 0 0,-2 1-128 0,-4 0 128 0,-4 0-128 0,-2 1 128 15,0 0-128-15,-3 1 0 0,-2-1 144 0,0 3-144 32,-1 0-384-32,-1 0-128 0,-1 1-48 0,-4 0-16880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3:01:37.058"/>
    </inkml:context>
    <inkml:brush xml:id="br0">
      <inkml:brushProperty name="width" value="0.05292" units="cm"/>
      <inkml:brushProperty name="height" value="0.05292" units="cm"/>
      <inkml:brushProperty name="color" value="#FF0000"/>
    </inkml:brush>
  </inkml:definitions>
  <inkml:trace contextRef="#ctx0" brushRef="#br0">2808 13251 12895 0,'0'0'1152'0,"0"0"-928"0,0 0-224 0,-4-1 0 16,-1-2 720-16,-1 1 112 0,0-1 0 0,2 1 16 16,4 2 496-16,0 0 112 0,0 0 16 0,0 0 0 0,0 0-368 0,0 0-64 15,0 0-16-15,0 0 0 0,0 0-256 0,0 0-48 16,9-1-16-16,2 1 0 0,3-1 80 0,5-1 16 16,1 1 0-16,5-1 0 0,1 0-208 0,2 0-32 15,1-3-16-15,-1 2 0 16,1 0-336-16,1-1-64 0,0 1-16 0,1 0 0 0,-1 0-128 0,1 0 192 15,-1 1-192-15,0 0 192 0,-3 1-192 0,-2-1 160 16,-3-1-160-16,-2 2 160 0,-2 0-160 0,-4 0 0 16,-4 0 144-16,-2 0-144 0,-2 0 272 0,-6 1-16 15,0 0 0-15,0 0 0 0,0 0 240 0,-5-5 32 16,-5 1 16-16,-3 1 0 0,-5-1-368 0,-3 1-176 16,-3 0 160-16,-2 1-160 0,-3-1 0 0,-2 1 128 15,-2 2-128-15,0 1 0 0,0 3 0 0,1-1 0 0,0 0 0 16,1 3 0-16,-2 0 0 0,0 1 0 15,0 0 0-15,2 0 0 0,2 2 0 0,3 1-128 16,0 0 128-16,3 1-208 0,2 1 208 0,3 1 0 0,1 0 0 16,4 1 0-16,3-1-160 0,2 0 160 15,2 0-160-15,3 1 160 0,1 1-128 0,4-2 128 0,1-1 0 0,2 0-144 16,3 0 144-16,2-1 0 16,3-2-144-16,3-2 144 0,0-1 0 0,3 0 0 0,3-2 160 15,0-2-160-15,0-3 384 0,0-1-48 0,-1-2 0 16,-2-2 0-16,-2-2 176 0,-3 1 16 0,-2-2 16 0,-2-2 0 15,-4-2 48-15,-1 0 16 0,-5-2 0 0,-2 0 0 16,-3 1-96-16,-2-2-32 0,-1 1 0 0,-2 2 0 16,-2 2-272-16,-1 2-48 0,-2 1-16 0,-1 3 0 15,0 1-144-15,0 3-144 16,0 1 144-16,0 3-208 0,3 4-368 0,-1 2-64 16,1 2 0-16,2 3-16 0,0 4-1632 0,2 0-320 0,1 4-64 0,3 3-7824 15,0 1-1584-15</inkml:trace>
  <inkml:trace contextRef="#ctx0" brushRef="#br0" timeOffset="438.27">3080 13617 23039 0,'-4'-14'1024'0,"3"8"192"0,0 0-960 0,1-3-256 15,0-1 0-15,2 0 0 0,1 0 1408 0,0 0 256 16,0-1 32-16,3 2 16 0,1 1-400 0,-1 0-80 15,-1 1-16-15,1 2 0 0,1 2-528 0,0 0-112 16,2 3-32-16,0 1 0 0,0 2-400 0,-1 1-144 0,1 2 0 0,-1 1 144 16,-1 2-144-16,-1 2 0 0,0 0 0 0,-1 2 0 15,-2 2 0-15,0 0 128 0,-3 3-128 0,-1 0 0 16,-1 1 0-16,0-1 0 16,0-3 0-16,0-2 0 0,-1-2 0 0,0-2 0 15,1-4 0-15,2-5 0 0,0 0 0 0,0 0 192 0,0 0-64 0,0 0 0 16,0 0 128-16,0 0 32 0,-2-6 0 0,2-4 0 15,1-3 16-15,2-3 0 0,3-1 0 0,0-1 0 16,1-1-304-16,1 1 128 0,1-1-128 0,-1 1 0 16,0 5 0-16,0 2 0 0,-1 1 0 0,0 3 0 15,-3 1 0-15,-4 6 0 0,0 0 0 0,0 0 0 16,0 0 192-16,4 7 0 0,-2 0-16 0,-1 2 0 16,-2 1-176-16,0 2 128 0,0 1-128 0,0 2 128 0,0-1-128 0,-1 1 0 15,2 1 0-15,2 0 0 0,1 0 0 0,1-2 0 16,2-1 0-16,1-1 0 0,1-2-224 0,3 0-80 15,2-1-16-15,4-2 0 16,3-3-1008-16,1-2-208 0,2-2-32 0,1-4-13824 0</inkml:trace>
  <inkml:trace contextRef="#ctx0" brushRef="#br0" timeOffset="594.5">3773 13472 25791 0,'-13'-10'2304'0,"7"7"-1856"16,1-2-448-16,-1 2 0 0,1-1 864 0,0 0 80 15,1 1 16-15,4 3 0 0,0 0-208 0,0 0-48 16,0 0 0-16,0 0 0 0,2-6-400 0,5 3-96 16,0 1-16-16,3 1 0 0,1-1-400 0,2-1-96 0,3 2-16 0,0 1-9104 15,2 0-1840-15</inkml:trace>
  <inkml:trace contextRef="#ctx0" brushRef="#br0" timeOffset="766.71">3751 13574 31727 0,'-15'-6'1408'0,"15"6"288"0,0 0-1360 0,0 0-336 0,-4-3 0 0,4 3 0 16,0 0 960-16,0 0 112 0,0 0 16 0,0 0 16 15,0 0-368-15,8 0-80 0,2 0-16 0,2 0 0 16,2 0-384-16,4 0-64 0,3-1-32 0,2 0 0 0,1 0-304 0,1 0-64 16,2-1-16-16,1 0-11072 15,1-1-2208-15</inkml:trace>
  <inkml:trace contextRef="#ctx0" brushRef="#br0" timeOffset="1455.41">4894 13151 9215 0,'-11'-6'816'0,"6"3"-656"16,0-2-160-16,0 0 0 0,2 2 3200 0,0-1 592 16,-1 2 128-16,0 0 32 0,0 0-1936 0,4 2-384 15,0 0-80-15,0 0-16 0,0 0-544 0,0 0-112 16,0 0-32-16,0 0 0 0,0 0-128 0,5-4-16 16,3 1-16-16,3 0 0 0,2 1-240 0,1-2-32 15,3 1-16-15,0 0 0 0,2-1-256 0,1 1-144 16,0 0 160-16,0 0-160 0,-1-1 0 0,0 1 128 15,0 1-128-15,-3 0 0 0,-1 0 0 0,-2 2 0 16,-3 0 128-16,-2 2-128 0,0 0 0 0,-2 1 0 0,-2 3 0 0,-2 0 0 16,-1 2 0-16,-2 3 144 0,-1 2-144 0,-1 4 128 15,-2 2-128-15,0 3 160 16,-1 3-160-16,0 0 160 0,-1 1-160 0,1 1 192 16,-1-1-192-16,1-1 192 0,1 0-64 0,1-1 0 0,0-1 0 0,2-1 0 15,1-2 0-15,0-2 0 0,0 0 0 0,1-2 0 16,1-1-128-16,1-2 0 0,-1-2 144 0,1-1-144 15,2-1 0-15,0-2 0 0,2 0 0 16,1-3-128 0,2 0-2560-16,2-4-496 0,1-4-96 0,5-3-32 0</inkml:trace>
  <inkml:trace contextRef="#ctx0" brushRef="#br0" timeOffset="1722.46">5415 13262 25167 0,'0'0'1104'0,"-4"3"240"0,-2 1-1072 0,1 3-272 16,-1 1 0-16,0 1 0 0,-2 2 720 0,1 1 96 15,1 0 16-15,0 1 0 0,2 1-64 0,0 2-16 16,2-1 0-16,2 2 0 0,1-2-336 0,3 0-64 16,1 1-16-16,3-2 0 0,1-1 96 0,-1-1 16 15,3-1 0-15,3-2 0 0,1-3 256 0,0-2 48 16,2-4 16-16,1-2 0 0,0-4-128 0,2-4 0 16,0-4-16-16,0-3 0 0,-1-3-96 0,-1-4-16 15,-1-4 0-15,-4-1 0 0,-4 1-128 0,-4-1-48 16,-4 2 0-16,-3 1 0 0,-2 6 176 0,-3 1 48 15,-3 2 0-15,-2 4 0 0,-2 3-240 0,-2 3-64 16,0 2 0-16,-2 4 0 0,-1 3-448 0,1 4-112 0,-1 1-16 0,1 3 0 31,1 4-1952-31,1 0-400 0,3 1-80 0,2 2-8480 16,2 0-1696-16</inkml:trace>
  <inkml:trace contextRef="#ctx0" brushRef="#br0" timeOffset="2379.69">5798 13220 13823 0,'0'0'608'0,"0"0"128"0,0 0-592 0,0 0-144 16,0 0 0-16,0 0 0 0,0 0 3184 0,0 0 592 16,0 0 128-16,5 7 32 0,0-1-2496 0,-2 3-496 15,0 0-112-15,0 1 0 0,-2 1-336 0,0 1-64 0,-1 1-16 0,0 0 0 16,-1-1-96-16,1 0 0 0,0 0-16 0,-1-1 0 16,-1-2-32-16,2-1 0 15,0-1 0-15,0-7 0 0,0 0 144 0,0 0 32 16,0 0 0-16,0 0 0 0,0 0 176 0,0 0 32 0,5-8 16 0,-1-3 0 15,1-3-112-15,0-4-32 16,3-1 0-16,-3-2 0 0,3-1-400 0,0 0-128 0,-1-1 0 0,0 3 0 16,0 3 0-16,-1 3 0 15,-1 3 0-15,-1 3 0 16,-1 2 0-16,-3 6 0 0,0 0 0 0,0 0-144 0,0 0 144 0,4 8-128 0,-1 2 128 0,-3 3-128 0,1 3 128 0,1 0-160 16,-1-1 160-16,2 2-160 0,-2 2 160 0,1-2 0 15,0 1 0-15,1-2 0 0,0-1 0 0,1-2 0 16,0-2 0-16,2-1 0 0,-1-3 0 0,2-1 0 15,1-3 0-15,2-3 0 0,-3-1 288 0,4-3-16 16,2-4 0-16,2-3 0 0,0-3 0 0,1-3 0 16,-1-5 0-16,1-2 0 0,1-2-80 0,-2-1-32 15,0 1 0-15,0 2 0 0,-5 2-160 0,0 2 0 16,-1 4 0-16,-3 3 0 0,0 2 0 0,-2 2 128 16,-1 4-128-16,-3 5 0 0,0 0 128 0,0 0-128 15,0 0 128-15,3 7-128 0,-2 1 0 0,0 2 0 16,-1 1 0-16,0 2 0 0,0 2 0 0,0 1 0 15,1 4 0-15,0 0 0 0,0-1 0 0,2-1 0 16,1 1 0-16,-1-1 0 0,1-2-128 0,1 1 128 16,0-3 0-16,1-1 0 0,-1-1-368 0,2-1 0 15,1-2 0-15,0-2 0 16,2-4-720-16,1-1-160 0,0-2-32 0,1-4 0 16,3-4-1856-16,0-4-384 0,1-4-80 0</inkml:trace>
  <inkml:trace contextRef="#ctx0" brushRef="#br0" timeOffset="2756.27">6488 13088 4607 0,'0'-10'400'0,"0"10"-400"0,-4-4 0 0,0 0 0 15,-1 2 4096-15,1 1 752 0,-1 1 144 0,-1 2 16 16,1 2-3104-16,-1 1-624 0,1 2-128 0,-1 0-32 16,1 2-400-16,0 2-80 0,2 2 0 0,0 3-16 15,0 1 48-15,1 2 16 0,1 1 0 0,0 1 0 16,0 1-224-16,1 1-32 0,0 1-16 0,1-1 0 16,0 0-272-16,0 0-144 0,-1-2 160 0,1-1-160 15,0-3 160-15,2-2-160 0,-2-4 160 0,1-1-160 16,-1-2 320-16,-1-8-48 0,0 0 0 0,0 0 0 0,0 0 608 15,2-6 112-15,0-4 32 0,1-3 0 0,-1-4-384 0,0-3-80 16,-1-6-16-16,0-2 0 0,1-5-352 0,-2-3-64 16,0-2 0-16,0-2-128 0,0 1 128 0,-1-1-128 15,0 1 0-15,1 1 0 0,0 3 192 0,0 3-64 16,1 3 0-16,1 4-128 0,1 2 256 0,1 3-64 16,2 3-16-16,0 1 0 0,2 3-176 0,1 2 0 15,1 1 0-15,-1 2 0 0,2 1 0 0,2 1 0 0,1 3-192 0,1 2 192 16,1 1-160-16,-1 1 160 15,-2 2 0-15,-3 2-144 16,-2-1 144-16,-2 2 0 0,0 0 0 0,-3 2 0 0,-2 1 0 0,-2 2 0 16,-1 3 0-16,-5 2 0 0,-4 3 0 0,-3 1-128 15,-2 1 128-15,-3 0-128 16,0 0-368-16,1 0-64 0,-1-1-16 0,-1 0 0 16,2 0-1248-16,2-1-256 0,1-2-48 0,1-1-13008 0</inkml:trace>
  <inkml:trace contextRef="#ctx0" brushRef="#br0" timeOffset="3086.66">6865 13150 23951 0,'5'-6'2128'15,"1"1"-1696"1,-1-2-432-16,0 0 0 0,-2 0 1984 0,-1-1 304 0,-1 0 64 0,-2 2 16 0,-2-1-688 0,-3 2-128 16,0 0-16-16,-2 3-16 0,-3 1-976 0,0 3-192 15,-2 2-32-15,0 2-16 16,0 2-304-16,0 2 0 0,4 1-128 0,-2 1 128 0,0 2-160 0,2 1 160 15,1 2-160-15,1-1 160 0,3-1-128 0,3 0 128 16,-1-1 0-16,4-2-144 0,0-2 144 0,3-1 0 16,-1-2-144-16,1-3 144 0,2-3 0 0,1-2 128 15,1-1 0-15,2-2 0 0,0-2 144 0,0-2 32 16,0-3 0-16,0-1 0 0,-2-1-80 0,1 0-16 0,-1 1 0 0,0 2 0 16,-1 1-64-16,-2 2-16 15,0 3 0-15,-6 4 0 0,0 0-128 0,0 0 160 16,0 0-160-16,5 6 160 0,-1 2-160 0,0 1 0 0,-3 2 0 0,1 1 0 15,0 1 0-15,2 1 0 32,-1-1 0-32,1 0 0 0,2 0-160 0,1 0-64 0,0 1-16 0,3-2 0 31,2-2-1744-31,1-2-368 0,2 0-64 0</inkml:trace>
  <inkml:trace contextRef="#ctx0" brushRef="#br0" timeOffset="3994.01">3036 14240 4607 0,'0'0'400'0,"0"0"-400"0,-7-3 0 0,7 3 0 16,-5-2 1968-16,-3 0 304 0,8 2 64 0,-6-1 16 0,6 1 112 0,0 0 32 16,-8-2 0-16,8 2 0 0,0 0-688 0,0 0-128 15,0 0-16-15,0 0-16 16,0 0-512-16,0 0-112 0,7-2 0 0,4-1-16 0,1 1-240 16,4-1-64-16,1 0 0 0,4 0 0 0,2 1-384 0,3 0-96 15,0 0-16-15,2 1 0 0,1 1-80 0,1-1 0 16,0-1-128-16,12 1 192 0,-5 0-192 0,-15 1 144 15,-1 0-144-15,7-1 128 0,-6 0-128 0,-8 1 0 16,-2 0 0-16,-1 0 0 0,-2 0 128 0,-2 0-128 31,-7 0 0-31,0 0 128 0,0 0 48 0,0 0 0 16,0 0 0-16,0 0 0 0,0 0 16 0,-7 1 0 16,-4-1 0-16,-4 1 0 0,-1 0-192 0,-5 0 128 15,-3 1-128-15,-4-1 128 0,-3 0-128 0,-1 1 0 16,1 0 0-16,-1 1 0 0,0 2 0 0,2-1 0 15,0 1 0-15,2 0 0 0,1 1 0 0,4 0 0 16,2 0 0-16,0 0 0 0,1 1-128 0,2 0 128 16,3-1 0-16,0 1 0 0,0-1 0 0,4 0 0 15,2-2 0-15,2 1 0 0,3 0 0 0,4-5-176 16,0 7 176-16,2-1-192 0,2 1 192 0,2 0 0 0,2 0-144 0,2-1 144 16,2-2 0-16,1-1 0 0,0 0 0 0,2-1 0 15,0 0 144-15,0-2 0 0,1-2 0 16,-2 0 0-16,-1-2 64 0,-2 0 16 0,-1-3 0 0,-2 0 0 15,-3-3 160-15,0 0 16 0,-3-1 16 0,-2 0 0 0,-2-2-32 0,-2 2-16 16,0 1 0-16,-3 0 0 0,-1 1-112 0,0 1-32 16,-3 2 0-16,1 1 0 0,0 2-224 0,0 2-192 15,0 3 48-15,-3 3 0 16,1 1-528-16,3 3-96 0,2 1-32 0,2-1-10912 16,2 1-2192-16</inkml:trace>
  <inkml:trace contextRef="#ctx0" brushRef="#br0" timeOffset="4965.92">3246 14423 10127 0,'0'0'896'0,"0"0"-704"0,0 0-192 0,0 0 0 15,0 0 1856-15,0 0 352 16,0 0 64-16,0 0 16 0,0 0-816 0,0 0-144 15,0 0-48-15,-2 8 0 0,-1 0-912 0,1 1-192 0,0-1-48 0,1 1 0 16,0 0 144-16,0 0 32 0,1 0 0 0,1-1 0 16,1 0 112-16,0-1 32 15,2-1 0-15,0 0 0 0,1-1 448 0,2 0 80 0,1-3 32 0,1-1 0 16,0-2-272-16,2-1-48 0,3-3-16 0,-2 0 0 16,0-2-368-16,0-1-80 0,0 1-16 0,0-3 0 15,0-1-64-15,0-1-16 16,-1-1 0-16,-2-1 0 0,-2 2 0 0,-2 1 0 0,1 2 0 0,-2 2 0 0,-1 1 176 0,-3 6 16 15,0 0 16-15,0 0 0 0,0 0 160 0,0 0 16 16,0 0 16-16,-2 10 0 0,-1 1-384 0,1 2-144 16,-2 3 0-16,2 2 144 0,1 3-144 0,-2 5 0 15,-2 0 0-15,1 3 0 0,1 0-160 0,1 2 160 16,-1 0 0-16,2 0-144 0,2 1 144 0,0-3 0 16,1-1 0-16,0-2 0 0,0-2 0 0,0-2 0 15,1-2 0-15,1-2 0 0,-1-3 0 0,-1-2 0 16,0-2 0-16,0-1 0 0,-2-1 144 0,-2 0-144 15,2-9 192-15,-3 7-192 0,0-3 256 0,-2 0-48 16,0 0-16-16,-3-2 0 0,-1-2 224 0,0-1 32 16,-2 0 16-16,0-2 0 0,0 0 16 0,0-1 0 15,-2-2 0-15,2 1 0 0,0-2 16 0,2-1 0 16,0 0 0-16,2-2 0 0,3-1-32 0,2-4 0 0,0 0 0 0,5-1 0 16,1-1-240-16,4-1-48 15,2 0-16-15,3-1 0 0,2 1-160 0,3 2 0 16,1 1 0-16,0 1-176 0,0 2-144 0,-1 1-48 15,-2 1 0-15,7-1 0 16,-5 3-1280-16,-2 1-256 0,0 3-48 0,-2 1-16 16,0 2-1600-16,1 1-320 0</inkml:trace>
  <inkml:trace contextRef="#ctx0" brushRef="#br0" timeOffset="5154.1">3967 14371 23039 0,'0'0'2048'0,"0"-5"-1648"15,2-1-400-15,0 0 0 0,1 1 1840 0,1 0 272 16,3 1 64-16,0-1 16 0,0 1-1376 0,2 1-288 16,1-1-48-16,1 2-16 0,1 0-464 0,1 0 0 15,1 1 0-15,-1 0 0 16,0-1-1728-16,-1 2-432 0,-1 0-80 0</inkml:trace>
  <inkml:trace contextRef="#ctx0" brushRef="#br0" timeOffset="5311.06">3918 14555 32255 0,'0'0'2864'0,"0"0"-2288"0,0 0-576 0,0 0 0 15,0 0 0-15,0 0 0 0,0 0 0 0,3 8 0 16,-3-8 144-16,8 4 128 0,2-1 32 0,3-2 0 15,1-1-48-15,5-1-16 0,1-3 0 0,11-3 0 32,-2-2-2608-32,2-1-512 0</inkml:trace>
  <inkml:trace contextRef="#ctx0" brushRef="#br0" timeOffset="6881.42">4770 14220 21247 0,'0'0'944'0,"-4"-3"192"15,4 3-912-15,0 0-224 0,-4-5 0 0,4 5 0 0,0 0 1152 0,0 0 176 16,0 0 32-16,3-4 16 0,1-2-288 0,3 2-48 16,2-1-16-16,3 2 0 0,2-1-656 0,3 0-144 15,2 1-32-15,3 0 0 0,3 1-192 0,1 1 128 16,2 1-128-16,-2 1 0 0,1 1 160 0,2 1-160 16,0 0 160-16,-2 1-160 0,0-2 128 0,-1 1-128 15,-2-1 0-15,-1 1 0 0,-1-2 128 0,-1-1-128 16,-2 0 0-16,-3 0 144 0,0 0-144 0,-3-1 128 15,-1 0-128-15,-2-1 128 0,-2 1-128 0,-8 1 192 16,0 0-192-16,0 0 192 0,0 0 32 0,0 0 16 0,0 0 0 0,0 0 0 16,-3-5-32-16,0 0 0 15,-1 1 0-15,-3 0 0 0,-2 0-80 0,-1 1-128 16,-3 1 176-16,-2 0-176 0,-4 1 144 0,-2-1-144 16,-2 0 0-16,-1 1 144 0,-1 0-16 0,-1 1 0 0,0 0 0 0,0 2 0 15,-1 0 64-15,2 3 16 16,-3 0 0-16,3 2 0 0,0 1-208 0,2 0 0 15,0 2 0-15,1 1 0 0,1 1 0 0,1 1 0 0,0 0 0 0,1 0 0 16,2-1 128-16,2 3-128 0,4 1 0 0,2 0 0 16,1 0 0-16,2-1 0 0,3 1 0 0,3-2 0 15,2 0 0-15,3-1 0 0,1-1 144 0,4 1-144 16,1-2 320-16,3-3 0 0,2-1-16 0,0-3 0 16,2 0 80-16,1-2 32 0,-2-3 0 0,1-1 0 0,-2-3-64 15,1 0-16-15,-3-4 0 0,-1-1 0 16,-1-1 144-16,-2-2 32 15,-3-4 0-15,-2 1 0 0,-1-2-64 0,-4 1 0 0,-2-2 0 0,-3 2 0 0,-1 2-96 0,-2 2-32 16,-2 1 0-16,0 2 0 0,0 2-320 0,-6 0 128 16,-1 5-128-16,1 3 0 0,-2 3-192 0,2 4-96 0,-2 2-32 15,0 1 0 1,-1 0-768-16,1 2-144 0,4-4-48 0,4 3 0 16,2 2-2480-16,5-2-496 0,3 3-96 0,0-14-32 0</inkml:trace>
  <inkml:trace contextRef="#ctx0" brushRef="#br0" timeOffset="8741.75">2485 15331 13823 0,'0'0'1216'0,"-8"-1"-960"15,1 0-256-15,7 1 0 0,-6-3 1664 0,6 3 304 16,-8-3 48-16,8 3 16 0,-5-4-400 0,0-1-80 16,2 0-16-16,3 5 0 0,2-9-528 0,4-1-112 15,2-1-32-15,4-1 0 0,2-1-128 0,3-1-32 16,3-1 0-16,3 1 0 0,0-1-176 0,4 0-32 15,1 1-16-15,4 0 0 0,2 2-256 0,0 2-48 16,2 2-16-16,-2 1 0 0,0 3-160 0,-2 2 0 16,-3 1 0-16,-1 3 128 0,-4 1-128 0,-4 2 0 0,-5 0 0 0,1 4 0 31,-3 0-304-31,-3 2-144 0,-4 1-16 0,0 1-9552 0,-3-1-1904 0</inkml:trace>
  <inkml:trace contextRef="#ctx0" brushRef="#br0" timeOffset="8976.71">2826 15197 15663 0,'-10'-14'1392'0,"4"7"-1120"0,1-1-272 0,-1 0 0 16,2 1 1664-16,-2-1 288 0,0 1 48 0,-1 2 16 15,2 0-176-15,5 5-48 0,-8-1 0 0,-1 4 0 32,1 1-960-32,0 5-208 0,-1 2-48 0,0 4 0 0,0 4-384 0,2 3-64 0,-1 2-128 0,0 5 176 15,2 1-32-15,0 5 0 0,2 0 0 0,0 0 0 16,4-1-144-16,0 0 160 0,1-2-160 0,3-1 160 15,-1-4-160-15,3 0 0 0,0-3 0 0,2-2 0 0,0-3 0 16,0-2 0-16,2-2 144 0,1-3-144 0,1-1 144 0,2-1-144 16,0-3 192-16,2 0-192 0,3-3-192 0,3-2-128 15,-1 0-48-15,2-5-9232 16,1-1-1840-16</inkml:trace>
  <inkml:trace contextRef="#ctx0" brushRef="#br0" timeOffset="9840.94">3127 15560 20271 0,'0'0'1792'0,"-3"-9"-1424"32,-2-2-368-32,3 1 0 0,1 1 1856 0,0 1 288 0,-1 1 64 0,2 7 16 0,0 0-784 0,-1-8-160 15,1 8-16-15,0 0-16 0,0 0-592 0,0 0-112 0,0 0-32 0,10-1 0 16,-2 4-352-16,0 4-160 16,-1 3 128-16,-2 2-128 0,0 2 0 0,-2 3 0 0,-1-1 0 0,-1 2 0 15,-2 0 0-15,1 1 0 0,-3 1 0 0,1-2 128 16,-1-4-128-16,1-1 0 0,0-1 144 0,1-1-144 15,0-2 0-15,1-9 0 0,0 0 0 0,0 0 0 16,0 0 128-16,0 0-128 0,0 0 128 0,0 0-128 16,0 0 176-16,0 0-48 0,5-9 0 0,2-3 0 15,2-4-128-15,-1-3 192 0,3-2-192 0,2 0 192 16,0 1-192-16,2 3 0 0,-2 1 0 0,-1 4 0 16,-1 2 0-16,-1 4 0 0,-2 0 0 0,-8 6 0 15,0 0 0-15,0 0 0 0,0 0 0 0,6 8 128 0,-4 2-128 16,-2 1 128-16,-2 2-128 0,-2 0 128 15,0 1-128-15,-1 2 0 0,1 0 144 0,1 1-144 0,-1-2 0 0,4 1 0 16,0-2 0-16,2-1 0 0,0-1 0 0,1-1 0 16,3-2 0-16,0-2 0 0,-6-7 0 0,12 4 128 15,-3-3-128-15,2-3 0 0,1-2 192 0,1-3-16 16,1-2-16-16,1-1 0 0,1-1 48 0,0-3 16 16,-2-4 0-16,0 0 0 0,-1-2-16 0,-1 0 0 15,-2 0 0-15,-2 2 0 0,0 0-80 0,-1 4-128 16,-3 3 176-16,-1 2-176 0,-3 9 208 0,0 0-64 15,0 0-16-15,0 0 0 0,0 0 128 0,0 0 0 16,0 0 16-16,-3 11 0 16,-4 1-272-16,3 4 0 0,-1 1 0 0,0-1-144 0,1 1 144 0,0 1 0 15,2 2 0-15,-1 0-128 0,1-4 128 0,2-1 0 0,0 0 0 16,2-1 0-16,1-2 0 0,-1-1 0 0,3-5 0 0,0 0 0 16,-5-6 0-16,11 3 0 0,3-3 0 0,-5-1 0 15,2-2 0-15,2-4 0 0,-1-3 0 0,1-3 128 16,-1-1 16-16,1-4 16 0,1-3 0 0,-1 0 0 15,-2 0 32-15,0 1 0 0,-2 0 0 0,-1 1 0 16,-2 0 96-16,-2 3 32 0,2 2 0 0,-4 3 0 16,-1 1 64-16,0 2 32 0,-1 8 0 0,0 0 0 15,0 0-112-15,0 0-32 0,0 0 0 0,0 0 0 16,0 0-272-16,0 0 0 0,-4 9 0 0,-1 3 0 16,2 3 0-16,1 4 0 0,-1 2-128 0,2 5 128 15,-1 5 0-15,0 5-144 0,-1 5 144 0,-3 3 0 16,1 2-176-16,-2-1 176 0,-1 0-208 0,2 1 80 0,-1-5 128 15,2 1 0-15,0-3 0 0,2-3 0 0,0-4 0 16,-1-4 0-16,2-2 0 0,0-4 0 0,0-2 0 0,0-3 0 16,-1-1 0-16,1-4 0 0,0-4 128 0,0 0-128 15,2-8 160-15,0 0-160 0,0 0 224 0,-7 5-48 16,7-5-16-16,-8-2 0 0,1-1 144 0,1-3 16 16,0-3 16-16,0-1 0 0,0-2-48 0,0 0-16 15,2 1 0-15,0-4 0 0,1-1-144 0,1 0-128 16,1 1 144-16,0-1-144 0,0-4 0 0,1 2 0 15,2 2 0-15,0 0 0 0,0 1 0 0,1-1-208 32,1 2 16-32,0-1 0 15,2-2-1344-15,2 2-256 0,2-2-48 0,1 0-11072 0,1-1-2208 0</inkml:trace>
  <inkml:trace contextRef="#ctx0" brushRef="#br0" timeOffset="10024.82">4072 15507 43311 0,'0'-11'1920'0,"0"11"384"0,5-8-1840 0,3 2-464 0,2 0 0 0,1 1 0 32,2-1-1248-32,-1 2-352 0,4 0-64 0,0 1 0 0,2 0 1328 0,1-1 336 0,-2 1 0 0,1 1 0 15,0 0-480-15,-3 1-32 0,-1-2 0 16,-2 3 0-16,-2 3-2608 0,-2 0-528 0</inkml:trace>
  <inkml:trace contextRef="#ctx0" brushRef="#br0" timeOffset="10181.1">4025 15678 30399 0,'0'0'2704'0,"0"0"-2160"16,-8-1-544-16,8 1 0 0,0 0 816 0,0 0 48 16,0 0 16-16,0 0 0 0,0 0-112 0,0 0-32 15,0 0 0-15,10 0 0 0,1-1-416 0,3 0-96 16,3-1-16-16,2-1 0 0,3-2-208 0,4 1 128 15,0 1-128-15,2-1 0 16,0 0-1792-16,2-1-448 0,1-1-80 0</inkml:trace>
  <inkml:trace contextRef="#ctx0" brushRef="#br0" timeOffset="10606.63">5176 15164 23039 0,'1'-9'2048'0,"4"-1"-1648"15,-1 0-400-15,3-3 0 0,2-3 720 0,2 2 64 16,2 0 16-16,1 1 0 0,0-1 304 0,3 1 64 16,1-1 16-16,1 1 0 0,2 0-496 0,0 0-112 15,1 4 0-15,0 0-16 0,0 0-144 0,0 3-32 16,-1 2 0-16,-1 2 0 0,-3 1-384 0,0 2 128 15,-4 2-128-15,-1 2 0 0,-1 1 0 0,-1 3 128 16,-3 1-128-16,-3 2 0 16,-1 2-256-16,-5 3-128 0,-2 0-16 0,-1 2-16 15,1 1-2368-15,0-3-480 0,-1 0-80 0,2-4-32 16,0-3 1296-16,3-10 256 0,0 0 48 0,0 0-3152 0,0 0-624 0</inkml:trace>
  <inkml:trace contextRef="#ctx0" brushRef="#br0" timeOffset="10855.84">5529 15112 12543 0,'-5'-11'560'0,"2"3"112"0,-1-2-544 0,0 0-128 0,-3-1 0 0,1 2 0 15,-1-1 1648-15,1 1 288 0,-2 1 64 0,1 3 16 16,1 0 96-16,-1 2 0 0,-1 1 16 0,8 2 0 16,-10 2-560-16,2 3-112 0,-1 0-32 0,1 1 0 15,0 3-816-15,0 2-160 0,0 4-48 0,-1 3 0 16,-1 4-48-16,1 4-16 0,1 1 0 0,-1 4 0 16,1 1-80-16,2 1 0 0,-1 0-16 0,3 0 0 15,0-1-48-15,5-2 0 0,0 0 0 0,3-1 0 0,0-4 48 0,4-1 0 16,1-2 0-16,1-2 0 0,1-3-48 0,1-4 0 15,-2-1 0-15,1-3 0 0,0-4 16 0,1 0 0 16,1-3 0-16,2-2 0 0,1-2 0 0,0-4 0 16,1-3 0-16,1-2 0 0,2-2-208 0,1-1 128 15,0-3-128-15,0-1 0 16,-2-1-1536-16,-3 2-416 0,-2 3-80 0,-2 1-13712 0</inkml:trace>
  <inkml:trace contextRef="#ctx0" brushRef="#br0" timeOffset="28422.75">2092 16615 14735 0,'0'0'1312'15,"0"0"-1056"-15,-4-6-256 0,4 6 0 0,0 0 1792 0,-4-5 320 16,4 5 48-16,0 0 16 0,-1-8-720 15,1 0-144-15,0-1-32 0,3 2 0 0,2-1-528 16,3-1-112-16,3-1-32 0,2-1 0 0,1-1-112 0,4-1-32 16,3 0 0-16,2 1 0 0,1 0 80 0,1 1 16 15,2 0 0-15,-1 1 0 0,-1 1-128 0,2 2-32 16,-2 2 0-16,-1 1 0 0,-3 2-192 0,0 2-32 16,-2 0-16-16,-2 2 0 0,1 1-160 0,-4 2 0 15,-2 3 144-15,-2 1-144 0,-1 1 0 0,-2 1 0 16,-3 2 0-16,-1 1-192 15,-1 0-2112-15,0 0-416 0,-4-2-96 0,-1-1-9888 0</inkml:trace>
  <inkml:trace contextRef="#ctx0" brushRef="#br0" timeOffset="28657.1">2418 16529 11967 0,'-8'-7'1072'0,"0"-2"-864"16,-2 2-208-16,0 1 0 0,0 1 1792 0,-1 0 304 0,-2 2 64 0,1 1 16 15,-1 1 0-15,0 1 0 0,0 1 0 0,-1 4 0 16,0 3-832-16,1 3-144 0,0 3-48 0,-1 4 0 15,1 3-640-15,2 1-128 0,1 1-16 0,0 3-16 16,1 2-352-16,0 1 0 0,1 1 0 0,3 2 0 16,0-2 0-16,3-1 0 0,2-1 0 0,1-1 128 15,1-2-128-15,2-3 0 0,0-3 0 0,4-1 0 16,2-1 0-16,-2-2 0 0,1-3 0 0,1-2 0 16,2-2 0-16,4-4 0 0,1-2-128 0,4-3 128 15,2-3-896 1,5-3-112-16,1 1-16 0,2-4 0 0,0-1-2464 0,0-3-496 0</inkml:trace>
  <inkml:trace contextRef="#ctx0" brushRef="#br0" timeOffset="29659.47">2613 16838 20159 0,'0'0'896'0,"0"0"176"0,0 0-864 0,0 0-208 0,0 0 0 0,0 0 0 0,0 0 1808 0,-4 10 320 15,-2 2 64-15,1-1 16 0,-2 1-1152 0,0 1-224 16,-1 0-64-16,1 1 0 0,1-1-400 0,-1 0-96 16,1 0-16-16,0-2 0 0,2 0-48 0,0-1-16 15,1-1 0-15,1 0 0 0,2-1 192 0,0-8 16 16,0 0 16-16,0 0 0 0,0 0 16 0,0 0 0 15,0 0 0-15,0 0 0 0,6-4 16 0,3-4 0 16,0-2 0-16,1-3 0 0,0-3-128 0,0-1-32 0,1 1 0 0,0 1 0 16,0 3-144-16,-2 2-16 0,-2 3-128 15,-2 1 192-15,-5 6-192 0,0 0 128 0,0 0-128 0,0 0 0 16,8 8 176-16,-1 1-176 0,-1 1 192 0,-1 1-192 16,-3 1 128-16,2 2-128 0,-1 1 0 0,-1 1 0 15,1-1 128-15,1 0-128 0,-1-3 0 0,1-2 0 16,-4-10 0-16,7 8 0 0,-7-8 0 0,9 7 0 15,-9-7 0-15,11 2 128 0,-1-4-128 0,0-1 0 16,-1-3 240-16,2-2-64 0,0-3-16 0,2-1 0 16,-1-2 16-16,1-1 0 0,-1-2 0 0,1 2 0 15,0 0 16-15,-2 3 0 0,0 1 0 0,-4 4 0 16,-2 0-192-16,-5 7 0 0,0 0 0 0,0 0 0 16,0 0 0-16,7 6 128 0,1 0-128 0,-3 3 0 15,0 1 0-15,0 1 0 0,1 2 0 0,-1-1 0 0,1 0 0 0,0 1 0 16,2 2 0-16,1-3 0 0,0-2-256 0,-1-1-48 15,1-2 0-15,0-2 0 16,1-2-144-16,0-1-16 0,1-2-16 0,1-2 0 16,1-4 144-16,0-2 16 0,2-6 16 0,-2 0 0 0,0-1 176 0,-3-3 128 15,0-1-192-15,-1 1 192 0,-2-2 0 0,-2 2 0 16,-2 2 0-16,-2 4 144 0,-2 2 48 0,-2 2 0 16,-2 0 0-16,0 4 0 0,-3 1 320 0,0 3 80 15,1 3 16-15,-3 3 0 0,-2 0-288 0,1 3-64 16,0 3-16-16,0 0 0 0,0 2-240 0,1 1 0 15,1-2 0-15,1 1 0 0,1 1 0 0,1-1-128 16,3-1 128-16,1 0 0 0,0-1 0 0,2-1-128 16,3-1 128-16,-3-10 0 0,0 0 0 0,0 0-192 0,8 7 192 0,2-4-160 15,0-4 16-15,0-2 0 0,-1-4 0 0,2-2 0 16,2-3 144-16,-3-2 0 0,0-1-144 0,1 1 144 16,-3 2 0-16,-2 2 0 0,1 0 0 0,-2 3 0 15,-5 7 0-15,0 0 0 0,0 0 0 0,0 0 0 16,0 0 0-16,0 0 0 0,0 0 128 0,0 0-128 15,7 10 0-15,-3 1 0 0,0 0 0 0,-3 2 0 16,1 1 0-16,0 0 0 0,-1 0-192 0,1-2 192 31,1-1-864-31,0-1-48 0,-3-10-16 0,4 11 0 16,-4-11-736-16,8 7-128 0,-8-7-48 0,11 1 0 16,0-2-16-16,-1-3-16 0,-1-2 0 0,1-1 0 0,1-2-496 0,-3-1-112 15,-1-1-16-15,0 0 0 0,-2-1 1344 0,2 1 256 0,0 0 48 0,-2 1 16 0,-1 2 2320 0,-4 8 480 16,2-8 80-16,-2 8 32 0,0 0 288 0,0 0 64 15,0 0 16-15,0 0 0 0,0 0-784 0,0 0-176 16,0 0-16-16,0 0-16 0,-1 8-1088 0,4 1-224 16,0 0-144-16,0 0 192 0,2 0-192 0,0 0 0 15,2 2 0-15,1-1 0 0,0-1 0 0,2-2 0 16,-2-3 0-16,2 2 0 0,0-3 0 0,-1-1 0 16,1-1 0-16,0-2 0 0,0-1 192 0,-1-1 16 15,2-1 0-15,-1-1 0 0,-2-4 48 0,-1-1 0 16,-1 0 0-16,-2 0 0 0,-1-1 112 0,0 0 16 0,-2 3 16 0,-1-1 0 15,-2 1 112-15,2 8 32 0,0 0 0 0,-6-8 0 16,6 8 32-16,-9-3 0 0,0 1 0 0,-3 3 0 16,1 2-192-16,-1 3-48 0,0 0 0 0,1 3 0 15,0 2-336-15,1 2 0 0,0 3 0 0,3 0 0 16,0 1 0-16,-1 0 0 0,2 2 0 0,1 0 0 16,2-2-208-16,1 1 32 0,1-3 16 0,2 1 0 31,0-3-704-31,2-1-144 0,1-2-16 0,0-2-16 15,1-4-2176-15,-5-4-432 0</inkml:trace>
  <inkml:trace contextRef="#ctx0" brushRef="#br0" timeOffset="30129.09">3661 16457 2751 0,'0'0'256'0,"0"0"-256"16,0-7 0-16,0-2 0 0,0 0 4736 0,0 1 912 0,0 1 176 16,0-1 48-16,2-1-2960 0,1 1-592 0,-3 8-112 0,3-8-32 15,0 0-448-15,-3 8-112 0,4-7-16 0,-4 7 0 16,5-5-656-16,-5 5-144 0,0 0-32 0,10-1 0 16,-1 2-432-16,1 4-80 0,-1 2-32 0,1 2 0 15,1 1-224-15,1 5 144 0,1 5-144 0,0 3 128 16,0 3-128-16,1 4 0 0,-3 2 0 0,-1 7 0 15,-4 7 128-15,-4 4-128 0,-5 3 0 0,-2 2 128 16,-8-1 0-16,-4-1 0 0,-6-2 0 0,-4-2 0 16,-1-2-128-16,-4-2 160 0,-1-3-160 0,-3-2 160 15,-2-2-384-15,2-3-80 0,2 0-16 0,-1-4 0 16,-2-3-400 0,2-4-96-16,1-3-16 0,1-2 0 0,2-3-2016 0,3 1-416 15</inkml:trace>
  <inkml:trace contextRef="#ctx0" brushRef="#br0" timeOffset="30457.77">1932 16183 7359 0,'-7'-8'656'0,"-3"-1"-528"0,-1 1-128 0,1 3 0 15,2 1 4480-15,-1 2 848 0,1 0 176 0,-1 2 48 16,-1 1-3696-16,0 6-720 0,-1 4-160 0,-1 6-16 16,-1 6-352-16,-2 8-64 0,0 5-16 0,1 8 0 15,-1 7-160-15,1 5-48 0,-1 6 0 0,3 3 0 16,1 3-176-16,4 2-144 0,4-1 192 0,3-4-192 15,3-4 128-15,5-3-128 0,4-4 0 0,1-3 0 16,4-6 0-16,2-3 0 0,4-3-192 0,3-4 48 16,1-5-1728-1,6-4-352-15,8-5-64 0</inkml:trace>
  <inkml:trace contextRef="#ctx0" brushRef="#br0" timeOffset="31020.82">3849 17325 22687 0,'-7'-5'1008'0,"7"5"208"15,0 0-976-15,0 0-240 0,-3-6 0 0,3 6 0 0,0 0 1056 0,0 0 160 16,0 0 48-16,0 0 0 0,0 0-400 0,0 0-80 15,0 0-16-15,-1 10 0 0,-2 1-384 0,2 2-64 16,-1 2-32-16,0 0 0 0,0 0-80 0,0 0-16 16,2 0 0-16,-5 2 0 0,3 0-192 0,0 1 176 15,1-3-176-15,-2 1 160 0,0-3-160 0,2-2 0 16,1-1 144-16,0-10-144 0,-1 8 0 0,1-8 0 16,0 0 0-16,0 0 0 15,0 0-1792-15,0 0-448 0,0 0-64 0,0 0-9664 0</inkml:trace>
  <inkml:trace contextRef="#ctx0" brushRef="#br0" timeOffset="31177.04">3812 17217 27071 0,'-10'-13'1200'0,"5"4"240"0,-2 1-1152 0,2-1-288 0,-1 1 0 0,1 1 0 16,-1 1 848-16,1 0 112 0,0 2 32 0,5 4 0 16,-3-3-640-16,3 3-128 0,0 0-32 0,0 0 0 15,0 0-400-15,0 0-96 0,0 0-16 0,0 0 0 31,10 5-960-31,0 0-208 0,-1 1-48 0,0 3 0 16,-1 1-1728-16,1 0-336 0</inkml:trace>
  <inkml:trace contextRef="#ctx0" brushRef="#br0" timeOffset="31459.37">3912 17313 17039 0,'0'0'752'0,"0"0"160"0,8 7-720 0,-1 0-192 0,-3 0 0 0,2 2 0 0,-1 0 1280 0,1 0 240 16,0 1 32-16,-1 1 16 0,-1 1-656 0,0 1-128 15,1-1-16-15,-1-1-16 0,1-1-400 0,-2 2-80 16,0 0-16-16,1-1 0 0,-4-2 80 0,0-9 16 15,0 0 0-15,0 8 0 0,0-8 288 0,0 0 64 16,0 0 16-16,0 0 0 0,0 0 176 0,0 0 16 16,0 0 16-16,3-7 0 0,0-4-288 0,2-1-48 15,-1-1-16-15,1-1 0 0,0-2-224 0,0 0-48 16,0 2-16-16,1 1 0 0,1 1 32 0,0 2 0 16,-1 1 0-16,0 3 0 0,-6 6-16 0,7-3 0 15,-7 3 0-15,9 0 0 0,-9 0-304 0,10 6 0 0,-1 0 0 16,-1 3 0-1,-2 0 0-15,1 1 0 0,-2-1 0 0,1 0 0 0,-1 1 0 0,1 1 0 0,-2-1 0 0,-1 1 0 32,0 0-256-32,-1-1-176 0,-1-1-16 0,-1-9-16 15,1 10-1776-15,-1-10-368 0,0 0-64 0</inkml:trace>
  <inkml:trace contextRef="#ctx0" brushRef="#br0" timeOffset="31632.91">4229 17418 3679 0,'0'0'320'0,"0"0"-320"0,-9-3 0 0,9 3 0 0,0 0 5760 0,0 0 1072 0,0 0 208 0,0 0 64 16,0 0-5360-16,0 0-1056 0,0 0-224 0,0 0-32 15,0 0-160-15,10 3-16 0,-1-2-16 0,0 0 0 16,1 0-240-16,1 1 0 0,1-2 128 0,2-1-9504 16,1-1-1888-16</inkml:trace>
  <inkml:trace contextRef="#ctx0" brushRef="#br0" timeOffset="32229.46">4578 17317 6447 0,'0'0'576'0,"-6"-4"-576"0,1 2 0 0,5 2 0 0,-7-5 5696 16,7 5 1040-16,0 0 208 0,-6 6 32 15,0 2-5520-15,1 4-1120 0,0 2-208 0,1 4-128 16,0 1 0-16,-1 5 0 0,1-1 0 0,0 4 128 0,1 3-128 0,0 0 0 16,0 0 0-16,0 1 0 0,1 1 0 0,1-2 0 15,0-2 0-15,1-2 0 0,0-3 0 0,1-2 0 16,1-4 0-16,-1 0 0 0,0-4 0 0,1-3 0 16,-2-10 0-16,0 8 0 0,0-8 128 0,0 0 0 15,0 0 0-15,0 0 0 0,0 0 160 0,-2-10 32 16,1-4 16-16,0-1 0 0,0-4-64 0,2-4-16 15,-3-3 0-15,2-3 0 0,0-3-256 0,0-2 0 32,0-2 0-32,1 0 0 0,1-1 0 0,1 3 0 0,0 3 0 0,0 4 0 0,0 4 0 0,1 2 0 15,-2 3 0-15,1 5 0 0,1 3 240 0,-1 3-16 0,-3 7 0 16,0 0 0-16,6-5-80 0,-6 5-16 0,10-2 0 0,-1 2 0 16,-9 0-128-16,11 4 0 0,-2 2 0 0,0 0 0 31,0 3 0-31,-2 0 0 0,-1 1 0 0,-1 1 128 15,1 2-128-15,-4 0 192 0,-2 1-192 0,-1 1 192 16,0 1-192-16,-5 1 128 0,0-1-128 0,-1 0 128 16,-2-3-128-16,0 0 192 0,0-1-192 0,-1-1 192 15,-1-1-192-15,1-2 0 0,0-1 0 0,1-2 0 32,1-1-816-32,8-4-32 0,-7 0-16 0,7 0-9472 0,-6-4-1888 0</inkml:trace>
  <inkml:trace contextRef="#ctx0" brushRef="#br0" timeOffset="32416.39">4728 17151 23039 0,'0'0'2048'0,"0"0"-1648"16,0 0-400-16,0 0 0 0,0 0 1664 0,0 0 256 15,0 0 64-15,0 0 0 0,0 0-944 0,4 8-176 16,-1 2-32-16,1 2-16 0,0 2-496 0,-1 3-112 16,1 2-16-16,-1-1 0 0,0 1-192 0,0 2 128 15,1 2-128-15,-1-1 0 0,-1 1 0 0,0 0 0 16,2 0-176-16,-1-1 176 15,0 0-2368-15,2-3-368 0,1-4-64 0</inkml:trace>
  <inkml:trace contextRef="#ctx0" brushRef="#br0" timeOffset="32763.02">5083 17267 27071 0,'-7'-8'1200'0,"7"8"240"0,-7-6-1152 0,-2 1-288 0,-1 3 0 0,-1 2 0 15,-2 2 1424-15,-2 3 240 0,-2-1 32 0,0 4 16 16,0 0-1040-16,1 3-208 0,1 2-32 0,-1 1-16 15,1 1-288-15,1 2-128 0,2-1 0 0,1 1 128 16,1-2-128-16,3 1 0 0,2-1 0 0,0-1 0 16,3-1 0-16,2 0 0 0,1-2 0 0,2-3 0 15,-3-8-144-15,10 6 144 0,-1-3 0 0,3-3 0 16,1-3-176-16,2-4 176 0,0-3-160 0,1-2 160 16,0-2 0-16,-1-3 0 0,1 0-128 0,-2-3 128 15,-1-1 0-15,-1 1 160 0,-1 2-32 0,-2 1 0 0,-1 3 80 0,-3 2 16 16,0 2 0-16,-2 2 0 0,-3 8 256 0,0 0 48 15,0 0 16-15,0 0 0 0,0 0-112 0,0 0-32 16,0 0 0-16,-5 9 0 0,-1 1-256 0,2 2-144 16,-1 1 160-16,1 1-160 0,0 2 0 0,0 0 0 15,1 1 0-15,0-1 0 0,-1 1 0 0,1-1-160 16,1 0 160-16,1-2-192 16,1-1-480-16,1-2-96 0,-1-11-32 0,3 9 0 15,-3-9-2048-15,0 0-416 0,9 4-64 0</inkml:trace>
  <inkml:trace contextRef="#ctx0" brushRef="#br0" timeOffset="33046.24">5195 17381 17503 0,'-8'2'1552'16,"1"2"-1232"-16,-1-1-320 0,0 1 0 0,-1 1 1648 0,1-1 272 0,-1 1 48 0,0 0 16 16,0-2-832-16,4 2-144 0,5-5-48 0,-7 5 0 15,7-5-176-15,0 0-32 0,0 0-16 0,0 0 0 16,0 0 144-16,0 0 16 0,0 0 16 0,0 0 0 15,11-3-240-15,1-2-48 0,0-3-16 0,2-1 0 16,0-2-288-16,2-2-48 0,2-1-16 0,0 1 0 16,-2 0 32-16,-1 2 0 0,-1 2 0 0,-2 3 0 0,-3 1-32 15,-1 3-16-15,-8 2 0 0,9 4 0 0,0 1 0 0,-2 3 0 16,-3 1 0-16,-1 3 0 0,1 2-240 0,-2 1 144 16,-1 1-144-16,-1-1 128 0,0 1-128 0,-1 0 0 15,0 1 0-15,-2-2 0 16,1-3-416-16,1 0-64 0,-1-2-16 0,1-1 0 15,1-9-1296-15,0 0-272 0,0 0-48 0,0 0-12800 0</inkml:trace>
  <inkml:trace contextRef="#ctx0" brushRef="#br0" timeOffset="33360.31">5468 17379 21183 0,'0'0'1888'0,"0"0"-1504"0,-8 3-384 0,8-3 0 15,0 0 1216-15,-6 6 160 16,-1-3 32-16,7-3 16 0,0 0-656 0,0 0-128 0,0 0-16 0,0 0-16 15,0 0 336-15,0 0 64 0,0 0 16 0,0 0 0 16,5-10-256-16,2 0-64 0,1-1 0 0,2 0 0 16,0-1-256-16,-1-1-48 0,0-1-16 0,0-1 0 15,0 0-32-15,-1 0-16 0,-3-1 0 0,2 3 0 16,-4 2-128-16,0 2-16 0,-2 2-16 0,-1 7 0 16,0 0 144-16,0 0 16 0,-6-3 16 0,-1 3 0 15,-1 4 16-15,0 2 0 0,-1 3 0 0,-3 2 0 16,1 3-240-16,0 1-128 0,-1 0 160 0,1 2-160 0,1 0 0 0,-1 1 0 15,2-1 0-15,2 0 0 0,3-2 0 0,2 0 0 16,2-2 0-16,2-1 0 0,2-2 0 0,3-1 0 16,1-3 0-16,2 1 0 0,-1-2-176 0,4 0 176 15,-1-3-160-15,3-2 160 16,0-1-816-16,4-1-64 0,2-3-16 0,0-1-10496 16,0-1-2112-16</inkml:trace>
  <inkml:trace contextRef="#ctx0" brushRef="#br0" timeOffset="33674.14">5303 16563 25567 0,'0'0'1136'0,"0"0"224"0,0 0-1088 0,0 0-272 0,0 0 0 0,0 0 0 16,0 0 864-16,11-2 112 0,-11 2 32 0,13-1 0 0,0-1-48 0,2 1-16 16,-2 0 0-16,3 1 0 0,3 0-336 0,0 0-64 15,-1-2-16-15,2 0 0 0,0 0-368 0,1-1-160 16,0 1 128-16,0 1-128 15,-5 0-1360-15,0 1-368 0,-3 0-64 0,-3 2-11840 16</inkml:trace>
  <inkml:trace contextRef="#ctx0" brushRef="#br0" timeOffset="33846.49">5402 16797 26719 0,'0'0'2368'0,"-8"5"-1888"16,8-5-480-16,-8 5 0 0,8-5 1376 0,0 0 176 15,-4 6 48-15,4-6 0 0,0 0-384 0,0 0-64 16,0 0 0-16,4 7-16 0,3-1-608 0,4-1-112 15,3-3-32-15,4 0 0 0,2-4-192 0,3 0-32 16,3-1-16-16,5-3 0 16,3 0-560-16,4-3-112 0,1-5-32 0,-1-1 0 15,-4 2-2576-15,-1 1-528 0,8-4-112 0,-6 4 0 0</inkml:trace>
  <inkml:trace contextRef="#ctx0" brushRef="#br0" timeOffset="34426.91">6549 16238 24767 0,'-11'-3'1088'0,"2"2"240"0,1 0-1072 0,0 1-256 0,8 0 0 0,-7 0 0 16,7 0 656-16,0 0 80 0,0 0 16 16,0 0 0-16,0 0 64 0,0 0 16 0,9 5 0 0,2 0 0 15,1-3-160-15,4 0-32 0,1-2 0 0,4 0 0 16,0-1-96-16,2-1-32 0,0-1 0 0,1-2 0 16,1 0-224-16,1-2-48 0,0 0-16 0,1 1 0 15,-2-1-80-15,-1 3-16 0,0-1 0 0,0 2 0 16,-1 0 0-16,-4 2-128 0,1 0 192 15,-2 2-64-15,-4 1 160 0,-2 2 32 0,-2 1 0 0,-1 0 0 16,-2 3-64-16,-2 1 0 0,1 1 0 0,-3 2 0 0,0 1-80 16,-3 3-32-16,0 4 0 0,-3 2 0 0,0 1 64 0,-2 2 16 15,0 0 0-15,-2 3 0 0,-1 0-80 0,1-1-16 16,-1-2 0-16,0-1 0 0,1 0-128 0,-1 0 160 16,1 2-160-16,1-2 160 0,0-2-160 0,2-2 128 15,-1-2-128-15,3 0 128 0,1-3-128 0,0-2-144 16,1-4 144-16,2-1-208 15,-2-8-2112-15,9 5-432 0,1-3-64 0</inkml:trace>
  <inkml:trace contextRef="#ctx0" brushRef="#br0" timeOffset="34848.83">7339 16544 23039 0,'-9'7'2048'0,"0"3"-1648"0,-1 1-400 0,1 1 0 16,0 0 1008-16,0 1 112 0,1 1 32 0,2 1 0 15,1-2-352-15,2 0-64 0,2 0-16 0,2-2 0 16,2 0-384-16,3-1-80 0,0-1 0 0,4 0-16 16,3-3 112-16,3-1 32 0,0-3 0 0,5-1 0 15,2-2-176-15,3-2-16 0,-1-4-16 0,-1-1 0 16,0 1-48-16,-3-4 0 0,-2-3 0 0,-4-1 0 16,-1-3 64-16,-5 2 16 0,-2 1 0 0,-4-3 0 15,-3-2 0-15,-1 1 0 0,-2 4 0 0,-6 2 0 16,-2 1 96-16,-3 1 16 0,-3-1 0 0,-2 1 0 15,-5 0 144-15,-1 0 48 0,0 0 0 0,0 0 0 0,-2-1-160 0,3 1-32 16,2-2 0-16,1 2 0 0,2 2-32 0,4-1-16 16,2-1 0-16,3-1 0 0,2-1 160 0,4 1 16 15,2 0 16-15,3 1 0 0,2 0-64 0,4 1-16 16,1 0 0-16,2 3 0 0,1 1-384 0,2 1 0 16,1 0 0-16,1 3 0 0,2 2 0 0,-1 1 0 15,-1 0 0-15,1 4 0 0,-3 2-144 0,-1 3 144 16,-2 2 0-16,-2 4 0 0,-3 3 0 0,-1-1 0 15,-4 1 0-15,-3 2 0 0,-2 1 0 0,-4 0 0 16,-3 1 0-16,-3 0 0 16,-1-1-336-16,1 0-64 0,-1-1-16 0,1-2 0 15,1-4-1680-15,0-1-336 0,1 1-64 0,2-4-13248 0</inkml:trace>
  <inkml:trace contextRef="#ctx0" brushRef="#br0" timeOffset="35615.51">8065 16302 15663 0,'-2'-5'1392'0,"-2"-3"-1120"0,1 1-272 0,3 7 0 0,0 0 3200 0,0 0 576 16,0 0 112-16,0 0 16 0,0 0-2688 0,0 0-528 15,-4 12-112-15,-1 4-32 0,0 1-336 0,0 4-64 16,2 0-16-16,0 2 0 0,0 2-128 0,-1-1 0 15,0-1 144-15,-1-1-144 0,1 0 160 0,1 0-32 16,-2 0-128-16,2-3 192 16,0-6 16-16,1-1 0 0,-1-1 0 0,1-2 0 0,2-9 336 0,0 0 64 15,0 0 16-15,0 0 0 0,0 0-16 0,0 0 0 16,0 0 0-16,2-11 0 0,2-1-96 0,-1-5 0 16,0-3-16-16,3-2 0 0,1-2-240 0,1-5-64 15,-1-2 0-15,0-1 0 0,1 0-192 0,1 3 0 16,-4 2 0-16,2 4 0 0,0 4 0 0,-2 5-160 15,-2 3 160-15,1 4-128 16,-4 7 128-16,0 0-128 0,0 0 128 0,0 0-128 0,3 10-16 0,0 3 0 0,0 4 0 0,-1 1 0 16,-2 2 16-16,1 2 0 0,0 0 0 0,1 2 0 15,0 3 128-15,3-2 0 16,0-1-144-16,1-1 144 0,-1-1 0 0,1-1 0 16,0-3-144-16,2-5 144 0,2-3 0 0,1-2 0 15,0-3 0-15,0-2 0 0,0-2 0 0,1-2 0 0,0-2 0 16,1-4 0-16,3-1 0 0,0-4 0 15,2-4 0-15,-1 0 0 0,2-3 0 0,0-2 176 0,-3-4-32 0,1-2 0 16,0 2-144-16,-2-2 128 0,-1-1-128 0,-3 4 128 0,-2 2 0 0,-1 4-128 16,-3 4 192-16,-3 4-64 0,-1 1 192 0,-1 9 48 15,1-7 0-15,-1 7 0 0,0 0-48 0,0 0 0 16,0 0 0-16,0 0 0 0,0 0-320 0,0 0 0 16,-2 9 0-16,0 2 0 0,0 2 0 0,1 2 0 15,1 3 0-15,0 1-128 0,0 0 128 0,1 2 0 16,1 1-144-16,-2 1 144 0,1 1 0 0,1-1 0 15,1-2 0-15,0-2 0 0,1-1 0 0,1-2 0 16,-1-2 0-16,0-3 0 0,2 0-192 0,-1-2 192 16,2-1-192-16,0-3 192 15,0-1-1920-15,3-4-256 0,1-4-48 16,1 0-8704-16,0-2-1744 0</inkml:trace>
  <inkml:trace contextRef="#ctx0" brushRef="#br0" timeOffset="36070.71">8824 16223 8287 0,'-3'-6'736'0,"-1"0"-592"0,0-3-144 0,0 2 0 15,-2 2 4160-15,-2 1 784 16,0 1 176-16,-1 2 16 0,0 1-2704 0,0 2-560 16,-1 2-96-16,1 2-32 0,2 2-992 0,1 2-208 15,1 1-32-15,1 4-16 0,0 4-288 0,1 2-48 0,-1 2-16 0,2 2 0 16,0 1-144-16,1 1 0 16,0 2 0-16,0-1 0 0,1-1 0 0,2-3 0 31,-1-2 0-31,1-1 0 0,2-2 128 0,-1-4-128 0,-1-3 192 0,2-2-64 0,-4-10-128 0,5 9 128 0,-5-9-128 0,0 0 128 15,0 0 96-15,9 1 16 0,-9-1 0 16,8-8 0-16,-1-2 80 0,-1-2 0 0,-3-2 16 16,0-3 0-16,0-1-96 0,0-3-32 0,-1-3 0 0,-1-4 0 15,0-3-64-15,-1-3-16 0,-1-2 0 0,0 0 0 0,-1 0 64 16,-2 2 16-16,1 2 0 0,0 2 0 0,-1 0 112 0,2 3 32 16,-2 4 0-16,2 4 0 0,1 2-48 15,1 3-16-15,0 2 0 0,2 2 0 0,0 2-112 0,-2 8-32 16,5-8 0-16,2 4 0 0,1 1-144 0,1-1 0 15,-1 1 0-15,3 2 0 0,3 0 0 0,0 2-176 16,0 1 176-16,0 0-128 0,0 2 128 0,-2 1 0 16,-1 4 0-16,-2 1-128 0,-4 1 128 0,-1 2 0 31,0 0 0-31,-2 2 0 0,-2-2 0 0,-1 1 0 0,-2-1 0 0,-2 0 0 0,0 0 0 0,-4-1 128 16,-2 1-128-16,-2-1 0 0,-2-1 128 0,1 0-128 15,0-1 128-15,-1 0-128 0,0 0-176 0,-1 0-96 0,-3-2-32 0,2 1 0 31,3 1-672-31,2 0-144 0,0-1-32 0,2 1 0 16,2 1-2560-16,1-1-528 0,-2 3-112 0,5 1 0 0</inkml:trace>
  <inkml:trace contextRef="#ctx0" brushRef="#br0" timeOffset="36478.07">9174 16398 25791 0,'6'-6'2304'0,"2"1"-1856"0,1-1-448 0,-1-1 0 15,-1-3 1104-15,-1-1 128 0,-3 0 32 0,0-1 0 16,1-2 0-16,-3 2 0 0,-2 1 0 0,0 3 0 0,-2 0-80 0,0 1-16 16,-2 1 0-16,-2 1 0 0,-2 1-400 0,1 3-64 15,1 2-32-15,-2 2 0 0,-1 2-416 16,0 1-96-16,1 3-16 0,-1 1 0 0,2 4-144 0,-1 2 0 16,1-1 0-16,2-1 0 0,1 3 0 0,1-2-144 15,-1 1 144-15,3-1 0 0,0-1 0 0,2-2-128 16,2-2 128-16,-2-10 0 0,5 9 0 0,0-2 0 15,-5-7-128-15,10 4 128 0,0-2 0 0,1-2 0 32,0-2 0-32,1-1 0 0,1-4 0 0,0-1 0 0,2 2 0 0,-2-2 0 0,-1 0 0 0,0 2 0 15,-1 0 128-15,-2 2-128 0,-9 4 0 0,0 0 0 32,0 0 128-32,0 0-128 0,0 0 0 0,8 3 0 0,-8-3 128 0,5 8-128 15,1 0 0-15,-2-2 0 0,-4-6 128 0,7 9-128 16,-3 1 0-16,1-1 0 15,-5-9 0-15,8 6 0 0,0 1 0 0,1-4 0 16,-1-1 0-16,2 0 0 0,-1-2 0 0,1-2 0 16,-1 1 0-16,0-2 0 15,-3-2-528-15,2-1-48 0,0 1-16 0,-2-1 0 0,0 1-2640 0,-6 5-528 0</inkml:trace>
  <inkml:trace contextRef="#ctx0" brushRef="#br0" timeOffset="67739.78">6380 17668 13823 0,'0'0'608'0,"0"0"128"0,0 0-592 0,0 0-144 0,0 0 0 0,-6-4 0 16,6 4 608-16,0 0 96 0,-4-4 0 0,4 4 16 0,0 0 176 0,0 0 48 15,0 0 0-15,0 0 0 0,0 0-464 0,5-6-96 16,1 1 0-16,2 0-16 0,1 2 144 0,2 0 48 16,2-1 0-16,2 2 0 0,3 0 208 0,2 0 64 15,2-1 0-15,2 1 0 0,-1 1-256 0,0 1-64 16,1 0 0-16,0 0 0 0,-2 0-192 0,-1 2-32 15,-2 1-16-15,-1-1 0 0,1 0-128 0,-1 0-16 16,-2-1-128-16,1 1 192 0,-5 0-64 0,0-1 0 16,-2 0-128-16,-1 0 192 0,-9-1-32 0,8 0-16 15,-8 0 0-15,0 0 0 0,7-2 176 0,-7 2 16 0,0 0 16 0,0 0 0 16,1-7 64-16,-2 2 16 0,-3-1 0 0,-2 1 0 16,-3-2-144-16,-3 3-32 0,-2-2 0 0,-4 2 0 15,-1 0-256-15,-3 1 160 0,-3 1-160 0,-1 1 128 16,-4 1-128-16,-2 2 0 0,-4 0 0 0,0 3 0 15,-2 0 128-15,3 2-128 0,3 0 0 0,3 4 128 16,1 3-128-16,3 0 0 0,3 1 0 0,1 2 0 16,1-1 0-16,4 2 0 0,1-3-128 0,4 1 128 15,2-1 0-15,4 0-176 0,3 0 176 0,2-2-128 16,2-1 0-16,3-1 0 0,2-1 0 0,4-2 0 16,2-1 0-16,3 0 0 0,0-2 0 0,4 0 0 0,2-3 128 15,1-3 0-15,1-1 0 0,0-2 0 0,-2 0 352 16,-1-1 0-16,-2-2 0 0,-5-1 0 0,0-1 224 0,-3 0 64 15,-5-4 0-15,-1 0 0 0,-5-1 160 0,-3 2 32 16,-3 0 16-16,-3 1 0 0,-6 1-432 0,-2 2-96 16,-4 2 0-16,0 1-16 0,-1 3-448 0,-1 2-96 15,0 3-16-15,1 5 0 16,3 2-1600-16,3 2-320 0,-1 3-64 0</inkml:trace>
  <inkml:trace contextRef="#ctx0" brushRef="#br0" timeOffset="68396.43">6777 18133 25791 0,'-8'-10'2304'0,"5"3"-1856"0,0-1-448 0,-1 1 0 0,1-2 464 0,1 1 0 16,0 2 0-16,2 6 0 0,0 0 368 0,0 0 64 16,0 0 0-16,0 0 16 15,0 0-592-15,0 0-128 0,0 0-32 0,1 6 0 0,0 6-160 0,0 5 0 16,-1 3-160-16,0 2 160 0,-1 0 0 0,-1 3 0 16,-1 0 0-16,0 3 0 0,0-1 0 0,-2 1 0 15,1-2 0-15,2-12 0 0,0 3 0 0,-2 0 0 16,1 0 0-16,0-1 0 0,-1 0 0 0,1-3 160 15,0-1-160-15,-2 6 128 0,3-8 0 0,-2-5 0 16,3-2 0-16,-3-5 0 0,1-3 224 0,1-4 32 0,-1-3 16 16,3 2 0-16,-2-3 32 0,1-3 0 0,0-2 0 0,2-4 0 15,-1-4-240-15,0-1-32 0,0-4-16 0,3-24 0 16,-1 7-144-16,-1 7 160 0,1 8-160 0,1 4 160 16,2 8-16-16,-1 3 0 0,1 0 0 0,-1 2 0 15,1 4 16-15,2 2 0 0,3 3 0 0,-3 0 0 16,-2 3-160-16,3 1 0 0,-1 2 0 0,-7 1 128 15,13 1-128-15,-13-1 0 0,15 4 0 0,-15-4 0 16,13 11 0-16,-13-11 0 16,12 14 0-16,-12-14 0 0,9 18 0 0,-6-1 0 0,-3-2 0 0,-2 0 0 15,-2 1 0-15,-3 0 0 0,-2 1 0 0,-2-2 0 16,-1-1 0-16,1 1 128 0,-1-2-128 0,0 0 0 16,-2-1 0-16,2 1-144 0,1 0 0 0,1-1 0 15,1-2-1440 1,2-1-272-16,2 0-64 0</inkml:trace>
  <inkml:trace contextRef="#ctx0" brushRef="#br0" timeOffset="68740.19">6941 18180 20271 0,'0'0'1792'0,"-1"-8"-1424"0,0 0-368 0,1 1 0 0,1-1 1552 0,1 0 240 15,0 1 64-15,-2 7 0 0,4-8-384 0,1 1-80 16,-1 1-16-16,3 0 0 0,-1 2-736 0,-6 4-128 15,9-3-48-15,0 1 0 0,-9 2-336 0,10 2-128 16,-10-2 0-16,10 4 0 0,-10-4 0 0,8 9 0 16,-3 1 0-16,-2 2 0 0,0 0 0 0,-2 3 0 15,-1 3 0-15,-3 1 0 0,0-1 0 0,-3 1 0 16,-3-1 0-16,4-9 0 0,2 1 0 0,-1 0 0 16,-1-1 0-16,1-1 0 0,-1-1 0 0,2 0 0 0,2 0 0 0,-1 1 0 15,2-8 272-15,0 0-32 0,0 0-16 0,0 0 0 16,0 0 128-16,0 0 32 0,11 3 0 0,1-3 0 15,0-3-192-15,1 1-48 0,0-1 0 0,2 0 0 16,-2-2-144-16,0 2 0 0,0 0 0 0,-1-1 0 16,1 0 0-16,-1 1 0 0,0-1-144 0,0 1 144 31,1 0-848-31,0-1-64 0,0 2-16 0</inkml:trace>
  <inkml:trace contextRef="#ctx0" brushRef="#br0" timeOffset="68990.5">7380 17754 33167 0,'0'0'2944'15,"0"0"-2352"-15,4-6-464 0,-4 6-128 0,7-7 0 0,3 3-208 16,2-1 48-16,3 2 16 0,0 0 144 0,4-1-160 16,3 1 160-16,0 1-160 0,-2 0-32 0,0-1-16 15,-2 0 0-15,0 1 0 16,-3 1-1904-16,1 1-384 0,-3 1-80 0</inkml:trace>
  <inkml:trace contextRef="#ctx0" brushRef="#br0" timeOffset="69163.58">7436 17935 22111 0,'-9'-2'1968'0,"1"1"-1584"0,1 0-384 0,7 1 0 16,-7 0 2496-16,7 0 400 0,0 0 96 0,0 0 16 15,0 0-1936-15,0 0-384 0,9 2-80 0,3 1-16 16,4-1-464-16,6-1-128 0,6-1 0 0,-1 0 0 16,3-1 0-16,2-2 0 0,1-4 0 0,2-1 0 15,3-1-2896-15,0 0-496 16</inkml:trace>
  <inkml:trace contextRef="#ctx0" brushRef="#br0" timeOffset="69727.31">8470 17577 8287 0,'-5'-9'736'0,"2"-1"-592"0,2-2-144 0,1 0 0 15,1 0 5824-15,2 1 1120 0,2 1 224 0,1-1 64 16,2-2-5760-16,2 2-1152 0,1 0-320 0,2 2 0 16,0 3 0-16,3 0 0 0,0 2 0 0,1-1 0 15,-2 3 0-15,1 3 0 0,-3 2 0 0,0 4 0 16,-2 1 0-16,-1 3 0 0,-2 3 0 0,-2 5 0 0,-1 3 0 0,-5 4 0 15,-3 3 0-15,-2 4-144 0,-4 4 16 0,-4 1 0 16,-3-2 0-16,1-2 0 0,-3-3-208 0,3-5-48 16,2-4 0-16,0-2 0 0,-1-5 384 0,5-1 208 15,1-3-16-15,1-2-16 0,2-2 432 0,5-7 96 16,-4 8 0-16,4-8 16 0,0 0-336 0,0 0-64 16,0 0 0-16,8 7-16 0,-1-2-144 0,3-2-32 31,0-1 0-31,2-3 0 0,2-2-128 0,2-1 128 15,2-1-128-15,1 1 128 0,-1-1-128 0,1 1 0 16,0 0 0-16,0 0 128 0,1 1-128 0,-1 0 0 16,-1 0-160-16,-1 1 160 0,1 0-1488 0,-2 2-208 0,0-1-32 0,-1 0-13056 0</inkml:trace>
  <inkml:trace contextRef="#ctx0" brushRef="#br0" timeOffset="70056.27">8919 17482 11055 0,'-2'-11'976'0,"2"0"-784"0,3 2-192 0,1 0 0 0,2 3 5760 0,2 1 1088 0,2 0 240 0,2 2 32 32,2 0-5904-32,0 2-1216 0,1 1-192 0,1 1-64 0,-2 1 128 0,0 1 128 0,1 2-192 0,-4 1 192 15,0 3-176-15,-2 3 176 0,-2 1-160 0,-1 4 160 0,-3 3-176 0,-3 2 176 31,-3 2-192-31,-3 3 192 16,-2 3-592-16,0 0-16 0,-2-5 0 0,0-3 0 16,0-4-32-16,2-3 0 0,-1-3 0 0,3-1 0 0,0-2 1072 0,2-2 208 15,4-7 32-15,-5 6 16 0,5-6-48 0,0 0 0 16,0 0 0-16,0 0 0 0,0 0-272 0,0 0-64 16,5 7-16-16,-5-7 0 0,0 0-48 0,6 3-16 15,4-1 0-15,2-2 0 0,-1 0-96 0,3 0-128 16,-1-1 176-16,2 1-176 0,1-1 160 0,-1 1-160 0,-1-1 128 0,4 1-128 15,2 1 0-15,2 1 0 0,-2-2 0 0,0 0 0 32,0-1-1536-32,1 1-192 0,1-1-48 0,0-1-13008 0</inkml:trace>
  <inkml:trace contextRef="#ctx0" brushRef="#br0" timeOffset="71154.81">9719 17519 32255 0,'-5'-12'1424'15,"2"6"304"-15,-1 1-1392 0,4 5-336 0,0 0 0 0,0 0 0 0,0 0 368 0,0 0 0 16,-4 8 0-16,1 5 0 0,-1 1-368 0,1 2-128 16,-1 2 0-16,-1 1 0 0,0 2 128 0,0 1 0 15,0 1-144-15,-1-2 144 0,-1-2 0 0,0-1 0 16,0-3 0-16,3 0 0 0,0-1 0 0,0-3 0 16,0-2 128-16,4-9-128 0,0 0 512 0,0 0 0 15,0 0 16-15,0 0 0 0,0 0 336 0,-2-9 64 16,2-2 16-16,2-2 0 0,0-3-320 0,1-2-64 0,2-8-16 0,1 0 0 15,-1-3-224-15,2-3-64 0,1-1 0 0,-1 2 0 16,0-1-128-16,1 5-128 0,-1 5 192 0,-2 6-192 16,0 4 0-16,-2 4 0 0,-3 8 0 0,0 0 0 15,0 0 0-15,0 0 0 0,0 12-128 0,0 5 128 16,-1 3-256-16,0 6 32 0,0 2 16 0,0 3 0 16,-2 1 208-16,2 1-192 0,1 1 192 0,0 0-192 15,0-3 192-15,2-3 0 0,2-5-160 0,1-2 160 16,0-2 0-16,0-3 0 0,0-5-144 0,0-4 144 15,-5-7 0-15,10 5 0 0,1-5 0 0,1-2 0 16,2-4 128-16,1-4 16 0,-1-6 16 0,1-5 0 0,2-4 32 0,0-5 0 16,2-4 0-16,0-1 0 0,-4-3-64 0,2 2 0 15,-2 1 0-15,1 3 0 0,-3 1-128 0,-2 7 160 16,-1 4-160-16,-3 5 160 0,0 4-160 0,-2 2 0 16,-5 9 144-16,0 0-144 0,0 0 0 0,0 0 128 15,5 11-128-15,-3 2 0 0,-1 3 0 0,-1 3-128 16,-1 0 0-16,0 3 0 0,-1 2 128 0,1 1 0 15,-3 1-144-15,2 0 144 0,0 0 0 0,1-1 0 16,0-3 0-16,1 0 0 0,0-3 0 0,1 0 0 16,1-2 0-16,1-2 0 0,1-1 0 0,0-2 0 0,2-2 0 0,0-1 0 15,3-2-256-15,1-3 0 0,0-2 16 0,1-2 0 32,3-2-528-32,1-2-128 0,2-4 0 0,-1-2-16 15,2-5-1408-15,0-3-288 0,0-3-48 0,-1-4-16 16,-2-3-368-16,0-1-80 0,-1-1-16 0,-2 3 0 15,-2 0 1952-15,0 2 384 0,-1 2 80 0,-2 2 16 0,0 2 1472 0,-2 3 320 0,-1 0 48 0,-1 2 16 16,-1 3 736-16,-1 2 160 0,-1 1 16 0,0 8 16 16,-2-6-496-16,2 6-112 0,0 0 0 0,0 0-16 15,0 0-704-15,0 0-144 0,0 0-32 0,0 0 0 16,-4 9-352-16,0 3-80 0,2 4-16 0,-1 2 0 16,0 1-128-16,0 3 0 0,1 1 0 0,1 1 0 15,-1 0 0-15,1 2 0 0,1 2 0 0,-1-3 0 16,0-1 0-16,-1-2 0 0,0-2 0 0,1-1 128 0,1-4-128 0,-1-3 0 15,1-3 144-15,0-2-144 0,0-7 416 0,0 0 16 16,0 0 0-16,0 0 0 16,0 0 144-16,0 0 48 0,-1-8 0 0,0-3 0 0,1-3-96 0,1-5-16 15,-2-4 0-15,1-4 0 0,0-5-288 0,0-4-64 16,0-1-16-16,1 0 0 0,0-2-144 0,0 2 0 16,0 4 0-16,0 2 0 0,-1 1 0 0,0 4 0 15,0 2 0-15,1 3 0 0,1 2 0 0,0 4 128 16,1 0-128-16,1 4 128 0,1 1-128 0,0 2 0 15,2 2 0-15,0 2 0 0,-7 4 0 0,13-1 0 16,2 0 0-16,-1 3-176 0,0 1 176 0,-1 3-208 16,0 0 80-16,-1 2 128 0,-1 0-192 0,-2 1 192 0,-2 2-160 15,-3 3 160-15,-3 0-144 0,-2 2 144 0,-2 1-128 0,-3 1 128 16,-2-2 0-16,1 2 0 0,-2-2 0 0,-1 1-128 16,-1-1 128-16,-1 0 0 0,0-1 0 0,1 0 0 15,1 0 0-15,0 0-240 0,0-1 64 0,1 0 16 31,1-2-2976-31,-1-1-608 0</inkml:trace>
  <inkml:trace contextRef="#ctx0" brushRef="#br0" timeOffset="71562.14">10621 17746 30399 0,'0'0'1344'0,"5"-8"288"0,0-1-1312 0,2 0-320 0,-1 0 0 0,1-1 0 0,1-2 1184 0,-3 0 160 15,0 0 48-15,-4 0 0 16,-1 0-704-16,-1 0-144 0,-2 2-32 0,-1 1 0 0,-3 1-240 0,0 2-48 16,-2 0-16-16,-2 3 0 0,-1 2-80 0,-2 3-128 15,-4 2 176-15,0 4-176 0,0 1 0 0,0 2 0 16,0 4 0-16,2 3 0 0,-1 2 0 0,3 1 0 16,1 1 0-16,2 0 0 0,1 0-160 0,3-3 16 15,3-1 0-15,3-3 0 0,2-1 144 0,2-2 0 16,2-3-144-16,4-3 144 0,-2-1 0 0,3-3 0 15,1-3 128-15,1-2-128 0,3-1 384 0,0-3-16 0,1-1 0 0,2-3 0 16,1-4 112-16,-1 1 32 0,0-2 0 0,-1 1 0 16,-3 2-96-16,-1 4-16 0,-2 0 0 0,-2 4 0 15,-9 5-192-15,0 0-32 0,0 0-16 0,0 0 0 16,0 0-160-16,3 10 128 0,-3 1-128 0,-1 1 128 16,0 1-128-16,-1 0 0 0,-3 2 0 0,3-2-176 15,0 0-16-15,2-1-16 0,1-1 0 0,1-1 0 31,-2-10-400-31,6 10-80 0,-6-10-16 0,7 7 0 16,-7-7-1376-16,10 2-288 0,-1-2-48 0,-9 0-7888 0,10-5-1568 0</inkml:trace>
  <inkml:trace contextRef="#ctx0" brushRef="#br0" timeOffset="72048.87">9638 17663 17391 0,'0'0'768'0,"0"0"160"0,0 0-736 0,0 0-192 0,0 0 0 0,0 0 0 0,0 0 704 16,0 0 96-16,-7 8 32 0,2 3 0 0,-2 2-528 0,2 2-112 15,0 2 0-15,1 1-16 0,0 2-176 0,-1 1 0 16,0-1 0-16,0-1 0 0,1-1-128 0,-1-1-64 15,1-1-16-15</inkml:trace>
  <inkml:trace contextRef="#ctx0" brushRef="#br0" timeOffset="75098.27">11362 17102 17903 0,'1'-13'784'0,"1"4"176"0,0-1-768 0,0 1-192 0,1 3 0 0,-1-1 0 15,-1-1 992-15,-1 2 160 0,0-1 16 0,0 7 16 16,-2-8-224-16,0 3-64 0,2 5 0 0,-6-5 0 16,1 2-208-16,5 3-48 0,-9 0-16 0,0 2 0 15,0 3 32-15,-1 4 16 0,-1 2 0 0,-2 6 0 0,-2 8-352 0,-1 6-64 16,1 3 0-16,-2 7-16 16,0 3-48-16,0 2 0 0,2 2 0 0,2 1 0 0,-1 1-64 0,5-2 0 15,1-1-128-15,5 1 192 16,5-1-192-16,2-4 176 0,5-4-176 0,2-1 160 0,2-4-160 0,1-2 160 15,3-4-160-15,4 2 160 0,-1 0-160 0,-1-4 160 16,0-3-160-16,1-2 160 0,1-3-368 0,1-3-80 16,0-4-16-16,1-2 0 15,2-4-2336-15,4-2-480 0</inkml:trace>
  <inkml:trace contextRef="#ctx0" brushRef="#br0" timeOffset="77321.08">11867 17580 4607 0,'0'0'400'0,"-5"-3"-400"0,1 1 0 0,4 2 0 0,0 0 3616 0,-2-6 640 0,-1 1 128 0,3 5 32 0,0-7-2784 0,2 1-544 16,-1-3-128-16,1-1 0 0,0 0-320 0,2 0-64 15,0-2-16-15,0-1 0 0,-1-3-64 0,1 1-16 16,-3 0 0-16,1-1 0 0,-2 2-32 0,-1 0 0 15,0-1 0-15,-2 3 0 0,-2 2-144 0,0 2-48 16,-2 1 0-16,-1 3 0 0,0 1-32 0,-2 4-16 16,-1 4 0-16,-3 3 0 0,0 1-32 0,1 4-16 15,0 2 0-15,1 3 0 0,0 1-160 0,-1 3 0 16,5 0-192-16,0 1 192 0,2 1-176 0,3-5 176 16,1-2-128-16,3-3 128 0,1-2 0 0,4-3-160 0,1-3 160 15,2-2 0-15,0-3 0 0,2-2 0 0,1-3 0 0,1-4 0 16,1-2 256-16,0-3 64 0,0-4 16 0,0-3 0 15,0 0 160-15,-2-2 16 0,-2-2 16 0,-3 4 0 16,1 0-64-16,-2 3-16 0,-1 2 0 0,-2 3 0 16,0 1-64-16,-3 11 0 0,0 0-16 0,0 0 0 15,0 0-176-15,0 0-48 0,0 0 0 0,-3 14 0 16,0 4-144-16,1 5-256 0,-1 4 64 0,0 5 16 16,2 4 176-16,0 5-192 0,1 2 192 0,0 1-192 15,0 1 192-15,0 1 0 0,0 2 0 0,2-1 0 16,2 1 0-16,-1-1 0 15,0-7 0-15,-1-2 0 0,0-5 0 0,-1-3 0 0,-1-2 0 0,0-4 0 16,-1-3 0-16,-2-4 0 0,1-3 0 0,0-2 0 16,-1-1 144-16,-2-3-144 0,5-8 192 0,0 0-192 0,-7 4 256 15,-1-3-48-15,-1-3-16 0,1-1 0 0,1-3 96 0,-2-3 16 16,0-2 0-16,0-3 0 0,2-2-80 16,-1-4-16-16,0-4 0 0,3-3 0 0,1-3-208 0,2-5 0 15,1-5 0-15,2-2 0 0,1 0-240 0,3 1-80 16,0-1-32-16,3 2 0 15,1 0-304-15,0 3-64 0,2 2-16 0,1 3 0 16,1 2-432-16,0 4-96 0,2 0-16 0,2 4 0 16,1 2-384-16,0 3-96 0,1 3-16 0,-1-1 0 15,1 2 272-15,1 2 48 0,-1 1 16 0,-3 1 0 0,-2 2 992 0,-3 0 208 16,-3 2 48-16,1 1 0 0,-9 4 960 0,0 0 192 16,0 0 32-16,7 6 16 0,-3 3-144 0,-2 3-32 15,-2 3 0-15,-2 5 0 0,-1 4-320 0,0 4-64 0,-2 0 0 0,1 4-16 16,-1-1-32-16,1 1 0 0,0-1 0 0,0-4 0 15,3-3-112-15,0-1-32 0,1-3 0 0,2-2 0 16,0-4 176-16,3-3 16 0,-1-2 16 0,1-3 0 16,-5-6 48-16,8 3 16 0,1-6 0 0,1-2 0 15,1-3-80-15,0-4-32 0,1-4 0 0,0-5 0 16,2-2-32-16,2-5-16 0,-2-5 0 0,3-1 0 16,-4-2-176-16,1-1-48 0,-2 1 0 0,-2 3 0 15,0 7-144-15,-1 4 160 0,-3 4-160 0,-2 5 160 16,-1 3 160-16,-1 3 16 0,-2 7 16 0,0 0 0 15,0 0-160-15,0 0-48 0,0 0 0 0,-1 14 0 16,-1 0-144 0,0 2-192-16,0 2 32 0,0 1 16 0,-1-1 144 0,1 2 0 0,0 1 0 0,0 0 0 0,-2-2 0 15,2-2-128-15,1 1 128 0,1-3 0 0,1 0-240 0,1-4 48 16,1-3 0-16,-3-8 0 16,6 6-224-16,2-2-32 0,1-1-16 15,1-3 0-15,1-4-1456 0,3-1-272 0,4-3-64 0,0-1-16 16,3-2-608-16,1 1-112 0,-3 0-16 0,1 3-16 15,-4-1 1440-15,0 3 304 0,-3 0 48 0,-2 3 16 0,-11 2 1440 0,9-2 288 16,-9 2 64-16,0 0 16 0,0 0 1008 0,0 0 208 16,0 0 48-16,0 0 0 0,0 0-320 0,0 0-48 15,4-6-16-15,-4 6 0 0,2-9-256 0,0 1-64 16,-1-2-16-16,2 0 0 0,-1-2-176 0,0-1-16 0,0-2-16 0,0 0 0 16,1-1-176-16,-1 1-48 0,-1 0 0 0,-1-1 0 15,0 2-224-15,0 0-48 0,0-1-16 0,0 5 0 16,0 3-160-16,0 7-48 0,0 0 0 0,0 0 0 15,0 0-80-15,0 0-128 0,-8 3 176 0,1 4-176 16,-1 3 0-16,1 2 0 0,1 2 0 0,-1 5-192 16,-1 2 64-16,2 4 128 0,0 2-208 0,0 1 80 15,1-1 128-15,3 0 0 0,2-4 0 0,0-1-128 16,2-1 128-16,3-3 0 0,1-2 0 0,1-4 0 16,-1-3 0-16,4-4 0 0,1 0 0 0,3-5 0 15,-2-3 0-15,3-2 0 0,2-5 160 0,1-4-160 16,3-3 256-16,1-1-64 0,-1-3 0 0,1-5 0 15,-1-3 48-15,1-4 0 0,-1-1 0 0,-2 2 0 16,-2 1-64-16,-1 2-16 0,-3 2 0 0,-3 4 0 16,-3 3-160-16,-2 4 0 0,-4 4 144 0,-1 5-144 15,0 7 0-15,0 0 0 0,-7-3 0 0,0 6 0 0,-2 2-192 0,-1 3-64 16,0 3-16-16,0 3 0 0,0 3-96 0,1 0-16 16,1 2 0-16,1 1 0 0,3 0 128 0,0-1 0 15,1 1 16-15,3-1 0 0,1 0 32 0,2-3 0 16,3-2 0-16,0 0 0 0,3-3 16 0,1-2 16 15,0 1 0-15,2-1 0 0,0 0 176 0,0-1 0 16,0-2-144-16,-2 0 144 0,0-1 0 0,-3 1 0 16,-7-6 0-16,0 0 0 0,0 0 0 0,4 6 0 15,-4-6 0-15,0 0 0 0,0 0 256 0,0 0-16 16,0 0-16-16,0 0 0 0,0 0 32 0,0 0 0 0,0 0 0 0,0 0 0 16,0 0 0-16,0-7 16 15,2-3 0-15,3-2 0 0,0-4-80 0,3-1 0 0,1-3-16 0,2-2 0 16,3-2-48-16,3-2 0 0,2 0 0 0,-1 0 0 15,1-1-128-15,-2 1 192 16,2-2-192-16,-1 4 192 0,-2 3-192 0,0 4 0 0,-4 2 0 0,-1 4 0 16,-4 2 0-16,-1 3 128 0,-6 6-128 0,0 0 192 15,0 0-192-15,0 0 128 0,0 0-128 0,0 0 128 16,0 0-128-16,-2 12-144 0,-2 0 144 0,1 0-208 16,-2 1 208-16,0 1-192 0,0-1 192 0,0 0-192 15,2 0 48-15,1-1 16 0,1-3 0 0,2 1 0 16,-1-10 128-16,4 10-208 0,2-2 80 0,0-3 128 15,-6-5-144-15,11 4 144 0,2 0 0 0,-2-1 0 0,3-1 0 0,-1 0 0 16,-1 0 0-16,0 0 0 0,-1-2 0 0,-1 2 0 16,-10-2 0-16,9 3 0 0,-9-3 0 0,0 0 0 15,0 0 0-15,0 0 0 0,0 0 304 0,1 10 16 16,-4 0 0-16,-3 0 0 0,-3 0-80 0,-1-1-16 16,-2-2 0-16,-2 2 0 0,-3 0-96 0,1 0-128 31,-3 0 176-31,3 0-176 0,-2 0 128 0,2-1-128 15,0-1 0-15,2-2 0 16,2-2-288-16,1 0-112 0,2-1-32 0,9-2 0 16,0 0-2016-16,0 0-416 0,-1-10-80 0</inkml:trace>
  <inkml:trace contextRef="#ctx0" brushRef="#br0" timeOffset="77699.35">13355 16950 21471 0,'0'0'960'0,"0"0"192"0,0 0-928 0,0 0-224 0,0 0 0 0,5-5 0 16,-5 5 1008-16,8-6 144 0,-1 2 48 0,-7 4 0 15,7-5 544-15,0 1 112 0,1-1 32 0,-1 1 0 16,-7 4-672-16,11-3-144 0,2 1-32 0,-2 0 0 16,-2 0-416-16,1 1-96 0,0 0-16 0,2 1 0 0,-1 1-80 0,1 2-32 15,1 2 0-15,0 3 0 0,2 1-144 0,1 6-16 16,-4 3-16-16,0 2 0 0,0 2-224 16,-1 6 144-16,-2 5-144 0,-2 6 128 0,0 6 48 0,-3 5 0 15,-1 5 0-15,-5 4 0 0,0 4-176 0,-2 2 0 16,-3 0 0-16,0-1 0 0,-3-5 160 0,-1-1-160 15,0 0 192-15,-7-3-192 0,-1-2 160 0,-5-1-160 16,-3-2 128-16,-5-2-128 16,-5-2-1584-16,-5 0-400 0,-8 0-64 0</inkml:trace>
  <inkml:trace contextRef="#ctx0" brushRef="#br0" timeOffset="129711.03">19852 4980 4607 0,'0'0'192'0,"0"0"64"0,0 0-256 0,0 0 0 16,0 0 0-16,0 0 0 0,-5 1 2176 0,5-1 384 16,0 0 64-16,-5 2 32 0,5-2-1248 0,0 0-256 15,0 0-64-15,0 0 0 0,0 0-80 0,0 0-32 16,0 0 0-16,0 0 0 0,-1-5-320 0,1-1-64 15,1-1-16-15,2 1 0 0,0-2-96 0,3-1-32 16,0-1 0-16,2 1 0 0,1-2 32 0,2-3 0 16,1-1 0-16,0 0 0 0,1-1 48 0,2 1 16 15,0 0 0-15,1 1 0 0,2 1-32 0,0 0-16 16,-1 1 0-16,2 1 0 0,0 2-144 0,-1 1-32 0,0 0 0 0,0 3 0 16,-3 2-96-16,0 0-32 0,0 3 0 0,-2 0 0 15,-1 0-192-15,0 3 0 16,0 1 0-16,-1 2 0 0,0-1 128 0,-1 3-128 0,-1 1 0 0,-1 2 0 15,-2-2-224-15,0 1-144 0,-1 1-16 0,-1 0-16 32,-1-1-656-32,-2 0-128 0,-1 0-32 0,0 0 0 15,0-1-368-15,-2-2-80 0,-2 0 0 0,1-1-8640 0</inkml:trace>
  <inkml:trace contextRef="#ctx0" brushRef="#br0" timeOffset="130399.04">20107 4784 15663 0,'-11'-6'688'0,"6"5"144"0,1 0-656 0,-2 1-176 15,0 1 0-15,-1 0 0 0,0 2 1744 0,-2 1 320 32,0 3 64-32,-1 3 16 0,0 1-896 0,-1 3-176 0,0 1-48 0,1 4 0 0,0 3-320 0,0 2-80 15,1 4-16-15,-2 0 0 0,0 1-256 0,2-1-48 16,-1 0-16-16,2-1 0 0,0 0-288 0,3-2 0 16,2-1 0-16,0-2 0 0,3-2 160 0,0-1-160 15,3-3 128-15,1 0-128 0,2-2 192 0,0-1-64 16,2-2 0-16,2-2 0 0,1-2-288 0,2-3-64 15,1-3-16-15,2-2 0 16,2-2-384-16,2-4-80 0,1-2 0 0,2-4-16 16,4-3-560-16,-2-3-128 0,0-1 0 0,-2-1-16 15,-2 1-512-15,-3 3-112 0,-3 1 0 0,-3 5-16 0,-3 3 2064 0,-2 2 528 16,-7 6 48-16,0 0 16 0,0 0 912 0,0 0 176 16,2 7 48-16,-2 2 0 0,-2 3-512 0,-2 2-80 31,1 2-32-31,-1 2 0 0,-2 1-496 0,1 2-96 15,-2-2-32-15,3 1 0 0,-1-1-208 0,2-1-32 0,0-2-16 0,0-2 0 16,2-2 32-16,0-2 0 0,0-2 0 0,2-2 0 16,-1-6 128-16,0 0 16 15,0 0 16-15,0 0 0 0,7-3 32 0,-2-1 0 16,1-4 0-16,0-3 0 0,1-3-256 0,1-3-64 16,-1-1 0-16,1-3 0 0,0-1-128 0,0 1 0 0,-1 1 0 0,1 3 0 0,-1 2 0 0,-1 3 0 15,0 3 0-15,-2 3 0 0,0 1 0 0,-4 5 0 16,0 0-192-16,0 0 192 15,0 0-176-15,5 8 176 0,-2 1-128 0,1 2 128 0,0 1 0 0,-3 1 0 16,0 1 0-16,0 1 0 0,1-1 0 0,1-1 0 16,-1-1 0-16,0-1 0 0,0-1 0 0,2-1 0 15,0-2 0-15,1-2 128 0,1-2-128 0,1-1 128 16,-1-4-128-16,1-2 128 0,-2-1 32 0,2-3 16 16,2-2 0-16,1-1 0 0,1-2 16 0,1-3 0 15,0-1 0-15,0-1 0 0,-1 2-192 0,1 1 192 16,-1 2-192-16,-1 2 192 0,-1 2-192 0,-1 3 0 15,0 0 0-15,-1 3 0 0,-7 3 0 0,7 1 160 16,0 2-160-16,0 3 160 0,-2 2-160 0,1 1 0 0,-1 4 0 0,1 0 0 0,0 0 0 0,1 1 0 16,-3 1 0-16,2 0 0 0,-1-1 0 0,2-1 0 15,-1 0 0-15,2-4 0 16,-1 0-304-16,2-1-80 0,0-3-32 0,2-1 0 16,2-3-800-16,0-3-176 0,-2-2-16 0,1-3-16 15,-1-3-2048-15,1-3-416 0</inkml:trace>
  <inkml:trace contextRef="#ctx0" brushRef="#br0" timeOffset="130696.72">20844 5039 14735 0,'0'0'640'0,"0"0"160"0,0 0-640 0,-5 3-160 0,0 2 0 0,-1 0 0 15,1 2 2160-15,-2 1 400 0,1 0 64 0,0 2 32 16,-1 1-1264-16,-1 1-256 0,-1 1-48 0,0 0-16 16,2 1-352-16,-1 0-64 0,0 1-16 0,2 0 0 0,-1-3-208 0,1-1-48 15,2-1-16-15,0 0 0 0,0-2-16 0,3-1 0 0,1-1 0 0,0-6 0 16,0 0-208-16,0 0-144 0,0 0 192 15,6 0-192-15,-1-2 0 0,2-2 0 0,1-3 0 0,0-2 0 0,0-3 0 0,1-1-224 16,0-3 16-16,-1 1 0 0,0 2-112 0,1 0 0 16,0 2-16-16,-2 3 0 0,0 0 336 0,0 2 0 15,-3 3 0-15,-4 3 0 0,0 0 416 0,0 0 0 16,0 0 0-16,3 7 0 0,0 0-32 0,-1 3-16 16,-1 2 0-16,1 2 0 0,1-1-368 0,2 1 144 15,-3-1-144-15,1 2 0 0,2-1 128 0,0 1-128 16,2 0 0-16,-1-1 0 0,2-2 0 0,1-2 0 31,0 0 0-31,1-1 0 16,1-2-320-16,2-1-192 0,2-3-16 0,-1-2-9440 15,3-2-1872-15</inkml:trace>
  <inkml:trace contextRef="#ctx0" brushRef="#br0" timeOffset="131011.77">21134 5117 23039 0,'0'0'2048'0,"-4"5"-1648"0,-2 0-400 0,1 2 0 15,2 0 368-15,-2 1-16 16,0 1 0-16,0 1 0 0,2 1 336 0,1 0 64 16,1 0 16-16,1 1 0 0,1 0 0 0,1 0 16 0,1 0 0 0,2 0 0 15,0-1-272-15,3-1-64 0,1-2-16 0,1 0 0 16,-2-2-176-16,2-1-48 0,1-2 0 0,0-1 0 16,0-2-16-16,-1-2 0 0,1-2 0 0,0-3 0 15,-1-2-32-15,0-1-16 0,0-1 0 0,-4-2 0 16,2 0-16-16,-2 0 0 0,-3-1 0 0,-1 2 0 15,-1 1 32-15,-1 3 0 0,-2 0 0 0,0 2 0 0,-1 3 352 0,3 3 80 16,-7-1 16-16,0 3 0 0,0 3-32 0,-1 2 0 16,-1 3 0-16,0 2 0 0,2 3-576 0,-2 2-288 15,-2 3 32-15,1 2 0 0,-1 1 256 0,0 1 0 16,0-1-128-16,-1 2 128 0,2-1 0 0,1-1-128 16,0 0 128-16,3-2 0 15,1-1-608-15,2-3-16 0,0-2 0 0,2-3 0 16,2-1-1904-16,3-3-384 0,3-2-80 0</inkml:trace>
  <inkml:trace contextRef="#ctx0" brushRef="#br0" timeOffset="131356.63">21572 4885 28559 0,'0'0'1264'0,"0"0"272"0,0 0-1232 0,0 0-304 16,-1-5 0-16,1 5 0 0,7-6 768 0,-2 1 112 15,-1-1 16-15,3 2 0 0,2-2 112 0,1 2 16 16,0-1 16-16,2 1 0 0,1-1-640 0,1-1-128 16,2 1-16-16,0 0-16 0,3 1-240 0,0 0 0 15,-2 2 0-15,2 0 0 16,0 0-320-16,-2 1-144 0,1 1-48 0,-2 1-9984 16,-1 2-1984-16</inkml:trace>
  <inkml:trace contextRef="#ctx0" brushRef="#br0" timeOffset="131545.21">21635 5100 11055 0,'-11'-1'480'0,"11"1"112"0,0 0-464 0,-6-2-128 15,1 1 0-15,5 1 0 0,0 0 4464 0,0 0 864 0,0 0 176 16,0 0 48-16,0 0-3536 0,0 0-704 0,0 0-144 0,9 0-16 16,-1 0-576-16,3 0-96 0,3 0-32 15,0-1 0-15,2 0-320 0,2 0-128 0,2 0 0 0,1 0 144 16,0-1-304-16,2-2-64 0,0 1-16 0,1 0 0 15,0-1-2176-15,1 1-432 0,3-1-96 0</inkml:trace>
  <inkml:trace contextRef="#ctx0" brushRef="#br0" timeOffset="131935.79">22455 4604 28383 0,'0'0'1264'0,"-1"-6"256"0,0 1-1216 0,1 5-304 15,0 0 0-15,0-5 0 0,0 5 896 0,0 0 128 0,0 0 32 0,0 0 0 16,0 0-96-16,0 0-32 16,0 0 0-16,1 7 0 0,-1 2-512 0,0 0-96 15,0 4-32-15,0 1 0 0,0 2 0 0,0 4 0 0,0 3 0 0,0 3 0 16,0 0-160-16,0 1-128 16,1 1 192-16,0-2-192 0,1 2 144 0,-1-3-144 15,0-1 0-15,1-1 144 0,0 3-144 0,0-3 0 0,-1-1 144 0,2-2-144 0,-1-4 0 0,1 0 0 16,2-3 0-16,0-1 0 15,-2-2-448 1,2-3-176-16,0 0-16 0,1-1-16 0,-6-6-1728 0,0 0-352 16,7-2-64-16</inkml:trace>
  <inkml:trace contextRef="#ctx0" brushRef="#br0" timeOffset="132467.29">22476 4682 26207 0,'-2'-18'1152'0,"2"10"256"0,1-3-1136 0,2-1-272 15,-1-2 0-15,2-3 0 0,1 0 576 0,2-1 48 16,1 1 16-16,-1 1 0 16,2 2 432-16,1 1 80 0,0 0 32 0,0 2 0 0,1 1-432 0,0 1-96 15,1 0-16-15,0 1 0 0,1 2-352 0,1 1-80 16,-1 2-16-16,0 1 0 0,0 0-64 0,0 2-128 16,-1 1 176-16,1 1-176 0,-2 1 176 0,-4 4-176 0,0 1 160 0,-2 1-160 15,-1 4 128-15,-3 2-128 16,-3 5 0-16,-3 2 144 0,-3 2-144 0,0 1 0 15,-2-1 0-15,-2 1 0 0,-2-1 0 0,2-1-192 16,-2-1 32-16,0-1 16 0,-1-4 144 0,1 0 0 0,0-2 0 0,1-3 0 16,-2-2 0-16,2-1 0 15,1-2 0-15,-2 0 128 0,2-1-128 0,1-1 192 16,0-1-64-16,2-1 0 0,1-1 48 0,2 0 16 16,-1 1 0-16,1-2 0 0,6-1-64 0,0 0 0 0,0 0 0 0,0 0 0 15,0 0-128-15,0 0 0 0,0 0 144 0,7 5-144 0,2 1 0 0,2 0 0 16,2 2 0-16,2 0 128 15,3-2-128-15,1 1 0 0,1 0 0 0,2 0 0 0,2 2 0 0,0 1 0 16,0 1 128-16,3 0-128 0,0-1 144 0,2 1-144 16,-2-1 192-16,1 1-192 0,-1 0 192 0,-2 0-64 15,-1-1 0-15,-6 1-128 16,1-1 144-16,-4-2-144 0,0 1 0 0,-5-1 144 0,-2 0-16 0,-1-2-128 16,-2 1 192-16,0-2-64 0,-5-5 128 15,2 6 0-15,-2-6 16 0,1 6 0 0,-1 0 64 16,0-6 16-16,0 0 0 0,0 5 0 0,0-5-160 15,0 0-48-15,0 0 0 0,0 7 0 0,0-7-144 0,0 0 0 16,0 0 0-16,0 0 128 16,3 5-1536-16,-3-5-304 0,0 0-64 0,0 0-15264 0</inkml:trace>
  <inkml:trace contextRef="#ctx0" brushRef="#br0" timeOffset="133877.97">19897 6125 2751 0,'0'0'256'0,"-1"-6"-256"0,-1 1 0 0,0-1 0 16,1 0 2368-16,0-1 416 0,0 1 96 0,0-1 0 15,1-2-1056-15,-1 1-224 0,0 1-32 0,0 0-16 16,1 1 96-16,0-1 16 0,0 0 0 0,1 2 0 16,0-1-176-16,-1 6-16 0,1-5-16 0,-1 5 0 15,0 0-320-15,0 0-64 0,0 0-16 0,0 0 0 16,0 0-512-16,1 8-96 0,0 1-32 0,0 5 0 15,0 2-208-15,1 3-32 0,-2 1-16 0,0 3 0 0,-2 2-160 0,1 3 192 16,0-1-192-16,1 2 192 0,-1 0-192 0,0-1 0 16,1-3 144-16,0-1-144 0,0-1 0 0,0-1 144 15,0-3-144-15,1-1 0 0,0-3 0 0,-1-1 0 16,0-1 0-16,1-4 0 16,0-1-528-16,-1-8-224 0,0 0-32 15,0 0-9584-15,0 0-1904 0</inkml:trace>
  <inkml:trace contextRef="#ctx0" brushRef="#br0" timeOffset="134347.96">19857 5981 29087 0,'-4'-20'1280'0,"3"11"272"0,-1-2-1232 0,4-2-320 16,0 0 0-16,1-2 0 0,0 1 640 0,3 0 80 0,2 0 16 0,1 0 0 15,4 1 32-15,-1 1 0 16,1 2 0-16,1 0 0 0,0 4-512 0,2 1-112 0,-1 2-16 0,1 2 0 15,-2 1-128-15,-1 2 0 0,-1 2 0 0,-1 3 0 16,-1 2 0-16,-1 3 0 0,-1 2 0 0,-4 3 0 16,-2 3 0-16,-2 3-176 0,-3 3 48 0,-4 2 0 15,-1 0-208-15,-3 1-48 16,-3-2 0-16,0 0 0 0,-1-4 48 0,0-2 0 0,1-4 0 0,-1-1 0 16,-3-3 336-16,2-2 0 0,1 0 128 0,0-2-128 0,1-2 352 0,0-1-16 15,2-2 0-15,2 1 0 0,3-4 48 0,-1 0 0 16,1-1 0-16,7 0 0 0,0 0-64 0,0 0 0 15,0 0 0-15,0 0 0 0,0 0-176 0,0 0-144 16,0 0 192-16,0 0-192 0,0 0 0 0,0 0 0 16,7 2 0-16,1 1 0 0,-1 1 128 0,2-1-128 15,1-1 0-15,3 1 0 0,2 2 160 0,0 0-160 16,-1 1 128-16,3-1-128 0,0 2 240 0,2 2-48 16,1 0 0-16,-3 2 0 0,2 0-192 0,0 1 128 15,0 1-128-15,-1-1 0 0,1-1 0 0,-1 0 0 0,-4 1 0 0,-1 0 0 16,-1-1 160-16,-2 0-160 0,-1-1 160 0,0 1-160 15,-4-3 144-15,1-1-144 16,-2 0 128-16,-1 0-128 0,1-1 0 0,-1 1-224 16,-3-7 32-16,3 5 0 15,-3-5-1616-15,0 0-320 0,0 0-64 0,0 0-12192 0</inkml:trace>
  <inkml:trace contextRef="#ctx0" brushRef="#br0" timeOffset="134535.43">20436 6194 14735 0,'0'-10'1312'0,"0"10"-1056"0,1-6-256 0,2-1 0 15,2-1 3584-15,1 1 640 0,2-1 144 0,1 1 32 16,1 2-2832-16,2 0-560 0,1 1-112 0,1 0-32 0,0-1-416 16,2 3-64-16,0 0-32 0,1 1 0 15,0 0-352-15,-1 1 0 0,-1 1 0 0,1 2 0 16,-2 0-1872-16,-1 1-304 0,0-1-48 15</inkml:trace>
  <inkml:trace contextRef="#ctx0" brushRef="#br0" timeOffset="134722.91">20471 6320 30399 0,'0'0'2704'0,"0"0"-2160"16,0 0-544-16,0 0 0 0,0 0 544 0,0 0 0 15,4-5 0-15,2 1 0 0,2-1 304 0,1 2 64 16,4 1 16-16,3 0 0 0,3-1-400 0,2 1-80 15,3 2 0-15,-3 0-16 0,2 0-272 0,0 0-160 16,-2 0 192-16,1 0-192 16,2 0-240-16,-3 1-144 0,1-3-48 0,-1 2-10448 15,-1-1-2112-15</inkml:trace>
  <inkml:trace contextRef="#ctx0" brushRef="#br0" timeOffset="135491.74">21426 5969 19583 0,'-10'-6'864'0,"5"4"176"0,0 0-832 0,-1 0-208 0,0-2 0 0,0 2 0 0,1 0 736 0,-1 0 96 16,2-1 32-16,4 3 0 16,0 0 208-16,0 0 32 0,0 0 16 0,0 0 0 15,0 0-672-15,0 0-128 0,8-2-16 0,2 0-16 16,3 0-288-16,4 0 160 0,1-1-160 0,2 0 128 0,1 0-128 0,2-2 0 15,1 1 144-15,-1 0-144 0,0-1 0 0,-2 1 128 16,-1-1-128-16,-1 0 0 0,-3-1 0 0,-1 2 128 31,0 2-128-31,-2 0 0 0,-1-2 160 0,-1 2-32 0,-3 1-128 0,-1 1 192 0,0 0 128 0,-7 0 32 16,0 0 0-16,0 0 0 0,0 0 128 0,4 6 32 16,1 0 0-16,-4 2 0 0,0 1-48 0,-1 2 0 15,-1 2 0-15,0 2 0 16,-2 3 16-16,-1 2 0 15,1 1 0-15,-1 1 0 0,-2 1-64 0,3 0-16 0,-2 1 0 0,2 0 0 0,-1 0-192 0,-1-1-32 16,2 1-16-16,0-4 0 0,-1 0-160 0,1-1 192 0,1 0-192 0,0-2 192 16,1-1-192-16,-2-2 192 0,2-2-192 0,1-2 192 15,0-1-192-15,0-3 0 0,1 0 0 0,-1-6-176 32,0 0-1824-32,0 0-368 0,8 1-80 0</inkml:trace>
  <inkml:trace contextRef="#ctx0" brushRef="#br0" timeOffset="135914.07">21996 6164 26831 0,'0'0'1184'0,"-4"8"256"0,1 2-1152 0,1 2-288 0,0 1 0 0,0 1 0 0,-2-2 192 0,3 0 0 15,-2 0-16-15,2-1 0 0,-1 1 736 0,1 0 160 16,2 0 16-16,2 0 16 0,0-1-416 0,2-1-96 16,0-2-16-16,1 0 0 0,2-2-352 0,1 0-80 31,0-2-16-31,2-2 0 0,1-1 16 0,0-2 0 0,-1-1 0 0,-1-1 0 0,-1-2-144 0,-1-1 160 15,0-4-160-15,0-2 160 0,-2-1-336 0,0-3-64 16,-3 0-16-16,-2-1 0 16,-1 0-160-16,-1-1-32 0,-2-1-16 0,-3 2 0 0,-1 0 272 0,-3 0 192 15,-2-1-208-15,-3 1 80 0,-1 3 128 0,1 0 192 0,-1-2-32 0,1 2-16 16,-2 0 128-16,3 0 32 0,0 0 0 0,3 0 0 16,0 1-16-16,3 0 0 15,2-2 0-15,3 2 0 0,1 0-160 0,3 0-128 0,2-3 144 0,3 2-144 16,2 2 0-16,0 1 0 0,2 1 0 0,0 1 0 15,1 2 0-15,1 0 0 16,0 3 0-16,0 1-160 0,-1 2 160 0,0 2 0 16,-2 3 0-16,0 2 128 0,-1 3 48 0,-3 2 16 0,0 2 0 0,-2 3 0 15,-1 1-64-15,0 3-128 0,-4 0 192 0,-1 2-64 16,-3 1-128-16,1 0 128 0,-2 0-128 0,1 0 128 16,0-2-128-16,0-1 0 0,0-4 0 0,1 0 128 15,0-3-448 1,2-2-80-16,1-3-32 0,2-2 0 0,2 1-1936 0,-2-7-400 0,6 1-80 0</inkml:trace>
  <inkml:trace contextRef="#ctx0" brushRef="#br0" timeOffset="136493.13">22389 5888 19343 0,'0'0'848'0,"0"0"192"0,0 0-832 0,0 0-208 31,0 0 0-31,-3 6 0 0,0-1 1872 0,-1 2 336 0,1 2 64 0,0 2 16 0,0 2-752 0,-1 0-128 15,1 1-48-15,0 2 0 0,-2 3-608 0,2-2-128 16,0 2-32-16,-1 0 0 0,1-1-272 0,1 0-48 16,0-2-16-16,2 0 0 0,-1-1-256 0,1-2 160 0,1-1-160 0,0-2 128 15,1-1-128-15,1-2 192 16,-3-7-192-16,0 0 192 0,0 0 0 0,6 2 0 31,-6-2 0-31,7-3 0 0,1-3-16 0,-1-2 0 0,-2-3 0 0,2-2 0 16,-1-2-176-16,1-4 0 15,-1-2 144-15,0-1-144 0,1 0 0 0,-1 1 0 16,0 0 0-16,-1 3 0 0,2 1 0 0,-2 4 0 0,0 2 0 0,-1 2 0 16,1 3 0-16,0 1 0 0,1 2 0 0,-6 3 0 15,0 0 0-15,0 0 128 0,6 5-128 0,0 2 176 16,-2 1-176-16,2 1 0 0,-1 0 0 0,0 2 0 16,-3 2 0-16,0 0 0 0,1 0 0 0,1 1 0 15,-1 1 0-15,0-1 0 0,0 0 0 0,1 0 0 16,-1 0 0-16,0-2 0 0,1-1 0 0,0-2 0 15,-2-2 0-15,2-1 0 0,-1-2 144 0,-3-4-144 0,5 2 0 0,2-2 144 16,-2-2-144-16,2-2 0 0,1-3 144 0,1-3-144 16,-1-2 0-16,3-3 144 0,1-3-144 0,1-1 0 15,-2 0 0-15,-2-3 0 0,1 1 0 0,0 1 0 16,-3 2 0-16,1 2 0 0,-1 2 0 0,0 0 0 16,-4 3 0-16,2 4 192 0,-2 1 144 0,-3 6 48 15,0 0 0-15,0 0 0 0,0 0-112 0,4 6-16 16,1 1 0-16,-1 2 0 0,-1 2-128 0,1 1-128 15,-1 1 144-15,1 2-144 0,0-1 128 0,-1 3-128 16,0-1 0-16,1 1 144 0,-1-1-144 0,1 1 0 16,0-1 0-16,0-1 0 0,1-1 0 0,1-1 0 15,-2-1 128-15,2-1-128 0,2-2-256 0,-2-2-64 16,1 0-32-16,2-3 0 16,2 0-1440-16,0-4-304 0,-2-4-48 0,4-2-13536 0</inkml:trace>
  <inkml:trace contextRef="#ctx0" brushRef="#br0" timeOffset="136916.53">23054 5840 23039 0,'0'0'2048'0,"0"0"-1648"0,0 0-400 0,0 0 0 16,0 0 1024-16,0 0 112 0,0 0 16 0,0 0 16 15,-1 8-112-15,1 0-32 0,0 3 0 0,0 2 0 16,0 0-16-16,0 2-16 0,0 3 0 0,0 2 0 16,2-2-480-16,-2 3-112 0,-1 0-16 0,1 2 0 15,0 0-128-15,0 3-48 0,0-3 0 0,1 0 0 16,1-1-208-16,-1-2 128 0,0-3-128 0,0 0 0 15,2-3 160-15,-1-2-160 0,0-2 160 0,0-2-160 16,0-2 208-16,-2-6-48 0,0 0-16 0,0 0 0 0,0 0 80 0,3-4 16 16,-1-4 0-16,-1-4 0 0,-1-4-240 0,0-3 0 15,0-3 128-15,0-2-128 0,-1-3 0 0,0-1-160 16,-2-2 32-16,2 0 0 0,-3-2 128 16,1-2 0-16,-1 1-144 0,1 1 144 0,-1 2 0 0,0 1 0 15,2 1 0-15,2 3 128 0,0 1-128 0,1 3 160 16,1 3-160-16,2 3 160 0,1 0-160 0,2 1 0 15,1 2 0-15,1 2 0 0,4 3 0 0,0 0-144 16,1 2 144-16,1 1 0 0,2 1-144 0,-1 3 144 16,-1 2 0-16,-1 3-144 0,-2 0 144 0,-2 3 0 15,-1 0 0-15,-3 1 0 0,0 1 0 0,-3 4 0 0,-3 0 0 16,-2 2 0-16,-3 2 0 0,-3 1 0 16,-2 0 0-16,-1 1 128 0,-2 1-128 0,0-1 144 15,-1-1-144-15,1-2 160 0,-1-1-160 0,0 0 0 0,0 1 0 0,2-2 0 31,0-1-304-31,1 0-144 0,2-3-16 0,1 0-16 16,1-2-2864-16,1 0-576 0</inkml:trace>
  <inkml:trace contextRef="#ctx0" brushRef="#br0" timeOffset="137307.29">23365 6112 8287 0,'9'-4'736'15,"2"-1"-592"-15,2-2-144 0,1 0 0 16,1-1 3616-16,-1-1 688 0,-1 0 144 0,1 0 32 15,-4 0-1952-15,0-2-384 0,-1-2-80 0,-1 0-16 0,-2-1-688 16,0 1-144-16,-3 0-16 0,-1 0-16 16,-1 2-528-16,-2 2-96 0,-1 1-32 0,-1 1 0 15,-2 2-48-15,0 3-16 0,-3 0 0 0,-1 5 0 16,0 0-256-16,-2 4-48 0,-3 1-16 0,1 4 0 0,0 2-144 0,1 0 0 16,0 2 0-16,2 1 0 0,1 1 0 0,2-1 0 15,1 1 0-15,3-1 0 0,0 0 0 0,2-2 0 16,1-2-144-16,4-2 144 0,-2-1 0 0,3-2 0 0,2-1 0 0,1-3 0 15,0-2 0-15,1-1 0 16,2-2 0-16,1-1 144 0,-2-1-16 0,1-2-128 16,1 0 192-16,0-2-64 0,-1 0-128 0,0 0 160 0,-1 1-160 0,-1 2 160 15,-1 0-160-15,1 1 0 16,-4 3 0-16,-5 0 0 0,6 4 0 0,-1 0 0 16,-1 2 0-16,2 1 0 0,-1 2 0 0,0 0 0 15,-2 0 0-15,2 0 0 0,-1-1 0 0,1 1 0 16,2-2 0-16,0 0 0 0,0 0-144 0,3-1 144 0,1-2 0 15,2-2 0 1,3-2-2032-16,1-2-288 0</inkml:trace>
  <inkml:trace contextRef="#ctx0" brushRef="#br0" timeOffset="204460.98">490 6632 4607 0,'0'0'400'0,"0"0"-400"15,0 0 0-15,-4-2 0 0,-1-2 2064 0,5 4 336 16,0 0 64-16,0 0 16 0,0 0-640 0,-3-4-128 15,1-1-32-15,2 5 0 0,0 0-432 0,0 0-96 16,0 0 0-16,0 0-16 0,5-3-352 0,2 1-64 0,1 0-16 0,1 1 0 16,2 1-128-16,2 0-16 0,2-1-16 15,3 1 0-15,2 0-80 0,-1 0-16 0,3-1 0 0,0-2 0 16,-1 0-160-16,1 1-32 0,0 0-16 0,0 0 0 16,0-2-112-16,0 2 0 0,-2 0-128 0,1 0 192 15,-2-1-192-15,-2 2 0 0,-1 0 128 0,-3-1-128 16,-1 1 0-16,-2 0 128 0,-2 0-128 0,-8 1 0 15,0 0 192-15,0 0-48 0,0 0-16 0,0 0 0 16,0 0 80-16,-8 0 16 0,-1 1 0 0,-2 0 0 16,-2 0-224-16,-3 0 128 0,-2 1-128 0,-3 2 0 0,0-1 0 0,-4 2 0 15,-4 0 0-15,-2 0 0 16,-3 1 0-16,-2 0 0 0,-3 1 144 0,2 1-144 0,2-1 256 0,2 3-16 16,2 0-16-16,2 1 0 0,3 0-48 0,2 1-16 15,3 0 0-15,3 1 0 0,3-2-160 0,2 1 0 16,3 0 0-16,2 0 0 0,1-1 0 0,3 0 0 15,2-1 0-15,2 0-176 0,2 0 176 0,2-2 0 16,2 1 0-16,2 0 0 0,3-1 0 0,1-2 0 16,-1-1 128-16,2-2-128 0,1-1 144 0,3-2-144 15,-3-1 192-15,0-1-192 0,1-3 272 0,-2 0-48 16,-3-3-16-16,0-1 0 0,-3-3 0 0,0 0 0 31,-3-2 0-31,0 1 0 0,-3 0 16 0,-2-1 0 0,-3 1 0 0,-1 1 0 0,-2 1-48 0,0 2-16 16,-2 2 0-16,-1 2 0 0,0 1-160 0,0 2 0 0,0 2 0 0,0 1 0 15,0 2-176-15,2 2-64 0,0 2-16 0,1 1 0 32,1 1-1984-32,0 3-416 0,2 3-80 0,2 0-16 0</inkml:trace>
  <inkml:trace contextRef="#ctx0" brushRef="#br0" timeOffset="204914.94">784 6897 25791 0,'0'0'576'0,"0"0"112"0,0 0 16 0,-4-1 16 0,-2 0-576 0,1 0-144 15,5 1 0-15,-5 4 0 0,-1 1 976 0,1 2 176 16,1 2 16-16,2 3 16 0,-3 1-688 0,2 4-144 16,1 0-32-16,2 4 0 0,-1 1-176 0,-1 1-144 15,1 2 192-15,1 0-192 0,1-2 0 0,1 0 0 31,-2 0 0-31,1-2 0 0,1-1 144 0,-1-1-144 0,-1-2 0 0,1-1 144 0,0-2-144 0,0-2 160 16,-1-1-160-16,0-2 160 0,1-3-32 0,-1-6 0 31,0 0 0-31,0 0 0 0,0 0 48 0,0 0 0 16,0 0 0-16,-2-5 0 0,0-3-176 0,0-3 0 16,0-1 0-16,-1-4 128 0,0-3-128 0,1-1-224 15,1-1 48-15,0-1 16 0,-2-1 160 0,3 0 0 16,3 0 0-16,-2 0 0 0,1 1 128 0,1 1 48 0,2 1 16 0,0 1 0 15,2 1-48-15,-1 1 0 0,2 3 0 0,3 1 0 16,1 2-16-16,1 2-128 16,-1 1 192-16,1 3-64 0,-1 0 16 0,1 2 0 15,0 2 0-15,0 1 0 0,-1 1 64 0,-1 1 16 0,-3 0 0 0,0 1 0 16,-3 1-32-16,-5-4 0 0,4 7 0 0,-3 0 0 16,-4 2-32-16,-1 1-16 0,-1 1 0 0,-4 0 0 15,-1 0-144-15,0 0 0 0,-1-1 0 0,-1 0 128 16,0 0-128-16,0-1 0 0,0-2 0 0,-1 1 0 31,2 0-592-31,3-2-48 0,0 1-16 0,1-1-9856 0,2-2-1968 0</inkml:trace>
  <inkml:trace contextRef="#ctx0" brushRef="#br0" timeOffset="205118.04">993 6948 23951 0,'0'0'2128'0,"0"0"-1696"15,0 0-432-15,0 0 0 0,0 0 896 0,5 5 80 16,0 1 32-16,-2 1 0 0,0 2 192 0,-1 1 32 15,0 1 16-15,0 0 0 0,-2 2-96 0,0 0-32 16,0 3 0-16,-2 0 0 0,0 2-592 0,0 0-112 16,-1-1-32-16,1 1 0 0,-1-2-240 0,0 0-144 15,2-1 160-15,0-1-160 0,-1 0 0 0,1-2 0 16,2-1 0-16,0-3 0 16,1 0-1472-16,-2-8-384 0,6 5-64 0,3-4-12928 0</inkml:trace>
  <inkml:trace contextRef="#ctx0" brushRef="#br0" timeOffset="205289.9">1299 6811 23039 0,'0'0'1024'0,"0"0"192"0,0 0-960 0,0 0-256 0,2-4 0 0,-2 4 0 16,2-6 1280-16,1 1 224 0,3-1 32 0,1 2 16 15,0 1-848-15,3-1-192 0,0 2-16 0,3 0-16 16,2-2-336-16,0 0-144 0,0 2 128 0,3 0-128 15,3 0-224-15,-3 2-128 0,-1 0-32 0,0 0-12816 16</inkml:trace>
  <inkml:trace contextRef="#ctx0" brushRef="#br0" timeOffset="205447.5">1306 6967 29487 0,'0'0'2624'0,"0"0"-2112"15,0 0-512-15,0 0 0 0,0 0 496 0,0 0-16 16,0 0 0-16,0 0 0 0,0 0 400 0,0 0 80 15,5-4 0-15,1 1 16 0,3-1-448 0,3 2-80 16,4 0-32-16,1-1 0 0,2-1-416 0,4 1 0 16,3 0 0-16,3-2-10704 15,4 0-2160-15</inkml:trace>
  <inkml:trace contextRef="#ctx0" brushRef="#br0" timeOffset="206135.06">2259 6670 4607 0,'-3'-2'400'0,"0"0"-400"15,3 2 0-15,-5-3 0 0,5 3 4368 0,0 0 800 16,0 0 144-16,0 0 48 0,3-6-3552 0,3 2-704 16,1 2-144-16,1-2-16 0,3 1-320 0,3 0-64 15,0 1-16-15,5-1 0 0,3 2-288 0,2 0-48 16,2 0-16-16,-1 1 0 0,1-2-192 0,-2-1 128 0,0-1-128 0,-2 1 0 16,-2 1 128-16,-2 0-128 15,-2-1 0-15,-4 1 0 0,-2 0 128 0,-2 1-128 0,-8 1 0 0,0 0 144 16,0 0-144-16,0 0 0 15,0 0 0-15,-7 0 0 0,-3 0-192 0,-2 1 192 0,-2 0-160 0,-4 2 160 16,-5 2 0-16,-2 0 0 16,-4 2 0-16,0-1 0 0,-3 1 0 0,0 2 0 0,-1 1 0 0,2 2 0 15,1 2 240-15,1 2 32 16,-1-1 16-16,2 0 0 0,6 5-96 0,3-2-32 16,1-3 0-16,4-2 0 0,3 2 720 0,3-2 144 0,1 0 16 0,3-1 16 31,2-1-1584-31,3-1-320 0,1-1-64 0,2-1-16 0,2-1 928 0,2 0 0 0,0-2 160 0,3 0-16 15,2-3 96-15,0-1 16 0,1-1 0 0,-3-1 0 16,0-1 0-16,1-2 0 0,-1 0 0 0,-1-4 0 16,-1 0-64-16,-1-3-16 0,-3-3 0 0,-1 2 0 15,-1 0-32-15,-3 0 0 0,-3-1 0 0,0 2 0 16,-2 1-144-16,-1 1 0 0,-2 3 0 0,2 0 128 0,-3 3-384 0,0 2-64 16,0 1-32-16,2 3 0 15,0 2-1584-15,1 3-320 0,-2 0-64 0</inkml:trace>
  <inkml:trace contextRef="#ctx0" brushRef="#br0" timeOffset="206761.7">2598 6976 21183 0,'0'0'1888'0,"0"0"-1504"16,0 0-384-16,5-1 0 0,-5 1 1376 0,0 0 208 15,6-3 32-15,-6 3 16 0,2-6-80 0,-3 0-16 16,0-1 0-16,-1-1 0 0,-2 1-512 0,0-2-128 15,-4 2 0-15,1 1-16 0,-2-1-320 0,-1 3-64 0,-1-2-16 0,0 3 0 16,-1 1-288-16,0 1-48 0,-5 2-16 0,0 2 0 16,3 3-128-16,-1 1 0 15,-1 3 0-15,0 2 0 0,1 1-192 0,0 3 192 0,2 0-192 0,1 1 192 16,1-1-192-16,2 1 192 0,3-2-160 0,1 0 160 16,2-3-128-16,3-1 128 0,0-3 0 0,3 1-144 15,2-1 0-15,1-1 0 0,3-3 0 0,0-2 0 16,0-1-160-16,3-3-16 0,2-1-16 0,0-3 0 15,1-1 128-15,0-3 16 0,2-2 16 0,-2-1 0 0,-1-2 176 16,1 0 0-16,-3-2 0 0,0 3 0 0,-3 2 0 0,-2 1 0 16,-1 1 0-16,-2 3 128 0,1 2 0 0,-5 5 0 15,0 0 0-15,0 0 0 0,0 0 112 0,0 6 16 16,-1 2 16-16,-1 2 0 0,2 2-272 0,-1 0 0 16,0 0 0-16,1 1 0 0,-1 0 0 0,1-1 0 15,1 0 0-15,1-2 0 0,1-2 0 0,0 0 0 16,1-1 0-16,2-2 0 0,-1 0 0 0,2-3 0 15,1-2 0-15,0-1 0 0,2-3 0 0,0-2 0 16,1-3 0-16,-2-1 0 0,3-1 0 0,0-1-144 16,0-1 144-16,0-1 0 0,1-3 0 0,-2 3-160 15,-3 1 160-15,-1 2 0 0,-2 3 0 0,0 2-128 0,-5 6 128 0,0 0 0 16,0 0 0-16,0 0 0 16,0 0 0-16,1 10 0 0,-1 1 0 0,0 1 0 15,-1 0 0-15,0 1 0 0,1-1 0 0,0-1 0 0,0 0-128 16,2-1 128-16,0-1 0 0,1-1 0 15,1-1 0-15,0-2 0 0,3-1 0 0,-1-2 224 16,2-3-32-16,0-3-16 0,-1-1 288 0,2-2 64 0,2-2 16 0,-2 0 0 16,-3-2-48-16,1-4-16 0,2-1 0 0,-2-2 0 15,-3 1-240-15,0 0-48 0,2 2-16 0,-2 0 0 16,-4 3-176-16,1 1 0 0,1 2 144 0,-1 2-144 16,-1 0 0-16,-1 3 0 0,1 4-192 0,0 0 64 15,0 0-576 1,0 0-128-16,0 0 0 0,0 0-10608 0,0 0-2112 0</inkml:trace>
  <inkml:trace contextRef="#ctx0" brushRef="#br0" timeOffset="207044.29">2996 7068 25567 0,'0'0'1136'16,"0"0"224"-16,5-5-1088 0,-1 0-272 0,1-2 0 0,1 0 0 0,-2 0 1152 0,2-2 160 15,0 0 32-15,0-1 16 0,-2 1-336 0,2 1-80 16,-2-2-16-16,1 0 0 0,-2-1-528 0,0 2-96 15,-1 1-32-15,-2 3 0 0,0 0-16 0,0 5 0 16,-2-4 0-16,2 4 0 0,0 0 0 0,-6 3 0 16,-2 3 0-16,0 2 0 0,2 1-256 0,-2 4 0 15,-1 1 0-15,3 1 0 0,0 2-128 0,2-3 128 16,-1-2 0-16,3 1-144 0,0 1 144 0,2-1 0 0,2-1 0 0,-1-2 0 16,2-4 0-16,2 0 0 0,1-1 0 0,3-1 0 15,1-2-288-15,3-2 32 16,3-2 0-16,1-4 0 15,2-3-704-15,2-2-144 0,1-2-32 0,1-1-8640 0,-1-3-1728 0</inkml:trace>
  <inkml:trace contextRef="#ctx0" brushRef="#br0" timeOffset="207216.89">3449 6659 22111 0,'0'0'1968'0,"0"0"-1584"0,0 0-384 0,-4-3 0 16,4 3 1392-16,-4-2 192 0,4 2 32 0,0 0 16 15,0 0-240-15,0 0-48 0,-7 1-16 0,3 3 0 16,0 3-512-16,1 3-112 0,1 0 0 0,0 3-16 15,-1 1-320-15,2 3-64 0,0 3-16 0,0-1 0 16,0 2-160-16,1 0-128 0,1 0 144 0,1 0-144 16,-2 0 0-16,0 0 128 0,1-1-128 0,0-1 0 15,1 1-1472-15,-1-2-352 0,0-2-64 0</inkml:trace>
  <inkml:trace contextRef="#ctx0" brushRef="#br0" timeOffset="207389.33">3309 6833 22111 0,'0'0'1968'0,"0"0"-1584"16,0 0-384-16,4-4 0 0,1-1 1968 0,3 2 304 15,3 1 64-15,2-1 16 0,4-1-960 0,3 1-192 16,1 0-48-16,2 1 0 16,0-1-1648-16,2 1-336 0,1 0-64 0,2-1 0 15,-1-3 368-15,1 1 80 0,2-2 0 0,3 0-13104 0</inkml:trace>
  <inkml:trace contextRef="#ctx0" brushRef="#br0" timeOffset="207906.02">4021 6518 26719 0,'0'0'1184'0,"-4"-5"240"0,4 5-1136 0,0 0-288 0,-4-2 0 0,4 2 0 0,0 0 1024 0,-5 0 128 16,0 2 48-16,0 3 0 16,1 2-208-16,1 3-32 0,-2 2-16 0,2 3 0 0,0 1-464 0,0 3-96 15,1 2 0-15,0 0-16 0,1 1-224 0,0 1-144 16,1 1 192-16,0-1-192 0,0 0 176 0,1-1-176 15,0 0 160-15,0-2-160 0,1-1 128 0,0-3-128 16,1-2 0-16,-1-2 144 0,0-2 0 0,-1-2 0 16,-1-8 0-16,0 0 0 0,0 0 48 15,0 0 16-15,0 0 0 0,0 0 0 0,5-9 48 0,-3-4 0 16,0-5 0-16,1-1 0 0,2-6-256 0,-1-1-128 16,-1-4 128-16,1-2-208 0,0-3 32 0,0 0 16 15,2 0 0-15,-1 1 0 0,1 2 160 0,1 3 0 16,-1 4 0-16,2 2-128 0,0 3 128 0,0 1 0 15,1 5 0-15,0 2 0 0,1 2 0 0,0 2 0 16,1 2-144-16,1 1 144 0,0 3 0 0,1 1 0 16,-1 2 0-16,0 1 0 0,-4 2 0 0,-1 0 0 15,-3 3 0-15,-2 0 0 0,-1 2 0 0,-3 2 0 0,-4 1 0 0,-4 3 0 16,-5 2 0-16,-2 4 0 0,-3 2-160 0,-1 0 160 16,-1-1-256-16,1 0 32 0,2-2 16 0,1-1 0 15,2-3 208-15,2 0-192 0,3-3 192 0,3-1-192 16,2-2 192-16,1-1 0 0,2-2 0 0,3 1 0 15,1 1 128-15,2 0 64 0,2 1 0 0,3-1 16 16,-2 1 192-16,4 0 48 0,0 0 0 0,2 0 0 16,2 1-288-16,3 0-160 0,-1 1 192 0,3 1-192 15,0-1 192-15,1 1-192 0,-1-2 192 0,0 1-192 16,-2-1 144-16,-2 1-144 0,-1 0 0 0,-1 0 144 16,0 0-144-16,-4 0 0 0,-1 1 0 0,-1-1 0 15,-2 2-640 1,-1-2-176-16,-2 0-16 0,0 0-15872 0</inkml:trace>
  <inkml:trace contextRef="#ctx0" brushRef="#br0" timeOffset="208595.05">612 7698 28559 0,'0'0'1264'0,"0"0"272"0,0 0-1232 0,0 0-304 15,0 0 0-15,0 0 0 0,0 0 128 0,10 0-128 16,1-1 192-16,2 0-192 0,3-2 640 0,3 0 32 15,1 0 0-15,4 0 0 0,0-2-240 0,1 0-48 16,0 1-16-16,2 1 0 0,-1 0-144 0,1-1-32 16,-2 0 0-16,-2 1 0 0,-2-1-192 0,-4 1 128 15,0 1-128-15,-5 1 0 0,-3 0 176 0,-3 0-176 16,-6 1 192-16,0 0-192 0,0 0 256 0,0 0-64 16,-8 1-16-16,-4 1 0 0,-3 0-176 0,-1 1 128 15,-4 2-128-15,-2 1 128 0,-1 3-128 0,-4 0 0 16,-3 0 0-16,-1 2 0 0,0 2 0 0,0 0 0 15,-2 0 0-15,2 3 0 0,1-2 0 0,0 0 128 0,2 1 0 0,4 0 0 16,2 1-128-16,4-1 0 16,1 0 144-16,4 0-144 0,2-2 0 0,2 0 0 0,2-1 0 0,4 0 0 15,2-1 0-15,2 0 0 0,1 0 0 16,3 0 0-16,1-3 0 0,2-1 0 0,2-2 0 16,3-1 0-16,4 0 192 0,-1-2-48 0,2 0 0 0,-1-3 0 15,1-3 48-15,-2-4 0 0,0-1 0 0,-2-2 0 16,-2-1 16-16,-2-2 16 0,-3-2 0 0,-3 0 0 15,-3-2 16-15,-3 2 0 0,-6 0 0 0,0 3 0 16,-2 2-96-16,-4 2-16 0,1 2 0 0,-1 1 0 16,-3 3-128-16,1 1 0 0,-2 3 0 0,3 2 0 15,1 1-224-15,0 4-80 0,3 2-16 0,2 3 0 16,0 2-1568-16,1 2-320 0,0 3-64 0</inkml:trace>
  <inkml:trace contextRef="#ctx0" brushRef="#br0" timeOffset="209034.66">807 7995 21183 0,'0'0'1888'0,"0"0"-1504"15,0 0-384-15,0 0 0 0,0 0 2512 0,0 0 432 16,-1 6 96-16,0 2 16 0,1 2-1808 0,-1 1-352 16,-1 2-80-16,0 4-16 0,0 1-224 0,1 3-32 15,0 1-16-15,0 1 0 0,-1 2-240 0,1 0-48 16,0 1-16-16,-1 1 0 0,1-1-96 0,1-1-128 0,0 0 176 0,0-2-176 15,-1-1 144-15,1 0-144 16,0-4 0-16,0-1 144 0,-1-4-144 0,1-2 160 0,0-2-160 0,0-2 160 16,0-7 16-16,0 0 0 0,0 0 0 0,0 0 0 15,0 0 32-15,0 0 16 0,-3-8 0 0,-2-4 0 16,1-3-224-16,1-3 0 0,-2-4 0 0,2-2 0 16,1-4 0-16,0-2-192 0,-1 0 192 0,3-2-160 15,3 0 160-15,0 1 0 0,0 0-144 0,3 4 144 0,0 2-144 0,2 3 144 16,1 2-192-16,1 2 192 0,1 1-160 0,1 3 160 15,1 2-128-15,0 3 128 0,0 3 0 0,2 1-128 16,-2 2 128-16,-1 2 0 0,-1 0 0 0,-1 2 0 16,-1 2 0-16,-2 2 0 0,-1 0 128 0,-3 2-128 15,-1-1 160-15,-2 3-160 0,-1 1 0 0,-4 2 128 16,-2 1-128-16,-2 3 0 0,-2 0 0 0,-1 2-288 16,-1-1 64-16,0 1 16 15,1-2-368-15,0 1-80 0,2-2-16 0,0 0 0 16,0-3-1200-16,1-2-240 0,0-2-64 0,4-1-11696 0</inkml:trace>
  <inkml:trace contextRef="#ctx0" brushRef="#br0" timeOffset="209300.95">973 8141 16575 0,'7'-9'736'0,"-7"9"160"0,5-6-720 0,2-1-176 16,-1 1 0-16,2 0 0 0,1 2 2304 0,0-1 448 0,2 2 64 0,0 2 32 15,-2-1-1120-15,0 1-208 16,1 1-48-16,0 2-16 0,-1 1-768 0,-2 3-160 15,-2 1-16-15,-2 2-16 0,-1 1-112 0,-2 2-32 0,-4 1 0 0,0 3 0 16,-3 0-160-16,0 1-16 16,-3 0-16-16,-1 1 0 0,-1-2-160 0,3 0 0 0,-3-2 0 0,2-1 0 15,1-2 0-15,0-1 128 0,4-2-128 0,0-2 0 16,5-6 256-16,0 0-48 0,0 0 0 0,0 0 0 16,0 0 176-16,8 2 48 0,1-4 0 0,2 0 0 0,2-2-272 0,2-2-160 15,4 0 192-15,1-1-192 0,-1-1-160 0,0 1-144 16,2-1-16-16,0-1-16 15,-1 0-2160-15,1 1-416 0,0-2-96 0</inkml:trace>
  <inkml:trace contextRef="#ctx0" brushRef="#br0" timeOffset="209490.17">1502 7868 33167 0,'0'0'2944'0,"0"0"-2352"15,0 0-464-15,0 0-128 0,0 0 0 0,0 0-208 16,8-3 48-16,1 1 16 0,-1 1 144 0,1 0 0 16,5 1 160-16,0-1-160 0,-1-1 0 0,1 2 0 15,3 0 0-15,-4 2-160 16,0 0-2512-16,-1 1-496 0</inkml:trace>
  <inkml:trace contextRef="#ctx0" brushRef="#br0" timeOffset="209646.39">1452 8089 32255 0,'-9'-4'1424'0,"9"4"304"0,0 0-1392 0,0 0-336 0,0 0 0 0,0 0 0 16,0 0 768-16,0 0 96 0,0 0 16 0,5-3 0 15,2-1-176-15,3 2-16 0,2 0-16 0,2 0 0 16,2 1-400-16,2-1-80 0,6-1 0 0,-4 1-16 16,-1 0-176-16,1 1 0 0,0 1-192 0,1-2-11184 15,1-2-2224-15</inkml:trace>
  <inkml:trace contextRef="#ctx0" brushRef="#br0" timeOffset="210289.13">2305 7832 9215 0,'0'0'400'0,"0"0"96"0,-4-2-496 0,0 0 0 0,4 2 0 0,0 0 0 16,0 0 3360-16,0 0 576 0,0 0 112 0,0 0 32 0,2-6-2352 0,3 2-480 16,3 0-96-16,3 2 0 15,2 0-624-15,5 0-112 0,3 0-32 0,3-1 0 0,3 1-256 0,0 1-128 16,-2-1 128-16,3 0-128 0,-3-2 0 0,-1 2 0 16,-2 0 128-16,-1 0-128 0,-5 0 0 0,0-1 128 15,-4 1-128-15,-2 1 128 0,-2 0 0 0,-8 1-128 16,0 0 192-16,0 0-64 0,0 0 160 0,-3-4 32 15,-1 0 0-15,-4 2 0 0,-5 1 64 0,-2 1 0 16,-2 1 16-16,-3 2 0 0,-4 2-272 0,-1 1-128 16,-5 2 0-16,-2 3 128 0,-3 1-128 0,0 3 0 15,0 0 144-15,2 1-144 0,2 2 128 0,2 1-128 16,4 1 160-16,3-1-160 0,1 1 0 0,3 0 128 16,4-1-128-16,3-2 0 0,3 0 0 0,2-1 0 15,3 0 0-15,1-3 0 0,5-1 0 0,1-1 0 16,3 0 0-16,1-2 144 0,2-2 96 0,1-1 16 15,3-2 0-15,0 0 0 0,-1-2-112 0,1-2-16 16,0-1 0-16,-1-3 0 0,0-1 0 0,-1-2 0 16,-2-1 0-16,-1-1 0 0,-2-1 32 0,-1 0 0 0,-3-1 0 0,-2 0 0 15,-2-1 16-15,-2 0 0 0,-3 1 0 0,0 1 0 16,-3 2-48-16,-1 3-128 0,-1 1 192 0,-1 1-64 16,-1 1-128-16,1 2-144 0,-1 1 144 0,2 3-208 31,0 3-368-31,1 2-80 0,1 1-16 0,1 2-9824 0,2 0-1952 0</inkml:trace>
  <inkml:trace contextRef="#ctx0" brushRef="#br0" timeOffset="210884.84">2510 8157 12895 0,'10'-5'1152'0,"-10"5"-928"16,6-2-224-16,1 0 0 0,1 1 2048 0,-3-3 384 16,-1-1 64-16,-1-1 0 0,-1 1-400 0,-1-2-96 15,0 1-16-15,-1-1 0 0,-2 0-512 0,0 2-128 16,-1 1 0-16,-3-2-16 0,-2 2-336 0,0 0-64 31,-1 3-16-31,-3 1 0 0,-4 2-464 0,2 4-80 16,0 2-32-16,-2 2 0 0,0 1-336 0,0 2 0 15,3 2 0-15,-1 2 0 0,3 0 0 0,1 0 0 16,1-1 0-16,3 0 0 0,0-1 0 0,3-2 0 0,1-1 0 0,2 0 0 16,1 1 0-16,2-5 0 15,0 0 0-15,3-2-128 0,1-2-48 0,2-2 0 16,1-1 0-16,1-2 0 0,2-2-16 0,2-2-16 0,-1-1 0 0,-2-2 0 15,1-2 208-15,2-2 0 16,-2-1 0-16,1-1 0 0,-5-2 0 0,0 2 0 16,-2 0 0-16,0 0 0 0,-3 5 0 0,-1 0 0 15,0 2 0-15,-3 7 0 0,0 0 144 0,0 0-144 16,0 0 0-16,0 0 144 0,0 0-144 0,-3 8 0 0,0 2 0 0,0 1 0 16,1 0 0-16,-3 1 0 0,2 0 0 0,1 1 0 15,0 0 0-15,1 1 0 0,0-2 0 0,2-1 0 16,0-1 0-16,1-2 0 0,0 2 0 0,3-3 0 15,-1-3 0-15,1 0 0 0,-5-4 0 0,7 1 0 16,1-1-192-16,-1-1 192 0,1-3-192 0,0-1 192 0,2-2-144 0,3-3 144 16,-2-1 0-16,0-1 0 0,0 0-160 0,0 0 160 15,0 0-128-15,-1 1 128 0,0 0 0 0,-3 2-128 16,1 2 128-16,0 3 0 0,-8 4 0 0,0 0-160 16,0 0 160-16,5 4 0 0,0 2 0 0,-2 1 0 15,0-1 0-15,1 2 0 0,-1 1 0 0,-1 1 0 16,1-2 0-16,2 1 144 0,-1-1-144 0,1-2 0 15,-1 0 0-15,2-2 0 0,0 0 0 0,3-2 192 16,-2 0-192-16,0-2 192 0,1-2 192 0,0-3 64 16,-2 0 0-16,2-2 0 0,0 1-128 0,-2-3 0 15,-2-1-16-15,-1-1 0 0,1-2-112 0,0 0 0 16,-3-1-16-16,0 2 0 0,-1 0-176 0,0 2 0 16,-1 2 144-16,0 1-144 15,-2 1-384-15,1 2-160 0,1 1-32 0,1 3 0 16,-7-2-2608-16,7 2-528 0,0 0-96 0</inkml:trace>
  <inkml:trace contextRef="#ctx0" brushRef="#br0" timeOffset="211182.49">2899 8261 23775 0,'0'0'1056'0,"6"0"224"0,2-1-1024 0,-1-1-256 16,1-2 0-16,2 0 0 0,2-1 960 0,-1-1 128 15,-1-1 48-15,0 1 0 0,0-2-96 0,0 0-16 0,-3 0 0 0,2-1 0 16,-1-1-512-16,-1 0-128 0,-1 0 0 0,-2 0-16 15,0-2-112-15,-2 2-32 0,-1 1 0 0,-1 3 0 0,-2-1 128 16,-2 3 32-16,0 1 0 0,-1 1 0 0,-3 2 16 0,-1 3 16 16,0 2 0-16,-2 3 0 0,-2 1-416 0,1 2 0 15,1 1 0-15,0 1 0 0,-1 1 0 0,2 1 0 16,1-2 0-16,3 0 0 0,0 0 0 0,3 0 0 16,1 1 0-16,3-2 0 0,2-1 0 0,0 0 0 15,-1-1 0-15,4-1 0 0,5 0 0 0,-2-1 0 16,0 0 0-16,0-3 128 0,2 0-128 0,2-3-192 15,-2-3 32-15,1 0 16 16,2-2-1456-16,2-1-272 0,1-5-64 0</inkml:trace>
  <inkml:trace contextRef="#ctx0" brushRef="#br0" timeOffset="211402.91">3254 8030 30399 0,'0'0'2704'0,"0"0"-2160"0,0 0-544 0,0 0 0 15,0 0 400-15,5-3-16 0,-1-2-16 0,4 2 0 16,2 0-64-16,3-1-16 0,-1 2 0 0,4 1 0 16,1-1-288-16,3 0 0 0,0-2 128 0,0 1-128 31,-2 0-1168-31,2 0-304 0,2 0-48 0,-2 0-11552 0</inkml:trace>
  <inkml:trace contextRef="#ctx0" brushRef="#br0" timeOffset="212047.73">3930 7696 28911 0,'0'0'1280'0,"0"0"256"0,0 0-1216 0,0 0-320 16,0 0 0-16,0 0 0 0,0 0 912 0,0 0 128 15,0 0 32-15,0 0 0 0,-4 4-208 0,1 4-32 16,-1 2-16-16,1 2 0 0,1 1-368 0,-1 2-80 0,2 4-16 0,0 0 0 16,0 1-144-16,0 2-16 0,1 2-16 0,0-1 0 15,-1 0-176-15,1 0 0 0,0-1 144 0,0 0-144 16,1-2 0-16,0-1 144 0,0-4-144 0,0-2 0 15,-1-1 192-15,0-2-192 0,0-2 192 0,0-2-192 16,0-6 176-16,0 0-176 0,0 0 160 0,0 0-160 0,0 0 288 0,0 0-32 16,-1-5-16-16,1-5 0 0,1-2-112 0,0-3 0 15,2-4-128-15,-1-2 192 0,0-2-192 0,1-1 0 16,2-5 0-16,-1-1 0 0,0 0 0 0,2-2 0 16,-2-2 0-16,2 2 0 0,-1 2 0 0,1 2 0 15,-2 2 0-15,2 4 0 0,0 3 0 0,2 4 0 16,1 1 0-16,0 3 0 0,-1 1-192 0,2 1 192 15,1 2-192-15,0 4 192 0,4 2-160 0,-3 2 160 16,1 0-128-16,0 2 128 0,-1 2 0 0,-1 1-160 16,-2 0 160-16,-1 3 0 0,-2 2-256 0,-3 2 64 15,-2 2 16-15,-5 3 0 0,-3 1-144 0,-4 2-48 16,-4 2 0-16,-1-1 0 16,-2 2-224-16,1-2-48 0,-3-2-16 0,3-3 0 0,0-2 272 0,4-4 64 0,-2-3 16 0,4 0 0 15,1 1 560-15,4-3 96 16,0-1 32-16,2-1 0 0,4-4 176 0,0 0 32 15,0 0 16-15,-1 6 0 0,1 0-224 0,2 0-32 16,2-1-16-16,3 2 0 0,1 0-176 0,2 0-32 0,3 3-128 0,2 1 192 16,1 1-192-16,0 0 128 0,3 0-128 0,2 1 0 15,1 0 176-15,1 0-176 0,1 0 192 0,0 0-192 16,0-1 192-16,-1 1-64 0,-1-2 0 0,-2 0-128 16,-2-3 176-16,-2 0-176 0,-1-1 160 0,-3-2-160 15,-2 1 192-15,-3-2-64 0,-7-4-128 0,6 4 192 16,-6-4-192-16,0 0 0 0,0 0 0 0,0 0 0 15,0 0-1424 1,0 0-336-16,-3 7-64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3:06:04.751"/>
    </inkml:context>
    <inkml:brush xml:id="br0">
      <inkml:brushProperty name="width" value="0.05292" units="cm"/>
      <inkml:brushProperty name="height" value="0.05292" units="cm"/>
      <inkml:brushProperty name="color" value="#FF0000"/>
    </inkml:brush>
  </inkml:definitions>
  <inkml:trace contextRef="#ctx0" brushRef="#br0">17301 12167 5519 0,'0'0'496'0,"0"0"-496"0,0 0 0 0,0 0 0 16,0 0 832-16,0 0 64 15,0 0 0-15,0 0 16 0,0 0-416 0,0 0-96 0,0 0-16 0,-4-2 0 16,4 2 64-16,0 0 0 0,-3-4 0 0,3 4 0 0,-4-3-128 0,4 3-32 16,-5-2 0-16,5 2 0 0,0 0-288 0,0 0 0 15,0 0 128-15,0 0-128 0,-4-2 0 0,4 2 0 16,0 0 128-16,0 0-128 0,0 0 0 0,0 0-272 15,0 0 48-15,0 0 16 16,0 0-304-16,0 0-64 0,0 0-16 0,0 0-4304 0</inkml:trace>
  <inkml:trace contextRef="#ctx0" brushRef="#br0" timeOffset="625.16">17307 12178 5519 0,'0'0'496'0,"0"0"-496"16,0 0 0-16,0 0 0 0,0 0 800 0,0 0 64 16,0 0 16-16,0 0 0 0,0 0-656 0,0 0-224 15,-5-1 144-15,5 1-144 0,-6-1 224 0,2 0-32 16,4 1-16-16,-6-1 0 0,6 1-32 0,0 0 0 16,-5-1 0-16,5 1 0 0,0 0 304 0,0 0 64 15,0 0 16-15,0 0 0 0,-6-1 144 0,6 1 32 16,0 0 0-16,0 0 0 0,0 0 80 0,0 0 32 0,0 0 0 0,0 0 0 31,0 0-368-31,0 0-64 0,0 0 0 0,0 0-16 0,0 0-144 0,0 0-32 16,0 0 0-16,0 0 0 0,0 0-48 0,0 0-16 15,0 0 0-15,0 0 0 0,0 0-128 0,0 0 128 0,0 0-128 0,0 0 128 16,0 0-128-16,0 0 0 0,0 0 0 0,0 0 0 16,0 0 0-16,0 0 0 0,5 5 0 0,0 1 0 15,-1 0 0-15,0 1 0 0,-1-1 0 0,2 1 0 16,0 0 0-16,1-1 0 0,-1 1-144 0,1 1 144 0,-1-1-288 15,1 1 0-15,-1 0 0 0,1-2 0 16,-1 1-1008 0,1-2-208-16</inkml:trace>
  <inkml:trace contextRef="#ctx0" brushRef="#br0" timeOffset="1329.81">17227 12229 11055 0,'0'0'976'0,"0"0"-784"16,-4-3-192-16,-1-1 0 0,2 1 384 0,3 3 16 16,-2-6 16-16,2 6 0 0,-3-5 448 0,1-1 96 15,2 6 0-15,-1-5 16 0,0-1-96 0,1 6-32 16,0 0 0-16,0-4 0 0,0-1-128 0,0 5-16 16,0 0-16-16,0 0 0 0,1-6-176 0,-1 6-48 15,0 0 0-15,0 0 0 0,0 0-144 0,0 0-16 16,0 0-16-16,0 0 0 0,0 0-96 0,0 0 0 0,0 0-16 0,0 0 0 15,0 0 16-15,0 0 16 16,0 0 0-16,0 0 0 0,6 3 48 0,0 2 16 0,1-1 0 16,1 2 0-16,0 0-128 0,2 2-16 0,1 0-128 0,4 0 192 15,-1 1-64-15,2 1 0 16,2 0-128-16,1 0 192 0,2 1-192 0,-1 0 0 0,0 1 128 0,1-1-128 16,-2 0 0-16,0-1 0 0,-2 0 0 0,-1-2 0 0,-3-2 144 0,-2 0-144 15,-1-1 128-15,-2-2-128 0,0 0 128 0,-1-1-128 16,-1 0 128-16,-6-2-128 0,0 0 0 0,0 0 0 15,0 0 0-15,0 0 0 0,0 0-176 0,0 0-112 16,0 0-32-16,0 0 0 16,0 0-256-16,0 0-48 0,-5-3-16 15,-2-1 0-15,0 2 0 0,-2 0 0 0,-1-2 0 0,-1-1 0 16,0 2 0-16,1-1 0 0,-2-1 0 0,0 1 0 16,-1-1 128-16,-1 1 32 0,1-2 0 0,1 0 0 15,-1 0-464-15,1 1-80 0,1-1-32 0,0 1 0 16,1-1 240-16,0 0 48 0,0-2 16 0,1 1 0 0,0 1 608 0,2 0 144 15,-1 1 0-15,0-1 0 0,0 1 416 0,1-1 112 16,0 1 32-16,1-2 0 0,-1 1 448 0,1 0 80 0,0 1 32 0,1-1 0 16,0 2-16-16,1-1 0 15,0 1 0-15,2 1 0 0,2 3-48 0,0 0-16 16,0 0 0-16,0 0 0 0,0 0-368 0,0 0-80 16,0 0-16-16,7-3 0 0,1 3-384 0,-1 3-64 15,2-1-128-15,2 2 176 0,2 1-48 0,0 0-128 16,1 2 192-16,1 0-64 0,2 2 64 0,0 0 0 0,1 0 0 0,-1 1 0 15,1 3-32-15,1-1 0 16,-1 0 0-16,0 0 0 0,-2 1-160 0,0 0 128 16,-2-2-128-16,0-2 128 0,-1 2-128 0,-2-2 0 0,0 0 0 0,-2-1 128 0,0-3-128 0,0 1 0 15,-1-1 0-15,-1 0 0 16,-1-1 0-16,-1-1 0 0,-5-3 0 0,0 0-176 16,0 0-400-16,0 0-64 15,0 0-32-15,0 0 0 0,0 0-544 0,0 0-96 16,0 0-32-16,0 0-9472 0</inkml:trace>
  <inkml:trace contextRef="#ctx0" brushRef="#br0" timeOffset="2064.91">17570 12229 2751 0,'0'0'128'0,"-2"-5"16"0,1 1-144 0,0 0 0 16,0-2 0-16,1 2 0 0,-1-1 2368 0,1 1 448 16,0 4 96-16,-2-6 16 0,1 1-1584 0,0 1-320 15,1 4-64-15,0 0-16 0,-1-5-176 0,1 5-16 16,0 0-16-16,0 0 0 0,0 0-144 0,0 0-16 16,0 0-16-16,-5 3 0 0,-1 1-176 0,1 2-48 15,-2 2 0-15,-1 1 0 0,0 0-48 0,-2 2-16 16,0 1 0-16,-1 1 0 0,-2 1-48 0,-1 2-16 0,0 0 0 0,0 2 0 15,-1-3-80-15,1 1-128 16,1-2 176-16,1 0-176 0,0-3 128 0,2 0-128 16,1-1 0-16,1-1 0 0,1-1 128 0,0-2-128 15,3 0 0-15,-1-2 0 0,5-4 192 0,-2 4-64 16,2-4 0-16,0 0-128 0,0 0 176 0,0 0-176 0,0 0 160 0,0 0-160 0,3-4 144 0,5-1-144 16,1-2 128-16,2-3-128 0,1-2 144 0,2-3-144 15,4-4 160-15,1-1-160 0,-1-2 0 0,2 0 0 16,0 0-176-16,-1 1 176 0,-3 0 0 0,-1 1 0 15,0 2 0-15,-4 0 0 0,-1 2 0 0,-2 0 0 16,0 3 192-16,-1 2-64 0,-2 1 80 0,0 4 16 16,-2 0 0-16,-3 6 0 0,2-4 96 0,-2 4 0 15,0 0 16-15,0 0 0 0,0 0 64 0,-4 5 16 16,-3 3 0-16,1 2 0 0,-2 1-176 0,-1 2-48 16,-3 3 0-16,-1 2 0 0,-2 2-192 0,-1 1 144 15,-3 1-144-15,1 1 128 0,0 1-128 0,0-1 0 16,1-2 0-16,1-2 0 0,3-2 0 0,2-1 0 15,1-2 0-15,1-1 0 0,3-2 0 0,-1-1 0 16,3-1 144-16,1-2-144 0,0-2 0 0,3-5 144 16,0 0-144-16,0 0 0 0,0 0 0 0,0 0 0 15,7-2 0-15,1-3 0 0,0-1 128 0,3-4-128 0,4-4 0 0,1-4 0 16,3-3 0-16,1-1 0 16,0-3 0-16,-2 0-144 0,1 0 144 0,-3 2-160 15,-1 0 160-15,-3 2-160 0,-1 3 160 0,-2 1 0 16,-2 1 0-16,0 2 0 15,-3 4 0-15,0 3 144 0,-3 1-144 0,-1 6 0 0,0 0 288 0,0 0-48 0,0 0-16 0,-7 5 0 16,-1 0-80-16,-1 3-16 16,-1 2 0-16,-1 2 0 0,-1 1-128 0,-2 1 0 0,-1 2 0 15,0 0 0-15,-2 3 0 0,-1 1-144 16,0 0 144-16,0 0-208 16,2 0-528-16,0-1-96 0,2-1-32 0,2-2 0 0,0-1-2208 0,2-1-432 0</inkml:trace>
  <inkml:trace contextRef="#ctx0" brushRef="#br0" timeOffset="4687.3">17698 12758 12831 0,'0'0'576'16,"0"0"112"-16,0 0-560 0,6-1-128 0,3 1 0 0,-3-2 0 0,-1-1 1168 0,1 1 208 16,-1-1 32-16,1-1 16 0,-1-1-512 0,0 1-96 15,-1-1-32-15,0 0 0 0,1-1-32 0,-1 0-16 16,1-1 0-16,-3-1 0 0,0 1-16 0,1-2 0 16,-3-1 0-16,1 0 0 0,-1 0-144 15,-1 0-16 1,-1 0-16-16,-1 3 0 0,-2-1 80 0,1 1 16 0,-2 0 0 0,1 0 0 0,-1 1-96 0,1 0-16 15,-2 2 0-15,1 0 0 0,-1 2-320 0,2 1-64 16,-1 0-16-16,1 0 0 0,5 1-128 0,-6 2-176 0,6-2 48 0,-5 4 0 31,0 0-384-31,5-4-64 0,0 0 0 0,-3 4-16 16,3-4-432-16,-2 6-64 0,2-6-32 0,0 0 0 16,1 6-384-16,-1-6-80 0,2 7-16 0,-2-7-8368 0</inkml:trace>
  <inkml:trace contextRef="#ctx0" brushRef="#br0" timeOffset="5235.57">17679 12637 5519 0,'0'0'496'0,"0"0"-496"0,0 0 0 0,0 0 0 15,0 0 2656-15,0 0 432 0,0 0 96 0,0 0 16 16,-5-3-1312-16,5 3-256 0,-5-4-48 0,5 4-16 16,0 0-288-16,0 0-48 0,0 0-16 0,0 0 0 15,0 0-400-15,0-5-96 0,0 0-16 0,0 5 0 0,6-3-272 0,1 0-64 16,3 0-16-16,3-1 0 0,1 2 736 0,1 0 128 15,3 0 48-15,3 1 0 16,2-1-1648-16,1 1-320 0,1 0-64 0,-1 1 0 0,1 0 768 0,-2 2 0 16,1-2 0-16,-2 0 0 0,-1 0 0 0,-1 2 128 15,-1-2-128-15,1 0 0 0,-3 0 0 0,-2 1 0 16,-2 0 0-16,-1 0 0 0,-1-1 0 0,-2 0 128 16,-2 0-128-16,-7 0 0 0,0 0 160 0,0 0-160 15,0 0 160-15,0 0-160 0,0 0 192 0,0 0-64 16,0 0-128-16,-9-1 192 0,1 0-192 0,-5 0 0 15,-1-1 0-15,-3 2 0 0,0 0 128 0,-3 0-128 16,-4 2 0-16,-3-1 144 0,-1 1 48 0,-3 0 0 16,-1 0 0-16,0 0 0 0,0 3-64 0,2 0-128 15,2 1 192-15,0 0-64 0,4 2-128 0,1 0 160 16,2-2-160-16,2 2 160 0,3 0-160 0,2 0 0 0,2-1 0 0,1 1 0 16,2 1 0-16,3 0 0 15,3-1 0-15,-1 1 0 0,1 1-160 0,3 0 160 16,3 0 0-16,1 0-144 0,1-1 144 0,3-1 0 15,1 0 0-15,2-1 0 0,1-2 0 0,1 1 128 0,0-2-128 0,1-1 176 16,0 0-176-16,-1-2 192 16,0-1-192-16,-1-1 192 0,-1-2-16 0,-3 0 0 0,1 0 0 0,-4-2 0 15,-1 0 96-15,-1-2 32 0,-2 0 0 0,-2-1 0 16,-1 0-16-16,-1 0 0 0,-3 1 0 0,1-1 0 16,-3 1-144-16,0 1-16 0,0 0-128 0,0 2 192 15,-1 1-192-15,0 0 0 0,1 1 0 0,-2 1 0 16,2 1-624-1,-1 2-16-15,0 1 0 0,1 1 0 0,2 1-2272 0,0 2-464 0,2 1-80 0,1 2-9264 0</inkml:trace>
  <inkml:trace contextRef="#ctx0" brushRef="#br0" timeOffset="5939.16">18054 12921 6447 0,'0'0'576'0,"0"-6"-576"15,-1 0 0-15,0-1 0 0,0 0 4384 0,0 0 768 16,-1-1 160-16,-1-2 16 0,1 0-3712 0,-2 1-736 16,-2 2-160-16,1-1-16 0,-2 0 368 0,1 2 80 15,-1-1 0-15,-2 2 16 0,-1 0-352 0,0 3-80 16,-1 0-16-16,-1 2 0 0,1 1-400 0,-3 2-64 0,1 2-32 0,0 0 0 16,-2 2-224-16,1-1 0 15,1 2 0-15,2 1 0 0,2 1 0 0,1 1 0 0,2-2 0 0,1 2 0 16,1 0 0-16,2 0 0 0,1-3 0 0,2 1 0 15,2-2-144-15,2-1 144 0,0 0 0 0,3-2-144 16,0 0 144-16,2-2 0 0,1-1 0 0,0-1-128 16,0-1 128-16,1-1 0 0,0-2 0 0,1 0 0 15,-1-3 0-15,-1 0 0 0,0-2 0 0,-1-1 0 16,-2 0 0-16,0 1 144 0,-1-1-144 0,-3 1 0 16,-1 3 128-16,1 0-128 0,-4 6 0 0,0 0 0 15,0 0 192-15,0 0-64 0,0 0 0 0,0 0-128 0,0 0 128 0,0 7-128 16,-1 2 0-16,1 0 0 0,-2-1 0 0,1 2 0 15,0 1 0-15,0 0-144 0,0 0 144 0,1-1 0 16,0-1 0-16,0-1 0 0,1-1 0 0,1 1 0 16,-2-8 0-16,5 7 0 0,-5-7 0 0,6 4 0 15,1-1 0-15,1-3 128 0,0-1-128 0,2-1 144 16,0-2-144-16,1-2 160 0,2-2-160 0,0-1 128 0,-1-4-128 16,0-1 128-16,0-2-128 0,1-1 160 0,-2 1-160 15,0 0 160-15,-2 3-160 0,-1 1 0 16,-2 1 0-16,0 3 0 0,-3 3 0 0,-3 5 128 15,0 0-128-15,0 0 0 0,0 0 0 0,0 0 0 16,0 0 0-16,-2 6 0 0,1 1 0 0,-2 2 0 16,1 1-176-16,0 0 176 0,0 1 0 0,1-2-128 15,0 1 128-15,0 0 0 16,1-1 0-16,1-1 0 0,-1-8 0 0,3 7 0 0,1-1 0 0,-4-6 0 0,7 4 0 0,1-1 0 16,-1-3 0-16,2-3 128 0,1 0-128 0,0-2 128 15,0-3 128-15,0-2 16 16,0-1 16-16,0-2 0 0,-1-3 128 0,1 1 32 15,-1-2 0-15,-1 2 0 0,-3 2-208 0,0 0-48 16,-2 1 0-16,-2 2 0 0,-1 1 0 0,-1 1-16 0,0 0 0 0,-1 3 0 16,-2 1-176-16,1 0 128 0,-2 1-128 0,0 2 128 15,0 1-432 1,-1 1-80-16,1 1-32 0,-1 1 0 0,1 1-1440 0,0 2-272 0,1 2-64 16,0 2-8240-16,-1 0-1664 0</inkml:trace>
  <inkml:trace contextRef="#ctx0" brushRef="#br0" timeOffset="6252.16">18436 12916 15663 0,'0'0'688'0,"0"0"144"0,0 0-656 0,0 0-176 15,9-1 0-15,-2-1 0 0,0-1 1984 0,0-1 352 16,-1 0 80-16,2-1 16 0,0-1-848 0,-1-2-176 16,1 0-16-16,0-2-16 0,-2 0-368 0,2 0-80 15,-1 0-16-15,-1-1 0 0,0 0-224 0,-1 0-48 16,0 0-16-16,-2 0 0 0,-1 1-192 0,-1 1-48 15,-1 0 0-15,0 2 0 0,-1 0 0 0,-1 3-16 16,-3 0 0-16,1 3 0 0,0 1-48 0,-2 3 0 16,-2 0 0-16,1 2 0 0,-1 2-320 0,0 2 0 15,0 1 0-15,-1 1 0 0,1 0 0 0,3 1 0 16,-3 0 0-16,1 1-128 0,2-1 128 0,1 0 0 16,2 0 0-16,1 0 0 0,0-1 0 0,2 0 0 0,0-1 0 0,3-1 0 15,-1-2 0-15,1-1 0 16,2 1 0-16,0-3 0 0,2-3 0 0,1 2 0 15,1-2 0-15,2 0 0 0,1-1-272 0,2-1-32 16,2-1 0-16,2-2 0 16,0 0-2064-16,2-3-400 0</inkml:trace>
  <inkml:trace contextRef="#ctx0" brushRef="#br0" timeOffset="42135.86">8178 6230 10703 0,'0'0'464'0,"0"0"112"0,0 0-448 0,0 0-128 16,0 0 0-16,0 0 0 0,0 0 1408 0,0 0 256 16,0 0 48-16,0 0 16 0,0 0-480 0,0 0-96 15,0 0 0-15,0 0-16 0,0 0-432 0,0 0-96 0,6 2-16 0,1 1 0 16,1-1-112-16,0 0-32 16,1 0 0-16,2 1 0 0,3-2 64 0,1 0 16 15,7 0 0-15,0-1 0 0,0 0-144 0,1-1-48 16,1 0 0-16,-2 0 0 0,-3 0-208 0,1-2-128 15,-1 0 160-15,0 2-160 0,-2-1 128 0,0 0-128 16,-3-1 0-16,0 2 0 0,-1 1 0 0,-2 0 0 0,-2 0 0 16,0 1 0-1,-2 0-576-15,-7-1-128 0,4 4 0 0,-4-4-7216 0,0 0-1424 0</inkml:trace>
  <inkml:trace contextRef="#ctx0" brushRef="#br0" timeOffset="42354.59">8128 6410 23951 0,'-14'-1'2128'0,"14"1"-1696"16,0 0-432-16,0 0 0 0,0 0 0 0,0 0-144 16,-5 3 0-16,5-3 0 0,0 0 432 0,0 0 96 15,0 0 0-15,4 5 16 0,4 0-32 0,1-1-16 16,3 0 0-16,6-2 0 0,1 0 16 0,4-1 0 16,3 0 0-16,2 1 0 0,4-2-16 0,-1 0 0 15,1-1 0-15,0 0 0 0,-2-2-352 0,-1 0 0 0,0-2 0 0,1 0 0 31,-2-1-400-31,1 1-48 0,-2 0-16 0,0 1-7744 16,-2-1-1552-16</inkml:trace>
  <inkml:trace contextRef="#ctx0" brushRef="#br0" timeOffset="45102.01">9794 6299 2751 0,'0'0'256'0,"0"0"-256"15,0 0 0-15,0 0 0 0,9-4 2000 0,-1 1 368 16,-3 1 64-16,-5 2 0 0,0 0-752 0,0 0-144 15,0 0-48-15,0 0 0 0,0 0-336 0,0 0-64 16,0 0 0-16,5-5-16 0,-5 5-368 0,4-4-64 16,1 0 0-16,2 0-16 0,1 1-288 0,1 1-48 15,0-1-16-15,2 0 0 0,3 1-96 0,0 0-32 16,-1 0 0-16,0 1 0 0,2-2-144 0,-1 1 0 16,1 0 0-16,-1 1 128 0,0 0-128 0,-1 0 0 15,0 0 0-15,0 1 0 0,-3 0 0 0,-1 1 0 16,-1 0-192-16,-2 1 192 15,-6-2-1072-15,0 0-80 0,0 0-32 0,0 0-8432 0</inkml:trace>
  <inkml:trace contextRef="#ctx0" brushRef="#br0" timeOffset="45290.61">9823 6379 17855 0,'-15'1'784'0,"9"0"176"0,-3 0-768 0,-1 0-192 16,0-1 0-16,1 0 0 0,1 0 1600 0,1 0 304 0,2 0 48 0,5 0 16 15,0 0-720-15,0 0-144 0,0 0-16 0,0 0-16 16,0 0-704-16,0 0-144 0,8 1-32 0,2-1 0 15,2 0-192-15,3 0 128 0,0 0-128 0,3-1 0 0,0-1 128 0,3 0-128 16,1 0 0-16,1 0 0 0,0-2 0 0,-1 1 0 16,0-1 0-16,-1-1 0 0,-1 1 0 0,0-1 0 15,-1 1 0-15,-3 1 0 0,-2-1-352 0,-1 1-16 16,-2 1 0-16,-5 1 0 16,1 1-2128-16,-7 0-416 0</inkml:trace>
  <inkml:trace contextRef="#ctx0" brushRef="#br0" timeOffset="65795.93">17595 12378 18431 0,'0'0'816'0</inkml:trace>
  <inkml:trace contextRef="#ctx0" brushRef="#br0" timeOffset="76520.78">17788 12254 2751 0,'0'0'256'0,"0"0"-256"0,0 0 0 0,0 0 0 15,0 0 1104-15,0 0 176 0,0 0 48 0,0 0 0 16,0 0-928-16,0 0-176 0,0 0-32 0,0 0-16 16,0 0 336-16,0 0 64 15,0 0 0-15,0 0 16 0,0 0-160 0,0 0-48 0,0 0 0 0,0 0 0 0,0 0 0 0,0 0 0 16,0 0 0-16,0 0 0 0,0 0 16 0,0 0 0 15,0 0 0-15,0 8 0 0,-2-2-176 16,1 1-32-16,0 1-16 0,-1-1 0 0,2 1-176 0,0 0 0 16,0 0 0-16,0-2 128 0,0 1-128 0,0-2 0 15,0 1 0-15,0-6 128 0,0 0 192 0,0 0 48 16,0 0 0-16,0 0 0 0,0 0 64 0,0 0 16 16,0 0 0-16,0 0 0 15,0 0 64-15,0 0 0 0,0 0 16 0,0 0 0 0,0 0-144 0,0 0-16 16,-4-2-16-16,4 2 0 0,-4-5 48 0,0 1 16 15,1-2 0-15,1 1 0 0,0-2-32 0,-1 1-16 16,2-1 0-16,0 0 0 0,0 1-16 0,0-1 0 16,0 1 0-16,1 0 0 0,0 1-208 0,-1 0-144 15,1 5 192-15,1-5-192 0,-1 5 128 0,0 0-128 16,0 0 0-16,0 0 0 0,0 0 144 0,0 0-144 16,0 0 0-16,0 0 144 0,0 0-144 0,0 0-144 15,0 0 144-15,0 0-208 0,0 0 208 0,1 7 0 31,-1 1 0-31,-1 1-144 0,0 0 144 0,0 1 0 0,0 1 0 0,0 0-128 0,1 0 128 0,-2-2 0 0,0 1 0 0,1-2 0 32,0 0 0-32,0-1 0 0,1-1 0 0,0-6 0 0,0 0 0 0,-2 7 0 0,2-7 0 0,0 0 0 15,0 0 128-15,0 0-128 0,0 0 128 0,0 0-128 16,0 0 208-16,0 0-16 0,0 0-16 0,0 0 0 16,0 0-176-16,0 0 0 0,0 0 0 0,2-6 128 15,-2-2 16-15,0 0 0 0,0-2 0 0,1-1 0 16,0 0 64-16,0 0 16 0,1-1 0 0,-2 1 0 15,0 0 0-15,0 1 0 0,0 1 0 0,2 0 0 16,-2 1-48-16,1 1-16 0,0 0 0 0,0 2 0 16,-1 5-160-16,0 0 0 15,-1-5 0-15,1 5 128 0,0 0-128 0,0 0 0 16,0 0 0-16,0 0 0 0,0 0-128 0,0 0 128 16,0 0-160-16,1 7 160 0,0 0 0 0,0 3-144 15,0 0 144-15,0 1 0 0,0 1 0 0,0 2 0 16,-1-1 0-16,2 1-128 0,-1-2 128 0,0 0 0 15,-1-1 0-15,1-1-128 0,1-1 128 0,0 0 0 16,-1-2 0-16,2 0 0 0,-1-1 0 0,-2-6 0 16,0 0 0-16,0 0 128 0,3 5-128 0,-3-5 128 15,0 0-128-15,0 0 128 0,0 0-128 0,0 0 144 0,0 0-144 0,0 0 160 16,4-4-160-16,-1-2 160 16,-1 0-160-16,-1-2 160 0,-1-1-160 0,-1-1 128 15,0-1-128-15,-1-1 128 0,-1-1-128 0,2 0 0 0,-2-1 144 16,1 2-144-16,0 1 0 0,-1 0 128 0,1 1-128 15,1 1 0-15,0 0 0 0,0 1 0 0,-2 0 0 0,1 4 0 16,2 4 0-16,0 0 0 0,0 0 0 0,0 0 128 16,0 0-128-16,0 0 0 0,0 0-176 0,0 0 176 15,0 0-192-15,2 9 192 0,-1 2-208 0,0 0 80 16,0 1 128-16,-1 1 0 0,1 1-144 0,-1 1 144 16,0-1 0-16,0-1 0 0,0 0 0 0,0-1 0 15,0-1 0-15,0-1 0 0,0-1 0 0,0-1 0 16,0-2 0-16,0-6 0 0,0 0 0 0,0 0 0 0,-1 7 128 0,1-7-128 15,0 0 128-15,0 0-128 0,0 0 0 0,0 0 0 16,0 0 0-16,0 0 0 16,0 0-640-16,0 0-192 0,0-8-64 0,0 2-11488 0</inkml:trace>
  <inkml:trace contextRef="#ctx0" brushRef="#br0" timeOffset="82943.82">18149 12276 3679 0,'0'0'160'0,"0"0"32"0,0 0-192 0,0 0 0 15,2-5 0-15,-2 5 0 0,2-6 2128 0,-2 6 384 16,3-5 80-16,-3 5 16 0,3-6-1280 0,-1 1-256 15,-2 5-48-15,0 0-16 0,0 0-224 0,0 0-32 16,2-6-16-16,-2 6 0 0,0 0-224 0,0 0-32 0,0 0-16 0,0 0 0 16,0 0-192-16,0 0-32 0,0 0-16 0,1 7 0 15,0 2 16-15,-1 2 0 0,-1 0 0 0,0 2 0 16,0 1-112-16,1 0-128 0,0 0 176 0,0-2-176 16,0 0 128-16,0-1-128 0,0-1 0 0,0 0 0 15,0-1 176-15,0 0-176 0,0-2 160 0,0-1-160 0,0 0 368 0,0-6-32 16,0 0 0-16,0 0 0 0,0 0 112 0,0 0 0 15,0 0 16-15,0 0 0 0,0 0 0 0,0 0 0 16,0 0 0-16,0-6 0 0,-1 0-144 0,0-2-48 16,0-1 0-16,0-1 0 0,-1-1-80 0,1-1 0 15,0-1-16-15,0 0 0 0,0-1-176 0,0 0 160 16,-1 1-160-16,1 2 160 0,0 0-160 0,1 2 0 16,0 2 144-16,-3-1-144 0,3 3 128 0,0 5-128 15,0 0 128-15,0 0-128 0,0 0 240 0,0 0-32 16,0 0 0-16,0 0 0 0,0 0-208 0,-3 6 0 15,0 3 128-15,1 1-128 0,-1 1 0 0,1 1 0 16,0 1 0-16,0 0 0 0,1 1 0 0,0 0 0 16,-2-2 0-16,2 0 0 0,1 0 0 0,1-1 0 0,-1-2 0 0,0-1 0 15,0 0 0-15,1-1 0 0,-1-7 0 0,0 0 0 16,0 0 144-16,0 0-16 16,0 0 0-16,0 0 0 0,0 0 192 0,0 0 16 15,4-4 16-15,-1-3 0 0,0-3 0 0,1-2 0 0,-2-2 0 0,1-4 0 16,-1-1-144-16,1 0-16 0,-1-1-16 0,-1 1 0 15,0 2-176-15,0 0 192 0,-1 2-192 0,0 1 192 16,0 3-64-16,0 4 0 0,0 1 0 0,0 6 0 16,0 0-128-16,0 0 192 0,0 0-192 0,0 0 192 15,-1 9-192-15,0 2-192 0,0 1 32 0,0 2 16 16,0 2 16-16,1 1 0 0,-3 1 0 0,3 0 0 31,0-1-480-31,0 1-96 0,0-2 0 0,0 0-16 0,0-2-2032 0,0-1-416 0</inkml:trace>
  <inkml:trace contextRef="#ctx0" brushRef="#br0" timeOffset="84326.15">18528 12240 5519 0,'0'0'496'15,"0"0"-496"-15,0 0 0 0,0 0 0 0,0 0 1984 0,0 0 320 16,0 0 48-16,0 0 16 0,0 0-1024 0,0-5-208 16,0 5-48-16,0 0 0 0,-1-4-256 0,1 4-64 15,0 0-16-15,0 0 0 0,0 0-208 0,0 0-32 16,0 0-16-16,0 0 0 0,0 0-304 0,0 0-48 15,-1 6-16-15,0 2 0 0,0 1-128 0,1 0 0 0,0 1 0 0,1 1 128 16,-1 0-128-16,0 1 0 0,0 0 0 0,0-1 0 16,1-1 0-16,0 0 0 0,-1-1 0 0,1-2 128 15,0 0-128-15,-1 0 128 0,0-7-128 16,0 7 128-16,0-7 160 0,0 0 32 0,0 0 0 0,0 0 0 0,0 0-32 0,0 0 0 16,0 0 0-16,0 0 0 15,0 0 32-15,0 0 0 0,0 0 0 0,0 0 0 0,0 0-32 0,0 0 0 16,0 0 0-16,0-6 0 0,0-2 0 0,0-1 0 15,0-1 0-15,0-1 0 0,0-2-16 0,1 0 0 16,-1 0 0-16,0-1 0 0,0 2-16 0,2 0-16 16,-2 1 0-16,1 0 0 0,-1 2 16 0,0 2 0 15,-1 0 0-15,1 2 0 0,0 5-32 0,0 0 0 16,0 0 0-16,0 0 0 0,0 0-48 0,0 0-16 16,0 0 0-16,0 0 0 0,-2 6-160 0,0 3 0 15,0 1 0-15,0 2 0 0,0 1 0 0,-1 3 0 16,0-1 0-16,1 3 0 0,0-3 0 0,0 0 0 15,-1 1 0-15,1-2 0 0,0-1 0 0,1-1 0 16,0 1 0-16,0-2 0 0,0-3 0 0,1 0 0 16,0-1 0-16,0-7 0 0,0 0 0 0,0 0 160 0,0 0-160 0,0 0 160 15,0 0 48-15,0 0 16 16,0 0 0-16,0 0 0 0,3-7 96 0,0 0 32 16,-1-2 0-16,2-4 0 0,-1-1-112 0,-1-1-32 15,-1-3 0-15,1-1 0 0,1-1-208 0,-2 1 128 16,0 1-128-16,-1 2 0 0,0-1 0 0,0 4 0 0,0 1 0 15,-1 2 0-15,0 2 176 0,0 3-176 0,-1 0 192 0,2 5-192 16,0 0 160-16,0 0-160 0,0 0 128 0,-3 7-128 16,0 2 0-16,0 1 0 0,-2 0-192 0,3 2 192 15,0 1-192-15,1 1 192 0,0 2-160 0,1-1 160 0,0 0-144 0,0 0 144 16,0-1-128-16,1 0 128 16,0 1-816-16,0-2-80 0,0-1 0 0,1-1-9200 15,0 0-1824-15</inkml:trace>
  <inkml:trace contextRef="#ctx0" brushRef="#br0" timeOffset="90766.67">18915 12243 4607 0,'0'0'400'0,"0"0"-400"15,0 0 0-15,0 0 0 0,0 0 1216 0,0 0 144 16,0 0 48-16,0 0 0 0,0 0-832 0,0 0-144 16,0 0-48-16,0 0 0 0,0 0 96 0,0 0 16 15,0 0 0-15,0 0 0 0,0 0-80 0,0 0-16 16,0 0 0-16,0 0 0 0,0 0-48 0,0 0-16 15,0 0 0-15,0 0 0 0,0 0-112 0,0 0-32 0,0 0 0 0,0 0 0 16,0 0 16-16,0 0 0 31,0 0 0-31,0 0 0 0,2 8-16 0,-1 0 0 0,-1-1 0 0,0 2 0 0,-1 1-64 0,1 1-128 0,0-1 176 0,1 0-176 16,-1 1 192-16,0-1-192 16,0-2 192-16,0 1-192 0,-1 0 160 0,-1 0-160 15,1-1 128-15,0-2-128 0,0 1 0 0,1-1 128 0,-1 0-128 16,1-6 0-16,0 0 128 0,0 5-128 0,0-5 128 0,0 0-128 15,0 0 208-15,0 0-32 16,0 0-16-16,0 0 0 0,0 0 80 0,0 0 16 16,0 0 0-16,0 0 0 0,0 0 0 0,0 0 16 0,0 0 0 0,0 0 0 15,4-5-64-15,0-1-16 0,-2 0 0 0,0-1 0 0,-1-1 0 0,-1 1-16 16,0-1 0-16,0-2 0 0,-1-1 96 0,0 0 32 16,0-1 0-16,0 0 0 0,0 1 0 0,0 0 0 15,0-1 0-15,-1 2 0 0,0 1-112 0,2 1 0 16,0 1-16-16,0-1 0 0,0 1-32 0,0 1 0 15,0 0 0-15,0 2 0 0,0 0-144 0,0 4 160 16,0 0-160-16,0 0 160 0,0 0-160 0,0 0 128 16,0 0-128-16,0 0 128 0,0 0-128 0,0 0 0 15,0 0 0-15,0 0-176 0,0 0 176 0,2 7 0 16,0 1-144-16,-1 1 144 16,-1 0 0-16,0 2 0 0,0 1 0 0,0 1 0 0,0 1 0 0,1 2 0 15,-1-2 0-15,1 0 0 0,-1-1 0 0,1 1 0 16,0-2 0-16,-1 0 0 0,0-1 0 0,1 0 0 15,0-1 0-15,0-3 0 0,0 0 0 0,-1-7 0 16,2 7 0-16,-2-7 0 0,0 0 160 0,0 0-160 16,0 0 192-16,0 0-192 0,0 0 240 0,0 0-64 0,0 0-16 0,0 0 0 15,0 0 64-15,0 0 16 16,0 0 0-16,1-7 0 0,-1-2-48 0,0-1 0 16,0 0 0-16,0-2 0 0,0-1 0 0,0-2 0 15,-1-2 0-15,-1 1 0 0,1-2-32 0,0 2-16 0,0 1 0 0,1 1 0 16,-1 0 48-16,0 0 16 15,0 1 0-15,0 0 0 0,0 2-64 0,1 1-16 16,0 1 0-16,0 3 0 0,-1-1-128 0,1 2 0 0,0 5 0 0,0 0 128 16,-2-6-128-16,2 6 0 0,0 0 0 0,0 0 0 15,0 0 0-15,0 0 0 0,0 0 0 0,0 7 0 16,-1 0 0-16,1 3-144 0,0 1 144 0,0 1 0 16,-1 1-144-16,0 0 144 0,1 1 0 0,0 1-144 0,0 1 144 0,0-1 0 15,-1 2 0-15,1-3 0 16,0 0 0-16,0 0 0 0,0-1 0 0,0-1 0 15,0-2 0-15,1 0 0 0,0-2 0 0,0 0 0 0,0-1 0 16,-1-7 0-16,2 5 0 0,-2-5 128 0,0 0-128 0,0 0 144 16,0 0-144-16,0 0 160 0,0 0-32 0,0 0-128 15,0 0 192-15,0 0-64 0,1-6-128 0,0-2 192 16,0-1-192-16,-1 0 192 0,0-3-192 0,-1-2 128 16,0-3-128-16,0 1 128 0,-1-2-128 0,1 1 0 15,0 0 0-15,0 1 0 0,0-1 0 0,0 1 0 16,0 0 0-16,0 2 0 0,1 1 0 0,0 1 0 15,-1 1 0-15,1 2 0 0,-1 2 0 0,1 2 0 16,0-1 0-16,0 6 0 0,0 0 0 0,0 0-144 16,0 0 144-16,0 0 0 0,0 0-208 0,1 7 64 15,0 2 16-15,0 2 0 0,-1 2-16 0,1 1 0 16,-1 1 0-16,0-1 0 0,0 1 144 0,0 2 0 16,0-1 0-16,0 1 0 0,0-1 0 0,1 1 0 15,-1-3 0-15,0-1 0 0,0-2 0 0,0-1 0 16,0-2 0-16,0-2 0 0,0 0 0 0,0-6 144 15,0 0-144-15,0 0 0 0,0 0 176 0,0 0-176 16,0 0 160-16,0 0-160 0,0 0 224 0,0-6-48 0,0-1-16 0,1-4 0 16,0-4-160-16,0-1 160 0,-1-2-160 0,1 0 160 15,1-2-160-15,-1 0 0 0,0 0 144 16,0 2-144-16,0 1 0 0,-1 3 0 0,1 1 0 0,-1 4 0 16,0 1 0-16,0 4 0 0,0 4 0 0,0 0 0 0,0 0 0 0,0 0 0 15,-1 8 0-15,1 3 0 0,0 4-208 0,0 0 32 16,-1 3 16-16,1 0 0 0,0 2 160 0,0 1-160 15,0 0 160-15,0 0-160 16,0-1-592-16,1 0-112 0,0-3-32 0,1-1-12256 16</inkml:trace>
  <inkml:trace contextRef="#ctx0" brushRef="#br0" timeOffset="96689.09">17076 12297 1839 0,'0'0'0'0,"0"0"160"0,0 0-160 0,0 0 0 0,4-4 0 0,-4 4 0 0,0 0 2112 0,0 0 400 15,4-6 80-15,-4 6 16 0,2-4-1632 0,-2 4-320 16,0 0-64-16,0 0-16 15,0 0-48-15,0 0-16 0,0 0 0 0,0 0 0 16,0 0-128-16,0 0-16 0,0 0-16 0,5 6 0 16,-2 1 16-16,-1 1 0 0,0 0 0 0,-1 2 0 15,0 0-16-15,1 1 0 0,-1 0 0 0,0-1 0 16,-1 0-128-16,0 0-32 0,0 1 0 0,1-1 0 0,-1-1-192 0,0-2 144 16,0-7-144-16,1 8 128 0,-1-1 32 0,0-7 0 15,0 0 0-15,0 0 0 0,0 0 64 0,0 0 16 16,0 0 0-16,0 0 0 0,0 0 80 0,0 0 0 15,0 0 16-15,0 0 0 0,0 0 48 0,0 0 16 16,0-6 0-16,0 0 0 0,-1-2-16 0,1-1 0 16,0-1 0-16,0-1 0 0,-1-2 64 0,1 0 16 15,-1-2 0-15,1 1 0 0,-1 0-128 0,1 0-16 16,-2 0-16-16,4 2 0 0,-1 1-128 0,0 1-32 0,-1 3 0 0,0 0 0 16,0 2 0-16,0 5 0 0,0-5 0 0,0 5 0 15,0 0-16-15,0 0 0 16,0 0 0-16,0 0 0 0,0 0-128 0,0 0 0 15,-1 7 0-15,0 0 0 0,-2 3-192 0,2 1 192 0,0 1-160 0,0 2 160 16,-1 0 0-16,1 0-144 16,0-1 144-16,0 1 0 0,1-1 0 0,0-1 0 0,0-1 0 15,1-1 0-15,-1-1 0 0,1 1 0 0,0-5 0 0,0 2 0 16,-1-7 0-16,0 0 0 0,0 0 128 0,0 0-128 16,0 0 128-16,0 0-128 0,0 0 160 15,0 0-160-15,0 0 272 0,0 0-32 0,2-5-16 0,0-1 0 0,1-2 32 0,-1 0 16 16,-1-3 0-16,1-1 0 0,0-3-16 0,0-2-16 15,0 0 0-15,-1-1 0 0,0 0-112 0,0 1-128 16,-1 1 176-16,0 2-176 0,0 1 160 0,0 2-160 16,-1 1 128-16,0 2-128 0,0 2 128 0,1 0-128 15,0 6 0-15,0 0 128 0,0 0-128 0,0 0 0 16,0 0 144-16,-5 5-144 0,2 0 0 0,0 2-128 16,0 0 0-16,1 3 0 0,-1 1 128 0,1 0-160 15,-1 1 160-15,1 2-160 0,1-1 160 0,0 0 0 16,0 0 0-16,1-1 0 0,0-1 0 0,0 0 0 15,0-1 0-15,0-1 0 0,2-1 0 0,0-2 0 16,-2-6 0-16,3 6 0 0,-3-6 0 0,0 0 144 16,0 0-144-16,0 0 0 0,0 0 144 0,0 0-144 15,0 0 0-15,6-1 144 0,0-3-144 0,-2 0 0 0,-1-1 0 0,1-3 0 16,-2-2 0-16,0-2 0 0,0-1 0 0,0-2 0 16,0 1-144-16,-1 0 144 15,0-1 0-15,-1 1 0 0,0 1 0 0,0 1 0 0,0 2 0 0,0 2 0 16,0 2 0-16,0 0-128 0,0 6 128 0,0 0 0 15,0 0 0-15,0 0-160 0,0 0 160 0,-2 5-128 16,-1 2 0-16,2 3 0 0,1 1 0 16,-2 1 0-16,1 1 128 0,1 2 0 0,0 0-144 0,0 2 144 15,0-1 0-15,1 2 0 0,1-3 0 0,-2-1 0 16,1 1-256-16,0-1 32 0,1-1 0 0,-1-1 0 16,-1-1-672-16,0-1-144 15,0-1-32-15,0-1-11600 0</inkml:trace>
  <inkml:trace contextRef="#ctx0" brushRef="#br0" timeOffset="97836.9">16754 12241 1839 0,'0'0'0'0,"0"0"160"0,0 0-160 0,0 0 0 0,0 0 0 0,0 0 0 15,-2-4 1856-15,2 4 352 16,0 0 64-16,0 0 16 0,-2-6-1264 0,2 6-240 0,0 0-48 0,0 0-16 15,0-4-80-15,0 4 0 0,0 0-16 0,0 0 0 16,0 0-32-16,0 0 0 0,0 0 0 0,0 0 0 16,0 0 64-16,0 0 16 0,0 0 0 0,-3 5 0 15,1 3-96-15,0 2 0 0,-1 1-16 0,-1 2 0 16,1 1-320-16,1 2-64 0,-1-1-16 0,0 0 0 16,1 1-160-16,0-1 160 0,1 0-160 0,0 0 160 0,1-1-160 0,0-1 128 15,-1 0-128-15,1-2 128 0,0-2 32 0,0 0 0 16,0-2 0-16,0-7 0 0,0 0 160 0,1 6 16 15,-1-6 16-15,0 0 0 0,0 0 80 0,0 0 16 16,0 0 0-16,0 0 0 0,0 0-64 0,0 0-16 16,2-5 0-16,0-3 0 0,-1-3-112 0,0-1-32 15,-1-1 0-15,0-1 0 0,0-2-16 0,0 0 0 16,0-2 0-16,0-1 0 0,0 2-208 0,0 0 176 16,-1 2-176-16,1 1 160 0,-1 2-32 0,1 2 0 15,-2 1 0-15,1 1 0 0,0 3 112 0,1 5 16 16,-1-5 0-16,1 5 0 0,0 0-112 0,0 0-16 15,0 0 0-15,-4 6 0 0,2 0-128 0,0 3-176 16,0 2 48-16,0 2 0 0,-1 2 128 0,2-1-128 16,0 0 128-16,1 1-128 0,0-1 128 0,0 0 0 0,1 0 0 0,-1 0 0 15,0-2 0-15,1-1 0 16,2-1 0-16,-2-2 0 0,0 0 0 0,-1-8 0 16,0 0 128-16,0 0-128 0,0 0 208 0,0 0-16 15,0 0-16-15,0 0 0 0,0 0 160 0,4-5 48 16,-1-3 0-16,0-2 0 0,-1-2-32 0,-1-2 0 15,1-4 0-15,-2-1 0 0,1 0-112 0,0-1-32 0,0 0 0 0,1 2 0 16,-1 4-80-16,-1 2-128 0,-1 1 176 0,-1 3-176 16,1 3 192-16,1 5-192 0,0 0 192 0,0 0-192 15,0 0 0-15,-2 4 0 0,-2 3 0 0,0 2 0 0,1 2 0 0,0 2-176 16,0 1 32-16,0 1 0 0,1 2-96 0,1-1-16 16,0 1 0-16,0 1 0 15,0-1-704-15,1 0-160 16,0-2-32-16,1-1-8176 0,0-2-1632 0</inkml:trace>
  <inkml:trace contextRef="#ctx0" brushRef="#br0" timeOffset="98667.14">16341 12212 13071 0,'0'0'576'0,"0"0"128"0,0 0-576 0,0 0-128 16,0 0 0-16,0 0 0 0,0 0 976 0,0 0 176 16,0 0 16-16,0 0 16 0,0 0-384 0,0 0-80 15,0 0-16-15,0 0 0 0,2 9-144 0,-1 1-48 16,-1 1 0-16,0 2 0 0,-1 2-128 0,-1 0-48 0,2 0 0 0,0 1 0 16,0-1-192-16,0-1-144 15,0 1 192-15,0-2-192 0,2 0 224 0,0-1-64 16,-1-1-16-16,0-1 0 0,0-2-16 0,0-2-128 15,-1-6 192-15,0 0-64 0,0 0 384 0,0 0 64 0,0 0 0 0,0 0 16 0,0 0 48 16,0 0 16-16,0 0 0 0,2-6 0 16,1-2-160-16,-2-1-48 0,1-2 0 0,-2-1 0 0,0-2-160 15,0-1-32-15,0-3-16 0,-2 0 0 16,1 0-112-16,-1 0 0 0,1 2-128 0,1 0 192 16,0 2-192-16,0 2 128 0,0 1-128 0,0 2 0 0,0 2 160 0,0 7-160 15,0 0 160-15,0 0-160 0,0 0 240 0,0 0-48 16,0 0-16-16,-2 9 0 0,0 2-176 0,0 2-176 15,0 2 48-15,0 0 0 0,1 2 128 0,0 0 0 16,0 1 0-16,1-1 0 0,0 1 0 0,0 0 0 16,0-1 0-16,0 0 0 0,1-2 0 0,-1-1 0 15,0-2 0-15,-1-2-128 0,1-2 128 0,0-1 128 16,0-7-128-16,0 0 176 16,0 0-1648-16,0 0-320 0,0 0-64 0</inkml:trace>
  <inkml:trace contextRef="#ctx0" brushRef="#br0" timeOffset="100249.26">15958 12237 3679 0,'0'0'320'0,"0"0"-320"16,0 0 0-16,0 0 0 0,0 0 1408 0,0 0 192 15,0 0 64-15,0 0 0 0,0 0-992 0,2-5-192 16,-2 5-32-16,0 0-16 0,0 0-112 0,0 0 0 0,0 0-16 0,0 0 0 16,3-4-176-16,-3 4-128 0,0 0 192 0,0 0-192 15,0 0 176-15,0 0-176 0,0 0 160 0,0 0-160 16,0 0 176-16,0 0-176 0,0 0 192 0,0 0-192 15,0 0 192-15,0 0-192 0,0 0 192 0,0 0-192 16,0 0 176-16,0 0-176 0,0 0 160 0,0 0-160 16,0 0 320-16,0 0-48 0,0 0 0 0,0 0 0 15,0 0-32-15,0 0-16 0,0 0 0 0,6-1 0 16,-6 1-96-16,0 0-128 0,0 0 176 0,0 0-176 0,0 0 128 0,0 0-128 16,0 0 0-16,0 0 0 0,0 0 272 0,0 0-48 15,0 0-16-15,0 0 0 0,0 0 144 0,0 0 32 16,0 0 0-16,0 0 0 0,0 0 0 0,0 0 16 15,0 0 0-15,0 0 0 0,4-4-208 0,-4 4-32 16,0 0-16-16,0 0 0 0,0 0 80 16,0 0 16-16,0 0 0 0,0 0 0 0,2-4 64 0,-2 4 16 0,0 0 0 15,0 0 0-15,0 0-96 0,0 0-16 16,0 0 0-16,0 0 0 0,0 0-208 0,0 0 144 16,0 0-144-16,0 0 128 0,0 0-128 0,0 0 0 15,2 8 144-15,1 0-144 0,-2 1 144 0,0 1-144 0,0 1 192 0,0 1-192 16,-1 1 160-16,1 2-160 15,-1-1 128-15,2-1-128 0,-2 0 0 0,0 0 128 16,0-2-128-16,1 0 0 0,0-2 128 0,1 1-128 0,-2-1 0 0,0-1 128 16,0-2-128-16,0-6 192 0,1 7-192 0,-1-7 192 15,0 0-64-15,0 0-128 0,0 0 192 16,0 0-64-16,0 0 48 0,0 0 0 16,0 0 0-16,0 0 0 0,0 0 192 0,4-4 32 0,0-3 16 15,1-2 0-15,-2-1-96 0,0-2 0 0,1-3-16 0,-1-2 0 16,0 0-64-16,0-2-16 0,-2 0 0 0,1 1 0 0,0-1-224 0,-1 0 176 15,0 1-176-15,0 1 160 0,-1 3-160 0,0 1 128 16,0 2-128-16,0 2 128 16,1 2 0-16,-1 2 0 0,-1 0 0 0,1 5 0 15,0 0 32-15,0 0 0 0,0 0 0 0,0 0 0 0,-2 9-160 0,0 2 0 16,1 2-192-16,-2 3 192 0,1-1-192 0,1 3 192 16,0-1-160-16,0 3 160 0,0 2 0 15,0-1-144-15,0 0 144 0,0-1 0 0,1-3 0 0,0 0 0 16,0-2 0-16,0-1 0 0,0 0 0 0,1-3 0 15,0-3 0-15,-1 2 0 0,0-10 0 0,0 0 176 0,0 0-176 0,0 0 192 16,0 0 16-16,0 0 16 16,0 0 0-16,1-8 0 0,-1-2 48 0,0-2 16 15,0-4 0-15,0 4 0 0,0-3-96 0,-1-3-32 16,0-3 0-16,0 0 0 0,1 0-160 0,-1 3 0 0,-2 1 0 0,2 3 128 16,0 2-128-16,0 2 0 0,0 3 0 0,0 3 0 15,1 4 0-15,0 0-144 0,0 0 144 0,-1 6 0 16,0 4-288-16,0 4 48 0,1 1 16 0,0 4 0 15,1 2 224-15,1 1-192 0,1 1 192 0,2 0-192 16,-1 0-176-16,2 0-16 0,-1 0-16 0,4 8-8688 16,-1-6-1728-16</inkml:trace>
  <inkml:trace contextRef="#ctx0" brushRef="#br0" timeOffset="106792.23">14445 11722 1839 0,'0'0'0'0,"0"0"160"0,0 0-160 0,0 0 0 16,0 0 0-16,0 0 0 0,0 0 3088 0,0 0 592 15,0 0 112-15,0 0 32 0,0 0-1968 0,0 0-400 16,0 0-80-16,0 0-16 0,0 0-432 0,6-7-96 16,-6 7 0-16,8-3-16 0,-1-2-192 0,2 3-48 15,1-1 0-15,1 1 0 0,1 0-64 0,2-1-32 0,1 0 0 0,3-1 0 16,1-1-176-16,-1 1-48 16,2-1 0-16,0 1 0 0,-1 0-128 0,-2 0-128 15,1 1 192-15,-3 1-192 0,-1 0 128 0,-1 1-128 16,0-2 0-16,-3 2 0 0,-10 1 0 0,10-1 0 0,-10 1 0 15,0 0 0-15,0 0 0 0,0 0 160 16,0 0-160-16,0 0 128 0,0 0 0 0,0 0-128 0,-8-4 192 16,-1 0-64-16,-2 0-128 0,0 2 0 15,0 0 0-15,-1 1 0 0,-1 1 128 0,-1 0-128 0,-3 0 128 0,0 0-128 16,-1 0 0-16,1 2 0 0,0 0 0 0,-1 1 0 16,1 3 0-16,0-1 0 0,2 1 0 0,-1 0 0 15,2 2 0-15,1 1 0 0,0 1 0 0,-1 1 0 16,1 0 0-16,0 2 0 0,1 0 0 0,2 1 0 0,0 0 0 0,2-1 0 15,3 1 0-15,1 0 0 0,-1 3-128 0,3-2 128 16,1 1 0-16,1-2 0 0,2-1 0 0,1-2 0 16,1-1 0-16,1 0 0 0,2-2 0 0,2-2 0 15,0-2 0-15,2-2 0 0,2-1 224 0,0-1 64 16,1-1 16-16,0-2 0 0,0-2 96 0,0 0 32 16,0-3 0-16,-1-2 0 0,1 0-112 0,-3-2-32 15,-3 0 0-15,-1 0 0 0,-2-2-32 0,-1 0-16 0,-3 2 0 0,-1 1 0 16,-1 0 16-16,-4 1 0 15,0 0 0-15,-1 2 0 0,1 1-96 0,-2 3-16 0,0-1 0 0,-2 4 0 16,0 2-144-16,0 1 0 16,3 1 0-16,-2 0 0 15,1 2-512-15,0 3 32 0,-2 1 0 0,1 1 0 16,1 1-1600-16,2 0-320 0,-1 1-64 0,3-1-9888 0</inkml:trace>
  <inkml:trace contextRef="#ctx0" brushRef="#br0" timeOffset="107387.47">14749 11915 18655 0,'-8'-8'832'0,"5"1"160"16,-2 1-800-16,5 6-192 0,-4-6 0 0,1 0 0 15,3 6 544-15,-4-5 64 0,1 0 16 0,3 5 0 16,0 0 16-16,0 0 16 0,0 0 0 0,0 0 0 0,0 0-384 0,0 0-80 16,0 0 0-16,0 0-16 0,0 10-176 0,0-10 128 15,-1 12-128-15,0-2 128 0,1 1 48 0,1-1 0 16,0 0 0-16,0 0 0 0,0 1 16 0,1 0 16 16,-1-1 0-16,-1 1 0 0,0 0-16 0,2 0-16 15,-2-1 0-15,1-1 0 16,-1-9-16-16,1 12 0 0,-1-3 0 0,0-9 0 0,0 9 16 0,0-9 0 15,0 10 0-15,0-10 0 0,0 11-48 0,0-11-128 16,-2 10 192-16,2-10-64 0,-2 9-128 0,2-9 192 16,0 0-192-16,-3 9 192 0,3-9-192 0,0 0 160 15,-6 6-160-15,6-6 160 0,0 0 0 0,-7 2 0 16,0-4 0-16,2-1 0 0,-1 0 96 0,1-2 32 16,-2 1 0-16,2-1 0 0,-1-2 32 0,1-1 0 0,-3-2 0 0,3-1 0 15,-2-1 64-15,3-2 0 0,-1 0 16 0,2-3 0 16,1-2-16-16,2 3 0 0,2 1 0 0,0-1 0 15,1 1-128-15,2-2-48 0,-2 2 0 0,3 1 0 16,0 1-208-16,3 2 144 0,0 0-144 0,0 3 128 16,-1 0-128-16,1 2 0 0,0 1 0 0,0 2 0 15,-9 3 0-15,11-1 0 0,-1 1 0 0,-10 0 0 16,10 3-160-16,-10-3 160 0,8 6 0 0,-1 1-144 16,-7-7 144-16,5 10-160 0,-3 0 160 0,-2 0-160 15,-2 1 160-15,0 1 0 0,-3-1-144 0,-1 0 144 16,1 1 0-16,-3-2 0 0,-2-1 0 0,2-1 0 0,1 1 0 0,-1-1 0 15,1-1 0-15,1-2 0 0,-2 1 0 0,3-2 0 16,-1 0 0-16,6-4 0 16,-5 6-720-16,5-6-176 0,0 0-48 0,0 0-13344 0</inkml:trace>
  <inkml:trace contextRef="#ctx0" brushRef="#br0" timeOffset="107732.62">14837 11903 14735 0,'0'0'1312'0,"-4"-5"-1056"0,4 5-256 0,-2-9 0 16,1 1 976-16,1 2 144 16,0-1 32-16,0 7 0 0,3-9 64 0,1 3 32 0,-1 0 0 0,-3 6 0 15,7-5-384-15,-7 5-80 0,0 0-16 0,9 0 0 16,-9 0-592-16,9 5-176 0,-9-5 0 0,7 11 0 15,-3 1 0-15,0 0 0 16,-4 0 0-16,0 2 0 0,-2-1 0 0,0-1 0 0,0 1 0 0,0 0 0 16,-4 2 0-16,2-3 0 15,0-1 128-15,-1-2-128 0,1-3 272 0,4-6-16 0,-5 8 0 0,5-8 0 16,0 0 256-16,0 0 32 0,0 0 16 0,0 0 0 16,0 0-96-16,0 0-16 0,0 0 0 0,0 0 0 15,0 0-144-15,10 0-48 0,0-2 0 0,1-1 0 0,-1 0-128 16,1 1-128-16,1-1 192 0,-3 0-192 15,-1 0-256-15,0 0-176 0,1-2-16 0,0 1-16 16,1 0-1840-16,-1-1-384 0,0 0-64 0</inkml:trace>
  <inkml:trace contextRef="#ctx0" brushRef="#br0" timeOffset="107937.16">15045 11717 19295 0,'0'0'848'0,"-2"-7"176"0,1 0-816 0,2 0-208 0,2 0 0 0,1 0 0 15,2 1 352-15,1 0 32 16,2-1 0-16,3 2 0 0,2-1-112 0,0 2-16 0,1 0 0 0,2-1 0 16,0 2-496-16,2 1-96 0,-2 0-32 0</inkml:trace>
  <inkml:trace contextRef="#ctx0" brushRef="#br0" timeOffset="108125.67">15158 11803 18431 0,'0'0'816'0,"0"0"160"0,-7-5-784 0,7 5-192 16,0 0 0-16,0 0 0 0,0 0 1408 0,0 0 224 16,-1-7 48-16,1 7 16 0,0 0-752 0,5-8-160 15,1 3-16-15,2 2-16 0,2-1-320 0,1 2-64 16,1-1-16-16,2-1 0 0,3 2-512 0,-2-1-96 15,0 0-32-15,1-2 0 16,0 0-2384-16,0-1-464 0</inkml:trace>
  <inkml:trace contextRef="#ctx0" brushRef="#br0" timeOffset="108595.04">15394 11569 14735 0,'-1'-6'1312'0,"0"-1"-1056"0,1-2-256 0,-1-5 0 15,0 1 800-15,1 5 96 0,0-2 32 0,0 0 0 16,0 1 288-16,2 0 48 15,1-1 16-15,1 2 0 0,0 0-256 0,2 0-64 0,0 0 0 0,1 2 0 16,1 0-384-16,-1 2-64 0,1 0-32 0,1 1 0 16,-2 2-288-16,1 2-64 0,-1 2-128 0,-1 1 192 0,0 3-192 0,-1 0 0 15,0 2 0-15,-2 2 0 0,-2 1 0 0,-2 2 0 16,-1 4 0-16,-1 1 0 0,-4 1 0 0,0 0-128 16,1 0 128-16,-2 0 0 0,0-1 0 0,2-3 0 15,-1 0 0-15,1-3 0 0,-1-1 0 0,1-2 0 16,2-1 0-16,1-2 0 0,-1 0 160 0,2-2-16 15,2-5 0-15,0 0 0 0,0 0 112 0,0 0 0 16,0 0 16-16,0 0 0 0,0 0 80 0,0 0 16 16,0 0 0-16,6 4 0 0,0-3-160 0,2-1-16 15,0-1-16-15,1-1 0 0,0-3-48 0,2 1-128 16,0-2 192-16,2 0-64 0,-4-1-128 0,4 0 0 16,1 1 0-16,-2 0 0 15,0 1-608-15,0 0-48 0,-1 0-16 0,-1 2 0 16,0 0-1744-16,1 1-336 0</inkml:trace>
  <inkml:trace contextRef="#ctx0" brushRef="#br0" timeOffset="109095.49">15672 11489 11055 0,'-5'-14'976'0,"4"7"-784"0,-4-3-192 0,1-1 0 0,1-1 960 0,1 0 128 31,1-1 48-31,1 0 0 0,1 2 128 0,1 1 16 0,1 0 16 0,2 2 0 16,0 0-368-16,2 0-80 0,0 1-16 0,1 1 0 15,1 1 0-15,1 0 0 0,0 1 0 0,0 0 0 16,-2 2-336-16,1 1-80 0,0 1-16 0,1 1 0 0,-6 0-224 0,3 4-48 16,0 0-128-16,-2 3 192 0,-2 1-64 0,0 2-128 15,-1 1 176-15,-2 3-176 0,-4 3 128 0,1 1-128 16,-1-1 0-16,-2 1 0 0,1-1 0 0,-2-1 0 15,1 0 0-15,-1-2 0 0,0-2 176 0,2-1-176 16,-1-1 160-16,2-2-160 0,-2-1 448 0,1 0 0 16,1-2 0-16,0 0 0 0,4-6 0 0,0 0-16 15,-3 4 0-15,3-4 0 0,0 0-112 0,0 0-32 16,0 0 0-16,0 0 0 0,0 0 32 0,0 0 16 16,0 0 0-16,8 2 0 0,-1-2-16 0,2-1-16 15,1-1 0-15,1-1 0 0,0-2-128 0,2 0-32 16,2-3 0-16,-1 1 0 0,0 0-144 0,2-1 0 15,-1 0 0-15,0 2 128 0,0-1-128 0,-1 2 0 0,-1 0 0 0,0 2 0 16,-1 1 0-16,-2 0 0 16,-1-1 0-16,-1 2 0 0,-2-1 0 0,-6 2 0 0,0 0 0 15,0 0 0-15,0 0 0 0,0 0 0 0,0 0 0 0,0 0 0 16,0 0 0-16,0 0-144 0,0 0 144 0,0 0-208 0,0 0-160 0,-2 7-16 16,-1-2-16-16,1 1 0 15,-3 0-736-15,2 1-144 16,1-2-16-16,0 1-12368 0</inkml:trace>
  <inkml:trace contextRef="#ctx0" brushRef="#br0" timeOffset="111259.38">18874 12371 2751 0,'0'0'128'0,"0"0"16"0,0 0-144 0,0 0 0 0,0 0 0 0,1-6 0 16,-1 6 1920-16,0 0 336 16,2-5 80-16,-2 5 16 0,1-6-1456 0,-1 6-272 15,0 0-64-15,0 0-16 0,0 0-352 0,0 0-192 0,0 0 192 0,0 0-192 16,0 0 224-16,0 0-64 0,0 0-16 0,0 0 0 16,0 0 128-16,0 0 32 15,0 0 0-15,4 5 0 0,-4-5-96 0,5 5-16 16,-5-5 0-16,2 7 0 0,0-1 0 0,0 0 0 15,-2-6 0-15,2 6 0 0,-2-6 0 0,2 7-16 0,-2-7 0 0,2 7 0 16,-2-7-176-16,0 0 192 0,0 0-192 0,0 0 192 0,0 0 16 16,0 0 16-16,0 0 0 0,0 0 0 0,0 0 224 0,0 0 64 15,0 0 0-15,0 0 0 16,0 0-16-16,0 0 0 0,0 0 0 0,0-7 0 16,0 0-16-16,0 0 0 0,-1-2 0 0,0-1 0 0,0-1 32 0,0 0 0 15,-1 0 0-15,1 1 0 0,0 0-64 0,0 1-16 16,0 1 0-16,1 1 0 0,-1 2-144 0,0-1-32 15,1 6 0-15,0 0 0 0,0 0-48 0,0 0-16 16,0 0 0-16,0 0 0 0,0 0-192 0,0 0 144 16,0 0-144-16,-2 8 128 0,-1 1-128 0,2 0 0 15,0 1 0-15,0 0 0 0,0 1 0 0,1 0 0 16,0-1 0-16,1 0 0 0,-2-1 0 0,1-1 0 16,2-2 0-16,0 1 0 0,-2-7 0 0,3 6 0 15,-3-6 0-15,0 0 0 0,0 0 0 0,0 0 192 16,6 4-192-16,-6-4 192 0,0 0 128 0,7-3 48 15,-1 0 0-15,-2-1 0 0,-1-2-48 0,0-1 0 16,1-2 0-16,-1-2 0 0,-1-1-144 0,0-2-48 0,1 0 0 16,-1 1 0-16,-1 0-128 0,0 2 0 0,-1 1 144 0,0 2-144 15,0 2 0-15,0 6 128 0,0 0-128 0,0 0 0 16,0 0 128-16,0 0-128 0,0 0 160 0,-3 7-160 16,-2 2 0-16,2 2 0 0,1 1 0 0,0 1-160 15,-1 2 160-15,1-1 0 0,1 0 0 0,0 1-128 0,0-2 128 16,1 0 0-16,1-1 0 0,0-1 0 0,0-1 0 15,1-2 128-15,2-2-128 0,-4-6 0 16,0 0-560 0,6 4-176-16,1-3-32 0,-1-2-12944 0</inkml:trace>
  <inkml:trace contextRef="#ctx0" brushRef="#br0" timeOffset="112540.89">19145 11424 6447 0,'0'0'272'0,"0"0"80"0,3-6-352 0,-1 1 0 0,0-1 0 0,-1 0 0 0,0-1 2112 0,0 0 336 15,0 2 80-15,0-1 16 0,1 1-928 0,-1-1-176 16,-1 6-32-16,0 0-16 0,1-4-336 0,-1 4-64 16,0 0-16-16,0 0 0 0,0 0-320 0,0 0-64 15,0 0-16-15,0 0 0 0,0 0-256 0,-1 7-64 16,0 0-16-16,1 4 0 0,0 2-80 0,0 3-16 15,-2-1 0-15,1 1 0 0,1-1-144 0,0 2 0 16,0 0 0-16,1 0 0 0,1-1 0 0,0 0 0 16,-1-2-192-16,1 0 192 0,1-1 0 0,-2-1 0 15,2-1 0-15,-1 0 0 0,0-1 0 0,0-1-256 16,2 0 48-16,-1-1 0 16,0-2-2176-16,2 0-432 0</inkml:trace>
  <inkml:trace contextRef="#ctx0" brushRef="#br0" timeOffset="112978.97">19332 11418 14735 0,'0'0'1312'0,"-2"-4"-1056"0,1-1-256 0,1 1 0 16,0 0 576-16,0 4 48 0,1-5 16 0,-1 5 0 15,0 0 176-15,0 0 32 0,2-4 16 0,-2 4 0 0,5-4-208 16,-5 4-32-16,4-3-16 0,-4 3 0 0,7-2-32 0,-2 0 0 16,-5 2 0-16,6-4 0 0,-1 2-32 0,2 0-16 15,-1 0 0-15,1 0 0 0,0-1-96 0,1 1-32 16,0-1 0-16,2 0 0 0,0-1-64 0,1 1-16 16,0-1 0-16,0 0 0 0,-1 1-96 0,-1 1-32 15,-3 0 0-15,2-1 0 0,-1 2-192 0,-2 0 128 16,-5 1-128-16,7 1 0 0,-7-1 208 0,0 0-48 15,5 4-16-15,-5-4 0 0,5 6-16 0,-2 2 0 16,-1 0 0-16,0 2 0 0,-1 1 32 0,-1 1 0 16,0 1 0-16,-1 1 0 0,0 0-32 0,-1 2 0 0,0-1 0 0,0 1 0 15,-1-1 0-15,1 0-128 16,-1 0 192-16,1-2-64 0,-1-1-128 0,2 0 0 0,0 0 0 0,0-1 128 16,1 0-128-16,0-1 0 15,0-1 144-15,1-1-144 0,-1-2 0 0,0-6-128 16,0 0 0-16,4 7 0 15,0-3-2432-15,1-2-496 0,9-2-80 0,1-2-7936 0</inkml:trace>
  <inkml:trace contextRef="#ctx0" brushRef="#br0" timeOffset="113433.07">19817 11547 17503 0,'0'0'768'0,"-5"3"176"0,-2 2-752 0,1 0-192 0,-2 2 0 0,1 0 0 0,1 1 512 0,-1-1 80 16,0-1 16-16,0 2 0 0,1 0 176 15,1-1 48-15,1 1 0 0,1-1 0 0,2-1-64 0,1 1-16 16,2-1 0-16,2 1 0 0,0-1-144 16,3-2-32-16,0 0 0 0,3 0 0 0,1-3-256 0,0-2-48 15,1-2-16-15,-1 0 0 0,-1-2-112 0,0-1-16 16,0 0-128-16,0-1 192 0,-2-2-192 0,-2-1 0 16,0-1 0-16,-2 0-160 0,-2-1 160 0,0 0-208 15,-4-1 80-15,0 1 128 0,-2 0-256 0,-2 0 80 16,-1-1 16-16,-2 2 0 0,-1 0 160 0,-2 2 0 0,-2 0 0 15,-1 0-128-15,0 0 128 0,-1 0 144 16,1 1-16-16,1 0-128 0,2 0 320 0,1 0-64 16,0 1 0-16,2 0 0 0,1 1 64 0,3-1 16 15,1 0 0-15,2 2 0 0,2-1 80 16,1 1 16-16,3-1 0 0,0 1 0 0,1-1-176 0,3 2-48 0,0-2 0 0,1 2 0 16,1 0-208-16,1-1 176 15,0 1-176-15,0 1 160 0,-3 0-160 0,1 2 0 16,-1 0 144-16,0 1-144 0,-8 0 0 0,5 3 144 0,1 2-144 0,-2 0 0 15,-1 2 0-15,-1 2 0 0,0 0 0 0,-2 2 0 16,-2 2 0-16,0 2 0 0,-1 2 0 0,0-1 0 16,-1 1 0-16,0-2 0 0,0 0 0 0,-1 0 0 15,1-2 0-15,-1 0 0 0,1-1 0 0,2-1 0 32,0-1-656-32,0-1-96 0,2 0-16 0,2-2-13024 0</inkml:trace>
  <inkml:trace contextRef="#ctx0" brushRef="#br0" timeOffset="114059.87">20046 11363 24879 0,'-5'-9'1088'0,"5"9"256"0,0 0-1088 0,0 0-256 16,0 0 0-16,0 0 0 0,-5-3 816 0,5 3 96 15,0 0 32-15,0 0 0 0,-3 4-544 0,0 2-96 16,-1 2-32-16,2 0 0 0,1 3-272 0,0 2 0 15,0-1 128-15,1 1-128 0,0 0 0 0,1 0 0 16,0 0 0-16,0 1 0 0,1-2 0 0,1-1 0 16,-3-1 128-16,2-2-128 0,1-1 144 0,-1-1-16 15,-2-6-128-15,0 0 192 0,0 0 112 0,0 0 16 16,0 0 0-16,5-4 0 0,-1-1 128 0,-1-2 16 16,1-2 16-16,-1-2 0 0,1-3-208 0,2-2-32 15,-1-3-16-15,2-1 0 0,1-1-80 0,-1 0-16 16,0 1 0-16,0 2 0 0,-1 0-128 0,0 3 0 15,-1 2-192-15,1 2 192 0,-3 2-144 0,0 2 144 0,-3 7 0 0,0 0 0 16,0 0-208-16,0 0 64 0,1 7 16 0,1 2 0 16,-2 3-16-16,0 0 0 0,-2 1 0 0,1 1 0 15,1 3 144-15,0 0 0 0,0 2 0 0,1 0 0 16,2-2 0-16,0 0 0 0,0-2 0 0,2-2-128 16,-1 0 128-16,2-4 0 0,-1 0 0 0,2-1 0 15,-1-1 144-15,2-3-144 0,0-1 192 0,0-1-192 16,1-2 256-16,0-2-64 0,1-1-16 0,-1-4 0 0,1-1 16 0,0-5 0 15,-2-1 0-15,1-2 0 16,0-4-64-16,-1 0 0 0,-1 0 0 0,0 0 0 0,0 2-128 0,-1 0 0 16,-1 1 0-16,-1 1 0 0,0 3 0 0,0 2 0 15,-2 2 0-15,0 1 0 0,-1 2 192 0,-1 6-64 16,0 0 0-16,0 0 0 0,0 0-128 0,0 0 0 16,0 0 144-16,0 0-144 0,0 0 0 0,0 0 0 15,0 8 0-15,0 0 0 0,0 2 0 0,1 0-128 16,0-1 128-16,2 1 0 0,-2 1 0 0,0 0 0 15,1 1 0-15,0 0-128 0,0 0 128 0,2 0 0 16,-1 0 0-16,1-1 0 0,1-1 0 0,-1 0 0 16,1-1 0-16,0-1 0 0,1-2 0 0,-1 1-160 15,2-1 160-15,0 0-208 16,1-2-784-16,1-1-160 0,0-2-16 0,0-1-16 16,0-3-704-16,1 0-144 0,1-3-16 0,0-4-5744 0,-1-4-1136 0</inkml:trace>
  <inkml:trace contextRef="#ctx0" brushRef="#br0" timeOffset="114467.64">20557 11289 6447 0,'-2'-13'576'0,"2"7"-576"0,0 0 0 0,0 0 0 15,-2-1 2880-15,1 1 448 0,1 6 112 0,0 0 16 16,-3-4-1568-16,3 4-304 0,0 0-64 0,0 0-16 16,0 0-640-16,0 0-128 0,-5 4-32 0,0 3 0 15,2 1-448-15,1 2-80 0,1 1-32 0,-1 0 0 16,1 1-16-16,1 0-128 0,0 0 192 0,0 1-64 16,-1 1 16-16,0 1 0 0,0-2 0 0,0 0 0 15,0-2 0-15,1-1 0 0,-1-2 0 0,1-2 0 16,0 0 128-16,0-6 32 0,0 0 0 0,0 0 0 15,0 0 160-15,0 0 48 0,0 0 0 0,0-8 0 16,0-3 0-16,0-2 0 0,0-1 0 0,0-4 0 0,0-2-256 0,0-2-64 16,1-2 0-16,1-2 0 0,1-3-192 15,0 2 128-15,-1-1-128 0,0 2 0 0,1 0 0 0,1 3 0 16,-1 0 0-16,0 3 0 0,0 2 176 0,1 2-176 16,0 2 192-16,2 2-192 0,0 1 144 0,0 2-144 15,-1 1 0-15,2 3 144 0,-3-1-144 0,2 3 0 0,0 0 0 0,1 2 0 16,1 1 0-16,-2 1 0 15,1 1 0-15,-1 1 0 0,0 1-128 0,-1 0 128 16,1 1 0-16,-3 2 0 0,1 0 0 0,-2 1-176 16,0 1 176-16,-1 1-128 0,-1 1 128 0,-1 0 0 0,-1 0 0 0,-2 0 0 15,0 0 0-15,0 0 0 16,-2 0 0-16,0 0 0 0,-3-1 0 0,-1 1 0 0,-1-1 0 16,-1 0 0-1,0-1-608-15,0-1-32 0,-1 2-16 0,2 0 0 16,2 0-1968-16,1-1-384 0,1-1-64 0</inkml:trace>
  <inkml:trace contextRef="#ctx0" brushRef="#br0" timeOffset="114764.56">20793 11188 17039 0,'0'0'752'0,"4"-5"160"0,0-1-720 0,-1 2-192 0,-3 4 0 0,4-5 0 0,-4 5 1552 0,0 0 288 16,0 0 48-16,0 0 16 0,0 0-560 0,0 0-96 15,0 0-32-15,0 0 0 0,0 0-608 0,-6 2-128 16,1 0-32-16,0 2 0 0,0 3-256 0,-2 0-64 15,4 3-128-15,-2-1 192 0,1 0-192 0,1-1 0 16,0-1 0-16,1 1 0 0,1-1 0 0,1-7 0 16,0 0 0-16,0 0 0 0,0 0 192 0,7 3 0 15,-1-1 0-15,2-2 0 0,1-2 32 0,-1-1 0 16,-2-2 0-16,2 1 0 0,1-2-48 0,-2 2-16 16,-1 0 0-16,-1 0 0 0,-5 4 32 0,0 0 16 15,0 0 0-15,0 0 0 0,0 0-16 0,5 5 0 0,-2 0 0 0,-1 2 0 16,0 2-192-16,2-1 0 15,-3 0 0-15,2 1 0 0,2-1 0 0,-1-1 0 16,0 0 0-16,2-2 0 16,0 0-1248-16,1-2-288 0,1-2-64 0,1 0-11824 0</inkml:trace>
  <inkml:trace contextRef="#ctx0" brushRef="#br0" timeOffset="116224.66">17436 10683 1839 0,'0'0'160'0,"0"0"-160"0,0 0 0 0,0 0 0 16,0 0 2032-16,0 0 368 15,3-4 80-15,-3 4 16 0,0 0-1472 0,1-6-304 0,0 2-48 0,-1 4-16 16,-1-5-16-16,0-1 0 0,1 6 0 0,-2-4 0 16,2 4-48-16,-3-5-16 0,-1 2 0 0,0 0 0 15,0 0-240-15,-1 0-48 0,2 0-16 0,-1 1 0 16,-2-1-80-16,2 2-32 0,-1-1 0 0,5 2 0 0,-5-1-32 0,5 1 0 15,-6-1 0-15,2 0 0 0,-1 0-128 0,1 0 0 16,0-2 0-16,-1 1 128 0,1 0-128 0,-1 0 128 16,1 0-128-16,0-2 128 0,0 2 64 0,0 0 0 15,0 0 0-15,-1 0 0 0,1-1-48 0,-1 1 0 16,0-1 0-16,0 1 0 0,1-1-144 0,-1 1 0 16,-1 0 0-16,2 1 128 0,4 1-128 0,-5-1 128 15,-1 0-128-15,0 0 128 0,6 1-128 0,-5 0 0 16,-1 0 0-16,6 0 0 0,-6 0 0 0,0 0 0 15,1 0 0-15,-1 0 0 0,1 0 0 0,-1 1 0 16,6-1 0-16,-7 1 0 0,1 0 0 0,-1 0 0 16,1 0 0-16,-1 0 0 0,3 0 0 0,-2 0 0 15,0 1 0-15,0-1 128 0,1 0-128 0,-1 1 0 0,1 0 0 0,0 0 128 16,0 1-128-16,-1 0 0 16,1-1 0-16,-2 1 0 0,0 3 0 0,1-3 0 15,-2 0 0-15,-1 2 128 0,-1-1-128 0,1 2 0 16,0-1 0-16,-2 2 0 0,-1-1 0 0,1 1-224 0,0 0 48 0,0-1-6192 15,0 1-1248-15</inkml:trace>
  <inkml:trace contextRef="#ctx0" brushRef="#br0" timeOffset="116647.38">17417 10483 4607 0,'0'0'400'0,"0"0"-400"0,0 0 0 0,0 0 0 15,2-4 1488-15,-2 4 224 16,2-6 32-16,-2 6 16 0,0 0-736 0,-2-5-160 0,-2-1-32 0,0 2 0 16,-2-2-112-16,0 2-16 0,-3 1-16 0,0 0 0 15,0 1-224-15,-1 1-32 0,-2 0-16 0,-1 1 0 16,-1 0-416-16,-2 1 0 0,1 1 0 0,-3 2 0 15,0 0 0-15,-2 2 0 0,-1 0 0 0,1 3 0 16,0 2 0-16,-1 3 0 0,-1 2-224 0,0 0 80 16,-1 2 144-16,1-1 0 0,1 1 0 0,3 0 0 31,0-1-608-31,3 0-32 0</inkml:trace>
  <inkml:trace contextRef="#ctx0" brushRef="#br0" timeOffset="117445.62">17451 10429 8175 0,'0'0'352'0,"0"0"96"0,-1-6-448 0,1-1 0 15,-2 2 0-15,1-1 0 0,-1 1 224 0,0-1-32 16,-2 2-16-16,0-2 0 0,-1 2 592 0,1-1 112 15,-1 2 16-15,-1 0 16 0,-1-1-384 0,0 2-80 16,-2 0 0-16,1 1-16 0,2 0-144 0,-2 0-32 16,0 1 0-16,1 1 0 0,-1 0-48 0,0 0-16 0,0 1 0 0,1 0 0 15,-1 2-64-15,0-1-128 16,0 1 176-16,-1 1-176 0,-1-1 192 0,0 1-192 0,1-1 192 0,-1 2-192 16,0-1 240-16,0 2-64 0,-2-2-16 0,0 2 0 15,0-1-16-15,0 2 0 0,0 0 0 0,1-1 0 16,1 2-144-16,-2 1 128 0,0 1-128 0,0 1 128 15,-1 1-128-15,-1 1 0 0,0-1 0 0,1 1 0 16,0-1 0-16,-1 1 0 0,0-2 0 0,2 0 0 16,-1 0 0-16,-1 0 0 0,-2-1 0 0,2 0 0 15,1-1 128-15,1 0 0 0,-2-1 0 0,2-1 0 16,0 1 128-16,0 1 32 0,0 1 0 0,1 0 0 16,0-1-128-16,0 1-32 0,1 0 0 0,-2 0 0 15,1 0-128-15,1 1 192 0,0 0-192 0,0 0 192 0,-1 0-192 0,0 2 0 16,0-2 0-16,1 0 0 0,0 0 0 0,1 0 0 15,-1 0-144-15,1 1 144 0,-2 2 0 0,1-2 0 16,1 0 0-16,-1 0 0 0,0 0 0 0,0 1 0 16,-1-1 128-16,-4 4-128 0,1 0 0 0,2-2 144 15,1 0-144-15,1-1 128 0,0-2-128 0,1 0 0 16,-1-2 0-16,1 1 128 0,2 0-128 0,-2 0 0 16,-2 1 0-16,0 1 128 0,1 0-128 0,2 1 0 15,-2 0 0-15,2 0 0 0,-1-1 0 0,0 2 0 16,-1-1 0-16,1 0 0 0,0-2 0 0,2 1 0 15,-2-2 0-15,1 1 128 0,-1-1 16 0,3 1 0 0,-3 0 0 16,2 0 0-16,2-1-144 0,-1 1 0 16,2 1 0-16,-3-1 0 0,3-1 0 0,-1 0 0 0,-2-1 0 0,0 1 0 15,1 0 160-15,-1 1 0 0,1 2 0 16,-1-1 0-16,1-1-160 0,1 1 128 16,-2 0-128-16,1 0 128 0,0 0-128 0,1 0 0 0,-2 0 0 0,2 1 128 15,-3-1-128-15,1 2 0 0,2-1 0 16,-2 0 0-16,1 1 0 0,-1 1 0 0,2 0 0 0,-1-1 128 15,1 0-128-15,0 2 0 0,1 0 0 0,-1 2 0 0,0 0 0 0,0 2 0 16,1 2 0-16,0-1 0 0,-3 2 0 0,2-1 0 16,-3 1 0-16,2-1 0 0,0 1 0 0,1-2 0 15,2 0 0-15,0 1 0 0,-2 1 0 0,2-1 0 16,1-1 0-16,1-1 0 0,0-2 0 0,1-1 128 16,-1-1-128-16,2 0 128 15,0-1-512-15,1-1-128 0,0-2 0 0</inkml:trace>
  <inkml:trace contextRef="#ctx0" brushRef="#br0" timeOffset="118135.31">16261 11561 3967 0,'0'0'176'0,"0"0"32"0,0 0-208 15,0 0 0-15,0 0 0 0,0 0 0 0,0 0 480 0,-6 6 48 0,6-6 16 0,-6 7 0 16,1-1-32-16,5-6 0 0,-6 9 0 0,1-2 0 16,0 0 64-16,1 1 0 0,-2-1 0 0,1 2 0 0,-1-1-80 0,2 1-16 15,-1 1 0-15,0-1 0 0,-1 1-80 0,2 1-16 16,0 0 0-16,-2 1 0 0,0 2-32 0,0-2-16 15,-1 0 0-15,2 1 0 0,-1 0-80 0,2 0 0 16,-3 2-16-16,2 0 0 0,-1 1-112 0,1 0-128 16,-1 3 176-16,2-2-176 0,0 1 240 0,-2 1-64 15,1-3-16-15,-1 2 0 0,2-1 144 0,-1 1 16 16,0 0 16-16,-1 0 0 0,0 0-96 0,1-1-32 16,1 1 0-16,0 1 0 0,0 2-80 0,1 0 0 15,-1 1-128-15,0-2 192 0,1 1-192 0,2-1 144 16,-1 2-144-16,1 0 128 0,-1 1 80 0,1 0 16 15,0 0 0-15,0 1 0 0,0-1 80 0,0 0 16 0,0 0 0 0,0 0 0 16,0 0-96-16,-2 1-16 16,2 3 0-16,0-2 0 0,1-1-64 0,1 1-16 15,0 2 0-15,2 0 0 0,-2 2-128 0,1 1 192 0,0 3-192 0,1-1 192 16,2-1-64-16,0 2 0 0,2 0 0 0,1 0 0 0,0 0-128 16,2 3 0-16,0 0 0 0,2-1 0 15,2-1 0-15,0-1 0 0,1 1 192 0,1 0-64 16,-1-1 48-16,-1-1 0 0,1 0 0 0,-1-2 0 15,1-1-176-15,2-2 128 0,-1 1-128 0,1-3 128 16,-1-2-976 0,0-2-208-16,-1-2-32 0,1-2-16 0</inkml:trace>
  <inkml:trace contextRef="#ctx0" brushRef="#br0" timeOffset="119043.07">16084 12255 5807 0,'0'0'256'0,"0"0"64"0,0 0-320 0,0 0 0 16,-8 6 0-16,2-1 0 0,1 1 448 0,0 0 48 15,0 0 0-15,1 2 0 0,1 0 144 0,-1 2 48 16,2 1 0-16,1 1 0 0,0 0-304 0,0 2-48 15,-1-1-16-15,1 2 0 0,1 2-144 0,0 1-48 16,0 0 0-16,2 0 0 0,-1-2 0 0,1 2-128 16,1 0 192-16,1 3-64 0,-1 0-128 0,0 1 128 15,1 4-128-15,1-1 128 0,-2-1 128 0,2 0 0 16,-1 0 16-16,1 3 0 0,-2 0 80 0,1 1 16 0,3-1 0 0,-2 2 0 16,0-2-176-16,-1 0-48 0,2-3 0 0,-1 0 0 15,1 0 48-15,0 2 0 0,1 0 0 0,0 2 0 16,1-2-64-16,0 2 0 15,0-1 0-15,-1 1 0 0,1-1 160 0,0 2 32 0,0-2 0 0,0 0 0 16,1-1-160-16,0 0-32 0,0 1 0 0,0-2 0 16,-1-1-128-16,1 0 128 0,2 3-128 0,-1-2 128 15,-2-1 128-15,1-1 0 0,-1 1 16 0,2-2 0 16,0-3 64-16,0 2 16 0,0 0 0 0,1 0 0 16,0 0 32-16,0 0 16 0,0-1 0 0,1-1 0 15,0 2-208-15,1 1-64 0,2-1 0 16,-1-1 0-16,0-1-128 0,2-1 0 0,0 1 0 0,0 1 0 0,-1-1 128 0,0 0-128 15,1 0 128-15,-1 0-128 0,2-2 0 0,-2 1 128 16,-2-3-128-16,-2 2 0 0,1-2 0 0,0 2 128 16,1-2-128-16,1 1 0 0,-2-1 208 0,2 0-32 15,1-2-16-15,-1-1 0 0,-2 1-160 0,0 1 0 16,1-1 144-16,2 2-144 0,-1-1 128 0,0-1-128 16,0 0 128-16,2 1-128 0,-1-2 0 0,2 1 128 15,-1 0-128-15,1-1 0 0,-1 0 0 0,3 0 0 16,2 0 0-16,0 2 0 0,-3-3 0 0,3-1 128 15,1-2-128-15,-1 1 0 0,-1-1 208 0,2-3-16 16,1 0-16-16,2-1 0 0,3-1 96 0,2 0 32 0,2-2 0 0,2-1 0 16,2 0-304-16,1 0 0 0,2-1 0 0,0 0 0 15,1-2 0-15,-3 2 0 0,-2-2 0 0,-1 0 0 32,0-2-656-32,2 2-48 0,-1-3 0 0</inkml:trace>
  <inkml:trace contextRef="#ctx0" brushRef="#br0" timeOffset="120405.29">15989 12565 1839 0,'0'0'0'0,"0"0"160"0,0 0-160 0,0 0 0 0,0 0 0 0,0 0 0 15,0 0 1728-15,0 0 304 0,0 0 64 0,0 0 16 16,-5-4-1344-16,5 4-256 16,0 0-48-16,0 0-16 0,0 0-288 0,-6 7-160 0,6-7 160 0,-4 7-160 15,4-7 256-15,-3 11-32 0,1 0-16 0,0 0 0 16,0 1 176-16,1 1 48 0,1-1 0 0,-1 1 0 0,-1-1-112 0,1 1 0 16,-1 0-16-16,0 3 0 0,1-1-80 0,0 2-16 15,-1 0 0-15,1 1 0 0,0-2 16 0,0 1 0 16,1-1 0-16,0 2 0 0,0 0-32 0,1-1-16 15,1 0 0-15,0-1 0 0,0 1-16 0,2-1 0 16,0 0 0-16,2 0 0 0,-1 2 96 0,1-1 32 16,-1 1 0-16,3-1 0 0,0 2 0 0,0-1 0 15,0-2 0-15,1 1 0 0,0-2-128 0,1 1-32 16,-2 0 0-16,1 2 0 0,-1-2-128 0,-2 1 128 16,1-1-128-16,0 1 128 0,0 0-128 0,-1 1 128 15,-2-3-128-15,1 1 128 0,-1-1 64 0,0 0 16 16,2 1 0-16,-1-1 0 0,2 0-16 0,-1-2 0 15,0 1 0-15,1 1 0 0,-2 2-64 0,2-2 0 16,-2-3-128-16,2 3 192 0,-2 0-64 0,1 1-128 16,1-2 176-16,0-1-176 0,1 0 208 0,0 0-64 0,-2 2-16 0,3-1 0 15,0-1 64-15,0 0 16 0,-3 1 0 0,1-1 0 16,1 0-16-16,-2-1-16 16,1-1 0-16,-1 1 0 0,2 0 0 0,1 0 0 0,-1 2 0 0,0-1 0 15,1 0-48-15,1 0-128 16,0 0 192-16,1 0-64 0,0-1-128 0,0 1 128 0,1 0-128 0,2-1 128 15,1 0-128-15,0 0 128 0,2 2-128 0,0-2 128 16,1-4 0-16,0 2-128 16,4-1 192-16,0 0-64 0,-1 1 0 0,0-2-128 0,-1-2 192 0,-1 2-64 0,-1 0-128 0,2-1 128 15,1-1-128-15,-7-2 128 0,2 2-128 0,0-1 0 16,2 2 0-16,2-2 0 0,-2 1 0 0,3-1 0 16,0 2 0-16,0-2 128 0,1 1-128 0,-1 0-256 15,1 0 64-15,2-1 16 0,-3 1-48 0,0-1-16 16,0 0 0-16,-1-1 0 0,-2 0-32 0,1-2-16 15,1-2 0-15,6 0 0 32,-1-1-688-32,-3-2-144 0,4-2-32 0,-2 2 0 0</inkml:trace>
  <inkml:trace contextRef="#ctx0" brushRef="#br0" timeOffset="121135.46">16281 13553 2751 0,'0'0'256'0,"0"0"-256"0,0 0 0 0,0 0 0 0,-2-3 2032 0,2 3 352 16,0 0 80-16,0 0 16 0,0 0-1040 0,0 0-208 15,0 0-32-15,0 0-16 0,0 0-496 0,0 0-112 0,0 0 0 0,0 0-16 16,0 0-272-16,0 8-48 16,1-1-16-16,1 3 0 0,0 1-48 0,2 2-16 15,1 1 0-15,2 1 0 0,0 2-160 0,3 0 192 16,2 1-192-16,3 0 192 0,0 2-192 0,3 1 192 0,1 0-192 0,3 0 192 15,0 0-16-15,2 0 0 0,0 0 0 0,0 0 0 16,1-1 32-16,-1 1 16 0,0-1 0 0,-1 0 0 0,1-1-48 16,0-2-16-16,-2 0 0 0,2-2 0 15,2 1-16-15,0-2 0 0,1-2 0 0,2 0 0 0,1 0 80 0,2-2 16 16,2-1 0-16,1-1 0 16,-2-3 0-16,0 1 0 0,-1-3 0 0,-1-1 0 0,-1-2-64 15,1 0-16-15,-2 0 0 0,-1 0 0 0,0-1-160 0,-1 1 160 16,0-1-160-16,10 0 160 0,-6-1-160 0,-2-1 0 15,-4 1 0-15,-1 0 0 16,-2 0-576-16,-2-2-128 0,-2 0-48 0,-3 0-6256 16,-1-1-1248-16</inkml:trace>
  <inkml:trace contextRef="#ctx0" brushRef="#br0" timeOffset="121687.5">16669 14011 11679 0,'0'0'512'0,"0"0"128"0,0 0-512 0,0 0-128 16,0 0 0-16,0 0 0 0,0 0 240 0,9 4 16 15,-2-2 16-15,4 3 0 0,-1-2 144 0,1 2 32 16,0-1 0-16,1-1 0 0,2 1 240 0,2-1 48 16,4 0 16-16,-1 0 0 0,1 1-128 0,3-1-32 15,-1 1 0-15,3 0 0 0,2-1-192 0,0 0-32 16,2 0-16-16,-2-1 0 0,1 1-144 0,-1-1-16 16,0 0-16-16,-1 1 0 0,1-1-176 0,2-1 192 15,0-1-192-15,0 1 192 0,2-1-192 0,3 1 192 16,3-1-192-16,-1 1 192 0,0 0-64 0,0-1 0 0,1-2 0 0,-3 0 0 15,-2-1-128-15,-1-1 0 16,-2 0 144-16,3 0-144 0,0-3 144 0,0 0-144 16,0 0 192-16,3-3-192 0,2 0 208 0,1-1-64 15,0-1-16-15,1-1 0 0,-1-4-128 0,0 1 0 0,-1-1 0 0,1 1 128 16,-2-2-128-16,0 1 0 16,2 2 0-16,2 1 128 0,4 1-288 0,1 0-64 0,-1 0-16 0</inkml:trace>
  <inkml:trace contextRef="#ctx0" brushRef="#br0" timeOffset="122612.04">16519 11065 6447 0,'0'0'576'0,"0"0"-576"0,5-7 0 0,1 0 0 0,-1-3 1056 0,2 1 96 16,0-1 32-16,3-1 0 0,0-2-368 0,3-1-80 16,3-2-16-16,0 1 0 0,1-2-144 0,0 2-16 15,3-2-16-15,3 1 0 0,3-2-64 0,2 1-16 16,2-1 0-16,1-1 0 0,-1 3-240 0,5 1-48 16,1-1-16-16,3 2 0 0,1 1-160 0,0-1 0 15,-2 1 0-15,-10 6 128 0,0-1-128 0,3 0 0 16,0 2 0-16,1 0 0 0,3 3 0 15,-1 1 0-15,2-1 0 0,3 2-5248 16,-2 0-992-16</inkml:trace>
  <inkml:trace contextRef="#ctx0" brushRef="#br0" timeOffset="123143.33">16678 10891 7359 0,'0'0'656'0,"0"0"-528"15,7-9-128-15,-1 1 0 0,1-1 752 0,1-1 112 16,1 0 32-16,2-1 0 0,2 0-128 0,2 0 0 16,-2 0-16-16,5-1 0 0,3-1-64 0,3-2-16 15,2 0 0-15,3 1 0 0,3 2-288 0,3 0-64 16,2-1-16-16,2 0 0 0,-3-1-96 0,0 1-16 16,1 1 0-16,-12 4 0 0,4 1 80 0,3 2 16 15,1 2 0-15,3 1 0 0,3 2-128 0,2 2-32 16,1 0 0-16,-2 1 0 0,-2 0-128 0,-1 3 0 15,0 2 0-15,-1 0 0 0,-1 3 0 0,0 3 0 0,-2 0 0 0,0 1 0 16,-1 2-192-16,-2 0 16 0,-2 3 16 16,-2 0 0-1,-1 0-768-15,-1-2-160 0,1 0-16 0</inkml:trace>
  <inkml:trace contextRef="#ctx0" brushRef="#br0" timeOffset="123722.53">17031 10687 9663 0,'14'-7'432'0,"-4"3"80"0,1-2-512 0,1 0 0 16,2-2 0-16,0 1 0 0,1 1 576 0,1-1 16 15,-1-1 0-15,-3 4 0 0,3-2-80 0,1 1-32 0,3 1 0 0,2-1 0 16,1 2-32-16,1 1 0 0,1-1 0 0,2 2 0 16,3 1-96-16,2 0-32 0,0 1 0 0,-1 1 0 15,1-1-64-15,0 1 0 0,-1 1-16 0,0 0 0 16,2 4-112-16,2 2-128 0,2 1 176 0,2 1-176 15,0 2 320-15,2 1-64 0,1 1 0 0,-1 0 0 16,-2 1 0-16,2 2 0 0,-2 1 0 0,0 1 0 16,-2 0-256-16,1 2 160 0,1 0-160 0,0 2 128 0,2 1-128 0,-1 1 0 15,1 1 0-15,-2 0 0 0,-1 1 0 0,-3-1 0 16,-1 1 0-16,13 13 0 0,-6-2 0 0,-4-4 0 16,-2-2 0-16,-2-1 128 0,-3-1-128 0,-1-1 0 15,0-1 0-15,-3 1 128 0,-3 1-128 0,-2 1-224 16,-4-2 48-16,-4 0-5600 15,-4-2-1136-15</inkml:trace>
  <inkml:trace contextRef="#ctx0" brushRef="#br0" timeOffset="124364.92">17841 10831 3679 0,'0'0'320'0,"0"0"-320"0,0 0 0 0,6-2 0 0,-1-1 1376 0,1 1 208 16,1 0 32-16,1 0 16 0,0 1-400 0,1 0-80 15,1-1 0-15,1 1-16 0,1 1-352 0,1 1-64 16,1-1-16-16,0 2 0 0,-1 0-240 0,0 1-48 16,-1 0-16-16,2 2 0 0,-1-1-160 0,1 2-48 15,-1 0 0-15,2 0 0 0,0 0 32 0,2 1 0 16,-1 0 0-16,2 0 0 0,0 2 0 0,4 2 0 16,-1 1 0-16,2 1 0 0,3 3-16 0,-1 0 0 15,1 1 0-15,0-1 0 0,-1 2-80 0,-1 1-128 16,-1-1 176-16,0 1-176 0,-2 0 128 0,-1 0-128 0,-1 3 0 0,1 2 0 15,-1 0 160-15,1 0-160 16,-2 1 128-16,-2-1-128 0,1 2 0 0,-1 0 128 0,0 4-128 0,-1 1 0 16,-1 1 128-16,1 1-128 0,-2 1 128 0,7 14-128 15,-2-6 0-15,0-1 128 0,-2-3-128 0,1 1 0 16,-2-1 0-16,1-1 128 0,-2 1-128 0,0 0 0 16,0 2 0-16,0 0 0 0,0 0 0 0,-1-1 0 15,-3-3 0-15,-1 0 128 0,-3 0-128 0,0 0 0 16,-1-1 128-16,-2 0-128 0,-3-2 128 0,0 1-128 15,-2 0-144-15,-3 2-112 0,0-3-32 0,-4-1 0 16,-2-2-544-16,-2-2-128 16,-4-5 0-16,0-1-4752 0,-3 0-944 0</inkml:trace>
  <inkml:trace contextRef="#ctx0" brushRef="#br0" timeOffset="125115.73">18688 11639 5519 0,'0'0'496'0,"0"0"-496"0,0 0 0 0,0 0 0 16,6-3 1408-16,0 1 192 0,-6 2 48 0,6 0 0 16,-6 0-912-16,7 2-176 0,-1 1-48 0,0 2 0 15,0 1-320-15,0 2-192 0,2 0 192 0,-1 2-192 0,-1 1 272 0,1 1-48 16,-2 1-16-16,2 0 0 0,1 2 112 0,-1 1 0 16,1 0 16-16,0 2 0 0,-1 1 128 0,2 2 32 15,1-1 0-15,3 11 0 0,-1-1-48 0,-1-3 0 16,-1 1 0-16,-1-2 0 0,-1 1-144 0,-1 0-48 15,-2 2 0-15,0 1 0 0,1-1-64 0,-3 1-32 16,0-1 0-16,0 2 0 0,-2 2-160 0,0 0 160 16,-1 0-160-16,-1 2 160 0,-1 0-160 0,-1-1 128 15,1-1-128-15,-1 0 128 0,0-1-128 0,-1 1 128 16,0-1-128-16,-1 0 128 0,1-3-128 0,1 2 0 16,-1 1 0-16,1 2 128 0,0-1-128 0,0 0 0 15,-2 0 0-15,0-1 0 0,-1-2 0 0,0 2 0 0,-2 1 0 0,0-2 128 16,0 1-128-16,1 0 0 0,-4-1 0 15,1-1 128-15,0-1-128 0,0 1 128 0,-2-1-128 0,-1-1 128 16,-2 1 0-16,2-3 0 0,0 0 0 0,0-1 0 16,-1 0 0-16,-2 1-128 0,1-1 192 0,-1-2-64 15,1-1 32-15,0 0 0 0,0 1 0 0,-2-2 0 16,-2-1-32-16,0 1-128 0,2-2 192 0,-2 3-64 16,0-1 0-16,-2-1 0 0,-2-2 0 0,-2 0 0 15,-1-2-128-15,-1-1 160 0,-4 0-160 0,3-1 160 16,1 0-160-16,1-1 0 0,0 1 0 0,1-1 128 15,2 0-128-15,2 1 0 0,2 1 0 0,-1-1 0 16,0 1-400-16,1 0-16 0,2-1 0 0,-1 0-10016 16</inkml:trace>
  <inkml:trace contextRef="#ctx0" brushRef="#br0" timeOffset="-140614.83">23652 4453 5519 0,'0'0'496'0,"0"0"-496"16,0 0 0-16,0 0 0 0,0 0 1296 0,-3-6 176 15,3 6 16-15,-1-7 16 0,1 7-608 0,0-8-112 16,0 8-16-16,3-8-16 0,-3 8-224 0,6-6-32 15,-1 0-16-15,-5 6 0 0,8-5 48 0,-8 5 16 16,5-6 0-16,-5 6 0 0,7-4-192 0,-7 4-32 0,0 0-16 0,6-5 0 16,-6 5 144-16,0 0 48 0,0 0 0 0,0 0 0 15,0 0-176-15,0 0-16 0,0 0-16 0,0 0 0 16,4 10-288-16,-1 2 0 0,-1 0 0 0,-1 3 0 16,-1 1 0-16,3 0 0 0,-3-1 0 0,2 2 0 15,0-1 0-15,1 1 0 0,1-1 0 0,0-1 0 16,0 1 0-16,1-3 0 0,-1-2 0 0,1-1 0 15,1-2 0-15,1-3 0 0,-7-5 192 0,10 6-192 16,1-3 704-16,-3-1 16 0,2-3 16 0,2-1 0 16,1-3 272-16,1-1 48 0,0-3 16 0,3-1 0 15,-2-3-432-15,3-4-96 0,-1-2-16 0,3-2 0 0,0-3-320 16,4-5-64-16,2-4-16 0,5-1 0 0,3-5 0 16,4 2-128-16,1 0 192 0,4-1-64 0,2 2-128 15,-3 2 0-15,-1 1 0 0,-3 1 0 0,-4 2 0 0,-2 4 0 16,-3 2 0-16,-3-1 0 0,-3 3 0 0,-3 3 0 15,-2 2 0-15,-3 3 0 0,-2 2 0 0,-2 2 0 16,-2 2 0-16,-1 1 0 16,-3 2-1728-16,-5 5-208 0,0 0-48 0,0 0-16 0</inkml:trace>
  <inkml:trace contextRef="#ctx0" brushRef="#br0" timeOffset="-140065.52">23714 4357 13823 0,'2'-15'1216'0,"0"6"-960"0,0-1-256 0,-1 0 0 0,-1 0 2560 0,0 1 480 15,-1 2 96-15,1 7 0 0,-1-7-2368 0,1 7-496 16,0 0-80-16,0 0-32 0,0 0-160 0,0 0-224 16,0 0 48-16,0 0 16 0,0 0-128 0,0 9-32 15,-1 1 0-15,0 1 0 0,0 2 128 0,0 2 32 16,-1 1 0-16,-1 0 0 0,1 2 160 0,0 1 0 15,0 0 0-15,1-1-128 0,0-1 128 0,0-2 0 16,1 0 0-16,0 0 0 0,0-3 0 0,2-1 0 16,-1 0 0-16,-1-11 0 0,5 10 400 15,1-3 16-15,-6-7 0 0,10 5 0 0,1-3 528 0,2-3 96 16,3-4 32-16,5-1 0 0,4-4-128 0,2-3-32 0,5-5 0 0,1-4 0 16,1-6-576-16,2-3-112 0,4-2-32 15,4-4 0-15,2-1-192 0,6-2 0 0,4 0 128 0,-1-2-128 16,-3 0 0-16,-5 4 0 0,-4 2 0 0,-4 4 0 15,-3 2 0-15,-6 4 0 0,-2 4 0 0,-5 4 0 16,-3 1 0-16,-4 4 0 0,-4 1 0 0,-1 3 0 16,-2 1-288-16,-2 3 0 0,-7 5 0 0,0 0 0 31,0 0-624-31,0 0-128 0,0 0-32 0,-8 4 0 16,-2 2-1760-16,-3 0-368 0,-2 2-64 0,-6 1-5840 0</inkml:trace>
  <inkml:trace contextRef="#ctx0" brushRef="#br0" timeOffset="-139877.65">24567 4049 16575 0,'0'0'736'0,"0"0"160"0,0-9-720 0,-2 1-176 16,-1-1 0-16,-3 1 0 0,2 0 2688 0,-2 3 512 15,1 0 112-15,5 5 16 0,-7-3-2304 0,7 3-464 16,-7 1-96-16,7-1-16 15,-7 8-928-15,2 1-192 0,-1 1-32 0,2 1-7808 16,-2 0-1568-16</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3:04:19.761"/>
    </inkml:context>
    <inkml:brush xml:id="br0">
      <inkml:brushProperty name="width" value="0.05292" units="cm"/>
      <inkml:brushProperty name="height" value="0.05292" units="cm"/>
      <inkml:brushProperty name="color" value="#FF0000"/>
    </inkml:brush>
  </inkml:definitions>
  <inkml:trace contextRef="#ctx0" brushRef="#br0">3613 681 13647 0,'0'0'592'16,"0"0"144"-16,-1-2-592 0,1 2-144 0,0 0 0 0,-3-4 0 0,1 2 1712 0,2 2 304 15,0-3 64-15,0 1 16 0,0-2-624 0,2 2-128 16,2-1-32-16,2 1 0 0,-1 0-496 0,3-2-112 15,3 1 0-15,1 1-16 0,1-2-224 0,4 1-32 16,1-1-16-16,2 0 0 0,2 1-144 16,1 0-16-16,3 0-16 0,-2-1 0 0,-1 0 144 0,0 1 16 15,0-2 16-15,-1 1 0 16,1 0-416-16,-1 2 0 0,-3 0-224 0,1 1 80 0,-3 0 144 0,0 0 0 16,-2 0 128-16,1 1-128 0,-5 0 160 0,0 0-32 15,-1 0-128-15,-2-1 192 0,-1 1-192 0,0 0 128 16,-7 0-128-16,0 0 0 0,0 0 336 0,0 0-16 0,0 0-16 0,0 0 0 15,0 0 160-15,0 0 48 16,-6-4 0-16,1 2 0 0,-3-1-256 0,-2-1-32 0,-2 1-16 0,-1 0 0 16,-2-2 16-16,-2 1 0 15,-4 2 0-15,-7 0 0 0,1 2 16 0,4 1 0 16,-3 1 0-16,-1 2 0 0,-3 1-64 0,-1 1-16 0,1 2 0 0,-2 2 0 16,0 2 160-16,-7 3 16 0,4 1 16 0,2 0 0 15,1 2-352-15,5 1-320 0,0 2 64 0,3-3 16 16,4-1 240-16,3-1 0 0,1 1 0 0,3-2 0 15,2-1 0-15,2 0 0 0,4-1-160 0,3 0 160 16,3-2 0-16,2-1-144 0,3-1 144 0,1-2 0 16,2 0-160-16,3-3 160 0,1 0-128 0,4-2 128 15,2-2 0-15,-1 0 0 0,1-2 0 0,0-2 0 0,-1-1 0 0,0-2 128 32,-2 0-128-32,-1-2 128 0,-3-2 16 0,-2-1 16 0,-3 0 0 0,0-2 0 0,-6 0 96 0,-1 0 32 15,-1 0 0-15,-4 1 0 0,-2 1 128 16,-2 2 32-16,-1 2 0 0,-3 1 0 0,0 2-176 0,0 1-16 15,-1 3-16-15,0 2 0 0,-1 3-240 0,-1 2-192 16,2 2 48-16,1 3 0 16,0 1-1408-16,3 2-288 0,2 1-48 0</inkml:trace>
  <inkml:trace contextRef="#ctx0" brushRef="#br0" timeOffset="781.7">3807 1315 21183 0,'-16'-5'1888'0,"10"3"-1504"0,-3-1-384 0,0-2 0 0,0 1 1408 0,2-2 192 16,0 0 64-16,1-2 0 0,0 0 176 0,3 0 32 15,2-1 16-15,1-1 0 0,2 0-800 0,1 0-176 16,3 1-16-16,0-1-16 0,3 2-640 0,2 0-240 16,1 0 176-16,2 2-176 0,2-1 0 0,-2 1 0 15,-2 3 0-15,1 2 0 0,0 0 0 0,-4 2 0 16,1 2 0-16,-1 2 0 0,-3 0 192 0,-2 3 32 0,-1 2 16 0,-2 2 0 16,-1 2-32-16,-1 3 0 0,-2 0 0 0,-1 5 0 15,-5 0-80-15,-3 1-128 0,-4 2 176 16,1-1-176-16,0 0 144 0,-2-1-144 0,-1-2 0 0,3-2 144 15,1-2 48-15,3-1 0 0,1-4 0 0,2-1 0 16,2-2 48-16,1-2 16 0,2 0 0 0,3-7 0 16,0 0 96-16,0 0 32 0,0 0 0 15,0 0 0-15,0 0-96 0,8 3-16 0,1-1 0 0,4 0 0 16,0-2-272-16,2-2 0 0,3 1 0 0,0 0 0 16,2-1 0-16,1 0-144 0,-2 0 144 0,0-1-192 15,-1 1 192-15,1 1 176 0,-1 0-48 0,-1 1 0 16,-1 0-128-16,-2 0-176 0,-1 0 48 0,-2 0 0 0,-2 1 128 0,0 1 0 15,-2 1 0-15,0-1 0 0,-7-2 0 0,0 0 0 16,5 3 0-16,-5-3 0 0,0 0 0 0,0 0 0 16,0 0 0-16,0 0 0 15,0 0-432-15,0 0 0 0,0 0 0 0,0 0 0 16,0 0-1392-16,0 0-288 0,6 3-48 0,-6-3-14064 16</inkml:trace>
  <inkml:trace contextRef="#ctx0" brushRef="#br0" timeOffset="1690.08">4811 909 33983 0,'0'0'1504'0,"0"0"304"0,0 0-1440 0,-1-5-368 0,0 0 0 0,2-1 0 16,-1 6 0-16,3-5 144 16,2-1-144-16,0 2 0 0,2-1 528 0,2 1 0 15,1 0 0-15,1-2 0 0,2 3-272 0,0 0-48 16,1-1-16-16,1 2 0 0,0-1-192 0,0-1 0 16,1 2 0-16,0 1 0 15,0 1-1600-15,-1 0-352 0,-1 1-80 0</inkml:trace>
  <inkml:trace contextRef="#ctx0" brushRef="#br0" timeOffset="1846.24">4756 1056 38591 0,'0'0'1712'0,"0"0"336"0,0 0-1632 0,0 0-416 16,0 0 0-16,0 0 0 0,0 0 0 0,6-2 0 0,2 1-192 0,1-1 192 0,1-1 0 0,1 1 128 15,2 0 32-15,2 0 0 0,0 0-160 0,2-1 0 16,0 1 0-16,2 0 128 0,0-1-304 0,0-1-64 15,2 1-16-15</inkml:trace>
  <inkml:trace contextRef="#ctx0" brushRef="#br0" timeOffset="2581.98">6438 534 21183 0,'0'0'944'0,"0"0"192"15,0 0-912-15,0 0-224 0,0 0 0 0,6-2 0 0,0 1 1504 0,3 0 256 16,3-1 48-16,0 1 16 0,2 0-1168 0,2 0-224 16,0-1-48-16,6-3-16 0,0 2 80 0,3-2 0 15,-2 1 16-15,0 0 0 0,0-2-208 0,0 2-64 16,-2-1 0-16,-5 2 0 0,0 0-192 0,-2-1 176 16,-1 1-176-16,-2 0 160 0,-2 0-160 0,-2-2 160 0,-2 2-160 0,-2 0 160 15,-3 0 16-15,-2-1 0 16,-3 1 0-16,-4-1 0 0,-3 2 128 0,-2 0 16 15,-3 1 16-15,-2 1 0 0,-2 1 48 0,-2 1 16 0,-1 0 0 16,-1 1 0-16,-3 0-16 0,-4 1-16 0,-2 1 0 0,-1 1 0 16,-1 2-32-16,0 2 0 0,-1 0 0 15,10 2 0-15,0 2-64 0,3 3-16 0,1 0 0 16,3 2 0-16,2 0-256 0,2-1 0 0,3 1 128 16,-1 4-128-16,4-2 0 0,3-2 0 0,4-3 0 15,2 0 0-15,1-1-128 0,3-2 128 0,4-2 0 0,0 0-144 16,3-2 144-16,2-1 0 0,2-2-144 0,1-1 144 15,3-2 0-15,-2-2 0 0,3-1 0 0,-2-1 0 0,1-2 0 16,-2-3 0-16,-1-1 0 0,-3-2 0 0,-2 0 128 0,-4-1-128 16,0-1 192-16,-4 0-64 0,-4-1 32 0,-3 0 0 15,0 0 0-15,-5 1 0 0,-2 2-32 0,-1 1 0 16,-3 2 0-16,2 1 0 0,0 3-128 0,-2 1 0 16,0 1 0-16,2 2 128 0,1 1-320 0,4 2-64 15,0 0 0-15,2 3-16 16,3 1-2064-16,3 3-416 0,2 0-64 0</inkml:trace>
  <inkml:trace contextRef="#ctx0" brushRef="#br0" timeOffset="3238.64">6812 949 28559 0,'0'0'2544'0,"0"0"-2032"15,0 0-512-15,0 0 0 0,0 0 800 0,-1-5 64 16,1 5 16-16,-2-6 0 0,-3-1-112 0,2-1 0 15,-4-1-16-15,1 0 0 0,-2 1 32 0,0-1 16 0,1 0 0 0,-2 2 0 16,-1 2-352-16,-1 0-80 16,0 2-16-16,-2 1 0 0,0 2-128 0,-2 3-32 15,2 3 0-15,-1 4 0 0,-2 0-192 0,1 2 0 0,1 0 0 0,1 2 0 16,-2 4 0-16,1 0-128 0,3 2 128 0,1 0-160 16,1 1 160-16,3-1 0 0,2-2-144 0,3-1 144 15,1-2-176-15,5-2 48 0,0 0 0 0,1-4 0 16,1 0-192-16,4-2-48 0,4-4 0 0,-2-2 0 31,0-3-48-31,1-1-16 0,2-4 0 0,-1-2 0 0,1-2 128 0,-1-2 32 0,1-3 0 0,0-3 0 16,-3-1 272-16,0-1-192 0,-1 3 192 0,-2 1-160 0,-2 2 160 0,-1 1 0 15,-3 3 160-15,-1 4-160 0,-2 1 512 0,-1 6 0 16,0 0 0-16,0 0 0 0,0 0 0 0,-3 7 0 16,0 1 0-16,-1 3 0 0,0 2-512 0,1 1 128 15,-1 0-128-15,1 2 0 0,1 0 0 0,0 1 0 16,2-2 0-16,0-1 0 15,0 1 0-15,2-3 0 0,1-1 0 0,3-1 0 0,-2-1 0 0,1-4 0 16,1-2 0-16,2 0 0 0,1-3 0 0,1-3 0 16,1-1 0-16,1-3 0 0,1-1 0 0,0-3 0 15,-1-4 0-15,2-3 0 0,3-1 0 0,-2-2 128 16,1-1-128-16,-4 2 0 0,1 1 128 0,-2 4-128 16,-1 2 0-16,-2 3 0 0,-4 3 240 0,0 3-48 15,-4 4-16-15,0 0 0 0,0 0 32 0,5 5 16 16,-3 3 0-16,1 3 0 0,-2 3-224 0,1 4 144 15,0 0-144-15,0 0 128 0,-1 1-128 0,2 0 0 0,2-2 0 0,0 1 0 16,2-2 0-16,2 0 0 16,-2-3 0-16,2-1 0 0,1-2 0 0,0-2 0 15,-1-3 0-15,2-3 0 0,-1-3 0 0,3-2 0 0,-3-4 128 0,2 0-128 16,-1-3 256-16,1-3-48 0,-2-4 0 0,0-3 0 16,-3-3 0-16,1 0 0 0,-1 0 0 0,-1 0 0 15,-1 0-208-15,-1 2 128 0,-1 2-128 0,0 3 0 16,-2 3 0-16,1 2 0 0,-2 2 0 0,0 2-160 15,0 2-608 1,0 5-128-16,0 0-32 0,0 0 0 0,0 0-2736 16,0 0-560-16</inkml:trace>
  <inkml:trace contextRef="#ctx0" brushRef="#br0" timeOffset="3504.43">7317 1082 24767 0,'0'0'1088'0,"8"-2"240"0,-1 0-1072 0,3-1-256 15,1-1 0-15,2-1 0 0,2-2 1024 0,-1 0 128 31,-1-2 48-31,0 0 0 0,0-1-80 0,-1 0-16 0,1-1 0 0,-2 1 0 0,0-2-608 0,-2 1-128 16,-3 1-32-16,0 0 0 0,-2 2-144 0,-1 0-48 16,-1 1 0-16,-2 7 0 0,0 0 224 0,0 0 32 15,-8-1 16-15,-1 5 0 0,-3 1-112 0,0 4-32 16,0 0 0-16,0 4 0 0,-3 2-112 0,2 2-32 16,2 1 0-16,0 1 0 0,0-1 0 0,3-1 0 15,3 1 0-15,2 0 0 0,-1-2-128 0,4-1 160 0,1 0-160 0,4-1 160 16,0-2-160-16,3-1 160 15,2-1-160-15,-1-1 160 0,4 0-160 0,1-2 160 16,3-1-160-16,0-2 160 0,1-3-416 0,1-2-64 0,0-3-32 16,5-3-11008-1,-2 0-2208-15</inkml:trace>
  <inkml:trace contextRef="#ctx0" brushRef="#br0" timeOffset="3661.33">7782 1051 3679 0,'0'0'160'0,"0"0"32"0,-2-4-192 0,2 4 0 0,-1-5 0 0,1 5 0 16,2-6 6944-16,1 1 1344 0,1 0 272 0,2 2 48 15,3-1-6656-15,3 0-1328 0,3 0-272 0,2 0-48 16,3 0-304-16,2 0 0 0,-2-1 128 0,2 0-128 16,0-2-1952-16,1 1-448 0</inkml:trace>
  <inkml:trace contextRef="#ctx0" brushRef="#br0" timeOffset="5798.27">7867 950 6447 0,'0'0'576'0,"0"0"-576"15,0 0 0-15,0 0 0 0,-6 0 2464 0,6 0 384 16,0 0 80-16,0 0 16 0,0 0-896 0,0 0-160 15,0 0-32-15,0 0-16 0,0 0-336 0,0 0-64 16,0 0-16-16,6-4 0 0,1 0-672 0,1-1-144 16,3 2-32-16,4 0 0 0,2-2-256 0,1 2-48 15,1-3-16-15,0 1 0 0,3-1 16 0,3 1 0 16,1-2 0-16,-1 0 0 0,5-1-48 0,2 1-16 16,1 1 0-16,2-1 0 0,1 2-80 0,1-1-128 0,-1 1 176 0,-3-1-176 15,-3 1 128-15,-3-1-128 0,-2 0 0 0,0 1 0 16,-4 1 128-16,-3 0-128 0,-2 1 0 15,-4 2 0-15,-5 1 0 0,-7 0 0 0,0 0 0 0,0 0 0 16,0 0 0-16,0 0 0 0,0 0 0 0,-7 1 0 16,-2 0 0-16,-4 1 0 0,-3 2 0 15,-2 0 0-15,-7 2 0 0,-2-1 0 0,-5 0 0 0,-2-1 0 16,-2 0 0-16,-1 1 0 0,0-2 0 0,1 1 0 16,2 2 0-16,1 1 0 0,1-2 0 0,1 1 0 15,1-2 288-15,2 0 0 0,1 0 0 0,4 1 0 0,1 0 144 0,3-2 16 16,5-1 16-16,3 0 0 0,2-1-208 0,4 2-64 15,5-3 0-15,0 0 0 0,0 0-192 0,7 4 0 16,3 0-144-16,4 1 144 0,1-3-128 0,3-1 128 16,0 0 0-16,3-2-144 0,3-2 144 0,3-1 0 15,0 1 0-15,4 0 0 0,2-3 0 0,2 1 0 16,4-1 0-16,3 1 0 16,3-1-1280-16,-2 1-160 0,-4-4-32 0</inkml:trace>
  <inkml:trace contextRef="#ctx0" brushRef="#br0" timeOffset="6204.96">9059 567 18431 0,'0'0'1632'0,"1"-7"-1312"0,1-1-320 0,-1 1 0 0,0-2 1792 0,-2 1 304 16,1-1 48-16,0 2 16 0,-1-1 160 0,-1-1 48 15,1 1 0-15,0 3 0 0,1 5-880 0,0 0-160 16,0 0-48-16,0 0 0 0,0 0-656 0,0 0-144 15,0 0-32-15,-1 8 0 0,1 3-112 0,0 2-16 16,-1 3-16-16,0 4 0 0,1 2-48 0,0 1-16 16,0 1 0-16,0 2 0 0,0 1-240 0,1 6 176 15,0-2-176-15,0-2 160 0,0-2-160 0,2-3 0 16,-1-1 0-16,0-2 0 0,0-1 0 0,0-1 0 16,1-4 0-16,0-1 0 15,1-1-624-15,-2-2-96 0,3-2-32 0,-1-1 0 16,1-2-2048-16,-5-6-400 0,0 0-96 0</inkml:trace>
  <inkml:trace contextRef="#ctx0" brushRef="#br0" timeOffset="6611.16">9064 583 31327 0,'-10'-32'2784'0,"8"19"-2224"0,-3-2-560 0,2-2 0 0,1 2 592 0,2-2 16 0,1 1 0 16,3-1 0-16,2 2 48 0,1 0 16 0,3 0 0 0,4 0 0 15,-1 0-160-15,2 4-16 16,2 1-16-16,1 2 0 0,1 0-160 0,3 2-16 0,0 4-16 0,-1 1 0 15,-2 2-288-15,-3 3 128 0,1 2-128 0,-3 2 0 0,-2 1 160 0,-2 2-160 16,-3 1 128-16,-2 2-128 0,-3 0 0 0,-2 4 0 16,-3 2 0-16,-4 0 0 0,-3 4 0 15,-5 2-144-15,-5 3 0 0,-2-1 0 0,0 0-176 0,0-3-16 16,0-3-16-16,-3 3 0 0,1-4 352 0,2-4 0 16,2-5 0-16,3-2 0 0,4-2 272 0,2-3 128 15,2-1 32-15,1 0 0 0,1-2 16 0,7-2 0 16,0 0 0-16,0 0 0 0,0 0-208 0,0 0-48 15,0 0 0-15,0 0 0 0,7 3-192 0,1 1 0 16,6 0 0-16,-1 0 0 0,2 2 0 0,3 0 0 16,3 2 0-16,1 1-160 0,1 1 160 0,1 1 0 0,2 2 0 15,1-1 0-15,-2 0 0 0,0 0 0 16,0 2 0-16,-1 0 0 0,-2-1 0 0,0 0 128 16,-1 0-128-16,-3 0 0 0,-3-6 128 0,-4 2-128 15,0 0 128-15,-1 0-128 0,-2-3 128 0,0 1-128 16,-2-1 160-16,-1 0-160 0,-5-6 0 0,0 0 0 0,0 0 0 0,0 0 0 31,0 0-816-31,0 0-96 0,0 0-32 0</inkml:trace>
  <inkml:trace contextRef="#ctx0" brushRef="#br0" timeOffset="7682.49">10378 807 22463 0,'0'0'992'0,"0"0"208"0,0 0-960 15,0 0-240-15,0 0 0 0,0 0 0 0,0 0 1600 0,0 0 288 16,0 0 48-16,0 0 16 0,0 0-352 0,0 0-80 15,0 0-16-15,0 0 0 0,0 0-672 0,9 2-144 16,1-2-32-16,2 0 0 0,2-2-320 0,4 2-64 16,3 0-16-16,3-1 0 0,1-1-128 0,4 0-128 0,2 0 192 15,-3 0-192-15,1-3 0 0,-2 1 0 32,0-1 0-32,-2 2 0 0,-3 1-1408 0,-2 0-320 0,-2 1-80 0</inkml:trace>
  <inkml:trace contextRef="#ctx0" brushRef="#br0" timeOffset="7866.06">10352 987 35871 0,'0'0'1600'0,"0"0"320"16,0 0-1536-16,0 0-384 0,0 0 0 0,0 0 0 0,0 0 0 0,0 0 0 16,8 0 0-16,1 0 128 0,1 0 192 0,5 0 64 15,1 0 0-15,4 0 0 0,2 0-240 16,2 0-144-16,1 0 192 15,3 0-192-15,3-1 0 0,1 0 0 0,0-2 0 0,-2 1 0 16,1 0-2032-16,-2-1-352 0,-2-2-80 16</inkml:trace>
  <inkml:trace contextRef="#ctx0" brushRef="#br0" timeOffset="8259.82">10720 674 28559 0,'-8'-5'2544'0,"-3"-2"-2032"16,-2-2-512-16,2 2 0 0,0-1 1312 0,0 1 160 0,2 1 48 0,1 0 0 15,2 3-624-15,2 1-112 16,0 0-16-16,4 2-16 0,0 0-288 0,0 0-48 0,0 0-16 0,3 7 0 16,1 2-400-16,3 1 128 0,2 1-128 0,4 1 0 15,3 0 0-15,1 0 0 0,0 0 0 0,3 2 0 16,1-2 0-16,1-1 0 0,2 0 0 0,2-1 0 15,0-2 0-15,2 0 0 0,-1 0-128 0,1-2 128 0,-1 0-336 16,2-3 0-16,-1-1 0 0,0 1 0 16,-4-2 0-16,-2 0 0 0,-1 1 0 0,-5-1 0 15,-2-1 336-15,-3 0-144 0,-3 0 144 0,-2 1 0 0,-6-1 0 0,0 0 0 16,1 6 0-16,-2 0 0 0,-1 1 240 0,-6 1 0 16,-2 0 0-16,-2 2 0 0,-1 1 144 0,-3 3 16 15,-2 0 16-15,-1 1 0 0,-1 3-96 0,0 1 0 16,1-1-16-16,-1 3 0 0,3 1-160 0,2 0-16 15,1-1-128-15,0-1 192 0,3-1-192 0,1-2 0 16,3 1 0-16,-2-2 0 0,2 0-160 0,2-2-80 31,0 0-16-31,2-1-11264 16,1 1-2272-16</inkml:trace>
  <inkml:trace contextRef="#ctx0" brushRef="#br0" timeOffset="9148.76">12111 707 21183 0,'0'0'1888'0,"-5"-2"-1504"0,5 2-384 0,-6-3 0 15,-1 3 2032-15,2-2 336 0,5 2 64 16,0 0 0-16,0 0-1184 0,5-3-240 0,4 1-48 0,3 0-16 16,5 0-416-16,2 1-80 0,5 0 0 0,2 0-16 15,4-2-96-15,10 2-16 0,1 0 0 0,0 0 0 16,-1 1-144-16,-1 0-48 0,-3-1 0 0,-1 1 0 15,0-2-128-15,-4 2 128 0,-1-1-128 0,-10 1 128 16,0 0-128-16,-3-1 0 0,-1 1 0 0,-2 0 128 16,-4 0-128-16,-2-2 0 0,-3 2 144 0,-5 0-144 15,0 0 0-15,0 0 0 0,-5-2 0 0,-5 0 128 16,-3 0-128-16,-5 1 0 0,-2 1 0 0,-4 1 128 16,2 0-128-16,-4 0 176 0,-4 2-176 0,-4 1 192 15,-4-2 96-15,-1 3 32 0,-3 2 0 0,-1 2 0 0,0 0 128 16,-10 4 48-16,5 2 0 0,3 2 0 0,2-1-176 0,3 2-48 15,3-2 0-15,4 1 0 0,4-1-272 0,5 0 0 16,4-2 0-16,8-3 0 0,2 0 0 0,4 0 0 16,1 0 0-16,3 0 0 0,3 0-144 0,4 0 16 15,2 0 0-15,9 1 0 0,2-1 0 0,6-3 0 16,1-4 0-16,2-2 0 0,1-2 128 0,0-3-208 16,1-2 80-16,-1-2 128 0,-3-2 0 0,-2 0 0 15,-1-3 0-15,-1-1 0 0,-5-1 0 0,-1-2 0 16,-4 0 0-16,-4 0 0 0,-3 2 208 0,-4 0-32 15,-4 0-16-15,-2 0 0 0,-5 2 48 0,-1 2 16 16,-3 3 0-16,-1-1 0 0,-2 2-224 0,0 3 176 16,-1 2-176-16,0 3 160 0,-1 3-336 0,2 1-64 15,-1 1-16-15,2 3 0 16,3 1-1472-16,3 2-288 0,2 2-64 0</inkml:trace>
  <inkml:trace contextRef="#ctx0" brushRef="#br0" timeOffset="9821.89">12676 1107 34095 0,'0'0'3024'15,"0"0"-2416"-15,0 0-480 0,0 0-128 16,-4-5-464 0,-2 1-112-16,0-2-32 0,-3 1 0 0,-1-2 1088 0,-1 1 224 0,-1-1 32 0,1 3 16 15,-2-2-112-15,0 3-32 0,-3 1 0 0,0 1 0 16,-3 2-192-16,0 1-32 0,1 2-16 0,-2 3 0 0,0 2-160 0,1 2-16 15,1 0-16-15,1 1 0 0,2 2-176 0,1 1 0 16,3 1 0-16,3 0 0 0,2 1-144 0,3-1 144 16,2 1 0-16,2-2 0 0,2 1-192 0,4-3 192 15,2-1-192-15,2-1 192 0,3-1-336 0,1-1 32 16,3-5 16-16,1-2 0 0,-1-1-64 0,1-3-16 16,-1-1 0-16,-1-4 0 0,-3-2 144 0,1-2 32 15,-2-2 0-15,-1-1 0 0,0-1 192 0,-1-1 0 16,-4 0 0-16,-1 0 0 0,-1 2 0 0,-1 1 0 15,-2 2 0-15,-1 2 0 0,1 2 416 0,-2 1-32 16,0 6 0-16,0 0 0 0,0 0 128 0,0 0 32 16,-7 3 0-16,1 3 0 0,2 0-416 0,0 4-128 0,-1 0 0 0,1 2 0 15,1 2 0-15,1 1 0 0,1-2 0 0,1 0 0 16,0 0 0-16,1-1 0 0,3-1 0 0,0 1 0 16,1-3-176-16,1 0 176 0,2-1-192 0,1-3 192 15,1 0-384-15,1-3 48 0,0-3 0 0,1-1 0 16,1-2 0-16,1 0 0 0,0-3 0 0,1 0 0 15,-1-3 0-15,3-4 0 0,0-1 0 0,3-3 0 32,-2 1 80-32,0 0 32 0,-1 2 0 0,-3 1 0 0,-3 2 224 0,-2 3 208 0,-4 3-32 0,-5 6-16 0,0 0 384 15,0 0 80-15,0 0 16 0,0 10 0 0,-1 3-160 0,-1 3-32 16,0 1 0-16,0 2 0 0,-2 1-320 0,2 0-128 16,2-1 0-16,1 0 144 0,3-1-144 0,0-2 0 15,1 0 0-15,1-1 128 0,1-3-128 0,0-1 128 16,3-2-128-16,1-1 128 0,0-4 80 0,1-2 16 15,1-2 0-15,1-1 0 0,-2-4 32 0,0-3 16 16,0-3 0-16,0-3 0 0,-2-3-64 0,1-2-16 16,-1-1 0-16,0-4 0 0,0 0-192 0,-3 1 144 15,0 0-144-15,-2 3 128 0,0 2-128 0,-2 2 0 16,-2 3 0-16,-1 2-176 16,-1 2-272-16,0 3-64 0,0-1-16 0,1 7 0 15,0 0-1712-15,0 0-352 0,-4 2-64 0,-1 1-12128 0</inkml:trace>
  <inkml:trace contextRef="#ctx0" brushRef="#br0" timeOffset="10103.4">13190 1299 20271 0,'0'0'896'0,"0"0"192"0,8-2-880 0,2-1-208 0,3-1 0 0,0 0 0 16,0 1 2096-16,3-3 368 16,0 0 80-16,1-2 16 0,-2-2-1040 0,-1-1-208 0,-1 0-32 0,0-1-16 15,-2 0-528-15,-2-1-96 16,-1-2-32-16,-1 2 0 0,-3 1-160 0,-1 0-48 0,-1 2 0 0,-4 1 0 15,1 3-80-15,-2 0 0 0,-2 3-16 0,-3 2 0 16,-2 1 48-16,-2 2 16 16,-4 4 0-16,0 3 0 0,-2 3-224 0,1 3-144 0,-1 1 192 0,2 2-192 15,0 0 176-15,3 2-176 0,1 1 160 16,2 0-160-16,3-1 128 0,2 0-128 0,1-1 0 0,1 0 0 0,2-1 0 0,2-1 0 31,3 0 0-31,1-2 0 0,3 0 160 0,1-3-160 16,2-2 160-16,2-2-160 0,2-1 128 0,4-3-128 15,0-1 0-15,2-3 144 16,1-3-528-16,1-1-96 0,1-3-32 0,1-4 0 16,-1-3-2528-16,2-2-512 0</inkml:trace>
  <inkml:trace contextRef="#ctx0" brushRef="#br0" timeOffset="10400.42">13854 881 37663 0,'0'0'1664'0,"0"0"352"0,0 0-1616 0,0 0-400 0,-1-5 0 0,2-1 0 15,-1 6 160-15,6-4-160 0,-1-1 192 0,3 1-192 16,2 0 384-16,2-1-48 0,1 1 0 0,3 0 0 16,-1 1-336-16,3 0 0 0,1 0 0 0,0-1 128 31,-1 1-1344-31,-1 0-272 0,1-1-48 0</inkml:trace>
  <inkml:trace contextRef="#ctx0" brushRef="#br0" timeOffset="10541.16">13840 1032 27647 0,'0'0'2448'16,"0"0"-1952"-16,0 0-496 0,0 0 0 0,0 0 2160 0,0 0 336 16,0 0 64-16,0 0 0 0,6-2-1632 0,1 1-336 15,4 1-64-15,1-2-16 0,2 1-256 0,0 1-48 16,2-1-16-16,3 1 0 0,2-1-192 0,0-1 0 16,-1-1-192-16</inkml:trace>
  <inkml:trace contextRef="#ctx0" brushRef="#br0" timeOffset="11307.16">15240 760 5519 0,'-4'-3'496'16,"1"0"-496"-16,-2-2 0 0,2 0 0 0,0-2 5040 0,-3-1 912 0,-2 2 176 0,3-3 32 15,5-1-3584-15,1-1-720 16,2-1-128-16,4 0-48 0,2-4-608 0,2 0-128 15,0-3-32-15,3 1 0 0,3 0-496 0,1 3-96 0,3 0-32 0,-1 3 0 16,1 2-288-16,0 1 160 0,0 4-160 0,-3 2 128 16,0 2-128-16,-3 2 0 0,-3 3 0 0,1 4 0 15,-4 4 0-15,-1 1 0 0,-3 5 0 0,-3 1 0 16,-3 2 0-16,-3 2 0 0,-2 4 144 0,-4 0-144 0,-2 2 0 0,-7 8 0 16,0 0 0-16,0-3 128 0,-2-3-128 0,1-3 0 15,2-5 0-15,2-3 0 0,0-2 0 0,2-4 192 16,2-3-32-16,1-2-16 0,0-2 368 0,3-1 64 15,4-2 0-15,4-4 16 0,0 0-144 0,0 0-16 16,0 0-16-16,0 0 0 0,6-1-288 0,3 0-128 16,1-1 128-16,4 0-128 0,4-2 0 0,1 1 0 15,1-1 0-15,2-1 0 0,1 1 0 0,-2 0 0 16,1-1 0-16,-2 1 0 0,1 0-160 0,0 1 160 16,-1 0 0-16,1 0-144 15,0 0-1440-15,1 1-272 0,-2 1-64 0</inkml:trace>
  <inkml:trace contextRef="#ctx0" brushRef="#br0" timeOffset="11667.4">15828 510 37775 0,'-2'-16'1664'0,"3"9"368"15,1 1-1632-15,2-1-400 0,3 1 0 0,2 0 0 16,1 1-368-16,2 1-144 0,1 0-48 0,1 2 0 0,0 1 560 0,3 2 272 0,-4 1-16 0,1 2-16 16,0 2-240-16,-3 1 128 0,-1 3-128 0,-3 2 0 15,-2 2 0-15,-3-1 0 0,-3 3 0 0,-4 4 0 16,-3 2 0-16,-3 1 0 0,-3 3 0 0,0-1 0 16,-2 0 0-16,-4 5 0 0,3-5 0 0,2-3 0 15,-1-2 0-15,3-6 0 0,2-3 176 0,4-1-176 16,-1-2 640-16,2-3 0 0,3 0 16 0,3-5 0 0,0 0-176 0,0 0-32 15,3 5-16-15,3-1 0 0,0-3-240 0,4-1-64 16,0 0 0-16,2 0 0 0,5 0-128 0,2 0 0 16,1-1 0-16,2 1 0 0,3-2 0 0,1 2 0 15,-1-1 0-15,1 0 0 0,-1 1 0 0,-1 0 0 16,-2 0-144-16,-1-1 144 16,-2-1-1712-16,-2 1-224 0,0 2-48 0</inkml:trace>
  <inkml:trace contextRef="#ctx0" brushRef="#br0" timeOffset="12168.12">16649 477 9215 0,'0'0'400'0,"-3"-4"96"15,-1-1-496-15,-1 0 0 0,0 1 0 0,0 0 0 0,3 2 6208 0,2 2 1152 16,0 0 240-16,0 0 32 0,0 0-5392 0,0 0-1088 15,0 0-224-15,0 9-32 0,0 3-352 0,1 1-64 16,0 5-16-16,1 3 0 0,0 3-144 0,0 0-48 16,0 2 0-16,0-1 0 0,1 1-272 0,-1 1 160 15,1 0-160-15,3-2 128 0,-3 1-128 0,1-1 0 16,0-2 144-16,0-2-144 0,-1-2-240 0,2 4-112 16,-1-4-32-16,0-3 0 15,1-3-2224-15,-1-3-448 0,0-2-80 0</inkml:trace>
  <inkml:trace contextRef="#ctx0" brushRef="#br0" timeOffset="12356.38">16446 781 35007 0,'-15'-13'1552'0,"9"8"320"0,2 0-1488 0,0-1-384 0,1 1 0 0,2-1 0 0,1 1 960 0,3-1 128 16,2 2 32-16,2-1 0 0,3-2-672 0,3 1-128 15,7 1-16-15,3-1-16 0,3 0-288 0,1 0 0 16,2 1 0-16,2-1 0 0,-3 1-208 0,3-1-112 15,0 0 0-15,1-1-16 16,0 1-2336-16,-2-1-464 0,1 1-80 0</inkml:trace>
  <inkml:trace contextRef="#ctx0" brushRef="#br0" timeOffset="12700.93">17124 463 27647 0,'0'0'1216'0,"-4"-2"256"0,-2-2-1168 0,1-1-304 0,5 5 0 0,-4-4 0 15,1-1 960-15,3 5 144 0,0 0 32 0,0 0 0 16,2-6-176-16,2 0-16 0,4 2-16 0,2-1 0 16,3 1-688-16,2 0-240 0,4-2 144 0,2 2-144 15,3 0 128-15,1 2-128 0,1-1 128 0,0 1-128 16,-1 1 0-16,0 1 0 0,-3-1 128 0,-1 1-128 15,-3 1 176-15,-2 1 0 0,-4 0 0 0,-2 2 0 16,0 2 208-16,-4 1 64 0,-1 1 0 0,-4 3 0 16,0 1 208-16,-2 3 48 0,-2 3 16 0,-1 1 0 15,-4 4-64-15,0 3-16 0,-2 0 0 0,0 1 0 16,1 1-320-16,-2-1-80 0,1 1-16 0,0 5 0 0,0-4-224 0,4-3 0 16,1-2 128-16,2-3-128 0,1-3-144 0,2-3-80 15,3-2-16-15,1-1 0 16,2-2-1440-16,4-2-304 0,3-3-48 0</inkml:trace>
  <inkml:trace contextRef="#ctx0" brushRef="#br0" timeOffset="13125.7">17721 688 29487 0,'-10'7'1296'0,"6"-2"288"16,-2 1-1264-16,-1 2-320 0,1 2 0 0,0 1 0 0,2 2 1120 0,1-1 160 15,-2 0 48-15,2 1 0 0,0 1-496 0,0 1-112 16,3-1-16-16,3 1 0 0,-2-2-96 0,2 0-32 15,3-1 0-15,2-1 0 0,1-1-288 0,3 0-64 0,1-2-16 0,3-2 0 16,1 0-208-16,0-3 0 0,2-1 128 0,-1-1-128 16,1-1 0-16,-1-3-256 0,-1-2 48 0,0-3 16 31,-3-2-352-31,-1-2-64 0,0-4-16 0,-5 1 0 16,-1-3-16-16,-3 0 0 0,-4-1 0 0,-3-1 0 0,-4 0 640 0,-2 2 0 0,-5 0 0 0,-2 1 0 15,-5 0 384-15,1-1 80 0,-1 1 32 0,0-1 0 16,0 2 64-16,6 1 16 0,-1 1 0 0,0-1 0 0,2-1 16 0,0 1 16 15,2 1 0-15,1 0 0 0,1 0-96 0,1-2 0 16,2 0-16-16,4 3 0 0,2 0-160 0,3 1-16 16,2 1-16-16,3 1 0 0,2 1-304 0,2 1 0 15,2 2 0-15,2 2 0 0,-1 1 0 0,3 1 0 16,-2 0-144-16,0 3 144 0,-3 2 0 0,-1 2-128 16,-1 1 128-16,-3 2 0 0,0 1 0 0,-3 2-160 15,-1 2 160-15,-2 2 0 0,-4 2 0 0,0-1 0 16,-2 3 0-16,-2 2 0 0,-2 2 0 0,-1-1 0 15,0 0 0-15,1-1 0 0,-1-1-304 0,-1 3 0 16,1-3 0-16,1-3 0 16,0-1-1264-16,3-2-256 0,1-2-48 0</inkml:trace>
  <inkml:trace contextRef="#ctx0" brushRef="#br0" timeOffset="13422">18280 664 35007 0,'0'0'3120'16,"0"0"-2496"-16,0 0-496 0,0 0-128 0,4-2 448 15,3-1 80-15,0 0 16 0,3-1 0 0,5 1 352 0,0 1 64 16,1 0 0-16,4-1 16 0,1 1-592 0,1 0-128 16,1 0-32-16,0 0 0 0,0-1-224 0,1 2 0 15,-2-1 0-15,-2 1 0 16,0 1-448-16,-2 1-176 0,-3 0-32 0,-2 1-16 16,-2 2-2752-16,-3-1-544 0,-8-3-128 0</inkml:trace>
  <inkml:trace contextRef="#ctx0" brushRef="#br0" timeOffset="13578.43">18314 875 3679 0,'-11'-6'320'0,"11"6"-320"16,0 0 0-16,0 0 0 0,0 0 6912 0,0 0 1296 15,0 0 272-15,0 0 48 0,0 0-6560 0,6 1-1328 0,5-1-256 0,3 2-48 16,2-2 112-16,4 0 0 16,2-1 16-16,2-1 0 0,1 0-288 0,2-1-176 15,0-2 192-15,3 1-192 16,2-1-896-16,2 2-272 0,2 0-64 0</inkml:trace>
  <inkml:trace contextRef="#ctx0" brushRef="#br0" timeOffset="14047.3">19324 415 26543 0,'0'0'1168'0,"1"-6"256"0,0 0-1136 0,0-1-288 16,1 2 0-16,-2 5 0 0,3-6 1088 0,-3 6 144 15,0 0 48-15,0 0 0 0,0 0 16 0,0 0 16 16,0 0 0-16,6 4 0 0,-2 2-544 0,1 2-96 15,-2 3-32-15,-1 2 0 0,-2 1-128 0,1 5-48 16,-1 2 0-16,0-1 0 0,0 3-240 0,0 2-48 0,-2 1-16 0,0 1 0 16,0-1-160-16,-1-1 128 15,1 1-128-15,0 3 128 0,0-1-128 0,1-4-144 0,1-1 144 16,1-4-208 0,1-1-1392-16,1-4-288 0,2-3-48 0</inkml:trace>
  <inkml:trace contextRef="#ctx0" brushRef="#br0" timeOffset="14344.72">19534 499 4607 0,'0'0'400'0,"-7"2"-400"0,2 1 0 15,-1 2 0-15,1 3 6416 0,1 2 1200 0,1 3 256 0,0 3 32 0,-1 2-6368 0,2 0-1264 16,1 1-272-16,0-1 0 16,1 2 128-16,0 5 32 0,1 2 16 0,2-4 0 0,1-1-48 0,1-2 0 15,2-3 0-15,3 1 0 0,-2-3-128 0,3-2 160 16,2-2-160-16,0-2 160 0,1-1-160 0,3-5 160 15,0-2-160-15,2-3 160 0,1-2-32 0,-1-5 0 16,-1-4 0-16,-1-4 0 0,-3-4 48 0,-1-4 0 16,-1-4 0-16,-2-1 0 0,-2-3 48 0,-5 6 16 15,-1 0 0-15,-2 0 0 0,-2 2 368 0,-1 3 80 16,-3 3 16-16,-1 3 0 0,-2 2 160 0,-4 0 32 16,-3 3 16-16,1 4 0 0,-1 1-656 0,1 3-128 15,-2 2-128-15,2 2 192 0,1 1-384 0,1 4-64 16,0 0 0-16,2 3-16 15,4 1-1344-15,1 1-272 0,3 0-48 0</inkml:trace>
  <inkml:trace contextRef="#ctx0" brushRef="#br0" timeOffset="14626.88">19990 528 26719 0,'0'0'1184'0,"-2"6"240"16,0 1-1136-16,0 3-288 0,-2 1 0 0,1 2 0 0,0 2 736 0,-1-1 96 15,2 1 0-15,-1 3 16 0,0 0 128 0,3-1 32 0,-3 1 0 0,6-2 0 16,-2 2-432-16,3-3-64 0,2-2-32 0,0 0 0 16,4-2-288-16,0-2-64 0,2-1-128 0,1-1 192 0,2-4-64 0,0-2-128 15,1-2 176-15,2-2-176 0,0-1 224 0,0-3-64 16,-2-5-16-16,-2-4 0 0,-1-2 80 0,-2-2 16 16,-2-3 0-16,-2-2 0 0,-3-1 32 0,-2 6 16 15,-2-1 0-15,-1 2 0 0,-2 0 176 0,-3 2 48 16,-1 2 0-16,-3 2 0 0,-2 1 0 0,-6-2 16 15,-1 7 0-15,1 1 0 0,-1 2-400 0,-1 3-128 16,3 2 0-16,0 2 0 0,2 0-160 0,1 5-144 16,1 2-16-16,4 0-16 15,2 3-1872-15,1 1-368 0,2 1-80 0</inkml:trace>
  <inkml:trace contextRef="#ctx0" brushRef="#br0" timeOffset="15176.48">20483 491 31903 0,'0'0'1408'0,"0"0"304"0,0 0-1376 0,0 0-336 0,-2 5 0 0,0 3 0 16,-2 1 320-16,1-1 0 0,-1 5 0 0,-1 1 0 15,0 1 384-15,1 1 64 0,-1 0 0 0,1 1 16 16,-1-1-272-16,0 6-64 0,0 0-16 0,2-2 0 16,2-1-224-16,-1-3-32 0,1 0-16 0,2-3 0 15,1-2-160-15,-1-2 160 0,2-2-160 0,1-1 160 16,0-3-32-16,-4-3-128 0,0 0 192 0,8-2-64 15,-2-3-128-15,2-1 0 0,0-6 0 0,-1-3 0 16,1-2-256-16,0-3 80 0,-1-3 16 0,1 3 0 0,1-3 32 0,0-1 0 16,-3 1 0-16,2 1 0 0,-1 2 128 0,-1 3 128 15,0 3-128-15,-1 0 176 0,0 3 176 0,-2 3 32 16,-3 8 16-16,0 0 0 0,0 0-144 0,0 0-48 16,2 7 0-16,-1 0 0 0,-1 4-208 0,0 3 144 15,0 1-144-15,0 2 128 0,-1 0-128 0,1 2 0 16,1-2 0-16,1 7 0 0,2-2 0 0,1-4 0 15,2-2 0-15,-2-2 0 0,4-1 0 0,0-2 0 16,1-1 0-16,1-4 0 0,0-3 0 0,1-3 0 16,-1-1 0-16,1-4 0 0,1-1 0 0,0-4 0 0,1-3-144 0,0-3 144 31,-1-2 0-31,-2 0-192 0,0-4 192 0,0-1-160 0,1-2 160 0,-1 1 0 0,0 4 0 0,-1 1 0 16,-1 2 0-16,1-1 224 0,0 4-48 0,-5 5-16 15,0 1 160-15,-1 3 16 0,-4 5 16 16,0 0 0-16,0 0-192 0,6 8-32 0,-2 2-128 0,-1 2 192 0,-1 4-192 0,0-3 176 15,-1 4-176-15,0 2 160 16,0 0-160-16,1-1 128 0,-2 1-128 0,1-1 128 0,1-1-128 0,2 5 0 16,-1-3 0-16,4-2 0 0,-2-2 0 0,2-2-192 15,0-2 64-15,2-1 128 16,2 0-896-16,1-5-48 0,0-1-16 0,3-3 0 16,0-2-2160-1,4-3-432-15,-2-4-96 0</inkml:trace>
  <inkml:trace contextRef="#ctx0" brushRef="#br0" timeOffset="15599.6">21290 427 31791 0,'0'0'1408'0,"0"0"288"0,0 0-1360 0,0 0-336 16,0 0 0-16,0 0 0 0,0 0 528 0,-5 3 48 15,1 0 0-15,-1 4 0 0,1 1 96 0,-1 3 32 16,0 2 0-16,2 1 0 0,-1 5-192 0,2 2-16 16,0 2-16-16,-1 1 0 0,-1 1-144 0,2 2-16 15,0-3-16-15,-1 6 0 0,1-2-160 0,1 0-16 0,0-4-128 0,1-2 192 16,1-1-192-16,0-3 0 15,1-4 128-15,0-2-128 0,0-1 0 0,1-3 176 16,2-4-176-16,-5-4 160 0,0 0-160 0,0 0 0 16,5-5 0-16,0-4 128 0,-1-3-128 0,-1-4 0 0,1-4 0 0,-1-4 0 15,-2-4-160-15,1-3 160 0,0-3-208 0,-1 5 80 16,-1-4 128-16,0 0 0 16,2 1 0-16,-2 3 0 0,0 0 176 0,1 0 64 15,0 3 16-15,0-7 0 0,2 3 0 0,-2 4 16 0,1 2 0 0,2 3 0 0,0 2-112 0,2 4-32 16,-2 1 0-16,3 5 0 0,0 2-128 0,2 3 0 15,1 1 0-15,0 3 0 16,0 3-176-16,0 0 176 0,-1 0-128 0,-1 3 128 0,0 1 0 16,-1 2-160-16,-3 1 160 0,-2 2 0 0,-1 2 0 0,-3 1 0 15,-2-1 0-15,-3 1 0 0,-4 1 0 0,-3-1 0 16,-4 1 0-16,-2 1 0 0,1 1-192 0,-1-1 192 16,0 1-192-16,6-3 192 0,1 1-432 0,0-1 32 15,1 2 0-15,2-1 0 16,2 0-1248-16,1-2-240 0,3-2-48 0</inkml:trace>
  <inkml:trace contextRef="#ctx0" brushRef="#br0" timeOffset="15912.07">21737 563 30399 0,'0'0'1344'0,"-2"-4"288"15,-3-1-1312-15,0 2-320 0,-2 0 0 0,0 1 0 0,-2 1 1264 0,-1 1 176 16,-2 2 32-16,-1 2 16 0,-3 3-448 0,0 2-80 0,-2 0-32 0,-1 2 0 15,0 2-224-15,-1 1-64 16,1 0 0-16,-2 6 0 0,1-1-384 0,6 0-64 0,3 0-32 0,3-1 0 16,3-1-160-16,3-2 0 15,3-2 0-15,3-1 0 0,3-2 0 0,2 0 128 0,3-4-128 0,3-1 0 16,3-3 0-16,2-2 128 0,-1-4-128 0,3-3 0 16,-3-2 0-16,1-1 0 0,-1-3 0 15,-2 0 0-15,-3 0 0 0,0 1-176 0,-3 2 176 0,-4 2-192 16,1 2 192-16,-8 6 128 0,0 0-128 0,0 0 176 15,0 0 48-15,0 0 16 0,0 0 0 0,2 8 0 16,2 0-112-16,-1 1 0 0,-1-1-128 0,1 1 192 16,2-1-192-16,1 0 0 0,3-1 0 0,1 0 0 0,2-2-256 0,2-1 16 15,3-2 0-15</inkml:trace>
  <inkml:trace contextRef="#ctx0" brushRef="#br0" timeOffset="24504.95">3798 1326 2751 0,'0'0'128'0,"0"0"16"0,2-6-144 0,2 1 0 0,-2-1 0 0,1 1 0 0,-1-2 2624 0,2-1 480 16,-1 1 96-16,0-2 32 0,-1 0-1088 0,1-1-224 16,-3 0-32-16,0 0-16 0,1 0-320 0,0 0-64 15,0 1-16-15,-1-2 0 0,-1 2-352 0,0 1-80 16,1 0-16-16,0 2 0 0,-1 0-256 0,1 2-64 15,0 4-16-15,0 0 0 0,0 0 32 0,0 0 16 16,0 0 0-16,0 0 0 0,-4 4-368 0,2 5-80 16,0 1-16-16,0 4 0 0,-1 4-96 0,0 2-32 15,0 2 0-15,0 2 0 0,-2 2-16 0,1 2-128 16,-1-1 192-16,2 2-64 0,0-2-128 0,2 1 0 16,0-2 144-16,1 0-144 0,0-3 0 0,0 0 128 15,0-2-128-15,0-2 0 0,0-1 0 0,0-3 0 16,0-1 0-16,0-2 128 0,0-1 32 0,1-1 16 15,-2-3 0-15,-1 0 0 0,2-7-176 0,0 0 0 0,0 0 0 0,0 0 0 16,0 0 192-16,0 0-32 0,-5 1-16 0,-1-2 0 16,0-2-16-16,-1-3-128 0,1 0 192 0,-1-3-64 15,2-2-128-15,-1-2 192 0,1-4-192 0,1-4 192 16,3-1-64-16,1-3 0 0,2-3 0 0,3 0 0 16,0-2-128-16,3 3 0 0,1 0 0 0,1 2 0 15,1 2 0-15,1 3 0 0,0 2-128 0,2 3 128 0,2 3-144 0,-2 2 144 31,-1 2-192-31,0 4 192 0,0 2 0 0,1 1-128 0,-1 1 128 0,0 2 0 0,-1 2 0 0,-1 3 0 16,-1 0 0-16,0 3 0 0,-1 0 144 0,-3 2-144 16,0 0 128-16,-3 2-128 0,-2-1 128 0,-2 1-128 15,-1 0 128-15,-2 2-128 0,-3-1 176 0,-1 0-48 16,-1-2-128-16,0 0 192 0,-2-2 48 0,-2-1 0 16,1-1 0-16,-2-1 0 0,-2-1 64 0,-2 0 16 15,-1-2 0-15,2 0 0 0,-1-2-320 0,2 0 128 16,0-1-128-16,2-1 0 0,1 1 176 0,2-1-176 15,1 0 160-15,3-1-160 0,1 0-208 0,0 0-144 16,6 0-32-16,0 0 0 16,0 0-2240-16,0 0-464 0,0 0-96 0,7-6-16 0</inkml:trace>
  <inkml:trace contextRef="#ctx0" brushRef="#br0" timeOffset="24958.74">3741 1186 10127 0,'0'0'896'0,"3"-6"-704"15,-2 0-192-15,0 0 0 0,0 1 2256 0,2-1 432 16,-2 1 64-16,-1 5 32 0,0 0-1056 0,0 0-224 16,0 0-32-16,0 0-16 0,0 0-384 0,0 0-80 15,2 6-16-15,0 4 0 0,1 2-464 0,-1 3-112 16,-1 1-16-16,0 2 0 0,-1 2-224 0,-1 0-160 16,0 4 192-16,-1-1-192 0,-1 2 160 0,-1 0-160 15,-1 1 128-15,1 0-128 16,-3-1-288-16,3-1-144 0,1 0-16 0,0-4-16 15,2-1-816-15,1-1-144 0,1-3-48 0</inkml:trace>
  <inkml:trace contextRef="#ctx0" brushRef="#br0" timeOffset="25601.36">4124 1331 6447 0,'0'0'576'0,"0"0"-576"0,-3-5 0 0,1-1 0 0,0 1 2304 0,1-1 336 0,0 1 80 0,0-2 16 15,0 0-576-15,0 1-112 0,-1-2-32 0,1-1 0 16,0 0-320-16,1 1-64 16,1-1-16-16,0 0 0 0,2 1-704 0,0 2-144 0,1-1-16 0,2 2-16 15,0-1-448-15,1 3-96 0,2 1 0 0,1 1-16 16,2-1 16-16,0 2 16 0,1 2 0 0,-1 1 0 15,0 2 48-15,-1 3 0 0,-1 1 0 0,1 2 0 16,-1 1 0-16,-2 1 0 0,-3 0 0 0,-2 4 0 16,-5-1-96-16,0 1-16 0,-1 0 0 0,-3 1 0 15,0-1-144-15,1-1 160 0,-3 1-160 0,0-2 160 16,-1-2-32-16,0-1-128 0,1-1 192 0,-1-1-64 0,0 0 288 16,2-1 48-16,-1-1 16 0,1-2 0 15,3 0-48-15,-1-1-16 0,1 0 0 0,4-5 0 16,0 0-160-16,0 0-48 0,0 0 0 0,0 6 0 15,0-6-208-15,0 0 0 0,5 5 128 0,3-2-128 0,3-1 0 0,2-1 0 16,1-1 0-16,4-1 0 16,1-1 0-16,-1-1 0 0,2-2 0 0,1 2 0 0,0-3 0 0,0 2 0 15,0 0 0-15,0-1 0 0,-3 1 0 0,-2 0 0 16,-4 1 0-16,-1 1 0 0,-2 0 0 0,-3 1 0 16,-6 1 0-16,0 0 0 0,0 0-224 0,0 0 16 15,0 0 0-15,0 0 0 16,0 0-784-16,0 0-160 0,0 0-16 0,0 0-16 15,-3 6-1776-15,-1 1-368 0,-1-2-64 0</inkml:trace>
  <inkml:trace contextRef="#ctx0" brushRef="#br0" timeOffset="26273.2">3816 1233 4607 0,'0'0'192'0,"0"0"64"0,0 0-256 0,0 0 0 16,0 0 0-16,1-4 0 0,0-2 2624 0,-1 6 464 16,-1-5 112-16,0 0 0 0,1 5-1456 0,1-5-288 15,-1 5-64-15,0 0-16 0,0 0-160 0,0 0-16 16,0 0-16-16,0 0 0 0,0 0-336 0,0 0-64 0,0 0-16 0,0 0 0 16,1 8-272-16,-2 1-64 0,-1 2-16 0,-2 3 0 15,0 1-32-15,-2 3 0 0,1 0 0 0,-1 3 0 16,1 2-144-16,-1 2-48 0,1 1 0 0,0 0 0 15,1 2-48-15,2-2-16 0,1 0 0 0,1-2 0 0,1-1-128 0,0 0 0 16,1-2 0-16,-1-1 0 16,1-2 0-16,1 0 0 0,-2 0 0 0,0-3 0 15,0-2 0-15,0 0 0 0,0-3 0 0,0-1 128 0,0-2-128 16,-1-1 192-16,0-6-192 0,-1 6 192 0,1-6-64 0,0 0-128 16,0 0 192-16,0 0-64 0,0 0-128 15,0 0 0-15,0 0 0 0,0 0 0 0,0 0 0 0,0 0-256 16,-4-4 48-16,4 4 0 0,-2-4 16 0,1-3 0 15,-1 1 0-15,1-1 0 16,-1 0-192-16,0-1-16 0,1-1-16 0,0 0 0 16,0-1-320-16,0 0-64 0,1 1-16 0,0-1-11792 15</inkml:trace>
  <inkml:trace contextRef="#ctx0" brushRef="#br0" timeOffset="26666.12">3841 1392 1839 0,'0'0'0'0,"0"0"160"0,0 0-160 0,0 0 0 0,0 0 0 0,0 0 0 16,0 0 3568-16,0 0 672 0,0 0 144 15,0 0 32-15,2-6-2688 0,1 2-512 0,1-2-128 0,0 2 0 0,2-1-560 0,0 1-96 16,1 1-32-16,1 0 0 0,-2 0-128 0,2 1-16 16,0 1-16-16,-2 1 0 0,1 0 256 0,0 1 48 31,-1 2 16-31,1 1 0 0,-7-4 128 0,6 4 16 15,0 1 16-15,-2 2 0 0,-1 0-240 0,0 0-48 16,-2 2-16-16,-1-1 0 0,0 0-144 0,-1-1-16 16,-3 2-16-16,1 0 0 0,0-1-64 0,-1-1-16 15,0 0 0-15,0-2 0 0,-3 1-160 0,1-1 160 16,1-1-160-16,-1 0 160 0,1-1-160 0,-1 1 0 16,1-1 0-16,1 0 0 15,-1 1-1520-15,-1-1-336 0,-1-1-64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10T13:06:19.659"/>
    </inkml:context>
    <inkml:brush xml:id="br0">
      <inkml:brushProperty name="width" value="0.05292" units="cm"/>
      <inkml:brushProperty name="height" value="0.05292" units="cm"/>
      <inkml:brushProperty name="color" value="#FF0000"/>
    </inkml:brush>
  </inkml:definitions>
  <inkml:trace contextRef="#ctx0" brushRef="#br0">5445 2281 15663 0,'0'0'1392'0,"-4"-4"-1120"0,2 0-272 0,0-1 0 16,-1 0 592-16,2 0 64 0,-2 0 16 0,1 0 0 16,0 1 640-16,2 4 128 0,-1-4 32 0,1 4 0 0,1-7-560 15,2 3-96-15,3 0-32 0,2 2 0 0,1-1-112 0,4 1-32 16,1 1 0-16,3-1 0 0,4 1-224 0,5 0-48 16,-2 1-16-16,3-1 0 0,1 0-160 0,-1 1-16 15,1-1-16-15,-4-1 0 0,0 0 0 0,0-1 0 16,2 0 0-16,-3 1 0 0,0 1-160 0,-1 0 128 15,-2 1-128-15,-2-1 128 0,-1 1-128 16,-3 0 0-16,-1-2 0 0,-3 2 0 0,-2 0 176 0,-8 0-48 16,0 0-128-16,0 0 192 0,0 0 112 0,0 0 16 15,-5-3 0-15,-4 0 0 0,-2 1-96 0,-4 1-16 0,-2-1 0 0,-3 2 0 16,-2 2-208-16,-2 0 0 16,-3 2 0-16,-3 4 0 0,-3-2 0 0,-5 2 0 0,-2-1 0 15,-2 0 0-15,0 1 0 0,2 2 0 0,2 0 0 0,2 2 0 16,0 0 0-16,3 1 0 0,1 1 0 0,3-1 0 0,1 0 0 0,3 0 0 15,1 0 0-15,3 1 0 0,2-1 0 0,5-1 0 16,1-1 0-16,3 0 0 16,3 0 0-16,3 1 0 0,2-2 0 0,3 0 0 0,3-1 0 0,3-1 0 15,0-1 0-15,4 0 0 0,4-2 256 0,0-1-64 16,0-1 0-16,2-2 0 0,-1-1 64 0,2-2 16 16,1-2 0-16,-2 0 0 0,0-3 112 0,-3 0 32 15,-1-1 0-15,-2-1 0 0,-1-1-32 0,-2-1 0 16,-3-1 0-16,0-1 0 0,-4-1-96 0,-2 0-32 15,-2 1 0-15,-2 2 0 0,-1-1-112 0,-3 2-16 16,-4 2-128-16,-2 3 192 0,-1 1-192 0,-1 2-208 0,0 4 32 16,-3 1 16-1,-2 2-608-15,1 3-112 0,0 2-16 0,1 2-16 16,0 1-2192-16,3 4-432 0</inkml:trace>
  <inkml:trace contextRef="#ctx0" brushRef="#br0" timeOffset="265.54">5680 2548 29087 0,'0'0'1280'0,"0"0"272"0,-1-6-1232 0,1 6-320 0,-2-4 0 0,2 4 0 16,0 0 800-16,0 0 96 0,-5 2 32 0,1 2 0 15,1 2-528-15,-1 3-96 16,2 2-32-16,-1 4 0 0,0 4-144 0,0 1-128 0,1-1 144 0,-1 6-144 0,-1 1 192 0,0 3-48 15,1 1-16-15,1 1 0 16,-3-1-128-16,3-2 192 0,1 0-192 0,1-1 192 0,-1 0-192 16,0-2 0-16,1-1 0 0,1-1 128 15,0-2-128-15,0-1 0 0,0-1 0 0,1-3 128 16,1-1-608-16,-2-3-128 0,1-1-32 0,1-2-9264 16,-3-9-1856-16</inkml:trace>
  <inkml:trace contextRef="#ctx0" brushRef="#br0" timeOffset="562.75">5675 2759 22111 0,'-6'-21'976'0,"4"12"208"0,-1-1-944 0,2-1-240 15,2-1 0-15,1 1 0 0,1-1 2176 0,2 1 400 16,-1-1 80-16,3 1 16 0,-1 0-1168 0,3 1-224 16,1 1-64-1,1 0 0-15,1 3-784 0,2-1-176 0,3 2-16 0,-1 0-16 0,0 0-32 0,-1 3-16 16,2 2 0-16,-2 1 0 0,-1 1-176 0,-1 2 0 15,0 4 0-15,-4 1 128 0,0 0-128 0,-4 1 0 16,-2 4 0-16,-2 1 128 0,-2 1-128 0,-3-1 192 16,-3 0-192-16,-1 2 192 0,-2 1-64 0,-1-2-128 15,0-2 192-15,-2 0-64 0,-2-2-128 0,-2 0 0 0,1-1 144 0,-1-1-144 16,1 0 0-16,0-2 0 0,1 0 0 0,1 0 0 16,0-2-208-16,3 1-16 0,3-3 0 0,0 0 0 31,2-2-1264-31,6-2-256 0,0 0-48 0,0 0-13200 0</inkml:trace>
  <inkml:trace contextRef="#ctx0" brushRef="#br0" timeOffset="781.97">6177 2628 29487 0,'5'-12'1296'0,"-3"7"288"0,0 2-1264 0,0 0-320 0,1-2 0 0,-3 5 0 0,0 0 1168 15,0 0 176-15,0 0 48 0,0 0 0 16,0 0-336-16,2 9-64 0,-1 0-16 0,-1 3 0 0,-2 2-464 0,1 4-80 15,-1 0-32 1,-1 3 0-16,0 3-96 0,0 1-32 0,-1 4 0 0,1-2 0 0,-1 0-128 0,0-1-16 16,2-1-128-16,0-1 192 0,1-2-192 0,1-1 0 15,1-1 128-15,1-1-128 0,1-3 0 0,3 0 0 16,-3-4 128-16,3-2-128 16,-1-1-1280-16,2-2-288 0,3-1-64 0,-3-3-14976 15</inkml:trace>
  <inkml:trace contextRef="#ctx0" brushRef="#br0" timeOffset="1534.06">6882 2394 3679 0,'0'0'160'0,"-2"-5"32"0,0 1-192 0,14-2 0 15,17 2 0-15,-8 1 0 0,-15-1 5632 0,-6 4 1072 16,0 0 208-16,0 0 64 0,0 0-4736 0,0 0-928 16,0 0-192-16,0 0-32 0,6-3-544 0,0 2-96 15,2-1-32-15,2 1 0 0,1 0-256 0,2 1-160 0,3-2 192 0,1 1-192 16,-1 0 0-16,1 1 0 16,2 0 0-16,1 0 0 15,-2 0-1280-15,0 0-352 0,-3 0-80 0,0 0-11888 0</inkml:trace>
  <inkml:trace contextRef="#ctx0" brushRef="#br0" timeOffset="1737.18">7030 2538 20271 0,'-19'1'896'0,"11"0"192"0,0 0-880 0,-1 1-208 0,1 2 0 0,2-1 0 16,0-1 2528-16,-1 1 464 0,3 1 80 0,1 0 32 15,1 2-2016-15,2-6-416 0,0 0-80 0,3 6-16 16,2 1-64-16,4-1 0 0,2 0-16 0,5-2 0 15,2 0-176-15,3-2-48 0,-1-1 0 0,4-1 0 16,4-3-272-16,-1 0 0 0,1 1 128 0,1-1-128 16,2 0-688-16,2-1-192 0,1 1-32 0,0 0-9328 15,2-2-1856-15</inkml:trace>
  <inkml:trace contextRef="#ctx0" brushRef="#br0" timeOffset="3867.01">8506 2273 25167 0,'0'0'1104'0,"0"0"240"0,0 0-1072 0,0 0-272 0,0 0 0 0,0-5 0 15,0-1 640-15,2 1 64 0,-2 5 0 0,7-4 16 16,1-1 32-16,0 2 0 0,1 0 0 0,2 1 0 16,2 1-288-16,3 1-48 0,1 1-16 0,3 1 0 15,1 0-192-15,1 1-32 0,2 0-16 0,-1 0 0 16,0-1 16-16,1 1 0 0,-2 1 0 0,-3-2 0 0,0 0-176 0,-2 1 0 15,-3-2 0-15,-2 2 0 0,-2-1 0 0,-2 0 0 16,-3 0 0-16,-5-2 0 0,0 0 128 0,0 0 0 16,0 0 0-16,0 0 0 0,-8 2 32 0,-3 1 0 15,-2-2 0-15,-4 0 0 0,-4 0 48 0,-2 1 16 16,-5-1 0-16,1 1 0 0,-3 2-32 0,-1 1-16 16,0 2 0-16,0 2 0 0,0 1 128 0,0 2 16 15,2 1 16-15,-2 1 0 0,2 2-32 0,0-1-16 16,2 0 0-16,1 2 0 0,4 3-288 0,2 1 0 0,3 1 128 0,3 0-128 15,3 1 0-15,3 0 0 16,2 0-128-16,4 0 128 0,2 0-144 0,3-2 144 16,4-2-128-16,0-2 128 0,3 0 0 0,2-3 0 15,3-2 0-15,2-1 0 0,1-2 0 0,1-4 0 0,0-1 0 16,-1-4 128-16,0-4 0 0,0-2 16 16,-1-4 0-16,0-2 0 0,-3-4-16 0,0-2-128 0,-2-4 192 15,-2-1-64-15,-3-4 224 0,-4 2 32 0,0 0 16 0,-3 0 0 16,-2 3-208-16,-2 3-64 0,-4 2 0 0,-1 3 0 15,-2 1 96-15,-1 3 16 0,-1 3 0 0,1 4 0 16,0 1-240-16,0 2 0 0,0 2 0 16,-2 3-160-16,2 3-608 0,1 3-128 0,0 2-32 0,3 6 0 15,1 3-2752-15,1 2-544 0</inkml:trace>
  <inkml:trace contextRef="#ctx0" brushRef="#br0" timeOffset="4384.58">8886 2802 30399 0,'0'0'2704'0,"0"0"-2160"16,0 0-544-16,0 0 0 0,2-6 304 0,-1 1-48 15,-1-1-16-15,-1 1 0 0,-1-2 416 0,-4 1 96 16,-2-1 16-16,-3 0 0 0,-2 1 64 0,-1 0 0 16,-3 2 16-16,0 1 0 0,-2-1-304 0,-1 3-64 0,0 3-16 0,1 2 0 15,0 0-160-15,-1 4-48 16,3 2 0-16,1 3 0 0,2 1-256 0,1 2 0 15,2-2 0-15,2 2 0 0,2 1 0 0,3-2 0 0,-1 0-192 0,4-1 192 16,2-1-144-16,3 0 144 16,0-1-128-16,3-2 128 0,0-1-176 0,6-1 176 0,-2-3-208 15,2-1 80-15,1-3-192 0,3-2-16 0,0-4-16 0,1-1 0 16,0-3 96-16,2-2 0 0,-3-2 16 16,-1-2 0-16,2-1 240 0,-2-1 0 0,-4 0 0 0,-1-1 0 15,-1 0 0-15,-1 3 0 0,-3 3 0 0,-2 3 0 16,-1 0 240-16,-2 4-64 0,-1 5-16 0,0 0 0 15,0 0 128-15,-3 5 32 0,0 3 0 0,-2 3 0 16,1 2-320-16,1 3 0 0,-1 0 0 0,3 1 0 0,0 0 0 16,1 0 0-16,0-1 0 0,2 0 0 0,3-2 0 0,0-1 0 15,2-1 0-15,0-1 0 0,0-2 0 0,1-2 0 16,0-3 0-16,0-3 0 0,1-2 0 0,1-2 0 16,0-4 0-16,0-2 160 0,2-3-160 15,1-3 192-15,-1-2-192 0,0-2 192 0,-1-6 0 0,3-1 16 16,-3-3 0-16,0 2 0 0,-1 2-208 0,-2 1 0 15,0 5 0-15,-2 1 0 0,-2 3 0 0,-1 5 128 16,-2 3 0-16,0 2 16 0,-1 5 144 0,0 0 32 16,0 0 0-16,0 0 0 0,-2 4-320 0,-1 3 0 0,0 0 0 0,-1 4 0 15,2 3-192-15,0 1-32 16,-1 3-16-16,0 0 0 16,2 1-2000-16,1 0-416 0,0-2-80 0</inkml:trace>
  <inkml:trace contextRef="#ctx0" brushRef="#br0" timeOffset="4822.96">9065 2750 10127 0,'0'0'896'0,"-5"-4"-704"0,5 4-192 0,-3-4 0 0,3 4 2928 0,0 0 544 16,0 0 112-16,0 0 32 0,0 0-1728 0,0 0-352 16,0 0-64-16,-2 7 0 0,0 0-576 0,1 2-96 15,-2 4-32-15,3 1 0 0,2 1-192 0,0 1-32 16,0 1-16-16,0 0 0 0,1-1-112 0,2 1-32 15,-1-2 0-15,2 2 0 0,0-2 16 16,1 0 0-16,0-1 0 0,-1-3 0 0,2-3 48 0,0 0 0 16,-1-2 0-16,1-3 0 0,0-2 128 0,0-2 16 15,1-2 16-15,0-2 0 0,0-2-128 0,0-3-32 16,1-2 0-16,-2-4 0 0,1-1-144 0,1-4-48 16,0-4 0-16,0 1 0 0,2 1-256 0,-3-1 160 0,-2 1-160 15,1 2 128-15,1 2-128 0,-1 5-272 16,-2 1 64-16,2 2 16 15,-3 1-1232-15,1 2-240 0,-1 2-64 0,1 1 0 16,-1 4-1312-16,1 1-272 0,2 1-48 0</inkml:trace>
  <inkml:trace contextRef="#ctx0" brushRef="#br0" timeOffset="5105.22">9426 2838 9215 0,'0'0'816'0,"0"0"-656"0,0 0-160 0,0 0 0 16,0 0 3248-16,6 4 608 0,-6-4 128 0,7 3 32 15,-7-3-1264-15,8 0-256 0,-2-3-64 0,2-1 0 16,0 0-1296-16,0-2-272 0,1 0-48 0,0-3-16 15,0-2-400-15,-2-1-80 0,1 1 0 0,-1 0-16 16,-2 0-176-16,0 2-128 0,-2 1 192 0,-1 2-192 0,-1 0 224 0,-1 6-64 16,0 0-16-16,0 0 0 0,0 0 240 0,-6 4 64 15,-2 2 0-15,-1 3 0 0,0 1-176 0,-1 3-16 16,1 2-16-16,0 3 0 0,2-2-80 0,2 2-16 16,-1-2 0-16,2 1 0 0,-1-1-144 0,3 0 0 15,2-2 0-15,1 0-176 0,0-1 176 0,3-1 0 16,0-2 0-16,3-2 0 0,1 0 0 0,3-1 0 15,2-3-144-15,2-2 144 16,3-2-720-16,2-3-80 0,4-4-16 0,3-1 0 16,3-3-1808-16,1-3-384 0</inkml:trace>
  <inkml:trace contextRef="#ctx0" brushRef="#br0" timeOffset="5339.58">10253 2221 32255 0,'-2'-9'2864'0,"-1"1"-2288"16,5 2-576-16,-2-1 0 0,0 1 1104 0,0 6 112 0,0 0 32 0,0 0 0 15,0 0-208-15,0 0-32 16,0 0-16-16,0 0 0 0,1 8-416 0,0 5-96 0,0 3-16 0,0 4 0 16,-2 3-208-16,0 4-32 0,-1 4-16 0,-2 1 0 15,0 2-208-15,-2 1 144 0,-1 4-144 0,-1-1 128 0,1 1-128 0,2-3 0 16,0-2 0-16,-2-1 0 15,-1-3-464 1,1-1-128-16,2-3-32 0,-1-3-11728 0,2-3-2368 0</inkml:trace>
  <inkml:trace contextRef="#ctx0" brushRef="#br0" timeOffset="5527.54">10077 2503 29487 0,'0'0'2624'0,"-1"-6"-2112"15,1 1-512-15,2-1 0 0,1 1 1584 0,5 0 208 16,2 0 32-16,3 0 16 0,2 1-1408 0,4-1-288 16,3 2-144-16,1 0 160 0,0 1-160 0,4 1 0 15,-1-1 0-15,4 1 128 0,-2-1-128 0,3 1 128 16,1 0-128-16,2 0 128 16,1 0-2736-16,4-3-544 0,42 0-112 0,-16 1-32 0</inkml:trace>
  <inkml:trace contextRef="#ctx0" brushRef="#br0" timeOffset="6091.86">11136 2217 36799 0,'-11'-7'1632'0,"11"7"336"0,-6 1-1584 0,-2 2-384 0,1 1 0 0,1 2 0 16,0 3 160-16,0 3-160 0,-1 4 192 0,2 3-192 16,0 4 576-16,2 4 16 0,0 1 0 0,-1 4 0 0,0 1-144 0,-1 3-48 15,1 1 0-15,-1 0 0 0,-1 2-272 0,2-3-128 16,-1-3 128-16,2-2-128 0,0-1 128 0,0-3-128 15,2-3 0-15,1-2 128 0,1-4 0 16,2-3-128-16,-2-4 192 0,0-2-64 0,-1-9 96 0,0 0 16 16,0 0 0-16,0 0 0 0,5-8 144 0,0-4 48 31,-1-5 0-31,2-5 0 0,0-2-176 0,1-5-48 0,-2-4 0 0,2-3 0 0,0-5-208 0,-1-1 128 16,2-1-128-16,2-1 0 0,1-1 0 0,1 1 0 15,0 1 0-15,1 5 0 0,-1 0 0 0,3 4 0 16,0 3 0-16,1 4 0 0,3 3-192 0,0 4 192 15,1 5-192-15,-4 1 192 0,4 4-208 0,-1 4 64 16,-1 1 16-16,0 3 0 0,-2 2 128 0,0 2 0 16,-2 2-144-16,-2 2 144 0,-3 3-160 0,-3 2 160 15,-2 0-208-15,-2 3 80 0,-5 3-96 0,-4 2-16 16,-4 3 0-16,-4 4 0 16,-6 4-224-16,0-1-48 0,-1 2-16 0,0-2 0 15,4-8-32-15,0 0 0 0,-1-4 0 0,0 0 0 0,2-3 560 0,0-2 0 0,1-1 0 0,0-1 0 16,0 1 320-16,2-1 128 0,3-3 32 0,1-2 0 15,2-1 160-15,2 1 48 16,6-5 0-16,-2 5 0 0,2-5-368 0,5 7-80 16,1 1-16-16,4 0 0 0,2 2-224 0,3 1 176 0,0 1-176 0,3 1 160 15,1 0-160-15,1 1 0 16,1 3 0-16,2 0 128 0,-2 1-128 0,1 0 0 0,0 1 0 0,-2 1 0 16,1 1 0-16,0 0 0 0,0-1 0 0,-3-2 0 15,-1 1 0-15,-1-3 128 0,0-1-128 0,-3-2 0 16,-1-3 144-16,-1-1-144 0,-1-2 160 0,-1 0-160 0,-2-3 0 0,1-1 0 15,-1-3-208-15,-2-2 64 16,2 0-2096-16,0-1-400 0,1-3-96 0</inkml:trace>
  <inkml:trace contextRef="#ctx0" brushRef="#br0" timeOffset="6311.42">12018 2478 39615 0,'0'0'3520'0,"0"0"-2816"16,5-4-560-16,0 0-144 0,2-2 0 0,1 2 0 16,0-1 0-16,2 1 0 0,0 1 400 0,2-1 0 15,2 1 0-15,0 0 0 0,2 0-224 0,1 1-48 16,0 0-128-16,1 1 192 0,1 0-192 0,1 0 0 16,-2 1 0-16,0 0 0 15,-3 0-1328-15,0 1-144 0,-3 1-48 0,-4 1-9808 16,-1 2-1984-16</inkml:trace>
  <inkml:trace contextRef="#ctx0" brushRef="#br0" timeOffset="6437.52">12072 2672 27647 0,'0'0'1216'0,"0"0"256"0,0 0-1168 0,0 0-304 0,0 0 0 0,5-2 0 16,0-2 2320-16,2 2 416 0,-1 0 80 0,4-1 0 16,1-2-1920-16,4 2-384 0,1 1-64 0,3 0-32 15,0 1-240-15,1 1-48 0,4 1-128 0,2 1 192 0,3 0-192 0,2 0-160 16,4 2 32-16,2-2-17408 0</inkml:trace>
  <inkml:trace contextRef="#ctx0" brushRef="#br0" timeOffset="6923.53">13937 2158 30863 0,'0'0'1360'0,"0"0"304"0,-3-5-1344 0,3 5-320 15,0-7 0-15,0 7 0 0,0 0 736 0,0 0 80 16,0 0 16-16,5-1 0 0,1 2 160 0,-1 4 32 16,-1 2 16-16,0 6 0 0,-2 5-416 0,-1 3-96 15,0 3-16-15,0 5 0 0,0 3-256 0,-1 3-48 16,-1-2-16-16,-1 3 0 0,0 0-64 0,-1 1 0 16,-1 0-128-16,1-2 192 0,1-2-192 0,0 0 176 15,0-3-176-15,0-2 160 0,2-4-160 0,0-2 0 16,2-2 0-16,0-3 0 15,0-4-2192-15,2-2-320 0,2-3-64 0</inkml:trace>
  <inkml:trace contextRef="#ctx0" brushRef="#br0" timeOffset="7221.07">14194 2310 37951 0,'-12'10'1680'0,"8"-2"352"0,-1 2-1632 0,1 4-400 0,0 2 0 0,-1 3 0 16,2-1 0-16,1 0-224 0,-1 3 32 0,3 1 0 15,2 0 192-15,0 1 0 0,2 2 0 0,3-1 160 16,4 1-16-16,1-2 0 0,1-2 0 0,2-2 0 16,2-4-144-16,2-1 192 0,2-4-192 0,-1-3 192 15,1-4-192-15,1-4 192 0,1-3-192 0,1-3 192 16,-1-4-192-16,-2-4 0 0,-2-5 0 0,-1-3 0 16,-2-5 0-16,-2-4 192 0,-3-1-192 0,-4-1 192 0,-2-2-192 15,-5 0 0-15,-6 1 0 0,-1 2 0 0,-6 4 512 0,-1 5 32 16,-3 5 0-16,-2 4 0 0,-1 3 96 0,1 4 32 15,0 2 0-15,-2 4 0 0,-1 2-544 0,1 3-128 16,1 4 0-16,2 2 0 0,2 1-256 0,0 3-64 16,2 3-32-16,2 4 0 15,2 1-1248-15,4 0-256 0,0-1-64 0</inkml:trace>
  <inkml:trace contextRef="#ctx0" brushRef="#br0" timeOffset="7534.1">14738 2429 34095 0,'0'0'3024'0,"-7"6"-2416"0,0 1-480 0,2 2-128 0,2 1 0 0,-1 1-160 15,0 0 160-15,1 1-208 0,-1 1 400 0,4 0 64 16,-2 2 32-16,4-1 0 0,2-2 192 0,0 0 32 16,2-1 16-16,1-1 0 0,4-1-224 0,6-3-48 0,-1 1-16 0,2-5 0 15,-2-2-48-15,3-2 0 0,0-2 0 0,1-4 0 16,0-1-16-16,0-3-16 0,-2-5 0 0,-1-3 0 15,-2-2 32-15,-1-3 0 0,-3 0 0 0,-1-1 0 0,-3-2-16 16,-3 2 0-16,-3-1 0 0,-4 4 0 0,-4 2 336 0,-1 3 80 16,-1 1 16-16,-4 4 0 0,-2 2-160 0,0 3-16 15,-1 4-16-15,2 2 0 0,0 3-416 0,-1 2 0 16,1 3 0-16,0 1-176 16,1 2-384-1,0 2-80-15,2 3 0 0,2 1-16 0,0-2-2272 0,2 1-448 0</inkml:trace>
  <inkml:trace contextRef="#ctx0" brushRef="#br0" timeOffset="7973.23">15896 2152 14735 0,'0'0'1312'0,"2"-6"-1056"0,0 0-256 0,2-1 0 0,-2 0 3184 0,0 2 576 15,0-1 112-15,-2 6 32 16,0 0-1088-16,0 0-192 0,0 0-64 0,0 0 0 16,0 0-1280-16,0 0-272 0,0 7-48 0,0 3-16 0,-1 3-480 0,0 5-80 15,0 1-32-15,0 5 0 0,-2 0-224 0,-1 3-128 16,1 3 128-16,0 0-128 0,-3-1 0 0,2 1 128 15,-1 0-128-15,1-2 0 0,0 1 0 0,0-3 0 16,1 0-160-16,2-2 160 16,-2-2-1536-16,1-1-208 0,1-1-48 0,0-3-15376 0</inkml:trace>
  <inkml:trace contextRef="#ctx0" brushRef="#br0" timeOffset="8146.41">15534 2452 40319 0,'0'0'1792'0,"0"0"352"0,0 0-1712 0,0 0-432 0,0 0 0 0,6-4 0 16,2-1 0-16,7 1-272 0,1-2 32 0,6 2 16 16,3-1 224-16,5 2 128 0,1-2 0 0,2-1-128 15,1 2 0-15,1-1 0 0,0 0 0 0,3-1 0 16,1 1-1200-16,3-2-336 0,1 1-80 16,0-1-14496-16</inkml:trace>
  <inkml:trace contextRef="#ctx0" brushRef="#br0" timeOffset="8679.34">16700 2133 15663 0,'0'0'1392'0,"0"0"-1120"0,0 0-272 0,0 0 0 16,0 0 1840-16,0 0 304 0,0 0 64 0,0 0 16 15,0 0-208-15,0 0-32 16,0 0-16-16,0 0 0 0,0 0-608 0,0 0-112 0,0 0-32 0,0 0 0 16,0 0-480-16,10 1-96 0,1-1-32 0,2-1 0 15,0-3-336-15,3-1-64 0,2 1-16 0,2-1 0 16,0 0-192-16,1-1 176 0,1 0-176 0,0-1 160 0,-1 1-160 0,-1 0 0 16,-2 2 0-16,0 0 0 0,-3 1 0 0,-1 1 128 15,-5 0-128-15,-1 2 0 0,-8 0 336 0,6 4-16 16,-1 0 0-16,-2 5 0 0,-3 3 208 0,2 5 48 15,-4 0 0-15,1 4 0 0,-4 4-128 0,-1 2 0 16,2 3-16-16,-2 2 0 0,1 2-112 0,-2 1-32 16,0-1 0-16,-1 0 0 0,1-2-160 0,2-1-128 15,3-1 144-15,-2-3-144 0,1-2 128 0,1-2-128 16,0-2 0-16,2-1 0 0,0-2 0 0,1-3 0 16,1-3-208-16,2-2 64 15,4-2-2368-15,3-3-480 0,1 0-80 0,4-5-13488 0</inkml:trace>
  <inkml:trace contextRef="#ctx0" brushRef="#br0" timeOffset="9069.93">17306 2417 19343 0,'0'0'848'0,"-3"9"192"0,-3 0-832 0,2 2-208 16,0 3 0-16,0 0 0 0,1 1 3136 0,1 2 576 0,1-2 112 0,0 2 16 16,1-2-2800-16,1 1-560 0,1-1-112 0,2 0-32 15,3 0 176-15,1-1 16 16,0-2 16-16,3-1 0 0,1-1-208 0,4-2-32 0,0-2-16 0,2-1 0 15,2-3-288-15,0-1 0 0,-1-2 0 0,1-4 0 16,1-1 0-16,-4-5-304 0,-1-2 48 0,-1-4 0 31,-1-3-272-31,-2-2-48 0,-2-3-16 0,-4 0 0 16,-2 1-176-16,-3-1-16 0,-4 2-16 0,-2 1 0 0,-3 1 800 0,-2 0 0 0,-3 1 192 0,-3-1-48 16,-3 2 688-16,-1-1 144 0,-1 0 32 0,-1 2 0 15,-1 0-192-15,1-1-48 0,-1-2 0 0,1 2 0 16,1 0-176-16,2 0-32 0,3-1-16 0,3 3 0 0,2 0 64 0,3 2 16 15,3 0 0-15,2 0 0 0,4 3-304 0,4 2-64 16,1 1-16-16,4 2 0 0,2 0-240 0,3 2 0 16,1 0 0-16,2 3 0 0,2 0 0 0,-2 2 0 15,0 2 0-15,0 2-160 0,-2 2 160 0,-2 2 0 16,-2 2 0-16,-2 2 0 0,-2 3 0 0,-2 3 0 16,-3 0 0-16,-3 3 0 0,-3 1 0 0,-2 0 128 15,-1 1-128-15,-3 2 0 0,-2-1 0 0,0 0 128 16,-1-1-128-16,0-1 0 15,-1-2-336-15,1-4-144 0,2 0-32 0,1-2 0 16,-2-1-1984-16,1-4-384 0</inkml:trace>
  <inkml:trace contextRef="#ctx0" brushRef="#br0" timeOffset="10388.76">18193 2401 29487 0,'0'0'2624'15,"0"0"-2112"-15,0 0-512 0,0 0 0 0,0 0 2208 0,0 0 336 16,0 0 64-16,0 0 16 0,2-3-1552 0,3 1-304 16,3 1-64-16,1 0-16 15,2 0-432-15,3 1-96 0,3 0-16 0,3 0 0 0,7-2-400 0,-1 1-64 16,2-1-32-16,1 0-11872 16,-1-1-2368-16</inkml:trace>
  <inkml:trace contextRef="#ctx0" brushRef="#br0" timeOffset="10579.04">18217 2588 39327 0,'0'0'1744'0,"0"0"368"0,0 0-1696 0,0 0-416 16,0 0 0-16,0 0 0 0,0 0 0 0,7 5 128 0,0-1-128 0,6 1 0 16,3 0 368-16,5 1-16 0,2-2 0 15,4 0 0-15,3-1-224 0,0-2-128 0,-1-2 128 0,1-2-128 16,1 0-1232-16,1-1-320 0,1-2-64 0,-1 2-14960 15</inkml:trace>
  <inkml:trace contextRef="#ctx0" brushRef="#br0" timeOffset="11004.23">19709 2224 23039 0,'2'-11'1024'0,"-1"6"192"0,1-2-960 0,-3-1-256 0,-5 0 0 0,4 1 0 0,3 0 1984 0,2 2 336 16,-1-1 80-16,1 2 16 0,1 2-368 15,-4 2-80-15,0 0-16 0,0 0 0 16,6 1-1056-16,-1 2-192 0,-2 3-64 0,1 5 0 0,-1 3-288 0,0 3-64 15,-2 1-16-15,-1 4 0 0,-1 2-112 0,-1 3-32 16,2 1 0-16,-2 1 0 0,-1 1-128 0,0-7 128 16,0 1-128-16,-1 1 128 0,1 2-128 0,1-2 0 15,0 1 0-15,2-1 0 16,2-1-272-16,0 3-144 0,2-4-32 0,2-3 0 16,-1-2-3120-16,4-4-624 0</inkml:trace>
  <inkml:trace contextRef="#ctx0" brushRef="#br0" timeOffset="11348.02">20001 2220 35935 0,'-10'-12'1600'0,"7"7"320"0,0 0-1536 0,-1 0-384 0,4 5 0 0,-1-5 0 16,1 5 0-16,4-6 128 0,0 1-128 0,3-1 0 15,2 2 304-15,4 1-16 0,1-1 0 0,5 1 0 16,1 0-288-16,4 1 0 0,1-2 0 0,1 1 0 15,4 0 0-15,-4 1 0 0,-3-1 0 0,-1 2 0 16,-2 0 0-16,-2 0 0 0,-3 1 0 0,0 0 0 16,-3 0 128-16,-1 3-128 0,-4 3 0 0,1-1 0 15,1 1 384-15,-4 3-16 0,-2 2-16 0,-2 3 0 16,-2 2 64-16,0 3 16 0,-2 1 0 0,0 3 0 16,-3 3-16-16,1 2 0 0,1-1 0 0,-1-5 0 15,0 2-176-15,-1-2-48 0,1 0 0 0,-1 0 0 0,1 0-192 0,0-3 128 16,3 0-128-16,0-1 0 0,1-1 0 0,0 0 128 15,1-3-128-15,2 0 0 16,0-3-1216-16,2 0-304 0,3-2-48 0,3 0-10080 16,2-4-2000-16</inkml:trace>
  <inkml:trace contextRef="#ctx0" brushRef="#br0" timeOffset="11770.4">20733 2422 17503 0,'0'0'768'0,"-5"7"176"0,-1-1-752 0,-1 3-192 15,1 2 0-15,0 2 0 0,1 2 3696 0,0-1 704 16,2 0 144-16,2 3 16 0,-3-1-3280 0,4 1-672 16,4-1-128-16,-1 1-32 0,3 0 32 0,0-1 0 15,3-2 0-15,1-1 0 0,0-2-208 0,2-1-32 16,1-1-16-16,2-2 0 0,4-3-224 0,-2-1 128 16,-1-3-128-16,1-2 0 0,0-1-208 0,1-3-144 0,-2-2-32 0,0-3 0 31,-4-3-320-31,0-2-80 0,-2-3-16 0,-2-2 0 15,-4-3-288-15,-2 0-48 0,-5 1-16 0,-4 1 0 16,-2-1 576-16,-2 1 96 0,-3 0 32 0,-1 1 0 0,-1 0 816 0,1-2 160 0,-3 3 48 0,1 0 0 16,-2 0 320-16,1 2 64 0,2-1 0 0,1 1 16 0,-1 1-80 0,3-1-32 15,1 1 0-15,3 0 0 0,2 2-144 16,3 0-16-16,2 2-16 0,4 0 0 0,1 0-368 0,4 2-64 16,1 1 0-16,2 2-16 15,-1 3-240-15,4 0 0 0,1 2-144 0,1 1 144 0,1 1 0 0,-1 2-144 16,-1 2 144-16,0 3 0 0,-1 1 0 0,-1 3 0 15,-2 2 0-15,-4 3 0 0,0 0 208 0,-3 3-16 16,-3 2-16-16,-1 2 0 0,-6 0-16 0,1 4 0 16,-1 2 0-16,-2 1 0 0,-3-2-160 0,2-6 160 15,-1-1-160-15,-1 0 160 0,0-2-160 0,2-2 0 16,3-1 0-16,-2 0 128 16,1-4-464-16,3-1-112 0,0-2 0 0,2-1-11632 15,2-1-2320-15</inkml:trace>
  <inkml:trace contextRef="#ctx0" brushRef="#br0" timeOffset="13086.41">21410 2158 34095 0,'0'0'3024'0,"0"0"-2416"0,0 0-480 0,0 0-128 0,0 0 448 0,1-4 80 16,-1-2 16-16,0 6 0 16,0 0 384-16,0 0 80 0,2 6 16 0,-2 4 0 15,-2 3-512-15,1 3-112 0,0 4-16 0,0 4 0 16,0 4-176-16,0 2-32 0,-1 0-16 0,0 1 0 0,0 0-160 0,1-2 128 16,0-1-128-16,0-1 128 0,0-3-128 0,0-2 0 15,0-2 0-15,0-3 128 16,1-2 0-16,0-1-128 0,-1-3 192 0,1-2-64 15,0-9 32-15,0 0 0 0,0 0 0 0,0 0 0 0,0 0 96 16,0 0 32-16,1-8 0 0,0-4 0 0,1-5-288 16,1-2 0-16,0-5 0 0,1-2 0 0,0-4-144 0,2 0-48 15,-3-2 0-15,2 2 0 0,-1 5 192 0,-1 3 0 16,-1 3-144-16,1 5 144 0,-2 2 0 0,0 4 0 16,-1 2 0-16,0 6 0 0,0 0 0 0,0 0-144 15,0 0 144-15,0 9 0 0,-1 2-176 0,0 1 176 0,1 3-160 0,0-1 160 16,0 0 0-16,1 0-144 15,-1 0 144-15,1-1 0 0,0-1 0 0,0-2 0 0,0-1 0 16,0-2 0-16,0 0 0 0,-1-7 0 0,0 0 0 16,0 0 0-16,0 0 0 0,0 0 0 0,0 0-176 0,0 0 176 15,0 0-192-15,0 0 48 0,0 0 16 0,0 0 0 16,5-4-16-16,-1-1 0 0,-3 0 0 0,0-1 0 16,-1 0 0-16,1-1 0 0,1 0 0 0,-1 1 0 15,-1-2-336 1,0 1-64-16,0 1-16 0,0 0 0 0,-1 0-144 15,1-1-16-15,0 1-16 0,0 0 0 0,-2-2 256 0,1 2 48 16,1-1 16-16,0 1 0 0,0-2 272 0,0 0 144 0,0 0-160 0,0 0 160 0,0 0 0 0,0 0 0 16,0 1 0-16,0-1 0 0,0 1 160 0,0 2 80 15,0 5 16-15,0 0 0 0,-1-6 96 0,1 6 32 16,0 0 0-16,0 0 0 0,0 0-240 0,0 0-144 16,0 0 192-16,-3 8-192 0,0 1 0 0,-1 1 0 15,1 1 0-15,0 1 0 0,-1 1 0 0,1 1 0 16,0 1 0-16,1-1 0 0,-2-2 0 0,2 1 0 15,0-1 0-15,1-1 0 0,-4 0 0 0,3-2 0 16,0-2 0-16,0-2 0 0,0 1-192 0,2-6 0 16,0 0 0-16,0 0 0 0,0 0-128 0,0 0 0 15,-5 1-16-15,5-1 0 0,-4-4 0 0,-1 0 0 16,2-1 0-16,0-2 0 0,0-1 144 0,-1-2 48 16,2 0 0-16,0-1 0 0,0-2 144 0,-1 1 0 15,2 0 0-15,0 0 0 0,-1 0 288 0,1 2-16 0,0 0 0 0,0 2 0 16,0 1 112-16,0 0 0 0,2 0 16 0,-1 7 0 15,0 0-80-15,1-5-32 0,-1 5 0 0,0 0 0 16,0 0-32-16,0 0-16 0,0 0 0 0,0 0 0 16,5 3 48-16,0 3 16 0,-2 0 0 0,-1 4 0 15,0 2 16-15,-1 4 0 0,-1 1 0 0,-1 2 0 16,0 1-64-16,-1 0-16 0,-1 1 0 0,-1-1 0 16,0 1 0-16,0 1 0 0,-1 0 0 0,1 0 0 0,-1-3-96 0,2-1-16 15,0-2 0-15,0 0 0 0,-1-2-128 0,3-2 128 16,-1 0-128-16,1-4 128 0,0-3 16 0,1-5 0 15,0 0 0-15,0 0 0 0,0 0 80 0,0 0 16 16,0 0 0-16,5-9 0 0,1-3-96 0,0-2-16 16,1-4 0-16,1-2 0 0,0-5-128 0,3-1 0 15,2-3 0-15,-1-1-176 0,-1-5 176 0,2 1-208 16,1 2 80-16,2 2 128 0,-2 1-160 0,-1 4 160 16,-1 3 0-16,0 5-144 0,0 4 144 0,-1 3-128 15,-1 2 128-15,0 4-128 0,-1 1 128 0,1 3-128 16,-1 2 128-16,1 3-128 0,1 3 128 0,-3 3 0 15,1 2 0-15,-1 3-128 0,-3-1 128 0,2 2 0 16,-2 2 0-16,1 1-128 0,-2 0 128 0,1 0 0 16,-1 0 0-16,2-3 0 0,-1 0 0 0,1-3 0 15,0-2 0-15,-1-1 0 0,0-1 0 0,2-2 128 0,0-3-128 0,1-1 0 16,0-2 0-16,1-2 144 0,1-1-144 0,-1-3 0 16,0 0 128-16,1-5-128 15,1-1 0-15,1-3 0 0,1-2 0 0,2-5 0 0,-2-4 0 0,1-1 0 16,1 1 0-16,-2 0 0 15,-1 1 0-15,-1 2-144 0,0 2 144 0,-2 4 0 16,-2 3 0-16,0 2 128 0,-2 2 16 0,-1 3 16 0,-4 5 0 0,0 0 0 16,0 0-160-16,0 0 160 0,0 9-160 0,0 2 160 15,1 2-160-15,-1 2 0 0,0 3 0 0,-2 3 0 16,-1 2 0-16,1 1 0 0,1 0 0 0,1-1 0 16,0-1 0-16,1 0 0 0,1-1 0 0,1-2 0 15,-1-3 0-15,1 1 0 0,2-2 0 16,0 0 0-16,2-1 0 0,1-2 0 0,3 0 0 0,-1-4 0 15,2-3-960-15,4-1-128 16,-1-4-32-16,3-4 0 0,-1-2-1776 16,2-4-368-16,0-2-64 0,1-4-11072 0</inkml:trace>
  <inkml:trace contextRef="#ctx0" brushRef="#br0" timeOffset="13509.13">22366 2174 11055 0,'-1'-16'480'0,"1"11"112"0,0-1-464 0,-1 1-128 16,-1 0 0-16,2 5 0 0,0 0 5072 0,0 0 1008 15,0 0 192-15,0 0 32 0,-5 5-4416 0,1 1-880 16,-1 3-176-16,1 3-48 0,-2 3-208 0,1 1-64 15,1 3 0-15,-1 3 0 0,1 2-208 0,0 1-48 16,-1 3-16-16,2-1 0 0,0 1-32 0,-1-1 0 0,2 0 0 0,1-2 0 16,0 0-208-16,2-2 144 15,-1-2-144-15,0-1 128 0,1-1-128 0,0-4 192 16,0-3-192-16,0-2 192 0,1-1 0 0,-1-4 0 16,-1-5 0-16,0 0 0 0,0 0 16 0,0 0 16 15,1-6 0-15,1-5 0 0,0-3-224 0,1-4 0 16,-3-4 0-16,2-2-160 0,-1-3 160 0,1-3-192 0,0-6 192 15,0 0-192-15,0-4 192 0,1 2 0 16,-2 1 0-16,0 0 0 0,0 1 0 0,0 3 0 0,-1 1 0 16,1 3 176-16,0 3 144 0,1 3 48 0,2 2 0 0,1 2 0 15,-1 3-208-15,2 0-32 0,2 5-128 16,1 2 192-16,1 1-192 0,1 1 0 0,1 4 0 0,1 2-160 16,1 2 160-16,0 1-160 0,1 4 160 0,-1-1-160 0,0 3 160 0,0 1 0 15,-3 1 0-15,-2 1-128 0,-1 1 128 0,-1 2 0 16,-4 1 0-16,-3 3 0 0,-4 1 0 0,-3 2 0 15,-4 1 0-15,-3 0 0 0,-4 1 128 0,-3-1-128 16,-2 0 128-16,-3 0-128 0,2-1 0 0,-1 1-192 16,2-2 32-16,1 1 0 15,1-2-256-15,4-1-48 16,1-2-16-16,4 0 0 0,5-4-1456 0,0-1-304 0,1-1-48 0,4-3-13600 16</inkml:trace>
  <inkml:trace contextRef="#ctx0" brushRef="#br0" timeOffset="13838.64">22773 2299 32079 0,'0'0'1408'0,"0"0"320"0,0 0-1392 0,0 0-336 15,-1-5 0-15,-2-1 0 0,-2 2 1376 0,0 0 208 0,-3 3 32 0,-1 1 16 16,-2 0-560-16,-1 2-112 16,-1 5-32-16,0 1 0 0,-2 2-576 0,0 2-112 15,1 1-32-15,1 2 0 0,-2 3-208 0,2 2 0 16,2-3 0-16,1 1 0 0,3 0 0 0,0 0 0 15,3 0 0-15,0-2 0 0,3 1 0 0,1-4 0 0,4-2 0 0,-1-2 0 16,2-1 0-16,0-3 0 16,2-2 128-16,2-2-128 0,1-1 0 0,1-3 128 0,2-1-128 0,2-3 0 15,0-2 0-15,0 1 0 0,1-1 0 0,-1 1 0 0,0 1 0 16,-2 2 0-16,-2-1 0 0,-2 3 0 0,-2 2 0 0,0 1 0 16,-7 0 128-16,5 4-128 0,1 1 208 0,-2 1-48 15,0 2-16-15,-1 1 0 0,0 0-144 0,0 0 0 16,1-2 0-16,0 1 0 0,1-1 0 0,0 0 0 15,1 0 0-15,2-1 0 16,3-1-336 0,3-2-160-16,2 0-16 0,1-1-11920 0,3-5-2384 0</inkml:trace>
  <inkml:trace contextRef="#ctx0" brushRef="#br0" timeOffset="132388.57">4106 4542 20271 0,'0'0'1792'0,"0"0"-1424"15,0 0-368-15,0 0 0 0,0 0 0 0,0 0-128 16,0 0 0-16,0 0 0 0,0 0 1008 0,0 0 208 0,0 0 32 0,9-2 16 16,1 0-208-16,2 0-32 15,2 1-16-15,5 1 0 0,3 1-352 0,3-1-64 16,3-1-16-16,0 2 0 0,-1-1-128 0,-1-1-48 15,2-1 0-15,-2 0 0 0,-1 1-272 0,1-1 160 16,-2-2-160-16,-1 2 128 0,-1 0-128 0,-2 0 0 16,-2 1 144-16,-2-2-144 0,-3 0 128 0,-2 1-128 0,-3 1 160 0,-3-1-160 15,-5 2 288-15,0 0-32 0,0 0-16 0,-5-3 0 16,-4 0 272-16,-4 3 64 0,-3 2 16 0,-5 3 0 16,-2 1-80-16,-3 1-32 0,-3 1 0 0,-5 2 0 15,-2 3-208-15,-5 2-32 0,-3 3-16 0,0 0 0 16,0 2 16-16,3 1 0 0,4 1 0 0,0 2 0 15,0 2-80-15,5 0-16 0,4 0 0 0,3-1 0 16,4-2-144-16,2 0 0 0,4-2 0 0,1-3 0 16,4 0 0-16,4-3 0 0,3 0 0 0,1-2 0 15,4 0 0-15,1-1 0 0,2-1 0 0,4-1 0 0,1-1 0 0,2-2 0 16,2-2 0-16,2-2 0 0,0-3 224 0,1-2-32 16,-1-2-16-16,1-5 0 0,-2-1-16 0,1-3 0 15,-2-3 0-15,-2-2 0 0,-2-4 160 0,-2 0 16 16,-4 1 16-16,-2 1 0 0,-3 1-224 0,-3 2-128 15,-4 1 160-15,-1 4-160 0,-2 2 272 0,-1 3-32 16,-1 0-16-16,-1 4 0 0,-2 6-224 0,1 0 0 16,2 3 0-16,-2 2 0 15,1 1-368-15,2 5-112 0,1 2-32 0,1 3 0 16,0 2-2576-16,4 1-528 0,-4 23-96 0,9-10-32 0</inkml:trace>
  <inkml:trace contextRef="#ctx0" brushRef="#br0" timeOffset="133046.01">4497 5107 30399 0,'0'0'2704'0,"0"0"-2160"0,0 0-544 0,0 0 0 16,0 0 320-16,2-5-64 0,-2-2 0 0,-1 0 0 16,-2-1 112-16,0 1 16 0,0 0 0 0,-3 0 0 15,1 1 448-15,-4 2 80 0,-1 1 32 0,0 2 0 16,-3 0 48-16,1 4 16 0,0 1 0 0,-1 3 0 15,-1 2-688-15,1 1-144 0,2 3-32 0,-1 0 0 16,-1 1-144-16,2 2-224 0,3 1 48 0,1 1 16 16,0-1 160-16,3 1 0 15,0-3-144-15,3 1 144 0,1-2 0 0,2-2-176 0,3-1 176 0,1-1-128 16,2-2 128-16,1-2-192 0,1-1 192 0,0-2-192 0,1-3 192 0,1-2-192 16,0-2 192-16,1-2-192 0,0-4 192 0,0-3 0 15,2-1 0-15,-3-2-128 0,-2-1 128 0,0-2 0 16,-2 0 0-16,0 3 0 0,-1 0 0 0,-2 2 176 15,0 3-176-15,-3 1 192 0,-1 2-64 0,0 2 0 16,-1 6 0-16,0 0 0 0,0 0 64 0,0 0 16 16,-2 9 0-16,0 2 0 0,-1 2-208 0,2 2 0 15,0 2 0-15,1-1 0 0,-1 1 0 0,1 0 0 16,0 1 0-16,1 0 0 0,1-2 0 0,2 1-128 16,0-3 128-16,2-1 0 0,1-2 0 0,0-1-128 15,1-5 128-15,0 0 0 0,1-2-144 0,0-3 144 16,1-3 0-16,1-3-144 0,2-1 144 0,1-4 0 15,1-5 0-15,1-4 0 0,1-5 0 0,0-2-128 0,2-2 128 0,-1 2 0 16,-3 1 0-16,0 3-128 0,1 3 128 0,-3 4 0 16,-4 3 0-16,-1 3 128 0,-3 3 0 0,-5 7 0 15,0 0 128-15,0 0 16 0,0 0 16 0,3 7 0 16,-2 3-160-16,1 1-128 0,-1 1 192 0,0 2-192 16,-1 1 128-16,1 1-128 0,1 0 0 0,0 1 0 15,3-1 368-15,-2 0 16 0,0-1 0 0,2-3 0 16,0-2-640-16,2-2-112 0,-1-3-16 0,3-1-16 0,-1-2 400 0,0-1 0 15,-1-3 0-15,3-4 176 0,2-3 144 0,-1-4 48 16,-1-2 0-16,1-3 0 0,0-2-16 0,-1 1 0 16,-1-2 0-16,-1 2 0 0,-1 0-352 0,0 3 144 15,1 0-144-15,-5 3 0 0,-1 2 0 0,-2 0 0 16,1 4 0-16,-1 1 0 16,0 6-512-16,0 0-128 0,0 0 0 0,0 0-16 15,0 0-2800-15,-1 7-576 0,0 0-96 0</inkml:trace>
  <inkml:trace contextRef="#ctx0" brushRef="#br0" timeOffset="133312.88">5125 5163 26719 0,'0'0'2368'0,"1"-4"-1888"15,2 0-480-15,5-2 0 0,4 0 832 0,1-2 80 16,-1 0 16-16,1-1 0 16,2-1 144-16,-1 1 16 0,0-2 16 0,1 0 0 0,-2-2-336 0,0 1-80 15,-1-1-16-15,-2 1 0 0,-2 0-448 0,-1 2-96 16,0 2 0-16,-3 2-128 0,-1-1 368 0,-3 7-48 15,0 0 0-15,0 0 0 0,-8 0 128 0,-1 6 32 0,-1 4 0 0,-3 3 0 16,-2 1-224-16,-1 3-32 0,1 0-16 16,0 2 0-16,2 0-208 0,-1 0 0 0,0 0 0 15,3 0 0-15,4-1 0 0,4 0 0 0,2-1 0 0,1-1 0 16,1-2 0-16,4-2 0 0,1-2 0 0,1-1 0 16,3-1 0-16,2-3-128 0,3 0 128 0,1-3 0 15,3-3-320-15,1-2 0 0,2-4 0 0,2-2 0 31,3-4-2112-31,3-2-448 0</inkml:trace>
  <inkml:trace contextRef="#ctx0" brushRef="#br0" timeOffset="133500.34">5844 4718 32255 0,'0'0'1424'0,"0"-4"304"0,0 4-1392 0,0 0-336 15,1-6 0-15,2 1 0 0,2 0 624 0,3 1 48 16,1-1 16-16,6 2 0 0,2 0-688 0,5-1 0 0,4 0-176 0,1 1 48 31,3-1-720-31,1 1-144 0,-2 0-32 0,1-2-13184 16</inkml:trace>
  <inkml:trace contextRef="#ctx0" brushRef="#br0" timeOffset="133656.6">5855 4879 38703 0,'0'0'1712'0,"0"0"352"0,0 0-1648 0,0 0-416 0,0 0 0 0,0 0 0 16,0 0 128-16,0 0-128 0,8 4 128 0,2-2-128 15,0 0 432-15,4 1 0 16,3-2 0-16,4 2 0 0,4-1-256 0,1 0-48 0,3-1-128 0,1-2 192 31,1-1-1024-31,1-2-224 0,2-4-32 0</inkml:trace>
  <inkml:trace contextRef="#ctx0" brushRef="#br0" timeOffset="134407.59">8079 4307 27647 0,'-9'-6'2448'0,"9"6"-1952"0,0 0-496 0,0 0 0 16,0 0 1024-16,0 0 96 0,0 0 32 0,0 0 0 15,8-2-688-15,1 0-128 0,2-1-16 0,3 1-16 16,3 1 64-16,3 0 16 0,3-1 0 0,2 0 0 16,5 2-160-16,3-1-32 0,2-2 0 0,0 1 0 15,-1-1-192-15,-1 0 128 0,-2-1-128 0,-2 1 0 0,-3-1 160 0,-3 0-160 16,-3 0 160-16,-4-1-160 0,-2 1 160 0,-5 0-160 16,-2-1 160-16,-4 1-160 0,-3 4 192 0,-2-5-64 31,-4 2-128-31,-4 0 192 0,-5 1-192 0,-2 1 176 0,-4 1-176 0,-4 2 160 0,-6 0-160 0,-4 1 0 15,-4 2 0-15,-1 0 0 0,0 1 240 0,1 1-48 0,0 3 0 0,2 2 0 16,2 0 144-16,3 2 32 16,3 0 0-16,1 1 0 0,3 3-32 0,-1-3 0 31,2 0 0-31,3-1 0 0,4 1-336 0,1 0-128 0,3-1 0 0,4-1 0 0,3-2 128 0,2 0 0 16,2-1-144-16,4 0 144 0,4 0 0 0,3-1 0 15,2-2 0-15,2 0 0 0,2-3 0 0,1-1 0 16,-1-3 0-16,2-2 0 0,-3-1 0 0,1-2 0 0,1-4 0 0,-1-1 128 15,-3-1 0-15,-1-1-128 16,-2-2 192-16,-2-2-64 0,-4 0-128 0,-3 0 128 16,-3 2-128-1,-2 3 128-15,-4 0 32 0,0 1 0 16,-4 2 0-16,0 4 0 0,0 3-160 0,-2 2 128 0,-2 2-128 16,1 3 128-16,-1 1-272 0,2 3-64 0,-1 1-16 0,2 4 0 31,1 0-1568-31,2 4-320 0,2 2-64 0</inkml:trace>
  <inkml:trace contextRef="#ctx0" brushRef="#br0" timeOffset="134800.17">8234 4575 30399 0,'1'-4'2704'0,"2"-3"-2160"16,0 0-544-16,1 1 0 0,3-1 768 0,1 1 64 15,-2 0 0-15,3 3 0 0,2 2 128 0,-1 1 16 16,-1 1 16-16,2 2 0 0,1 1-480 0,0 3-112 15,-2 3-16-15,0 2 0 0,-1 1-208 0,-2 4-48 16,-3-2-128-16,-2 3 192 0,0-1-64 0,-3 2-128 16,-4 1 176-16,1 2-176 0,0 1 160 0,-3 1-160 15,-1-1 128-15,1-3-128 0,-1-3 0 0,2-3 0 16,2-2 0-16,0-3 0 0,1-3 0 0,3-6 0 16,0 0 0-16,0 0 0 0,5-4 128 0,1-3-128 15,2-5 0-15,3-3 128 0,-2-5-128 0,4-2 0 0,3-4 0 0,0-2 0 16,1-2-384-16,-2 1 64 0,-1 0 0 0,-2 4 0 15,-1 2 176-15,0 4 144 0,-3 5-192 16,-1 3 192-16,-3 2 0 0,-1 3 272 0,-3 6-16 0,0 0-16 16,0 0-16-16,0 0 0 0,1 9 0 0,1 2 0 15,-2 1-224-15,0 3 144 0,0 0-144 0,0 0 128 16,0 0-128-16,2-1 0 0,2-1 0 0,-1 0 128 0,4 0-128 0,0-2 0 16,0-3 0-16,3 0 0 15,0-2-256-15,4-1 64 0,3-2 0 0,3-2 16 16,2-3-2192-16,3-2-432 15,4-3-80-15</inkml:trace>
  <inkml:trace contextRef="#ctx0" brushRef="#br0" timeOffset="134987.65">9147 4285 20271 0,'0'0'1792'0,"-3"-6"-1424"16,0 1-368-16,-1 0 0 0,4 5 3968 0,0 0 736 16,-5-3 144-16,5 3 16 0,0 0-3200 0,-6 2-656 15,1 0-128-15,1 4-32 0,0 1-272 0,0 6-64 16,-1-1-16-16,2 2 0 0,0 2-320 0,1 2-176 15,1 2 192-15,-2 3-192 0,2 0 0 0,0 0 0 0,1-1 0 0,1 1 0 16,-1 0 0-16,1-1 0 16,2-2 0-16,0 0 0 15,0-1-1392-15,0-2-336 0,2-1-64 0,-1-4-15488 0</inkml:trace>
  <inkml:trace contextRef="#ctx0" brushRef="#br0" timeOffset="135144.07">8948 4479 36399 0,'0'0'1600'0,"0"0"352"0,0 0-1568 0,0 0-384 0,0 0 0 0,5-4 0 16,0-1 0-16,3 1 0 0,2-1-144 0,3 0 144 15,2 2 0-15,5 1 0 0,5-2 128 0,1 2-128 16,2 0 0-16,3 0 0 0,3 0 0 0,3-1-10768 16,1-1-2144-16</inkml:trace>
  <inkml:trace contextRef="#ctx0" brushRef="#br0" timeOffset="135629.99">9852 4300 32255 0,'0'0'1424'0,"0"0"304"0,5-4-1392 0,1 0-336 15,3 1 0-15,2 0 0 0,1-1 256 0,4 2 0 16,-1 0-16-16,5-1 0 0,3 0-112 0,3 1 0 15,3 0-128-15,3 1 192 0,2 0-192 0,2 0 0 16,2-1 0-16,-2-2 0 0,-2 0 0 0,-1 1 0 16,-1-1 0-16,-3 2 0 0,-5 0 0 0,-3 1-256 15,-3-1 16-15,-1-1 16 0,-4 2 224 0,-3 0 0 0,-2-2-160 16,-8 3 160-16,0 0 0 0,0 0 0 16,0 0 0-16,-8-1 0 0,-1 0 192 0,-2 0-64 15,-3-1 0-15,-3 2 0 0,-2 0 32 0,-2-1 0 0,-1 0 0 0,-2 0 0 16,-3 1 192-16,-1 0 32 0,-3 1 16 0,0 0 0 15,0 2 144-15,0 0 32 0,2 0 0 0,-1 3 0 0,1 0-112 0,3 2-16 16,1 1 0-16,0 1 0 16,3 2-192-16,2 1-64 0,0 1 0 0,5-1 0 15,0 1-192-15,3-1 0 0,2 0 0 0,3 0 0 16,3-1 0-16,2 0 0 0,2 1 0 0,2-2 0 0,2 0-160 16,4-3 160-16,3 0-128 0,2-1 128 0,4-4-160 15,2-2 160-15,-1-1-192 0,3-1 192 0,1-2-144 0,0-2 144 16,0-1 0-16,-1-3-144 0,-2-2 144 0,-3 0 144 15,-1-2-16-15,-6-1-128 0,-2 1 272 0,-4 1-48 16,-2 0-16-16,-2 1 0 0,-3 0 64 0,-3 2 16 16,-1 3 0-16,-2 1 0 0,-2 2-288 0,-1 2 0 15,-1 3 0-15,1 2 0 16,-1 3-384-16,2 3-192 0,1 1-48 0,1 2-11136 16,0 3-2224-16</inkml:trace>
  <inkml:trace contextRef="#ctx0" brushRef="#br0" timeOffset="136100.14">10325 4535 31327 0,'0'0'2784'0,"0"0"-2224"15,0 0-560-15,0 0 0 0,0 0 672 0,0 0 32 0,-4 3 0 0,0 1 0 16,0 3 80-16,2-2 32 0,2-5 0 16,-2 7 0-16,1 0-352 0,1 0-64 0,1-2-16 0,1 1 0 15,1-1-240-15,2 1-144 0,1-1 160 16,2 0-160-16,1-2 0 0,1-1 128 0,1-1-128 0,0-1 0 15,-1-1 128-15,1-1-128 0,0-1 176 0,1-3-176 16,0 0 160-16,0-1-160 0,-1 1 128 0,0-3-128 16,-1-3 176-16,-1 2-48 0,-3 2-128 0,0 1 192 15,-2 0 160-15,1 1 32 0,-5 6 0 0,0 0 0 16,0 0 208-16,0 0 48 0,0 0 16 0,0 0 0 16,0 0-464-16,-3 8-192 0,2 3 128 0,-1 2-128 15,-1 4 0-15,0 1 0 0,-2 4 0 0,0 4 0 16,-2 2 0-16,0 4 0 0,1 2 0 0,-1 5 0 0,0-1 0 0,0 2 0 15,3 1 0-15,-4-1 0 0,2 0 0 0,2-3 0 16,0 0 0-16,0-3 0 0,2-1 0 0,0-4 0 16,1-3 0-16,-1-3 0 0,-1-2 0 0,1-5 0 15,0-3 0-15,-1-3 0 0,-2-3 224 0,1-4 16 16,-2-2 0-16,1-3 0 0,0-2 448 0,-2-4 80 16,-1-5 32-16,1-4 0 0,2-1-144 0,2-3-16 15,-3-1-16-15,4-1 0 0,1-1-240 0,2 0-32 16,1 0-16-16,4 0 0 0,-1 0-336 0,4 2 0 15,2 1 0-15,0 2 0 16,0 0-896-16,2 4-240 0,3 2-48 0,1 4-16 16,3 2-1376-16,2 5-288 0,2 3-48 0</inkml:trace>
  <inkml:trace contextRef="#ctx0" brushRef="#br0" timeOffset="136554.18">8050 5330 13823 0,'-14'-5'1216'0,"10"4"-960"15,-3-2-256-15,7 3 0 0,0 0 4128 0,0 0 784 16,-5-6 144-16,5 6 48 0,0 0-3184 0,0 0-624 0,8-4-128 0,5 2-16 16,3-3-624-16,6 2-112 0,6 1-32 0,7 0 0 15,9-1-128-15,9 1-16 16,6-2-16-16,7-1 0 0,5 0-80 0,7 0-16 15,7 1 0-15,5 0 0 0,-4-2-128 0,7 1 192 0,3 0-192 0,-2 1 192 16,-1-2-192-16,-2 2 0 0,-2 0 144 0,-2-1-144 16,-1 2 0-16,-7 1 144 0,-9-1-144 15,-8 1 0-15,-8-1 128 0,-7 1-128 0,-5 0 0 0,-7-2 0 16,-5 2 240-16,-6 0-64 0,-4 0-16 0,-4-1 0 16,-4 1 16-16,-3 0 0 0,-9 2 0 0,0 0 0 15,0 0-48-15,0 0 0 0,-5-1 0 0,-4 2 0 16,-2 1-1408-1,-3 2-272-15,-3 3-64 0,-3 4-9680 0,-3 5-1936 0</inkml:trace>
  <inkml:trace contextRef="#ctx0" brushRef="#br0" timeOffset="137008.34">9067 5776 23039 0,'-16'-2'1024'0,"9"1"192"0,-1-1-960 0,1-2-256 16,-1-1 0-16,1-1 0 0,2 1 3200 0,3-1 608 15,-2-1 112-15,4-1 32 0,1-1-2176 0,4-1-432 16,1 0-96-16,4 0-16 0,3-3-800 0,5 2-176 16,4 1-16-16,3 2-16 0,3 0-224 0,0 0 0 15,2 0 0-15,-1 3 0 0,-2 3 0 0,-5 1 0 16,-1 2 0-16,-3 2 0 0,-4 1 0 0,-3 3 0 16,-3 2 0-16,-3 2 0 0,-3 3 0 0,-3 4 128 15,-2 2-128-15,-7 4 144 0,-4 2-144 0,-6 3 160 16,-6 2-160-16,-3 3 160 0,-3 2-160 0,1-1 0 0,1-2 144 0,2-2-144 15,3-1 0-15,3-4 0 16,3-3 0-16,1-2 0 0,4-3 0 0,3-4 0 0,0-3 128 0,5-2-128 16,2-2 416-16,3 1 16 0,1-8 0 0,6 6 0 15,0-2-112-15,4-1 0 0,2-2-16 0,6-1 0 16,5-2-144-16,4-1-32 0,9-1 0 0,2-2 0 16,4 1-128-16,1-3 192 0,1-1-192 0,-1 1 192 15,-3 1-192-15,-2-2 0 0,0 3 144 0,-1 0-144 16,-3 0 0-16,-3 1 144 0,-3-1-144 0,-4 3 0 0,-3 1 176 15,-5 0-176-15,-4-1 160 0,-2 2-160 0,-3 0 176 0,0 0-176 16,-7 1 192-16,0 0-192 0,0 0 0 0,0 0 0 16,0 0 0-16,0 0-144 15,0 0-432-15,0 0-96 0,0 0-16 16,0 0 0-16,0 0-2016 0,-6 0-416 0,1-1-80 0</inkml:trace>
  <inkml:trace contextRef="#ctx0" brushRef="#br0" timeOffset="140330.5">11952 4890 33167 0,'-4'-4'2944'0,"0"1"-2352"16,0-1-464-16,4 4-128 0,0 0 176 0,0 0 16 16,0-6 0-16,0 6 0 15,6-4 512-15,0 1 128 0,3 0 0 0,4 0 16 16,3 0-544-16,1-1-112 0,3 1-32 0,2 0 0 0,1-1-160 0,3 1 0 16,1 0 0-16,1-1 0 0,-2 1 0 0,0 1 0 15,2 0 0-15,-2 1 0 0,-1 0 0 0,-1 1 0 16,-1 1 0-16,-2 0 0 15,-3 0-608-15,-1 1-96 0,-3 0-32 0,-3 2 0 16,-4 0-2400-16,-4 1-464 0,-2 2-112 0</inkml:trace>
  <inkml:trace contextRef="#ctx0" brushRef="#br0" timeOffset="140504.01">12061 5031 27983 0,'-23'3'1232'0,"14"-2"272"0,2 0-1200 0,0 1-304 15,2 1 0-15,5-3 0 0,0 0 1328 0,0 0 208 16,0 0 32-16,0 0 16 0,0 0-624 0,6 4-128 0,3-2-32 0,2 0 0 15,1-1-448-15,4 0-96 16,1-1 0-16,3-1-16 0,2 0-240 0,1-1 144 16,1 0-144-16,3-1 128 0,0 0-128 0,1 0 0 0,0 0 0 0,2-1 128 15,1 1-480-15,1 0-96 0,0-2-32 0,-3 3-10432 16,-1-1-2080-16</inkml:trace>
  <inkml:trace contextRef="#ctx0" brushRef="#br0" timeOffset="140943.6">12446 4710 32303 0,'-16'-9'1424'0,"9"6"304"0,0 0-1376 0,-2 0-352 16,-1-1 0-16,1 2 0 0,0 0 800 0,0 2 96 15,1 0 0-15,1 1 16 0,-1 0-144 0,4 2-48 16,4-3 0-16,-2 7 0 0,2 1-576 0,2 0-144 16,2 2 0-16,6 2 0 0,2 1 0 0,4-1 0 15,2 1-192-15,4-3 192 0,3-1 0 0,0-1 0 0,1 0 0 0,1-1 0 16,-2-3 0-16,1-1 0 16,3 0 0-16,0-1 128 0,-2-1-128 0,1 0 0 0,-3-1-160 0,1 0 160 15,-1-1-192-15,-3 0 192 0,-4 0-208 0,-1 0 80 16,-3-1 128-16,-3 1 0 0,-2-1 0 0,-4 1 0 0,-5 1 256 15,0 0 16-15,0 0 16 0,0 0 0 0,-8 3 240 0,-2 3 48 16,-2 0 16-16,-2 3 0 0,0 3-80 0,-2 3 0 16,-3 2-16-16,0 5 0 0,0 6-272 0,0 0-48 15,-1 2-16-15,-1 2 0 0,0 1-160 0,1 0 0 16,4 0 0-16,0-1 128 0,3 0-128 0,-1-3 0 16,2 0 0-16,2-3 0 0,1 1 0 0,1-4 0 15,3-2 0-15,2-2 0 16,-3-3-512-16,4-1-16 0,1-1-16 0,1-2 0 15,1-2-2336-15,2-3-480 0</inkml:trace>
  <inkml:trace contextRef="#ctx0" brushRef="#br0" timeOffset="141930.07">14683 4367 28559 0,'-8'-13'2544'0,"6"7"-2032"0,1 0-512 0,0-1 0 16,1 1 640-16,-5-1 48 15,0 1 0-15,1 2 0 0,4 4 528 0,0 0 128 16,0 0 0-16,0 0 16 0,0 0-304 0,1 7-64 16,2 3-16-16,-1 4 0 0,0 3-544 0,0 4-112 15,-1 5-32-15,-1 1 0 0,-1 3-96 0,0 3-32 0,0 2 0 0,-1 1 0 16,-1 1-160-16,-1-1 128 0,1 0-128 0,1 1 128 16,0-6-128-16,0 2 0 0,1-3 0 0,1-2 0 0,1-3-160 0,2-3-112 31,0-1-32-31,1-4 0 0,2-2-1872 0,2-4-368 15,-2-4-80-15</inkml:trace>
  <inkml:trace contextRef="#ctx0" brushRef="#br0" timeOffset="142242.54">14965 4437 34031 0,'0'0'1504'0,"-3"6"320"0,-1-1-1456 0,0 3-368 15,1 0 0-15,0 3 0 0,1 2 0 0,-1 2 0 16,1 2 0-16,1 1-128 0,0-1 128 0,1 2 256 15,0 0-64-15,1 0-16 0,1 1-176 0,2 0 192 16,-1 0-192-16,2-2 192 0,2-1-192 0,2-2 0 16,-2 0 0-16,3-2 0 0,1-2 0 0,0-1 192 15,0-5-192-15,1-1 192 0,2-3-64 0,-1-2-128 16,0-4 192-16,1-3-64 0,1-5 16 0,-1-1 0 16,-2-4 0-16,0-3 0 0,-1-2 0 0,-1-4 0 15,-2-3 0-15,-3 0 0 0,-1 1 96 0,-4 0 16 16,-4 3 0-16,-2 2 0 0,-3 0 544 0,-2 5 112 0,-1 1 32 15,-4 3 0-15,2 1-224 0,0 3-32 0,-2 3-16 0,2 2 0 16,0 3-464-16,1 2-80 0,0 2-128 0,1 1 176 16,1 1-368-16,1 2-64 0,2 1 0 0,1 2-16 31,2 2-1504-31,1 2-288 0,2 1-64 0,2-1-9232 0,2 0-1840 0</inkml:trace>
  <inkml:trace contextRef="#ctx0" brushRef="#br0" timeOffset="142570.71">15403 4415 26719 0,'0'0'1184'0,"0"0"240"0,0 0-1136 0,-2 7-288 16,0 4 0-16,-3 0 0 0,0 0 608 0,-1 3 64 15,1 3 16-15,-1 0 0 0,1 1 240 0,0 2 48 16,2 1 16-16,0 1 0 0,0 0-384 0,0 0-80 16,3-2-16-16,1 0 0 0,1 0-304 0,1 0-64 15,1-1-16-15,3-3 0 16,1-1 0-16,0-1 0 0,0-3 0 0,2-2 0 0,0-3 64 0,1-1 0 15,1-4 0-15,1-1 0 16,0-2-32-16,1-4 0 0,-1-3 0 0,1-4 0 0,-3-5 96 0,0-2 0 16,-2-1 16-16,0-4 0 0,-2-2 64 0,-1-2 16 15,-3 1 0-15,-2-1 0 0,-2 5 112 0,-2 1 32 16,-3 1 0-16,0 3 0 0,-3 2 80 0,-1 1 32 16,0 3 0-16,-1 3 0 0,-1 2-368 0,0 4-80 15,0 1-16-15,1 4 0 0,0 1-336 0,1 2-64 0,0 2 0 16,1 3-16-1,0 2-1488-15,1 1-288 0,0 1-64 0,2 1-14688 0</inkml:trace>
  <inkml:trace contextRef="#ctx0" brushRef="#br0" timeOffset="142916.4">16467 4513 33855 0,'0'0'1504'0,"0"0"304"0,0 0-1440 0,0 0-368 16,0 0 0-16,0 0 0 0,6-2 1152 0,1-1 176 16,2 1 16-16,1 1 16 0,1-1-352 0,2 1-80 15,2 0-16-15,3 2 0 0,1-2-624 0,0 1-128 16,1 0-32-16,0 0 0 0,0-1-128 0,0 0 0 16,2 0 0-16,-3 0 0 15,0 1-320-15,-1 0-80 0,-2 0-32 0,1 1 0 16,-4 0-2640-16,-1 1-544 0,-1 0-96 0</inkml:trace>
  <inkml:trace contextRef="#ctx0" brushRef="#br0" timeOffset="143103.41">16519 4689 33983 0,'0'0'1504'0,"-6"-1"304"0,6 1-1440 0,0 0-368 0,0 0 0 0,0 0 0 16,0 0 464-16,0 0 32 0,0 0 0 0,9 0 0 15,-3 1 464-15,5 0 112 0,3-1 16 0,1 0 0 16,3 0-624-16,1 0-112 0,2 2-32 0,2-2 0 15,2-2-320-15,-1 1 0 0,1 1 0 0,2-1 128 16,-1 0-288-16,0 0-48 0,1 1-16 0,-2 0 0 16,-2-1-2992-16,-2 0-608 0</inkml:trace>
  <inkml:trace contextRef="#ctx0" brushRef="#br0" timeOffset="149367.79">17996 3852 14735 0,'0'0'1312'0,"-8"-3"-1056"0,2 0-256 0,0-1 0 15,-1 1 3328-15,2 1 624 16,-1-1 112-16,6 3 32 0,0 0-2320 0,0 0-464 16,0 0-96-16,0 0 0 0,6-4-512 0,1 2-112 15,1 0-16-15,3 0 0 0,3-1-208 0,1 1-48 0,4 0-16 0,3 0 0 16,2-1-96-16,2-1-16 0,3 1 0 0,1 0 0 15,-1-3-48-15,1 3-16 0,-1 0 0 0,-3 0 0 16,-1 0-128-16,-3 1 128 0,-1 0-128 0,-3 1 128 16,-3 1-128-16,-3 1 192 0,-3-1-192 0,-1 1 192 15,-2 0 112-15,-1 2 16 0,-5-3 16 0,2 8 0 0,0 1-32 16,-2 2-16-16,-2 2 0 0,-2 3 0 0,-2 3-32 16,1 2-16-16,-2 2 0 0,-1 3 0 0,-1 1 112 0,2-1 32 15,0 1 0-15,1-1 0 0,-1 0-144 0,0 2-32 16,2-2 0-16,0 0 0 0,1-3-208 0,2-1 0 15,1-1 128-15,1-2-128 0,0 0 0 0,1-1 0 16,1-4 0-16,1-1 0 0,3-1-224 0,-1-1-144 16,1-2-16-16,2-3-16 15,0-3-2672-15,3-2-544 0,4-4-96 0</inkml:trace>
  <inkml:trace contextRef="#ctx0" brushRef="#br0" timeOffset="149650.01">18647 3963 34143 0,'0'0'1520'0,"-4"7"304"0,-2 0-1456 0,2 1-368 16,-2 3 0-16,2 3 0 0,-2 0 0 0,2 0 0 16,1 2 0-16,0 1 0 0,1 2 240 0,2 0 80 15,1-1 0-15,3 1 16 0,1-1-48 0,2-1-16 16,0 0 0-16,3-3 0 0,1-1-272 0,4-2 128 0,0-1-128 0,4-2 0 16,2-3 128-16,2-3-128 0,0 0 0 0,1-6 0 0,-1-3 0 0,1-3 0 15,-5-4 0-15,-1-3 0 0,-3-5 192 0,-2-2 0 16,-2-2-16-16,-3-1 0 0,-1 0 96 0,-4 2 32 15,-2 0 0-15,-2 3 0 0,-2 2 544 0,-5 4 112 16,-2 0 32-16,-4 3 0 0,-4 2-352 0,-2 4-80 16,-1 4-16-16,-2 2 0 0,1 0-544 0,1 3 0 15,2 1 0-15,0 3 0 0,2 0 0 0,4 4-256 16,0 2 32-16,3 3 0 16,2 0-1904-16,4 1-384 0,3-2-80 0,3-1-13872 15</inkml:trace>
  <inkml:trace contextRef="#ctx0" brushRef="#br0" timeOffset="149885.18">19384 3790 35935 0,'-2'-6'3200'0,"0"1"-2560"16,2 5-512-16,0 0-128 0,-3-6 608 0,3 6 96 15,0 0 32-15,0 0 0 0,0 0-32 0,0 0 0 0,-2 4 0 0,0 5 0 16,1 3-320-16,0 5-80 0,0 2-16 0,2 1 0 15,-1 4 64-15,0 1 16 16,0 1 0-16,1 2 0 0,0-1-368 0,0 0-240 16,-1-1 48-16,1 0 0 0,0 1 192 0,0-2 256 0,1-1-48 0,0-1-16 31,0-2-624-31,1-2-128 0,-1-2-16 0,2-2-16 0,-1-3-2464 16,1-2-480-16</inkml:trace>
  <inkml:trace contextRef="#ctx0" brushRef="#br0" timeOffset="150074.99">19219 4115 34095 0,'-11'-9'1504'0,"8"6"320"0,-1-1-1456 0,2-1-368 15,2 5 0-15,0-4 0 0,0 4 704 0,5-6 64 16,0 2 0-16,5 0 16 0,2-1-96 0,4 1-32 16,2-1 0-16,3 3 0 0,3-1-272 0,2 0-48 15,1-1-16-15,2 1 0 0,0 1-320 0,3 0 0 16,2-1 0-16,1 1 0 15,0 1-1216-15,1 0-320 0,0 1-64 0,0-1-14768 0</inkml:trace>
  <inkml:trace contextRef="#ctx0" brushRef="#br0" timeOffset="150686.43">20309 3850 25791 0,'0'0'2304'0,"0"0"-1856"15,-1-5-448-15,1 5 0 0,0 0 1536 0,2-6 192 16,2 2 64-16,1-2 0 0,2 1-880 0,3 0-160 16,2 1-48-16,2 1 0 0,2-1-160 0,4 2-32 15,3 0-16-15,2 1 0 0,2 0-304 0,4 1-64 16,2 0-128-16,0 0 192 0,0 0-192 0,-1 1 0 16,-2 0 128-16,-3 0-128 0,-3 0 0 0,-2 0 0 15,-2 0 0-15,-2 0 0 0,-2 2 0 0,-5-1 0 16,-1-1 0-16,-3 0 0 0,-7-1 176 0,0 0-176 15,0 0 192-15,0 0-192 0,0 0 256 0,-7 1-64 16,-3-1-16-16,-1 1 0 0,-4-1-176 0,-4 0 128 16,-4-1-128-16,-3 0 128 0,-5-2-128 0,-2 0 128 15,-1 1-128-15,0 0 128 0,-1 1 112 0,2 1 16 16,2 1 0-16,0 2 0 0,1 2 64 0,1 1 0 16,3 2 16-16,4 4 0 0,0 0-160 0,2 1-48 15,3 1 0-15,2 0 0 0,3 1-128 0,3 0 0 0,4-1 0 0,3 0-176 16,2 1 176-16,3 0 0 0,2-1 0 0,4 1 0 15,1-3 0-15,3 0 0 0,1-2 0 0,-1 0 0 16,3-3 0-16,1 0 0 0,-1-3 0 0,1-2 128 0,-1-2-128 16,1-1 144-16,-2-1-144 0,2-3 160 0,-4-3 64 15,-3-2 16-15,-2-1 0 0,-4-1 0 0,-3-1 272 0,-4-2 48 16,-4 1 16-16,-2 1 0 0,-1 2-112 0,-2 1-16 16,-3 2 0-16,-2 4 0 0,1 2-448 0,-1 3 0 15,1 1 0-15,0 4 0 16,3 1-1792-16,1 4-256 0,1 1-64 0,5 3-16096 0</inkml:trace>
  <inkml:trace contextRef="#ctx0" brushRef="#br0" timeOffset="151327.91">18254 4591 17503 0,'-10'-3'768'0,"10"3"176"0,-6-2-752 0,-1 0-192 0,0 0 0 0,1 2 0 0,1-2 3200 0,5 2 624 16,0 0 112-16,0 0 32 0,0 0-2272 0,0 0-448 15,0 0-96-15,0 0 0 0,6 4-816 0,4-1-144 16,5 0-48-16,4 2 0 0,8-2 48 0,3 0 16 16,6 1 0-16,5-2 0 0,6-2 176 0,6 1 48 15,9-2 0-15,7 0 0 0,8-1-224 0,7-1-32 16,3 1-16-16,5 0 0 0,7 0-16 0,1 0 0 0,-1-1 0 0,5 1 0 15,4 0-144-15,-5-1-192 16,-5-1 32-16,0 2 16 0,1 0 144 0,-6 1 0 0,-6 0 0 16,-8 1 0-16,-6 0 0 0,-8 0-128 0,-7 1 128 0,-5 0 0 15,-7 0 0-15,-5 0 224 16,-7 0-32-16,-5-1 0 0,-7 0-192 0,-4 0 0 0,-4 0-144 0,-5 1 144 16,-2 0 0-16,-7-1 256 0,0 0-16 0,0 0-16 15,0 0-224-15,-10 4 0 0,-3-1-144 16,-2 1 144-1,-3 1-896-15,-1 0-96 0,-2 0-16 0,0 2 0 16,1 1-2112-16,-4 1-416 0</inkml:trace>
  <inkml:trace contextRef="#ctx0" brushRef="#br0" timeOffset="151782.07">19430 5127 34095 0,'-17'-8'1504'0,"8"4"320"0,-1-3-1456 0,0 0-368 16,0-3 0-16,1 0 0 0,3-1 1424 0,1 0 224 15,2 0 32-15,3 0 16 0,2-1-976 0,3 0-192 16,1 1-32-16,3 1-16 0,2 0-336 0,4 1-144 31,0 1 128-31,1 3-128 0,2 1 0 0,1 0 0 0,0 3-192 0,0 2 192 0,-1 1 0 0,-4 3 0 16,-1 0 0-16,-3 3 0 0,-2 1 0 0,-3 3 0 15,-3 1 0-15,-3 4 0 0,-3 0 144 0,-4 3-144 16,-5 1 160-16,-2 2-160 0,-4 2 128 0,1 2-128 0,-5-1 0 0,2-1 0 16,0 1 0-16,2-4 0 0,-2-2 0 0,2-4 0 15,1-2 0-15,3 0 0 0,2-5 0 0,2-1 0 16,3-1 160-16,3-3-160 0,0-1 160 0,5-3-160 16,0 0 160-16,6 5-160 0,1-4 160 0,4-1-160 15,5 0 208-15,1-1-48 0,4 0-16 0,4-1 0 0,2-2-144 0,5 0 0 16,5-1 144-16,3 2-144 0,4 1 0 0,0-1 0 15,-1-1 0-15,-2 1 0 0,-4 0 0 0,-2-1 0 16,-4 2 0-16,-4 0 0 0,-1 0 0 0,-5 1 128 16,-5 0-128-16,-3 1 0 0,-3 0 128 0,-2 0-128 15,-8 0 128-15,0 0-128 0,0 0-256 0,0 0-112 16,0 0-16-16,0 0-16 16,0 0-2704-16,-1 6-544 0</inkml:trace>
  <inkml:trace contextRef="#ctx0" brushRef="#br0" timeOffset="152675.78">13164 7058 23951 0,'-10'-7'2128'0,"5"5"-1696"15,1 0-432-15,1-1 0 0,-2 0 1472 0,5 3 192 16,0 0 64-16,0 0 0 0,0 0-528 0,0 0-112 16,0 0 0-16,0 0-16 0,5-4-432 0,2 0-96 15,4 1-16-15,4 1 0 0,1 0-208 0,5 0-32 16,3-1-16-16,4 1 0 0,4 0-144 0,2 0-128 16,-1 0 192-16,-1-1-192 0,-3 1 0 0,1 0-272 0,-1 1 16 0,-2 0 16 31,-4 0-1968-31,-1 1-400 0,-3 0-80 0</inkml:trace>
  <inkml:trace contextRef="#ctx0" brushRef="#br0" timeOffset="152863.47">13058 7311 37775 0,'0'0'3360'0,"0"0"-2688"0,0 0-544 0,0 0-128 15,0 0 0-15,0 0 0 0,8 0 0 0,2 0 0 16,-1 0-224-16,5 0 32 0,2 0 0 0,5-1 0 15,2-1 192-15,5 1 0 0,2-1 0 0,5 0 0 0,2 1-128 0,0-2 128 16,-1-1 0-16,-2 0-144 16,-2-2-1408-16,-1 2-288 0,0-2-48 0,-2 1-7856 15,-2-2-1584-15</inkml:trace>
  <inkml:trace contextRef="#ctx0" brushRef="#br0" timeOffset="153223.13">13468 6901 36447 0,'-16'-11'1616'0,"9"7"336"0,-1-1-1568 0,1-1-384 15,-1 1 0-15,1 0 0 0,1 1 0 0,1 0 0 16,5 4 0-16,0 0 0 0,0 0 0 0,0 0 0 16,0 0 0-16,0 0 0 0,8 2 0 0,3 0-192 15,1 1 32-15,3 0 16 0,0 2 144 0,4-1-160 16,2-1 160-16,2 2-160 0,0-1 160 0,3 1 0 15,-1-1 0-15,3 0 0 0,-1 0-320 0,2 0 32 0,1-1 0 0,-1 2 0 16,0-1-80-16,-3 1-16 16,-1-1 0-16,-4 2 0 0,-4-1 208 0,-3 3 48 0,-4-2 0 15,-2 2 0-15,-2 1 128 0,-3 1 0 0,-2 0 128 0,-2 2-128 16,-4 3 384-16,-1 1 16 0,-4-1 0 16,-3 3 0-16,-3 1 176 0,-2 3 48 0,-3 1 0 0,-3 4 0 15,-1 0-112-15,2 2-32 0,0 0 0 0,2-2 0 0,0-2-240 0,3 0-48 16,2-2-16-16,0-1 0 0,3-1 16 0,0-3 16 15,2 1 0-15,3-3 0 0,-2 0-208 0,3-2 0 16,2-1 0-16,0-2-160 16,3-1-2704-16,1-1-528 0</inkml:trace>
  <inkml:trace contextRef="#ctx0" brushRef="#br0" timeOffset="154021.41">15336 6815 27471 0,'0'0'1216'0,"-5"-3"256"0,-2 1-1184 0,4 1-288 16,3 1 0-16,0 0 0 0,0 0 672 0,0 0 80 16,0 0 16-16,6-2 0 0,5-1-128 0,2 0 0 15,4 1-16-15,-1 1 0 0,4 0-160 0,3 0-16 0,3-1-16 0,2 1 0 16,3-1-192-16,2 2-48 15,0 0 0-15,9 0 0 0,-4 0-192 0,1 0 0 16,-4 0 0-16,-9 0 0 0,1 0 128 0,-3 0-128 16,-2 0 0-16,-1 2 144 0,-3-1-144 0,-3-1 0 0,-3 1 144 0,0-1-144 15,-2 0 0-15,-10 0 0 16,0 0 0-16,0 0 0 0,0 0 0 0,-7 0 144 0,-2 0-144 0,-4-1 0 16,-1 0 160-16,-5-1-160 0,-3 1 128 0,-2 1-128 15,-3 0 192-15,-4 1-32 0,-5-1-16 0,-3 2 0 16,-2-1 240-16,3 1 32 0,-3 2 16 0,2 1 0 15,-1 0 128-15,2 2 16 0,1 2 16 0,3 2 0 16,1 1-208-16,3 1-64 0,3 1 0 16,2 3 0-16,3-2-320 0,1 3 0 0,4 1 0 0,4 1 0 15,2 1 0-15,6-1 0 0,1-1-192 0,8 0 64 16,0 1 128-16,4-1-208 0,2-3 80 0,4 1 128 16,0-4-192-16,4-2 192 0,-2 0-192 0,3-2 192 15,1-2-320-15,1-2 64 0,1-3 16 0,-1-2 0 16,-2-3 64-16,0-1 16 0,-1-2 0 0,-2-2 0 0,-3 0 160 0,-3-3 0 15,-3-2 160-15,-2-1-160 0,0-1 336 0,-5-2-16 16,-2 1-16-16,-3-2 0 0,-1 1 64 0,-3 0 16 16,0 2 0-16,-4 1 0 0,-3 3-64 0,2 3-16 15,0 1 0-15,-1 4 0 0,0 2-304 0,1 2 0 16,2 2 0-16,1 3 0 16,1 1-512-16,0 3 0 0,3 1 0 0,3 1 0 15,2 3-2048-15,2 0-400 0,2-1-96 0</inkml:trace>
  <inkml:trace contextRef="#ctx0" brushRef="#br0" timeOffset="154475.93">16329 7022 34431 0,'0'0'1536'0,"0"0"304"0,0 0-1472 0,0 0-368 16,0 0 0-16,0 0 0 0,0 0 400 0,0 0 16 15,5-5 0-15,1 1 0 0,3 0 320 0,2 1 64 0,2 1 16 0,4 0 0 16,2-1-432-16,3 2-96 0,2 0-16 0,2 0 0 15,3 0-272-15,-2-1 0 16,1 0 0-16,-2 0 0 16,-2 1-752-16,-3 1-96 0,-1 1-32 0,-2 2-10368 0,-4-2-2064 0</inkml:trace>
  <inkml:trace contextRef="#ctx0" brushRef="#br0" timeOffset="154662.79">16330 7256 15663 0,'0'0'1392'0,"0"0"-1120"0,0 0-272 0,0 0 0 16,0 0 5296-16,0 0 992 0,0 0 208 0,0 0 32 16,0 0-4992-16,9-1-992 0,1-2-208 0,2 2-32 15,3 1 128-15,2 0 16 0,3-1 16 0,3 1 0 16,3 0-272-16,3 0-64 0,2-1-128 0,0-1 192 16,-2-1-512-16,1-2-128 0,0 1 0 0,-2-1-11824 15,0-1-2352-15</inkml:trace>
  <inkml:trace contextRef="#ctx0" brushRef="#br0" timeOffset="155685.26">17847 6738 7359 0,'0'0'656'0,"0"0"-528"0,-2-8-128 0,2 0 0 16,0 0 3584-16,2 1 704 15,-4-1 128-15,2 0 16 0,0 1-1616 0,2 1-320 0,-2 1-64 0,0 5 0 16,5-6-400-16,-5 6-80 0,0 0-16 0,0 0 0 15,0 0-960-15,0 0-192 0,5 1-32 0,0 4-16 16,-1 1-208-16,-1 4-32 0,1 2-16 0,-2 3 0 16,-2 2-240-16,0 4-48 0,0 2-16 0,-1 2 0 0,-3 2-176 0,1 1 128 15,-1 2-128-15,0 1 128 0,-1 0-128 0,1 0 0 16,-1-1 0-16,2 0 128 0,0-1-368 0,0-3-80 16,2-2 0-16,2 2-16 15,2-4-1664-15,1-3-336 0,1-1-64 16,3-5-14384-16</inkml:trace>
  <inkml:trace contextRef="#ctx0" brushRef="#br0" timeOffset="156107.88">18141 6800 30399 0,'-3'-10'2704'0,"-1"-2"-2160"15,2-1-544-15,2 1 0 0,1-1 2096 0,2 0 304 16,2-2 64-16,1 2 16 0,2 1-1648 0,3 1-320 0,1 1-64 0,4 1 0 15,1 3-256-15,2 1-64 16,0 2 0-16,1 2 0 0,-1 1-128 0,-1 2 0 0,-3 2 0 0,-1 3 0 16,-3 1 0-16,-3 1 0 0,-3 2 0 0,-3 1 0 15,-1 2-240-15,-4 2 80 0,-4 2 16 0,-3 1 0 16,-2-1 144-16,-1 2 0 0,-1-1 0 0,-1-1 128 16,0-4-128-16,1-1 144 0,1-2-144 15,0-1 160-15,1-2-160 0,4-2 160 0,1-1-160 0,3-1 160 16,4-4-160-16,0 0 160 0,0 0-160 0,6 3 160 15,0 2-160-15,4-2-144 0,2-1 144 0,2 0-208 16,2 2 208-16,3-1-144 0,2 1 144 0,-1 1-128 16,2-1 128-16,0 1 0 0,-1 0 0 0,-3 2-128 15,-1 0 128-15,-3 3 0 0,-2 2 0 0,-2-1 0 16,0 0 192-16,-3 0-48 0,-3 2 0 0,-2-2 0 0,-1 1 160 0,-2-1 16 16,-2 0 16-16,-1 0 0 0,-3 0 16 0,-2 0 0 15,-3-3 0-15,-1 1 0 0,-2-1-96 0,-1 1 0 16,0-3-16-16,-1 0 0 0,0-1-112 0,-1 0-128 15,0-2 176-15,2-1-176 0,0-1 0 0,3-1-192 16,1-1 0-16,1-1 0 16,3-2-1472-16,1-1-272 0,2-1-64 0,3-3-15792 0</inkml:trace>
  <inkml:trace contextRef="#ctx0" brushRef="#br0" timeOffset="156608.72">18790 6784 35007 0,'0'0'3120'0,"0"0"-2496"0,0 0-496 0,1 6-128 16,-1 1 336-16,0 3 48 0,0 2 16 0,-1 2 0 16,-1 2 32-16,0 0 0 0,-1 2 0 0,0 2 0 15,0-2 96-15,-2 3 32 16,3 1 0-16,-3 1 0 0,0-2-304 0,1 0-48 0,0-1-16 0,0 0 0 16,3-3-192-16,1-1 128 0,0-3-128 0,0-2 0 15,1-2 160-15,0-2-160 0,-1-7 160 0,4 6-160 16,-4-6 192-16,5 1-64 0,-5-1-128 0,8-7 192 15,0 0-16-15,-1-4-16 0,1-5 0 0,0-2 0 16,-1-6-160-16,2-1 192 0,2-3-192 0,-1-1 192 16,0 1-192-16,-1 3 0 0,-2 1 144 0,1 3-144 15,-1 2 256-15,-1 5 0 0,0 3-16 0,-1 3 0 0,0 3-64 0,-5 5-16 16,0 0 0-16,0 0 0 0,5 4-160 0,1 4 128 16,0 2-128-16,0 1 128 0,-2 1-128 0,1 0 0 15,1 5 0-15,-2-1 0 0,0 2 0 0,0-1 0 16,0 1 0-16,-1-1 0 0,0 0 0 0,2-2 0 15,-1 1 0-15,2-3 0 0,-2-1 0 0,1-2 0 16,0-1-128-16,1-3 128 0,1-1-176 0,0-2 48 16,-1-2 0-16,2-3 0 0,0-2-144 0,-1-3-32 15,2-2 0-15,2-3 0 0,0-1 304 0,1-3 0 16,1-1 0-16,2-2 0 0,-3-1 0 0,1 2 0 16,0 0 0-16,-2 0 0 0,-2 3 0 0,-1 2 0 15,-3 3 0-15,0 2 0 0,-2 2 0 0,-3 6 0 16,0 0 0-16,0 0 0 0,0 0 0 0,-4 5-256 15,-1 1 48-15,0 1 16 0,-1 2-176 0,0 2-16 0,0 1-16 16,2-1 0 0,-1 0-1200-16,1-1-256 0,1-1-32 0,-2 0-8992 15,2-2-1792-15</inkml:trace>
  <inkml:trace contextRef="#ctx0" brushRef="#br0" timeOffset="157533.87">19050 6790 23039 0,'-4'-5'2048'0,"1"-1"-1648"0,1 2-400 0,0-2 0 15,-5 1 1808-15,2 1 288 0,-1-1 48 0,-1 2 16 0,1 1-448 0,0-1-96 16,0 2-16-16,-1 1 0 0,-1 3-576 0,1 1-128 16,-2-1-32-16,1 4 0 15,-1 1-384-15,2 1-80 0,-3 4-16 0,1 1 0 0,0 2-112 0,0 2-16 31,-2 2-16-31,3 0 0 0,0 2-112 0,1 1-128 0,0 1 176 0,1 1-176 0,2 0 144 0,0 0-144 32,3-2 0-32,2 0 144 0,2 0-144 0,1-3 0 0,2-3 0 0,1 1 0 15,4-4 128-15,0-1-128 16,2 0 0-16,-2-4 128 0,3 0-128 0,1-2 0 16,2-4 0-16,-1-2 128 0,2-2-128 0,-1-3 0 0,2-3 0 15,1-3 0-15,1-3 0 0,0-2 0 0,-3-5 0 16,3-4 0-16,0-2 0 0,-2-2 0 0,-3-4 0 15,0-2 0-15,-3 1 0 0,-2 1 0 0,-3 0 0 0,-3 1 0 16,-2 1 0-16,-3 3 0 0,-3 3 0 0,-4 3 128 16,-1 1 144-16,-3 2 32 0,-3 2 0 15,0 2 0-15,-1 2-16 0,-2 2 0 0,-1 2 0 16,-1 5 0-16,1 2-160 0,-2 3-128 0,2 1 144 0,-1 4-144 16,0 1 0-16,1 5 0 0,-1 1 0 0,0 3 0 0,1 3 0 15,0 2-128-15,1 2 128 0,2 2-160 0,0 0 160 0,1 2-128 16,2-1 128-16,2 2-128 15,3-2 128-15,2 1 0 0,0-2 0 0,4-1 0 0,0 1 0 16,3-3-128-16,3-1 128 0,1-1 0 0,3 0 0 0,1-3-128 16,2 0 128-16,1-2 0 0,1 0 0 0,2-3 0 15,0-3 0-15,2-1-128 0,-1-4 128 0,2-1 0 16,0-3 0-16,-1-4 0 0,2-2 0 0,1-3 0 16,-1-3 0-16,1-3-128 0,-3-3 128 0,2-2 0 15,-1-3 0-15,-1-5 128 0,-4 0-128 0,-1-3 144 16,0-2-144-16,-3 1 160 0,-2 1-160 0,-3-1 0 15,-1 2 144-15,-5 2-144 0,-4 0 144 0,0 3-144 16,-3 2 192-16,-2 2-192 0,-2 4 224 0,-1 1-64 16,-3 3-16-16,0 2 0 0,-2 2-144 0,1 2 160 15,-2 2-160-15,1 2 160 0,2 0-160 0,-1 5 0 16,0 1 0-16,-1 4 0 0,1-2-128 0,-1 3 128 16,3 2-160-16,-2 2 160 0,3 2-176 0,1 0 176 15,-1 3-192-15,2 0 192 0,2 2-176 0,2 2 176 0,0 1-160 16,3 0 160-16,2 2-160 0,2-1 160 0,2-1-160 0,2 0 160 15,4 0-128-15,1 0 128 0,1-1 0 16,0-1-144-16,2 0 144 0,2-3-128 0,1-2 128 0,1-2-128 16,1-2 128-16,-1-2-160 0,-1-2 160 15,2-4-160-15,0-2-32 0,2-5 0 0,1-1 0 0,-3-3 0 16,3-3 192-16,-3-3 0 0,2-3 0 0,-2-5 128 0,0-4-128 0,-2-3 144 16,-1-4-144-16,-2-2 160 0,-1-1-32 0,-2 0 0 15,-4-3 0-15,-2 3 0 0,-2 1-128 0,-4 2 192 16,-3 3-192-16,-1 3 192 0,-2 2 128 0,-1 3 48 15,-1 3 0-15,-2 4 0 0,0 2-144 0,0 3-32 16,-2 3 0-16,1 2 0 0,0 3-192 0,1 3 0 16,3 3-144-16,-2 1 144 0,1 2-272 0,0 2 32 15,1 2 16-15,1 1 0 16,1 2-608-16,2 1-128 0,1 2-32 0,3-1 0 16,1 2-1664-16,2 0-336 0,3-2-64 0,2 1-12496 15</inkml:trace>
  <inkml:trace contextRef="#ctx0" brushRef="#br0" timeOffset="158159.81">19645 6753 28559 0,'2'-14'2544'0,"-2"7"-2032"16,0-1-512-16,0 2 0 0,0-1 1840 0,0 7 272 15,0-5 48-15,0 5 16 0,0 0-1056 0,0 0-208 16,0 0-32-16,0 0-16 0,0 0-432 0,0 7-96 15,-1 4-16-15,0 5 0 0,-3 2-192 0,1 4-128 0,0 3 128 0,0 1-128 16,-3 0 0-16,2 3 0 0,-1 1 0 0,1 1 128 16,1-2-128-16,0 0 0 0,2-3 0 0,-1-2 128 15,0 1-128-15,1-4 0 0,1-4 0 0,-2-1 128 16,2-2 0-16,0-3 16 0,0-1 0 0,0-5 0 16,0-5 16-16,0 0 0 0,0 0 0 0,0 0 0 15,3-6 288-15,0-4 48 0,2-3 16 0,0-6 0 16,2-2-256-16,-1-3-32 0,2-6-16 0,1-1 0 15,1-1-208-15,0-1 0 0,-2-1 0 0,2 2 0 0,0 2 0 16,-1 3 0-16,-1 4 0 0,-2 4 0 0,0 4 0 0,-1 3 0 16,1 2 0-16,-2 3 0 0,-1 3 0 0,-3 4 0 15,0 0 0-15,0 0 0 0,6 4 0 0,-2 5 0 16,1 2 128-16,-1 3-128 0,1 2 0 0,-1 1 0 16,0 2 0-16,1 1 0 0,-1 0 0 0,2 1 0 15,-1 0 0-15,2 1 0 0,-1-2-128 0,1 1 128 16,0-2 0-16,-1-2 0 0,2-3-128 0,-2-2 128 15,2-3 0-15,0-3 0 0,1 1-304 0,-1-4 48 16,1-2 16-16,2-3 0 0,0-3-16 0,1-3-16 16,-1-3 0-16,3-3 0 0,0-5 272 0,1-2-128 15,2-4 128-15,0-2 0 0,1-1 0 0,-3-2 0 0,2-1 0 0,-3 4 0 16,-1 1 0-16,-1 4 0 0,-1 3 128 0,-1 2-128 16,-2 3 464-16,0 3 0 0,-4 3 0 0,-1 3 0 15,-3 5-64-15,0 0-16 0,0 0 0 0,0 0 0 16,2 7-144-16,-4 3-48 0,1 2 0 0,0 4 0 15,1 1-192-15,0 2 0 0,-2 3 0 0,1 1 0 16,1 0 0-16,1 1 0 0,-1 2 0 0,1-3 0 16,1-1 0-16,2 0 0 0,-1-1 0 0,2 0 0 15,2-3 0-15,2 0 0 0,0 0 0 0,3-3 0 16,1-1-464-16,1-2-96 16,2-2-16-16,-1-2 0 0,1-3-784 0,-1-2-176 0,1-3-16 0,1-4-16 15,-2-3-2368-15,2-4-480 0</inkml:trace>
  <inkml:trace contextRef="#ctx0" brushRef="#br0" timeOffset="158598.91">20634 6721 26719 0,'0'0'2368'0,"0"0"-1888"16,-4-4-480-16,4 4 0 0,-3-5 1792 0,3 5 256 15,0 0 48-15,0 0 16 0,0 0-1200 0,-8 2-224 16,3 2-48-16,-1 2-16 0,1 3-144 0,1 4-32 16,-1 3 0-16,2 2 0 0,-3 4-240 0,2 2-48 15,1 0-16-15,-1 2 0 0,1 3 0 0,1-1 0 16,-1 1 0-16,1 0 0 0,0-1-144 0,1-1 128 15,0-2-128-15,1-2 128 0,1-2-128 0,1-2 0 16,1-2 144-16,-1-3-144 0,0 0 128 0,1-4-128 0,-1-3 160 0,-2-7-160 16,0 0 256-16,0 0-32 0,0 0-16 0,0 0 0 15,2-6 32-15,0-5 0 16,-1-4 0-16,1-3 0 0,-1-4-240 0,0-6 128 0,-2-4-128 16,1-2 0-16,-1-2 128 0,0-2-128 15,0-2 0-15,0-1 0 0,1 0 192 0,0 2-48 16,0-1-16-16,1 4 0 0,0 2 288 0,0 2 48 0,0 1 16 0,0 4 0 15,3 2-160-15,-1 4-16 0,1 2-16 0,2 2 0 16,0 4-160-16,2 2-128 0,0 1 144 0,2 3-144 16,0 3 0-16,2 1 0 0,1 2 0 0,1 2-160 15,-1 1 160-15,1 1 0 0,-2 2-144 0,-1 1 144 16,-1 3 0-16,-2 1 0 0,-2-1 0 0,-2 3 0 16,1 1-144-16,-4 1 144 0,-2 2 0 0,-3 1 0 0,-1 2-128 0,-4 1 128 15,-3 0 0-15,-7 4 0 0,-3-1-176 0,-1-1 176 16,-2 0-160-16,1-2 160 0,-3-2-400 0,3 1 16 15,2 0 0-15,2-2 0 16,3 0-512-16,0-2-112 0,5 0-16 0,2-2 0 16,4-2-2160-16,2 0-432 0,3-1-96 0</inkml:trace>
  <inkml:trace contextRef="#ctx0" brushRef="#br0" timeOffset="158926.99">21098 6864 30399 0,'0'0'2704'0,"0"0"-2160"15,0 0-544-15,2-4 0 0,-2 4 1280 0,-1-6 160 16,1 6 32-16,-5-3 0 0,-3 0-256 0,-2 0-64 16,-3 2 0-16,-2 1 0 0,0 2-592 0,-1 3-128 15,0 0-32-15,0 4 0 0,-1-1-272 0,2 1-128 16,-1 2 128-16,3 1-128 0,0 1 0 0,3 0 0 16,3 1 0-16,3 0 0 0,-3-1-160 0,5-2 160 0,2-1 0 0,2-1-144 15,3-3 144-15,1 0 0 16,2-3-144-16,3 0 144 0,1-2-128 0,3-2 128 15,0-2-160-15,3-3 160 0,1-1 0 0,3-2 0 16,1-1 0-16,-1 0 0 0,-1 0 0 0,-2 3 160 0,-2 0-160 0,-3 3 128 16,-3-1 160-16,-1 3 32 0,-1 2 0 0,-3 2 0 15,0 1 128-15,-2 3 48 0,-1 2 0 0,2 2 0 0,-3 1-192 0,1 1-48 16,1 1 0-16,0 1 0 0,0-1-256 0,2 1 0 16,0-1 0-16,2-1 0 0,0-2 0 0,1-1 0 15,-1-2 0-15,3-1 0 16,3-2-1360-1,2-2-288-15,1-2-48 0,1-2-16544 0</inkml:trace>
  <inkml:trace contextRef="#ctx0" brushRef="#br0" timeOffset="159710.01">14803 6485 11967 0,'-10'-15'1072'0,"6"10"-864"0,1-2-208 0,0 1 0 16,-1-1 2336-16,2 1 416 0,0 2 96 0,2 4 16 16,0 0-2176-16,0 0-432 0,0 0-96 0,0 0-16 15,0 0 48-15,0 0 16 16,0 0 0-16,1 7 0 0,0 1 304 0,-1 5 64 15,0 2 16-15,0 4 0 0,1 3-128 0,-1 5-16 16,0 3-16-16,-2 3 0 0,0 3-32 0,-1 7 0 0,0 5 0 0,-4 31 0 0,0-2 48 0,2 0 0 16,-2 0 0-16,-1 3 0 0,2 3-64 0,1 1-16 15,3 1 0-15,1-3 0 0,0-1 0 0,2-2 0 16,1-2 0-16,3-2 0 0,-1-4-160 0,4-5-16 16,1-5-16-16,-1-5 0 0,1-5-48 0,0-3-128 15,-1-7 192-15,0-1-64 0,1-6-128 0,-1-3 192 16,-3-4-192-16,1-2 192 0,-1-4-192 0,1-4 160 15,-2-5-160-15,2-2 160 16,-6-10-1264-16,0 0-256 0,11 0-48 0,0-5-8000 16,-2-9-1584-16</inkml:trace>
  <inkml:trace contextRef="#ctx0" brushRef="#br0" timeOffset="160571.2">14599 6384 33119 0,'-9'-11'1472'0,"5"6"288"15,4 5-1408-15,-5-6-352 0,5 6 0 0,0 0 0 16,0 0 0-16,0 0-160 0,0 0 16 0,8-6 0 15,2 0-80-15,3 3-16 0,3 0 0 0,2 1 0 16,7-1 64-16,1 1 16 0,5 0 0 0,3 0 0 16,-2-3 160-16,2 1 0 0,3 0 160 0,3-2-160 0,2-1 128 15,3 1-128-15,4-1 0 0,6 0 144 0,6-1-144 0,0-2 0 16,-1-1 0-16,1 1 0 0,2-1 0 16,6 1 0-16,7 0 0 0,1-2 0 0,-1-2 0 0,-21 5 0 15,7 1 0-15,9 0 0 0,8-3 0 0,4 0 0 16,2-2 0-16,6 1 0 0,7 1 0 0,2 0 0 15,0-1 144-15,5 1-144 0,5 1 0 0,3 0 0 16,-4-1 0-16,5 2 0 0,5-1 0 0,1 0 128 16,0 0-128-16,15-1 0 0,-3-1 0 0,-14 2 128 15,3 0-128-15,0-1 0 0,-1 0 0 0,2 1 0 16,3 0 0-16,-2 0 0 0,-4 0 0 0,3 2 0 16,6-1 0-16,-6 0 0 0,-5 0 0 0,0 0 0 15,3 2 0-15,-2-1 128 0,-6-1-128 0,1 1 0 16,4 3 0-16,-5-1 128 0,-5-1-128 0,-2 1 0 15,2 3 0-15,-2 0 0 0,-4-1 0 0,-3 1 0 16,-7 1 0-16,0 1 0 0,0 2 0 0,-6-1 0 16,-2-1 0-16,-5 1 0 0,-3 0 0 0,-3 1 0 0,0 0 0 0,-5 1 128 15,-3-1-128-15,-7 0 0 16,-5-1 128-16,-4 0-128 0,-3-2 240 0,-3 2-32 0,-2 0 0 0,-4 1 0 16,-2 0 80-16,-2 0 16 0,-3 1 0 0,-2-2 0 15,-3-2 64-15,-2 1 16 0,-4 0 0 0,-3 0 0 16,-3 0 112-16,0 0 16 0,-3 0 16 0,-3 1 0 15,-6 0-48-15,0 0-16 0,0 0 0 0,0 0 0 0,0 0-144 0,0 0-48 16,0 0 0-16,0 0 0 0,0 0-272 0,0 0 0 16,0 6 0-16,0 1 0 0,0 0 0 0,-1 0 0 15,0 2 0-15,-2 0 0 0,0 1 0 0,2 1 0 16,-1 4 0-16,-2 3 0 0,0 1 0 0,1 1 0 16,1 2 0-16,-1 3 0 0,-2 0 0 0,0 5 0 15,0 2-128-15,-1 3 128 0,-1 2 0 0,0 3 0 16,2-1 0-16,-1 5-144 0,2 4 144 0,-1 1 0 15,2 3 0-15,1 1 0 0,0 1 0 0,1 1 0 16,-2-2 0-16,3 4 0 0,1 0 0 0,1 0 0 16,-1-1 0-16,-1 0 0 0,-1-2 0 0,2-2 0 15,0-3 0-15,-1 1 0 0,0-1 128 0,1-1-128 0,0-3 128 0,0-2-128 16,0-3 128-16,0-1-128 16,0-3 160-16,-1-2-160 0,0-1 160 0,0-1-160 15,0-4 160-15,-1-3-160 0,0-3 144 0,-1-1-144 16,-1 0 128-16,-3-4-128 15,-2-1-992-15,-1-3-288 0,-2-2-48 0,-4-1-10032 0,-1-3-2016 0</inkml:trace>
  <inkml:trace contextRef="#ctx0" brushRef="#br0" timeOffset="161541.59">14695 8382 14159 0,'-10'-3'624'0,"10"3"144"0,-3 0-624 0,-1 0-144 15,1-1 0-15,-1 0 0 0,4 1 0 0,-4-2 0 0,0 0 0 0,-1 0 128 16,5 2 176-16,-5-1 16 0,-1-1 16 0,1 0 0 16,-3-2 368-16,2 1 64 0,-2 0 0 0,1 0 16 15,-1 0-192-15,1 0-32 0,-1 0-16 16,2 0 0-16,-2 1-96 0,2 1 0 0,1 0-16 0,5 1 0 15,-4-1 112-15,4 1 32 0,0 0 0 0,0 0 0 16,0 0-16-16,0 0 0 0,0 0 0 0,0 0 0 16,6-1-16-16,3 0 0 0,1-2 0 0,3 2 0 15,4-1 16-15,1 0 0 0,4 0 0 0,4 1 0 0,1-2-352 0,2 0-64 16,1 0-16-16,3-2 0 0,3 0-128 16,20-2 160-16,-1 1-160 0,3-1 160 0,4 1-160 0,-18 1 0 15,6-1 0-15,5 0 128 0,4 1-128 0,33-4 0 16,-3 1 0-16,-2 0 128 0,-1 1-128 0,-3-1 0 15,1-1 0-15,4 1 0 0,4 2 0 0,0 0 0 16,-3-1 0-16,2-1 0 0,3-1 0 0,-25 4 0 16,8-1 0-16,36-3 0 0,-6-1 0 0,-30 4 0 15,9-1 128-15,-3 1-128 0,4-2 144 0,51-2-144 0,-11 2 160 0,-46 4-160 16,0-3 224-16,16 2-48 16,5-1-16-16,-11 1 0 0,1-2-160 0,2 3 160 15,4-2-160-15,10 0 160 0,-5-2-160 0,-8 1 0 0,1 2 0 16,0-1 0-16,2 0 0 0,0-1 0 0,0 0 0 0,2-1 0 15,4 1 0-15,-6 1 0 0,-5-3 0 0,3 1 0 16,2 0 0-16,-3 0 0 0,-1-2 0 0,-3 1 0 16,-1 0 0-16,3 1 0 0,0 0 0 0,-4-1 128 15,-6 0-128-15,-2 1 0 0,1 2 0 0,-2 0 0 16,0 0 128-16,-3 0-128 0,-5 2 128 0,-4-1-128 0,-2 2 256 16,0 0-48-16,2-1 0 0,-3 2 0 15,-3 0-64-15,-3-1-16 0,-2-2 0 0,-3 2 0 0,-3 0 0 0,-1 1 0 16,2-2 0-16,-1 2 0 0,-4 0 64 0,-4 0 0 15,-3 1 0-15,-5-2 0 0,-3 1 16 0,-5 1 16 16,-3 0 0-16,-3-1 0 0,-1-2-64 0,-5 2-16 16,-4 0 0-16,-1 0 0 0,-2-1 48 0,-1-1 0 15,-3 1 0-15,-1 0 0 0,-3 3 64 0,3-5 32 16,-3 0 0-16,-2 0 0 0,2 5-288 0,-2-4 0 16,-1 0 0-16,0 0 0 15,-2 0-544-15,5 4-160 0,-2-3-48 0,-2-1 0 16,-2 0-2688-16,2 1-528 0</inkml:trace>
  <inkml:trace contextRef="#ctx0" brushRef="#br0" timeOffset="161698.12">21787 7681 23951 0,'0'0'1056'0,"0"0"224"0,-2-5-1024 0,1 0-256 16,0 1 0-16,1 4 0 0,0 0 1696 0,0 0 288 0,0 0 48 0,0 0 16 15,0 0-1280-15,0 0-256 16,0 0-64-16,0 0 0 0,-1-4-448 0,1 4 0 15,0 0 0-15,-5-5-9664 16,0 1-2048-16</inkml:trace>
  <inkml:trace contextRef="#ctx0" brushRef="#br0" timeOffset="169457.68">15527 8829 8287 0,'0'0'736'0,"-3"-4"-592"16,0 0-144-16,0 1 0 0,-1-1 1808 0,1 1 336 15,3 3 64-15,0 0 16 0,-2-4-480 0,2 4-80 16,0 0-32-16,0 0 0 0,2-6-352 0,2 2-80 15,2 0-16-15,3 2 0 0,4 0-288 0,2 0-64 16,3 0-16-16,3-1 0 0,3 0-240 0,1 0-64 0,2 0 0 0,-1-1 0 16,0 2-288-16,1 0-64 0,-1-1-16 0,1-1 0 15,-1 3-144-15,-1 0 160 16,0-1-160-16,-2 1 160 0,-1 0-160 0,-3 0 0 16,-1-1 144-16,-3 1-144 0,0 1 0 0,-3 0 144 0,-3 1-144 0,-3-1 0 15,-6 0 160-15,0 0-160 16,0 0 128-16,0 0-128 0,0 0 128 0,-7 2-128 15,-3-2 128-15,-2 0-128 0,-3-2 0 0,-1 2 0 0,-2-1 128 0,-2 1-128 16,-1 0 0-16,-2 1 0 16,-2 1 144-16,0 1-144 0,-1 1 208 0,-1 2-16 0,-3 0-16 0,-1 2 0 0,0 1 96 0,-2 0 32 15,0 1 0-15,2-1 0 0,2 2-112 0,4 2 0 16,-2-1-16-16,5 1 0 0,4 0-176 0,2-1 0 16,4 0 0-16,2 0 0 0,2-1 0 0,1 0 0 15,4 0 0-15,0 0 0 0,1 0 0 0,3 0 0 16,3-1 0-16,1 0 0 0,3-2-144 0,2-2 144 15,2 1 0-15,1-1 0 0,1-3 0 0,2-1 0 16,0-1 0-16,1-1 0 0,-2-2 256 0,-1-1 48 16,0-3 16-16,-1 0 0 0,-1-3 96 0,-3 0 32 15,-3-1 0-15,0-1 0 0,-3-1 80 0,-3 0 32 16,-2 1 0-16,-2-1 0 0,-3 0-16 0,-3 1 0 16,-2 1 0-16,0 1 0 0,-1 1-304 0,-2 3-64 15,1 0-16-15,0 2 0 0,1 2-352 0,-1 2-80 16,1 1-16-16,2 4 0 15,0 1-1536-15,1 3-304 0,1 2-64 0,2 2-8784 16,1 0-1760-16</inkml:trace>
  <inkml:trace contextRef="#ctx0" brushRef="#br0" timeOffset="169911.74">15910 9085 23951 0,'0'0'2128'0,"0"0"-1696"0,0 0-432 0,0 0 0 15,0 0 1696-15,0 0 256 0,0 0 48 0,-3 5 16 16,-1 2-1184-16,0 1-256 0,0 2-32 0,2 3-16 16,-3 3-208-16,3 3-64 0,0 3 0 0,1 2 0 15,0 2-256-15,2 1 160 0,-1 2-160 0,1-1 128 16,1 1-128-16,0 1 0 0,0-2 144 0,2 1-144 16,-1-2 0-16,-1-1 0 0,0-4 0 0,1-3 128 15,-1-1-128-15,-1-3 192 0,-1 0-64 0,0-4 0 16,0-2 0-16,0-2 16 0,0-1 0 0,0-6 0 0,0 0 48 0,0 0 0 15,0 0 0-15,-6-4 0 0,1 0-64 0,-1-4 0 16,1 0 0-16,-1-6 0 0,2-1-128 0,0-3 0 16,-1-1-192-16,1-3 192 0,-1-3 0 0,1 0 0 15,0 0 0-15,-1-2 0 0,1 1 224 0,1-1-32 16,0 2-16-16,3 1 0 0,1 0 224 0,3 1 48 16,0 1 16-16,2 2 0 0,-1 2-272 0,3 3-48 15,0 2-16-15,3 2 0 0,1 1-128 0,0 1-176 0,2 2 48 0,1 3 0 16,2 2 128-16,-1 1-128 0,2 1 128 15,0 1-128-15,-2 1 128 0,-2 2 0 16,0 2 0-16,-2 0 0 0,-2 2 0 0,-3 1 0 16,-2 1 0-16,-3 1 0 0,-1 0 0 0,-3 1 0 15,-5 1 0-15,0-1 0 0,-2-1 0 0,-2-1 0 0,-4 0 0 0,1-1 0 16,-1-1 0-16,-1-2 0 0,0 0 0 0,0-1 128 16,2 1-336-16,1-2-64 0,0 0-16 0,2 1 0 31,1-2-1584-31,2-1-320 0,2 1-64 0,6-3-12208 0</inkml:trace>
  <inkml:trace contextRef="#ctx0" brushRef="#br0" timeOffset="170131.01">16267 9132 28559 0,'0'0'2544'0,"0"0"-2032"16,0 0-512-16,0 0 0 0,0 0 896 0,0 0 96 15,0 0 16-15,0 0 0 0,5 6 80 0,1 0 32 16,-2 3 0-16,-1 2 0 15,2 2-576-15,-3 2-112 0,0-1-32 0,-1 1 0 0,0 2-208 0,0 0-32 16,1 2-16-16,-1 2 0 0,0-1-144 0,0-1 0 16,1-3 144-16,0 2-144 0,0-2 0 0,1 1 128 15,-1-2-128-15,0-1 0 0,-2-2-224 0,1-2-112 16,0-1-32-16,1-1 0 16,-2-8-2512-16,0 0-496 0</inkml:trace>
  <inkml:trace contextRef="#ctx0" brushRef="#br0" timeOffset="170412.91">16641 8903 33807 0,'0'0'1488'0,"0"0"320"0,0 0-1440 0,2-5-368 0,-2 5 0 0,3-6 0 0,2 1 320 0,0-1 0 16,2 2 0-16,1 2 0 16,2-1 256-16,2-1 64 0,2 1 0 0,0 1 0 0,2 1-448 15,2 0-64-15,1-1-128 0,1 4 176 16,-1-2-176-16,1 0-192 0,-1 0 32 0,-2 2 16 16,0 0-1968-16,-3 2-384 15,-2-1-64-15</inkml:trace>
  <inkml:trace contextRef="#ctx0" brushRef="#br0" timeOffset="170570.25">16594 9089 36911 0,'0'0'1632'0,"0"0"352"0,0 0-1600 0,0 0-384 0,0 0 0 16,0 0 0-16,8-2 192 0,1 0-32 16,1 0-16-16,1 0 0 0,3 0 112 0,0 0 32 15,2-1 0-15,0 1 0 0,4-2-288 0,2 1-144 0,0-1 16 0,1-1 0 31,1 0-1744-31,2-1-352 0,0 1-64 0</inkml:trace>
  <inkml:trace contextRef="#ctx0" brushRef="#br0" timeOffset="171025.51">17997 8625 9215 0,'0'-13'400'0,"0"9"96"0,-1-1-496 0,0 0 0 0,1 5 0 0,0 0 0 15,0 0 5408-15,0 0 992 16,0 0 192-16,0 0 32 0,0 0-4640 0,1 8-912 15,1 3-192-15,-1 3-48 0,0 1-352 0,0 3-80 16,-1 0-16-16,1 4 0 0,1 4-224 0,-1 0-160 0,0 0 192 0,0 2-192 16,0-1 144-16,0 0-144 0,0-2 0 0,1 0 144 15,-1 1-144-15,2-2 0 0,-1-1 0 0,1-1 128 16,0 0-656 0,1-2-144-16,0-4-32 0,2 0-10176 0,0-3-2032 0</inkml:trace>
  <inkml:trace contextRef="#ctx0" brushRef="#br0" timeOffset="171321.75">18206 8737 35007 0,'-3'-4'3120'0,"0"-2"-2496"16,1 1-496-16,2 1-128 0,0-3-176 0,2 3-48 16,1-2-16-16,2 1 0 0,3-1 432 0,2 1 96 15,3-2 16-15,3 1 0 0,4 1-304 0,2-1 0 16,2 0 0-16,3 0 0 0,0 1 0 0,1 0 0 15,-3 1-160-15,-2 2 160 0,-1 1 0 0,-1 1 0 16,0 1 0-16,-3 1 0 0,-4 1 0 0,-2 3 0 16,-2-1 160-16,-1 2-160 0,-3 1 464 0,0 2-16 15,-2 1 0-15,0 2 0 0,-3 2-80 0,-1 2-32 16,-1 1 0-16,-1 1 0 0,1 0-144 0,-1 1-16 0,0 0-16 0,0 1 0 16,0 1-160-16,-1-1 128 0,0-1-128 0,1-1 128 15,1-1-128-15,0 0 0 16,1 0 0-16,1-3 128 15,1-2-1536-15,0-1-304 0,0-1-64 0,2-1-13776 0</inkml:trace>
  <inkml:trace contextRef="#ctx0" brushRef="#br0" timeOffset="171759.84">18904 8957 24879 0,'0'0'2208'0,"-6"5"-1760"0,-1 0-448 0,2 2 0 0,-1 2 1856 0,1 1 304 16,0 1 48-16,2 0 16 15,0 1-1840-15,2 0-384 0,1 0 0 0,1 0 0 16,2 1 128-16,4-1 80 0,-1-1 32 0,4-1 0 0,1 0 16 0,1-1 16 16,1-1 0-16,2-1 0 0,-1 0-272 0,3-2 160 15,0-1-160-15,0-3 128 0,-2-1-128 0,-1-2 0 16,0-3 0-16,-2-1-176 0,-1-2-144 0,-1-3-16 16,-3-5-16-16,-2 1 0 15,-3-1-240-15,-4-3-48 0,-2-2-16 0,-2 0 0 0,-4 0 240 0,-2 0 48 16,-3 1 16-16,0 2 0 0,-1-1 480 0,-1 1 80 15,-1 2 32-15,1-1 0 0,-1 1 416 0,1-1 96 16,-1 1 16-16,2-1 0 0,1 2-112 0,2 0-16 0,1-1 0 0,3 3 0 16,4 1-64-16,2 2-32 15,2 0 0-15,4 1 0 0,1 1-128 0,3 1-32 16,1 1 0-16,3 2 0 0,4 1-384 0,0 1 0 16,0 0 0-16,2 2 0 0,-1 2 0 0,1 0-144 15,-2 1 144-15,0 3 0 0,-3 1 0 0,-1 2 0 16,-4 2 0-16,-1 2 0 0,-3 3 0 0,-1 0 144 15,1 1-16-15,-3 2 0 0,-7 1-128 0,0 2 128 0,0 0-128 0,-1 0 128 16,0-1-128-16,2-1-144 0,-1-2 144 0,1-1-208 31,0 0-368-31,2-3-80 0,0-3-16 0,2-1 0 16,0-2-2208-16,2-8-432 0</inkml:trace>
  <inkml:trace contextRef="#ctx0" brushRef="#br0" timeOffset="172337.93">19467 8658 37263 0,'0'0'1648'0,"0"0"336"0,0 0-1584 15,0 0-400-15,-3 7 0 0,1 0 0 0,0 2 0 0,-1 2-192 16,-1 2 0-16,1 4 16 0,0-1 368 0,-1 2 64 16,1 1 0-16,1 2 16 0,0 1-96 0,0 1-32 15,-1 1 0-15,1-1 0 0,1-1-144 0,1-1 0 16,0 1 144-16,0-1-144 0,1-4 0 0,0 0 0 15,0-2 0-15,2-3 128 0,-1-2-128 0,0-2 176 16,0-2-176-16,-2-6 192 0,0 0-16 0,0 0 0 16,0 0 0-16,5-5 0 0,-1-3 16 0,0-3 16 15,1-5 0-15,-1-3 0 0,1-3-80 0,0-3 0 16,2-3-128-16,-2 1 192 0,1-1-192 0,-2 2 0 0,-1 1 0 16,1 2 0-16,-1 2 128 0,0 3-128 0,1 3 0 0,-1 3 0 15,-1 3 208-15,0 2-48 16,0 2-16-16,-2 5 0 0,0 0-144 0,0 0 0 15,0 0 144-15,6 6-144 0,-1 2 0 0,1 2 0 16,-2 0 0-16,1 2 0 0,0 0 0 0,1 1 0 0,-1 0 0 0,1 2-128 16,-1-1 128-16,1 0 0 15,0 1 0-15,1-1 0 0,-2-1 0 0,3-1 0 0,0 0 0 0,1-2 0 16,1-1-176-16,-2-1 176 0,3-2-208 0,0-1 80 16,0-2-64-16,1-2-16 0,2-1 0 0,-3-2 0 0,2-2 208 0,0-3-144 15,-1-2 144-15,0-2-128 0,1-3 128 0,1-3 0 16,-1-2 0-16,0-2 0 15,-3-2 0-15,1-1 144 0,-1 2-144 0,-1 3 160 0,-2 1 160 0,0 3 16 16,0 1 16-16,-2 5 0 0,-2 1 32 0,1 1 16 16,-4 7 0-16,0 0 0 0,0 0-96 0,0 0-32 15,0 0 0-15,1 10 0 0,0 3-80 0,-1 4 0 16,0-1-16-16,1 2 0 0,0 1-176 0,0 0 0 16,0 1 0-16,1 1 0 0,2 0 0 0,-1 0 0 15,0-2 0-15,2 0 0 0,0 0 0 0,2-1-224 16,1-3 48-16,0-1 16 15,-1-1-672-15,3-5-144 0,1 1-32 0,1-2 0 16,1-3-2000-16,1-3-416 0,2-4-80 0</inkml:trace>
  <inkml:trace contextRef="#ctx0" brushRef="#br0" timeOffset="172777.11">20308 8612 29487 0,'-6'-11'2624'0,"6"11"-2112"0,-5-3-512 0,5 3 0 0,0 0 864 0,0 0 64 0,-5 0 16 0,-1 2 0 16,1 2-752-16,-1 3-192 15,1 3 0-15,-1 2 0 0,1 2 288 0,0 3-32 0,1 0 0 0,-1 4 0 16,2 4 0-16,1 2-16 16,1-1 0-16,-1 0 0 0,0 0-64 0,2-1-16 0,2-2 0 0,-1 0 0 15,1 1-160-15,1-2 160 0,0-3-160 0,1 0 160 16,-1-2-160-16,0-3 160 0,2-3-160 0,-1-1 160 16,1-3 32-16,-2-1 0 0,-3-6 0 0,0 0 0 0,0 0 112 0,5-4 16 15,0-2 16-15,-1-5 0 0,1-4-16 0,-3-4 0 16,0-2 0-16,0-4 0 0,-1-4-160 0,0-3-32 15,-1-2-128-15,0-2 192 0,-1-2-64 0,0 1-128 16,-1 0 176-16,1 0-176 0,0 1 384 0,0 3-48 16,0 2 0-16,1 3 0 0,0 1 16 0,0 4 0 15,2 2 0-15,2 4 0 0,0 1-352 0,0 4 0 16,1 2 0-16,2 4 128 0,1 1-128 0,2 3-208 16,0 2 48-16,0 1 16 0,3 2 144 0,-1 3-192 15,-1 2 192-15,0 0-192 0,0 2 192 0,1 1 0 16,-6 1 0-16,2 2 0 0,-1-1 0 0,-2 1 0 15,0 0 0-15,-5 1 0 0,-3 0 0 0,0-1 0 0,-2 0 0 0,-2-1 0 16,-1 1 0-16,-2-1 0 16,-1 1 128-16,-1-2-128 0,0-1 0 0,1 0-128 15,-2-1 0-15,1-2 0 16,1 2-560-16,0 0-96 0,1 0-32 0,2-1 0 16,2-1-2768-16,1-2-544 0</inkml:trace>
  <inkml:trace contextRef="#ctx0" brushRef="#br0" timeOffset="173090.89">20754 8724 32255 0,'0'0'2864'0,"0"0"-2288"0,2-5-576 0,-2 5 0 15,-2-5 528-15,2 5 0 0,-3-4 0 0,-1 1 0 16,4 3 288-16,-7-2 48 0,-1 2 16 0,-1 3 0 0,-1-1-272 0,0 2-48 16,0 1-16-16,0 1 0 15,1 2-400-15,1 1-144 0,0 1 0 0,-1 1 144 16,3 0-144-16,1 0 0 0,2 0 0 0,2 0 0 15,1-1 0-15,2-2 0 0,1-1-144 0,2-2 144 0,0 0 0 0,2-2 0 16,2-1 0-16,0-1 0 0,1-2 0 0,1-2 0 16,1-2 0-16,1-3 0 0,-2 0 128 0,0-1-128 31,-2 1 176-31,0 0-176 0,-1 1 240 0,-1 2-64 0,-2 0-16 0,-5 5 0 0,0 0 224 0,0 0 32 16,0 0 16-16,0 0 0 0,7 5-272 0,-2-1-160 15,1 2 192-15,-1 0-192 0,1 2 0 0,1-1 0 16,2 1 0-16,1 1 0 0,0-1 0 0,2 0 0 15,2-1 0-15,3 0 0 16,2-2-448-16,1 0-64 0,2-3 0 0,5-1-11616 16,3-1-2336-16</inkml:trace>
  <inkml:trace contextRef="#ctx0" brushRef="#br0" timeOffset="173894.34">14977 8626 22111 0,'-5'-18'976'16,"3"9"208"-16,2-1-944 0,-2-1-240 15,0-1 0-15,2 0 0 0,0 0 1280 0,2-1 192 16,0 2 64-16,-1 0 0 0,2 0-320 0,0 3-48 15,2-1-16-15,-1 1 0 0,2 0-352 0,-1 2-80 16,2-1-16-16,-2 3 0 0,1-1-176 0,-1 3-32 16,-5 2-16-16,7 1 0 0,-2 2-256 0,1 1-48 15,-1 3-16-15,1 2 0 0,-2 5-16 0,1 3 0 0,-2 4 0 0,0 4 0 16,1 5-144-16,-4 4 192 16,0 5-192-16,0 5 192 0,0 4-192 0,-3 5 0 0,1 4 0 0,0 1 128 15,0 2-128-15,0 0 0 0,1 1 0 0,1-2 0 16,0-3 0-16,1-2 128 15,-1-2-128-15,1-4 0 0,0-3 128 0,0-3-128 0,0-3 0 0,0-4 128 16,1-2-128-16,2-1 128 0,-4-3-128 0,1-3 128 16,0-3-128-16,0-2 0 0,0-2 144 15,0-4-144-15,0-2-240 0,1-2-112 0,1-3-32 0,-1-3 0 16,-2-5-848-16,0 0-176 16,0 0-48-16,2-4-8624 0,0-6-1728 0</inkml:trace>
  <inkml:trace contextRef="#ctx0" brushRef="#br0" timeOffset="174716.46">15037 8690 7359 0,'-11'-14'656'0,"6"7"-528"16,0-3-128-16,-1 0 0 0,1-1 1648 0,1 0 288 16,-3 0 64-16,3 1 16 0,-1 2-1184 0,2-1-256 15,1 0-32-15,1 1-16 0,-1 1 832 0,2 0 176 16,3 0 16-16,1 2 16 0,0-1-512 0,3 1-96 15,2-2-32-15,2 2 0 0,2-1-160 0,4 2-16 16,1-3-16-16,5 2 0 0,4-1-112 0,4 1-32 16,0-1 0-16,4-1 0 0,-1-1-400 0,3 0-192 15,4-1 160-15,4 2-160 0,4 0 128 0,4 1-128 0,4-1 0 0,2-1 144 16,-2-1-144-16,3 1 0 0,4-1 0 0,3 0 128 16,5 1-128-16,-1 0 0 0,2-2 0 0,1 1 0 15,-1-2 0-15,5 1 0 0,5 2 0 16,-3-1 0-16,0 0 0 0,5 0 0 0,1 0 0 0,1 1 0 15,-1 1 128-15,-1-1 0 0,0-1 0 0,4 1 0 16,1 1 0-16,0-2-128 0,-6-1 192 16,2 0-64-16,3-1-128 0,1 0 160 0,1 0-160 0,-1-1 160 15,-2 0-160-15,2 0 192 0,3-1-192 0,1 0 192 16,-2 1-48-16,3 1 0 0,2 1 0 0,0 2 0 0,-1-1-144 0,-1 0 128 16,-2 1-128-16,1 2 128 0,2 1 64 0,-4 0 0 15,-3-2 0-15,-1 3 0 0,2 1-192 0,-2-2 192 16,-1 0-192-16,-1-2 192 0,-3 0-192 0,0 2 0 15,1-1 144-15,-1 1-144 0,-3-2 0 0,0 2 128 16,-3 0-128-16,2 3 0 0,1 2 0 0,-3 0 0 16,-4-1 0-16,-3 0 0 0,0 1 0 0,-3 1 0 15,-2 0 0-15,-1 1 0 0,-3 2 0 0,-3-2 0 16,-5-2 0-16,-4 0 128 0,-4 0-128 0,-1 0 128 16,-4-1-128-16,-1 1 128 0,-4-1-128 0,-2 2 0 15,-1 1 128-15,-2-1-128 0,-2-1 128 0,-1 0-128 16,-3 0 128-16,-2 0-128 0,-2 0 0 0,-2 0 144 15,0 0-144-15,-1 0 0 0,-5-1 192 0,0 0-64 16,-1 0 0-16,0 0-128 0,-4-1 192 0,0 0-192 0,0 2 192 16,-1-1-192-16,-6 1 192 0,0 0-192 0,0 0 192 0,6 0-192 15,-6 0 192-15,0 0-64 0,0 0 0 0,4 1-128 16,-4-1 144-16,0 0-144 0,0 0 0 0,5 6 144 16,0-1-144-16,-2 3 0 0,0 0 0 0,-1 2 128 15,1 1-128-15,0 2 0 0,0 2 0 0,0 3 0 0,0 2 0 16,-1 2 0-16,1 2 0 0,-2 1 0 0,1 1-160 0,-1 2 160 15,1 4 0-15,0 0-144 16,1 1 144-16,-1 1 0 0,1 2 0 0,1 3-128 0,1 2 128 0,1 1 0 16,3 2 0-16,1 3 0 0,0 0 0 0,1 1 0 15,1 0 0-15,0 0 0 0,1 2 192 0,0-1-48 16,-2-1 0-16,-2 0 0 0,0-3 48 0,-3 0 0 16,-2 1 0-16,-2-3 0 0,-1-2-64 0,-2-2-128 15,0-1 192-15,-2-3-64 0,-1-3 16 0,-2-2 0 0,1-2 0 16,-1-3 0-16,-1-1-16 0,2-3 0 15,-2-3 0-15,1-2 0 0,-1-3-288 0,2-2-64 0,-1-2-16 16,2-3-11280 0,-3-3-2240-16</inkml:trace>
  <inkml:trace contextRef="#ctx0" brushRef="#br0" timeOffset="175353.16">15079 9387 20271 0,'0'0'1792'0,"-1"-4"-1424"0,1-1-368 0,0 5 0 16,0 0 800-16,0 0 96 0,0 0 0 0,0 0 16 16,0 0-144-16,0 0-48 0,0 0 0 0,8 3 0 15,1 3-192-15,-2 3-32 0,-1 2-16 0,0 5 0 16,-2 1-48-16,1 4-16 0,-2 4 0 0,-2 3 0 16,1 2-128-16,-1 1-32 0,-1 2 0 0,-1 0 0 15,-1 0-128-15,-1 1-128 0,-1-1 144 0,1 0-144 16,1-1 160-16,1-2-160 0,-1 0 160 0,1-2-160 15,1-2 128-15,0-2-128 0,1-1 0 0,1-3 144 16,1-1-144-16,2-3 0 0,1-1 0 0,1-1 0 16,0-3-1872-16,1-1-416 0,0-3-80 15</inkml:trace>
  <inkml:trace contextRef="#ctx0" brushRef="#br0" timeOffset="175916.42">15094 10118 21183 0,'-10'-3'944'0,"10"3"192"0,-3 1-912 0,3-1-224 0,0 0 0 0,0 0 0 15,0 0 480-15,0 0 48 16,0 0 16-16,0 0 0 0,0 0 208 0,8 1 32 16,1 0 16-16,4 0 0 0,2 1 320 0,4-2 64 15,2 1 16-15,2-2 0 0,1-1-592 0,2 0-112 16,2 0-32-16,3-2 0 0,3 0-288 0,3 0-176 16,4-2 192-16,3-1-192 0,6 1 160 0,3 0-160 15,1-2 128-15,2 0-128 0,1-1 0 0,5 1 0 0,2 1 128 0,4-1-128 16,3 0 0-16,1 1 128 0,-1-2-128 0,4 1 128 15,3 0 0-15,2 1 0 16,1-1 0-16,1-1 0 0,1 0-128 0,3 1 0 0,2 2 144 0,0 1-144 16,-4-3 128-16,4 1-128 0,4 1 160 0,-2 0-160 0,-3 2 0 0,0-1 128 15,1 0-128-15,0-1 0 0,4 2 0 0,-4 1 0 16,-5-1 128-16,0 2-128 0,3 0 0 0,0 0 0 16,0-2 0-16,-4 2 0 0,-3 0 192 0,-1 0-48 15,3 1-16-15,-1 0 0 0,1 0 80 0,-1-1 16 16,-4 0 0-16,4 0 0 0,-1 1-96 0,1 0 0 15,1 0-128-15,-2 0 192 0,0-3-192 0,4 2 0 16,5 0 0-16,-6 0 0 0,1-2 128 0,-3 2-128 16,0 0 0-16,2 1 0 0,0 1 0 0,-4 0 128 15,-3 0-128-15,-2 0 0 0,-3-1 0 0,-12 1 0 16,2 1 128-16,0 0-128 0,-1-1 0 0,1 0 128 16,3-1-128-16,1 1 0 0,2-1 128 0,1 0-128 15,0 0 0-15,1 0 144 0,-2-2-144 0,-1 1 0 16,0 0 144-16,0 1-144 0,-2 1 0 0,14-1 0 15,-6 0 0-15,-8-2 128 0,-8 1-128 0,-6 0 0 16,-3 0 128-16,-5 1-128 0,-4 1 128 0,-3 0-128 16,-2-1 160-16,-3 0-160 0,-3 1 176 0,0 0-176 15,0 0 192-15,-5 0-192 0,-1 1 160 0,-3 0-160 16,0 0 128-16,-4 0-128 0,-1 0 144 0,-2 0-144 16,0 1 160-16,-3 1-160 0,-7-3 0 0,0 0-208 0,0 0 16 0,0 0 0 15,0 0-480 1,0 0-96-16,0 0 0 0,0 0-9808 0,0 0-1968 0</inkml:trace>
  <inkml:trace contextRef="#ctx0" brushRef="#br0" timeOffset="176057.31">21964 9702 26031 0,'0'0'1152'0,"0"0"240"0,0 0-1120 0,-6-1-272 0,1-2 0 0,5 3-7664 16,0 0-1584-16</inkml:trace>
  <inkml:trace contextRef="#ctx0" brushRef="#br0" timeOffset="193034.31">4303 11941 12431 0,'0'0'544'0,"1"-7"128"0,-1-2-544 0,1 2-128 15,0 0 0-15,1-2 0 0,-2 3 1360 0,3 0 240 16,-3 6 64-16,0 0 0 0,0 0-384 0,0 0-80 16,0 0-16-16,0 0 0 0,0 0-592 0,3 6-112 15,0 2-32-15,1 6 0 0,-3 1-128 0,1 6-48 31,-2 3 0-31,1 4 0 0,-2-1-96 0,-1 5-32 16,-2 4 0-16,2 3 0 0,2 3-144 0,-1-1 192 16,1 0-192-16,1-2 192 0,4-2-192 0,-3-2 0 0,2-2 0 0,1-3 0 15,0-3 0-15,-1-4 0 0,0-3 0 0,-1-1 0 16,0 0 160-16,1-4-160 0,0-3 192 0,-1-2-192 16,-3-10 256-16,0 0-64 0,0 0-16 0,0 0 0 15,0 0 256-15,0 0 48 0,0 0 16 0,0 0 0 16,-5-12 32-16,-1-2 16 0,-2-4 0 0,0-4 0 0,0-3-288 0,2-7-48 15,-4-6-16-15,3-6 0 0,4-5-192 0,1-4 176 16,0-3-176-16,4 0 160 0,0-1-160 0,3 0 0 16,3-3 0-16,2 3 0 0,1 1 0 15,2 5 0-15,0 3 0 0,3 6 0 0,1 4 0 0,2 5 0 16,0 5 192-16,-6 13-64 0,0-2 96 0,1 4 16 16,3 3 0-16,-2 2 0 0,3 2-80 0,-1 2-16 15,0 2 0-15,-1 4 0 0,-1 3-144 0,-2 3 160 16,-1 1-160-16,-2 6 160 0,-3 1-160 0,-4 6 0 15,-3 4 0-15,-3 4 128 0,-4 6-128 0,-4 3-224 16,-4 5 48-16,-4 2 16 16,-3 3-400-16,-12 20-80 0,2-8 0 0,2-13-16 15,3-10 128-15,2-7 16 0,3-5 16 0,3-8 0 0,-1-3 496 0,3-6 192 0,0-1-16 0,2-3 0 16,3-3 304-16,4-2 64 16,8 0 16-16,0 0 0 0,0 0-48 0,0 0-16 15,0 0 0-15,0 0 0 0,0 0-320 0,8-1-176 16,3 0 192-16,4 1-192 0,0 1 160 0,4 2-160 0,1 0 128 0,4 3-128 15,2 0 128-15,-7 1-128 16,1 3 0-16,2 0 128 0,1 2-128 0,1 1 0 0,1 1 144 0,2 3-144 16,-1 0 192-16,0 1-48 0,2 0 0 0,9 8 0 15,-4-5-144-15,-4-2 160 0,-5-2-160 0,-4-1 160 16,-2-2-160-16,-6-2 192 0,-1-1-192 0,-1 0 192 16,-3-1-48-16,-1 0 0 0,-2-2 0 0,-4-8 0 15,0 0-976 1,3 9-208-16,0 0-48 0,-3-9-13952 0</inkml:trace>
  <inkml:trace contextRef="#ctx0" brushRef="#br0" timeOffset="193221.8">5320 12125 28559 0,'0'-7'2544'0,"0"-1"-2032"15,3 0-512-15,-1 2 0 0,1-4 1680 0,2 2 240 16,-1 2 64-16,3-1 0 0,0 1-1520 0,1 1-288 15,0-1-176-15,-1 2 192 0,1 0-192 0,0 1 0 16,1 2 0-16,0 1 0 16,-1 1-2304-16,1 3-352 0,0 0-64 0</inkml:trace>
  <inkml:trace contextRef="#ctx0" brushRef="#br0" timeOffset="193410.72">5297 12376 30399 0,'0'0'1344'0,"-5"-4"288"0,2-1-1312 0,3 5-320 0,0 0 0 0,0 0 0 16,0 0 1184-16,0 0 160 16,0 0 48-16,0 0 0 0,0 0-960 0,6-3-192 0,3 1-48 0,3 0 0 15,2-2-192-15,4 2 0 0,1 0 0 0,3 0 0 16,1 0-192-16,4-2-64 0,4 1-32 0,3-1-10240 16,5-1-2048-16</inkml:trace>
  <inkml:trace contextRef="#ctx0" brushRef="#br0" timeOffset="194207.95">7110 11176 11055 0,'0'0'976'0,"-2"-10"-784"0,-1-1-192 0,0 0 0 0,1-1 1376 0,2 1 224 16,-2 1 64-16,1 1 0 0,0 0-592 0,0 0-112 15,1-1-32-15,-2 1 0 0,2 1 16 0,0 1 0 16,-2-1 0-16,2 8 0 0,-1-7-288 0,1 7-48 15,0 0-16-15,0 0 0 0,0 0-208 0,0 0-64 16,0 0 0-16,0 0 0 0,0 0-320 0,0 0 128 16,-2 10-128-16,1 3 0 0,0 5 0 0,0 4-128 15,-1 3 0-15,-1 7 0 0,1 6 128 0,0 6 0 16,-1 5 0-16,1 9 0 0,-2 7 0 0,2 7-128 16,1 4 128-16,-1 6 0 0,1 8 0 0,0 3 0 15,-1 1 0-15,4 3 0 0,0 0 0 0,2 1 0 16,2 0 0-16,-1-1 0 0,2-1 128 0,-1-4-128 15,4-4 128-15,-2-7-128 0,1-5 160 0,0-4-32 16,-2-6-128-16,1-7 192 0,-1-5 112 0,-3-8 16 0,-1-6 0 0,-1-6 0 16,0-6 512-16,-2-2 128 0,-3-4 0 0,0-4 16 15,-2-4 48-15,-1-5 16 0,-1 0 0 0,-1-3 0 16,-2-3-368-16,-1-3-80 0,0-2-16 0,-2-4 0 16,-4-1-224-16,-2-4-48 0,-2-4-16 15,-1 0 0-15,0-4-288 0,0-2 160 0,2-3-160 0,0-1 128 16,0-2-512-16,2-1-96 0,3-4-32 0,0 0 0 15,1-1-736-15,4-3-160 0,2-2-16 0,0-3-13696 16</inkml:trace>
  <inkml:trace contextRef="#ctx0" brushRef="#br0" timeOffset="194834.44">7043 10997 3679 0,'-10'-16'320'0,"6"8"-320"0,0-2 0 0,2 2 0 15,2 8 3648-15,2-8 672 0,2 1 128 0,2 1 32 16,3 1-3584-16,2-1-720 0,1 1-176 0,4 0 0 16,1 1 0-16,4-1 0 0,3 1 0 0,3 0 0 15,1-1 256-15,4 1 0 0,3-2 16 0,6 2 0 16,5 0 64-16,5-2 16 0,3-2 0 0,-16 3 0 16,5-3-64-16,7 0-16 0,6 0 0 0,7-1 0 15,8-1-16-15,4 0-16 0,0 0 0 0,4-1 0 0,6-1-32 0,4 0 0 16,2 0 0-16,5 1 0 0,2 1 48 0,3 0 0 15,1-3 0-15,3 2 0 0,3 1 0 0,1-1 16 16,2 0 0-16,5 1 0 0,2 1-96 0,0-2-32 16,2-1 0-16,4 1 0 0,2 1 0 0,1-1 0 15,-3-2 0-15,3 1 0 0,2 2 16 0,1 0 0 16,-28 2 0-16,9 1 0 0,7-1-16 0,3 1 0 16,3 2 0-16,1-1 0 0,0 2-16 0,4 0-128 15,3 0 192-15,-1 2-64 0,-3 0-128 0,3-1 0 0,2 0 0 0,2 2 128 16,33 0-128-16,-11-1 0 0,-8 0 144 0,-3 1-144 15,1 1 256-15,-4-1-32 0,-4 0 0 0,1-1 0 16,1 1 16-16,-1 0 0 0,0 0 0 0,-1 0 0 16,-3-1-112-16,3 1 0 15,0 1-128-15,-2-1 192 0,-5 0-192 0,-4-1 176 16,0 0-176-16,-4 1 160 0,-5-1-160 0,-4 1 160 16,-2 0-160-16,-9 0 160 0,-5-2 16 0,-5 2 0 15,-5 0 0-15,-3 0 0 0,-5 0 16 0,-7 0 0 16,-8-1 0-16,-6 1 0 0,-4 0-192 0,-6 1 128 0,-7 0-128 15,-6 1 128 1,-6 1-528-16,-6 1-112 0,-6 0-32 0,-6 2-13840 0</inkml:trace>
  <inkml:trace contextRef="#ctx0" brushRef="#br0" timeOffset="195631.59">8307 11170 15663 0,'-10'-5'1392'0,"5"4"-1120"0,0-1-272 0,0 1 0 0,1 0 592 0,4 1 64 16,0 0 16-16,0 0 0 15,0 0 112-15,0 0 32 0,0 0 0 0,0 0 0 16,0 0-320-16,12-3-64 0,2 1-16 0,0 0 0 15,5 1 32-15,3-2 0 0,2-2 0 0,0 1 0 16,2-2 96-16,2 0 32 0,1 0 0 0,0 0 0 16,1-1-144-16,0 0-32 0,-3 1 0 0,1 0 0 0,-2 2-208 0,-2 1-64 15,-1-1 0-15,-3 1 0 0,-3 1-128 0,-5 0 0 16,-2-1 144-16,-10 3-144 0,0 0 256 0,0 0-32 16,0 0 0-16,-7-1 0 0,-6 0-224 0,-3 1 176 15,-2 1-176-15,-5 2 160 0,-4 0-160 0,-2 3 0 16,-3 3-160-16,-4 1 160 0,-2 1-128 0,-2 1 128 15,-4 1 0-15,0 2-144 0,-1 0 144 0,2 1-128 16,3 0 128-16,-14 9-128 0,10-2 128 0,9 1 0 16,5-4 0-16,6-1-128 0,5-2 128 0,5-1 0 0,0 0 0 0,6-1 0 15,2 0 0-15,4 0 0 16,2-3 0-16,3 0 0 0,2-1 0 0,2-2 0 0,3-2 128 0,-1-2-128 16,4-2 128-16,3-1-128 15,1-1 160-15,4-1-160 0,2-1 352 0,0-1-32 16,0-1 0-16,1-2 0 0,-1-1 128 0,-2-2 0 0,-4-2 16 0,-1-1 0 15,-4 0-112-15,-4 0-32 0,-2 0 0 0,-4 0 0 16,-4 1 96-16,-4 1 16 0,-3 2 0 0,-4 0 0 16,-2 2-272-16,-3 1-160 0,0 3 192 0,-2 2-192 15,-1 4 0-15,0 1 0 0,1 4-192 0,-8 9 48 16,6 1-464 0,5 2-96-16,1 3 0 0,8-7-13920 0</inkml:trace>
  <inkml:trace contextRef="#ctx0" brushRef="#br0" timeOffset="196053.61">8582 11583 23951 0,'-6'-17'1056'0,"4"8"224"0,0-2-1024 16,0 0-256-16,0 0 0 0,1 0 0 0,-1 1 1088 0,2 1 144 15,2 0 48-15,-1 3 0 0,0 0-640 0,-1 6-128 16,5-3-32-16,2 2 0 0,1 1-480 0,0 3-192 15,1 1 16-15,1 4 0 0,-1 1 176 0,0 3-160 16,-1 1 160-16,0 3-160 0,0-1 160 0,-2 3 0 16,-1 0 0-16,0 1 0 0,-1 1 0 0,-2 0 0 15,1-3-144-15,-3 0 144 0,0-2 0 0,0-2 0 16,-2-2 0-16,0-2 0 0,0-2 240 0,2-7-48 0,0 0 0 0,0 0 0 16,0 0 64-16,-5-5 16 15,2-2 0-15,1-2 0 0,1-2-96 0,1-2-32 16,2-5 0-16,2 0 0 0,3 0-144 0,-1-2 0 15,1-1 144-15,1 2-144 0,-1 2 0 0,1 2 0 16,-1 3 0-16,-2 2-128 0,0 3 128 0,-5 7 192 0,0 0-32 0,0 0-16 16,0 0-144-16,0 7 192 0,-3 4-192 0,0 3 192 15,0 0-192-15,-1 2 0 0,1 3 0 0,1 1 0 16,0 1 0-16,1 1 0 0,2 0 0 0,1-1 0 0,1-1 0 0,3-3 0 16,1-1 0-16,3-2 0 0,2-1 0 0,3-2 0 15,1-2 0-15,4-3 0 16,2-3-1856-16,2-4-368 15,3-4-64-15</inkml:trace>
  <inkml:trace contextRef="#ctx0" brushRef="#br0" timeOffset="196241.54">9107 11511 21183 0,'-11'-5'1888'0,"11"5"-1504"15,-6-1-384-15,1 0 0 0,0 1 624 0,5 0 48 16,0 0 16-16,0 0 0 0,0 0 80 0,0 0 32 15,0 0 0-15,0 0 0 0,0 0-512 0,7-1-96 16,4 0-32-16,4 0 0 0,4 0 80 0,4-1 16 16,3 0 0-16,4-1 0 0,2-1-400 0,1-2-80 0,0-1-16 0</inkml:trace>
  <inkml:trace contextRef="#ctx0" brushRef="#br0" timeOffset="196792.4">9645 11210 23039 0,'0'0'2048'15,"0"0"-1648"-15,0 0-400 0,0 0 0 16,0 0 256-16,6-2-48 0,2 0 0 0,2 1 0 15,1 0 144-15,3 0 32 0,3-1 0 0,2 2 0 0,4 0 176 0,2 0 32 16,0 0 16-16,1 2 0 0,2-4-144 0,0 1-16 16,1 0-16-16,1-1 0 0,-1 0-160 0,1 0-16 15,0-1-16-15,0 1 0 0,-4 0-240 0,-2 0 176 16,-3 0-176-16,-2-1 160 0,-3 0-16 0,-1 0 0 16,-4-2 0-16,-2 1 0 0,-2 0 112 0,-3-1 0 15,-4 0 16-15,-1-1 0 0,-2 0 80 0,-1 0 16 16,-3 1 0-16,-2-2 0 0,-2 0-192 0,-2 1-48 15,-5-1 0-15,0 1 0 0,-2 1-128 0,-2 1 0 16,-1-1 144-16,-1 4-144 0,-2 4 0 0,1 1 0 0,-1 3 0 0,-1 0 128 16,0 2-128-16,-4 3 0 15,0 1 0-15,0 2 0 0,1 0 0 0,0 2 0 0,0 1-128 0,4 1 128 16,3-1-128-16,3-1 128 0,3 0-128 0,2-2 128 16,4-1 0-16,4 0 0 0,3-2 0 0,2-1-128 15,2 0 128-15,4-1 0 0,3-2 0 0,3 0-128 16,3-1 128-16,2-3 0 0,3-2 0 0,1 0 0 15,1-3 0-15,-1-2 144 0,1-4 0 0,-1 1 0 0,-3-2 160 0,0-2 16 16,-3-2 16-16,-2-2 0 16,-4-2 16-16,-1 1 0 0,-3 1 0 0,-2 1 0 15,-2-1-80-15,-1 2-16 0,-2 2 0 0,-3 2 0 16,-3 1-256-16,-1 3 0 0,-2 1 0 0,-1 3 0 16,-1 4-448-16,1 2-80 15,0 2-32-15,1 3 0 0,0 1-2672 0,0 1-544 0</inkml:trace>
  <inkml:trace contextRef="#ctx0" brushRef="#br0" timeOffset="197247.71">10012 11472 18431 0,'0'0'1632'0,"0"0"-1312"16,0 0-320-16,-6 3 0 0,2 2 1120 0,0 0 160 0,-1 1 16 0,1-1 16 16,-2 1-256-16,2 0-48 0,1 1-16 0,0 0 0 15,2-2-64-15,1-5-16 16,0 0 0-16,0 0 0 0,5 7-272 0,1-2-48 15,2-2-16-15,2 0 0 0,1-2 32 0,3-2 0 16,2-2 0-16,1-1 0 0,2-1-160 0,1-3-16 16,-2-2-16-16,1-1 0 0,-1-2-160 0,-2-2-16 0,1-1-16 0,-3-1 0 15,-2 1-96-15,-1 2 0 16,-3 2-128-16,-3 1 192 0,0 2 80 0,-4 1 16 0,-1 1 0 16,0 7 0-16,0 0-32 0,0 0-16 0,-6 0 0 0,1 4 0 15,-1 2-240-15,0 4-128 0,-1 3 128 0,1 5-208 16,-1 2 208-16,0 3-192 0,0 3 192 0,0 4-192 15,0 2 192-15,1 3-176 0,-1 8 176 0,2 0-160 16,0 0 160-16,2 1 0 0,1 0 0 0,2-1 0 0,0-3 0 0,0 0-128 16,1-5 128-16,0-2 0 0,1-2 0 0,0-3 0 15,1-4 0-15,-2-3 0 0,0-4 0 0,0-2 0 16,-1-4 192-16,0-4-64 0,0-7 48 0,0 0 16 16,0 0 0-16,-8-1 0 0,-2-4 592 0,-2-4 128 15,-2-3 32-15,0-3 0 0,-2-2-432 0,1-3-64 16,-2-3-32-16,1-1 0 0,-1-3-240 0,3 1-48 15,1-2-128-15,2 2 192 0,2 1-192 0,4 3 0 16,0 3-144-16,3 3 144 0,3 1-272 0,2 3 32 0,3 1 16 0,3 2 0 31,3 2-576-31,2 1-112 0,3 2-32 0,3 0 0 16,2 1-2368-16,3 1-464 0</inkml:trace>
  <inkml:trace contextRef="#ctx0" brushRef="#br0" timeOffset="197622.87">8332 12105 20671 0,'-10'-5'912'0,"6"4"192"0,0-1-880 0,4 2-224 15,0 0 0-15,0 0 0 0,0 0 1072 0,0 0 160 16,0 0 48-16,8-2 0 0,2-1-384 0,7 2-80 16,4 0-16-16,4 0 0 0,4-2 112 0,5-2 32 15,5 0 0-15,10-2 0 0,7 1-432 0,6-1-64 16,6-1-32-16,3 0 0 0,2-1-224 0,5 0-32 16,5 0-16-16,4 0 0 0,3-2-144 0,0 0 128 15,0 2-128-15,-1-1 128 0,-1 0-128 0,-3 0 128 16,-8 1-128-16,-6 2 128 0,-5 2-128 0,-7 1 0 15,-7 0 0-15,-7 2 0 0,-8 0 128 0,-8 1 0 0,-7 0 0 0,-5 0 0 16,-5 1-128-16,-4 2 192 16,-8-2-192-16,0 0 192 15,-8 3-688-15,-8 3-128 0,-2-1-16 0,-4 3-9296 16,-5 2-1856-16</inkml:trace>
  <inkml:trace contextRef="#ctx0" brushRef="#br0" timeOffset="197935.57">9310 12486 19343 0,'-1'-6'1728'0,"0"-3"-1392"15,0-1-336-15,1-1 0 0,2-1 2608 0,1 1 448 16,2-2 80-16,0 1 32 16,3-1-1712-16,1 1-352 0,1 2-64 0,1 1-16 0,0 0-592 0,3 2-128 0,-1 2-32 0,0 1 0 15,1 3-272-15,-1 2 0 0,-1 4 0 0,-2 0 0 16,-4 3 0-16,0 2-144 0,-1 2 16 0,-5 3 0 0,-5 4-32 0,-3 2 0 15,-2 2 0-15,-3 3 0 16,-3 3 160-16,-2 0-128 0,-1-1 128 0,1 0-128 0,0-3 128 16,3-3 0-16,1-3 0 0,3-4 0 0,3-2 0 0,1-2 0 15,3-3 0-15,2-1 128 0,2-7 320 0,0 0 64 16,8 4 0-16,3-1 16 0,2-2 128 0,4-1 32 16,2-2 0-16,4 0 0 0,3-3-432 0,4-2-64 15,1-1-32-15,4-1 0 0,5 1-160 0,3-2-224 16,6-2 48-16,1-2 16 15,2-1-2592-15,1-3-528 0</inkml:trace>
  <inkml:trace contextRef="#ctx0" brushRef="#br0" timeOffset="198357.43">10706 11150 22799 0,'0'0'1008'0,"-1"-6"208"0,1 0-960 0,0 0-256 0,0 1 0 0,2 0 0 0,0 0 1152 0,2 0 176 16,0 1 32-16,0 0 16 0,1-1-224 0,1 2-32 15,2 0-16-15,0 0 0 16,0 1-320-16,3 2-64 0,-2 1-16 0,4 3 0 15,-1 0-272-15,1 4-64 0,1 3-16 0,0 2 0 0,1 3-224 16,-1 4-128-16,0 2 128 0,2 3-128 0,-3 4 0 0,0 4 128 16,0 6-128-16,-2 1 0 0,-2 4 0 0,-1 5 0 15,-6 6 0-15,0 4 128 0,-2 3-128 0,-2 3 0 16,-2 3 0-16,-3 2 0 0,-2 2 0 0,-2 0 0 16,-1-2 128-16,-2-1-128 0,-3-1 128 0,1-1-128 15,-2-1 160-15,0-4-160 0,-3-3 224 0,-1-3-48 16,-3-3-16-16,-2-1 0 0,-3-3 32 0,-3-3 0 0,-5-4 0 0,-1-3 0 15,-1-3-320-15,-23 12-64 0,5-9-16 0,-1-7 0 32,1-5-1792-32,-8-2-368 0,-7-6-64 0,0-3 0 0</inkml:trace>
  <inkml:trace contextRef="#ctx0" brushRef="#br0" timeOffset="198810.94">8045 11207 20271 0,'-4'-15'896'0,"3"8"192"0,-2-1-880 0,1 1-208 0,0 0 0 0,-1 1 0 0,-1 1 736 0,1 1 96 15,-3 0 32-15,0 2 0 0,1 1-160 0,-3 2-48 16,-2 1 0-16,-2 4 0 0,-2 1-528 0,-1 4-128 31,0 3 0-31,-2 4 0 0,-1 4 0 0,-1 5 0 0,0 2 0 0,-1 7 0 0,1 4 160 0,0 7-160 16,0 4 192-16,-8 32-192 0,3-3 128 0,4 0-128 15,2 2 0-15,3 1 0 0,0 4 256 0,4-2 0 16,2 0 0-16,1-2 0 0,2 1-64 0,5-2 0 0,3-2-16 16,5-3 0-16,3-3 16 0,5 0 16 15,3-5 0-15,5-2 0 0,5-4-64 0,5-2-16 16,6-5 0-16,6-5 0 0,6-2 64 0,1-7 0 16,0-5 0-16,6-5 0 0,3-7-192 0,8-6 0 15,10-6 0-15,1-10-8864 16,1-10-1648-16</inkml:trace>
  <inkml:trace contextRef="#ctx0" brushRef="#br0" timeOffset="199296.49">11278 11151 12895 0,'-6'-16'1152'16,"3"8"-928"-16,1-3-224 0,2-1 0 0,-2-3 1872 0,4 0 336 0,-2-3 64 0,2 0 16 15,2-2-688-15,1 0-128 16,3-1-16-16,0 2-16 0,-2 3 592 0,2 0 112 0,1 3 32 0,3 1 0 16,-2 2-1920-16,2 3-384 15,0 0-80-15,0 4-16 0,1 0 224 0,-1 3 160 16,0 3-32-16,-1 0 0 0,0 2-128 0,-2 3 0 16,-2 1 0-16,-2 3 0 0,-3 2 176 0,-2 3-48 0,-3 3-128 0,-2 2 192 15,-4 1-192-15,-2 1 0 0,-1 2 0 0,0 1 0 16,-2-2 128-16,2-1-128 15,1-2 0-15,1-2 144 0,2-2-144 0,0-4 0 16,1-3 0-16,2-1 128 0,0-1 16 0,2-2 0 0,1-1 0 0,2-6 0 16,0 0 176-16,0 0 16 0,0 0 16 0,2 6 0 15,-2-6-192-15,8 5-32 0,2-2-128 0,3 0 192 0,2 0-192 0,5-1 0 16,3 0 0-16,4 0 0 16,1 2-704-16,3-1-192 31,3 0-48-31,0 0-9392 0,-1 1-1888 0</inkml:trace>
  <inkml:trace contextRef="#ctx0" brushRef="#br0" timeOffset="199609.15">11648 11802 22911 0,'0'0'1024'0,"0"0"192"0,0 0-960 0,0 0-256 16,0 0 0-16,0 0 0 0,0 0 1392 0,0 0 224 16,4-3 48-16,4 1 16 0,2 0-528 0,4 1-128 0,4-1 0 0,3 1-16 15,3 1-464-15,3 0-96 0,5-1 0 16,2 1-16-16,3 0-288 0,1-1-144 0,1 0 160 0,-3 0-160 15,-1 0 0-15,-4 1 0 0,-3-2 0 0,-1 1 0 32,-3 0-1472-32,-3 1-400 0,-3 0-80 0,-4 0-11392 0</inkml:trace>
  <inkml:trace contextRef="#ctx0" brushRef="#br0" timeOffset="199797.92">12031 11614 19343 0,'-15'-13'848'0,"9"7"192"0,-2 0-832 0,0 0-208 16,1 2 0-16,0-1 0 0,1 2 2624 0,2 1 464 15,4 2 112-15,0 0 0 0,-4 3-2304 0,0 4-448 16,2 0-112-16,1 6-16 0,0 2-320 0,1 4 0 16,-2 5 0-16,1 2 0 0,0 3 0 0,-1 3 0 15,0 2 0-15,-1 1 0 0,-1 1 0 0,-1 1 128 16,0 1-128-16,-1-2 0 0,1-3 160 0,-1-1-32 16,2-1-128-16,-1-2 192 0,2-2-192 0,1-5-128 15,1-4 128-15,1-3-9696 16,1-3-1824-16</inkml:trace>
  <inkml:trace contextRef="#ctx0" brushRef="#br0" timeOffset="200189.28">13114 11552 3679 0,'-7'-3'320'0,"0"-1"-320"0,-1-3 0 0,-1 0 0 15,0 1 3328-15,1-1 576 0,-1-3 128 0,1-1 32 16,0-1-1504-16,2-2-288 0,0-3-64 0,2 1-16 0,2-2-560 0,0 1-112 15,2-2-32-15,2 0 0 0,1 0-400 0,4-1-64 16,3 0-32-16,3 0 0 0,2 1-512 0,3 3-96 16,2 1-32-16,2 1 0 0,2 2-352 0,2 1 0 15,3 4 0-15,0 1 0 0,0 4 0 0,0 2 0 16,-2 2-176-16,0 2 176 0,-3 2 0 0,-1 2-144 16,-3 2 144-16,-2 1 0 0,-1 1-160 0,-3 2 160 15,-2 2-192-15,-2 3 192 16,-2-1-592-16,-2 2-16 0,-1 0 0 0,-2 2 0 15,-2 2-1872-15,0-2-368 0,-3-3-80 0</inkml:trace>
  <inkml:trace contextRef="#ctx0" brushRef="#br0" timeOffset="200408.99">13351 11342 22047 0,'-8'-7'976'0,"8"7"208"0,-6-4-944 0,0 1-240 0,-1 1 0 0,-1 1 0 15,0 1 1456-15,-1 2 240 0,0 0 48 0,0 5 16 16,0 1-1168-16,1 6-224 15,-2 3-48-15,0 3-16 0,1 1-304 0,0 3 128 16,0 1-128-16,1 3 0 0,0 2 208 0,0 2-64 0,2 2-16 0,1 1 0 16,3 0-128-16,-1-1 0 0,3-1 0 0,3 1 0 15,-1-2 0-15,3-2 0 0,1-4 0 0,3-2 0 0,0-2 208 0,2-1-32 16,2-3-16-16,4-4 0 0,2-2-368 0,4-1-80 16,2-2-16-16,2-3-8624 15,3-5-1728-15</inkml:trace>
  <inkml:trace contextRef="#ctx0" brushRef="#br0" timeOffset="201191.08">13706 11830 21135 0,'2'-14'928'0,"-1"10"208"0,1-2-912 0,2 1-224 15,-1-2 0-15,2 2 0 0,3-1 1424 0,0 1 240 16,1 0 64-16,-2 2 0 0,3 0-528 0,3 2-112 0,-4 1 0 0,1 1-16 16,0 1-432-16,1 1-96 15,0 2-16-15,-1 1 0 0,-1 1-272 0,-2 2-48 16,1 3-16-16,-2 0 0 0,-3 1 0 0,-1 1-16 15,0 1 0-15,-4 0 0 0,-1 1-32 0,-2 0 0 0,1-2 0 0,-1 1 0 16,-2-3-144-16,3-2 0 16,-3-2 144-16,3-1-144 0,-1-1 176 0,5-6-48 0,0 0 0 15,0 0 0-15,0 0 64 0,-2-5 0 0,1-1 0 0,3-2 0 16,1-1-48-16,4-3 0 0,1-2 0 0,2-2 0 16,-1-1-144-16,2 0 0 0,-1 1 144 0,0 1-144 15,-1 3 0-15,0 2 0 0,-3 3 0 0,1 1 0 16,-3 3 0-16,-4 3-160 0,0 0 160 0,0 0 0 15,4 6-144-15,-1 2 144 0,-1 2 0 0,0 1-144 16,0 1 144-16,-1 1 0 0,0 1-144 0,1-2 144 0,0 1 0 0,1-2 0 16,2 0 0-16,0-1 0 0,2-3 0 0,2 1 0 15,-2-2 0-15,3-2 0 0,1-2 0 0,1-2 0 16,3-1 0-16,0-1 0 0,1-4 0 0,-1 0 0 16,0-2 128-16,1-2-128 0,-1-1 128 0,1-2-128 15,-1-3 128-15,-1-2-128 0,1-1 192 0,-2 2-64 16,-2 1 0-16,-1 3 0 0,-3 1 0 0,0 2 0 15,-2 1 0-15,-1 3 0 0,-2 0 80 0,-2 6 16 16,0 0 0-16,0 0 0 0,0 0-96 0,0 0 0 16,-1 7-128-16,0 2 192 0,0 2-192 0,1 1-128 15,-3 2 128-15,3 1-208 0,0 2 208 0,3-1 0 16,-2 1 0-16,2-2 0 0,0 1 0 0,3-2 0 16,-1-2 0-16,3-1 0 0,0-2 0 0,2-1 0 15,1-3 0-15,1-1 0 0,1-1 0 0,0-3 0 16,-1-3 0-16,0-1 0 0,-1-1 144 0,0-5-16 15,0-2-128-15,0-3 192 0,-1-2 0 0,0-4 0 16,-1-1 0-16,0 0 0 0,-2 1 32 0,1 1 0 16,-1 0 0-16,-2 3 0 0,1 0 208 0,-4 4 32 15,0 2 16-15,0 0 0 0,-1 2-160 0,1 3-48 16,-2 6 0-16,0 0 0 0,0 0-272 0,0 0 0 16,0 0 0-16,0 0 0 0,0 8 0 0,0 4 0 0,2 3-176 0,-1 2 176 15,-1 4-160-15,1 3 160 0,0 4-128 0,-1 2 128 16,-1 3-192-16,0 3 64 0,-1 2 0 0,-1 2 0 15,0 2 128-15,-1-1 0 0,-1-2-144 0,2 2 144 16,-2 0 0-16,0-3 0 0,1-2 0 0,0-2 0 16,1-3 0-16,0-2 0 0,0-3 0 0,1-3 0 15,-1-3 0-15,1-3 160 0,0-4-160 0,0-2 160 16,-1-3 0-16,0-3 0 0,3-5 0 0,0 0 0 0,-7 1 112 16,1-2 32-16,-1-2 0 0,-2-3 0 0,1-1-64 0,-2-2-16 15,-2-2 0-15,-2-2 0 0,1-1-416 0,0-1-96 16,1-2-16-16,0 0 0 15,0-2-1680-15,1-2-352 0,1-2-64 0,1-2-14672 0</inkml:trace>
  <inkml:trace contextRef="#ctx0" brushRef="#br0" timeOffset="201661.11">14313 10965 23663 0,'-1'-29'1040'0,"1"17"240"0,0-1-1024 0,0 0-256 0,1-1 0 0,2-1 0 16,1 0 704-16,1 1 112 0,2 0 16 0,2 2 0 16,-3 1 224-16,3 1 48 0,0 2 16 0,0 1 0 15,-1 1-368-15,1 3-80 0,0 1-16 0,0 2 0 16,0 2-480-16,-2 3-176 0,0 1 0 0,-1 3 144 15,0 2-144-15,-3 2 0 0,-2 3 0 0,-2 1 0 16,-1 2 0-16,-2 2 0 0,-3 1 0 0,-1 1 0 16,1-1 0-16,-1-2 192 0,-1-3-192 0,1 0 192 15,2-3-192-15,0-1 0 0,1-2 0 0,2-2 0 0,0-1 192 0,0-2 16 16,3-6 0-16,0 0 0 0,0 0 176 0,3 6 48 16,3-2 0-16,2 0 0 0,0-2 160 0,4-1 48 15,4-2 0-15,3 0 0 0,3 0-256 0,3-3-64 16,5 2 0-16,4 1 0 0,3-2-96 0,3-1-32 15,0 1 0-15,1 0 0 0,1-2-192 0,-4 2 0 16,-1 0 0-16,-3 1 0 0,-3 0 0 0,-4 2 0 16,-4 0 0-16,-3 0 0 0,-2 0 176 0,-4 2-176 15,-3-1 192-15,-3 0-192 0,-8-1 208 0,0 0-64 16,0 0-16-16,0 0 0 0,0 0-128 0,0 0 0 16,0 0 0-16,-4 5-176 15,0 0-1680-15,-2 0-320 0,-1 1-80 0</inkml:trace>
  <inkml:trace contextRef="#ctx0" brushRef="#br0" timeOffset="203624.89">3930 14322 6447 0,'0'0'576'0,"0"0"-576"16,0 0 0-16,-9 3 0 0,2 0 2224 0,-1-1 336 15,-1 0 64-15,0 2 0 0,-1 0-624 0,0 0-128 16,-1-1-16-16,3 3-16 0,-1-1-384 0,2 1-80 16,7-6-16-16,0 0 0 0,0 0-720 0,0 0-160 15,0 0-32-15,5 10 0 0,2-4-288 0,4-1-160 16,4-2 160-16,2-1-160 0,3-2 384 0,4-1-32 16,5-2 0-16,-8 1 0 0,2-3 64 0,3 0 16 15,3-2 0-15,2 0 0 0,1-1-192 0,1 0-48 16,-2 2 0-16,0-1 0 0,-1 1-64 0,-4 1-128 15,-3 1 176-15,-2 0-176 0,-2 1 240 0,-4 2-64 16,-1 1-16-16,-2 1 0 0,-2 1 48 0,-5 3 16 16,1 0 0-16,-2 3 0 0,-1 2 64 0,-2 2 16 15,-1 1 0-15,-1 2 0 0,0 4-112 0,-2 3 0 0,0 1-16 0,-3 15 0 16,1-1-48-16,-1 1 0 0,2 0 0 16,0-2 0-16,1-1 80 0,0 1 16 0,-3-1 0 15,2-1 0-15,1-2 32 0,0 0 16 0,0-3 0 0,1 0 0 16,-1-2-64-16,-1 1-16 0,1-2 0 0,0 0 0 15,-2-3-64-15,2-1-128 0,0-1 176 0,3-2-176 0,-1-1 0 16,1-3 0-16,0 0 0 0,2-4 0 31,3-2-1776-31,2-3-464 0,1-1-80 0,2-3-12944 0</inkml:trace>
  <inkml:trace contextRef="#ctx0" brushRef="#br0" timeOffset="204046.87">4770 14783 21183 0,'0'0'944'0,"0"0"192"0,-4 8-912 0,0 1-224 15,-1-1 0-15,1 2 0 0,1 2 832 0,-1 2 128 16,1 0 32-16,1 0 0 0,1-1-416 0,2 1-96 16,0-1-16-16,2 0 0 0,3 0-112 0,0 1-32 15,2-3 0-15,1 0 0 0,2-1-96 0,0-1-32 16,0-2 0-16,1-3 0 0,0-1 240 0,1 0 32 16,0-4 16-16,3-2 0 0,-1-1 128 0,-5 0 32 15,0-2 0-15,3-5 0 0,-2-2-320 0,-5 3-48 16,-1-1-16-16,2-7 0 0,-4 1 32 0,-2 4 0 0,-2-3 0 15,-2 1 0-15,-3 0-80 0,-4-7-16 16,-2 2 0-16,-1 2 0 0,-1 0-192 0,-2 2 0 0,0 0 128 0,3 5-128 16,-2-1 224-16,-2-1 0 0,-4-1 0 0,1 0 0 15,1-2 144-15,0 1 16 0,0-2 16 0,2 0 0 16,3-2 208-16,3 0 32 0,3-1 16 0,3 2 0 16,3-1-160-16,3 1-48 0,1 2 0 0,3-1 0 15,3 2-304-15,2 1-144 0,1 1 128 0,1 2-128 0,1 2 0 16,1 0 0-16,0 3 0 0,-1 3 0 0,-1 1 0 0,0 3 0 15,-1 2 0-15,-1 4 0 0,-1 3 0 0,-1 3 0 16,-3 2 0-16,0 4 0 0,-2 3 0 0,-2 3 0 16,-2 4 0-16,-2 2 0 0,-2 1 0 0,1 0 0 15,-2 0 0-15,1-2 0 0,-2 0 0 0,1-1-144 16,-2-3 144-16,0-1-160 16,0 0-560-16,0-3-112 0,-1-3-32 0,0 0-10800 15,2-4-2160-15</inkml:trace>
  <inkml:trace contextRef="#ctx0" brushRef="#br0" timeOffset="204531.12">5832 14648 27647 0,'0'0'1216'0,"0"0"256"0,-4-5-1168 0,4 5-304 15,0 0 0-15,0 0 0 0,0 0 1216 0,0 0 192 16,4-3 48-16,3-1 0 0,0 0-880 0,4 1-192 16,5 1-16-16,-1 0-16 0,4-1-224 0,3 2-128 15,3 1 160-15,1-1-160 0,3 0 0 0,0-1 128 16,-1 0-128-16,0 0 0 0,-3 2-256 0,-2-2-112 16,-2 0-16-16,-2 1-9600 15,-2 1-1936-15</inkml:trace>
  <inkml:trace contextRef="#ctx0" brushRef="#br0" timeOffset="204702.99">5852 14831 18431 0,'-6'-1'1632'0,"0"0"-1312"0,6 1-320 0,0 0 0 16,0 0 4064-16,0 0 736 0,0 0 160 0,0 0 32 16,0 0-4064-16,3 6-800 0,4-2-128 0,2 1 0 15,5-2 0-15,3 0-128 0,5-1 128 0,6 1 0 16,4-2 0-16,3-2 0 0,2-3 0 0,2 1 0 15,-1-1-1344-15,2-2-192 0,-1 1-64 0</inkml:trace>
  <inkml:trace contextRef="#ctx0" brushRef="#br0" timeOffset="209412.26">8773 13698 15263 0,'-7'-8'672'0,"2"4"144"0,-1 1-656 0,-1 0-160 0,0-1 0 0,1 1 0 16,-2 0 912-16,0 0 160 0,1-2 16 0,-1 2 16 16,0 0 112-16,1 0 0 0,1 1 16 0,0 0 0 15,1 0-368-15,5 2-80 0,0 0-16 0,0 0 0 0,0 0-256 0,0 0-64 16,0 0-16-16,0 0 0 0,0 0-240 0,9-2-32 15,1 0-16-15,2 0 0 0,2 0 128 0,4 0 32 16,2 0 0-16,2-2 0 0,1 0-96 0,1-2-16 16,0 0 0-16,0-1 0 0,-1 0-192 0,1 0 176 15,-1 0-176-15,-1 1 160 0,-3 0-160 0,0 1 160 16,-1-1-160-16,-2 3 160 0,0 0-32 0,-3 0-128 16,-2 2 192-16,-2 1-64 0,-2 1 80 0,-7-1 16 0,7 4 0 15,-3 1 0-15,0 2 208 0,-2 2 32 16,-2 1 16-16,0 2 0 0,-1 2-272 0,-1 4-48 0,-2 1-16 0,1 2 0 15,0 1 64-15,-1 2 16 16,1 1 0-16,1 1 0 0,0 0-48 0,-1 1-16 16,2-2 0-16,0-2 0 0,1 0-160 0,0-1 0 15,0 0 144-15,0-2-144 0,0-2 0 0,0-3 144 16,1-1-144-16,2-1 0 0,-2-2 192 0,1-2-192 16,0 0 192-16,0-1-192 0,2-1 0 0,-1-2-320 15,0-1 32-15,2 1-10336 16,0-3-2080-16</inkml:trace>
  <inkml:trace contextRef="#ctx0" brushRef="#br0" timeOffset="209724.79">9471 13632 28559 0,'0'0'2544'0,"0"0"-2032"16,-4 5-512-16,0 1 0 0,1 3 0 0,-2 1-208 15,1 2 16-15,0 3 0 0,-3 0 192 0,3 3-144 16,0-1 144-16,1 3-128 0,1-2 128 0,1 0 176 15,0 1-48-15,2 1 0 0,1 0-128 0,1-2 0 16,0-1 144-16,3-2-144 0,2-1 160 0,0 0-32 16,2-3-128-16,1-1 192 0,1-4 64 0,2-3 0 15,-2 0 0-15,1-4 0 0,0-3 240 0,0-2 48 16,-1-3 16-16,1-3 0 0,-2-3 144 0,-2-1 16 16,-1-2 16-16,-1-1 0 0,-4-3-48 0,-2 0-16 0,-2-2 0 0,-2 1 0 15,-3 1-96-15,-1 1-32 16,-3 2 0-16,-2 1 0 0,-2 3-208 0,-1 3-32 15,-2 2-16-15,1 3 0 0,-2 3-288 0,2 3 0 0,-1 2 0 0,1 2-144 32,0 4-416-32,2 0-80 0,2 3 0 0,1 1-16 15,1 1-2160-15,2 1-416 0,2 2-96 0</inkml:trace>
  <inkml:trace contextRef="#ctx0" brushRef="#br0" timeOffset="209928.25">9958 13747 29487 0,'0'0'2624'0,"-2"-5"-2112"15,2 5-512-15,0 0 0 0,-1-5 624 0,1 5 16 16,0 0 0-16,0 0 0 16,3-6-176-16,1 2-16 0,2 1-16 0,2-1 0 0,0 2-432 0,2 1 0 15,1 0 0-15,1 0 0 16,1 0-256-16,0 1-144 0,1 0-32 0,3 0-9184 15,0 0-1840-15</inkml:trace>
  <inkml:trace contextRef="#ctx0" brushRef="#br0" timeOffset="210178.76">10409 13475 25791 0,'-8'-16'2304'0,"5"9"-1856"16,0-1-448-16,-2 2 0 0,1-1 1472 0,0 1 208 15,-1 0 48-15,2 2 0 0,-2 0-320 0,5 4-64 0,0 0-16 0,0 0 0 16,0 0-624-16,-4 5-128 16,1 1-32-16,1 4 0 0,-1 2-544 0,3 3 0 15,-2 0 0-15,1 3 0 0,1 1 144 0,-1 3-144 0,-1 4 0 0,1-1 144 16,1 3-144-16,0 0 160 0,0 0-160 0,0-1 160 16,0 2-160-16,0-3 0 15,0-2 0-15,0-1 128 0,0-1-128 0,0-2 0 0,1-1-160 0,0-3 160 31,1-1-1984-31,0-3-288 0,0-1-64 0</inkml:trace>
  <inkml:trace contextRef="#ctx0" brushRef="#br0" timeOffset="210603.14">10569 13518 32255 0,'0'-21'2864'0,"0"12"-2288"16,0-2-576-16,2 0 0 0,0 0 576 0,2 1 0 15,2 1 0-15,0 0 0 0,2 1-320 0,1 1-64 16,1 2-16-16,0 2 0 0,0-1-176 0,1 3 0 16,1 0 144-16,-1 1-144 0,-1 0 128 0,0 2-128 15,-1 2 160-15,-2 1-160 0,-4 2 144 0,0 2-144 16,-2 0 128-16,-2 4-128 0,-4 0 0 0,0 2 0 16,-3 1 0-16,-1 0 0 0,-1 1 0 0,1-1-176 15,0 2 48-15,1-3 0 0,2-1 128 0,1 0 0 0,0-3-144 16,3 0 144-16,1-2 0 0,2 0 0 0,1-1 0 0,3-1 0 15,0 0 0-15,3-1 0 0,2-1 0 0,2 1 0 16,-1-2 0-16,0 1 0 0,0-1 0 0,0 3 0 16,-1-2 0-16,0 1 0 0,0-1 0 0,0 2 0 15,0-1 336-15,-4 1-16 16,1 1 0-16,-2-1 0 0,0 1 176 0,-2 0 16 0,-1-1 16 0,-2 1 0 16,-1-1-80-16,-1-1-32 0,-1 1 0 0,-3-1 0 15,-2 0-64-15,0-1-16 0,-2 0 0 0,-2-1 0 16,-2 1-112-16,1-2-32 0,-2-1 0 0,0 0 0 0,1-1-192 0,0 1 0 15,0-2 0-15,3-2-160 16,2-1-1376-16,2 0-256 16,3 0-64-16,3-3-9280 0,4-2-1840 0</inkml:trace>
  <inkml:trace contextRef="#ctx0" brushRef="#br0" timeOffset="210867.62">11012 13569 23263 0,'0'0'1024'0,"-1"10"224"0,-1-1-992 0,-1 4-256 15,1-1 0-15,0 1 0 0,-1 1 752 0,-1 0 96 16,2 0 32-16,1-1 0 0,1 1 256 0,2-2 48 16,3-1 16-16,-1-1 0 0,4-1-240 0,2-1-64 15,2-3 0-15,1 1 0 0,0-4 32 0,3-2 0 0,0-2 0 16,2-4 0-16,-1-2-160 0,0-1-48 16,-2-5 0-16,1-2 0 0,-2-4-16 0,-2-2 0 15,-1-2 0-15,-2-3 0 0,-1 0-208 0,-3 1-48 16,-3 0-16-16,-2 2 0 0,-3 0-48 0,-3 3-16 15,-1 3 0-15,-3 3 0 0,-2 2-96 0,-3 3-16 16,-1 3 0-16,-3 4 0 0,-1 3-256 0,-2 2-272 0,-2 1 48 0,0 3 16 31,-1 4-1904-31,1 4-368 0,-1 4-80 0,2 3-15088 0</inkml:trace>
  <inkml:trace contextRef="#ctx0" brushRef="#br0" timeOffset="211383.79">8957 14340 6447 0,'0'0'272'0,"-5"-1"80"0,-2-3-352 0,0 2 0 15,2 0 0-15,5 2 0 16,-6-2 5136-16,6 2 960 0,0 0 192 0,0 0 48 0,0 0-4224 0,0 0-848 0,0 0-176 0,0 0-16 15,8 0-448-15,4 0-96 0,5-1-16 0,5 0 0 16,5-1-96-16,5 0-32 16,7-1 0-16,7 0 0 0,8-1-192 0,4 0-64 0,2 0 0 0,6-2 0 15,6 1 0-15,5-1-128 16,5-2 192-16,3 1-64 0,2-2-128 0,2 0 0 16,5 1 0-16,-4 0 128 0,-3-1-128 0,-3 2 0 0,-1 1 144 15,-5 0-144-15,-5 1 0 0,-7-1 0 0,-9 2 0 0,-7-1 128 16,-3 0-128-16,-11 1 176 0,-3 0-176 0,-7 1 192 15,-4 1-64-15,-4-1 0 0,-5 1 0 0,-3 0 0 16,-2 1-128-16,-8 1 160 0,0 0-160 0,0 0 160 16,0 0-160-16,0 0-144 0,-6 2 144 0,-1 1-208 15,-3 2-512 1,-1 1-112-16,-3 3 0 0,-1 3-9984 0,-3 3-1984 0</inkml:trace>
  <inkml:trace contextRef="#ctx0" brushRef="#br0" timeOffset="211791.63">10103 14651 22111 0,'-14'-10'976'0,"8"6"208"0,0-3-944 0,0-1-240 16,1 0 0-16,2-1 0 0,0-1 2960 0,2 0 560 16,1-1 96-16,2 0 32 0,2 0-2400 0,1 0-480 0,3 0-80 0,2 1-32 15,2 1-480-15,1 2-176 0,1 0 0 0,2 3 144 16,-5 0-144-16,1 3 0 0,0 1 0 0,0 4 0 15,-1-1 0-15,-1 2 0 0,-2 3 0 0,-3 3 0 16,0 2 0-16,-4 3 0 16,-3 1 0-16,-3 3 0 0,-1 2 0 0,-5 2 0 0,-4 2 0 0,-2 1 0 15,-4 2-144-15,0 0 144 0,0 1 0 0,-9 11 0 16,6-7-192-16,4-7 192 0,4-5-192 0,4-4 192 16,2-3 0-16,2-3 0 0,3-2 0 0,0-2 0 15,5-8 448-15,0 0 32 0,0 0 16 0,0 0 0 16,5 7-128-16,1-2-32 0,3-3 0 0,1-2 0 0,2 0-32 0,2-1-16 15,3-1 0-15,1-1 0 0,3-2-128 0,1 1-32 16,1-2 0-16,1 1 0 0,0-1-128 0,-1 2 128 16,-2-1-128-16,-1 0 128 0,-2 1-128 0,-7 2 0 15,-1-2 0-15,6 2 128 0,-3 0-128 0,-6 0 0 16,0-1 0-16,3 0 0 0,-10 3-160 0,10-3-112 16,-1 0-32-16,-9 3 0 15,8-4-1904-15,-8 4-384 0,7-5-80 0</inkml:trace>
  <inkml:trace contextRef="#ctx0" brushRef="#br0" timeOffset="212307.86">11360 13464 11967 0,'0'0'1072'0,"2"-6"-864"0,-1-2-208 0,1 0 0 16,-2 2 2128-16,2-1 384 0,-1-1 80 0,0 2 16 15,1-1-496-15,-1 2-80 0,-1-1-32 0,0 6 0 0,0 0-384 0,0 0-80 16,2-5 0-16,-2 5-16 0,0 0-496 0,0 0-112 16,0 0-16-16,6 1 0 0,1 2-576 0,0 2-128 15,0 4-32-15,2 3 0 0,1 3-160 0,2 3 0 16,-1 3 144-16,2 6-144 0,2 1 0 0,-2 5 128 15,0 5-128-15,-1 2 0 0,-1 7 0 0,-1 1 144 16,-6 5-144-16,1 4 0 0,-3 5 176 0,-2 2-176 16,-4 4 160-16,-3-2-160 0,-2 0 256 0,-3 1-64 15,-3 0 0-15,-13 27 0 0,1-13 32 0,-2-9 0 16,-2-6 0-16,-2-5 0 0,-2-4 0 0,-2-2 0 16,-2-4 0-16,-6-2 0 0,-4-1-96 0,-4-2 0 15,-2-6-128-15,0 0 192 16,0-1-704-16,2 0-160 0,1-3-32 0,-3-2 0 0,-5-2-2112 15,-4-2-416-15,1-4-96 0</inkml:trace>
  <inkml:trace contextRef="#ctx0" brushRef="#br0" timeOffset="212762.31">8514 13415 20271 0,'-8'-12'896'0,"5"7"192"0,-2 0-880 0,0 0-208 16,-1 1 0-16,0 1 0 0,-2 0 1440 0,0 2 240 16,0 1 48-16,-2 1 16 0,-1 3-768 0,-1 1-144 15,-3 3-48-15,1 2 0 0,-1 3-304 0,-1 5-64 16,0 4-16-16,-2 4 0 16,0 5-144-16,0 6-16 0,-2 5-16 0,1 6 0 0,-1 5 32 0,2 7 16 0,-1 4 0 0,-7 38 0 15,5-8-144-15,4-4-128 0,4-3 144 0,2-4-144 16,6-7 128-16,3-4-128 0,5-2 0 0,1-3 144 15,4-3-16-15,3-4 0 0,2-3 0 0,5-4 0 16,4-3-128-16,3-2 192 0,5-2-192 0,5-2 192 16,7-4-192-16,2-4 0 0,3-4 0 0,2-6 128 15,2-4-752-15,6-4-144 16,6-7-48-16,9-7-13472 0</inkml:trace>
  <inkml:trace contextRef="#ctx0" brushRef="#br0" timeOffset="213310.04">11671 13453 24015 0,'-3'-14'1056'0,"1"7"224"0,1-2-1024 0,0 1-256 0,1-2 0 0,1-1 0 15,0 0 896-15,2 0 112 0,0-1 16 0,1 0 16 16,2 2 48-16,2 0 16 0,0 1 0 0,2 1 0 16,1 1-688-16,0 1-144 0,-1 2-16 0,1 1-16 15,0 3-80-15,-2 3-16 0,0 0 0 0,-2 4 0 16,-1 2-144-16,-2 4 128 0,-1 0-128 0,-3 1 128 0,-3 5-128 0,-1 2 128 15,-4 2-128-15,-2 2 128 16,-2 1-128-16,0 0 0 0,0-2 0 0,0-2 128 0,1-1-128 0,1-2 0 16,1-1 144-16,2-2-144 0,1-4 272 0,2-1-16 15,1-1 0-15,1-2 0 0,1-2 96 0,2-1 16 16,-1-5 0-16,5 6 0 0,0-1-192 0,3-1-48 16,1-2 0-16,2 0 0 0,2-1-128 0,2 0 0 15,3 0 144-15,2-1-144 0,3 0 0 0,4 0-208 16,1 0 16-16,4-1 16 15,4 0-2448-15,1 1-512 0</inkml:trace>
  <inkml:trace contextRef="#ctx0" brushRef="#br0" timeOffset="213716.26">12159 14103 19343 0,'0'0'1728'0,"0"0"-1392"16,-5-3-336-16,0 0 0 0,5 3 2544 0,0 0 432 16,0 0 96-16,0 0 0 0,0 0-1664 0,0 0-320 15,5-4-80-15,4 1-16 0,3 1-416 0,3 0-64 16,4-1-32-16,4 2 0 0,3 0-240 0,5 0-48 16,4 0-16-16,0 0 0 0,3-1-176 0,-1 0 0 15,0-1 0-15,-3 1 0 0,-2 0 128 0,-3 1-128 16,-1 0 0-16,-3 1 128 0,-3 0-128 0,-1 1-272 15,-3-1 64-15,-3 1 16 16,-4 0-2576-16,-1 0-512 0</inkml:trace>
  <inkml:trace contextRef="#ctx0" brushRef="#br0" timeOffset="213919.92">12453 13887 22111 0,'-11'-15'1968'0,"7"10"-1584"0,-2-2-384 0,2 2 0 0,0-1 2176 0,4 6 368 0,-2-4 64 0,2 4 16 15,0 0-1664-15,0 0-320 0,0 0-64 0,0 0 0 16,0 0-368-16,1 10-64 0,1 2-16 16,1 3 0-16,-1 4-128 0,0 3 0 0,1 4 0 0,0 3 0 15,-2 1 128-15,-1 1 0 0,0 2 0 0,0 2 0 16,0-5-128-16,0 1 128 0,1-1-128 0,-1-2 128 16,0-3-128-16,0-2 0 0,1 0 0 0,1-3 0 15,0-4-1952 1,2 0-320-16,0-3-64 0</inkml:trace>
  <inkml:trace contextRef="#ctx0" brushRef="#br0" timeOffset="214281.77">13709 13953 23951 0,'-12'-17'1056'0,"8"8"224"0,-1-2-1024 0,2-1-256 0,2 2 0 0,1-2 0 15,0-2 1984-15,1 0 352 0,1-2 64 0,3 0 16 16,1-2-1584-16,3 0-304 15,2-1-64-15,7-6-16 0,1 3-320 0,4 3-128 16,-1 0 0-16,3 2 144 0,0 3-144 0,1 4 0 16,-3 1 0-16,3 4 0 0,-1 1 0 0,-1 2 160 0,-3 4-160 0,1 1 160 0,-1 2-160 0,0 3 0 15,-2 2 0-15,-2 2 0 0,0 2 0 0,-2 2 0 16,-1-1-160-16,0 3 160 16,-3 2-912-16,-1 0-96 0,-5 2-16 0,1 0-13248 15</inkml:trace>
  <inkml:trace contextRef="#ctx0" brushRef="#br0" timeOffset="214563.21">14067 13799 22111 0,'-14'-7'1968'0,"8"5"-1584"16,-2-2-384-16,-1 2 0 0,-1 1 1840 0,1 2 272 15,-2 1 64-15,0 3 16 0,0 1-1472 0,0 3-288 0,1 2-64 16,0 2-16-16,0 3-144 0,1 1-16 15,-1 3-16-15,2 3 0 0,2 3-16 0,0 0 0 16,2 2 0-16,1 0 0 0,3 2-160 0,0 1 0 0,0-3 0 0,2 0 128 16,2-2-128-16,2-1 0 0,-1-1 144 0,2-2-144 15,1-3 128-15,0-1-128 16,2-3 160-16,0 0-160 0,0-3-288 0,3-1-160 16,0-2-16-16,2-3-16 0,-1-3-2528 0,1-3-496 15,18-5-96 1,-4-2-32-16</inkml:trace>
  <inkml:trace contextRef="#ctx0" brushRef="#br0" timeOffset="-214165.92">14301 14176 18367 0,'5'-12'816'0,"-5"12"160"0,4-7-784 0,0 3-192 0,1-2 0 0,-1 2 0 0,-4 4 1584 0,4-3 272 15,-4 3 48-15,6-3 16 0,-1 3-736 0,-5 0-144 16,6 4-16-16,-1 1-16 0,1 2-528 0,-2 2-96 16,0 0-32-16,-2 2 0 0,0 3-128 0,0-1-32 15,0-1 0-15,-2 1 0 0,-3 0 0 0,1-1 0 16,-1 1 0-16,-2-2 0 0,0 1-16 0,0-2-16 15,1-1 0-15,1 0 0 0,-2-1-160 0,2-1 0 16,3-7 0-16,0 0 0 0,0 0 192 0,0 0-64 16,0 0 0-16,0 0 0 0,4-4 112 0,3-1 16 31,1-2 0-31,0-2 0 0,3-2-112 0,-1-1-16 0,1-2 0 0,0 1 0 0,0 1-128 0,-1 1 128 16,-1 2-128-16,0 2 128 0,-2 2 128 0,0 1 32 15,-7 4 0-15,0 0 0 0,0 0 128 16,0 0 32-1,4 6 0-15,0 2 0 0,-3 0-240 0,0 2-32 16,-1 1-16-16,1 0 0 0,0 0-160 0,0 1 0 0,1-1 0 0,2 0 0 16,-1-1 0-16,1-1 0 0,1-1 0 0,-1-2 0 15,2 0 0-15,3-2 0 16,-2-1 0-16,3-2 128 0,1-2 0 0,0-2-128 16,0-2 192-16,1-2-64 0,1 1 0 0,1-2 0 0,-1-1 0 0,-1-1 0 15,4-1 32-15,-1-1 0 0,-1-3 0 0,-1 2 0 0,-2-1 16 0,-1 2 0 16,-1 1 0-16,-2 1 0 0,-3 3 112 0,-1 0 32 15,-3 7 0-15,0 0 0 0,0 0 96 16,0 0 32-16,0 0 0 0,0 0 0 0,0 0-304 0,-3 8-144 16,-1 1 160-16,-1 0-160 0,2 2 0 0,-2-1 0 15,4 2 0-15,-2 1 0 0,2 0 0 0,1 1 0 16,1-1 0-16,2-1 144 0,-2 0-144 0,4-1 0 16,0-1 0-16,1-1 0 0,-2-1 0 0,3-3-144 15,2 0 144-15,-1-3-208 0,2-1 208 0,0-2 0 16,0-1 0-16,0-2 0 0,0-1 0 0,0-3 160 15,-1-2-160-15,-1-2 192 0,0-1 48 0,0-1 16 16,0-2 0-16,-2 0 0 0,0-1-256 0,-1 2 0 16,1 1 0-16,-1 0 0 0,-2 2 336 0,1 1-16 15,-2 3-16-15,0 0 0 0,-1 1-32 0,-1 7 0 16,0 0 0-16,0 0 0 0,0 0-144 0,0 0-128 16,0 0 192-16,0 0-192 0,0 0 0 0,0 0 0 15,1 9 0-15,-1 2 0 0,0 2-128 0,0 4 128 16,-1 1 0-16,0 7-144 0,0 2 16 0,-1 2 0 15,0 0 0-15,-2 2 0 0,0 1 128 0,-2 13 0 16,1-2 0-16,-1-4 0 0,0-3 0 0,-1-2 0 0,1-3 0 0,0-3 0 16,2-1 0-16,-1-4 0 0,0-3 0 0,0-2 0 15,1 0 0-15,1-4 0 0,-2-4 128 0,5-10-128 16,-4 9 144-16,4-9-144 0,0 0 192 0,-8 3-192 16,8-3 224-16,-7-1-64 0,0-2-16 0,1-1 0 0,2-3-144 15,-1-2 0-15,-2-1 0 0,1 0 0 16,2-1-576-16,0-1-64 15,-3 0 0-15,2-2 0 0,-2-2-1872 0,-1 0-384 0,-1-2-80 16,2 1-13600-16</inkml:trace>
  <inkml:trace contextRef="#ctx0" brushRef="#br0" timeOffset="-213462.73">14817 13440 23039 0,'-6'-13'2048'0,"6"7"-1648"15,1-1-400-15,2 0 0 0,0 0 1408 0,2 1 192 16,2-1 32-16,1 1 16 0,-1 0-1056 0,3 1-208 0,2-1-32 0,1 2-16 16,-1-1 176-16,1 1 48 0,0 1 0 0,0 1 0 15,0 4 16-15,0 1 16 16,-4 2 0-16,0 3 0 0,-2 1-128 0,-2 2-16 16,-1 1-16-16,-3 2 0 0,-2 3-240 0,-3 0-32 0,-1 1-16 15,-2 1 0-15,0 0-144 0,-2 0 128 0,-1-1-128 16,1-2 128-16,2 1-128 0,0-2 160 15,1-2-160-15,3-1 160 0,2-1 224 0,2-2 32 16,1-1 16-16,4 0 0 0,2-3 48 0,1 0 16 0,2-2 0 0,4 0 0 16,1-1-144-16,4-1-32 0,2-1 0 0,4 0 0 15,4 0-176-15,3-2-144 0,1-1 192 0,0 0-192 16,-1-1 128-16,0 1-128 16,-2 0 0-16,-1 1 0 15,-2 0-432-15,-2 4-144 0,-4-1-16 0,-4 2-11440 16,-3 1-2272-16</inkml:trace>
  <inkml:trace contextRef="#ctx0" brushRef="#br0" timeOffset="-212670.62">7941 13550 6447 0,'0'-10'576'0,"0"-2"-576"15,0-3 0-15,0-1 0 0,0 0 2560 0,0 0 384 16,-3 2 96-16,1 1 16 0,0 1-944 0,-1 1-192 15,-1 1-48-15,2 2 0 0,-2 1-528 0,1 2-128 16,-1 1 0-16,4 4-16 0,0 0-464 0,0 0-96 16,0 0 0-16,-4 5-16 0,1 4-496 0,0 3-128 15,2 3 0-15,1 5 0 0,-1 2 0 0,1 6 0 0,1 4 0 0,3 20 0 16,-2 3 0-16,0 5 0 16,-2 1 0-16,0 9 0 0,0 4 0 0,0 8 0 15,1 6 128-15,-1 6-128 0,-1 3 128 0,1 4-128 0,0 2 128 0,2-1-128 16,1-1 0-16,6 0 144 15,-2 0-144-15,3-7 0 0,1-4 128 0,1-2-128 16,1-3 0-16,1-5 0 0,-2-4 144 0,1-3-144 0,0-8 0 0,-2-5 144 16,0-3-16-16,0-4-128 0,-2-7 192 0,-1-4-64 15,0-4 128-15,-2-6 32 0,-2-5 0 0,-1-4 0 16,-1-5 96-16,0-4 0 0,-4-4 16 0,2-10 0 16,0 0 48-16,-4 5 0 0,-1-5 0 0,-2-2 0 15,-1-3 16-15,-1-5 16 0,-2-3 0 0,0-4 0 16,-1-4-480-16,-1-1 0 0,-3-3-176 0,-2-3 176 31,-2-2-832-31,-1-2-32 0,0-1-16 0,1 0-9680 0,-5-1-1952 0</inkml:trace>
  <inkml:trace contextRef="#ctx0" brushRef="#br0" timeOffset="-212023.06">8035 13426 4607 0,'0'0'192'0,"-3"-7"64"0,3 7-256 0,-3-8 0 16,3 8 0-16,0 0 0 0,0 0 2864 0,0 0 528 16,0 0 96-16,0 0 32 0,0 0-2544 0,0 0-496 0,0 0-96 0,7-3-32 15,1 0 80-15,2 1 16 0,1-1 0 0,2 1 0 16,3 0-128-16,1-1 0 0,3-3-16 0,6 1 0 16,2-2 0-16,6 0 0 0,6 1 0 0,5-2 0 15,4-2 96-15,-2-1 32 16,0-1 0-16,-12 3 0 0,8 1-208 0,7 0-32 0,8 1-16 0,32-5 0 15,-6-1-176-15,-27 6 0 0,5-1 0 0,9-1 128 16,7 0-128-16,3-1 0 0,2-1 0 0,49-4 0 16,-8 3 0-16,-5 1 0 0,-5 0 0 0,2 1 0 15,1 0 0-15,0 0 0 0,0 0 0 0,4 1 0 0,3 1 0 0,2 0 0 16,1-3 0-16,4 1 0 0,4 1 0 0,-1 0 128 16,-3 0-128-16,5-1 128 0,4 2 16 0,4-1 0 15,1-1 0-15,-2 1 0 0,-3 1-144 0,3 3 0 16,3-1 144-16,-3 2-144 0,-3 0 176 0,-1-1-48 15,-3 1 0-15,4-1 0 0,4 2-128 0,-6 0 0 16,-7 0 0-16,2-1 0 0,4 0 0 0,-3 1 0 16,-3 0 0-16,-1 0 0 0,-1-1 0 0,-3 3 0 15,-3 2 0-15,-4-2 128 0,-3-4 80 0,-6 3 16 16,-5 2 0-16,-2 0 0 0,-4-1 384 0,-8-1 80 16,-7-1 16-16,-4 2 0 0,-1 2-256 0,-9 1-64 15,-4-1 0-15,-8-1 0 0,-10-4-192 0,-6 3-64 16,-5 2 0-16,-6-1 0 0,-3-1-128 0,-8 1 160 15,-3 0-160-15,-5 0 160 0,-5 0-160 0,-7 0 0 16,0 0 144-16,0 0-144 16,0 0-1056-16,0 0-288 0,-5 10-48 0</inkml:trace>
  <inkml:trace contextRef="#ctx0" brushRef="#br0" timeOffset="-211441.61">16717 13767 20271 0,'0'0'1792'16,"0"0"-1424"-16,0 0-368 0,0 0 0 0,2-5 1184 0,2 2 160 16,-1 0 48-16,4-1 0 0,2 2-432 0,3 0-64 15,0 0-32-15,5 0 0 0,1-2-320 0,13 1-64 16,0 1-16-16,-6 1 0 0,3 0-144 0,15-1-48 16,-5 0 0-16,-12 0 0 0,1 0-272 0,-2 0 128 15,-3-1-128-15,-1 2 0 0,-2 0-144 0,-3 0-144 16,-1 1-32-16,0 1-13232 0</inkml:trace>
  <inkml:trace contextRef="#ctx0" brushRef="#br0" timeOffset="-211253.86">16673 13993 27647 0,'0'0'2448'0,"0"0"-1952"0,0 0-496 0,0 0 0 15,0 0 1888-15,0 0 288 16,0 0 48-16,0 0 16 0,0 0-1728 0,9-1-320 0,2 0-192 0,5 0 192 15,3 0-192-15,3 0 128 0,1 0-128 0,4 0 128 16,2-1-128-16,4 0 0 0,2-1 0 0,2-3 128 16,3 0-1520-16,-2-3-304 0,1-2-64 15,-13 1-16-15</inkml:trace>
  <inkml:trace contextRef="#ctx0" brushRef="#br0" timeOffset="-210906.82">17132 13433 35935 0,'-8'-15'1600'0,"4"8"320"0,0 1-1536 0,1 0-384 15,-1 2 0-15,4 4 0 0,-4-5 208 0,4 5-16 16,0 0-16-16,0 0 0 0,0 0-176 0,0 0 128 16,0 0-128-16,4 10 128 0,2 1-128 0,3 1 0 15,3 1 0-15,3 0 0 0,3 1 0 0,3 1 0 16,3 1 0-16,2-1 0 0,3 1 0 0,3-2 0 0,2 0 0 0,2-1 0 15,-1 1 0-15,-1-2 0 16,-1-2 0-16,-3 0 128 0,-2-2-128 0,-4 1 0 0,-3-2 0 0,-4 0 0 16,-2-1 0-16,-4-1 128 0,-4 1-128 15,-1-1 0-15,-3 1 192 0,-3-6-32 0,-3 8-16 0,-3 0 0 16,-1 2 208-16,-4 4 32 0,-5 1 16 0,-4 3 0 16,-6 2-176-16,-6 5-32 0,-5 2-16 0,-3 3 0 0,-1 2-176 0,1 1 0 15,0 0 144-15,-11 11-144 16,11-7 0-16,7-4 0 0,5-4 0 0,5-3 128 0,3-3-128 0,3-2 0 15,1-3 0-15,2-2 128 16,1 0-1616-16,2-2-320 16,2-2-64-16</inkml:trace>
  <inkml:trace contextRef="#ctx0" brushRef="#br0" timeOffset="-206723.38">18728 13840 14735 0,'0'0'1312'0,"-4"-2"-1056"16,-1 0-256-16,5 2 0 0,-5-3 1424 0,2-1 240 15,-2 1 32-15,2-1 16 0,1-1 272 0,1 0 48 16,0-2 16-16,2-1 0 0,2 0-640 0,-2-3-128 16,4-1-32-16,-1-2 0 0,3-1-112 0,1-2-32 15,3-1 0-15,3-2 0 0,1 0-400 0,4-1-96 16,2-1-16-16,3 0 0 0,0-1-336 0,1 2-64 15,2 3 0-15,0 0-16 0,0 1-176 0,0 3 0 16,0 2 0-16,0 1 128 0,-1 2-128 0,0 4 0 16,-1 1 0-16,-1 4 0 0,-1 3 0 0,-3 1 0 0,-1 3 0 0,-2 1 0 15,-1 3 0-15,0 3-144 16,0 1 144-16,-5 2-208 16,-1 0-1328-16,0 2-272 0,-4 1-48 0,0 2-8640 15,-3 0-1728-15</inkml:trace>
  <inkml:trace contextRef="#ctx0" brushRef="#br0" timeOffset="-206472.44">19126 13540 23951 0,'-8'-14'2128'0,"5"8"-1696"0,-3 1-432 0,1-1 0 16,-1 1 1664-16,1 0 240 0,-1 2 48 0,-1 2 16 16,1-1-672-16,-1 2-128 0,1 2-16 0,-1 1-16 15,-1 3-848-15,2 3-160 0,-2 3-128 0,0 3 144 16,1 5-144-16,-1 2 0 0,1 3 0 0,1 3-176 0,-1 2 176 0,2 2 0 15,-2 1 0-15,2 1-128 0,0 2 128 0,1-1 0 16,0-1 0-16,3-1 0 0,1-2 0 0,1-3 0 16,2-1 0-16,1-2 0 0,2-1 0 0,0-3 0 15,1-2 0-15,3-3 0 0,2 0-192 0,1-2-16 16,0-3 0-16,3-2 0 16,1-3-2320-16,2 0-464 0,2-4-80 0,3-1-32 0</inkml:trace>
  <inkml:trace contextRef="#ctx0" brushRef="#br0" timeOffset="-205722.25">19408 13916 22111 0,'0'0'1968'0,"1"-7"-1584"16,0-1-384-16,1 1 0 0,0 2 1280 0,1-1 160 0,0 2 32 0,2 1 16 15,0-1-864-15,-5 4-176 0,8-1-48 0,1 1 0 16,1 1-96-16,0 3-32 0,-1 0 0 0,0 1 0 16,-2 2-128-16,-1 1-16 0,0 1-128 0,-2 0 192 15,0 2-192-15,-2 2 128 0,-2-1-128 0,-1 0 0 16,-1 0 192-16,-2 0-64 0,1 0-128 0,-3-1 192 15,0 0-48-15,-1-2-16 0,2-1 0 0,-1-3 0 16,2-1 0-16,4-4-128 0,0 0 192 0,0 0-64 16,0 0 32-16,2-5 0 0,4-3 0 0,0-1 0 15,1-2-32-15,0-1 0 0,3-4 0 0,0 2 0 16,1 1-128-16,-1 2 0 0,-2 0 144 0,1 3-144 16,-3 0 176-16,0 2-48 0,-6 6 0 0,0 0 0 0,0 0 208 0,0 0 48 15,0 0 0-15,4 7 0 0,-1 1-384 0,0 1 128 16,-1 2-128-16,1 0 0 0,0 0 0 0,2 0 0 15,-1 0 0-15,3-2 128 0,1 0-128 0,0-1 0 16,2-1-128-16,1-3 128 0,1-1 0 0,3-2 0 16,-1-2 0-16,1-1 128 0,1-1-128 0,-1-2 0 15,1-2 128-15,-2-2-128 0,0-2 208 0,-1-2-16 16,1-3-16-16,-5 1 0 0,1-2 48 0,-1 2 16 16,-1 1 0-16,-2 2 0 0,-1 2 48 0,-2 1 16 15,0 2 0-15,0 2 0 0,-3 5 16 0,0 0 0 16,0 0 0-16,0 0 0 0,0 0-320 0,-3 7 128 15,0 3-128-15,1 0 0 0,0 0 0 0,0 2 0 0,-1 1 0 0,2 2-192 16,1 0 192-16,1-1 0 16,0 0 0-16,2-2 0 0,0-1 0 0,1-2 0 15,2-2 0-15,0 0-144 0,2-3 144 0,1 0 0 16,0-3 0-16,2-2 0 0,0-3 160 0,0 0-32 16,0-4-128-16,0-2 192 0,0-2 144 0,1-1 32 0,-1-2 0 0,0-2 0 15,0 1 16-15,-2-1 0 0,-2 1 0 0,0 0 0 16,-2 2 16-16,-1 1 16 0,-1 2 0 0,-1 2 0 0,0 1 48 0,0 3 16 15,-1 0 0-15,-1 5 0 0,0 0-288 0,0 0-48 16,0 0-16-16,0 0 0 0,-1 8-128 0,-1 4 0 16,1 3-192-16,0 3 192 0,0 2-192 0,1 3 192 15,0 3-192-15,0 4 192 0,-1 4-192 0,1 18 192 16,1-3-160-16,-1-1 160 0,1 0 0 0,0-2-144 16,-1 0 144-16,1 0 0 0,-1-4 0 0,0-1 0 15,-1-2 0-15,-1-3 0 0,0-1 0 0,-1-4 0 16,-2-4 0-16,1-1 0 0,-3-3 0 0,1-4 128 15,-2-4-128-15,1-2 128 0,-1-4 16 0,0-2 16 16,0-3 0-16,-2-1 0 0,-2-3 32 0,1 0 0 16,0-2 0-16,0-2 0 0,-1-2 0 0,0 0 0 15,0-1 0-15,1-2 0 0,1-1-192 0,2-1 0 16,-1 0 0-16,3 0 0 16,-3-2-336-16,4-1-112 0,0-1 0 0,4 0-16 15,4-1-2048-15,3-2-416 0,0-2-80 0</inkml:trace>
  <inkml:trace contextRef="#ctx0" brushRef="#br0" timeOffset="-205409.25">20624 13797 39103 0,'0'0'1728'0,"3"-5"368"0,-3 5-1680 0,5-4-416 16,1 1 0-16,3 0 0 0,2 0 0 0,0 1-144 15,4-1 0-15,3 1 0 0,0-1 144 0,1 0 0 16,2 0 0-16,2 1 0 0,2 0-192 0,0 0 32 15,0 1 16-15,0 1 0 16,0 0-2288-16,-2 1-448 0,-1 1-80 0</inkml:trace>
  <inkml:trace contextRef="#ctx0" brushRef="#br0" timeOffset="-205237.44">20582 14049 34095 0,'0'0'3024'0,"-5"-2"-2416"16,5 2-480-16,0 0-128 0,0 0 1360 0,0 0 256 15,0 0 48-15,0 0 16 0,0 0-1296 0,6 3-256 16,7 0-128-16,1-1 128 0,0 0-128 0,5 0 192 16,1 0-192-16,2 1 192 0,0-2-192 0,2-1 0 15,1-1 144-15,1 0-144 16,3-2-960-16,3 0-272 0,1-1-48 0,2-1-15616 0</inkml:trace>
  <inkml:trace contextRef="#ctx0" brushRef="#br0" timeOffset="-204611.06">21547 13668 19343 0,'0'0'1728'0,"0"0"-1392"0,0 0-336 0,0 0 0 16,-4-5 1024-16,4 5 144 0,4-4 32 0,-4 4 0 15,3-5 368-15,-3 5 80 0,3-4 16 0,2 0 0 16,0-1-768-16,2 1-160 0,1-1-32 0,3 0 0 15,2-2-192-15,2 1-64 0,-2-1 0 0,5 1 0 16,0-2-192-16,1 0-64 0,1 0 0 0,0 1 0 0,1-1-192 0,-2 0 0 16,0 2 128-16,-1 0-128 0,0 1 0 0,-3 0 176 15,-1 2-176-15,-3 0 160 0,0 2-16 0,-2 2 0 16,-1 1 0-16,-2 1 0 0,-1 2 32 0,-2 0 0 16,0 2 0-16,0 2 0 0,-2 0-176 0,-1 2 128 15,-1 3-128-15,-2 2 128 0,0 4 80 0,-1 1 16 16,-2 1 0-16,1 3 0 0,-2 2 64 0,-2-1 16 15,0 1 0-15,1 2 0 0,-2 2 16 0,0 0 0 16,1-2 0-16,0 1 0 0,2-1-144 0,-1-1-32 16,2 1 0-16,2-2 0 0,1 1-144 0,0-4 0 15,1-1 144-15,1 0-144 0,-2-3 0 0,2-1 0 16,2-2 0-16,2 0-192 16,-1-3-2144-16,4-2-432 0,0-2-96 0</inkml:trace>
  <inkml:trace contextRef="#ctx0" brushRef="#br0" timeOffset="-204266.61">22124 13814 33167 0,'-2'-21'1472'0,"3"11"304"0,0-2-1424 0,1 0-352 0,2 0 0 0,0 1 0 16,3 1 592-16,0 1 48 0,0 0 16 0,2 2 0 15,1 0-320-15,1 3-64 0,1 1-16 0,1 5 0 16,-1 1-256-16,1 2 0 0,-1 3 0 0,-1 3 0 15,-2 2 0-15,-2 5 0 0,-3 2 0 0,-2 2 0 16,-3 0 0-16,-4 3 0 0,-4 4 0 0,-3 1 0 16,-3 2 0-16,-3 1 128 15,-1 0-128-15,1-2 0 0,0 0 0 0,1-5 0 0,1-3-160 0,2-3 160 0,2-4 0 0,3-2 336 16,1-4-32-16,4-1-16 0,3-3 288 0,1 0 48 16,0-6 16-16,0 0 0 0,6 3-320 0,3-1-48 15,2-4-16-15,2-1 0 0,3-2-256 0,0 1 0 16,3-3 0-16,1 1 0 0,-1-1-144 0,1 0 144 15,1 1-128-15,-1 0 128 16,0 1-1568-16,1-1-224 0,-1 2-64 0,1 0-8896 16,1-1-1792-16</inkml:trace>
  <inkml:trace contextRef="#ctx0" brushRef="#br0" timeOffset="-203687.53">22755 13729 35247 0,'-5'-11'1552'0,"5"11"336"0,0 0-1504 0,0 0-384 0,-2-4 0 0,2 4 0 16,0 0 448-16,0 0 32 0,-6 2 0 0,1 4 0 16,-1 1-192-16,1 4-32 0,-1 4-16 0,1 1 0 15,-2 3-240-15,4 3 0 0,-2 2 128 0,0 1-128 16,0-1 0-16,-1 2 128 0,1 0-128 0,0-1 0 16,0 0 0-16,0-3 128 0,1-3-128 0,1-1 0 15,-1-4 128-15,2-3 0 0,1-3-128 0,0-2 192 16,1-6 128-16,0 0 32 0,0 0 0 0,0-7 0 15,1-2 160-15,0-3 48 0,1-4 0 0,3-4 0 16,0-4-144-16,2-6-32 0,-1-4 0 0,3-3 0 16,1 0-192-16,0-1-32 0,1-1-16 0,0 4 0 0,-1 2-144 0,0 3 0 15,-1 5 0-15,-1 4 0 0,0 3 0 0,-1 5 0 16,-3 3 0-16,1 3 0 0,-3 2 0 0,-2 5 0 16,0 0 0-16,4 6 0 0,-1 2 0 0,1 5-144 15,-1 1 0-15,-1 3 0 0,0 3 144 0,-2 2-192 16,2 2 192-16,-1 2-192 0,-1 0 192 0,1 1 0 0,0-1 160 0,2 0-160 15,2-1 0-15,-1-1 0 0,1-1-128 0,2-3 128 16,1-3 0-16,1-2 0 16,-1-3 0-16,2-4 0 0,2-2 0 0,-1-3 0 0,3-3 0 0,-2-2 0 15,1-3 0-15,1-5 0 16,2-4 176-16,-1-2-176 0,0-4 224 0,1-2-64 0,-1-3-16 0,1-3 0 16,-2 1-144-16,-1-2 160 15,0 3-160-15,-1 1 160 0,0 0-160 0,-2 3 160 0,-2 4-160 0,-1 2 160 16,-2 3 112-16,0 3 32 15,-2 2 0-15,0 3 0 0,-3 5-160 0,0 0-16 0,0 0-128 0,0 0 192 16,3 9-192-16,0 2 0 0,-1 1 0 0,0 3-160 16,0 2 160-16,-1 3-160 0,0 0 160 15,1 4-160-15,-1 1 160 0,0 1 0 0,0 2 0 0,1-1 0 16,0 0 0-16,0-2 0 0,2-1 0 0,-1 0-128 16,0-2-320-1,2-2-48-15,0-2-16 0,3-2 0 16,0-1-1728-16,0-3-336 0,1-4-80 0,1-1-16 0,1-5-1536 0,1-4-304 15</inkml:trace>
  <inkml:trace contextRef="#ctx0" brushRef="#br0" timeOffset="-203278.38">23506 13689 16575 0,'-1'-10'1472'15,"-1"-1"-1168"-15,0-1-304 0,0 1 0 0,-2 0 3696 0,-1 2 672 16,3 0 144-16,0 3 32 0,-1 2-2528 0,3 4-496 16,0 0-112-16,0 0 0 0,0 0-896 0,-5 7-160 15,2 1-32-15,0 6-16 16,-1 1-304-16,1 3 0 0,1 0 0 0,1 4 0 0,1 3 0 0,0 0 0 15,1 1 0-15,0 2 0 0,-1 1 0 0,0 1 0 16,-1 1 0-16,0-1 0 0,0-3 0 0,0 1 128 16,-2-4-128-16,1-2 0 0,-1-3 176 0,1-4-176 15,-2-2 160-15,1-2-160 0,0-4 256 0,3-7-32 0,0 0-16 0,0 0 0 16,-7-5 112-16,2-2 32 0,-1-4 0 0,1-5 0 16,-1-2-80-16,2-4-16 15,-1-6 0-15,1-3 0 0,-1-1-32 0,0-2-16 16,2-3 0-16,2-4 0 0,0-3-16 0,2 0-16 15,1-1 0-15,1 0 0 0,3 0 16 0,1 2 16 16,2 4 0-16,2 5 0 0,0 4-208 0,1 2 144 0,-1 4-144 0,1 3 128 16,-2 2-128-16,1 3 0 0,0 4 0 0,0 2 0 15,0 2 0-15,-1 3-144 16,-1 1 144-16,1 3 0 0,1 2-160 0,-1 3 160 0,-1 1-128 0,-2 4 128 0,1 1-144 16,-1 4 144-16,-3 1-160 0,-1 3 160 0,-2 2 0 0,-2 3 0 15,-2 1-128-15,-4 3 128 0,-2 0-128 0,-4 3 128 16,1 2-208-16,-3-2 80 15,1 0-592 1,-1-1-112-16,2-4-32 0,0-2 0 0,1-2-16 0,1-3 0 0,2-3 0 0,1-1 0 16,2-2-2720-16,2-2-560 0</inkml:trace>
  <inkml:trace contextRef="#ctx0" brushRef="#br0" timeOffset="-202919.25">23974 13759 20271 0,'4'-6'1792'0,"0"0"-1424"15,1-1-368-15,-1 1 0 0,-1-1 2816 0,-1-1 512 16,0 1 80-16,-2 0 32 0,-2-2-1456 0,0 0-272 16,-1 1-64-16,-1 0-16 0,-2 0-864 0,-1 2-192 15,1 0-16-15,-1 3-16 0,0 1-544 0,-1 2 0 16,0 1 0-16,0 2 0 0,0 3 0 0,-1 0 0 16,1 4-160-16,0 0 160 0,2 0-192 0,-2 1 192 15,0 0-192-15,3 1 192 0,1 0-144 0,0-1 144 16,1-1 0-16,2 0 0 0,1-1-240 0,0-2 64 15,0-7 16-15,2 7 0 0,4-3-64 0,-2 0-16 0,-4-4 0 0,9 0 0 16,0-1 240-16,0-3 0 0,1 0 0 0,0-1 0 16,0 0 0-16,0 1 0 0,0-1 0 0,-1 2 0 15,-2 1 192-15,2 2-32 0,-1 1 0 0,0 1 0 0,-2 1 64 0,1 3 16 16,-1 0 0-16,1 3 0 0,-1 1-64 16,0 1-16-16,2 1 0 0,0 0 0 0,-2 1-160 15,2 0 0-15,1-2 0 0,-1-2 128 0,1-1-128 16,0-2 128-16,1-2-128 0,0-2 128 15,1-3-1008-15,0-2-208 16,1-4-32-16</inkml:trace>
  <inkml:trace contextRef="#ctx0" brushRef="#br0" timeOffset="-202166.56">18304 13026 21183 0,'-11'-22'944'0,"8"9"192"0,0-1-912 0,3 2-224 0,0 0 0 0,4 2 0 0,0 0 928 0,3 2 144 0,-1 4 16 0,2-1 16 16,2 3-576-16,-10 2-112 16,9 2-32-16,-2 3 0 15,0 1-224-15,-2 5-160 0,0 3 192 0,-1 4-192 16,0 5 560-16,-2 7 0 0,0 5 0 0,0 10 0 15,-2 7-368-15,0 9-192 0,-2 5 192 0,0 9-192 16,1 12 0-16,2 9 0 0,-1 6 0 0,2 5 0 16,0 3 0-16,3 1 0 0,-1 1 0 0,3-1 0 15,-2-3 160-15,3-4-160 0,1-3 128 0,2-8-128 0,-2-7 256 0,1-6-16 16,0-4-16-16,0-5 0 0,-1-6 288 0,0-3 48 16,-2-4 16-16,0-6 0 0,-1-4-192 0,-2-4-48 15,0-5 0-15,0-5 0 0,-2-4-112 0,-1-2-32 16,-1-2 0-16,-1-5 0 0,0-4-192 0,0-3 0 15,0-2 0-15,-1-6 0 16,2-6-960-16,0 0-224 0,0 0-48 0</inkml:trace>
  <inkml:trace contextRef="#ctx0" brushRef="#br0" timeOffset="-201289.3">18483 13098 20783 0,'-5'-10'912'0,"5"10"208"0,-4-8-896 0,1 2-224 0,3 6 0 0,0 0 0 0,0 0 0 0,0 0-240 15,0 0 48-15,6-7 16 0,-2 2-16 0,5 0 0 16,1 2 0-16,2 1 0 0,2-2 416 0,1 1 80 16,2 0 16-16,2 1 0 0,2-1 368 0,1 1 80 15,1-2 0-15,3 0 16 0,2 1-240 0,2 0-48 16,2-2-16-16,5 1 0 0,1 0-480 0,2-1 0 16,-4 1 0-16,5 1 0 0,3 1 0 0,6 0 0 15,6-2 144-15,7-1-144 0,5 1 0 0,2-1 0 16,0-4 0-16,6 1 0 0,6-1 0 0,7-1 160 0,5-1 16 15,3 0 0-15,2 0 272 0,6 0 64 0,8 1 16 0,0 2 0 16,0-1-176-16,5 0-32 0,4 1-16 0,2 4 0 16,2 0-128-16,0-1-32 0,2 0 0 0,4 0 0 15,3 4-16-15,-1 1 0 0,-3-3 0 0,5 1 0 16,3-1-128-16,2 2 192 0,1 1-192 0,-1-1 192 16,-3-3-192-16,5 2 0 0,4-1 144 0,-7 0-144 15,-3-6 960-15,-4 1 112 0,0-1 16 0,-3 0 16 31,-6-1-1648-31,-5 1-336 0,-8 0-64 0,-9 2-16 0,-6 0 768 0,-8 2 192 0,-5 0 0 0,-9 2 0 16,-7-1 0-16,-6 0 0 0,-7 1 0 0,-6 1 0 16,-3 1 128-16,-6 0-128 0,-6-2 128 0,-5 3-128 15,0 0 128-15,-6 1-128 0,-2 1 160 0,-4-1-160 0,-4-1 192 16,-1 0-64-16,-11 0-128 0,8 1 192 16,-8-1-192-16,0 0 176 0,0 0-176 0,0 0 160 0,0 0-160 0,7 1 0 15,-7-1 0-15,0 0 0 0,0 0 0 0,0 0 0 16,0 0 0-16,0 0 0 0,0 0 208 15,0 0-32-15,0 0-16 0,0 0 0 0,2-6-32 0,-2 6 0 16,-2-6 0-16,2 6 0 0,-4-7 0 0,4 7 0 16,-8-5 0-16,0-1 0 0,8 6 0 0,0 0 0 15,-10-4 0-15,10 4 0 0,0 0-128 0,0 0 0 16,-9-4 0-16,9 4 0 0,0 0 0 0,0 0 0 16,0 0 0-16,0 0 0 0,-9 6 128 0,9-6 0 15,-4 9 0-15,2 1 0 0,0 1-128 0,0 2 0 16,1 1 0-16,1 3 0 0,-2 1 0 0,1 3 0 0,1 0 0 0,0 3 0 15,1 3 0-15,0 0 0 0,3 3 0 0,-2 5 0 16,-1 4 0-16,2 5 0 0,-2 3 0 0,0 5 128 16,-1 4-128-16,1 4 0 0,-1 5 0 0,3 4 128 15,-1 4-128-15,-2 3 0 0,-2 2 0 0,1 0 0 16,1-3 0-16,1 1 0 0,-1 0 0 0,2-3 0 16,1-1 128-16,2-5-128 0,-3-5 0 0,0-5 128 15,0-2-128-15,-1-6 192 0,-1-1-192 0,1-5 192 16,2-5-64-16,-3-3-128 0,-2-3 192 0,0-4-64 15,-2-4 48-15,1-3 0 0,-4-3 0 0,0-2 0 32,-4-3-1696-32,-1-2-336 0,-2-1-64 0,-3-2 0 0</inkml:trace>
  <inkml:trace contextRef="#ctx0" brushRef="#br0" timeOffset="-200271.11">18524 15244 2751 0,'0'0'256'0,"0"0"-256"16,0 0 0-16,0 0 0 0,0 0 2144 0,0 0 384 16,0 0 80-16,0 0 16 0,0 0-2160 0,0 0-464 15,-3-6 0-15,3 6 0 0,0 0 160 0,0 0 96 16,-4-5 0-16,4 5 16 0,0 0 480 0,0 0 80 16,-3-7 32-16,3 7 0 0,0 0 192 0,-6-4 32 15,6 4 16-15,0 0 0 0,-7-3 0 0,7 3 0 16,-8-3 0-16,8 3 0 0,0 0-224 0,0 0-48 0,0 0-16 0,0 0 0 15,0 0-400-15,0 0-80 16,0 0-16-16,0 0 0 0,0 0-64 0,11 0 0 0,1 2-16 0,4-2 0 16,1-2-48-16,5 1-16 0,2-2 0 0,6 0 0 15,4-2 16-15,6 1 16 0,4-2 0 0,3 1 0 16,3-1 32-16,0 0 0 0,3-1 0 0,3 2 0 16,5-3-240-16,5 3 144 0,6 0-144 0,1 0 128 15,-2-2-128-15,4 0 0 0,5 2 0 0,3 1 128 16,6 0-128-16,-2-1 0 0,-2-2 0 0,5 2 0 15,4 1 0-15,0 0 0 0,-5-2 0 0,3 2 0 0,3 2 0 0,3 0 0 16,1-2 0-16,-1 0 128 0,-1 0 0 0,4 1 0 16,4 1 0-16,-2 0 0 0,-6-2-128 0,4 1 0 15,4 2 0-15,-2 0 0 0,-7-2 128 0,2 1-128 16,4 3 0-16,-2-2 128 0,-1-2-128 0,0 1 0 16,-3 1 0-16,2 1 128 0,0-1-128 0,-4 0 0 15,-6-1 0-15,2 1 128 0,2 1-128 0,-4-1 0 16,-4-3 0-16,-2 1 0 0,-1 0 0 0,-1 0 0 15,1 2 0-15,-4 0 0 0,-5-4 0 0,-3 0 128 16,-2-1-128-16,3 1 0 0,-3 1 160 0,-2 0-160 16,-2-2 192-16,-5 1-192 0,-6-1 320 0,-2 1-64 15,-2-2 0-15,0 3 0 0,-3 0 64 0,-2 1 16 0,-3-1 0 16,-1 0 0-16,-3 0-144 0,-3 1-48 0,-2-2 0 16,-4 1 0-16,-2-1-144 0,-1 1 160 0,-7 0-160 0,1 0 160 15,-1 0-160-15,-2 1 0 0,-4-1 144 0,0 2-144 16,-1 0 128-16,-2 0-128 0,-1-1 128 0,-7 3-128 15,0 0 128-15,0 0-128 0,0 0 160 0,0 0-160 16,0 0-192-16,0 0-144 0,0 0-32 0,0 0 0 31,-7-3-1840-31,-2-1-368 0,-4 0-80 0</inkml:trace>
  <inkml:trace contextRef="#ctx0" brushRef="#br0" timeOffset="-200082.55">24550 14743 19343 0,'0'0'1728'0,"-4"-7"-1392"0,4 7-336 0,-2-7 0 0,2 7 3328 0,0 0 608 15,0 0 112-15,0 0 32 0,0 0-3264 0,0 0-656 16,0 0-160-16,0 0 0 16,0 0-2176-16,0 0-448 0,0 0-112 0,0 0-9632 15</inkml:trace>
  <inkml:trace contextRef="#ctx0" brushRef="#br0" timeOffset="-132845.53">8371 3419 7359 0,'0'0'656'0,"-4"-9"-528"16,1 0-128-16,1 2 0 0,0-1 1280 0,0 0 208 16,0 2 48-16,2 6 16 0,0-7-592 0,0 7-128 15,0 0-32-15,5-7 0 0,-5 7-480 0,0 0-112 16,6-5-16-16,-6 5 0 0,9-5-192 0,0 2 0 16,1 1 0-16,0 1-160 0,0 1 320 0,0 0 64 15,0 0 16-15,1 0 0 0,0 0 160 0,1 1 48 16,2 0 0-16,1 0 0 0,3-1 0 0,2 0 0 0,2-1 0 0,3 0 0 15,5-1-256-15,3 0-32 0,2-2-16 0,5 1 0 16,2-1-144-16,2-2 0 0,-2 1 0 0,0-2 128 16,-5-1-128-16,-1 1 0 0,-2-1 0 0,-1 1 128 15,-2 1 0-15,-2 0 0 0,-2 1 0 0,-2 0 0 16,-2 2-128-16,-1 0 0 0,-2 0 0 0,-3 1-176 16,-1 1-16-16,-4 0-16 0,-1 1 0 0,-2 0-6000 15,-9 0-1216-15</inkml:trace>
  <inkml:trace contextRef="#ctx0" brushRef="#br0" timeOffset="-132561.46">8546 3557 15663 0,'-8'-2'1392'0,"-1"0"-1120"15,0 0-272-15,2 0 0 0,7 2 1408 0,0 0 208 16,0 0 48-16,0 0 16 0,0 0-624 0,0 0-128 15,0 0-32-15,0 0 0 0,0 0-640 0,0 0-128 16,12-1-128-16,2-1 192 0,3 0 160 0,1-1 32 16,4-3 16-16,5 1 0 0,2-1-16 0,3 0 0 15,3-3 0-15,2 0 0 16,3-2-176-16,0-2-32 0,-3-2-16 0,0 0 0 0,-3 2-32 0,-1 0-128 0,-2 1 192 0,-2 1-64 16,0 2-128-16,-3-1 0 0,-1 1 0 15,-2 2 128 1,0 0-512-16,-1 3-96 0,-1-2-32 0,-2 4-11952 0</inkml:trace>
  <inkml:trace contextRef="#ctx0" brushRef="#br0" timeOffset="-132090.84">10776 3178 22111 0,'0'0'976'0,"-3"-7"208"0,-1 0-944 0,4 7-240 0,0-8 0 0,0 8 0 15,3-9 1008-15,3 3 144 0,0-1 48 0,4 1 0 16,2 2-672-16,5 0-128 0,1-1-16 0,5 1-16 15,4 1-368-15,2-2 128 0,2 2-128 0,6 0 0 16,5-1 128-16,2 1-128 0,1 0 128 0,-2-2-128 16,-4 1 0-16,2-1 0 0,0 2 0 0,-2 0 0 15,0 1 0-15,1-2 0 0,2 1 0 0,-1 1 0 32,-2 0-832-32,-1-2-128 0,-4 0-16 0</inkml:trace>
  <inkml:trace contextRef="#ctx0" brushRef="#br0" timeOffset="-131887.33">11244 3263 31503 0,'0'0'1392'0,"-7"-5"288"0,7 5-1344 0,0 0-336 16,-6-3 0-16,6 3 0 0,0 0 128 0,0 0-128 15,0 0 128-15,0 0-128 0,10 3 0 0,2 2 0 16,4-1 0-16,3 0-192 0,3 1 944 0,4-3 176 0,4 0 32 0,8-2 16 31,3-2-1712-31,8-3-352 0,0-2-64 0,2-2 0 16,-3-1 368-16,2-2 80 0,-1-1 0 0,1-1-12288 0</inkml:trace>
  <inkml:trace contextRef="#ctx0" brushRef="#br0" timeOffset="-120307.98">22615 8795 8287 0,'-8'-9'368'16,"8"9"80"-16,-4-10-448 0,-1 2 0 0,1 0 0 0,1 2 0 0,-1 0 1856 0,4 6 304 15,-2-7 48-15,2 7 16 0,0-9-1136 0,2 1-208 16,1 0-48-16,-1 2-16 0,0 0-368 0,-2 6-64 16,4-7 0-16,-4 7-16 0,5-7-64 0,-5 7-16 15,0 0 0-15,0 0 0 0,0 0-32 0,5-5-16 32,-5 5 0-32,0 0 0 0,0 0-16 0,0 0 0 0,0 0 0 0,0 0 0 0,8 7 32 0,-8-7 0 15,8 10 0-15,-2 0 0 0,1 0-16 0,-1-1 0 0,1 0 0 0,-1-3 0 16,-6-6 112-16,8 9 32 0,0-2 0 0,0-3 0 15,-8-4 368-15,11 2 80 0,0-2 0 0,0-1 16 32,0-1-112-32,1-1-32 0,1-3 0 0,2-2 0 0,4-2-112 0,6-3-16 0,6-3-16 0,6-4 0 15,3-4-240-15,6-6-64 0,5-6 0 0,8-6 0 16,10-5-256-16,10-5 0 0,9-4 128 0,1-1-128 16,-2-1 0-16,5 3 0 0,6 2-128 0,-4 3 128 31,-6 4-1600-31,-6 4-240 0,-6 5-32 0,-4 4-11696 0</inkml:trace>
  <inkml:trace contextRef="#ctx0" brushRef="#br0" timeOffset="-119884.64">22619 8528 22111 0,'-4'-11'976'0,"2"4"208"0,2 7-944 0,-4-9-240 16,4 9 0-16,-4-8 0 0,4 8 2192 0,0 0 400 0,0 0 80 15,0 0 16-15,0 0-2288 0,0 0-400 0,0 0-176 0,2 11 16 16,-1 2-16-16,1 5 0 0,1 4 0 0,-1 2 0 16,1 3 176-16,0-1-160 0,2 0 160 0,-1 3-160 15,2 1 160-15,1-2-128 0,1 1 128 0,0-2-128 16,0-1 128-16,0-3 0 0,2-2 0 0,1-3 0 16,1-3 0-16,2-4 0 0,1-3 160 0,3-1-160 15,0-4 608-15,6-2 32 0,5-2 0 0,5-4 0 16,5-6-256-16,5-6-64 0,1-7 0 0,8-7 0 15,4-7-96-15,11-4-32 0,9-4 0 0,3-5 0 16,1-4-192-16,-1 2 144 0,-1 3-144 0,-2 5 128 0,0 5-128 0,-11 7 0 16,-10 2-160-16,-10 5 160 15,-8 5-880 1,-6 3-80-16,-5 3 0 0</inkml:trace>
  <inkml:trace contextRef="#ctx0" brushRef="#br0" timeOffset="-119712.55">24055 8313 40543 0,'-17'-18'3600'0,"5"8"-2880"16,-3 1-576-16,-2 1-144 16,0 0-400-16,0 4-112 0,4 1-32 0,2 4 0 15,0 4-1504-15,2 3-288 0,3 3-64 0</inkml:trace>
  <inkml:trace contextRef="#ctx0" brushRef="#br0" timeOffset="-107534.6">21897 6419 11055 0,'0'0'480'0,"0"0"112"0,0 0-464 0,0 0-128 0,0 0 0 0,0 0 0 16,0 0 0-16,0 0 0 0,0 0 0 0,9-2-128 15,-9 2 128-15,11 0 0 0,-1 2 0 0,-1-1 0 16,0 0 192-16,0 1 128 0,-9-2 32 0,11 3 0 15,-1-1 96-15,-2 1 32 0,-8-3 0 0,9 3 0 16,0-1-64-16,-9-2-16 0,8 5 0 0,-2 0 0 16,-6-5 48-16,8 8 16 0,-2 1 0 0,-1-1 0 15,1 1 96-15,0 1 16 0,0 0 0 0,-1 2 0 16,0 1-256-16,0-1-64 0,2 0 0 0,0 2 0 16,0-1-96-16,1-1-32 0,0-1 0 0,1 0 0 15,1-3 224-15,1-1 32 0,1 0 16 0,1-3 0 0,3 0 256 16,1-3 48-16,2-2 16 0,4-3 0 0,3-2-240 0,3-4-48 15,5-3-16-15,6-6 0 0,8-5-96 16,3-4-32-16,2-4 0 0,4-4 0 0,5-6-144 0,9-4-16 16,9-5-128-16,2-4 192 0,-1-4-192 0,2 0 0 15,0-1 128-15,1 4-128 0,-2 2 0 0,-8 7 0 16,-11 5 0-16,-8 5-160 0,-9 3 0 0,-8 5 0 16,-7 6 0-16,-8 5 0 0,-5 3-160 0,-8 4-16 15,-6 3-16-15,-4 8 0 16,0 0-48-16,-9-3-16 0,-2 0 0 0,-2 4 0 15,-1 3-80-15,0 4-16 0,-4 3 0 0,0 3 0 16,-1 5-448-16,0 1-80 0,0-1-32 0</inkml:trace>
  <inkml:trace contextRef="#ctx0" brushRef="#br0" timeOffset="-107411.86">23691 5887 9215 0,'0'0'816'0,"4"-4"-656"0,-1-2-160 0,-3 6 0 15,-1-7 2832-15,-1 1 544 0,-1 1 96 0,3 5 32 16,-5-6-1712-16,5 6-352 0,0 0-64 0,0 0-16 31,0 0-2448-31,0 0-480 0,-5 21-96 0,3 2-8512 0</inkml:trace>
  <inkml:trace contextRef="#ctx0" brushRef="#br0" timeOffset="-104740.03">18876 14882 10127 0,'-9'-11'448'0,"4"4"96"0,-3 0-544 0,0-1 0 0,0 0 0 0,1 1 0 0,-1 0 704 0,1 2 48 15,2-1 0-15,1 1 0 0,-1-1-64 0,3 1-16 16,0-2 0-16,2 7 0 0,-1-8-192 0,-2 3-32 15,3 5-16-15,2-7 0 0,-2 7-16 0,3-8 0 16,-1 2 0-16,-2 6 0 0,7-7-96 0,0 2-32 16,2-1 0-16,1 1 0 0,2-1-96 0,2 2-32 15,2-1 0-15,1 1 0 0,1-1 112 0,1 0 32 16,1 0 0-16,3 0 0 0,1 1-48 0,4 1 0 16,5-1 0-16,5 1 0 0,4 1-256 0,4 1 0 0,4 0 128 0,-1-2-128 15,-2 1 0-15,-1 1 0 0,-2-2 128 0,3 1-128 16,-2-1 0-16,2 2 0 0,-1 1 128 0,-1 0-128 15,-1 0 0-15,-4-1 0 0,-5-1 0 0,-5 0 0 16,-5 0 192-16,-4 0-192 0,-2 0 192 0,-6 1-192 16,-2 0 0-16,-2 0 0 0,-9 1 0 0,0 0 0 31,0 0-288-31,0 0-160 0,0 0-48 0,0 0-9104 0</inkml:trace>
  <inkml:trace contextRef="#ctx0" brushRef="#br0" timeOffset="-104427.3">18650 15069 23039 0,'-1'-13'1024'0,"1"4"192"0,0 0-960 15,2 0-256-15,3 0 0 0,1-1 0 0,4 0 0 0,0 1 0 16,5 1 0-16,5 1 0 15,7-1 176-15,5 0 32 0,3-1 16 0,3 1 0 0,1-2 80 0,3 0 16 16,3 0 0-16,4 1 0 0,6 0 0 0,5-2 0 16,2 1 0-16,0 0 0 0,-1 1-320 0,-4 0 160 15,-2 0-160-15,-2 0 128 0,2-1-128 0,-2 1 192 16,0 1-192-16,-3 0 192 0,-6 0-192 0,-6 1 0 0,-4 2 0 16,-5 0 0-16,-4-1 160 0,-3 1-160 0,-1 0 192 0,-3 2-192 15,-5 0 176-15,-1 0-176 0,-3 1 160 0,-9 2-160 16,9-1 128-16,-9 1-128 0,0 0 0 0,0 0 0 31,0 0-1456-31,0 0-384 0,2 10-80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11/10/2023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11/10/2023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11/10/2023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11/10/2023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11/10/2023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customXml" Target="../ink/ink12.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customXml" Target="../ink/ink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customXml" Target="../ink/ink9.xml"/></Relationships>
</file>

<file path=ppt/slides/_rels/slide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11/10/2023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32: Transformations </a:t>
            </a:r>
            <a:r>
              <a:rPr lang="nn-NO" sz="2800" dirty="0" err="1"/>
              <a:t>of</a:t>
            </a:r>
            <a:r>
              <a:rPr lang="nn-NO" sz="2800" dirty="0"/>
              <a:t> Stress </a:t>
            </a:r>
          </a:p>
          <a:p>
            <a:r>
              <a:rPr lang="nn-NO" sz="2800" dirty="0"/>
              <a:t>		</a:t>
            </a:r>
            <a:r>
              <a:rPr lang="nn-NO" sz="2000" dirty="0"/>
              <a:t>(Chapter 13 </a:t>
            </a:r>
            <a:r>
              <a:rPr lang="nn-NO" sz="2000" dirty="0" err="1"/>
              <a:t>of</a:t>
            </a:r>
            <a:r>
              <a:rPr lang="nn-NO" sz="2000" dirty="0"/>
              <a:t> </a:t>
            </a:r>
            <a:r>
              <a:rPr lang="nn-NO" sz="2000" dirty="0" err="1"/>
              <a:t>Lecturebook</a:t>
            </a:r>
            <a:r>
              <a:rPr lang="nn-NO" sz="2000" dirty="0"/>
              <a:t>)</a:t>
            </a:r>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Example 13.5 from </a:t>
            </a:r>
            <a:r>
              <a:rPr lang="en-US" dirty="0" err="1"/>
              <a:t>Lecturebook</a:t>
            </a:r>
            <a:endParaRPr lang="en-US" dirty="0"/>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2" name="Picture 1">
            <a:extLst>
              <a:ext uri="{FF2B5EF4-FFF2-40B4-BE49-F238E27FC236}">
                <a16:creationId xmlns:a16="http://schemas.microsoft.com/office/drawing/2014/main" id="{9819E088-6E81-7F59-AF36-D0C4B4C34B7F}"/>
              </a:ext>
            </a:extLst>
          </p:cNvPr>
          <p:cNvPicPr>
            <a:picLocks noChangeAspect="1"/>
          </p:cNvPicPr>
          <p:nvPr/>
        </p:nvPicPr>
        <p:blipFill>
          <a:blip r:embed="rId2"/>
          <a:stretch>
            <a:fillRect/>
          </a:stretch>
        </p:blipFill>
        <p:spPr>
          <a:xfrm>
            <a:off x="889974" y="1188106"/>
            <a:ext cx="8070245" cy="2784803"/>
          </a:xfrm>
          <a:prstGeom prst="rect">
            <a:avLst/>
          </a:prstGeom>
        </p:spPr>
      </p:pic>
      <p:pic>
        <p:nvPicPr>
          <p:cNvPr id="6" name="Picture 5">
            <a:extLst>
              <a:ext uri="{FF2B5EF4-FFF2-40B4-BE49-F238E27FC236}">
                <a16:creationId xmlns:a16="http://schemas.microsoft.com/office/drawing/2014/main" id="{F5F45268-0771-1E8B-AEC2-3F62E9F7F739}"/>
              </a:ext>
            </a:extLst>
          </p:cNvPr>
          <p:cNvPicPr>
            <a:picLocks noChangeAspect="1"/>
          </p:cNvPicPr>
          <p:nvPr/>
        </p:nvPicPr>
        <p:blipFill>
          <a:blip r:embed="rId3"/>
          <a:stretch>
            <a:fillRect/>
          </a:stretch>
        </p:blipFill>
        <p:spPr>
          <a:xfrm>
            <a:off x="3901527" y="3662779"/>
            <a:ext cx="3192955" cy="3192955"/>
          </a:xfrm>
          <a:prstGeom prst="rect">
            <a:avLst/>
          </a:prstGeom>
        </p:spPr>
      </p:pic>
      <p:grpSp>
        <p:nvGrpSpPr>
          <p:cNvPr id="9" name="Group 8">
            <a:extLst>
              <a:ext uri="{FF2B5EF4-FFF2-40B4-BE49-F238E27FC236}">
                <a16:creationId xmlns:a16="http://schemas.microsoft.com/office/drawing/2014/main" id="{E05DB471-021B-8E9F-1367-9431CA562020}"/>
              </a:ext>
            </a:extLst>
          </p:cNvPr>
          <p:cNvGrpSpPr/>
          <p:nvPr/>
        </p:nvGrpSpPr>
        <p:grpSpPr>
          <a:xfrm>
            <a:off x="245297" y="3902884"/>
            <a:ext cx="477720" cy="352440"/>
            <a:chOff x="245297" y="3902884"/>
            <a:chExt cx="477720" cy="352440"/>
          </a:xfrm>
        </p:grpSpPr>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692ACE3-1658-A7F9-DA36-8842A943DB43}"/>
                    </a:ext>
                  </a:extLst>
                </p14:cNvPr>
                <p14:cNvContentPartPr/>
                <p14:nvPr/>
              </p14:nvContentPartPr>
              <p14:xfrm>
                <a:off x="245297" y="3902884"/>
                <a:ext cx="133560" cy="346680"/>
              </p14:xfrm>
            </p:contentPart>
          </mc:Choice>
          <mc:Fallback>
            <p:pic>
              <p:nvPicPr>
                <p:cNvPr id="5" name="Ink 4">
                  <a:extLst>
                    <a:ext uri="{FF2B5EF4-FFF2-40B4-BE49-F238E27FC236}">
                      <a16:creationId xmlns:a16="http://schemas.microsoft.com/office/drawing/2014/main" id="{1692ACE3-1658-A7F9-DA36-8842A943DB43}"/>
                    </a:ext>
                  </a:extLst>
                </p:cNvPr>
                <p:cNvPicPr/>
                <p:nvPr/>
              </p:nvPicPr>
              <p:blipFill>
                <a:blip r:embed="rId5"/>
                <a:stretch>
                  <a:fillRect/>
                </a:stretch>
              </p:blipFill>
              <p:spPr>
                <a:xfrm>
                  <a:off x="239177" y="3896764"/>
                  <a:ext cx="14580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0D8261AF-164E-86CF-2BDD-C36189D89DA0}"/>
                    </a:ext>
                  </a:extLst>
                </p14:cNvPr>
                <p14:cNvContentPartPr/>
                <p14:nvPr/>
              </p14:nvContentPartPr>
              <p14:xfrm>
                <a:off x="434297" y="4107724"/>
                <a:ext cx="122400" cy="147600"/>
              </p14:xfrm>
            </p:contentPart>
          </mc:Choice>
          <mc:Fallback>
            <p:pic>
              <p:nvPicPr>
                <p:cNvPr id="7" name="Ink 6">
                  <a:extLst>
                    <a:ext uri="{FF2B5EF4-FFF2-40B4-BE49-F238E27FC236}">
                      <a16:creationId xmlns:a16="http://schemas.microsoft.com/office/drawing/2014/main" id="{0D8261AF-164E-86CF-2BDD-C36189D89DA0}"/>
                    </a:ext>
                  </a:extLst>
                </p:cNvPr>
                <p:cNvPicPr/>
                <p:nvPr/>
              </p:nvPicPr>
              <p:blipFill>
                <a:blip r:embed="rId7"/>
                <a:stretch>
                  <a:fillRect/>
                </a:stretch>
              </p:blipFill>
              <p:spPr>
                <a:xfrm>
                  <a:off x="428177" y="4101604"/>
                  <a:ext cx="134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C47B4693-6DB6-4D65-8DD7-4D1798440CFE}"/>
                    </a:ext>
                  </a:extLst>
                </p14:cNvPr>
                <p14:cNvContentPartPr/>
                <p14:nvPr/>
              </p14:nvContentPartPr>
              <p14:xfrm>
                <a:off x="634817" y="4107004"/>
                <a:ext cx="88200" cy="109080"/>
              </p14:xfrm>
            </p:contentPart>
          </mc:Choice>
          <mc:Fallback>
            <p:pic>
              <p:nvPicPr>
                <p:cNvPr id="8" name="Ink 7">
                  <a:extLst>
                    <a:ext uri="{FF2B5EF4-FFF2-40B4-BE49-F238E27FC236}">
                      <a16:creationId xmlns:a16="http://schemas.microsoft.com/office/drawing/2014/main" id="{C47B4693-6DB6-4D65-8DD7-4D1798440CFE}"/>
                    </a:ext>
                  </a:extLst>
                </p:cNvPr>
                <p:cNvPicPr/>
                <p:nvPr/>
              </p:nvPicPr>
              <p:blipFill>
                <a:blip r:embed="rId9"/>
                <a:stretch>
                  <a:fillRect/>
                </a:stretch>
              </p:blipFill>
              <p:spPr>
                <a:xfrm>
                  <a:off x="628697" y="4100884"/>
                  <a:ext cx="10044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C0CA2982-1F44-5F0B-7FDC-1AC622A9B5C2}"/>
                  </a:ext>
                </a:extLst>
              </p14:cNvPr>
              <p14:cNvContentPartPr/>
              <p14:nvPr/>
            </p14:nvContentPartPr>
            <p14:xfrm>
              <a:off x="186120" y="3682440"/>
              <a:ext cx="6202080" cy="3080520"/>
            </p14:xfrm>
          </p:contentPart>
        </mc:Choice>
        <mc:Fallback>
          <p:pic>
            <p:nvPicPr>
              <p:cNvPr id="10" name="Ink 9">
                <a:extLst>
                  <a:ext uri="{FF2B5EF4-FFF2-40B4-BE49-F238E27FC236}">
                    <a16:creationId xmlns:a16="http://schemas.microsoft.com/office/drawing/2014/main" id="{C0CA2982-1F44-5F0B-7FDC-1AC622A9B5C2}"/>
                  </a:ext>
                </a:extLst>
              </p:cNvPr>
              <p:cNvPicPr/>
              <p:nvPr/>
            </p:nvPicPr>
            <p:blipFill>
              <a:blip r:embed="rId11"/>
              <a:stretch>
                <a:fillRect/>
              </a:stretch>
            </p:blipFill>
            <p:spPr>
              <a:xfrm>
                <a:off x="176760" y="3673080"/>
                <a:ext cx="6220800" cy="3099240"/>
              </a:xfrm>
              <a:prstGeom prst="rect">
                <a:avLst/>
              </a:prstGeom>
            </p:spPr>
          </p:pic>
        </mc:Fallback>
      </mc:AlternateContent>
    </p:spTree>
    <p:extLst>
      <p:ext uri="{BB962C8B-B14F-4D97-AF65-F5344CB8AC3E}">
        <p14:creationId xmlns:p14="http://schemas.microsoft.com/office/powerpoint/2010/main" val="35341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5AAFBD4-0252-8122-FCEE-ABAF8874F66C}"/>
                  </a:ext>
                </a:extLst>
              </p14:cNvPr>
              <p14:cNvContentPartPr/>
              <p14:nvPr/>
            </p14:nvContentPartPr>
            <p14:xfrm>
              <a:off x="995400" y="241920"/>
              <a:ext cx="8075160" cy="6219000"/>
            </p14:xfrm>
          </p:contentPart>
        </mc:Choice>
        <mc:Fallback>
          <p:pic>
            <p:nvPicPr>
              <p:cNvPr id="2" name="Ink 1">
                <a:extLst>
                  <a:ext uri="{FF2B5EF4-FFF2-40B4-BE49-F238E27FC236}">
                    <a16:creationId xmlns:a16="http://schemas.microsoft.com/office/drawing/2014/main" id="{85AAFBD4-0252-8122-FCEE-ABAF8874F66C}"/>
                  </a:ext>
                </a:extLst>
              </p:cNvPr>
              <p:cNvPicPr/>
              <p:nvPr/>
            </p:nvPicPr>
            <p:blipFill>
              <a:blip r:embed="rId3"/>
              <a:stretch>
                <a:fillRect/>
              </a:stretch>
            </p:blipFill>
            <p:spPr>
              <a:xfrm>
                <a:off x="986040" y="232560"/>
                <a:ext cx="8093880" cy="6237720"/>
              </a:xfrm>
              <a:prstGeom prst="rect">
                <a:avLst/>
              </a:prstGeom>
            </p:spPr>
          </p:pic>
        </mc:Fallback>
      </mc:AlternateContent>
    </p:spTree>
    <p:extLst>
      <p:ext uri="{BB962C8B-B14F-4D97-AF65-F5344CB8AC3E}">
        <p14:creationId xmlns:p14="http://schemas.microsoft.com/office/powerpoint/2010/main" val="294372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8B38FB1-85D6-D351-0C7E-6A52DF16875F}"/>
                  </a:ext>
                </a:extLst>
              </p14:cNvPr>
              <p14:cNvContentPartPr/>
              <p14:nvPr/>
            </p14:nvContentPartPr>
            <p14:xfrm>
              <a:off x="2540160" y="340920"/>
              <a:ext cx="4467240" cy="2459880"/>
            </p14:xfrm>
          </p:contentPart>
        </mc:Choice>
        <mc:Fallback>
          <p:pic>
            <p:nvPicPr>
              <p:cNvPr id="2" name="Ink 1">
                <a:extLst>
                  <a:ext uri="{FF2B5EF4-FFF2-40B4-BE49-F238E27FC236}">
                    <a16:creationId xmlns:a16="http://schemas.microsoft.com/office/drawing/2014/main" id="{68B38FB1-85D6-D351-0C7E-6A52DF16875F}"/>
                  </a:ext>
                </a:extLst>
              </p:cNvPr>
              <p:cNvPicPr/>
              <p:nvPr/>
            </p:nvPicPr>
            <p:blipFill>
              <a:blip r:embed="rId3"/>
              <a:stretch>
                <a:fillRect/>
              </a:stretch>
            </p:blipFill>
            <p:spPr>
              <a:xfrm>
                <a:off x="2530800" y="331560"/>
                <a:ext cx="4485960" cy="2478600"/>
              </a:xfrm>
              <a:prstGeom prst="rect">
                <a:avLst/>
              </a:prstGeom>
            </p:spPr>
          </p:pic>
        </mc:Fallback>
      </mc:AlternateContent>
    </p:spTree>
    <p:extLst>
      <p:ext uri="{BB962C8B-B14F-4D97-AF65-F5344CB8AC3E}">
        <p14:creationId xmlns:p14="http://schemas.microsoft.com/office/powerpoint/2010/main" val="404238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95F5A9-12F2-3071-2A56-A22227E4F933}"/>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2" name="Picture 1">
            <a:extLst>
              <a:ext uri="{FF2B5EF4-FFF2-40B4-BE49-F238E27FC236}">
                <a16:creationId xmlns:a16="http://schemas.microsoft.com/office/drawing/2014/main" id="{5075924F-1A71-0FCA-FDE9-8A74721AC953}"/>
              </a:ext>
            </a:extLst>
          </p:cNvPr>
          <p:cNvPicPr>
            <a:picLocks noChangeAspect="1"/>
          </p:cNvPicPr>
          <p:nvPr/>
        </p:nvPicPr>
        <p:blipFill>
          <a:blip r:embed="rId2"/>
          <a:stretch>
            <a:fillRect/>
          </a:stretch>
        </p:blipFill>
        <p:spPr>
          <a:xfrm>
            <a:off x="430708" y="10510"/>
            <a:ext cx="8378124" cy="6568966"/>
          </a:xfrm>
          <a:prstGeom prst="rect">
            <a:avLst/>
          </a:prstGeom>
        </p:spPr>
      </p:pic>
    </p:spTree>
    <p:extLst>
      <p:ext uri="{BB962C8B-B14F-4D97-AF65-F5344CB8AC3E}">
        <p14:creationId xmlns:p14="http://schemas.microsoft.com/office/powerpoint/2010/main" val="234699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11/10/2023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2" name="Picture 1">
            <a:extLst>
              <a:ext uri="{FF2B5EF4-FFF2-40B4-BE49-F238E27FC236}">
                <a16:creationId xmlns:a16="http://schemas.microsoft.com/office/drawing/2014/main" id="{5A2E24D1-166A-B723-DFD5-82B5AEDAF25C}"/>
              </a:ext>
            </a:extLst>
          </p:cNvPr>
          <p:cNvPicPr>
            <a:picLocks noChangeAspect="1"/>
          </p:cNvPicPr>
          <p:nvPr/>
        </p:nvPicPr>
        <p:blipFill>
          <a:blip r:embed="rId2"/>
          <a:stretch>
            <a:fillRect/>
          </a:stretch>
        </p:blipFill>
        <p:spPr>
          <a:xfrm>
            <a:off x="2100645" y="0"/>
            <a:ext cx="499293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ACADFCC-B99B-76F4-66B2-77926A22A513}"/>
                  </a:ext>
                </a:extLst>
              </p14:cNvPr>
              <p14:cNvContentPartPr/>
              <p14:nvPr/>
            </p14:nvContentPartPr>
            <p14:xfrm>
              <a:off x="21240" y="26280"/>
              <a:ext cx="9046080" cy="6614640"/>
            </p14:xfrm>
          </p:contentPart>
        </mc:Choice>
        <mc:Fallback xmlns="">
          <p:pic>
            <p:nvPicPr>
              <p:cNvPr id="3" name="Ink 2">
                <a:extLst>
                  <a:ext uri="{FF2B5EF4-FFF2-40B4-BE49-F238E27FC236}">
                    <a16:creationId xmlns:a16="http://schemas.microsoft.com/office/drawing/2014/main" id="{FACADFCC-B99B-76F4-66B2-77926A22A513}"/>
                  </a:ext>
                </a:extLst>
              </p:cNvPr>
              <p:cNvPicPr/>
              <p:nvPr/>
            </p:nvPicPr>
            <p:blipFill>
              <a:blip r:embed="rId4"/>
              <a:stretch>
                <a:fillRect/>
              </a:stretch>
            </p:blipFill>
            <p:spPr>
              <a:xfrm>
                <a:off x="11880" y="16920"/>
                <a:ext cx="9064800" cy="6633360"/>
              </a:xfrm>
              <a:prstGeom prst="rect">
                <a:avLst/>
              </a:prstGeom>
            </p:spPr>
          </p:pic>
        </mc:Fallback>
      </mc:AlternateContent>
    </p:spTree>
    <p:extLst>
      <p:ext uri="{BB962C8B-B14F-4D97-AF65-F5344CB8AC3E}">
        <p14:creationId xmlns:p14="http://schemas.microsoft.com/office/powerpoint/2010/main" val="96337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D0066D3B-342F-6BF1-BE7D-90C9958A7F4A}"/>
              </a:ext>
            </a:extLst>
          </p:cNvPr>
          <p:cNvPicPr>
            <a:picLocks noChangeAspect="1"/>
          </p:cNvPicPr>
          <p:nvPr/>
        </p:nvPicPr>
        <p:blipFill>
          <a:blip r:embed="rId2"/>
          <a:stretch>
            <a:fillRect/>
          </a:stretch>
        </p:blipFill>
        <p:spPr>
          <a:xfrm>
            <a:off x="2019519" y="0"/>
            <a:ext cx="5011901" cy="685422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9FBD039-9268-1CD7-7905-0FA16452A230}"/>
                  </a:ext>
                </a:extLst>
              </p14:cNvPr>
              <p14:cNvContentPartPr/>
              <p14:nvPr/>
            </p14:nvContentPartPr>
            <p14:xfrm>
              <a:off x="3228480" y="966240"/>
              <a:ext cx="2654640" cy="3870000"/>
            </p14:xfrm>
          </p:contentPart>
        </mc:Choice>
        <mc:Fallback xmlns="">
          <p:pic>
            <p:nvPicPr>
              <p:cNvPr id="2" name="Ink 1">
                <a:extLst>
                  <a:ext uri="{FF2B5EF4-FFF2-40B4-BE49-F238E27FC236}">
                    <a16:creationId xmlns:a16="http://schemas.microsoft.com/office/drawing/2014/main" id="{A9FBD039-9268-1CD7-7905-0FA16452A230}"/>
                  </a:ext>
                </a:extLst>
              </p:cNvPr>
              <p:cNvPicPr/>
              <p:nvPr/>
            </p:nvPicPr>
            <p:blipFill>
              <a:blip r:embed="rId4"/>
              <a:stretch>
                <a:fillRect/>
              </a:stretch>
            </p:blipFill>
            <p:spPr>
              <a:xfrm>
                <a:off x="3219120" y="956880"/>
                <a:ext cx="2673360" cy="3888720"/>
              </a:xfrm>
              <a:prstGeom prst="rect">
                <a:avLst/>
              </a:prstGeom>
            </p:spPr>
          </p:pic>
        </mc:Fallback>
      </mc:AlternateContent>
    </p:spTree>
    <p:extLst>
      <p:ext uri="{BB962C8B-B14F-4D97-AF65-F5344CB8AC3E}">
        <p14:creationId xmlns:p14="http://schemas.microsoft.com/office/powerpoint/2010/main" val="85894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Example 13.2 in </a:t>
            </a:r>
            <a:r>
              <a:rPr lang="en-US" dirty="0" err="1"/>
              <a:t>Lecturebook</a:t>
            </a:r>
            <a:endParaRPr lang="en-US" dirty="0"/>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5" name="Picture 4">
            <a:extLst>
              <a:ext uri="{FF2B5EF4-FFF2-40B4-BE49-F238E27FC236}">
                <a16:creationId xmlns:a16="http://schemas.microsoft.com/office/drawing/2014/main" id="{F8373DFB-1D09-E2B3-71E6-3A7F78EE42AD}"/>
              </a:ext>
            </a:extLst>
          </p:cNvPr>
          <p:cNvPicPr>
            <a:picLocks noChangeAspect="1"/>
          </p:cNvPicPr>
          <p:nvPr/>
        </p:nvPicPr>
        <p:blipFill>
          <a:blip r:embed="rId2"/>
          <a:stretch>
            <a:fillRect/>
          </a:stretch>
        </p:blipFill>
        <p:spPr>
          <a:xfrm>
            <a:off x="780667" y="1045940"/>
            <a:ext cx="8180453" cy="544403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8446D34-CADA-2373-A618-5D84BB9EEF70}"/>
                  </a:ext>
                </a:extLst>
              </p14:cNvPr>
              <p14:cNvContentPartPr/>
              <p14:nvPr/>
            </p14:nvContentPartPr>
            <p14:xfrm>
              <a:off x="719280" y="1481400"/>
              <a:ext cx="7840080" cy="5225760"/>
            </p14:xfrm>
          </p:contentPart>
        </mc:Choice>
        <mc:Fallback xmlns="">
          <p:pic>
            <p:nvPicPr>
              <p:cNvPr id="2" name="Ink 1">
                <a:extLst>
                  <a:ext uri="{FF2B5EF4-FFF2-40B4-BE49-F238E27FC236}">
                    <a16:creationId xmlns:a16="http://schemas.microsoft.com/office/drawing/2014/main" id="{18446D34-CADA-2373-A618-5D84BB9EEF70}"/>
                  </a:ext>
                </a:extLst>
              </p:cNvPr>
              <p:cNvPicPr/>
              <p:nvPr/>
            </p:nvPicPr>
            <p:blipFill>
              <a:blip r:embed="rId4"/>
              <a:stretch>
                <a:fillRect/>
              </a:stretch>
            </p:blipFill>
            <p:spPr>
              <a:xfrm>
                <a:off x="709920" y="1472040"/>
                <a:ext cx="7858800" cy="5244480"/>
              </a:xfrm>
              <a:prstGeom prst="rect">
                <a:avLst/>
              </a:prstGeom>
            </p:spPr>
          </p:pic>
        </mc:Fallback>
      </mc:AlternateContent>
    </p:spTree>
    <p:extLst>
      <p:ext uri="{BB962C8B-B14F-4D97-AF65-F5344CB8AC3E}">
        <p14:creationId xmlns:p14="http://schemas.microsoft.com/office/powerpoint/2010/main" val="418237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F42678F-D30D-C411-3980-F105E8BF59F2}"/>
                  </a:ext>
                </a:extLst>
              </p14:cNvPr>
              <p14:cNvContentPartPr/>
              <p14:nvPr/>
            </p14:nvContentPartPr>
            <p14:xfrm>
              <a:off x="609840" y="0"/>
              <a:ext cx="8315640" cy="6489360"/>
            </p14:xfrm>
          </p:contentPart>
        </mc:Choice>
        <mc:Fallback xmlns="">
          <p:pic>
            <p:nvPicPr>
              <p:cNvPr id="2" name="Ink 1">
                <a:extLst>
                  <a:ext uri="{FF2B5EF4-FFF2-40B4-BE49-F238E27FC236}">
                    <a16:creationId xmlns:a16="http://schemas.microsoft.com/office/drawing/2014/main" id="{BF42678F-D30D-C411-3980-F105E8BF59F2}"/>
                  </a:ext>
                </a:extLst>
              </p:cNvPr>
              <p:cNvPicPr/>
              <p:nvPr/>
            </p:nvPicPr>
            <p:blipFill>
              <a:blip r:embed="rId3"/>
              <a:stretch>
                <a:fillRect/>
              </a:stretch>
            </p:blipFill>
            <p:spPr>
              <a:xfrm>
                <a:off x="600480" y="-9360"/>
                <a:ext cx="8334360" cy="6508080"/>
              </a:xfrm>
              <a:prstGeom prst="rect">
                <a:avLst/>
              </a:prstGeom>
            </p:spPr>
          </p:pic>
        </mc:Fallback>
      </mc:AlternateContent>
    </p:spTree>
    <p:extLst>
      <p:ext uri="{BB962C8B-B14F-4D97-AF65-F5344CB8AC3E}">
        <p14:creationId xmlns:p14="http://schemas.microsoft.com/office/powerpoint/2010/main" val="94193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F9252C7-1F4E-ABA8-25D3-FB66740A6DFF}"/>
                  </a:ext>
                </a:extLst>
              </p14:cNvPr>
              <p14:cNvContentPartPr/>
              <p14:nvPr/>
            </p14:nvContentPartPr>
            <p14:xfrm>
              <a:off x="1739880" y="315360"/>
              <a:ext cx="6160320" cy="1676520"/>
            </p14:xfrm>
          </p:contentPart>
        </mc:Choice>
        <mc:Fallback xmlns="">
          <p:pic>
            <p:nvPicPr>
              <p:cNvPr id="2" name="Ink 1">
                <a:extLst>
                  <a:ext uri="{FF2B5EF4-FFF2-40B4-BE49-F238E27FC236}">
                    <a16:creationId xmlns:a16="http://schemas.microsoft.com/office/drawing/2014/main" id="{5F9252C7-1F4E-ABA8-25D3-FB66740A6DFF}"/>
                  </a:ext>
                </a:extLst>
              </p:cNvPr>
              <p:cNvPicPr/>
              <p:nvPr/>
            </p:nvPicPr>
            <p:blipFill>
              <a:blip r:embed="rId3"/>
              <a:stretch>
                <a:fillRect/>
              </a:stretch>
            </p:blipFill>
            <p:spPr>
              <a:xfrm>
                <a:off x="1730520" y="306000"/>
                <a:ext cx="6179040" cy="1695240"/>
              </a:xfrm>
              <a:prstGeom prst="rect">
                <a:avLst/>
              </a:prstGeom>
            </p:spPr>
          </p:pic>
        </mc:Fallback>
      </mc:AlternateContent>
    </p:spTree>
    <p:extLst>
      <p:ext uri="{BB962C8B-B14F-4D97-AF65-F5344CB8AC3E}">
        <p14:creationId xmlns:p14="http://schemas.microsoft.com/office/powerpoint/2010/main" val="92010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13.3 from </a:t>
            </a:r>
            <a:r>
              <a:rPr lang="en-US" dirty="0" err="1"/>
              <a:t>Lecturebook</a:t>
            </a:r>
            <a:endParaRPr lang="en-US" dirty="0"/>
          </a:p>
        </p:txBody>
      </p:sp>
      <p:pic>
        <p:nvPicPr>
          <p:cNvPr id="3" name="Picture 2">
            <a:extLst>
              <a:ext uri="{FF2B5EF4-FFF2-40B4-BE49-F238E27FC236}">
                <a16:creationId xmlns:a16="http://schemas.microsoft.com/office/drawing/2014/main" id="{E99320A7-5990-80E8-F307-553D87F37D21}"/>
              </a:ext>
            </a:extLst>
          </p:cNvPr>
          <p:cNvPicPr>
            <a:picLocks noChangeAspect="1"/>
          </p:cNvPicPr>
          <p:nvPr/>
        </p:nvPicPr>
        <p:blipFill>
          <a:blip r:embed="rId2"/>
          <a:stretch>
            <a:fillRect/>
          </a:stretch>
        </p:blipFill>
        <p:spPr>
          <a:xfrm>
            <a:off x="1109133" y="949652"/>
            <a:ext cx="7411885" cy="567101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ABC48CC-D4C9-43A3-3856-5623DD9C8DF0}"/>
                  </a:ext>
                </a:extLst>
              </p14:cNvPr>
              <p14:cNvContentPartPr/>
              <p14:nvPr/>
            </p14:nvContentPartPr>
            <p14:xfrm>
              <a:off x="103680" y="1594440"/>
              <a:ext cx="8420400" cy="5063760"/>
            </p14:xfrm>
          </p:contentPart>
        </mc:Choice>
        <mc:Fallback xmlns="">
          <p:pic>
            <p:nvPicPr>
              <p:cNvPr id="4" name="Ink 3">
                <a:extLst>
                  <a:ext uri="{FF2B5EF4-FFF2-40B4-BE49-F238E27FC236}">
                    <a16:creationId xmlns:a16="http://schemas.microsoft.com/office/drawing/2014/main" id="{8ABC48CC-D4C9-43A3-3856-5623DD9C8DF0}"/>
                  </a:ext>
                </a:extLst>
              </p:cNvPr>
              <p:cNvPicPr/>
              <p:nvPr/>
            </p:nvPicPr>
            <p:blipFill>
              <a:blip r:embed="rId4"/>
              <a:stretch>
                <a:fillRect/>
              </a:stretch>
            </p:blipFill>
            <p:spPr>
              <a:xfrm>
                <a:off x="94320" y="1585080"/>
                <a:ext cx="8439120" cy="5082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7D3E767-5F98-1714-DF53-BA7A277ED7A0}"/>
                  </a:ext>
                </a:extLst>
              </p14:cNvPr>
              <p14:cNvContentPartPr/>
              <p14:nvPr/>
            </p14:nvContentPartPr>
            <p14:xfrm>
              <a:off x="2919240" y="1401120"/>
              <a:ext cx="5951160" cy="3789360"/>
            </p14:xfrm>
          </p:contentPart>
        </mc:Choice>
        <mc:Fallback xmlns="">
          <p:pic>
            <p:nvPicPr>
              <p:cNvPr id="5" name="Ink 4">
                <a:extLst>
                  <a:ext uri="{FF2B5EF4-FFF2-40B4-BE49-F238E27FC236}">
                    <a16:creationId xmlns:a16="http://schemas.microsoft.com/office/drawing/2014/main" id="{47D3E767-5F98-1714-DF53-BA7A277ED7A0}"/>
                  </a:ext>
                </a:extLst>
              </p:cNvPr>
              <p:cNvPicPr/>
              <p:nvPr/>
            </p:nvPicPr>
            <p:blipFill>
              <a:blip r:embed="rId6"/>
              <a:stretch>
                <a:fillRect/>
              </a:stretch>
            </p:blipFill>
            <p:spPr>
              <a:xfrm>
                <a:off x="2909880" y="1391760"/>
                <a:ext cx="5969880" cy="3808080"/>
              </a:xfrm>
              <a:prstGeom prst="rect">
                <a:avLst/>
              </a:prstGeom>
            </p:spPr>
          </p:pic>
        </mc:Fallback>
      </mc:AlternateContent>
    </p:spTree>
    <p:extLst>
      <p:ext uri="{BB962C8B-B14F-4D97-AF65-F5344CB8AC3E}">
        <p14:creationId xmlns:p14="http://schemas.microsoft.com/office/powerpoint/2010/main" val="351481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081F593-11FD-BAAB-45C0-CDF1948FA4AC}"/>
                  </a:ext>
                </a:extLst>
              </p14:cNvPr>
              <p14:cNvContentPartPr/>
              <p14:nvPr/>
            </p14:nvContentPartPr>
            <p14:xfrm>
              <a:off x="1227240" y="88200"/>
              <a:ext cx="6621840" cy="540720"/>
            </p14:xfrm>
          </p:contentPart>
        </mc:Choice>
        <mc:Fallback xmlns="">
          <p:pic>
            <p:nvPicPr>
              <p:cNvPr id="2" name="Ink 1">
                <a:extLst>
                  <a:ext uri="{FF2B5EF4-FFF2-40B4-BE49-F238E27FC236}">
                    <a16:creationId xmlns:a16="http://schemas.microsoft.com/office/drawing/2014/main" id="{E081F593-11FD-BAAB-45C0-CDF1948FA4AC}"/>
                  </a:ext>
                </a:extLst>
              </p:cNvPr>
              <p:cNvPicPr/>
              <p:nvPr/>
            </p:nvPicPr>
            <p:blipFill>
              <a:blip r:embed="rId3"/>
              <a:stretch>
                <a:fillRect/>
              </a:stretch>
            </p:blipFill>
            <p:spPr>
              <a:xfrm>
                <a:off x="1217880" y="78840"/>
                <a:ext cx="664056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135D961-3567-DB8B-F43F-12602130E1F2}"/>
                  </a:ext>
                </a:extLst>
              </p14:cNvPr>
              <p14:cNvContentPartPr/>
              <p14:nvPr/>
            </p14:nvContentPartPr>
            <p14:xfrm>
              <a:off x="1379880" y="700200"/>
              <a:ext cx="7522200" cy="5039280"/>
            </p14:xfrm>
          </p:contentPart>
        </mc:Choice>
        <mc:Fallback xmlns="">
          <p:pic>
            <p:nvPicPr>
              <p:cNvPr id="3" name="Ink 2">
                <a:extLst>
                  <a:ext uri="{FF2B5EF4-FFF2-40B4-BE49-F238E27FC236}">
                    <a16:creationId xmlns:a16="http://schemas.microsoft.com/office/drawing/2014/main" id="{0135D961-3567-DB8B-F43F-12602130E1F2}"/>
                  </a:ext>
                </a:extLst>
              </p:cNvPr>
              <p:cNvPicPr/>
              <p:nvPr/>
            </p:nvPicPr>
            <p:blipFill>
              <a:blip r:embed="rId5"/>
              <a:stretch>
                <a:fillRect/>
              </a:stretch>
            </p:blipFill>
            <p:spPr>
              <a:xfrm>
                <a:off x="1370520" y="690840"/>
                <a:ext cx="7540920" cy="5058000"/>
              </a:xfrm>
              <a:prstGeom prst="rect">
                <a:avLst/>
              </a:prstGeom>
            </p:spPr>
          </p:pic>
        </mc:Fallback>
      </mc:AlternateContent>
    </p:spTree>
    <p:extLst>
      <p:ext uri="{BB962C8B-B14F-4D97-AF65-F5344CB8AC3E}">
        <p14:creationId xmlns:p14="http://schemas.microsoft.com/office/powerpoint/2010/main" val="133261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DE25-E1ED-5EF5-3C0C-7B51270FB4C5}"/>
              </a:ext>
            </a:extLst>
          </p:cNvPr>
          <p:cNvSpPr>
            <a:spLocks noGrp="1"/>
          </p:cNvSpPr>
          <p:nvPr>
            <p:ph type="ctrTitle"/>
          </p:nvPr>
        </p:nvSpPr>
        <p:spPr>
          <a:xfrm>
            <a:off x="1033909" y="236414"/>
            <a:ext cx="6925732" cy="512448"/>
          </a:xfrm>
        </p:spPr>
        <p:txBody>
          <a:bodyPr/>
          <a:lstStyle/>
          <a:p>
            <a:r>
              <a:rPr lang="en-US" dirty="0"/>
              <a:t>Example 13.4 from </a:t>
            </a:r>
            <a:r>
              <a:rPr lang="en-US" dirty="0" err="1"/>
              <a:t>Lecturebook</a:t>
            </a:r>
            <a:endParaRPr lang="en-US" dirty="0"/>
          </a:p>
        </p:txBody>
      </p:sp>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5" name="Picture 4">
            <a:extLst>
              <a:ext uri="{FF2B5EF4-FFF2-40B4-BE49-F238E27FC236}">
                <a16:creationId xmlns:a16="http://schemas.microsoft.com/office/drawing/2014/main" id="{2E909AAC-2EE8-0719-2EF5-4F68A812A1B0}"/>
              </a:ext>
            </a:extLst>
          </p:cNvPr>
          <p:cNvPicPr>
            <a:picLocks noChangeAspect="1"/>
          </p:cNvPicPr>
          <p:nvPr/>
        </p:nvPicPr>
        <p:blipFill>
          <a:blip r:embed="rId2"/>
          <a:stretch>
            <a:fillRect/>
          </a:stretch>
        </p:blipFill>
        <p:spPr>
          <a:xfrm>
            <a:off x="803385" y="1100958"/>
            <a:ext cx="8190610" cy="493198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CC80A8E-D808-42D8-E670-7B85F16004CE}"/>
                  </a:ext>
                </a:extLst>
              </p14:cNvPr>
              <p14:cNvContentPartPr/>
              <p14:nvPr/>
            </p14:nvContentPartPr>
            <p14:xfrm>
              <a:off x="158760" y="1548000"/>
              <a:ext cx="8882280" cy="5167800"/>
            </p14:xfrm>
          </p:contentPart>
        </mc:Choice>
        <mc:Fallback xmlns="">
          <p:pic>
            <p:nvPicPr>
              <p:cNvPr id="2" name="Ink 1">
                <a:extLst>
                  <a:ext uri="{FF2B5EF4-FFF2-40B4-BE49-F238E27FC236}">
                    <a16:creationId xmlns:a16="http://schemas.microsoft.com/office/drawing/2014/main" id="{6CC80A8E-D808-42D8-E670-7B85F16004CE}"/>
                  </a:ext>
                </a:extLst>
              </p:cNvPr>
              <p:cNvPicPr/>
              <p:nvPr/>
            </p:nvPicPr>
            <p:blipFill>
              <a:blip r:embed="rId4"/>
              <a:stretch>
                <a:fillRect/>
              </a:stretch>
            </p:blipFill>
            <p:spPr>
              <a:xfrm>
                <a:off x="149400" y="1538640"/>
                <a:ext cx="8901000" cy="5186520"/>
              </a:xfrm>
              <a:prstGeom prst="rect">
                <a:avLst/>
              </a:prstGeom>
            </p:spPr>
          </p:pic>
        </mc:Fallback>
      </mc:AlternateContent>
    </p:spTree>
    <p:extLst>
      <p:ext uri="{BB962C8B-B14F-4D97-AF65-F5344CB8AC3E}">
        <p14:creationId xmlns:p14="http://schemas.microsoft.com/office/powerpoint/2010/main" val="4036485615"/>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25356</TotalTime>
  <Words>61</Words>
  <Application>Microsoft Office PowerPoint</Application>
  <PresentationFormat>On-screen Show (4:3)</PresentationFormat>
  <Paragraphs>28</Paragraphs>
  <Slides>14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Acumin Pro Semibold</vt:lpstr>
      <vt:lpstr>Acumin Pro ExtraCondensed Smbd</vt:lpstr>
      <vt:lpstr>Calibri</vt:lpstr>
      <vt:lpstr>Acumin Pro ExtraCondensed</vt:lpstr>
      <vt:lpstr>Acumin Pro</vt:lpstr>
      <vt:lpstr>Acumin Pro Medium</vt:lpstr>
      <vt:lpstr>Acumin Pro SemiCondensed</vt:lpstr>
      <vt:lpstr>United Sans Cd Md</vt:lpstr>
      <vt:lpstr>Arial</vt:lpstr>
      <vt:lpstr>United Sans Reg Medium</vt:lpstr>
      <vt:lpstr>Wingdings</vt:lpstr>
      <vt:lpstr>Purdue2</vt:lpstr>
      <vt:lpstr>MECHANICS OF MATERIALS</vt:lpstr>
      <vt:lpstr>PowerPoint Presentation</vt:lpstr>
      <vt:lpstr>PowerPoint Presentation</vt:lpstr>
      <vt:lpstr>Example 13.2 in Lecturebook</vt:lpstr>
      <vt:lpstr>PowerPoint Presentation</vt:lpstr>
      <vt:lpstr>PowerPoint Presentation</vt:lpstr>
      <vt:lpstr>Example 13.3 from Lecturebook</vt:lpstr>
      <vt:lpstr>PowerPoint Presentation</vt:lpstr>
      <vt:lpstr>Example 13.4 from Lecturebook</vt:lpstr>
      <vt:lpstr>Example 13.5 from Lecturebook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64</cp:revision>
  <dcterms:created xsi:type="dcterms:W3CDTF">2023-01-09T07:57:13Z</dcterms:created>
  <dcterms:modified xsi:type="dcterms:W3CDTF">2023-11-13T02:19:58Z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