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446" r:id="rId3"/>
    <p:sldId id="463" r:id="rId4"/>
    <p:sldId id="466" r:id="rId5"/>
    <p:sldId id="467" r:id="rId6"/>
    <p:sldId id="480" r:id="rId7"/>
    <p:sldId id="468" r:id="rId8"/>
    <p:sldId id="469" r:id="rId9"/>
    <p:sldId id="470" r:id="rId10"/>
    <p:sldId id="471" r:id="rId11"/>
    <p:sldId id="472" r:id="rId12"/>
    <p:sldId id="464" r:id="rId13"/>
    <p:sldId id="474" r:id="rId14"/>
    <p:sldId id="477" r:id="rId15"/>
    <p:sldId id="465" r:id="rId16"/>
    <p:sldId id="475" r:id="rId17"/>
    <p:sldId id="478" r:id="rId18"/>
    <p:sldId id="262" r:id="rId19"/>
  </p:sldIdLst>
  <p:sldSz cx="9144000" cy="6858000" type="screen4x3"/>
  <p:notesSz cx="6858000" cy="9144000"/>
  <p:embeddedFontLst>
    <p:embeddedFont>
      <p:font typeface="Acumin Pro" panose="020B0604020202020204" charset="0"/>
      <p:regular r:id="rId21"/>
      <p:bold r:id="rId22"/>
      <p:italic r:id="rId23"/>
      <p:boldItalic r:id="rId24"/>
    </p:embeddedFont>
    <p:embeddedFont>
      <p:font typeface="Acumin Pro ExtraCondensed" panose="020B0604020202020204" charset="0"/>
      <p:regular r:id="rId25"/>
      <p:bold r:id="rId26"/>
      <p:italic r:id="rId27"/>
      <p:boldItalic r:id="rId28"/>
    </p:embeddedFont>
    <p:embeddedFont>
      <p:font typeface="Acumin Pro ExtraCondensed Smbd" panose="020B0604020202020204" charset="0"/>
      <p:regular r:id="rId29"/>
      <p:bold r:id="rId30"/>
      <p:italic r:id="rId31"/>
      <p:boldItalic r:id="rId32"/>
    </p:embeddedFont>
    <p:embeddedFont>
      <p:font typeface="Acumin Pro Medium" panose="020B0604020202020204" charset="0"/>
      <p:regular r:id="rId33"/>
      <p:italic r:id="rId34"/>
    </p:embeddedFont>
    <p:embeddedFont>
      <p:font typeface="Acumin Pro Semibold" panose="020B0604020202020204" charset="0"/>
      <p:regular r:id="rId35"/>
      <p:bold r:id="rId36"/>
      <p:italic r:id="rId37"/>
      <p:boldItalic r:id="rId38"/>
    </p:embeddedFont>
    <p:embeddedFont>
      <p:font typeface="Acumin Pro SemiCondensed"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United Sans Cd Md" charset="0"/>
      <p:regular r:id="rId47"/>
    </p:embeddedFont>
    <p:embeddedFont>
      <p:font typeface="United Sans Reg Medium" panose="020B0604020202020204" charset="0"/>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22535-5E16-484B-AF8C-AAA4EE898EAA}" v="4" dt="2023-11-10T12:17:06.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565"/>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39822535-5E16-484B-AF8C-AAA4EE898EAA}"/>
    <pc:docChg chg="custSel addSld delSld modSld">
      <pc:chgData name="Shubhra Bansal" userId="8a733231fab1e3e4" providerId="LiveId" clId="{39822535-5E16-484B-AF8C-AAA4EE898EAA}" dt="2023-11-10T12:19:55.984" v="13" actId="47"/>
      <pc:docMkLst>
        <pc:docMk/>
      </pc:docMkLst>
      <pc:sldChg chg="addSp">
        <pc:chgData name="Shubhra Bansal" userId="8a733231fab1e3e4" providerId="LiveId" clId="{39822535-5E16-484B-AF8C-AAA4EE898EAA}" dt="2023-11-08T12:46:51.853" v="0"/>
        <pc:sldMkLst>
          <pc:docMk/>
          <pc:sldMk cId="3468936119" sldId="446"/>
        </pc:sldMkLst>
        <pc:inkChg chg="add">
          <ac:chgData name="Shubhra Bansal" userId="8a733231fab1e3e4" providerId="LiveId" clId="{39822535-5E16-484B-AF8C-AAA4EE898EAA}" dt="2023-11-08T12:46:51.853" v="0"/>
          <ac:inkMkLst>
            <pc:docMk/>
            <pc:sldMk cId="3468936119" sldId="446"/>
            <ac:inkMk id="5" creationId="{745ED13A-4535-442E-0CA4-AFA41FDBEED9}"/>
          </ac:inkMkLst>
        </pc:inkChg>
      </pc:sldChg>
      <pc:sldChg chg="del">
        <pc:chgData name="Shubhra Bansal" userId="8a733231fab1e3e4" providerId="LiveId" clId="{39822535-5E16-484B-AF8C-AAA4EE898EAA}" dt="2023-11-10T12:19:54.415" v="10" actId="47"/>
        <pc:sldMkLst>
          <pc:docMk/>
          <pc:sldMk cId="3514815543" sldId="455"/>
        </pc:sldMkLst>
      </pc:sldChg>
      <pc:sldChg chg="addSp">
        <pc:chgData name="Shubhra Bansal" userId="8a733231fab1e3e4" providerId="LiveId" clId="{39822535-5E16-484B-AF8C-AAA4EE898EAA}" dt="2023-11-08T12:46:51.853" v="0"/>
        <pc:sldMkLst>
          <pc:docMk/>
          <pc:sldMk cId="42947704" sldId="463"/>
        </pc:sldMkLst>
        <pc:inkChg chg="add">
          <ac:chgData name="Shubhra Bansal" userId="8a733231fab1e3e4" providerId="LiveId" clId="{39822535-5E16-484B-AF8C-AAA4EE898EAA}" dt="2023-11-08T12:46:51.853" v="0"/>
          <ac:inkMkLst>
            <pc:docMk/>
            <pc:sldMk cId="42947704" sldId="463"/>
            <ac:inkMk id="2" creationId="{69E091BC-1D93-3940-829A-6A801F819B33}"/>
          </ac:inkMkLst>
        </pc:inkChg>
      </pc:sldChg>
      <pc:sldChg chg="addSp">
        <pc:chgData name="Shubhra Bansal" userId="8a733231fab1e3e4" providerId="LiveId" clId="{39822535-5E16-484B-AF8C-AAA4EE898EAA}" dt="2023-11-08T13:21:19.858" v="4"/>
        <pc:sldMkLst>
          <pc:docMk/>
          <pc:sldMk cId="4036485615" sldId="464"/>
        </pc:sldMkLst>
        <pc:inkChg chg="add">
          <ac:chgData name="Shubhra Bansal" userId="8a733231fab1e3e4" providerId="LiveId" clId="{39822535-5E16-484B-AF8C-AAA4EE898EAA}" dt="2023-11-08T13:21:19.858" v="4"/>
          <ac:inkMkLst>
            <pc:docMk/>
            <pc:sldMk cId="4036485615" sldId="464"/>
            <ac:inkMk id="5" creationId="{FBA2766C-D9D9-5484-A02D-AD44A5A46D9F}"/>
          </ac:inkMkLst>
        </pc:inkChg>
      </pc:sldChg>
      <pc:sldChg chg="addSp delSp modSp mod">
        <pc:chgData name="Shubhra Bansal" userId="8a733231fab1e3e4" providerId="LiveId" clId="{39822535-5E16-484B-AF8C-AAA4EE898EAA}" dt="2023-11-10T12:17:06.594" v="9"/>
        <pc:sldMkLst>
          <pc:docMk/>
          <pc:sldMk cId="4182374215" sldId="465"/>
        </pc:sldMkLst>
        <pc:grpChg chg="del mod">
          <ac:chgData name="Shubhra Bansal" userId="8a733231fab1e3e4" providerId="LiveId" clId="{39822535-5E16-484B-AF8C-AAA4EE898EAA}" dt="2023-11-10T12:16:49.672" v="8"/>
          <ac:grpSpMkLst>
            <pc:docMk/>
            <pc:sldMk cId="4182374215" sldId="465"/>
            <ac:grpSpMk id="9" creationId="{F6366401-F694-7FDB-F670-6AF1A6DB5DE9}"/>
          </ac:grpSpMkLst>
        </pc:grpChg>
        <pc:grpChg chg="mod">
          <ac:chgData name="Shubhra Bansal" userId="8a733231fab1e3e4" providerId="LiveId" clId="{39822535-5E16-484B-AF8C-AAA4EE898EAA}" dt="2023-11-10T12:16:49.672" v="8"/>
          <ac:grpSpMkLst>
            <pc:docMk/>
            <pc:sldMk cId="4182374215" sldId="465"/>
            <ac:grpSpMk id="10" creationId="{8F66EC6C-1273-680A-F264-3C7672A058E8}"/>
          </ac:grpSpMkLst>
        </pc:grpChg>
        <pc:inkChg chg="add">
          <ac:chgData name="Shubhra Bansal" userId="8a733231fab1e3e4" providerId="LiveId" clId="{39822535-5E16-484B-AF8C-AAA4EE898EAA}" dt="2023-11-08T13:21:19.858" v="4"/>
          <ac:inkMkLst>
            <pc:docMk/>
            <pc:sldMk cId="4182374215" sldId="465"/>
            <ac:inkMk id="2" creationId="{666CE9F6-632E-EBFE-456B-F7FB9C3F0DB2}"/>
          </ac:inkMkLst>
        </pc:inkChg>
        <pc:inkChg chg="add mod">
          <ac:chgData name="Shubhra Bansal" userId="8a733231fab1e3e4" providerId="LiveId" clId="{39822535-5E16-484B-AF8C-AAA4EE898EAA}" dt="2023-11-10T12:16:49.672" v="8"/>
          <ac:inkMkLst>
            <pc:docMk/>
            <pc:sldMk cId="4182374215" sldId="465"/>
            <ac:inkMk id="6" creationId="{D570A1F6-AD2D-DA05-D44F-58E4F1FD509D}"/>
          </ac:inkMkLst>
        </pc:inkChg>
        <pc:inkChg chg="add mod">
          <ac:chgData name="Shubhra Bansal" userId="8a733231fab1e3e4" providerId="LiveId" clId="{39822535-5E16-484B-AF8C-AAA4EE898EAA}" dt="2023-11-10T12:16:49.672" v="8"/>
          <ac:inkMkLst>
            <pc:docMk/>
            <pc:sldMk cId="4182374215" sldId="465"/>
            <ac:inkMk id="7" creationId="{D6971AE1-E285-CE1B-7C5E-94E42569F9F2}"/>
          </ac:inkMkLst>
        </pc:inkChg>
        <pc:inkChg chg="add mod">
          <ac:chgData name="Shubhra Bansal" userId="8a733231fab1e3e4" providerId="LiveId" clId="{39822535-5E16-484B-AF8C-AAA4EE898EAA}" dt="2023-11-10T12:16:49.672" v="8"/>
          <ac:inkMkLst>
            <pc:docMk/>
            <pc:sldMk cId="4182374215" sldId="465"/>
            <ac:inkMk id="8" creationId="{00DD2EFA-2C8C-BAEF-C84C-057E388E72E8}"/>
          </ac:inkMkLst>
        </pc:inkChg>
        <pc:inkChg chg="add">
          <ac:chgData name="Shubhra Bansal" userId="8a733231fab1e3e4" providerId="LiveId" clId="{39822535-5E16-484B-AF8C-AAA4EE898EAA}" dt="2023-11-10T12:17:06.594" v="9"/>
          <ac:inkMkLst>
            <pc:docMk/>
            <pc:sldMk cId="4182374215" sldId="465"/>
            <ac:inkMk id="11" creationId="{57F5D308-CA9D-AA5F-C1F8-D9CDFF3DB629}"/>
          </ac:inkMkLst>
        </pc:inkChg>
      </pc:sldChg>
      <pc:sldChg chg="addSp">
        <pc:chgData name="Shubhra Bansal" userId="8a733231fab1e3e4" providerId="LiveId" clId="{39822535-5E16-484B-AF8C-AAA4EE898EAA}" dt="2023-11-08T12:46:51.853" v="0"/>
        <pc:sldMkLst>
          <pc:docMk/>
          <pc:sldMk cId="415570529" sldId="466"/>
        </pc:sldMkLst>
        <pc:inkChg chg="add">
          <ac:chgData name="Shubhra Bansal" userId="8a733231fab1e3e4" providerId="LiveId" clId="{39822535-5E16-484B-AF8C-AAA4EE898EAA}" dt="2023-11-08T12:46:51.853" v="0"/>
          <ac:inkMkLst>
            <pc:docMk/>
            <pc:sldMk cId="415570529" sldId="466"/>
            <ac:inkMk id="5" creationId="{EEC557A3-699D-B344-7F35-8F661FDC77C9}"/>
          </ac:inkMkLst>
        </pc:inkChg>
      </pc:sldChg>
      <pc:sldChg chg="addSp">
        <pc:chgData name="Shubhra Bansal" userId="8a733231fab1e3e4" providerId="LiveId" clId="{39822535-5E16-484B-AF8C-AAA4EE898EAA}" dt="2023-11-08T12:46:51.853" v="0"/>
        <pc:sldMkLst>
          <pc:docMk/>
          <pc:sldMk cId="1908791743" sldId="467"/>
        </pc:sldMkLst>
        <pc:inkChg chg="add">
          <ac:chgData name="Shubhra Bansal" userId="8a733231fab1e3e4" providerId="LiveId" clId="{39822535-5E16-484B-AF8C-AAA4EE898EAA}" dt="2023-11-08T12:46:51.853" v="0"/>
          <ac:inkMkLst>
            <pc:docMk/>
            <pc:sldMk cId="1908791743" sldId="467"/>
            <ac:inkMk id="2" creationId="{F72E04ED-F9EE-5392-DC33-8CCF9532292F}"/>
          </ac:inkMkLst>
        </pc:inkChg>
      </pc:sldChg>
      <pc:sldChg chg="addSp">
        <pc:chgData name="Shubhra Bansal" userId="8a733231fab1e3e4" providerId="LiveId" clId="{39822535-5E16-484B-AF8C-AAA4EE898EAA}" dt="2023-11-08T13:21:19.858" v="4"/>
        <pc:sldMkLst>
          <pc:docMk/>
          <pc:sldMk cId="4087996412" sldId="468"/>
        </pc:sldMkLst>
        <pc:inkChg chg="add">
          <ac:chgData name="Shubhra Bansal" userId="8a733231fab1e3e4" providerId="LiveId" clId="{39822535-5E16-484B-AF8C-AAA4EE898EAA}" dt="2023-11-08T13:21:19.858" v="4"/>
          <ac:inkMkLst>
            <pc:docMk/>
            <pc:sldMk cId="4087996412" sldId="468"/>
            <ac:inkMk id="3" creationId="{22B4ED23-317F-1F28-DC61-E54D643C1D10}"/>
          </ac:inkMkLst>
        </pc:inkChg>
      </pc:sldChg>
      <pc:sldChg chg="addSp">
        <pc:chgData name="Shubhra Bansal" userId="8a733231fab1e3e4" providerId="LiveId" clId="{39822535-5E16-484B-AF8C-AAA4EE898EAA}" dt="2023-11-08T13:21:19.858" v="4"/>
        <pc:sldMkLst>
          <pc:docMk/>
          <pc:sldMk cId="623868652" sldId="470"/>
        </pc:sldMkLst>
        <pc:inkChg chg="add">
          <ac:chgData name="Shubhra Bansal" userId="8a733231fab1e3e4" providerId="LiveId" clId="{39822535-5E16-484B-AF8C-AAA4EE898EAA}" dt="2023-11-08T12:46:51.853" v="0"/>
          <ac:inkMkLst>
            <pc:docMk/>
            <pc:sldMk cId="623868652" sldId="470"/>
            <ac:inkMk id="3" creationId="{30D0D874-C89C-1735-1E32-85547F924EC0}"/>
          </ac:inkMkLst>
        </pc:inkChg>
        <pc:inkChg chg="add">
          <ac:chgData name="Shubhra Bansal" userId="8a733231fab1e3e4" providerId="LiveId" clId="{39822535-5E16-484B-AF8C-AAA4EE898EAA}" dt="2023-11-08T13:21:19.858" v="4"/>
          <ac:inkMkLst>
            <pc:docMk/>
            <pc:sldMk cId="623868652" sldId="470"/>
            <ac:inkMk id="5" creationId="{20D99E2D-D24A-397D-E27A-E49F8168F3B1}"/>
          </ac:inkMkLst>
        </pc:inkChg>
      </pc:sldChg>
      <pc:sldChg chg="addSp">
        <pc:chgData name="Shubhra Bansal" userId="8a733231fab1e3e4" providerId="LiveId" clId="{39822535-5E16-484B-AF8C-AAA4EE898EAA}" dt="2023-11-08T13:21:19.858" v="4"/>
        <pc:sldMkLst>
          <pc:docMk/>
          <pc:sldMk cId="963377388" sldId="471"/>
        </pc:sldMkLst>
        <pc:inkChg chg="add">
          <ac:chgData name="Shubhra Bansal" userId="8a733231fab1e3e4" providerId="LiveId" clId="{39822535-5E16-484B-AF8C-AAA4EE898EAA}" dt="2023-11-08T13:21:19.858" v="4"/>
          <ac:inkMkLst>
            <pc:docMk/>
            <pc:sldMk cId="963377388" sldId="471"/>
            <ac:inkMk id="2" creationId="{02E909F8-8B54-49BA-3808-100D794B9144}"/>
          </ac:inkMkLst>
        </pc:inkChg>
      </pc:sldChg>
      <pc:sldChg chg="addSp">
        <pc:chgData name="Shubhra Bansal" userId="8a733231fab1e3e4" providerId="LiveId" clId="{39822535-5E16-484B-AF8C-AAA4EE898EAA}" dt="2023-11-08T13:21:19.858" v="4"/>
        <pc:sldMkLst>
          <pc:docMk/>
          <pc:sldMk cId="858949940" sldId="472"/>
        </pc:sldMkLst>
        <pc:inkChg chg="add">
          <ac:chgData name="Shubhra Bansal" userId="8a733231fab1e3e4" providerId="LiveId" clId="{39822535-5E16-484B-AF8C-AAA4EE898EAA}" dt="2023-11-08T13:21:19.858" v="4"/>
          <ac:inkMkLst>
            <pc:docMk/>
            <pc:sldMk cId="858949940" sldId="472"/>
            <ac:inkMk id="3" creationId="{86242857-CC1D-5411-8720-6946242D72CB}"/>
          </ac:inkMkLst>
        </pc:inkChg>
      </pc:sldChg>
      <pc:sldChg chg="del">
        <pc:chgData name="Shubhra Bansal" userId="8a733231fab1e3e4" providerId="LiveId" clId="{39822535-5E16-484B-AF8C-AAA4EE898EAA}" dt="2023-11-10T12:19:55.984" v="13" actId="47"/>
        <pc:sldMkLst>
          <pc:docMk/>
          <pc:sldMk cId="2346992513" sldId="473"/>
        </pc:sldMkLst>
      </pc:sldChg>
      <pc:sldChg chg="addSp">
        <pc:chgData name="Shubhra Bansal" userId="8a733231fab1e3e4" providerId="LiveId" clId="{39822535-5E16-484B-AF8C-AAA4EE898EAA}" dt="2023-11-08T13:21:19.858" v="4"/>
        <pc:sldMkLst>
          <pc:docMk/>
          <pc:sldMk cId="159025608" sldId="474"/>
        </pc:sldMkLst>
        <pc:inkChg chg="add">
          <ac:chgData name="Shubhra Bansal" userId="8a733231fab1e3e4" providerId="LiveId" clId="{39822535-5E16-484B-AF8C-AAA4EE898EAA}" dt="2023-11-08T13:21:19.858" v="4"/>
          <ac:inkMkLst>
            <pc:docMk/>
            <pc:sldMk cId="159025608" sldId="474"/>
            <ac:inkMk id="2" creationId="{9A516267-F40E-21D7-B369-475659A603D6}"/>
          </ac:inkMkLst>
        </pc:inkChg>
      </pc:sldChg>
      <pc:sldChg chg="addSp">
        <pc:chgData name="Shubhra Bansal" userId="8a733231fab1e3e4" providerId="LiveId" clId="{39822535-5E16-484B-AF8C-AAA4EE898EAA}" dt="2023-11-08T13:21:19.858" v="4"/>
        <pc:sldMkLst>
          <pc:docMk/>
          <pc:sldMk cId="941938961" sldId="475"/>
        </pc:sldMkLst>
        <pc:inkChg chg="add">
          <ac:chgData name="Shubhra Bansal" userId="8a733231fab1e3e4" providerId="LiveId" clId="{39822535-5E16-484B-AF8C-AAA4EE898EAA}" dt="2023-11-08T13:21:19.858" v="4"/>
          <ac:inkMkLst>
            <pc:docMk/>
            <pc:sldMk cId="941938961" sldId="475"/>
            <ac:inkMk id="2" creationId="{099A2B6F-FE51-61F7-F0AB-21378B3B8C76}"/>
          </ac:inkMkLst>
        </pc:inkChg>
      </pc:sldChg>
      <pc:sldChg chg="del">
        <pc:chgData name="Shubhra Bansal" userId="8a733231fab1e3e4" providerId="LiveId" clId="{39822535-5E16-484B-AF8C-AAA4EE898EAA}" dt="2023-11-10T12:19:54.985" v="11" actId="47"/>
        <pc:sldMkLst>
          <pc:docMk/>
          <pc:sldMk cId="3053995879" sldId="476"/>
        </pc:sldMkLst>
      </pc:sldChg>
      <pc:sldChg chg="del">
        <pc:chgData name="Shubhra Bansal" userId="8a733231fab1e3e4" providerId="LiveId" clId="{39822535-5E16-484B-AF8C-AAA4EE898EAA}" dt="2023-11-10T12:19:55.524" v="12" actId="47"/>
        <pc:sldMkLst>
          <pc:docMk/>
          <pc:sldMk cId="1332616959" sldId="479"/>
        </pc:sldMkLst>
      </pc:sldChg>
      <pc:sldChg chg="addSp delSp new mod">
        <pc:chgData name="Shubhra Bansal" userId="8a733231fab1e3e4" providerId="LiveId" clId="{39822535-5E16-484B-AF8C-AAA4EE898EAA}" dt="2023-11-08T13:21:19.858" v="4"/>
        <pc:sldMkLst>
          <pc:docMk/>
          <pc:sldMk cId="4006620395" sldId="480"/>
        </pc:sldMkLst>
        <pc:spChg chg="del">
          <ac:chgData name="Shubhra Bansal" userId="8a733231fab1e3e4" providerId="LiveId" clId="{39822535-5E16-484B-AF8C-AAA4EE898EAA}" dt="2023-11-08T12:47:00.388" v="2" actId="478"/>
          <ac:spMkLst>
            <pc:docMk/>
            <pc:sldMk cId="4006620395" sldId="480"/>
            <ac:spMk id="2" creationId="{7891BC5D-8CFB-BD0B-65A7-E913FCB39032}"/>
          </ac:spMkLst>
        </pc:spChg>
        <pc:spChg chg="del">
          <ac:chgData name="Shubhra Bansal" userId="8a733231fab1e3e4" providerId="LiveId" clId="{39822535-5E16-484B-AF8C-AAA4EE898EAA}" dt="2023-11-08T12:47:01.889" v="3" actId="478"/>
          <ac:spMkLst>
            <pc:docMk/>
            <pc:sldMk cId="4006620395" sldId="480"/>
            <ac:spMk id="3" creationId="{CDAB3274-DA1C-64AF-48E2-F1A139A998DF}"/>
          </ac:spMkLst>
        </pc:spChg>
        <pc:inkChg chg="add">
          <ac:chgData name="Shubhra Bansal" userId="8a733231fab1e3e4" providerId="LiveId" clId="{39822535-5E16-484B-AF8C-AAA4EE898EAA}" dt="2023-11-08T13:21:19.858" v="4"/>
          <ac:inkMkLst>
            <pc:docMk/>
            <pc:sldMk cId="4006620395" sldId="480"/>
            <ac:inkMk id="5" creationId="{8775EFFE-9623-9F32-8875-752A25CCCA89}"/>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31:45.262"/>
    </inkml:context>
    <inkml:brush xml:id="br0">
      <inkml:brushProperty name="width" value="0.05292" units="cm"/>
      <inkml:brushProperty name="height" value="0.05292" units="cm"/>
      <inkml:brushProperty name="color" value="#FF0000"/>
    </inkml:brush>
  </inkml:definitions>
  <inkml:trace contextRef="#ctx0" brushRef="#br0">16400 2930 14271 0,'-2'-6'640'0,"2"3"128"16,0-3-624-16,0 2-144 0,0-1 0 0,0 1 0 0,0 4 1392 0,0 0 240 15,0 0 48-15,0 0 16 0,0 0-336 0,0 0-64 16,0 0-16-16,0 0 0 0,0 0-576 0,0 0-128 16,-5 8-32-16,0 1 0 15,1 1 96-15,1 5 32 0,-1 2 0 0,-1 3 0 0,1 2-160 0,-1 2-48 16,2 3 0-16,1-1 0 16,-1 4-144-16,-1 1-48 0,2 2 0 0,0 0 0 15,1-2-272-15,0 0 128 0,1-2-128 0,0-4 0 0,0 0 144 0,0 0-144 16,0-2 0-16,0-2 144 0,0 0-144 0,0-4 128 15,0-1-128-15,-1-2 128 0,1-1-128 0,-1-1-192 16,-2-1 32-16,1-2 16 16,0-1-2032-16,2-8-384 0</inkml:trace>
  <inkml:trace contextRef="#ctx0" brushRef="#br0" timeOffset="359.33">16280 3076 6447 0,'0'0'272'0,"1"-8"80"0,-1-1-352 0,1-2 0 0,1-1 0 0,0-1 0 15,2 0 3200-15,-1-1 560 0,3 0 112 0,1 1 32 16,2 0-1984-16,3 0-384 0,1-1-64 0,4 2-32 15,-2 1-368-15,3 1-80 0,-1 2-16 0,1 1 0 16,1 1-368-16,-2 2-80 0,0 3-16 0,-1 1 0 16,-1 2-272-16,-2 3-64 0,-1 1-16 0,-1 4 0 15,-1 3 0-15,-2 4 0 0,-3 3 0 0,-3 2 0 16,-1 2-160-16,-3-1 160 0,-2 0-160 0,-3 1 160 0,-2 0-160 0,-1-1 160 16,-3-2-160-16,-1-1 160 0,-1-2-160 0,-3-2 192 15,-1 0-192-15,-1-2 192 0,1-3-64 0,-1-1-128 16,-1-1 192-16,0-2-64 0,1 1-128 0,0-2-176 15,2-2 48-15,0-1 0 16,2 1-368-16,1-3-64 0,4-1-16 16,1-3 0-16,2 0-656 0,1-1-144 0,2-2-32 0</inkml:trace>
  <inkml:trace contextRef="#ctx0" brushRef="#br0" timeOffset="626.54">16741 2699 24879 0,'0'0'2208'0,"0"0"-1760"15,-4-2-448-15,4 2 0 0,0 0 432 0,0 0 0 16,-5-1 0-16,5 1 0 16,-4 3 272-16,0 4 64 0,1 0 16 0,1 4 0 15,2 2-288-15,0 3-64 0,0 3-16 0,1 2 0 0,0 2-80 0,1 1-16 0,-2 0 0 0,1 2 0 16,0 0-64-16,-1 1 0 0,0-1-16 0,0 0 0 15,0-1-240-15,0-2 0 0,0 0 0 0,0-1 0 0,0-2 0 0,1-1 0 16,2 0 0-16,0-2 0 16,0-2-656-1,2-1-176-15,-1-1-48 0,4 0-12816 0</inkml:trace>
  <inkml:trace contextRef="#ctx0" brushRef="#br0" timeOffset="1034.05">17129 2912 24639 0,'1'-12'1088'0,"-1"7"240"0,-1 1-1072 0,0-2-256 16,-2 0 0-16,-1 0 0 0,0 1 864 0,0 0 112 16,-3 0 32-16,-1 2 0 0,-1-1 224 0,-2 2 48 15,-2 2 16-15,1 1 0 0,-3 2-704 0,0 2-144 16,0 1-16-16,0 2-16 0,-2 1-416 0,2 3 0 16,-1 1 0-16,1 4 0 0,0 3 0 0,1 0 0 0,2 1 0 0,2-1-176 15,3 0 176-15,1-1 0 16,2-1-144-16,2 0 144 0,2-2 0 0,1-1-144 15,1-3 144-15,1-1 0 0,3-2-304 0,1-3 48 0,2-1 16 0,2-3 0 32,3-3-160-32,3-1-48 0,1-3 0 0,-1 0 0 0,1-5 176 0,-1-3 16 0,1-3 16 0,1 0 0 15,-3-2 240-15,-2-2 0 0,-1 0 0 0,-2 2 0 16,-3-1 0-16,0 3 128 0,-2 1-128 0,-3 3 0 16,1 3 448-16,-3 3 0 0,0 0-16 15,-1 6 0-15,0 0 224 0,0 0 48 16,0 0 16-16,-2 7 0 0,0 3-496 0,0 2-96 15,0 1-128-15,-1 2 176 0,1 1-176 0,0 0 0 0,2 1 0 0,-1 0 0 0,1 0 0 16,0-2 0-16,1 0 0 0,0-2 0 16,0-1 0-16,1-1 0 0,2-1 0 0,1-1 0 15,-1-3-416-15,1 0-16 0,3-2 0 16,2-2 0-16,1-2-2736 0,0-2-544 16</inkml:trace>
  <inkml:trace contextRef="#ctx0" brushRef="#br0" timeOffset="1362.24">17436 3003 20159 0,'0'0'896'0,"0"0"176"0,0 0-864 0,-2 8-208 16,1-2 0-16,-3 2 0 0,1 0 464 0,-1 1 48 15,-2-1 16-15,2 3 0 0,-2 1 320 0,2-1 64 16,-1 3 16-16,1-2 0 0,1-1-304 0,-1-1-64 16,1 0-16-16,1-2 0 0,0 0-208 0,0 0-32 0,-1-3-16 0,3-5 0 15,0 0-48-15,0 0-16 16,0 0 0-16,0 0 0 0,0 0 80 0,7-1 16 15,1-2 0-15,0-3 0 0,2-2 112 0,0-3 16 0,0-4 16 0,2 0 0 16,0-3-272-16,0 1-48 0,1-2-16 16,-1 0 0-16,1 1-128 0,-1 1 0 0,-1 2 144 0,-1 3-144 15,0 2 384-15,-1 2 0 16,-1 2 0-16,0 4 0 0,-1 1 96 0,1 3 32 0,-2 2 0 16,1 2 0-16,-2 4-208 0,-1 1-48 0,1 1 0 0,-1 0 0 15,0 0-96-15,-2 2-32 0,-1 0 0 0,0 1 0 16,-1 2-128-16,0 0 0 0,0 0 144 0,0-1-144 0,-1 0 0 0,0-2-320 15,0-2 64-15,0-1 16 16,-1-2-1824-16,2 0-368 0,0-1-80 0</inkml:trace>
  <inkml:trace contextRef="#ctx0" brushRef="#br0" timeOffset="1692">17920 3125 7359 0,'0'0'656'0,"0"0"-528"0,0 0-128 0,-2-3 0 0,0-3 3120 0,2 6 592 0,-2-5 112 0,2-1 16 16,0 0-2448-16,2-1-496 16,1-1-112-16,2 1-16 0,1-2-256 0,0-1-64 31,3-1-16-31,-1-2 0 0,2-4-16 0,-1 1 0 0,-2-2 0 0,1 1 0 0,0 0-208 0,-3 2-32 0,-1 0-16 0,-1 2 0 31,-1 3 32-31,-1 3 16 0,-3 0 0 0,0 3 0 0,2 4 400 0,-6 0 80 16,-1 2 16-16,-2 2 0 0,-2 4-256 0,-2 3-64 15,-1 2 0-15,-1 3 0 0,-2 2-384 0,1 3 0 0,-1 1 128 0,2-1-128 16,2-1 128-16,2 0-128 0,2-2 192 0,2 0-64 16,2-2 192-16,3 0 16 0,1-3 16 0,2-1 0 15,1-1 224-15,2-1 32 0,3-2 16 0,1-1 0 16,2 0-192-16,-1-1-48 0,4-2 0 0,1-2 0 16,2-1-192-16,2-2-64 0,2-1 0 0,1-1 0 31,0-4-1264-31,2-2-256 0,0-2-48 0,1-2-14048 0</inkml:trace>
  <inkml:trace contextRef="#ctx0" brushRef="#br0" timeOffset="2254.85">18755 2709 28559 0,'0'0'1264'0,"0"0"272"0,0 0-1232 0,-1-5-304 0,-4-2 0 0,1 2 0 0,-2 0 128 0,0 2-128 0,-2 1 192 0,-2 1-192 15,-2 2 304-15,-1 2-48 0,-1 2-16 0,-2 1 0 16,0 2-240-16,0 2 0 0,2 0 128 0,0 3-128 16,-1 2 0-16,2 0 0 0,1-2 0 0,3 0-160 15,4 0 160-15,3 0-160 0,-2-1 160 0,4-2-160 16,4 0 160-16,0-1 0 0,4 0-144 0,2-1 144 15,1-2 0-15,2 0 0 0,2-2-144 0,0 2 144 0,1-2 0 0,1 1 0 16,-1 1 0-16,2-1 0 0,-1 2 0 0,0-3 0 16,-1 1 0-16,0-1 0 0,-3 2 0 0,-1-1 0 15,-2 1 0-15,-1-1 0 0,-3 2 0 0,-2-1 176 16,-3 1-32-16,-2 0 0 0,-3-1 496 0,0 0 80 16,-5-1 32-16,-3 2 0 0,-3-1-192 0,-2 2-48 15,-2-1 0-15,1-1 0 0,-4 1-304 0,1 0-64 16,0-2-16-16,2 1 0 0,4-1-128 0,-1 2 0 15,1-3 144-15,2-1-144 0,3 1 0 0,3-2-208 0,7-2 16 0,0 0 16 32,0 0-2160-32,0 0-432 0,6-3-96 0</inkml:trace>
  <inkml:trace contextRef="#ctx0" brushRef="#br0" timeOffset="2473.51">19054 2716 20271 0,'3'-11'1792'0,"-3"11"-1424"0,0-8-368 0,0 2 0 0,0 0 2656 0,0 6 464 16,0 0 80-16,0 0 32 0,0 0-1904 0,0 0-384 16,-6 0-80-16,0 3-16 0,1 4-352 0,0 3-80 0,3 2-16 0,-1 3 0 15,0 3-272-15,-1 2-128 0,1 3 128 0,0 1-128 16,-1 1 0-16,3 2 0 0,0-1 0 0,0 3 0 16,0-2 0-16,0 1 0 0,1-2 0 0,0 0 0 15,-1-2 128-15,1-1-128 0,0-1 0 0,0-2 128 16,0-3-128-16,0 0 0 0,1-4 0 0,0-1-176 15,0-2-2064 1,1-2-400-16,-2-8-96 0</inkml:trace>
  <inkml:trace contextRef="#ctx0" brushRef="#br0" timeOffset="2645.49">18935 3018 19343 0,'-6'-15'848'0,"3"10"192"0,1 0-832 0,1 0-208 16,1-1 0-16,1 1 0 0,1-1 3264 0,2 2 592 15,1-1 128-15,3 2 32 0,1 0-3120 0,2 1-608 16,3-1-128-16,1 2-32 0,-1 1-128 0,2 0 0 16,2 0 0-16,0 1 0 15,2 3-464-15,0 0-128 0,0 0-32 0,-1 1-13984 0</inkml:trace>
  <inkml:trace contextRef="#ctx0" brushRef="#br0" timeOffset="2943">19333 2929 5519 0,'0'0'240'0,"-3"-3"64"0,3 3-304 0,0 0 0 0,0 0 0 0,0 0 0 15,0 0 4496-15,0 0 848 0,8 0 160 0,-2 4 48 16,1 2-3952-16,0 2-768 0,-1 3-176 0,1 1-16 16,-2 1-256-16,1 1-64 0,-2 3 0 0,1 0 0 15,-3 2-96-15,0 1-32 0,-1 2 0 0,-1-1 0 16,-1-1-16-16,0-3-16 0,-1 1 0 0,0-3 0 15,-1-1-160-15,1-1 160 0,-1-4-160 0,1-1 160 16,2-8 64-16,0 0 16 0,0 0 0 0,0 0 0 0,0 0 528 0,0 0 128 16,1-9 0-16,1-2 16 0,2-2-176 0,1-3-32 15,0-2-16-15,2-1 0 0,-1 0-496 0,1-1-192 16,0 0 128-16,0 1-128 0,1 2 0 0,1 1 0 16,1 2 0-16,-1 1 0 0,-2 2 0 0,1 2 0 15,1 1 0-15,0 3 0 0,-3 0-304 0,3 1 64 16,-1 2 16-16,-1 1 0 15,1 1-2768-15,1 1-544 0</inkml:trace>
  <inkml:trace contextRef="#ctx0" brushRef="#br0" timeOffset="3664.51">19739 3106 22175 0,'0'0'976'0,"0"0"208"0,0 0-944 0,0 0-240 16,0 0 0-16,0 0 0 0,0 0 1200 0,0 0 192 0,0 0 32 0,0-6 16 15,0-1-288-15,3 1-64 0,0-2-16 0,0-1 0 16,0-1-384-16,2-1-80 0,-1-1-16 0,2 0 0 16,-4 0-352-16,1 0-80 0,1 1-16 0,-3 0 0 15,-1 1-16-15,-1 2-128 0,-1 2 192 0,0 1-64 16,-1 3 128-16,-1 2 0 0,-3 1 16 0,-1 4 0 16,-1 1-16-16,0 3-16 0,-2 2 0 0,0 2 0 15,1 3-240-15,-2 0 0 0,-2 2 0 0,3-1 0 16,0 1 0-16,4-2 0 0,0 2 0 0,3-2 0 15,0 0 0-15,3-2-128 0,2-1 128 0,3-2 0 0,0-2 0 0,3-1 0 16,0-2-128-16,4-1 128 0,0-3 0 0,3-2 0 16,0-2 0-16,2-3 0 0,1-2 0 0,0-2 0 15,2-1 0-15,0-4 0 0,-2-3 0 0,2-1 0 16,0-2 0-16,1 0 0 0,-3 0 128 0,1 3-128 16,-2 0 0-16,0 4 0 0,-1 2 0 0,1 2 0 15,-4 2 0-15,0 4 0 0,0 2 0 0,-3 2-192 16,-2 2 192-16,0 3-160 0,-2 3 160 0,-1 0 0 15,-2 4-144-15,-2 1 144 0,-2 3-144 0,-3 0 144 16,-2 3-192-16,-2 2 192 0,-2-1-352 0,0 2 32 16,0-1 16-16,2-2 0 15,0-3-144-15,2-1-48 0,-1-4 0 0,1-2 0 0,2-3 496 0,0-1 0 16,5-6 0-16,0 0 0 0,0 0 0 0,0 0 160 16,1-8 0-16,3-2 0 0,-1-3 48 0,3-2 16 0,2-2 0 15,3-1 0-15,3-2-224 0,1-1 176 16,1 1-176-16,3 0 160 0,0 0-160 0,1 2 0 0,-1 0 0 0,0 2 0 15,0-1 0-15,-2 3 0 0,-1 2 128 0,-3 2-128 16,-1 2 208-16,-2 3-32 16,-2-1-16-16,-3 2 0 0,0 0-16 0,-5 4 0 0,0 0 0 0,0 0 0 15,0 0-16-15,0 7 0 0,-3 1 0 16,0 1 0-16,-1-2-128 0,-2 2-176 0,-1 1 48 0,-1 2 0 16,1-1-48-16,3 1 0 0,-1 0 0 0,4 0 0 0,1-2 176 0,3 0-128 15,1-1 128-15,3 0-128 0,0 0 0 0,3-2 0 16,1 1 0-16,0-1 0 0,0-2-32 0,0 1 0 15,-1-1 0-15,-1 1 0 0,-2-1 160 0,-2-1 0 16,-1 2 0-16,-4-6 0 0,3 7 128 0,-2-1 64 16,-1 1 16-16,-3-1 0 0,-1 1 432 0,-2 0 96 15,-2-1 16-15,-2 1 0 0,-2-1-240 0,-1 1-32 0,-2 0-16 16,1-1 0-16,0 1-256 0,-2-1-48 16,-1 0-16-16,0-2 0 0,1-2-320 0,0 2-64 15,1-2-16-15</inkml:trace>
  <inkml:trace contextRef="#ctx0" brushRef="#br0" timeOffset="7883.7">21299 2893 2751 0,'0'0'256'0,"0"0"-256"16,0 0 0-16,0 0 0 0,0 0 2000 0,0 0 368 16,0 0 64-16,0 0 0 0,0 0-1072 0,0 0-208 15,4-5-64-15,-4 5 0 0,0 0-128 0,0 0-48 16,0 0 0-16,0 0 0 0,0 0-256 0,1-6-48 15,-1 6-16-15,0 0 0 0,2-5-192 0,1 0-32 16,0 1-16-16,-3 4 0 0,4-5 32 0,0 1 0 16,2 0 0-16,-1-1 0 0,1 2 16 0,0 0 16 15,1-1 0-15,-1 2 0 0,2 0-96 0,0 1 0 16,-2 1-16-16,1 1 0 0,0 1-112 0,-1 2-32 16,0 3 0-16,1 1 0 0,0 1-16 0,-1 0 0 15,-2 4 0-15,0 1 0 0,0 1-16 0,-2 3-128 16,-1 2 192-16,-1-2-64 0,-1 0-128 0,-1 0 192 0,-3-1-192 0,2 0 192 15,-3-3-192-15,1-1 160 0,-1-1-160 0,1-1 160 16,-2 0-32-16,2-2-128 16,-1-2 192-16,3-2-64 0,-2 0-128 0,1-1 160 15,4-4-160-15,0 0 160 0,0 0-160 0,0 0 160 0,0 0-160 0,0 0 160 16,0 0-16-16,1-6 0 0,3-1 0 0,0-2 0 16,3-1 48-16,0-1 0 0,3-1 0 0,2-1 0 0,0-3-192 15,3 0 160-15,0-2-160 0,1 1 160 0,-2-1-160 16,0 2 0-16,-2-1 0 0,0 2 128 15,0-1-128-15,-2 3 0 0,-2 1 0 0,0 2 0 0,-2 1 224 0,0 2-32 16,-3 0-16-16,-1 3 0 0,-2 4 256 0,0 0 48 16,0 0 16-16,0 0 0 0,0 0-112 0,-4 4-32 15,0 1 0-15,-2 3 0 0,-1 1-352 0,2 1 144 16,-1 1-144-16,0 2 0 0,-2 0 0 0,0 2 0 16,2 0 0-16,0 0 0 0,1 0 0 0,2-1 0 15,0-2 0-15,3 0 0 0,-1-1 0 0,2-1 0 16,3 1 0-16,0-1 0 0,0-1 0 0,3-2 0 15,1-1 0-15,1-1 0 0,2 0 0 0,1-2 0 0,1-1 0 16,0 2 0-16,0-3-128 0,2-1-96 16,-2-1-16-16,0 0 0 15,1-2-736-15,-1 1-160 0,0-1-16 0,-2 0-8192 0,-2-2-1616 0</inkml:trace>
  <inkml:trace contextRef="#ctx0" brushRef="#br0" timeOffset="8541.23">21831 2880 5519 0,'0'0'496'0,"0"0"-496"16,0 0 0-16,-2-5 0 0,0 1 3072 0,2 4 512 0,-3-4 96 0,3 4 32 15,0 0-1968-15,0 0-384 0,-4-3-80 0,4 3 0 16,0 0-560-16,0 0-96 16,-6 5-32-16,2 1 0 0,0 1-400 0,1 2-64 0,0 1-128 0,1 1 176 15,0 0-176-15,1 1 128 0,1 1-128 0,0 0 128 16,1 2-128-16,2-3 0 0,0-2 0 0,0-1 0 0,1 1 224 0,0-1-32 15,0-1-16-15,2-3 0 16,0 0 288-16,1 0 64 0,1 0 16 0,-1-2 0 16,1-2-128-16,1 0-32 0,0-1 0 0,1-1 0 15,-2-1-112-15,2-1-16 0,-1-2-16 0,1 1 0 0,0-3-64 16,-1 1-16-16,-2-4 0 0,0-1 0 16,-1-1-32-16,-1-2-128 0,-1 1 192 0,0 0-64 0,-2 0-128 0,-2 0 192 15,-2 0-192-15,1 2 192 0,0 0 96 0,-1 2 32 16,0 1 0-16,1 1 0 0,0 2-64 0,-2 0 0 15,1 1 0-15,2 4 0 0,0 0 0 0,0 0-16 16,-4-2 0-16,4 2 0 0,0 0-240 0,0 0 176 16,-5 3-176-16,0 1 160 0,5-4-160 0,-4 8 0 0,1 1 0 15,-1 2 0-15,2 0 0 0,1 2 0 16,0 3-176-16,0 1 176 0,1 2 0 0,1 1 0 0,0 1 0 0,1 2-128 16,-1 2 128-16,2-1 0 15,0 1-144-15,0 3 144 0,0 1 0 0,2-1 0 16,-1 4 0-16,1-1 0 0,-2 0 0 0,0-2 0 15,2 1 0-15,-2-1 0 0,-1-1 0 0,1 0 0 16,-3-4 0-16,0-1 0 0,0-2 0 0,0-1 0 16,-3-3 0-16,1-1 0 0,-2-3 0 0,-1-1 160 0,-1-2-32 0,-1-1-128 15,-1-2 192-15,-1-1-192 0,0-1 192 0,-2-1-192 16,0-2 192-16,0-1-64 0,0-1 0 0,0-2-128 16,0-1 208-16,1-2-64 0,1-1-16 15,1-3 0-15,3-2 32 0,1-1 0 0,4-3 0 0,4-1 0 16,1-3 16-16,4-1 0 0,2-2 0 0,3 0 0 0,3-2-176 0,4 1 0 15,2 1-160-15,1 2 160 0,-1 0-176 0,1 3 176 16,0 0-192-16,0 2 192 0,-4 2-144 0,0 2 144 16,-1 3 0-16,-3 1-144 0,-1 2 0 0,-3 2 0 15,-1-1 0-15,-2 2 0 16,-2 1-496-16,0 1-112 0,-7 0-16 0,0 0 0 16,0 0-2208-16,0 0-448 0</inkml:trace>
  <inkml:trace contextRef="#ctx0" brushRef="#br0" timeOffset="14363.82">17899 3729 8287 0,'0'0'736'0,"0"0"-592"16,0 0-144-16,0 0 0 0,0 0 1120 0,0 0 192 0,0 0 32 0,0 0 16 31,0 0-416-31,7-3-96 0,3-1-16 0,-2 1 0 16,1 0-64-16,3 0 0 0,0-1-16 0,2 2 0 0,-2 0-176 0,1 0-48 0,1-1 0 0,0 1 0 15,2 1-112-15,0 0-32 0,3 0 0 0,0 1 0 16,-2 0-16-16,2 0-16 0,0 0 0 0,1 0 0 0,0 0 96 0,1 0 32 16,0 0 0-16,0 0 0 0,-1 1-160 0,-1 0-48 15,-4-1 0-15,0 0 0 0,1 0 16 0,-3 0 0 16,-2 0 0-16,-2 0 0 0,-1 0-80 0,-2 0-16 16,-6 0 0-16,0 0 0 0,0 0 192 0,0 0 16 15,0 0 16-15,0 0 0 0,0 0 64 0,0 0 16 16,-4-3 0-16,-2 0 0 0,-1-1-240 0,-3 1-32 15,-4 0-16-15,-1 0 0 0,-1 1-208 0,-4 0 176 16,-1 1-176-16,-1 1 160 0,-1 1-160 0,1 1 0 16,0 0 0-16,0 2 0 0,-2-2 0 0,-1 2 0 15,1 2 0-15,1-1 0 0,0 2 0 0,-1 1 0 16,0-1 0-16,2 1 0 0,2 0-144 0,1-1 144 16,1 1 0-16,0 1 0 0,2 0-176 0,3 0 176 15,2-1-160-15,3 2 160 0,3 1-192 0,2 0 192 16,2 0-208-16,2 2 80 0,3 1 128 0,2-2 0 15,1-1-144-15,2 0 144 0,3 0 0 0,0 0 0 16,1-1-144-16,1-3 144 0,-1-1 0 0,2-1 0 0,-2-2 0 0,2-2 144 16,-3-1-16-16,0 0 0 0,-1-1 0 0,-1-2 0 15,-2-1 128-15,-2 0 0 0,0-2 16 0,-3 1 0 16,-1-1 160-16,-2-2 16 0,-3 1 16 16,0-1 0-16,-3-1-16 0,-1 0 0 15,1 2 0-15,-3 0 0 0,-1 3-304 0,-2 0-144 0,-1 1 128 0,1 1-128 0,0 1 0 0,0 2-144 16,-2-1 0-16,2 3 0 31,0 2-480-31,1 0-80 0,0 2-32 0,1 0 0 0,3 1-2336 0,1 1-448 0</inkml:trace>
  <inkml:trace contextRef="#ctx0" brushRef="#br0" timeOffset="14942.87">18172 4104 9215 0,'-1'-11'400'0,"1"11"96"0,0-5-496 0,1-1 0 0,2 0 0 0,-1 0 0 0,2-1 3856 0,0 1 688 0,2 0 128 0,0 0 16 16,1 0-2976-16,0 2-608 0,2-2-112 0,0 2-32 16,0 1-320-16,0 0-80 15,-1 2-16-15,0 2 0 0,-1 1-288 0,-2 1-64 0,-5-3-16 0,5 5 0 16,-2 2 16-16,-2 1 0 0,-2 0 0 0,-1 3 0 16,-3 2-192-16,0 0 0 0,-3 0 0 0,0 0 0 15,0 1 0-15,0 1-224 0,0-2 48 0,1-1 16 16,0-1 160-16,1-2 0 0,3-3 0 0,-1 0 0 15,4-6 0-15,0 0 0 0,0 0 0 0,0 0 0 16,0 0 0-16,6 1 0 0,3-1 0 0,1-2 128 0,1-3-128 0,1-1 0 16,1-4 0-16,3-1 128 15,1-1-128-15,1-1 0 0,-2-3 128 0,0 1-128 16,-2-1 144-16,-1 2-144 0,-2 1 192 0,0 1-192 0,-2 2 0 0,-1 0 0 16,-3 1 0-16,0 3 0 0,-3 1 256 0,-2 5-48 15,0 0-16-15,0 0 0 0,0 0 272 0,0 0 48 16,-6 1 16-16,0 3 0 0,1-1-272 0,-1 2-48 15,-1 2-16-15,2 2 0 0,-1 0-192 0,1 1 0 16,-1 1 0-16,2 0 0 0,1 0 0 0,0 0 0 16,3 0 0-16,1-2 0 0,2 0 0 0,0 0 0 0,1-2 0 0,2-1 0 31,-1 0 0-31,3-2 0 16,1 1 0-16,0-2 0 0,2-1 0 0,-1 0-192 15,1-1 48-15,0 0 0 16,-2 1-624-16,4-1-112 0,-2-1-16 0,0 0-9200 15,0 0-1824-15</inkml:trace>
  <inkml:trace contextRef="#ctx0" brushRef="#br0" timeOffset="15146.25">18821 4100 24879 0,'0'0'1088'0,"0"0"256"0,0 0-1088 0,0 0-256 0,5 6 0 0,-1 1 0 16,-2 0 928-16,0 1 128 0,1 2 32 0,-3 1 0 15,-2 0 560-15,1 1 112 0,0-1 32 0,-2 1 0 32,-2 2-2048-32,-1 0-416 0,-3 0-80 0,-1 3-16 0,-3-2 624 0,-2-1 144 0,0 1 0 0,-1-2 0 15,-1 0-2672-15,2 0-496 0</inkml:trace>
  <inkml:trace contextRef="#ctx0" brushRef="#br0" timeOffset="16038.6">19624 3752 20895 0,'0'0'928'0,"0"0"192"0,0 0-896 0,0 0-224 0,0 0 0 0,4-2 0 16,1 1 736-16,0 0 96 0,2 1 32 0,3-1 0 16,3 0 48-16,1-1 16 15,3 1 0-15,2 0 0 0,2 0-400 0,0 0-80 0,-1 0 0 0,1 0-16 16,0-1-176-16,1 1-48 0,0-1 0 0,-1 1 0 15,-1 0-16-15,-5 1-16 0,0 0 0 0,0 0 0 16,-3 0-176-16,-1 0 192 0,-1 0-192 0,-2 0 192 16,-1-1-48-16,0 0 0 15,-7 1 0-15,0 0 0 0,0 0 80 0,0 0 16 0,0 0 0 0,-4-5 0 16,-1 0 16-16,-2 2 0 0,-2 0 0 0,0 0 0 16,-2 1-128-16,-2 0 0 0,-1 1-128 0,-1 0 192 15,-3 1-192-15,-1 1 0 0,0 0 0 0,-2 1 0 0,-1 1 0 0,-1 2 0 16,-3-1 0-16,1 2 0 15,1 0 0-15,0 2 0 0,-3 0 0 0,3 1 0 0,1-2 0 0,2 2 0 16,1 0-128-16,3 1 128 0,0 0 0 0,4 2 0 16,3-2 0-16,2 1 0 0,2 1-176 0,1 0 176 15,3-2-160-15,2 1 160 0,-1-1-160 0,2-2 160 16,2 1-160-16,3-1 160 0,2-1 0 0,3-2 0 16,0-1 0-16,2 0 0 0,1-1 0 0,3-1 0 15,-1-1 0-15,2 0 160 0,-1-1 16 0,0-1 0 16,-3-2 0-16,-2-1 0 0,-1-1 128 0,-2 0 16 15,-2-1 16-15,-3 1 0 0,-2-3 64 0,-2 1 16 16,-1 0 0-16,-2-1 0 0,-3 0-32 0,-1 1 0 16,-4-1 0-16,-1 2 0 0,-1 2-256 0,0 0-128 15,0 1 0-15,1 2 128 0,1 1-368 0,0 1-80 16,-1 2 0-16,1 0-16 16,0 2-1376-16,1 3-272 0,1 1-48 0,1 0-12112 0</inkml:trace>
  <inkml:trace contextRef="#ctx0" brushRef="#br0" timeOffset="16617.66">19926 3995 12895 0,'0'0'1152'0,"-3"-2"-928"0,-1-1-224 0,4 3 0 0,-6-1 2000 0,6 1 368 15,-5 2 64-15,0 1 0 0,0 2-1424 0,1 0-304 16,0 2-48-16,2-1-16 0,0 0-304 0,2 0-64 16,1 1-16-16,0 0 0 0,0-1-32 0,1 1-16 15,1-2 0-15,2 1 0 0,-1-1 144 0,3 1 32 16,1-2 0-16,-1-1 0 0,0 0 112 0,2-2 16 16,-1-1 16-16,2-2 0 0,0-1-192 0,0 0-32 15,0-1-16-15,-1-2 0 0,0 1-32 0,-2-2 0 16,0-1 0-16,1 1 0 0,-4-1 16 0,0 0 0 15,0 1 0-15,-1-1 0 0,-1 0 112 0,-1 2 0 16,0-1 16-16,-1 1 0 0,0 6 0 0,0 0 0 16,0 0 0-16,0 0 0 0,0 0-96 0,0 0-32 15,0 0 0-15,0 0 0 0,-3 5-272 0,1 1 0 16,0 3 0-16,0 2 0 0,-1 2 0 0,0 3 0 16,0 3 0-16,-1 1 0 0,1 4 0 0,0-1 0 0,-2 3 0 15,1 0-144-15,0 1 144 0,-1-1 0 0,2 1 0 0,-1-2 0 16,-1 0 0-16,2 2 0 15,0-2 0-15,-1-1 0 0,2-2 0 0,0-1 0 0,0-1 0 0,1-3 0 16,-1-1 0-16,2-2 0 0,-1-1 0 0,1-2 0 16,0-1 0-16,0-1 0 0,-1-2 128 0,1-7-128 15,0 0 192-15,0 0-48 0,0 0 0 0,0 0 0 16,-5-4 112-16,0-1 0 0,1-1 16 0,0-1 0 0,-2-3-48 16,-1-2-16-16,1-2 0 0,0 0 0 15,2-2-16-15,0-1 0 0,0 0 0 0,3 0 0 0,-1 1-192 0,2 0 0 16,1 1 0-16,1 0 0 0,-1 3 0 0,2 1 0 15,0 1 0-15,2 2 0 16,2-1-576 0,-2 2-16-16,1 1 0 0,1 0 0 0,-1 3-2304 0,3 0-464 0</inkml:trace>
  <inkml:trace contextRef="#ctx0" brushRef="#br0" timeOffset="16805.16">20349 4254 15663 0,'0'0'1392'0,"0"0"-1120"0,0 0-272 0,0 0 0 0,6 0 3168 0,1 1 576 16,1 1 112-16,-2 1 32 0,0 3-2384 0,-2-1-480 15,0 2-80-15,-2 2-32 0,-1 0-112 0,1 0-32 0,-4 1 0 0,0 0 0 16,-2 1-400-16,0 0-96 16,-2 0-16-16,0 2 0 0,-2 2-256 0,-2 0-176 15,-1 1 32-15,-1-1 0 16,0-1-2096-16,-2-1-432 0,-3 0-80 0</inkml:trace>
  <inkml:trace contextRef="#ctx0" brushRef="#br0" timeOffset="17306.18">21287 3829 11967 0,'0'0'528'0,"0"-5"112"0,0-1-512 0,0 1-128 15,-2-2 0-15,2 0 0 0,2 1 3216 0,-2-1 624 0,2 0 112 0,2-2 16 16,0 0-2224-16,2-1-448 0,1 1-80 0,4-2-32 15,2 1-528-15,3 2-96 0,0 0-32 0,3 1 0 16,-1 1-128-16,0 1-16 0,0 2-16 0,-2 1 0 16,0 0-176-16,-4 0-48 0,-1 2 0 15,0 3 0-15,-1-1-144 0,0 1 0 16,-3 2 0-16,1 0 0 0,0 2-208 0,-2 1-80 0,0 1-16 0,-2 1 0 16,2 0-544-16,-3 0-112 0,-1-1-32 0,1 0 0 15,-2-2-1824-15,-1-7-384 0</inkml:trace>
  <inkml:trace contextRef="#ctx0" brushRef="#br0" timeOffset="17526.59">21538 3688 13823 0,'0'0'608'0,"-4"-2"128"0,-1 0-592 16,-1 1-144-16,-3 1 0 0,-1 1 0 0,-2 0 2624 0,0 2 512 0,-2 2 80 0,1 4 32 16,-1 2-1776-16,1 1-336 15,-2 1-80-15,2 1-16 0,0 2-432 0,1 1-96 16,1 1 0-16,3 0-16 0,-1 2-240 0,3-1-64 15,0-1 0-15,3-1 0 0,1 2-192 0,2-2 128 16,2 0-128-16,2-1 0 0,2-1 160 0,1-1-160 16,1-1 160-16,3-2-160 0,1-2 160 0,3 0-160 15,1-3 160-15,3-1-160 0,2-1-224 0,1 0-144 16,2-2-16-16,0-1-16 16,0 0-2256-16,1-2-448 0</inkml:trace>
  <inkml:trace contextRef="#ctx0" brushRef="#br0" timeOffset="17825.62">21737 3950 16575 0,'0'0'1472'0,"0"0"-1168"16,0 0-304-16,0 0 0 0,0 0 1472 0,0 0 224 15,0 0 48-15,0 0 16 16,0 0-464-16,0 0-80 0,-5 5-32 0,-1-1 0 0,2 0-640 0,-1 3-128 16,3 1-32-16,-1-1 0 0,1 2-256 0,-1 0-128 15,1-1 128-15,1 0-128 0,0 0 0 0,1-1 128 16,0-7-128-16,1 6 0 0,-1-6 256 0,3 7-48 15,-3-7 0-15,6 5 0 0,-6-5 208 0,9 3 32 16,-1-2 16-16,2-1 0 0,-1-1-208 0,1-3-64 16,1 1 0-16,1-1 0 0,1-1-48 0,1 1-16 15,0-2 0-15,1 1 0 0,0-2-128 0,-1 2 0 0,0 1 0 0,-1 2 128 16,-1 1-128-16,-1 1 0 16,-1 0 0-16,-1 1 0 0,-2 1 0 0,-7-2 0 0,4 5-144 0,-4-5 144 15,0 8-352-15,-3 0-16 0,-4 1 0 0,-4 0 0 31,1 0-2192-31,-4 1-448 0</inkml:trace>
  <inkml:trace contextRef="#ctx0" brushRef="#br0" timeOffset="18967.62">21729 4028 9215 0,'-5'-9'400'0,"3"4"96"0,-2-3-496 0,1 1 0 0,0-1 0 0,1 0 0 15,0-1 3712-15,1 2 656 0,1 0 128 0,1 2 32 0,2-2-2704 0,1 1-544 16,-2 1-96-16,4 1-32 0,0 0-496 0,3 2-96 16,0 1-32-16,1 1 0 0,1 0-240 0,0 1-48 15,0 1-16-15,0 3 0 0,-1 1-64 0,0 3-16 16,-2 1 0-16,0 1 0 0,-2 1-144 0,-2 1 192 15,-2 2-192-15,-2 0 192 0,0 1-192 0,-4 2 192 16,-2 0-192-16,-1 1 192 0,-2 0-192 0,-1-1 128 16,0-2-128-16,0 0 128 0,1-3-128 0,2-1 0 15,-2-1 0-15,1-3 0 0,0-3 0 0,3 0 128 16,-1-2-128-16,6-3 128 0,0 0 0 0,0 0-128 16,0 0 192-16,0 0-64 0,0 0-128 0,-2-6 0 15,1 0 0-15,3-2 0 0,2-2-352 0,1-1 48 16,2-2 16-16,0-2 0 0,3-2 64 0,1-2 16 0,1 1 0 0,2-1 0 15,-1 0-32-15,1 3 0 0,-1-1 0 0,2 2 0 16,-2-1 240-16,0 3-176 16,-2 1 176-16,0 2-160 0,-1 3 160 0,-1 0 0 15,-3 1 0-15,0 2 0 0,-6 4 336 0,0 0 0 0,0 0 0 0,0 0 0 0,0 0 0 0,0 0 0 16,0 0 0-16,-6 6 0 0,1 0-144 0,-2 3-16 16,0 1-16-16,-1 1 0 0,0 1-160 0,2 1 0 15,-1 0 0-15,1 1 0 0,2-3 0 0,-1 2 0 16,1 1 0-16,2-1 0 0,1-1 0 0,1-1 0 15,1-1 0-15,2-2 0 0,2 0 0 0,1-1-144 16,2 0 144-16,2-2 0 0,1-1-256 0,0-2 64 16,2-1 16-16,3-2 0 0,1-1-112 0,1-2-32 15,-1-1 0-15,2-2 0 0,-1 0 0 0,-3-2 0 16,-1-2 0-16,0 0 0 0,0 0 64 0,-2-1 16 16,-1-1 0-16,-1-1 0 0,-2 1 240 0,-2 1-192 15,0 1 192-15,-1 0-192 0,0 2 192 0,-2 2 208 16,0 0-32-16,-1 1-16 0,-2 6 272 0,0 0 48 15,3-4 16-15,-3 4 0 0,0 0-64 0,0 0-16 16,0 0 0-16,0 0 0 0,0 0-192 0,-4 4-32 0,1 2-16 0,1 2 0 16,-2-1-176-16,2 2 0 0,0 0-192 0,0 1 192 15,1-1 0-15,0-1 0 16,1 1 0-16,1 0 0 0,1-1-144 0,1-1 144 16,1 0 0-16,0 0 0 0,0-2 0 0,2 1 0 15,0-2 0-15,2-1 0 0,2 0 0 0,1-3 0 16,-3-2 0-16,2-1 144 0,0-2-16 0,1-1-128 15,0 0 192-15,0-1-64 0,-2 0 0 0,0 0-128 16,0-2 192-16,1-1-64 0,-2 0 0 0,-1-1-128 0,0 0 192 0,-2 0-64 16,0 0-128-16,-1 1 128 0,-2 1-128 0,2 2 128 0,-2-1 64 0,-1 2 0 15,-1 6 0-15,0 0 0 0,1-5 64 0,-1 5 0 16,0 0 16-16,0 0 0 0,0 0-64 0,0 0-16 16,0 0 0-16,0 0 0 0,0 0-192 15,-3 7 0-15,0 1 0 0,-1 1 0 0,2 2 0 0,0 1 0 16,0 3 0-16,-1 1 0 15,0 2 0-15,0 1 0 0,0 3 0 0,-1 4 0 0,1 0 0 0,-1 2 0 16,-2 1 0-16,1 1 0 0,-2 1 0 0,1 1 0 16,1 0 0-16,1 1 0 0,-1 2 0 0,0-2 0 15,0 0 0-15,2-1 0 0,1-1 0 0,0-2 0 16,0 0 0-16,1-4 0 0,0-3 0 0,1-2 0 16,-1-2 0-16,0-4 0 0,-1-1 0 0,0-2 0 15,-1-2 0-15,0-3 0 0,-1 0 160 0,4-6-160 16,-7 1 160-16,1-2-160 0,-3-2 0 0,1-2 0 15,-2-1 0-15,1-2-160 0,1-3 160 0,-1-2 0 16,0-3 0-16,1-1 0 0,2-3 0 0,1-1 0 16,3 0 0-16,2 0 0 0,1 1 0 0,4 1 0 0,0-1 0 0,3 1 0 15,1 2-144-15,2 0 144 16,2 1-160-16,2 1 160 0,3 2-176 0,0 2 176 16,1 1-192-16,1 2 192 0,0 2-192 0,2 3 192 15,0 0-192-15,1 2 192 0,-1 1-192 0,-1 1 64 0,-1 0 128 0,-2 2-208 31,-1 1-1456-31,-3 0-272 0,-2 1-64 0</inkml:trace>
  <inkml:trace contextRef="#ctx0" brushRef="#br0" timeOffset="36337.64">16471 3434 6095 0,'0'0'256'0,"0"0"80"0,0 0-336 0,0 0 0 0,0 0 0 0,0 0 0 16,11-1 0-16,-2 0 128 0,0 0-128 0,-9 1 0 15,10-1 0-15,-1 0-240 0,-9 1 48 0</inkml:trace>
  <inkml:trace contextRef="#ctx0" brushRef="#br0" timeOffset="36619.32">16536 3438 10079 0,'0'0'448'0,"0"0"80"0,0 0-528 0,0 0 0 0,0 0 0 0,8 3 0 0,1 0 752 0,2-1 32 16,-3-2 16-16,3 1 0 0,3 1-368 0,0-1-80 15,0-1-16-15,3 1 0 0,3 1 32 0,0-2 0 16,4 0 0-16,1 2 0 0,1 0-112 0,4 1-32 16,2-1 0-16,4 1 0 0,6 0-64 0,3 0-16 15,0-1 0-15,0-2 0 0,-2-1-144 0,0 0 128 16,0-1-128-16,1 2 128 0,1 2-128 0,1 0 128 16,3 0-128-16,0-1 128 0,-2-1-128 0,-3-1 0 15,-4-1 0-15,-4 0 128 0,-2 0-128 0,-1 2 0 16,-2 0 0-16,0 0 128 0,0 2 32 0,-3 0 0 0,0 0 0 0,-1 0 0 15,0 0-160-15,-2 1 192 0,-2-1-192 0,-2 0 192 16,-3-1-192-16,-3-1 0 0,-3 0 0 0,-1 2 128 31,-1 0-544-31,-10-2-112 0,0 0-32 0</inkml:trace>
  <inkml:trace contextRef="#ctx0" brushRef="#br0" timeOffset="37010.17">16586 3699 14735 0,'-17'-7'640'0,"7"3"160"15,0 1-640-15,2 1-160 0,0 0 0 0,8 2 0 0,0 0 1408 0,0 0 240 16,0 0 48-16,0 0 16 0,0 0-1296 0,13 3-256 15,2 0-160-15,3 1 192 0,3-1-192 0,1-1-176 16,1 0 48-16,1 0 0 0,2 1-64 0,2-1-16 16,1 0 0-16,4 0 0 0,-1-1-48 0,7-1 0 15,4 1 0-15,3-1 0 0,3 0 256 0,-2-1-144 16,-2 0 144-16,-1-1-128 0,-1 0 128 0,0 0 0 16,0-1 0-16,1 1 0 0,0 0 0 0,0 0 176 15,-1-1-48-15,-6 0 0 0,-5 0 400 0,-3 0 80 16,-5-1 16-16,-3 2 0 0,-3 0 16 0,-1 0 0 0,-3 0 0 0,-3 1 0 15,-1-1-288-15,-10 2-48 0,0 0-16 0,9 0 0 16,-9 0-288-16,0 0 160 0,0 0-160 0,0 0 128 31,0 0-704-31,0 0-128 0,0 0-48 0,-1 9-9680 0</inkml:trace>
  <inkml:trace contextRef="#ctx0" brushRef="#br0" timeOffset="37150.75">17768 3732 9215 0,'0'0'816'0,"-4"-4"-656"0,-2 0-160 0,6 4 0 0,0 0 2336 0,0 0 432 16,-6-3 96-16</inkml:trace>
  <inkml:trace contextRef="#ctx0" brushRef="#br0" timeOffset="61851.34">3898 9688 911 0,'0'0'0'0,"0"0"0"0,0 0 0 0,0 0 0 15,0 0 1376-15,0 0 192 0,0 0 32 0,0 0 16 16,0 0-1200-16,0 0-240 0,0 0-48 0,0 0-128 15,0 0 128-15,0 0-128 0,0 0 0 0,0 0 0 16,0 0 0-16,0 0 0 0,0 0 0 0,0 0 0 16,-1-8 256-16,1 8-64 0,0 0-16 0,0 0 0 15,-4-4 176-15,4 4 32 0,-8-2 16 0,0 0 0 16,-1 0-176-16,1 0-32 0,-1 1-16 0,0 1 0 16,0 0 48-16,2 0 16 0,-3-1 0 0,1 1 0 15,0-1 144-15,0 1 16 0,0 1 16 0,2 0 0 0,-3-1-64 16,0 0-16-16,0 0 0 0,1 1 0 0,0 1-144 0,2 0-48 15,-2-2 0-15,1 3 0 0,-1 0-144 0,0 1 0 16,-1-1 0-16,0 0 0 0,2 0 0 0,-3 0 0 16,2-1 0-16,0 0 0 0,1 0 0 0,-1 1 0 15,0-1 0-15,0 0 0 0,2-4 0 0,-1 4 0 16,-1-1 0-16,1 1 0 0,2-1 192 0,6-1 0 16,0 0 0-16,-7 2 0 0,7-2 320 0,0 0 80 15,-6 1 16-15,6-1 0 0,0 0-208 0,0 0-32 16,0 0-16-16,0 0 0 0,0 0-208 0,0 0-144 15,0 0 192-15,0 0-192 0,0 0 0 0,0 0 0 0,0 0 0 0,0 0 0 16,0 0 128-16,0 0-128 0,0 0 0 0,0 0 0 16,0 0 144-16,0 0-144 0,0 0 0 0,0 0 144 15,0 0-144-15,6 8 0 0,-6-8 0 0,6 9 0 32,-3 0 0-32,-1-1 128 0,0 2-128 0,-1 1 192 15,-1 1-192-15,-1 3 0 0,-1 1 0 0,-1 1 128 16,1 0-128-16,-1 3 0 0,0 1 0 0,2 0 128 15,0-1-128-15,0-2 192 0,-2 1-192 0,-1-1 192 16,1-3-192-16,-1 0 0 0,1 1 0 0,0-2 0 16,1-1 0-16,0-1 0 0,-1-1 0 0,1 0 0 15,0-1 0-15,1-1 0 0,1-9 0 0,-2 10 0 16,0-1 128-16,2-9 0 0,0 0 0 0,-4 9 0 0,4-9 64 0,-2 8 16 16,2-8 0-16,-2 10 0 0,2-10-16 15,0 0 0-15,0 0 0 0,-1 8 0 0,1-8-192 0,0 0 144 16,0 0-144-16,0 0 128 0,0 0-128 0,0 0 0 15,5 6 0-15,-5-6 0 0,8 3 0 0,-8-3 0 16,10 1 0-16,-10-1 128 0,10 0-128 0,0-1 128 16,-2-1-128-16,2 1 128 0,0-1-128 0,0 1 160 15,0-1-160-15,1 0 160 0,1 1-32 0,0-1 0 16,0 1 0-16,2-1 0 0,-2 0-128 0,2 0 128 16,1 0-128-16,1 0 128 0,0-1-128 0,1 1 0 0,-2 2 0 15,-1-1 128-15,0-1-128 0,0-1 0 0,-1 0 0 16,-1 1 128-16,0 1-128 0,-1 0 0 0,0-1 0 0,-1 0 0 15,-1-2 0-15,-1 2 0 0,-8 2 0 0,9-2 0 16,-1 0 0-16,-8 2 0 0,9-2 0 0,-9 2 0 16,0 0 0-16,8-4 128 0,-8 4-128 0,0 0 0 15,0 0 208-15,4-5-32 0,-4 5-16 0,0 0 0 16,4-7 240-16,-4 7 48 0,1-8 16 0,-1 8 0 16,-1-8-208-16,-1 1-32 0,2 7-16 0,0-9 0 15,-3 2-208-15,2-1 0 0,-1-1 128 0,0 0-128 16,-1 2 0-16,2-1 0 0,0-1 0 0,2-1 0 15,-1 0 0-15,0-1 0 0,-1-1 0 0,1 1 0 16,0-1 0-16,0 0 0 0,0-1 0 0,1 1 0 16,-1 1 176-16,0 1-176 0,0 0 192 0,1 2-192 0,2 0 224 15,-3 8-64-15,1-7-16 0,-1 7 0 0,1-9-144 0,-1 9 0 16,1-8 0-16,-1 8 0 0,0 0 0 0,0 0 0 16,0 0 0-16,0 0 0 0,0 0 0 0,0 0 0 15,0 0 0-15,0 0 0 0,0 0 0 0,0 0 0 16,0 0 0-16,-4 11 0 0,0 0 0 0,0 4 0 15,-1 1 0-15,2 2 0 0,0 0 0 0,0 3 0 16,-2-1-144-16,2-1 144 16,2-2-1472-16,0 1-224 0,1-2-48 0</inkml:trace>
  <inkml:trace contextRef="#ctx0" brushRef="#br0" timeOffset="129072.21">6943 17909 2751 0,'-18'2'128'0,"7"1"16"0,-1-1-144 0,1 0 0 15,0 1 0-15,0 1 0 0,0-2 1488 0,1-1 272 0,2 0 48 0,8-1 16 16,-10 1-816-16,10-1-176 0,-8 0-16 0,8 0-16 16,0 0-368-16,-8-1-80 0,8 1-16 0,0 0 0 15,0 0 0-15,0 0 0 0,0 0 0 0,0 0 0 16,0 0-80-16,0 0 0 15,0 0-16-15,0 0 0 0,0 0-240 0,0 0 0 0,0 0 128 0,11 0-128 16,-1 0 0-16,1 1 0 0,1 1 0 0,5 1 0 16,3-2 0-16,-1 0 0 0,2-1 0 0,3 0 0 15,3 0 0-15,-2 0 0 0,-2-1 0 0,1-2 0 16,2 0 0-16,1-1 0 0,3-2 0 0,3 2 0 16,1-2 0-16,2 2 0 0,3 0 0 0,3-1 0 15,1 0 0-15,1 0 0 0,-3 1 0 0,0 1 0 0,-2-1 0 0,1 1 0 16,1 0 128-16,2 0-128 0,1 2 0 0,3 0 0 15,4 0 0-15,-2 0 0 0,-1 0 0 0,-1 0 0 16,-2 0 0-16,2 0 0 0,2 1 0 0,1 0 0 16,4 1 0-16,1-1 0 0,5 0 0 0,-3-1 0 15,-6-2 0-15,3 2 0 0,2 0 0 0,3 1 0 16,3 1 0-16,1 0 0 0,0 1 0 0,-3-2 0 16,-6 0 0-16,1 1 0 0,0 1 0 0,2 0 0 15,5 0 0-15,-1 0 0 0,-1 0 0 0,-2-1 0 16,-2-1 0-16,2 0 0 0,-1 0 0 0,3 0 0 15,4 0 0-15,0 0 0 0,-4-1 0 0,-2-1 144 16,-3 1-144-16,0 0 128 0,0 1 224 0,2 0 32 16,1 1 16-16,-3 0 0 0,-3 1-32 0,-5-1-16 0,-4-1 0 0,-2 1 0 15,-2-1-208-15,0 2-144 0,-3 1 192 0,-2 1-192 16,-2-1 128-16,-2 1-128 0,-2 1 0 0,-1-1 0 16,-4 0 160-16,-2 1-160 0,-5-2 128 0,0 0-128 15,-3 1 0-15,-3-1 0 0,-10-3 0 0,0 0-5648 16,0 0-1216-16</inkml:trace>
  <inkml:trace contextRef="#ctx0" brushRef="#br0" timeOffset="129729.29">7069 18152 13823 0,'-9'-1'608'0,"9"1"128"0,0 0-592 0,-9 1-144 0,9-1 0 0,-8 3 0 16,8-3 1552-16,0 0 288 0,0 0 48 0,0 0 16 15,0 0-1584-15,6 6-320 0,2-1 0 0,2-1-128 16,1 0 128-16,4 0-128 0,0-2 128 0,5 0-128 15,3-2 128-15,3-1-128 0,3-1 128 0,2 0-128 16,1-2 128-16,5 1 0 0,6 0 0 0,0-1-128 16,2 1 128-16,-1 0 0 0,-1-1 0 0,0 2 0 15,3 0 0-15,1 0 0 0,4 0 0 0,3 1 0 16,4-1 0-16,-3 4 0 0,-4-1 0 0,1 1 0 16,2 0 0-16,3 0 0 0,2 2 0 0,6-2 0 0,5 0 0 15,-5 1 0-15,-2 1 0 0,0-1 0 0,3-1 0 0,7 0 0 16,3 0 0-16,-3 1 0 0,-5-1 0 0,-1 0 128 15,2-1-128-15,5 0 0 0,5 1 144 0,-4-2-144 16,-5-1 192-16,0 0-192 0,-2 0 256 0,2 0-64 16,2-1-16-16,-3 1 0 0,-1 0 144 0,-4 0 16 15,-5-2 16-15,-3 2 0 0,-1 0-32 0,2 0-16 16,-1 0 0-16,-1 1 0 0,-1 1-80 0,-7 0-16 16,-6-2 0-16,-2 2 0 0,-1 1-208 0,-2 1 176 15,-1-2-176-15,-4 0 160 0,-1 0-160 0,-2 1 0 16,2 0 0-16,-2 0 128 0,0 0-128 0,-4 0 0 15,-2 0 0-15,-1-2 128 0,-1-1-128 0,-1 0-256 0,-3 1 64 16</inkml:trace>
  <inkml:trace contextRef="#ctx0" brushRef="#br0" timeOffset="129885.53">10910 18051 27647 0,'0'0'2448'0,"-8"0"-1952"0,-2 0-496 0,2 0 0 0,2-1 976 0,6 1 112 0,-8 0 0 0,8 0 16 16,-7 0-880-16,7 0-224 0,0 0 0 0,0 0 0 31,0 0-1104-31,0 0-272 0,0 0-48 0,0 0-16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59:16.387"/>
    </inkml:context>
    <inkml:brush xml:id="br0">
      <inkml:brushProperty name="width" value="0.05292" units="cm"/>
      <inkml:brushProperty name="height" value="0.05292" units="cm"/>
      <inkml:brushProperty name="color" value="#00B050"/>
    </inkml:brush>
  </inkml:definitions>
  <inkml:trace contextRef="#ctx0" brushRef="#br0">7749 8732 3679 0,'0'0'320'0,"0"0"-320"0,0 0 0 0,0 0 0 16,2-6 1600-16,1 1 256 0,-3 5 64 0,0 0 0 16,2-5-1088-16,0 1-192 0,-2 4-64 0,2-5 0 0,0-1-48 0,-2 6-16 15,2-4 0-15,-2 4 0 0,0 0-32 0,0 0-16 16,0 0 0-16,0 0 0 16,1-6 0-16,-1 6 0 0,0 0 0 0,0 0 0 0,0 0-32 0,0 0-16 15,0 0 0-15,0 0 0 0,0 0-224 0,0 0-64 16,0 0 0-16,-5 8 0 0,1 1-128 0,-1 3 0 15,0 2 0-15,-1 5 128 0,2 3 32 16,-1 4 0-16,-1 4 0 0,1 3 0 0,-1 3 64 0,1 4 16 16,-1 4 0-16,2 2 0 0,-1 1-112 0,2 2-128 15,0-1 176-15,0 0-176 0,2 0 160 0,0-2-160 16,0-1 128-16,1-3-128 0,0-3 128 0,1-2-128 16,0-4 128-16,2-2-128 0,-1-3 224 0,0 0-32 15,1-4-16-15,-1-1 0 0,1-1 160 0,-1-3 48 16,-1-4 0-16,0-1 0 0,1 0-144 0,-1-2-32 15,0-2 0-15,1-3 0 0,-2 0-32 0,0-7-16 16,0 0 0-16,0 0 0 0,0 0-160 0,0 0 0 16,0 0-192-16,0 0-11072 0</inkml:trace>
  <inkml:trace contextRef="#ctx0" brushRef="#br0" timeOffset="644.07">7721 8825 4607 0,'0'0'400'0,"0"0"-400"15,-5-4 0-15,2 1 0 0,0-1 1488 0,3 4 224 16,-5-3 32-16,2 0 16 0,0-2-672 0,0 1-128 16,1 0-16-16,2 4-16 0,0 0 96 0,-1-6 32 0,1 1 0 15,0 0 0-15,0 1-192 0,0 4-32 0,0 0-16 0,2-6 0 16,3 2-288-16,0-2-48 15,2 3-16-15,1 0 0 0,0-1-208 0,2 2-64 16,1-1 0-16,5 0 0 0,0-1-192 0,3 2 128 16,2-1-128-16,3 1 0 0,3-2 0 0,2 2 0 0,1-1 0 15,1 0 0-15,0-1 0 0,4 2 0 0,1-1 0 0,2 2 0 16,4 0 0-16,3-1 0 0,5 1 0 0,-1 1 0 16,1 0 0-16,-2 0 0 0,3 0 0 0,3 0 0 15,3 0 0-15,4 1 144 0,5 1-144 0,3-2 192 16,-3 0 0-16,-6 1 16 0,1-1 0 0,1 0 0 15,4-1-48-15,0-2-16 0,0 1 0 0,-3-1 0 16,-2-2-144-16,-2 1 192 0,-1 0-192 16,2-1 192-16,0 1-192 0,-3-1 0 0,-2 1 0 0,-1 0 128 0,-3-2-128 15,-2 1 0-15,0-1 0 0,-2 1 0 0,-1 0 128 16,-1 1-128-16,0 1 128 0,-3-1-128 0,-3 1 0 0,-3 1 128 16,-4 0-128-16,-5 0 0 0,-2 1 0 0,-4 1 128 15,-4 0-128-15,-1 0 0 0,-5 0 176 0,-3 0-48 16,0 0-128-16,-8 0 192 0,0 0-192 0,0 0 0 15,0 0 0-15,0 0 0 16,0 0-384-16,0 0-112 0,-5 3-16 0,-2-1-16 16,-1 0-736-16,1-1-144 0,-2 1-16 0,1-1-8048 15</inkml:trace>
  <inkml:trace contextRef="#ctx0" brushRef="#br0" timeOffset="1021.82">10111 8615 11679 0,'0'0'512'0,"0"0"128"0,0 0-512 0,-1-4-128 0,1-1 0 0,0 0 0 16,0-1 1040-16,0 2 192 0,0 4 48 0,2-5 0 15,-1-1-304-15,0 1-48 0,0-1-16 0,2 1 0 16,0 0-64-16,0 0-16 16,-3 5 0-16,5-4 0 0,-5 4-272 0,0 0-64 0,3-3-16 0,-3 3 0 15,0 0-80-15,0 0-16 0,0 0 0 0,0 0 0 16,0 0 32-16,0 0 0 0,3 4 0 0,0 3 0 15,0 0-176-15,0 1-48 0,-1 3 0 0,0 3 0 0,-1 0-192 0,1 2 176 16,-1 3-176-16,0 3 160 16,-1 2-32-16,0 4-128 0,0 2 192 0,1 3-64 31,-2 3 80-31,-1 3 16 0,-2 2 0 0,2 2 0 0,1 2 0 0,0 0 0 16,-1 0 0-16,2 0 0 0,-1-1-96 0,2-2 0 15,-1-2-128-15,2-3 192 0,-2-3-192 0,0-1 128 0,0-2-128 0,0 11 0 16,0-7 272-16,0-6-32 15,-2-5-16-15,1-4 0 0,-1-4 0 0,1-2 0 16,-1-2 0-16,0-1 0 0,-1-3-32 0,-2 0-16 0,0-1 0 0,-1-2 0 16,6-5-176-16,-7 4 128 0,0-3-128 0,-1-1 128 31,2 0-608-31,0-3-128 0,2-2-32 0,-4-1-8816 16,1 0-1760-16</inkml:trace>
  <inkml:trace contextRef="#ctx0" brushRef="#br0" timeOffset="1781.21">7528 9526 4607 0,'0'0'192'0,"0"0"64"0,0 0-256 0,0 0 0 0,0 0 0 0,0 0 0 0,0 0 2048 0,0 0 384 16,0 0 64-16,0 0 0 15,0 0-1456-15,5 7-288 0,-5-7-64 0,0 0-16 16,6 4 64-16,2-1 16 0,-8-3 0 0,12 4 0 16,-3-2-112-16,2-2 0 0,1 0-16 0,1 0 0 0,0 0-272 0,3 0-48 15,0 0-16-15,3 0 0 0,2 0-288 0,3 0 0 16,1 0 128-16,4 1-128 0,3 0 0 0,3 1 0 16,2 1 128-16,2-1-128 0,-2-1 0 0,3-1 0 15,2 0 0-15,2 2 0 0,2 0 128 0,6 0-128 16,4 3 0-16,3-2 0 0,-2-1 160 0,2 2-160 15,-3-2 128-15,2 1-128 0,4-1 128 0,4 2-128 0,4 0 128 0,-1-2-128 16,-3-2 192-16,1 1-64 0,0 0 0 0,4 2 0 16,4-2 16-16,-2 0 0 15,-1-2 0-15,-1 1 0 0,0 1-16 0,1-1-128 0,3-2 192 0,0-1-64 16,-1 1-128-16,-4 0 192 16,-3-1-192-16,-1-1 192 0,1 1-16 0,1 1 0 15,-2 0 0-15,-5 0 0 0,-8 0-48 0,-3 1-128 16,-2 0 192-16,-3 0-64 0,-2 1 192 0,-4 0 16 0,-2 1 16 15,-4 0 0-15,-3-1 96 0,-1 3 32 0,-4-1 0 0,-2 0 0 16,-5 0-112-16,-2 0-32 16,-2 1 0-16,-3-1 0 0,-3 0-160 0,-8-2-48 15,9 2 0-15,-9-2 0 0,0 0-128 0,0 0 0 0,8 2 0 0,-8-2 128 32,0 0-816-32,0 0-160 0,0 0-48 0</inkml:trace>
  <inkml:trace contextRef="#ctx0" brushRef="#br0" timeOffset="1932.99">10423 9485 35935 0,'-10'-2'3200'0,"1"-1"-2560"16,-1 0-512-16,1 0-128 16,9 3-960-16,0 0-224 0,-9-2-32 0,9 2-16 15,0 0 576-15,0 0 112 0,0 0 32 0,-4 9 0 0</inkml:trace>
  <inkml:trace contextRef="#ctx0" brushRef="#br0" timeOffset="26615.57">7926 9993 3679 0,'0'0'320'0,"0"0"-320"0,0 0 0 0,0 0 0 16,0 0 1376-16,0 0 208 0,0 0 32 0,0 0 16 0,0 0-864 0,0 0-160 15,-1-5-32-15,1 5-16 0,0 0 16 0,0-5 0 0,0 5 0 0,-2-6 0 16,2 6 16-16,-1-5 16 16,0 0 0-16,1 5 0 0,0 0-32 0,-2-4-16 15,-1-1 0-15,3 5 0 0,0 0-16 0,-3-3 0 16,0 0 0-16,3 3 0 0,0 0-160 0,0 0-48 0,0 0 0 0,0 0 0 31,-5-2-112-31,5 2-32 0,0 0 0 0,0 0 0 16,0 0-192-16,-4 4 144 15,1 2-144-15,1 0 128 0,0 2-128 0,1 2 128 0,0 1-128 0,1 3 128 0,0 3-128 0,1 2 0 16,0 6 0-16,1 2 128 0,-1 3-128 0,1 3 0 16,1 1 144-16,-1 3-144 0,-1 2 128 0,2 1-128 15,-1 2 128-15,1 1-128 0,2 0 0 0,-1-1 128 16,1 0-128-16,3-3 0 0,-1 0 128 0,0-3-128 16,0-3 128-16,0-1-128 0,-1-2 160 0,1-2-32 15,-2 0-128-15,1-3 192 0,-1-2-16 0,-1 0-16 16,0-3 0-16,-1-1 0 0,0-3-32 0,0 0-128 15,-1-2 192-15,0-1-64 0,-1 0-128 0,0-2 192 16,-1-1-192-16,0 1 192 16,0-3-704-16,0-8-144 0,0 0-32 0</inkml:trace>
  <inkml:trace contextRef="#ctx0" brushRef="#br0" timeOffset="27149.67">7995 10059 8927 0,'0'0'384'0,"-5"-5"96"0,0 1-480 0,-1-1 0 16,2 1 0-16,0 0 0 0,0 0 1280 0,0 1 176 15,0 0 16-15,1-1 16 0,0 1-320 0,3 3-64 16,-4-4-16-16,4 4 0 0,0 0-320 0,0 0-80 16,2-5-16-16,-2 5 0 0,0 0-288 0,7-3-64 15,3 0-16-15,1-1 0 0,2 1-112 0,1 0 0 16,3-1-16-16,2 1 0 0,3-2 16 0,4 0 0 15,1 1 0-15,6-1 0 0,5 0-16 0,5-1 0 16,4 1 0-16,4-1 0 0,2 1 0 0,3-1 0 16,1 1 0-16,7 1 0 0,5 0-48 0,4 2 0 15,-1 0 0-15,-2 0 0 0,0-2-128 0,5 3 0 16,3 1 144-16,1 0-144 0,-2 0 0 0,0 0 0 0,0 0 0 0,2 0 0 16,3 1 0-16,-2 0 128 0,-2 1-128 0,-3-2 0 15,-4-2 0-15,0 1 128 0,-1 0-128 0,-3 0 0 16,-4 0 0-16,-6 0 128 0,-4 0-128 0,-3 0 0 15,-10 0 0-15,-3-2 128 0,-6 1-128 0,-3 1 0 16,-5 0 0-16,-4 0 128 0,-4-1-128 0,-2 0 0 16,-3 0 128-16,-2 1-128 0,-3 0 128 0,-5 1-128 15,0 0-272 1,0 0-128-16,0 0-32 0,0 0 0 0,0 0-2000 0,-5 2-384 0,-2 1-96 0</inkml:trace>
  <inkml:trace contextRef="#ctx0" brushRef="#br0" timeOffset="27479.82">10302 9910 6447 0,'0'0'272'0,"3"-4"80"0,0-4-352 0,-2 0 0 16,1 2 0-16,0-1 0 0,2 0 2160 0,-1 0 352 16,-1-2 80-16,1 1 16 0,2 1-752 0,-2 0-160 15,0 1-32-15,1 1 0 0,-4 5-640 0,3-4-128 16,-3 4-16-16,3-5-16 0,-3 5-288 0,0 0-64 15,0 0-16-15,0 0 0 0,6 3-192 0,-1 2-48 16,1 1 0-16,-2 4 0 0,1 2 0 0,-2 4-16 16,0 1 0-16,1 3 0 0,-2 3 0 0,0 4 0 15,0-1 0-15,-1 4 0 0,0 3-48 0,0 1 0 16,1 2 0-16,-1 1 0 0,1-2-32 0,0 0-16 0,-1 0 0 0,0 0 0 16,0-2-144-16,0-2 160 0,1-3-160 0,0-2 160 15,-2-2 752-15,0-2 160 16,0 0 16-16,1-3 16 0,-1-3-784 0,0 0-176 0,-1-3-16 0,1-2-128 15,-2 0-656 1,0-2-240-16,-1-1-64 0,0-2 0 0,-2-1 48 0,1-2 0 0,-1-1 0 0,-1-1-12320 16</inkml:trace>
  <inkml:trace contextRef="#ctx0" brushRef="#br0" timeOffset="28171.72">7943 10660 12319 0,'0'0'544'0,"0"0"112"0,-7 0-528 0,2 0-128 0,5 0 0 0,-6-1 0 0,6 1 1408 0,-5-1 256 15,5 1 64-15,0 0 0 0,0 0-608 0,0 0-112 16,-6-2-32-16,6 2 0 0,0 0-400 0,0 0-64 16,0 0-32-16,0 0 0 0,0 0-240 0,0 0-48 15,0 0-16-15,8-1 0 16,3 1-176-16,0 0 0 0,1 0 0 0,2 0 128 0,3-1-128 0,3 0 0 0,2-1 0 0,3 1 128 15,2 0-128-15,5 0 128 16,5 1-128-16,4 0 128 0,7 0-128 0,2-1 0 0,3-1 144 0,-1 0-144 16,1-2 144-16,4 2-144 15,3 1 192-15,10 0-192 0,2-1 192 0,-5-2-64 16,0 1 0-16,3 0-128 0,2 1 160 0,4-1-160 16,3 0 128-16,0-1-128 0,-4-1 128 0,2 1-128 15,3 1 0-15,-1-2 128 0,0 0-128 0,-2-1 0 16,-2 0 0-16,-3 0 128 0,0 2-128 0,4-2 0 0,-4 1 0 0,-9-1 128 15,-7 0-128-15,-4-1 0 0,-4 0 0 0,-4 2 128 16,-5 1-128-16,-4 0 0 0,-4 0 0 0,-5 1 0 16,-3-1 0-16,-2 1 0 0,-4-1 144 0,-3 1-144 15,-2 1 144-15,-2 0-144 16,-2 1 192-16,-3 0-192 0,-5 1 0 0,0 0 0 0,0 0 0 0,0 0 0 16,0 0-624-16,0 0-128 0,0 0-16 0,-3 5-6752 15,-1 2-1344-15</inkml:trace>
  <inkml:trace contextRef="#ctx0" brushRef="#br0" timeOffset="28344.48">10559 10561 1839 0,'0'0'160'0,"0"0"-160"16,0-5 0-16,0 5 0 0,2-5 4400 0,0 1 848 0,0 0 160 16,-2 4 32-16,6-3-4160 0,-2 2-848 15,1-1-176-15,-1 1-16 0,-4 1-240 0,7 2 0 16,-1-1 0-16,1 1-6560 15,0 2-1360-15</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3:00:18.58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1265 4507 15023 0,'-11'-5'656'0,"11"5"160"0,-6-3-656 0,1 0-160 0,-1 1 0 0,6 2 0 15,0 0 992-15,0 0 160 0,-3-4 48 0,3 4 0 16,0 0-176-16,0 0-16 0,0 0-16 0,0 0 0 16,3-5-272-16,4 0-48 0,2 2-16 0,2 1 0 15,0-1-112-15,4-1-32 0,4 3 0 0,0 0 0 0,5 0-144 0,1 0-48 16,5 0 0-16,-1 0 0 0,1 0-96 0,1-2-32 15,1 2 0-15,-1-2 0 0,-3-1 0 0,1-2-16 16,-2 1 0-16,-1 0 0 0,-3 0-176 0,-2 1 0 16,-3 2 144-16,-1 0-144 0,-3-1 128 0,-2 0-128 15,-3 1 128-15,-2 0-128 0,-7 2 192 0,0 0-16 16,0 0-16-16,0 0 0 0,0 0 144 0,-5-4 16 16,-3-1 16-16,0 1 0 0,-3 1-208 0,-3-1-128 15,-2 2 160-15,-3 0-160 0,-2 2 128 0,-2-1-128 16,-4 1 0-16,-3 1 0 0,-2 0 0 0,-4 0 0 15,-3 0 0-15,1 1 0 0,-1 1 128 0,1 2-128 0,-1 4 0 0,2 2 0 16,-1 0 0-16,1 0 0 0,-1 1 0 0,0 1 0 16,1-1 128-16,2 1-128 0,-1 4 0 0,6 1 144 15,2-1-144-15,4 1 0 0,2-1 144 0,4 1-144 16,3-2 0-16,2 1 0 0,3-1 0 0,3 0 0 0,4-2 0 16,3 0 0-16,2 0 0 0,4-1 0 0,1 0 0 15,3-2 0-15,3-1 0 0,3-1 0 0,1-2 0 16,4-1 128-16,1-3 0 0,2-2 0 0,2-2 160 0,-1-3 32 15,-1-4 16-15,-2-3 0 16,-1-1 240-16,-3-1 64 0,-3-1 0 0,-2-2 0 0,-3 2-128 0,-2-3-32 16,-3 0 0-16,-1-1 0 0,-6 2-48 0,-2-1-16 15,0 1 0-15,-5 2 0 0,-3 2-96 0,-2 2-32 16,-3 3 0-16,1 1 0 0,-2 3-288 0,-1 2 0 16,1 2 0-16,-2 1-144 15,0 4-272-15,2 1-48 0,2 3-16 0,1 2 0 16,0 3-2304-16,4 0-464 0,2-1-80 0</inkml:trace>
  <inkml:trace contextRef="#ctx0" brushRef="#br0" timeOffset="852.08">1248 4928 10127 0,'0'0'896'0,"-3"-5"-704"16,0-3-192-16,-2 0 0 15,4-1 2480-15,0 1 464 0,2-2 80 0,0 1 32 0,4-1-1520 0,-1 0-320 16,3 0-48-16,-1 0-16 0,2 0-544 0,1 2-112 16,1 0-32-16,1 3 0 0,2 0-48 0,-1 2-16 0,0 0 0 0,0 3 0 31,-1 3-208-31,1 2-32 0,-3 2-16 0,-1 2 0 0,-2 0-144 0,-1 4 160 0,-2 2-160 0,-2 3 160 31,-1-1-160-31,-3 3 0 0,-3 4 0 0,1 1 0 16,-3 0 0-16,0-2 0 0,0-1 0 0,-1-4 0 15,1-2 160-15,0-4-160 0,1-3 192 0,1-3-192 16,1-1 256-16,5-5-48 0,-6 0-16 0,6 0 0 16,-3-6 448-16,3-3 64 0,0-4 32 0,2-3 0 0,1-5-192 15,4-2-32-15,1-4-16 0,0 0 0 0,1-3-496 0,1 2 128 16,1-1-128-16,-1 4 0 0,-1 2 0 0,-1 3 0 16,-3 2 0-16,1 4 0 0,-3 3 0 0,0 3 0 15,-2 3 0-15,-1 5 0 0,0 0 0 0,0 0 176 16,-5 7-48-16,0 3-128 0,1 3 0 0,-2 2 0 15,0 1 0-15,0 3-144 0,2 2 144 0,0 1 0 16,0 0 0-16,3 0-128 0,1-1 128 0,1 0-128 16,1 0 128-16,3-2-128 0,0-1 128 0,3-3 0 15,0 0 0-15,1-3 0 0,0-3 0 0,4-3 0 16,1 0 0-16,1-4 0 16,4-2-720-16,2-2-64 0,2-4-16 0,3 0-13712 0</inkml:trace>
  <inkml:trace contextRef="#ctx0" brushRef="#br0" timeOffset="1008.2">1847 4668 26719 0,'0'0'2368'0,"0"0"-1888"0,0 0-480 0,0 0 0 15,0 0 240-15,0 0-48 0,0 0-16 0,3-4 0 0,1 1-176 0,3 1-144 0,3-1 144 0,0 2-208 47,2 0-368-47,2 2-80 0,2 1-16 0</inkml:trace>
  <inkml:trace contextRef="#ctx0" brushRef="#br0" timeOffset="1179.92">1847 4871 34031 0,'0'0'1504'0,"-4"-5"320"0,4 5-1456 0,0 0-368 16,-2-5 0-16,2 5 0 0,0 0 384 0,2-4 0 15,3-1 0-15,2 3 0 0,3 0-160 0,5 1-32 16,2-2 0-16,4 2 0 0,4 1-64 0,4-2-128 16,0 0 176-16,3-1-176 15,2-1-1488-15,2 0-416 0</inkml:trace>
  <inkml:trace contextRef="#ctx0" brushRef="#br0" timeOffset="2580.96">2488 4444 23439 0,'1'-14'1024'0,"1"8"240"0,3 0-1008 0,-1-3-256 15,4 0 0-15,-2-1 0 0,2-1 576 0,1-1 64 16,0-1 0-16,2 1 16 0,1 0 336 0,0 0 64 0,-1 1 16 0,1 2 0 16,1 1-368-16,-1 4-64 0,-3 1 0 0,-1 3-16 15,-1 3-480-15,-1 2-144 0,-3 3 0 0,-1 2 0 16,0 0 0-16,-2 3 0 0,-3 1-192 0,-2 4 48 16,-3 3 144-16,-1 0 0 15,1-1 0-15,-2 0 0 0,-1-1 0 0,1 0 0 0,1-1 0 0,0-1 0 0,0-3 0 0,4-1 0 16,-1-2 0-16,2-1 128 0,1-3-128 15,0-1 0-15,3-6 128 0,0 0-128 0,0 0 288 0,5 6-16 32,1-2 0-32,2 1 0 0,1-2-64 0,2 0-16 0,0 0 0 0,1 0 0 0,1 2-192 15,0 1 144-15,1-1-144 0,-1 2 128 0,-1 0-128 0,0 0 0 16,-1 2 0-16,-2 1 0 0,-1 1 0 0,-2 0 0 16,0 0 0-16,-3 0 0 0,-1 0 0 0,-2 0 128 15,0 0-128-15,-4-1 0 0,-1-1 320 0,0 1 0 16,-3-3-16-16,-1 1 0 0,-2-1 80 0,0-1 32 15,-1 0 0-15,-1-1 0 0,-2 0-128 0,-1-1-32 16,1 0 0-16,1 0 0 0,-2-1-64 0,2-2-32 16,-2-1 0-16,1-1 0 0,0-1-352 0,0 0-64 15,3-2 0-15,2-1-16 16,0-3-2096-16,4-2-432 0,1-3-80 0,8-4 0 0</inkml:trace>
  <inkml:trace contextRef="#ctx0" brushRef="#br0" timeOffset="2902.18">2983 4391 22111 0,'0'0'1968'0,"0"0"-1584"0,0 0-384 0,0 0 0 16,4 6 1088-16,-1 3 144 0,-2 2 32 0,-1 1 0 15,-3 1-688-15,0 1-144 0,-2 2-32 0,-2 2 0 16,-1 2-64-16,2 2-16 16,0 1 0-16,1-1 0 0,0-1-160 0,3 0-32 0,3-1-128 0,1-3 192 0,2-1-16 0,1-3-16 15,2-2 0-15,1-1 0 0,-1-2 352 0,3-3 64 16,0-3 0-16,2-2 16 0,1-3 272 15,2-3 48-15,-1-2 16 0,0-3 0 0,2-3-240 0,-2-1-48 16,-1-4-16-16,-1-3 0 0,-1-5-176 16,-1-1-16-16,-3 1-16 0,-2-1 0 0,-1 1-208 0,-2 2-32 15,-2 0-16-15,-2 3 0 0,-3 4 80 0,0 1 16 16,-2 4 0-16,-1 2 0 0,0 2-128 0,-2 3 0 16,-2 1-128-16,-2 3 192 0,0 2-192 0,0 3-160 15,-2 2 32-15,1 2 0 16,-2 3-560-16,2 2-96 0,-1 2-32 0,2 0 0 15,2 0-1952-15,3-1-400 0,5-2-80 0,2 0-10352 0</inkml:trace>
  <inkml:trace contextRef="#ctx0" brushRef="#br0" timeOffset="3225.26">3355 4366 18767 0,'0'0'832'0,"0"0"176"0,6 4-816 0,-1 2-192 0,-1 2 0 0,-1 1 0 15,0 4 800-15,-2-1 112 16,-2 2 32-16,0 1 0 0,-2 1-176 0,0 1-48 0,0 3 0 0,-1 1 0 15,1 0 0-15,1 0 0 0,0-1 0 0,2-2 0 16,0-1-32-16,2-2-16 16,2-3 0-16,0-1 0 0,1-1 336 0,3-3 64 0,2-2 16 0,2-2 0 0,0-5-240 0,1-1-32 15,1-2-16-15,2-3 0 0,-1-3-192 16,3-2-32-16,-1-4-16 0,0-4 0 0,-2-5-208 16,0 0-32-16,-3-1-16 0,-1 0 0 0,-2-2-176 0,-4 3-128 31,-1 1 192-31,-4 2-192 0,0 4 304 0,-4 1-48 0,-1 3-16 0,-3 1 0 0,-1 4 48 0,-1 3 16 15,-1 0 0-15,-2 4 0 0,-1 2-304 0,-1 3 0 16,1 2 0 0,-2 3 0-16,-1 2-192 0,1 2 192 0,-1 1-208 0,2 2 80 15,0 2-384-15,3-1-80 0,2 1-16 0,4 0 0 16,1-2-672 0,3-2-128-16,4 0-16 0,2-1-16 0,2-1-1264 0,4-2-256 0,3-1-48 0,3-2-9104 0</inkml:trace>
  <inkml:trace contextRef="#ctx0" brushRef="#br0" timeOffset="3507.81">3793 4400 15663 0,'0'0'1392'0,"0"0"-1120"16,0 0-272-16,0 0 0 0,0 0 1408 0,2 10 208 15,-1 0 48-15,-1 0 16 0,-1-1-832 0,0 3-160 16,-2 0-48-16,2 2 0 0,0 0-176 0,1 2-32 16,1 0-16-16,0 1 0 0,1-1 16 0,0 0 0 15,1-2 0-15,3-1 0 0,0-2 224 0,3-2 48 16,0-1 16-16,2-3 0 0,0 0 160 0,1-5 16 0,0-3 16 0,1-1 0 15,0-4 80-15,1-2 16 0,-1-3 0 0,-1-3 0 16,-1-4-192-16,-1-3-48 16,0-3 0-16,-4-1 0 0,-2-3-256 0,-2 2-48 0,-2 1-16 0,-1 3 0 0,-4 1 48 0,0 2 0 15,-3 2 0-15,-1 4 0 0,-1 3-112 0,0 3 0 16,-1 2-16-16,-2 4 0 0,-1 2-368 0,-1 3 0 16,-1 2 0-16,1 2 0 0,0 3-192 0,2 3-16 15,1 1 0-15,3 4 0 16,3 0-2416-1,2 3-464-15</inkml:trace>
  <inkml:trace contextRef="#ctx0" brushRef="#br0" timeOffset="4858.04">4351 4396 22047 0,'-4'-14'976'0,"4"9"208"0,0-2-944 0,0 0-240 16,0-1 0-16,0 0 0 0,0 2 960 0,0-1 128 15,0 2 48-15,0 5 0 0,0 0-128 0,0 0-32 16,0 0 0-16,0 0 0 0,0 0-560 0,-2 6-112 15,1 3-32-15,0 4 0 0,-2 4-144 0,0 2-128 16,0 5 144-16,-1 2-144 0,0 3 240 0,-1 1-48 16,-1 6-16-16,1-1 0 0,0 0-176 0,1 0 0 15,0 0 144-15,1-3-144 0,0-2 0 0,1-1 144 16,-1-4-144-16,2-1 0 0,0-2 176 0,1-2-176 16,1-3 160-16,0-2-160 0,1-3 288 0,-1-2-32 15,0-3-16-15,-1-7 0 0,0 0 80 0,0 0 0 16,0 0 16-16,0 0 0 0,0 0 112 0,0 0 0 15,1-8 16-15,-1-6 0 0,-2-2-96 0,-1-4-32 0,1-3 0 0,0-4 0 16,-1-4-192-16,-1-4-144 16,2-2 192-16,1-2-192 0,0-3 128 0,2 2-128 0,2 2 0 0,1 0 0 15,-1 2 0-15,1 3 0 0,1 3 0 0,-1 3 0 16,2 0 0-16,-1 4 0 16,2 4 0-16,1 2 0 0,-3 3 0 0,2 2 0 15,0 2 0-15,2 2-144 0,1 3 144 0,1 0 0 0,1 2 0 0,0 2 0 16,0 0-144-16,0 3 144 0,1 1-160 0,-2 3 160 0,-2 1-144 0,-1 3 144 15,-2 1-128-15,-2 2 128 0,-2 2-144 0,-1 1 144 16,-2 1-160-16,-2 0 160 0,-3 2 0 0,0-1 0 16,-1-2 0-16,-3 0 0 0,0-3 0 0,1-1 0 15,-1 0 0 1,-1-1 160-16,0-2-16 0,0 0 0 0,0-1 0 0,0 0 0 0,0-1-288 0,1-2-64 16,1 0-16-16,2-2 0 15,2-1-1792-15,5-2-352 0,0 0-80 16,0 0-16-16</inkml:trace>
  <inkml:trace contextRef="#ctx0" brushRef="#br0" timeOffset="5202.76">4884 4244 30111 0,'0'0'1344'0,"0"0"256"0,0 0-1280 0,0 0-320 0,0 0 0 16,-7 0 0-16,-1 2 0 0,0 2 0 15,-2 2 0-15,0 2 0 0,-2 2 176 0,-1 1-48 0,-1 1 0 0,1 0 0 16,0 1-128-16,1-1 0 15,1 0 0-15,2 0 0 0,4-1 0 0,1 0 0 16,2-1 0-16,3 0 0 0,4-2 0 0,1-2 0 0,3 0 0 0,2-2 0 16,1 1 144-16,1-2-144 0,2-2 160 0,0 0-160 15,0-1 144-15,1 1-144 0,-1-1 128 0,-1 1-128 16,0 0 256-16,-2 1-48 0,-2-1 0 0,-2 1 0 16,0 0 192-16,-1 1 48 0,-7-3 0 0,0 0 0 15,0 0 0-15,2 7 0 0,-2 1 0 0,-1-1 0 0,-2 1 0 0,-3 0 0 16,-2 1 0-16,0-2 0 15,-1 1-192-15,-1 0-48 0,0 0 0 0,-1 0 0 0,0 0-80 0,0 0-128 16,0-2 176-16,0 1-176 0,0-2 0 0,0 1 0 16,0-2 0-16,1 1 0 15,1-2-1488-15,3-1-368 0,0-1-64 0,6-1-12928 16</inkml:trace>
  <inkml:trace contextRef="#ctx0" brushRef="#br0" timeOffset="5406.45">5098 4250 18431 0,'0'0'1632'0,"0"0"-1312"16,0 0-320-16,6 8 0 0,-2 0 3104 0,1 2 544 0,-3 2 128 0,-1 2 0 15,-1 2-3008-15,-1 0-624 16,-1 1-144-16,-1 1 0 0,0 2 256 0,0 0 32 0,-2-1 0 0,2-1 0 16,0 2-160-16,1 0-128 15,-1 0 144-15,3-3-144 0,0 0 128 0,3-3-128 0,-1-3 0 0,1-2 144 16,1-3-400-16,1-2-64 15,-5-4-32-15,8-4-14224 0</inkml:trace>
  <inkml:trace contextRef="#ctx0" brushRef="#br0" timeOffset="5547.91">5118 3912 34095 0,'-7'-6'3024'0,"2"0"-2416"0,1-1-480 0,0 1-128 0,2 2 704 0,0 1 112 16,2 3 16-16,0 0 16 15,0 0-592-15,0 0-128 16,0 0-128-16,0 0 176 0,0 0-176 0,-1 6 0 0,0 2-192 0,2 2 192 16,1 1-2448-16,1 0-368 0</inkml:trace>
  <inkml:trace contextRef="#ctx0" brushRef="#br0" timeOffset="6224.99">1840 4718 10127 0,'0'0'896'0,"0"0"-704"0,0 0-192 0,-3-4 0 16,3 4 928-16,-2-5 160 16,2 5 16-16,0 0 16 0,0-4 576 0,1-1 112 0,1 0 32 0,0 0 0 15,2 1-480-15,3 0-80 0,1-1-32 0,2 1 0 16,1-2-480-16,1 2-112 0,1 0-16 0,1-1 0 15,-1 2-320-15,2 0-80 0,-1-1-16 0,1 1 0 16,1 0-224-16,-2 2 176 0,2-2-176 0,-2 2 160 16,-3 0-160-16,0 1 0 0,-1 0 0 0,-1 0 0 15,-2 1 0-15,-7-1 0 0,0 0 0 0,7 2 0 16,-1 1-240-16,-6-3 80 0,0 0 16 0,0 0-8224 31,0 0-1632-31</inkml:trace>
  <inkml:trace contextRef="#ctx0" brushRef="#br0" timeOffset="7514.06">1282 5695 2751 0,'-7'-8'256'0,"7"8"-256"0,0 0 0 0,-5-3 0 16,1-3 3680-16,4 6 688 0,-2-3 144 0,2 3 32 15,0 0-3120-15,0 0-608 0,0 0-128 0,0 0-32 16,6-2 112-16,3 1 0 0,3 0 16 0,3-1 0 15,3 2 112-15,3 0 0 0,0 0 16 0,4 0 0 16,5 0-432-16,1 0-96 0,0-2 0 0,0-1-16 16,1 0-32-16,-1-2 0 0,0 1 0 0,-2-2 0 15,0 1-160-15,-1-1-48 0,-3 2 0 0,-1 0 0 16,-3-2-128-16,-1 2 0 0,-2-1 0 0,-4 2 0 0,-2 0 144 0,-3 0-144 16,-4 1 160-16,-5 2-160 0,0 0 256 0,0 0-64 15,-4-1 0-15,-4 0 0 0,-3 1-192 16,-3 2 176-16,-3 2-176 0,-2 1 160 0,-7 1-160 0,-1 1 0 15,-2 1 0-15,-4 1 0 0,-4-2 0 0,-2 1 0 16,0 0 0-16,0-2 0 0,3 1 0 0,1 1 0 16,0 1 0-16,4-1 0 0,0 1 0 0,2 2 0 15,4 1 0-15,0 0 0 0,3-1 0 0,3 0 0 16,0 0 0-16,4-1 128 0,3 0-128 0,1 0 0 16,2-1 0-16,2 1 0 0,4-3 0 0,2 0 0 15,1-7 0-15,3 7 0 0,3 3 0 0,0-4 0 16,2 0 144-16,3-2-144 0,2-1 0 0,1 0 128 15,1-2-128-15,0-1 0 0,2-1 144 0,-2-2-144 0,0 0 192 16,0-2-192-16,-2-3 208 0,-2 0-64 16,-1 0-16-16,-4 0 0 0,0-2 240 0,-3 0 32 15,-3 0 16-15,-2-2 0 0,-2-1 96 0,-3-1 32 0,-2 1 0 0,-2 1 0 16,-3 0-288-16,0 1-48 16,-2 2-16-16,1 3 0 0,-2 0-192 0,1 3 0 0,-1 2 0 0,2 1 0 0,-2 2-128 0,2 2 128 15,1 2-192-15,1 2 192 16,2 0-624-16,2 3-16 0,1 3 0 0,4 0 0 15,1 0-2304-15,5 0-448 0</inkml:trace>
  <inkml:trace contextRef="#ctx0" brushRef="#br0" timeOffset="8077.35">1498 5962 15663 0,'0'0'1392'0,"-3"6"-1120"15,3-6-272-15,-4 6 0 0,1 2 512 0,0 0 64 16,-1-2 0-16,0 3 0 0,1 1 16 0,-2 0 16 16,2 0 0-16,1 1 0 0,1 0 16 0,1 0 0 15,1-1 0-15,0 1 0 0,1-3-48 0,1 0-16 16,3 0 0-16,1-3 0 0,0 0 96 0,3-2 32 0,0-1 0 0,1-2 0 16,1-2-48-16,2-1 0 15,2-3 0-15,-2 0 0 0,-1-4-112 0,1-1-16 0,-1-1-16 0,-1-2 0 16,-2 1-48-16,-1 0 0 15,-1 0 0-15,0 1 0 0,-2 0 64 0,-1 1 16 0,-2 0 0 0,0 2 0 16,-2 1 16-16,0 1 0 0,0 3 0 0,-1 4 0 16,0 0-96-16,0 0 0 0,0 0-16 0,0 0 0 15,0 0-432-15,-3 9 0 0,0 1 0 0,0 3-176 16,3 2 32-16,-3 5 0 0,-1 4 0 0,2 4 0 16,0 2 144-16,0 4-128 0,-3 2 128 0,2 4-128 0,0 1 128 0,0 1 0 15,-1-1-144-15,2 0 144 0,1-2 0 0,0-1 0 16,2-2 0-16,-1-2 0 0,0-2 0 0,0-1 0 15,1-3 0-15,0-1 0 0,-1-3 0 0,1-2 0 16,0-2 0-16,-1-4 0 0,-1-2 0 0,1-1 0 16,0-2 0-1,0-3 128-15,-2-1 16 0,2-7 0 0,0 0 0 0,0 0 0 0,-5 0 208 0,-2-2 32 16,0-4 16-16,0 0 0 0,-3-3 192 0,0-2 48 16,-1-2 0-16,0-3 0 0,1-1-144 0,0-3-32 15,1 0 0-15,2-1 0 0,1-1-80 0,3 0-32 16,-1 0 0-16,4 1 0 0,4 0-208 0,1 2-144 0,2 0 192 0,1 1-192 15,4 1 0-15,1-1 0 16,1 0 0-16,2 2 0 0,-1 1-176 0,1 0 176 16,1 1-192-16,-1 1 192 15,1 1-592-15,-1 2-16 0,1 1 0 0,-2 1 0 16,1 1-656-16,-2 1-128 0,0 2-16 0,1 1-10064 16,-2 1-2016-16</inkml:trace>
  <inkml:trace contextRef="#ctx0" brushRef="#br0" timeOffset="8315.12">2183 5991 31327 0,'0'0'2784'0,"1"-6"-2224"0,2 1-560 0,0-1 0 16,0 1 304-16,2-1-48 0,0 1-16 0,2-1 0 15,0 1 160-15,2 0 48 0,2 1 0 0,-1 1 0 0,2-1-320 0,-1 2-128 16,1 0 0-16,1 2 128 31,1 0-432-31,0 1-80 0,0 1-32 0,1 3-9408 0,-1 0-1888 0</inkml:trace>
  <inkml:trace contextRef="#ctx0" brushRef="#br0" timeOffset="8471.21">2149 6233 30463 0,'0'0'1344'0,"0"0"288"0,-4-3-1312 0,4 3-320 0,0 0 0 0,0 0 0 16,0 0 624-16,0 0 48 0,0 0 16 0,0 0 0 16,0 0 80-16,7-3 0 15,6 1 16-15,-1 0 0 0,1-2-432 0,2 2-96 0,4 0 0 0,1 1-16 16,2 0-240-16,2 0 0 0,1 0 0 0,3 1-10816 16,1 0-2192-16</inkml:trace>
  <inkml:trace contextRef="#ctx0" brushRef="#br0" timeOffset="9147.32">3410 6023 17615 0,'-15'-4'768'0,"10"3"192"0,-2 0-768 0,1 1-192 16,-2 1 0-16,1-1 0 0,1 0 1520 0,-1-1 272 15,2 3 48-15,5-2 16 0,0 0-400 0,0 0-80 16,0 0-16-16,0 0 0 0,0 0-480 0,7 5-112 15,3-2 0-15,4-1-16 0,1-1-32 0,3-1 0 16,-1-1 0-16,2 0 0 0,0-1-96 0,0-1-32 16,3-1 0-16,0 1 0 0,-4 0-272 0,0-1-64 15,-1 1-16-15,-1 1 0 0,-2 0-112 0,-1-1-128 16,-2 1 176-16,-1 1-176 0,-1 1 128 0,-3 1-128 0,-6-1 0 0,7 2 0 16,-7-2 0-16,0 0-176 0,5 4 0 0,-5-4 0 31,0 0-736-31,0 0-160 15,5 5-16-15,-5-5-9312 0,4 7-1856 0</inkml:trace>
  <inkml:trace contextRef="#ctx0" brushRef="#br0" timeOffset="9525.61">4025 5744 3679 0,'0'-5'320'16,"0"-2"-320"-1,0 1 0-15,0 0 0 0,0 1 5568 0,0 5 1024 0,0 0 224 0,0 0 32 16,0 0-4480-16,0 0-896 0,0 0-176 0,0 0-32 0,-6 4-864 0,1 3-160 15,-1 2-48-15,1 2 0 0,-3 3-192 0,1 0 0 16,1 1 0-16,-1 1 0 0,2 0 0 0,0 0 0 16,1-2 0-16,1-1 0 0,-1-1 0 0,2-2 144 15,1-1-144-15,1-1 128 0,0-3-128 0,0-5 128 16,0 0-128-16,0 0 128 0,0 0 192 0,7 5 16 16,-1-2 16-16,3-1 0 0,2-2 48 0,1 0 16 0,0-1 0 0,1 0 0 31,1-1-224-31,0 1-64 15,1-1 0-15,1 2 0 0,-1 0-128 0,0 2 0 0,1 0 0 0,-1 2 0 16,0 1 0-16,-1 1 0 0,-2 2 0 0,0 1 0 16,-1-1 0-16,-1 1 0 0,-2 0 0 0,-3 0 0 15,0 0-144-15,-2-1 144 0,-1 2 0 0,-1 0 0 16,-2 0 0-16,-2 0 0 0,-3 0 0 0,0 0 0 16,-3-1 0-16,-2-1 176 0,-2 0-48 0,-2 0-128 15,0-2 208-15,-2 1-64 0,0-3-16 0,-1 1 0 16,1-1-128-16,-1 1 0 0,0-1 0 0,2-1 0 15,-1 0-320 1,2-1-128-16,1 0-48 0,1-2 0 0,0 0-2064 16,5-2-400-16</inkml:trace>
  <inkml:trace contextRef="#ctx0" brushRef="#br0" timeOffset="9949.28">4093 5757 24879 0,'5'-12'1088'0,"0"8"256"0,1-2-1088 0,2 0-256 16,2-1 0-16,1 1 0 0,2 0 864 0,1 1 112 16,1-1 32-16,0 1 0 0,2 0-288 0,0 1-48 15,3 1-16-15,0-1 0 0,0 1-352 0,-2 2-80 16,0 0-16-16,-2 1 0 0,-1 0-208 0,-2 2 0 16,-1 1 0-16,-1 2 0 0,-1 0 0 0,-1 3 0 15,-2 2 0-15,0 2 0 0,-3 1-224 0,0 2 64 16,-2 3 16-16,-1 1 0 0,-2 1 144 0,0-1-160 15,0 1 160-15,0 0-160 0,0 0 160 0,2 0 0 0,1-3 0 16,1 0 0-16,0-3 0 0,3-1 0 0,1-2 128 0,0-1-128 16,1-1 304-16,1-3-16 0,2-1 0 0,1-3 0 15,1 0 288-15,0-2 64 0,2-2 16 0,-1-1 0 16,0-2-32-16,0-2-16 0,0-3 0 0,-2-2 0 0,-1-4-32 16,-1-1-16-16,-2-3 0 0,-1-1 0 0,-1-1-128 15,-5 0-32-15,-2-1 0 0,-5-1 0 0,-1-1-112 16,0 5-32-16,-3 1 0 0,-1 2 0 0,-1 2-96 15,-3 3-32-15,0 3 0 0,0 4 0 0,-3 1-128 0,0 4-176 16,0 2 48-16,-1 4 0 0,0 2-192 0,2 3-16 16,-1 1-16-16,3 2 0 15,0 1-608-15,3 2-128 0,2 1-32 0,4-1 0 16,1 0-2352-16,4-2-480 0</inkml:trace>
  <inkml:trace contextRef="#ctx0" brushRef="#br0" timeOffset="10292.82">4893 5763 13823 0,'0'0'1216'0,"0"0"-960"16,0 0-256-16,0 0 0 0,-3 9 1280 0,1 1 192 15,0 1 64-15,-1 1 0 0,-3 0-736 0,1 2-144 16,-1 0-16-16,1 2-16 0,-1-2-176 0,1 0-48 0,1 1 0 0,0-1 0 16,3-1 160-16,2-1 16 15,1-2 16-15,1-1 0 0,2-2 400 0,1-2 80 16,2-2 16-16,2 0 0 0,2-3-32 0,0-1 0 0,1-3 0 0,1-1 0 15,1-3-384-15,0-2-80 0,1-1-16 0,-2-2 0 16,0-4-80-16,0-1-32 0,-3-3 0 0,-1 1 0 16,-2-1-112-16,-1 1-32 0,-3 1 0 0,0 0 0 0,-4 1 160 0,-1 2 32 15,-4 1 0-15,0 3 0 0,-2 1-80 0,-2 3-16 16,-2 1 0-16,-1 4 0 16,-1 0-416-16,0 3 0 0,-2 3 0 0,1 1-176 15,-2 3 32-15,0 1 0 0,2 3 0 0,1 2 0 31,1 1-512-31,0 0-112 0,2 2 0 0,1-1-16 0,3-1-784 16,2 1-160-16,3-2-16 0,2-1-16 16,3-1-1968-16,3-2-400 0</inkml:trace>
  <inkml:trace contextRef="#ctx0" brushRef="#br0" timeOffset="10575.53">5223 5829 16575 0,'0'0'1472'0,"0"0"-1168"15,0 0-304-15,0 8 0 0,-2 0 720 0,1 2 96 16,0 1 16-16,0 0 0 0,-1-1-224 0,1 1-32 15,0 0-16-15,0 1 0 0,1-1-48 0,0 0-16 16,3-1 0-16,1-1 0 0,1 0 336 0,1-3 80 16,2 1 16-16,1-3 0 0,0 0 256 0,1-3 48 15,1-2 16-15,1-1 0 0,1-3-304 0,1 0-64 16,2-2-16-16,-1-2 0 0,-1-1-144 0,2-2-16 0,-3-1-16 0,1-2 0 16,-1-3-48-16,-1-1 0 15,-2 1 0-15,-2-1 0 0,-2 0-192 0,-3 2-32 16,-2-1-16-16,-2 2 0 0,-2 1 16 0,-3 3 0 15,-1 1 0-15,0 2 0 0,-3 3-288 0,-2 2-128 16,-3 3 128-16,0 2-128 0,-1 3 0 0,-1 2-144 0,1 2 0 0,-1 2 0 31,-1 1-272-31,2 2-48 0,-1 1-16 0,1 1 0 16,1-2-1760-16,1 2-368 0,3 2-64 0,3-1-16 16,2 0-160-16,4-2-32 0</inkml:trace>
  <inkml:trace contextRef="#ctx0" brushRef="#br0" timeOffset="11077.26">5664 5830 23039 0,'-4'-12'1024'0,"3"6"192"16,1 1-960-16,0-1-256 0,1 2 0 0,-1 4 0 0,3-5 2272 0,-3 5 416 15,0 0 64-15,0 0 32 0,0 0-1568 0,0 0-304 16,0 0-64-16,0 0-16 0,4 8-656 0,0 3-176 15,0 3 0-15,-1 4 0 0,-2 5 0 0,-1 3 0 16,0 1 0-16,-2 4 0 0,-3 3 0 0,1 2 0 0,-1 2 0 0,0-1 0 16,1 1 0-16,0-3 0 0,1-2 0 15,1-2 0-15,0-2 0 0,1-1 0 0,1-3 0 0,0-3 0 16,-1-3 160-16,1-3-160 0,0-3 192 0,0 0-192 16,0-5 400-16,0-1-16 15,0-7-16-15,0 0 0 0,0 0 176 0,0 0 32 16,0 0 16-16,-4-7 0 0,1-3-64 0,0-3-16 0,-1-3 0 15,2-3 0-15,0-3-208 0,0-3-48 0,0-4-16 0,0-3 0 16,4-2-240-16,0-2 0 0,1-3 0 0,1 2 0 16,2 2 0-16,2 1 0 0,2-2 0 0,2 6 0 15,1 2 0-15,0 3 0 0,0 2 0 0,0 3 0 16,2 3 0-16,-1 3-192 0,-1 2 16 0,0 3 0 16,2 2 48-16,-2 1 0 0,0 2 0 0,-1 0 0 0,0 2 128 0,-2 0-160 15,-1 2 160-15,-2 2-160 0,-7-2 160 0,5 6-128 16,-3 0 128-16,-2 3-128 0,-2 2-48 0,-3 2 0 15,-4 2 0-15,-2 0 0 0,-6 1 16 0,1 1 0 16,0 1 0-16,0-3 0 0,-2-1-32 0,1-2-16 16,-1-1 0-16,3-1 0 0,-1-1 80 0,4 0 128 15,2-1-208-15,4-2 80 16,1 0-1328-16,5-6-256 0,0 0-48 0,6 3-8640 16,3-1-1728-16</inkml:trace>
  <inkml:trace contextRef="#ctx0" brushRef="#br0" timeOffset="11423.71">6184 5763 23951 0,'-4'-11'2128'0,"4"11"-1696"16,0 0-432-16,-4-4 0 0,0-1 1408 0,-1 2 192 15,0 1 32-15,-2 1 16 0,-1-1-720 0,-1 4-144 0,0-1-16 0,-1 2-16 16,-1 0-368-16,0 3-64 0,1 0 0 0,0 1-16 0,0-2-304 0,3 3 0 16,1 0 128-16,2 0-128 15,-1-1 0-15,3 2 0 0,2-1 0 0,2 1 0 16,3-2 0-16,1 1 0 0,2-1 0 0,2-2 0 15,1 1 192-15,2-1-64 0,3 2 0 0,0-2-128 16,1 1 192-16,-2-2-192 0,-1-1 192 0,1 1-192 16,-1-1 128-16,-1 1-128 0,-2 0 0 0,-1 0 0 0,-2-1 160 0,-1 1-160 15,0-1 128-15,-2 0-128 0,-5-3 288 0,0 0-32 16,4 6 0-16,-4-6 0 0,0 6 80 0,-2 1 16 16,-1-2 0-16,0 2 0 0,-2 0-96 0,-2-2-32 15,-1 1 0-15,-1-1 0 0,0 1-96 0,-1-2 0 16,0-1-128-16,-1 1 192 0,-1-1-192 0,1 0 144 15,0 1-144-15,0-2 128 0,0-1-128 0,2 0 0 16,1-1 0-16,2 0 0 16,-1-1-784-16,3-1-144 0,4 2-32 0,2-7-15200 0</inkml:trace>
  <inkml:trace contextRef="#ctx0" brushRef="#br0" timeOffset="11596.59">6404 5755 16575 0,'0'0'1472'0,"0"0"-1168"0,3 9-304 0,-1 0 0 15,1-1 1680-15,-2 1 288 0,-1 4 48 0,0 0 16 16,0 0-864-16,0 1-160 0,0 2-48 0,0-1 0 16,0 0-112-16,1 1-16 15,0-2-16-15,0 0 0 0,0 0-368 0,0-2-80 0,0-2-16 0,2-2 0 16,0-1-160-16,1-1-48 0,-4-6 0 0,9 3 0 16,1-2-2272-16,2-2-464 15</inkml:trace>
  <inkml:trace contextRef="#ctx0" brushRef="#br0" timeOffset="11738.42">6472 5536 29487 0,'-16'-14'1296'0,"9"10"288"0,0-1-1264 0,1 1-320 15,-1 1 0-15,1 0 0 0,0 2 656 0,1 2 80 16,5-1 16-16,0 0 0 0,-5 5-752 0,3 0-320 16,1 2 32-16,1 1-13728 15</inkml:trace>
  <inkml:trace contextRef="#ctx0" brushRef="#br0" timeOffset="18043.21">11791 3902 911 0,'0'0'0'0,"0"0"0"16,0 0 0-16,0 0 0 0,0 0 2144 0,0 0 352 15,0 0 64-15,0 0 0 0,0 0-1408 0,0 0-272 16,0 0-64-16,0 0-16 0,0 0-288 0,0 0-64 15,3-6-16-15,-3 6 0 0,4-3-32 0,-4 3 0 16,6-3 0-16,-1 0 0 0,1 1 0 0,-1 1 0 16,2-1 0-16,0 1 0 0,-1 0-64 0,2 1-16 15,0 0 0-15,0 0 0 0,1-1 0 0,3 0 0 0,2-1 0 0,1 1 0 16,4 0 64-16,0 0 16 0,5-2 0 0,0-2 0 16,1 1 0-16,1-1 0 0,3-2 0 0,2 0 0 0,3 2-128 15,2-1-16-15,4 1-16 0,1-1 0 16,5 2-112-16,4 0-128 0,1-2 176 0,1 1-176 15,0-1 128-15,0 2-128 0,1-1 0 0,1 0 0 16,3-1 0-16,4 1 0 0,-1-1 0 0,1 0 0 16,-2-2 128-16,-1 1-128 0,1-1 0 0,-1 1 0 15,2 0 128-15,-2 1-128 0,-5-1 0 0,-2 1 0 0,-5 0 0 0,-3 1 0 16,-3-1 0-16,-5-1 0 0,-3 2 0 0,-4-1 0 16,-2 0 128-16,-4 0-128 0,-2 2 0 0,-3 0 0 15,0-1 128-15,-5 2-128 0,-2-2 0 0,-3 2 160 16,0 0-160-16,-2 1 128 0,-5 2-128 0,0 0 128 15,0 0-128-15,0 0 128 0,0 0-128 0,0 0-224 16,-6 0 48-16,-3 1 16 16,-2 0-1936-16,-2 2-384 0</inkml:trace>
  <inkml:trace contextRef="#ctx0" brushRef="#br0" timeOffset="18514.45">12143 3991 1839 0,'0'0'0'0,"-7"1"160"15,1-1-160-15,0 0 0 0,1-1 0 0,5 1 0 16,0 0 2496-16,-6-1 480 0,6 1 96 0,0 0 0 0,0 0-1136 0,0 0-224 16,0 0-48-16,0 0-16 0,0 0-816 0,0 0-176 15,0 0-16-15,0 0-16 0,0 0-208 0,8-2-32 16,1-2-16-16,2 1 0 0,2 0 80 0,4-2 0 16,5 0 16-16,6-1 0 0,0 1-80 0,11-2-32 15,4 1 0-15,6-2 0 0,4-1-144 0,3-1-16 16,0-1-16-16,5 1 0 0,4 0-176 0,2 0 160 15,3-2-160-15,0 0 160 0,-3-1-160 0,0 2 0 16,-1 1 0-16,0 1 128 0,0 2-128 0,-4 0 0 16,-4 0 0-16,-6 2 128 0,-3 1-128 0,-5-1 0 0,-3 2 0 0,-7 0 0 15,-1-1 0-15,-7 2 0 16,-3 0 0-16,-3 0 128 0,-2-1 240 0,-4 2 32 16,-2-1 16-16,-1 0 0 0,-2 0 240 0,-2 1 48 15,-1-2 16-15,-6 3 0 0,0 0-272 0,0 0-64 16,0 0-16-16,0 0 0 0,0 0-368 0,0 0 128 15,0 0-128-15,0 0 0 0,0 0-1936 0,-7-2-464 0,0 1-96 16</inkml:trace>
  <inkml:trace contextRef="#ctx0" brushRef="#br0" timeOffset="18671.97">13821 3773 15663 0,'0'0'1392'0,"0"0"-1120"0,0 0-272 0,0 0 0 0,0 0 2256 0,5-2 400 16,-5 2 80-16,0 0 16 0,0 0-1488 0,0 0-304 15,4-3-48-15,-4 3-16 0,0 0-256 0,0 0-48 16,0 0-16-16,0 0 0 0,0 0-576 0,0 0-192 16,0 0 0-16</inkml:trace>
  <inkml:trace contextRef="#ctx0" brushRef="#br0" timeOffset="20626.96">1278 7338 5519 0,'0'0'496'0,"0"0"-496"16,0 0 0-16,2-5 0 0,1-2 2096 0,0 0 320 15,-2 1 64-15,0-1 16 0,0 1-880 0,0 0-160 16,-1 1-48-16,0-1 0 0,-1 1-128 0,1 5-48 16,-2-6 0-16,-1 2 0 0,0-1-352 0,0 0-80 15,3 5-16-15,0 0 0 0,-9-5-128 0,9 5-16 16,-9 0-16-16,0 3 0 0,0 0-224 0,0 2-32 15,1 2-16-15,0 3 0 0,-3 4-224 0,1 2-128 16,2-1 160-16,0 4-160 0,-3 4 144 0,1 3-144 0,1 3 128 0,3 1-128 16,-4 0 0-16,3 1 0 0,2 0 128 0,4-1-128 15,1-3 0-15,2 0 0 0,2-3 0 0,4 0 0 16,2-4 0-16,1-3 0 16,0 0-176-16,4-4 176 0,3-3 0 0,0-1-160 0,2-4 160 0,-5-3 0 15,0 0 0-15,1-4 0 0,3 1 0 0,1-2 0 16,0-4 128-16,1 0 48 0,0-4 0 0,1-2 0 15,-1-3 208-15,-1-1 32 16,0-2 16-16,-1-2 0 0,0-3-144 0,-4-3-32 0,-1-2 0 0,-2-3 0 0,-3-2-64 0,-3-2-32 16,-3 1 0-16,-3 1 0 0,-2 2-16 0,-4 1 0 15,-2 3 0-15,-2 3 0 16,-1 3 336-16,-3 3 64 0,-1 2 16 0,-3 4 0 0,1 1 16 0,-1 4 0 16,1 3 0-16,-2 3 0 0,0 1-384 0,0 3-192 15,1 2 192-15,-9 9-192 0,6 3 0 0,1 0 0 16,-2 0 0-16,3 0 0 0,5 2 0 0,0-1-176 15,2 1 176-15,3 0-160 0,3-1 160 0,3 1 0 16,-1-2-144-16,3 2 144 0,1-1 0 0,2 0 0 16,3-2-144-16,0-1 144 0,2-2 0 0,4 1-128 15,1-1 128-15,1-2 0 0,0-2 0 0,-3-4 0 16,1 1 0-16,2 2 0 0,2-4 0 0,-1 1 0 16,4-2 0-16,-1 0 0 0,2-3 0 0,1 0 0 15,0-1 0-15,1-2 0 16,1 0-1472-16,0-2-176 0,-2-1-32 0,2-2-13648 0</inkml:trace>
  <inkml:trace contextRef="#ctx0" brushRef="#br0" timeOffset="20815.62">1818 7381 24879 0,'0'0'1088'0,"0"0"256"0,-1-4-1088 0,1 4-256 0,0 0 0 0,4-6 0 15,1 2 1808-15,0-1 304 0,0 1 64 0,1 1 16 0,3 0-1728 0,2 2-336 16,0 0-128-16,1 0 0 16,1 0-816-16,2 1-224 0,-1 2-48 0,0-1-12432 15</inkml:trace>
  <inkml:trace contextRef="#ctx0" brushRef="#br0" timeOffset="20988.96">1814 7578 33343 0,'0'0'1472'0,"0"0"320"0,0 0-1440 0,0 0-352 16,0 0 0-16,0 0 0 0,0 0 0 0,0 0 0 15,6-2 0-15,3 0 0 0,2 0 176 0,2 1 64 16,2-1 16-16,1 0 0 0,3 1-80 0,1 0-16 16,2-1 0-16,0 0 0 15,2-1-1200-15,-1-1-240 0,0-3-64 0,-1 1-8128 0,0-2-1648 0</inkml:trace>
  <inkml:trace contextRef="#ctx0" brushRef="#br0" timeOffset="21429.33">2397 7171 28959 0,'0'0'1280'0,"0"0"272"0,0 0-1232 0,0 0-320 0,0 0 0 0,0 0 752 0,0 0 80 15,0 0 32-15,0 0 0 16,0 0-48-16,-3 5-16 0,1 3 0 0,-1 3 0 15,0 2-432-15,-1 2-96 16,1-1-16-16,0 2 0 0,-1 2-256 0,2 0 128 0,1 0-128 0,1-1 0 0,0-1 144 0,2 0-144 16,2-1 0-16,0 1 144 0,4-2-144 0,1-2 0 15,0-1 0-15,1-2 0 0,0-3 0 0,2-1 0 16,2-3 0-16,0-1 0 0,-1-3 0 0,0-3 0 16,2-1 0-16,-2-3 0 0,-1-2 0 0,0-1-176 15,1-2 16-15,-1-2 0 0,-1 0 160 0,0-2-208 16,0-2 80-16,-1 1 128 0,-1-1 0 0,-1 2 0 15,-2 3 0-15,-4 0 0 0,3 2 0 0,-2 1 320 16,-1 1-48-16,1 3 0 0,-1 2 400 0,-2 6 80 0,0 0 16 0,0 0 0 16,0 0-192-16,0 0-48 0,0 0 0 0,0 6 0 15,0 3-240-15,0 2-48 0,0 1-16 0,0 3 0 16,-1 2-224-16,-3 2 144 0,0 2-144 0,-2 2 128 31,1 1-128-31,-1 1 160 0,2 0-160 0,0 0 160 0,0-2-160 0,1 1 0 0,2 0 0 0,-1 1 128 16,0-3-128-16,0-1 0 15,2-2 0-15,0 0 0 0,2-2 0 0,0-3 0 16,2-1 0-16,1-1 0 16,-1-3-1168-16,1-1-272 0,1-2-48 0,2-2-16 15,0-6-1968-15,3-2-400 0</inkml:trace>
  <inkml:trace contextRef="#ctx0" brushRef="#br0" timeOffset="21782.06">2979 7244 21183 0,'0'0'944'0,"0"0"192"0,0 0-912 0,0 0-224 16,0 0 0-16,0 0 0 0,0 0 1680 0,0 0 304 16,-6 4 48-16,1 4 16 0,-2 2-832 0,1 2-176 15,2 2-16-15,0 1-16 0,-2 3-560 0,2 1-96 16,-1 2-32-16,2 1 0 0,0 2-96 0,2-1-32 16,1-1 0-16,1 1 0 0,2 0-192 0,0-1 0 15,2-3-192-15,1-2 192 0,3 0 0 0,0-4 0 16,-1-2 0-16,2-2 0 0,-1-1 0 0,2-3 0 15,0-3 144-15,2-2-144 0,-1-2 192 0,1-3-64 16,-1-4 0-16,0-3 0 0,0-4 144 0,-1-4 32 16,0-4 0-16,-1-2 0 0,-1-4-96 0,-3 0-16 15,-1 0 0-15,-2 0 0 0,-2 0-32 0,-1 3-16 0,-1 0 0 0,-2 4 0 16,-3 2 320-16,1 3 64 0,-2 2 16 16,0 4 0-16,-4 1-128 0,0 2-32 0,0 3 0 15,0 1 0-15,-2 3-256 0,1 2-128 0,1 1 0 0,0 3 128 16,0 0-384-16,0 3-64 0,1 1-32 0,1 2 0 31,-1 1-1472-31,2 1-288 0,2 0-64 0,3-1-12992 0</inkml:trace>
  <inkml:trace contextRef="#ctx0" brushRef="#br0" timeOffset="22086.43">3261 7005 24639 0,'0'0'1088'0,"0"0"240"0,-4 4-1072 0,-1 2-256 16,1-1 0-16,0 1 0 0,0-1 144 0,2 2-16 15,1-1-128-15,1 1 192 0,0-7 384 0,3 7 80 16,1-1 16-16,0 0 0 0,2-2-160 0,0-1-16 16,3-1-16-16,1-2 0 0,0-3 192 0,2 1 32 0,-1-2 16 0,2-3 0 0,-2-2 160 0,0-2 16 31,-2-2 16-31,-1-1 0 0,-2-3-144 0,0 1-48 0,-3-1 0 0,-1 2 0 0,-1 0-176 0,-2 1-32 15,-1 3-16-15,-1 1 0 0,-3 2 16 0,1 1 16 16,-2 2 0-16,0 0 0 0,0 3-224 0,-2 2-48 31,-1 1-16-31,0 1 0 0,0 3-240 0,0 1 0 16,-1 2-144-16,1 2 144 16,2 2-544-16,1 1-16 0,2 0 0 0,0 2 0 15,3-1-1920-15,1 0-384 0,2-1-80 0</inkml:trace>
  <inkml:trace contextRef="#ctx0" brushRef="#br0" timeOffset="31270.69">1667 8726 7359 0,'0'0'656'0,"0"0"-528"15,0 0-128-15,0 0 0 0,0 0 1088 0,-4 1 176 16,4-1 32-16,0 0 16 0,0 0 176 0,0 0 48 16,0 0 0-16,0 0 0 0,0 0-640 0,0 0-128 15,0 0-32-15,0 0 0 16,0 0-144-16,8 2-16 0,0-1-16 0,2-1 0 0,2 0 128 0,3 0 16 15,-1 0 16-15,1-3 0 0,2 2-176 0,1 0-32 16,-1-1-16-16,2 0 0 0,0 1-128 0,-1 0-32 16,1 0 0-16,0-1 0 0,0 1-112 0,0 0-32 15,-2-1 0-15,-2 1 0 0,-2 0-64 0,0 0 0 16,0-1-128-16,-4 2 192 0,-1-2-64 0,-1 1 0 0,-7 1-128 0,0 0 192 16,0 0 160-16,0 0 32 15,0 0 0-15,0 0 0 0,-6-1 32 0,-1 0 16 16,-3 1 0-16,-2 0 0 0,-4 0-208 0,-3 1-32 0,0-1-16 15,-3 2 0-15,-1 3-176 0,-3-1 0 0,-1 2 144 0,-1 0-144 16,1 2 0-16,-1 1 128 0,0 2-128 0,1 0 0 16,1 2 0-16,-1 0 144 0,0 0-144 0,1 1 0 15,-1 0 144-15,3 0-144 16,2 1 0-16,3-1 144 0,3-1-144 0,3 0 0 0,0 0 0 0,4 0 0 0,2-1 0 0,4 1 0 16,2-1 0-16,2 0 0 0,2-1-128 0,2-1 128 15,4-1 0-15,1-2 0 0,1 0 0 16,2-1 0-16,2-2 0 0,0-1 0 0,2-1 0 15,-1 0 0-15,2-2 0 0,-3-2 0 0,-1 0 0 0,0-2 0 16,-2-3 160-16,0 0-160 0,-3-2 432 0,-1 0-32 16,-1-2 0-16,-2 0 0 0,0 0 208 0,-3-2 32 15,-4-2 16-15,0 2 0 0,-1 0-144 0,-2 1-16 16,-4 1-16-16,0 2 0 0,-1 1-224 0,-1 2-64 16,-3 0 0-16,0 2 0 0,1 1-192 0,-2 2 0 15,0 2 0-15,1 2 0 0,0 1-384 0,3 2 16 16,0 2 16-16,3 1 0 15,1 2-1760-15,3 2-368 0,-1-1-64 0,4 1-11984 0</inkml:trace>
  <inkml:trace contextRef="#ctx0" brushRef="#br0" timeOffset="31899.38">1899 9023 24015 0,'0'0'1056'0,"0"-4"224"0,0-2-1024 0,0 2-256 16,2 0 0-16,-2 4 0 0,2-6 624 0,-2 6 64 31,0 0 16-31,0 0 0 0,5-2 80 0,-5 2 32 0,6 3 0 0,-2 3 0 0,1 1-496 0,-1 3-112 15,0 2-16-15,1 2 0 0,-3 0-192 0,-2 1 128 16,0 1-128-16,0 0 0 0,0 2 144 0,0-1-144 16,-2 1 128-16,1-1-128 15,0-3 128-15,1-1-128 0,-3-1 128 0,2-1-128 16,0-3 0-16,0-2 128 0,-1 0-128 0,2-6 0 16,-1 5 336-16,1-5-16 0,0 0 0 0,0 0 0 15,0 0 192-15,0 0 16 0,1-5 16 0,1-2 0 16,2-1-32-16,2-3 0 0,-2-4 0 0,3 1 0 15,0-3-128-15,0 0-16 0,3-2-16 0,1 0 0 16,0 0-96-16,1 1-32 0,3 3 0 0,-1 0 0 16,-4 2-224-16,1 1 0 0,0 2 0 0,0 2 0 15,-2 3 128-15,-1 2-128 0,1 2 0 0,-1 2 144 0,0 2 64 0,-1 1 16 16,0 2 0-16,1 0 0 0,-2 3-96 0,1 1-128 16,-1 1 176-16,0 1-176 0,-1 0 144 0,0 0-144 15,-1 1 0-15,1-2 144 0,-1 0-144 0,0 0 0 16,0 0 0-16,-1-2 128 0,0 0-128 0,-1 0-192 15,1-1 32-15,-1-2 16 16,0 1-2528-16,-2-7-496 0</inkml:trace>
  <inkml:trace contextRef="#ctx0" brushRef="#br0" timeOffset="32702.84">1469 9943 20271 0,'-5'-12'1792'0,"4"5"-1424"0,0-1-368 0,1-2 0 0,1-2 1184 0,2-2 160 0,3 1 48 0,1-1 0 16,2 0-272-16,1-2-48 15,2 1-16-15,0-1 0 0,2 0-32 0,3 0 0 16,-1 1 0-16,3 2 0 0,-1 0-400 0,0 1-96 15,2 1-16-15,0 2 0 0,-1 2-256 0,-1 2-64 16,-1 2-16-16,1 3 0 0,-2 2-176 0,-1 0 160 16,0 1-160-16,-2 3 160 0,-1 1-160 0,-1 2 0 15,0 0 0-15,0 2 0 16,-4 2-512-16,-1 2-48 0,-1 2 0 0,-2 1 0 0,-3-1-2512 0,-1 0-512 16</inkml:trace>
  <inkml:trace contextRef="#ctx0" brushRef="#br0" timeOffset="32971.01">1753 9764 19343 0,'-6'-10'1728'0,"6"10"-1392"16,-4-5-336-16,1 0 0 0,0 1 1136 0,3 4 144 15,-4-5 48-15,4 5 0 0,0 0-32 0,0 0 0 16,0 0 0-16,0 0 0 0,0 0-720 0,-2 7-160 16,-2 0-32-16,0 4 0 0,2 3-192 0,-1 2-64 15,0 2 0-15,-1 3 0 0,0 3 64 0,0 2 0 16,-1 2 0-16,1-1 0 0,-1 1-64 0,2-1-128 15,0 1 192-15,-1 11-64 0,2-6-128 0,3-5 0 16,2-5 0-16,0-3 0 0,0-3 0 0,3-2 128 0,0-2-128 0,1-7 0 16,-2 0 0-16,5-2 0 15,1-1 0-15,4-2 0 16,0-2-272-16,3-2-144 0,1-1-32 0,3-2 0 16,3-1-2144-16,0-3-432 0</inkml:trace>
  <inkml:trace contextRef="#ctx0" brushRef="#br0" timeOffset="33426.21">2108 10021 17503 0,'0'0'768'0,"-1"-5"176"15,0-1-752-15,0 1-192 0,2-1 0 0,-1 1 0 0,0-1 1376 0,1 1 240 16,0-1 48-16,-1 6 16 15,3-4-320-15,-3 4-64 0,0 0-16 0,0 0 0 16,6-2-464-16,-6 2-112 0,6 3 0 0,-1 1-16 0,1 3-304 0,-1 1-48 16,-1 0-16-16,0 3 0 0,-1 1-128 0,1 3-16 15,-3-1-16-15,-1 3 0 0,0-1-160 0,0 1 160 16,-1-1-160-16,-1 1 160 0,1-2-160 0,0-1 0 16,0 1 0-16,0-3 128 0,0-2-128 0,0-2 0 15,0 0 144-15,0-1-144 0,1-7 128 0,0 0-128 16,0 0 160-16,0 0-160 0,0 0 272 0,0 0-32 15,0 0-16-15,0 0 0 16,1-8 96-16,1-1 32 0,1-2 0 0,2-2 0 0,1-2 0 0,1-1 0 16,-1-3 0-16,2 1 0 0,1-1-352 0,1 3 0 0,0 0 0 15,0 2 128-15,0 2-128 0,-2 2 0 0,2 1 0 0,-1 2 0 16,1 2 128-16,-2 2 0 0,0 0 0 0,0 3 0 16,0 2 80-16,0 0 32 0,-2 2 0 0,1 2 0 15,-1 0-64-15,2 2-16 16,-4 1 0-16,2 1 0 0,-1 1-160 0,1 0 128 0,-2 1-128 0,2 0 128 15,-4 0-128-15,1-1 0 0,1-2 0 0,-2 0 128 16,-1-2-288-16,1 0-64 0,-1-2-16 0,-1-5 0 16,0 0-1824-16,0 0-368 0,0 0-80 0,0 0-11856 15</inkml:trace>
  <inkml:trace contextRef="#ctx0" brushRef="#br0" timeOffset="33725.91">2740 8890 31327 0,'0'0'2784'0,"0"0"-2224"0,0 0-560 0,4-4 0 0,2 1 192 0,0-1-64 16,2 1 0-16,1 0-128 0,1-1 208 0,2 1-64 0,3 0-16 0,2-1 0 15,-1 2-128-15,2-1 0 0,1 1 0 0,-2-2 0 0,1 0 0 0,-1 1-176 16,0-1 48-16,-2 3-9344 16,-2 0-1856-16</inkml:trace>
  <inkml:trace contextRef="#ctx0" brushRef="#br0" timeOffset="33882.89">2772 9056 28383 0,'0'0'1264'0,"0"0"256"0,0 0-1216 15,0 0-304-15,0 0 0 0,0 0 0 0,0 0 384 0,0 0 32 16,0 0 0-16,9-2 0 0,0-1 224 0,5 0 32 16,2-2 16-16,3 1 0 0,1-2-384 0,2 1-80 15,2-1-16-15,0 1 0 16,-1-4-368-16,0 0-80 15,1 1-16-15,2 0-14208 0</inkml:trace>
  <inkml:trace contextRef="#ctx0" brushRef="#br0" timeOffset="34197.51">3404 8493 24879 0,'1'-6'2208'0,"0"-3"-1760"0,2-1-448 0,0-1 0 16,1 0 960-16,2 0 96 0,0 0 32 0,2 0 0 16,0 1-384-16,2 0-64 0,0 0 0 0,1 2-16 15,1 3-176-15,0 1-48 0,1 0 0 0,-1 2 0 16,0 1-224-16,-1 1-48 0,0 1-128 0,-1 1 192 16,-1 3-64-16,-2 1-128 0,-1 3 176 0,-1 2-176 15,-2 2 240-15,-2 3-64 0,-1 0-16 0,-1 2 0 0,-1 0-160 0,-1 2 128 16,0 0-128-16,-1-1 128 0,-1-2-128 0,1 0 128 15,1-2-128-15,-1 1 128 0,1-2-128 0,0-1 0 16,-1-2 0-16,1 0 0 0,0-1 0 0,0 0 128 16,-1-1-128-16,2 0 0 0,0-1 0 0,1 1 0 15,0 0 128-15,0 0-128 16,1 1-1024-16,1 1-224 0,0 0-48 0,1 1-12720 0</inkml:trace>
  <inkml:trace contextRef="#ctx0" brushRef="#br0" timeOffset="34560.58">3684 9017 17503 0,'0'0'768'0,"-4"-2"176"0,0-2-752 0,0 2-192 0,-1 0 0 0,1 0 0 16,-1-1 2480-16,2 0 464 0,-2 0 80 0,5 3 32 16,0 0-1424-16,-4-3-288 0,3-2-48 0,1 5-16 15,0 0-720-15,3-5-160 0,2-1-16 0,-1 2-16 16,2-1-224-16,0 2-144 0,1 0 192 0,1 2-192 15,-1 0 0-15,1 2 0 0,-1 0 0 0,-7-1 0 16,6 3 0-16,0 3 0 0,-2 0 0 0,-1 2 0 0,1 1 0 0,-4 1 0 16,-2-1 0-16,-1 1 0 0,1-1 0 0,-2 1 0 15,-2-1 0-15,1 0 0 0,-2-2 176 16,-1 0-176-16,1-3 160 0,-1 0-160 0,-1-1 272 0,2-2-32 16,-1-1-16-16,0 0 0 0,0-3 288 0,1-2 64 15,1 0 16-15,-1-2 0 0,1 1-48 0,2-2-16 16,0-1 0-16,3 0 0 0,1-1-208 0,2-1-32 0,3-1-16 0,1 1 0 15,3 0-272-15,-1 1 0 16,2 2 0-16,1 0-144 0,1 1 144 0,2 3-208 16,2 2 80-16,-1 1 128 15,0 1-1712-15,2 2-208 0,-1 1-64 0</inkml:trace>
  <inkml:trace contextRef="#ctx0" brushRef="#br0" timeOffset="35217.81">2928 9945 27647 0,'0'0'2448'0,"-4"-3"-1952"16,0 1-496-16,4 2 0 0,0 0 784 0,0 0 64 15,4-6 16-15,2 2 0 0,3-1-304 0,2 1-64 16,1 1-16-16,2-2 0 0,3 0-96 0,2-1 0 16,3 1-16-16,0-2 0 0,0 0-176 0,1 0-48 15,0 0 0-15,1 2 0 0,-1-1-144 0,-1 2 0 16,0 1 0-16,-1-1 0 16,-2 3-2128-16,-2 1-416 0,-1 0-80 0</inkml:trace>
  <inkml:trace contextRef="#ctx0" brushRef="#br0" timeOffset="35390.87">2997 10116 15663 0,'0'0'1392'0,"0"0"-1120"15,-4-2-272-15,4 2 0 0,0 0 3904 0,0 0 704 0,0 0 160 0,0 0 32 16,0 0-3760-16,0 0-736 16,8-5-160-16,1 1-16 0,2-2-128 0,6 2 176 15,3-2-176-15,1 1 192 0,1-1-192 0,1 1 192 0,1-2-192 0,3 1 192 31,3 0-1264-31,-1 1-240 0,2-1-48 0,-1 0-12400 0</inkml:trace>
  <inkml:trace contextRef="#ctx0" brushRef="#br0" timeOffset="35704.89">3590 9620 18431 0,'0'-8'1632'0,"1"-1"-1312"15,3 0-320-15,0 2 0 0,3-2 3280 0,0 1 592 16,1 2 112-16,2-1 32 0,1-1-3104 0,0 3-608 16,1-1-128-16,1 2-32 0,3 2 48 0,-1-1 16 15,-1 3 0-15,2 0 0 0,-1 0-208 0,-1 3 176 0,1 0-176 0,-1 1 160 16,-3 1-160-16,-1 0 0 16,-1 2 144-16,-2 1-144 0,0-1 128 0,-2 3-128 0,0 0 160 0,-2 1-160 15,2 1 144-15,-3 0-144 16,-2-1 128-16,0 1-128 0,-2 2 224 0,-1 0-32 15,0-2-16-15,-1 1 0 0,-1 0 48 0,0 1 16 0,-1-1 0 0,1 1 0 16,-2 0-240-16,2 1 176 0,0 0-176 0,1-1 160 16,1 1-160-16,0-1 0 0,2 2 0 0,1 0 0 31,0-2-608-31,2 0-160 0,2 0-16 0,0-1-9680 0,2-1-1936 0</inkml:trace>
  <inkml:trace contextRef="#ctx0" brushRef="#br0" timeOffset="36034.57">3898 10153 25791 0,'0'0'1152'0,"0"0"224"0,0 0-1104 0,-3-4-272 0,3 4 0 0,0 0 0 0,-3-6 1152 0,3 6 192 16,0 0 16-16,0-4 16 0,1-3-160 0,-1 7-48 16,0 0 0-16,0 0 0 0,5-2-720 0,-5 2-160 15,8 2-32-15,-3 0 0 0,-5-2-256 0,7 5 128 16,-2-1-128-16,1 3 0 0,-3 1 128 0,-1 0-128 15,0 1 0-15,-2 1 0 0,-2 0 128 0,1 1-128 16,-2-1 144-16,0-1-144 0,-3-2 176 0,1 0-176 16,-2-2 192-16,-2 1-192 0,-1-2 256 0,-1 0-48 15,-1-3-16-15,1-1 0 0,-2-1 368 0,1-2 64 16,-1 0 16-16,1-2 0 0,1-3 144 0,1-1 48 16,1-1 0-16,1-2 0 15,2 0-320-15,2-1-64 0,2 0-16 0,4-1 0 0,2 1-304 0,2 0-128 0,3 0 128 0,1 1-128 16,2 1 0-16,2 2 0 15,2 1-224-15,0 3 80 0,1 0-672 0,0 3-128 0,2 2-16 0,1 2-17664 16</inkml:trace>
  <inkml:trace contextRef="#ctx0" brushRef="#br0" timeOffset="47729.85">902 10992 6447 0,'0'0'272'0,"0"0"80"0,0 0-352 0,-6 2 0 0,1-2 0 0,5 0 0 0,-6 0 2512 0,6 0 432 16,-4 0 96-16,4 0 16 0,-7-2-1648 0,7 2-336 15,0 0-64-15,0 0-16 0,0 0-256 0,0 0-48 16,0 0-16-16,0 0 0 0,0 0-272 0,0 0-48 16,7 0-16-16,-1 0 0 0,4 2 48 0,2-1 0 15,3-1 0-15,1 1 0 0,3-1 0 0,2 0 16 16,1 0 0-16,1 0 0 0,0-1 0 0,1 0 0 0,0-1 0 16,1 0 0-16,-2 0-64 0,-2 0-16 15,-1 0 0-15,0 1 0 0,-1-1-96 0,-1 1-32 16,-3 0 0-16,-1 1 0 0,-1 0-192 0,-2 0 128 15,-2-1-128 1,-1 1 0-16,-8 0 192 0,0 0-64 0,0 0-128 0,0 0 192 0,0 0 16 0,0 0 0 16,0 0 0-16,0 0 0 0,0 0 16 0,0 0 0 0,-7-1 0 0,-1 0 0 15,-3 0-48-15,-2 0-16 0,-1 1 0 16,-2 0 0-16,-1 0 0 0,-3 1 0 0,-3 0 0 0,-2 0 0 31,-3 1-32-31,-1-1 0 0,-3 0 0 0,1 1 0 0,2-1 32 0,0 1 0 16,0 0 0-16,2 0 0 0,0 0-160 0,3 2 0 0,1-1 144 0,2 1-144 31,0 1 0-31,2 0 0 0,3 2 0 0,2 2 128 0,-1 0-128 0,2 0 0 0,0 2 0 0,2 3 0 0,1 0 0 0,1 1 0 31,2 0-144-31,2-1 144 0,3 1 0 0,2 1 0 16,2-2-144-16,1 0 144 0,3 1 0 0,1-1 0 16,-1-2 0-16,3-1 0 0,1-1 0 0,1-1 0 15,1-3 0-15,2 0 0 0,3-3 320 0,-1-2 0 16,1-2 16-16,-1-2 0 0,1-3 288 0,-2-4 48 15,-1-1 16-15,1-2 0 0,-3-2-48 0,-1-1 0 16,-2 0 0-16,-3-2 0 0,-1 0-144 0,-3-1-48 16,-3 0 0-16,-3 2 0 0,0-1-160 0,-1 3-32 15,-5 1-16-15,-1 2 0 0,-1 2-240 0,-2 3 0 16,1 0 0-16,-1 3 0 0,0 3-128 0,-1 2-80 0,0 2-16 0,-1 4 0 31,2 3-1296-31,1 1-256 0,0 2-48 0,2 2-16 16,0 3-1392-16,2-2-288 0</inkml:trace>
  <inkml:trace contextRef="#ctx0" brushRef="#br0" timeOffset="49157.67">1069 11461 6447 0,'0'0'576'0,"0"0"-576"0,0 0 0 0,0 0 0 16,0-4 2672-16,0-2 416 0,0 1 96 0,1-1 16 15,0 1-1344-15,1-2-272 16,2-1-48-16,-3 1-16 0,2 0-320 0,0 0-64 0,2 0-16 0,-1-1 0 16,2 1-416-16,0 2-64 0,2-1-32 0,0 2 0 15,-2 1-112-15,2 1-32 0,1 0 0 0,-3 4 0 16,1 1-208-16,-1 2-64 0,1 2 0 0,0 3 0 16,-2 2-64-16,0 1-128 0,-1 1 176 0,-1 3-176 15,-1-1 128-15,1 2-128 0,-3 1 0 0,1-1 0 16,-1 0 128-16,0 0-128 0,-1-3 0 0,0-1 0 0,1 0 144 0,0-3-144 15,-3-3 0-15,2 0 144 16,0-1-144-16,1-7 192 0,0 0-192 0,0 0 192 0,0 0 240 0,0 0 48 16,0 0 16-16,0 0 0 0,0 0 48 0,-4-5 16 31,0-1 0-31,1-2 0 0,1-2-176 0,2-2-48 0,0-1 0 0,0-3 0 0,0-1-144 0,2-1-16 16,1-1-16-16,1 1 0 0,-1-1-160 0,3 1 128 15,0 2-128-15,1 2 128 0,-1 0-128 0,2 3 0 16,1 2 0-16,0 0 0 0,1 2 0 0,-1 3 0 0,0 0 0 0,1 2 0 15,0 1-160-15,1 2 160 16,0 3 0-16,-1 0-144 0,0 3 144 0,0 0 0 16,0 4 0-16,-2 1-128 0,0 2 128 0,0-2 0 15,-2 2 0-15,0 1 0 0,-2 1 0 0,1 0 0 16,-1 1 0-16,1-1 0 0,-3 0 0 0,0-2 128 0,-1-1-128 0,0 0 0 16,0-1 0-16,0-1 144 15,0-2-144-15,-1-1 0 0,0-1 128 0,0-7-128 0,0 0 0 16,0 0 0-16,0 0-1136 0,0 0-272 0,0 0-64 0,0 0-16 15,0 0-1824 1,8 0-352-16,9-5-80 0,-1-1-16 0</inkml:trace>
  <inkml:trace contextRef="#ctx0" brushRef="#br0" timeOffset="49723.85">1987 11174 25279 0,'0'0'1120'0,"0"0"224"0,0 0-1072 0,0 0-272 15,0 0 0-15,0 0 0 0,-3-3 1504 0,3 3 240 16,0 0 48-16,0 0 16 0,0 0-896 0,0 0-176 0,0 0-32 0,0 0-16 16,7-4-368-16,0 2-64 0,2 1 0 0,2 0-16 15,2 0-240-15,1 1 0 16,-1-1 128-16,1 0-128 0,-1 0-176 0,1-1-80 16,-1 2 0-16,0 0-16 15,1 0-1872-15,-2 2-368 0,0-1-80 0</inkml:trace>
  <inkml:trace contextRef="#ctx0" brushRef="#br0" timeOffset="49912.2">2001 11336 27231 0,'-14'0'1216'0,"9"1"240"0,-1 0-1168 0,1 0-288 0,5-1 0 0,0 0 0 16,-6 2 1360-16,6-2 224 0,0 0 32 0,0 0 16 0,0 0-528 0,0 0-96 16,0 0-32-16,0 0 0 0,0 0-480 0,7 2-112 15,1-1 0-15,3 1-16 0,3-2-176 0,0 0-48 16,4-2 0-16,2 2 0 0,0-1-368 0,2 0-80 31,1 0-16-31,1 0 0 0,0 0-2672 0,0 1-528 0</inkml:trace>
  <inkml:trace contextRef="#ctx0" brushRef="#br0" timeOffset="50792.65">3764 10753 15663 0,'-11'-5'1392'0,"11"5"-1120"0,-7 0-272 0,2-1 0 0,5 1 1568 0,0 0 256 16,0 0 48-16,0 0 16 0,0 0-928 0,6 0-192 16,-6 0-48-16,9 0 0 0,1 0-32 0,2 1-16 0,5 3 0 0,0-3 0 15,3-1 64-15,2 0 16 16,1 1 0-16,1 0 0 0,2-1-192 0,1 0-48 0,-3-1 0 0,2 0 0 16,-1-2-176-16,0 1-32 0,0 0-16 0,-1 0 0 15,-1 0-96-15,-2 1 0 0,-3-2-16 0,0 1 0 16,-4 0-16-16,-2 0 0 0,-3 0 0 0,-2 0 0 15,-7 2 160-15,0 0 48 0,0 0 0 0,0 0 0 0,0 0 128 16,-6-4 16-16,-4 0 16 0,-2 0 0 0,-2 0-320 0,-1 2-64 16,-4 0-16-16,-1 2 0 0,-1 1-128 0,-2 0 0 15,-3 2 0-15,-1 0 0 0,1 2 0 0,-2 0 0 16,1 2 0-16,-3 1 0 0,-1-1 0 0,2 2 0 16,-1 1 0-16,1 1 0 0,1 0 0 0,3 1 0 15,1 1 0-15,4 0 0 0,1 1-160 0,2-1 160 16,3 0 0-16,2 0-144 0,2 2 144 0,2-1 0 15,3-1-144-15,3 0 144 0,1 0 0 0,2 0-144 16,2-2 144-16,2 1 0 0,3-4 0 0,2 0 0 16,1-1 0-16,2-3 0 0,3-1 0 0,1 0 0 15,2-2 0-15,1-2 0 0,-2-3 256 0,0 0-64 16,-1-3 0-16,-1 0 0 0,-3-3 112 0,-2 0 16 16,-1 0 0-16,-3-2 0 0,-4 0 48 0,-2 1 16 15,-2 0 0-15,-3 1 0 0,-3 0-96 0,-2 1-16 16,2 1 0-16,-6 3 0 0,-1 1-272 0,-1 0 0 15,-3 2 0-15,2 1 0 0,-1 1-304 0,2 2-16 0,-1 3 0 0,3-1 0 32,0 3-1408-32,2 0-304 0,1 2-48 0,1 2-8640 0,2 1-1728 0</inkml:trace>
  <inkml:trace contextRef="#ctx0" brushRef="#br0" timeOffset="51217.17">4043 11040 24879 0,'0'0'2208'0,"4"-6"-1760"16,-1 1-448-16,1-1 0 0,2 2 960 0,-1-1 96 16,1 1 32-16,0 1 0 0,1 1-16 0,1 0 0 15,-2 2 0-15,2 2 0 0,0 0-672 0,-1 2-128 16,1 2-16-16,-1 1-16 0,-2 2-240 0,1 1 0 16,-3 0 0-16,0 2 0 0,0 1 0 0,-2 0 0 15,-1 0 0-15,-1 1 0 0,-2-1 0 0,0 1-160 16,0 1 32-16,-2-2 0 0,0-1-32 0,0-1 0 15,1-1 0-15,0-2 0 0,0-3 160 0,4-5 0 0,0 0 0 0,0 0 0 16,0 0 256-16,0 0-32 0,0 0 0 0,1-7 0 16,1 0 96-16,1-3 0 15,2-2 16-15,2-1 0 0,1-3-80 0,2-1-32 16,2-3 0-16,1-1 0 0,0 0-224 0,-1 1 0 0,0 1 0 0,-1 3 0 16,-2 2 0-16,-1 2 0 15,-1 2 0-15,-3 3 0 0,-1 3 192 0,-3 4-16 16,0 0 0-16,0 0 0 0,0 0 16 0,0 8 0 0,0 5 0 0,-1 0 0 15,-1 1-192-15,1 0 0 0,-2 1 0 0,3 0 0 16,0 2 0-16,0-2 0 0,2-1 0 0,1-1 0 16,1 1 0-16,2-2 0 0,1-1 0 0,4-1 0 15,3-3-576-15,0 0-64 16,1-3 0-16,3 0 0 0,1-1-736 0,4-3-160 0,0-2-16 0,1-4-12144 16</inkml:trace>
  <inkml:trace contextRef="#ctx0" brushRef="#br0" timeOffset="51405.31">4852 10862 24303 0,'-8'-11'1072'0,"5"6"224"0,0 0-1040 0,-2-2-256 16,1 2 0-16,-2-1 0 15,1-1 1776-15,-1 2 288 0,1-1 64 0,0 2 16 0,1 1-736 0,4 3-160 16,0 0-32-16,0 0 0 0,0 0-576 0,0 0-128 16,0 0-32-16,0 0 0 0,-2 7-480 0,0 3 0 15,-1 1 0-15,2 3 0 0,1 0 0 0,0 1 0 16,1 1 0-16,0 1-160 0,1 2 160 0,0 1 0 15,-1 0 0-15,1-2 0 0,0 1-256 0,0-1-32 16,1-2 0-16,0 1 0 16,0-2-2016-16,1-1-384 0,0-2-96 0</inkml:trace>
  <inkml:trace contextRef="#ctx0" brushRef="#br0" timeOffset="51594.04">4600 10998 26719 0,'-6'-12'1184'0,"5"6"240"0,0 0-1136 0,1 0-288 0,1 1 0 0,2-1 0 16,0 1 1568-16,2-1 256 0,5 1 48 0,1 0 16 15,5 0-1264-15,2 0-256 0,4 1-48 0,3 0-16 16,1 0-176-16,1 1-128 0,0 0 144 0,-1 2-144 16,1-2-320-1,-1 2-144-15,0 0-48 0,2 0-14480 0</inkml:trace>
  <inkml:trace contextRef="#ctx0" brushRef="#br0" timeOffset="52144.32">5415 10752 27759 0,'0'0'1216'0,"0"0"272"0,0 0-1184 0,1-5-304 15,0 1 0-15,-1 4 0 0,0 0 848 0,6-4 112 0,1 1 32 16,2 1 0-16,1 0-416 0,2 1-64 0,3 0-32 0,-1 1 0 16,5 1-272-16,1 0-48 15,4-1-16-15,2 0 0 0,-1-1-144 0,3 1 160 0,-2 0-160 0,1 0 160 16,-3-1-160-16,-1-1 0 0,-2 1 0 0,1 0 128 16,-4 0-128-16,0 0 0 0,-3 0 0 0,-1 0 0 15,-3-1 0-15,-3-1 128 0,-1 1-128 16,0 0 0-16,-7 2 208 0,0 0-32 0,0-5-16 0,0 5 0 0,-6-5 0 0,1 1 0 15,-3-1 0-15,-2 2 0 0,-2 0-160 16,-1 1 128-16,0 0-128 0,-4 2 128 0,1 0-128 0,-4 2 0 16,-2 0 0-16,-1 0 0 0,-2 1 0 0,0 2 0 15,-1-1 0-15,0 3 0 0,1-2 0 0,2 4 0 16,0 2 0-16,2-1 0 0,1 0 0 0,4 0 128 16,0 0-128-16,4-1 0 0,0 1 0 0,2 0 0 15,3 0 0-15,1 0 0 0,3 0 0 0,1-1 0 0,0 0 0 0,4-2 0 16,1 0 128-16,1-1-128 15,3 0 128-15,2-1-128 0,3-1 160 0,-1-2-160 16,2-1 192-16,0-1-192 0,0-2 192 0,-1-1-192 0,1-2 192 0,-2 0-192 16,-2-2 224-16,0-1-64 15,-1-2-16-15,-3 1 0 0,-2-1 144 0,-3 0 32 16,-3 0 0-16,-1 1 0 0,-3 1 0 0,-1 1 0 0,-2 0 0 16,-1 2 0-16,-1 1-320 0,-2 2 0 15,1 1 0-15,0 2-144 0,0 1-160 0,1 3-16 0,1 0-16 0,0 2 0 31,0 0-624-31,1 2-128 0,1 2-32 0,2 0-9472 0,4 1-1888 0</inkml:trace>
  <inkml:trace contextRef="#ctx0" brushRef="#br0" timeOffset="52615.85">5767 10885 25167 0,'0'0'1104'0,"0"0"240"0,0 0-1072 0,0 0-272 15,0 0 0-15,0 0 0 0,0 0 1088 0,-5 3 144 16,-1 1 48-16,1 2 0 0,-1-1-656 0,2 2-128 15,-1 1-32-15,2 2 0 0,0-2-288 0,0 2-176 16,2 0 192-16,1 0-192 0,1-1 240 0,2 1-64 16,0-3-16-16,2 0 0 15,1-1 240-15,2-3 48 0,0-1 16 0,2-1 0 0,0-1 0 0,1-2 0 16,0-1 0-16,1-2 0 0,-1 0-48 0,0-3-16 0,-1-2 0 0,0-1 0 16,-1-2 64-16,-1 1 16 0,-1 1 0 15,0 0 0-15,-3 0-80 0,1 1-16 16,-2 0 0-16,-1 2 0 0,-1 1 32 0,0 1 0 15,-1 1 0-15,0 5 0 0,0 0-64 0,0 0-16 16,0 0 0-16,0 0 0 0,-4 2-336 0,0 2 0 16,-1 4 0-16,1 2 0 0,-1 1 0 0,1 3-192 0,0 4 64 0,-3 3 0 15,0 2 128-15,1 3-128 0,-2 4 128 0,-1 3-128 16,1 2 128-16,0 0-128 0,-1 0 128 0,1 0-128 16,0-2 128-16,0-2 0 0,0-1 0 0,2-1 0 15,-1-2 0-15,0 0 0 0,2-5 0 0,-1-3 0 16,2-1 0-16,0-4 0 0,0-3 0 15,1-2 128-15,0-2 64 0,-2-4 0 0,5-3 16 0,-5 0 0 16,-2-3 384-16,2-4 80 0,-2-2 16 0,2-3 0 0,-2-3-176 0,1-3-16 16,2 0-16-16,2-1 0 0,0-1-240 0,2 0-48 15,2-2-16-15,1 1 0 0,2 2-176 0,0 0 0 16,2 2-160-16,0 1 160 31,0 3-608-31,0 2-32 0,0 0 0 0,1 2 0 0,-1 2-2096 0,0 3-416 0,1 1-96 0</inkml:trace>
  <inkml:trace contextRef="#ctx0" brushRef="#br0" timeOffset="53055.08">3805 11516 23375 0,'-10'-5'1024'0,"10"5"240"0,-6-2-1008 0,1 2-256 0,5 0 0 0,0 0 0 0,0 0 1088 0,0 0 192 16,0 0 16-16,0 0 16 15,0 0-240-15,12 0-48 0,4 0-16 0,5-1 0 16,6 0-352-16,5-2-64 0,5-1-16 0,6 1 0 0,6 2-192 0,7 0-64 16,10 0 0-16,4 0 0 0,1-2-176 0,5 2-144 15,6 1 192-15,2-2-192 0,4-1 160 0,-1 1-160 16,0 0 128-16,3 0-128 0,4-1 0 0,-5 1 0 16,-4-2 128-16,-7 0-128 0,-4 2 0 0,-3 0 0 15,-5 0 144-15,-6 0-144 0,-5-2 0 0,-7 1 144 31,-9-1-144-31,-7 0 0 0,-5 0 192 0,-8 1-192 16,-3-1 192-16,-5 1-192 0,-4 0 208 0,-7 3-64 16,0 0-16-16,0 0 0 15,0 0-592-15,-7-2-128 0,-4 2-32 0,-5 2 0 16,-3 3-2096-16,-3 3-416 0</inkml:trace>
  <inkml:trace contextRef="#ctx0" brushRef="#br0" timeOffset="53417.13">4904 11898 17503 0,'-11'-10'768'0,"5"4"176"15,-1-2-752-15,1-2-192 0,0-1 0 0,2-1 0 0,0-1 3328 0,1 1 624 16,3 0 128-16,1 0 16 16,3 0-2432-16,1 0-512 0,3-1-80 0,3 2-32 15,2 1-624-15,1 1-128 0,1 2-32 0,1 2 0 16,2 1-256-16,-2 1 0 0,0 2 0 0,-2 2 0 15,-2 2 0-15,-2 3 0 0,0 3 0 0,-2 2 0 16,-3 1-208-16,-2 2 48 0,-1 3 16 0,-5 3 0 0,-2 3 0 0,-4 3 0 16,-3 2 0-16,-2 1 0 0,-3 4-32 0,1-2 0 15,-1-2 0-15,2-3 0 0,-1-3 176 0,3-2-128 16,2-4 128-16,3-3-128 0,1-2 128 0,1-3 256 16,2-1-64-16,2-3-16 0,2-5 352 0,0 0 80 15,0 0 16-15,5 4 0 0,3 0-160 0,2-2-16 16,2-1-16-16,3-1 0 0,3-1-272 0,2 0-160 15,2-1 192-15,3-1-192 0,5 0 0 0,-2 0 0 16,2 0 0-16,0-1 0 16,-1 2-256-16,1 1-176 0,-1-1-16 0,-2-2-16 15,2-1-1952-15,-2 1-384 0,3-2-80 0</inkml:trace>
  <inkml:trace contextRef="#ctx0" brushRef="#br0" timeOffset="53841.17">6263 10852 23951 0,'0'0'2128'0,"0"-7"-1696"0,0 0-432 0,1 1 0 16,1 0 512-16,2 1 32 0,-4-1 0 0,3 2 0 0,1 0 416 0,1 0 96 15,0 1 16-15,1 1 0 0,-6 2-192 0,8-1-48 16,-1 1 0-16,1 2 0 0,0 1-256 0,0 2-48 16,1 1-16-16,0 3 0 0,1 2-304 0,0 3-64 15,0 2-16-15,1 5 0 0,0 4-128 0,0 3 0 0,-1 4 0 0,-3 5 0 16,0 3-160-16,-4 7 160 15,-2 4 0-15,-3 5-144 0,-2 6 144 0,-6 1 0 16,-1 2 0-16,-2-1-128 0,-3 1 128 0,-1-2 128 16,-1-5-128-16,-2-3 176 0,-1-2-48 0,0-2 0 15,-1-6 0-15,-2-3 0 0,-3-2-128 0,-4-4 0 16,-3-5 144-16,-2-1-144 0,-4-1-480 0,-1-3-160 0,-1-2-48 0,0 1 0 16,-2-5-1840-1,-4 0-368-15</inkml:trace>
  <inkml:trace contextRef="#ctx0" brushRef="#br0" timeOffset="54407.16">3651 10775 17503 0,'-4'-12'768'0,"4"6"176"0,0-1-752 0,0 0-192 0,0-1 0 0,0 0 0 15,0 2 1024-15,-1-2 160 0,0 1 32 0,0 2 16 16,-1-1-176-16,0 2-32 16,-2 0-16-16,1 1 0 0,3 3-304 0,-5-1-48 0,-2 2-16 0,0 3 0 0,0 1-368 0,-2 4-80 15,-1 3 0-15,-2 4-16 0,-2 1-176 0,-3 4 0 16,-1 3 144-16,1 5-144 15,-2 3 256-15,-1 5-32 0,-5 6 0 0,-1 5 0 0,-1 4 0 0,1 4 0 16,-1 4 0-16,3 2 0 0,2 2-80 0,4 2-16 16,2 1 0-16,6 0 0 0,4-1 0 0,5-2 0 15,5-1 0-15,6-4 0 0,4 0 160 0,5-4 32 16,3-3 0-16,4-1 0 0,4-3 0 0,2-4 16 16,1-4 0-16,2-4 0 0,1-4 48 0,2-2 0 15,-1-5 0-15,2-3 0 0,0-3-64 0,1-4 0 16,1-2 0-16,-4-4 0 0,-2-3-144 0,-4-1-48 15,-5-3 0-15,-3-2 0 0,-3-1-272 0,-3 0-64 16,-4-1-16-16,-3 0 0 16,-4 1-1776-16,-6 1-368 0,0 0-64 0</inkml:trace>
  <inkml:trace contextRef="#ctx0" brushRef="#br0" timeOffset="55474.3">7020 10846 10591 0,'0'0'464'0,"0"0"112"0,0 0-576 0,0 0 0 0,0 0 0 0,-1-4 0 0,0-1 1968 0,1 5 272 16,0-5 64-16,-1-1 16 15,-2 2-416-15,3 4-96 0,0 0-16 0,-1-6 0 0,0 2-304 0,1 4-64 16,0 0-16-16,0 0 0 0,0 0-368 0,0 0-80 16,0 0 0-16,0 0-16 0,0 0-496 0,0 0-80 15,0 0-32-15,-2 6 0 0,1 2-336 0,0 3 0 16,0 1 0-16,1 3 128 0,0 2-128 0,0 3 0 15,0 2 0-15,0 1 128 0,0 1-128 0,0 2 0 16,0 0 0-16,0-1 0 0,0 1 0 0,0-2 0 16,-1-2 0-16,1-1 0 0,0-1 128 0,0-2-128 15,0 0 160-15,0-2-160 0,0-1 176 0,1-2-176 16,0-1 192-16,0-1-192 0,0-1 0 0,1-2 0 16,0-2-240-16,-2-6 80 15,0 0-1840-15,0 0-368 0,0 0-80 0,0 0-10832 0</inkml:trace>
  <inkml:trace contextRef="#ctx0" brushRef="#br0" timeOffset="55726.7">6855 11101 12895 0,'-3'-5'1152'0,"-2"-1"-928"0,1 1-224 0,-1 0 0 0,1 1 3520 0,2 0 672 16,2 4 128-16,0 0 32 15,0 0-2528-15,0 0-496 0,0 0-112 0,0 0 0 0,5-4-768 0,4 2-128 16,2 1-48-16,5 0 0 0,2 0-112 0,4 0-32 15,5-1 0-15,0-1 0 0,3 1 16 0,0 0 0 16,0-4 0-16,1 1 0 0,-1 1-144 0,0-1 128 16,-1 0-128-16,0 0 128 0,-3 1-128 0,0-1 0 15,-3 1 0-15,-2 1 0 0,-3 1 0 16,-2-1 128 0,-4 0-128-16,-2 1 0 0,-4 1-224 0,-6 1-128 15,0 0-32-15,0 0 0 16,0 0-2224-16,0 0-448 0</inkml:trace>
  <inkml:trace contextRef="#ctx0" brushRef="#br0" timeOffset="71316.73">8406 10450 5519 0,'0'0'496'0,"0"0"-496"15,0 0 0-15,-4-2 0 0,4 2 2336 0,0 0 368 16,0 0 80-16,0 0 16 0,0 0-960 0,0 0-192 0,0 0-48 0,0 0 0 16,0 0-432-16,0 0-80 0,4-4-32 0,3 0 0 15,1 1-352-15,2 1-80 16,1 0-16-16,1 0 0 0,2 1-160 0,0 0-48 16,0-1 0-16,3 1 0 0,1 0-160 0,0 1-48 0,-2-1 0 0,2 1 0 15,0 0-192-15,-1 0 176 0,0-1-176 0,0 0 160 16,-2 1-160-16,-1 0 0 0,-1-2 0 0,-1 1 128 15,-2 0-128-15,-1 1 0 0,-2-1 144 0,-7 1-144 16,6-1 192-16,-6 1-48 16,0 0 0-16,0 0 0 0,0-5 400 0,-2 0 80 0,-2 2 16 0,-3 0 0 0,-2-1-416 0,-1 1-80 15,-2 1-16-15,-2 0 0 0,-2-1-128 0,-1 2 192 16,-2 1-192-16,-1 1 192 0,-1 2-192 0,-1 0 0 16,0 1 144-16,0 3-144 0,0-1 0 0,-1 3 128 15,-1 1-128-15,0 1 0 0,0 1 0 0,1 1 0 16,1 3 0-16,2-1 0 0,1 2 0 0,3-1-128 15,2 1 128-15,3-1 0 0,3 0 0 0,2-1-128 16,3-1 128-16,2 1 0 0,2-3 0 0,3-1 0 16,4-1 0-16,2-3 0 0,2 0 0 0,2-3 0 15,2 0 192-15,0-3-64 0,2-1 192 0,-1-2 32 0,1-3 16 0,-3 1 0 16,-1-3 0-16,-2-2 0 16,-2-2 0-16,-4 0 0 0,0 0 144 0,-2 0 16 15,-2 0 16-15,-2 0 0 0,-2 0-16 0,-1 1 0 0,-2 1 0 0,-1 0 0 16,-3 1-128-16,-2 1-16 0,-2 2-16 0,-2 2 0 15,1 2-368-15,-1 1 0 0,-2 2 0 0,1 2-128 32,0 2-320-32,-1 1-64 0,0 2-16 0,3 1 0 15,2 1-1696-15,1 2-336 0,2 0-64 0,2 2-12368 0</inkml:trace>
  <inkml:trace contextRef="#ctx0" brushRef="#br0" timeOffset="71802.64">8585 10779 18543 0,'0'0'816'0,"0"0"176"0,0 0-800 0,0 0-192 15,0 0 0-15,0-5 0 0,1-2 1712 0,2 0 288 16,0 2 64-16,1-1 16 15,1 0-576-15,1 1-112 0,1 2-32 0,1 0 0 16,-1-1-336-16,2 2-80 16,0 1-16-16,0 1 0 0,-2 1-464 0,1 3-80 15,-1 0-32-15,-1 1 0 0,-1 2-352 0,-1 2 144 0,0 2-144 0,-1 1 0 0,-2 0 128 0,-2 1-128 0,-2 3 0 0,0-2 0 16,-2-1 0-16,-1 0 0 16,1-1 0-16,-1-1 0 0,0 0 0 0,-1-1 0 15,1-2 128-15,1-1-128 0,1-3 0 0,4-4 160 0,0 0-160 0,0 0 128 16,0 0 80-16,0 0 16 0,0 0 0 0,-2-4 0 15,2-4 48-15,4-2 16 0,0-1 0 0,3-3 0 16,0-3-160-16,2-1-128 0,1-3 192 0,1 1-192 16,0 0 128-16,0 4-128 0,0 0 0 0,-1 3 0 0,-2 3 0 15,-2 1 0-15,0 2 0 0,-2 2 0 16,-4 5 0-16,0 0 160 0,0 0-160 0,0 0 128 0,0 0-128 0,-2 8 0 16,-1 1 0-16,-1 2 0 0,0 0 0 0,0 2 0 15,-2 0 0-15,3 1 0 0,1 1 0 0,1-1 0 16,-1-1 0-16,2 0 0 0,2-1 0 0,0-1 0 15,1-2-144-15,3-1 144 16,1 0-400-16,1-3-32 0,2 0 0 0,2-1 0 16,1-2-1168-16,3-2-224 0,1-1-48 0,1-2-12592 15</inkml:trace>
  <inkml:trace contextRef="#ctx0" brushRef="#br0" timeOffset="71990.77">9008 10715 25791 0,'0'0'2304'0,"-4"-3"-1856"16,0-1-448-16,1-1 0 0,3 5 1136 0,-1-4 128 16,-2-1 16-16,3 5 16 0,0 0 128 0,0 0 32 15,3-6 0-15,1 0 0 0,4 2-816 0,0 1-144 16,0 0-48-16,2 1 0 0,1 0-320 0,2 0-128 0,3 0 0 0,0 0 144 31,2 1-608-31,2 1-128 0,0 0-32 0,4-1-10112 0,0 0-2016 0</inkml:trace>
  <inkml:trace contextRef="#ctx0" brushRef="#br0" timeOffset="72527.07">9546 10449 30399 0,'-10'-9'2704'0,"10"9"-2160"0,-4-5-544 0,4 5 0 15,0 0 400-15,-1-6-16 0,1 6-16 0,0 0 0 0,4-5 384 0,1 0 80 16,3 2 0-16,2 0 16 0,2 1-560 0,2 0-112 16,3 1-32-16,3 0 0 0,4 0-144 0,1 0 0 15,3 0 0-15,0 0 128 0,-1 0-128 0,1 1 0 16,-2 0 0-16,1-1 0 0,-3 0 0 0,0 1 0 16,-2 0 0-16,-1 0 128 0,-2-2-128 0,-2 1 0 15,-1 0 0-15,-2 0 0 0,-3-1 0 0,-2 1 0 16,-3-1 0-16,-6 2 0 0,5-4 144 0,-5 4-144 15,0 0 160-15,0 0-160 0,-2-5 128 0,-3-1-128 16,0 1 0-16,-3 0 144 0,-3 1-144 0,-2 0 0 16,-3-1-160-16,-1 2 160 0,-2 1-176 0,-1 2 176 15,-1 1-192-15,-3 1 192 0,-3 1-144 0,-2 3 144 0,1 0 0 0,-2 2-144 16,-1 2 144-16,1 0 0 16,2 1-144-16,1 0 144 15,2 0 0-15,3 1 0 16,1 0-144-16,2 1 144 0,3 2 0 0,2-1 0 0,2 0 0 0,1 1 0 0,2-1 0 15,2-1-128-15,3 0 128 0,3-2 0 0,3 0 0 0,3-1 0 16,0-2 0-16,1 0 0 0,2-2 0 0,2-1 144 16,1-2-144-16,2-2 192 0,1-1 0 15,0-1 0-15,0 0 0 0,0-3 0 0,-1-2 144 0,1-2 48 16,-3 0 0-16,-1-1 0 0,-2-2 128 0,0-2 16 16,-1 0 16-16,-4 0 0 0,-2 1-160 0,-2 1-16 15,-2 0-16-15,-2 1 0 0,-1 2-160 0,-2 2-16 16,-1 0-16-16,0 3 0 0,-2 1-160 0,0 1-224 15,-1 2 48-15,1 1 16 16,-2 2-512-16,1 3-96 0,0 2-32 0,1 1 0 16,0 4-2048-16,2 0-416 0</inkml:trace>
  <inkml:trace contextRef="#ctx0" brushRef="#br0" timeOffset="73028.87">9912 10680 24879 0,'0'0'2208'0,"0"0"-1760"16,0 0-448-16,0 0 0 0,0 0 720 0,-5 6 64 16,1-1 16-16,-1 1 0 0,-1-1-32 0,1 2-16 0,0-1 0 0,2 2 0 15,0-1-384-15,-1-1-80 0,1 1-16 0,1-2 0 16,2-5 16-16,0 0 0 0,0 0 0 0,3 6 0 16,-3-6 224-16,7 3 32 0,-1-2 16 0,1-2 0 15,1-2-144-15,0-2-32 16,2-1 0-16,0-2 0 0,-1-1 48 0,1 0 0 0,-1 0 0 0,-1-1 0 15,0-1 64-15,-1 0 16 0,-1 1 0 0,0 0 0 0,-3 1-16 0,0 1 0 16,0 3 0-16,-3 5 0 0,1-6-48 0,-1 6 0 16,0 0 0-16,0 0 0 0,0 0-288 0,0 0-160 15,0 0 160-15,-1 9-160 0,-2 1 0 0,2 2 0 16,-1 2 0-16,1 3-160 0,0 2 160 0,0 3 0 16,-1 2-144-16,-1 2 144 0,1 2-128 0,0 0 128 15,1 2-160-15,-1 2 160 0,0-1 0 0,-1-2 0 16,1 0-128-16,0-1 128 0,0-1 0 0,0-2 0 15,0-2 0-15,0 1 0 0,0-2 0 0,-1-4 0 16,-1-2 0-16,1-3 0 0,-1-1 144 0,-2-3-16 16,0-3-128-16,0 0 192 0,2-3 112 0,-2-2 16 15,1-3 0-15,-4-1 0 0,0-4 80 0,0-1 32 0,1 0 0 16,-2-2 0-16,0-1-192 0,0-1-48 0,0-2 0 0,1 0 0 16,1-1-32-16,3-1-16 15,1 1 0-15,1 0 0 0,3-1-144 0,3 2 0 0,1 0 144 0,1-1-144 16,2 1-240-16,2 1-112 0,2 1-32 0,1 1 0 31,1 0-640-31,3 1-128 0,0 1-16 0,2 2-16 16,-1 2-2368-16,1 0-480 0,-1 1-80 0</inkml:trace>
  <inkml:trace contextRef="#ctx0" brushRef="#br0" timeOffset="73514.69">8250 11151 10127 0,'0'0'896'0,"-5"-3"-704"0,0-1-192 0,0 2 0 15,5 2 3136-15,0 0 608 16,0 0 112-16,0 0 32 0,0 0-2016 0,0 0-400 16,0 0-64-16,0 0-32 0,8 0-320 0,4 0-64 0,6 0-16 0,6 0 0 15,6 0-288-15,4 0-64 0,3-2-16 0,6 0 0 16,4-1-96-16,7 1 0 0,7 1-16 0,3-1 0 15,2-1-144-15,2 0-32 0,0-1 0 0,4 0 0 16,1 0-192-16,1 1-128 0,-1-1 160 0,-4-1-160 0,-2 1 192 0,-5 1-64 16,-4 0-128-16,-3 3 192 0,-3 0-192 0,-4 1 0 15,-4 1 128-15,-6-1-128 0,-3 0 0 0,-7 0 128 16,-1 0-128-16,-8 1 0 0,-3 0 0 0,-4 1 128 16,-3-2-128-16,-4 1 0 15,-5-2-352-15,0 0-112 0,-3 6-32 0,-4 2 0 16,-5 1-1360-16,-4 0-256 0,-4 1-64 0,-3 2-7472 15,-5 2-1488-15</inkml:trace>
  <inkml:trace contextRef="#ctx0" brushRef="#br0" timeOffset="73844.81">9080 11548 18431 0,'-14'-6'816'0,"8"4"160"0,0-1-784 0,1-1-192 0,-1-3 0 0,1 0 0 15,1 1 2432-15,1-2 448 16,2 0 96-16,1 1 16 0,0-1-992 0,3 0-192 15,2-1-32-15,3 2-16 0,1-1-1088 0,2 1-224 16,1 2-32-16,1 1-16 0,0 1-272 0,1 3-128 0,-1 3 0 0,0 1 128 16,-1 1-128-16,-2 3 0 0,-2 2 0 0,-2 1 0 15,0 1 0-15,-4 1 0 0,-3 5 0 0,-2 1 0 16,-6 0 0-16,-1 3 0 0,-3 2-128 0,-3 1 128 16,-1 2-144-16,-1 0 144 0,1-3-192 0,1-2 192 15,1-2-192-15,3-3 192 16,-2-2-192-16,3-3 192 0,3-1 0 0,1-4 128 0,3-1 0 0,4-6 16 0,0 0 560 0,0 0 96 15,0 0 32-15,7 2 0 0,2-1-320 0,3-1-48 16,3-1-16-16,1 0 0 0,4 0-448 0,2 0 0 16,1 0 0-16,3 0 0 0,0 0 0 0,2-1 0 15,2 2 0-15,0-2-160 16,-1 0-704-16,1 0-144 0,0-1-16 0,-1-1-16 16,2 1-2320-16,-2 0-464 0</inkml:trace>
  <inkml:trace contextRef="#ctx0" brushRef="#br0" timeOffset="74284.28">10490 10403 27071 0,'-1'-13'1200'0,"1"8"240"0,0 0-1152 0,1-1-288 16,1 1 0-16,-1 0 0 0,-1 1 1104 0,0 4 176 0,0 0 16 0,0 0 16 0,0 0-384 0,0 0-80 16,3-4-16-16,-3 4 0 15,0 0-288-15,8-2-64 0,-3 4-16 0,2 1 0 16,0 1-176-16,1 4-32 15,1 2-16-15,0 2 0 0,0 0-112 0,0 2-128 0,1 3 176 0,0 4-176 16,-1 2 192-16,-1 2-192 0,-2 2 192 0,0 2-192 0,-2 4 256 0,-2 4-48 16,0 3-16-16,-4 4 0 0,0 1-192 0,-2 6 144 15,-3 1-144-15,0 2 128 0,-4 1-128 0,-2 1 0 16,0 1 144-16,-1-1-144 0,-3 0 128 0,0 0-128 16,-3 0 128-16,-2 0-128 0,-3-1 192 0,-2 0-16 15,0-2-16-15,-4-2 0 16,-3-3-160-16,-5-3 0 0,-3-4 0 0,-4-4 128 15,-1-1-816-15,-1-3-160 0,-2-5-48 0,0-1 0 16,-2-2-1584-16,-3-3-320 0,-6-5-64 0,-2-2-16 0</inkml:trace>
  <inkml:trace contextRef="#ctx0" brushRef="#br0" timeOffset="74661.57">8037 10247 27359 0,'-7'-9'1216'15,"7"9"240"-15,0 0-1168 0,-6-2-288 0,0 1 0 0,-1 1 0 0,0 2 528 0,-1 2 48 16,-3 1 16-16,-1 3 0 0,-2 4-192 0,0 6-32 16,-1 4-16-16,-1 6 0 0,0 3-64 0,-2 6-16 15,-2 2 0-15,2 5 0 0,-1 5 176 0,1 5 48 16,1 4 0-16,0 4 0 0,3 1-224 0,1 4-32 16,2 1-16-16,2 0 0 0,3 1-224 0,4 0 128 15,2-2-128-15,5 1 0 0,2-5 192 0,4-1-48 0,4-2-16 0,3-2 0 16,4-3-128-16,5-3 0 15,4-1 0-15,4-4 128 16,3-3-640-16,5-3-144 0,3-6-32 0,7-4-9296 16,5-1-1856-16</inkml:trace>
  <inkml:trace contextRef="#ctx0" brushRef="#br0" timeOffset="75400.03">10880 10808 10127 0,'2'-7'896'0,"1"-2"-704"15,1-1-192-15,-1 0 0 0,0 1 2400 0,3-1 448 31,-3 0 96-31,0 1 0 0,0-1-624 0,-2 3-128 0,-1 2-16 0,-1 1-16 0,1 4-464 0,0 0-96 0,0 0 0 0,-6 0-16 16,0 2-816-16,-1 3-176 16,-1 3-16-16,-1 4-16 0,-1 3-352 0,1 3-64 0,-2 1-16 0,1 2 0 31,1 2-128-31,0 1 0 0,0 2 0 0,2 3 0 16,-1 0 0-16,1-2 0 0,3-1 0 0,1 0 0 15,0-3 0-15,3-1 0 0,3-2 0 0,0-4 0 0,1-3 0 16,3-2 128-16,1-3-128 0,1-4 128 15,4-2 64-15,0-5 0 0,1-1 0 0,1-5 0 0,2-3 32 0,1-2 16 16,0-3 0-16,2-3 0 0,0 0-112 16,0-1 0-16,-2 1-128 0,0 2 192 0,-4 3-192 0,-2 3 0 15,-2 3 0-15,-2 3 0 0,-2 2 0 0,-6 4-192 16,0 0 192-16,3 6-208 0,-1 1-32 0,-1 3 0 16,-1 2 0-16,0 3 0 0,0-1 240 0,1 0-192 15,0 0 192-15,2 2-192 0,0-2 192 0,1 0 0 16,1 0 0-16,1-3 0 0,2-3 0 0,2-1 0 15,1-1 0-15,1-3 0 0,1-1 144 0,0-3 32 16,1-3 0-16,0-3 0 0,0-2 160 0,0-1 48 16,0-3 0-16,0-1 0 0,1-2 176 0,-1-3 32 0,-1-3 16 0,0-2 0 15,-3 1-224-15,-1 0-64 0,-3 1 0 0,0 2 0 16,-3 3-192-16,-1 1-128 0,-2 2 160 0,-2 3-160 16,-1 1 160-16,-4 3-160 0,1 1 160 0,-3 2-160 15,-3 0 0-15,-2 4-336 16,0 1 48-16,-2 3 16 15,0 1-576-15,0 3-112 0,-1 2-32 0,1 1 0 16,0 0-1840-16,4 1-368 0,2 0-80 0,4 0-10624 0</inkml:trace>
  <inkml:trace contextRef="#ctx0" brushRef="#br0" timeOffset="75733.23">11511 10856 11967 0,'21'-5'1072'0,"-11"2"-864"16,1 0-208-16,-1 0 0 0,-1 1 3136 0,-3-1 592 15,-6 3 112-15,0 0 32 0,0 0-1696 0,0 0-352 16,0 0-64-16,0 0-16 0,0 0-528 0,-5 4-128 15,-3 0 0-15,-2 2-16 0,0 0-624 0,-1 1-112 16,-1 0-16-16,0 1-16 0,1 0-304 0,0 0 0 16,2-1 128-16,3 1-128 0,0 0 0 0,3-1 0 15,2 1 0-15,2 0 0 0,1-2 0 0,4 1 0 16,3 0 0-16,0-1 0 0,2 0 0 0,2 0 0 16,0-1 0-16,1-1 0 0,0 2 0 0,2-2 0 15,-1 0 0-15,1 1 0 0,-3 0 0 0,0 1 0 16,-2-1 0-16,-1 2 0 0,-2-1 0 0,-1 2 0 15,-2 0 0-15,-2 0 0 0,-1-1 176 0,-2 2-32 16,-1 0 0-16,-1-1 0 0,-1-1 224 0,-1 2 32 16,-3-1 16-16,-2-1 0 0,-1 0-80 0,-2 0-16 15,-3-2 0-15,1 1 0 0,0-2-192 0,0 0-128 16,-1 0 160-16,0-2-160 0,-1 0 0 0,2-1-208 16,1 0 16-16,1-1 0 15,1 0-1760-15,2-1-352 0,2 0-64 0,3-1-13040 0</inkml:trace>
  <inkml:trace contextRef="#ctx0" brushRef="#br0" timeOffset="76074.88">11879 10825 27647 0,'5'-13'2448'0,"-1"6"-1952"16,0-1-496-16,3-3 0 0,0 1 944 0,3 1 80 15,1 1 32-15,0 2 0 0,-1-1 192 0,1 3 32 16,1 0 16-16,-1 2 0 0,-1 2-784 0,0 2-144 15,0 2-48-15,0 1 0 0,-1 0-176 0,-3 2-144 16,0 3 192-16,-3 2-192 0,-2 1 0 0,-2 3 0 16,-2 1 0-16,-3 3 0 0,-2 0 128 0,-1 2-128 15,-4 2 0-15,0 0 0 0,0 1 0 0,1-4-192 16,-1-4 16-16,1-1 16 0,1-1 160 0,1-3 0 16,1-2 0-16,1-2-128 0,2-2 128 0,0-1 256 15,1-2-64-15,5-3-16 0,0 0 240 0,0 0 48 0,0 0 16 0,0 0 0 16,0 0-112-16,0 0-32 15,0 0 0-15,8 0 0 0,3 0-336 0,4 0 0 16,1 0 0-16,3 0 0 0,1 0 0 0,1 1 0 0,1-1-128 0,1 0 128 16,-1 0-224-16,0 0 32 0,-2 0 16 0,-1 0 0 31,-1-1-640-31,0 1-128 0,-1 0-16 0,1 0-16 16,-2 0-2128-16,1 0-416 0</inkml:trace>
  <inkml:trace contextRef="#ctx0" brushRef="#br0" timeOffset="76535.28">12513 10812 24879 0,'-3'-5'2208'0,"-1"0"-1760"15,-1 0-448-15,1 0 0 0,-2 2 1392 0,1 0 192 16,-1-1 32-16,0 2 16 0,-1 2-480 0,1 2-112 16,-2 3-16-16,0 0 0 0,1 3-752 0,-1 2-144 15,0 2-128-15,0 2 144 0,2 1-144 0,0 0 0 16,2 1 0-16,1 3-176 0,0 0 176 0,3 0 0 15,2-1 0-15,1 1 0 0,3 0 0 0,2-2 0 16,1 0 128-16,1-3-128 0,1-2 320 0,1-1 0 16,1-1 0-16,1-1 0 0,3-3 96 0,-1-1 16 15,0-4 0-15,-1-2 0 0,2-2 16 0,-2-3 16 16,1-1 0-16,-1-1 0 0,1-4-80 0,-1-2 0 0,-1 0-16 0,-1-2 0 16,-1-4-112-16,-1-1 0 15,-2-1-16-15,-2 0 0 0,-2 0-96 0,0 0-16 0,-3 1 0 0,-2 1 0 16,-3 1-128-16,-2 2 160 15,0-1-160-15,-4 3 160 0,-2 2 32 0,-1 2 0 16,-1 2 0-16,-2 2 0 0,-1 2-192 0,-2 3 0 0,-1 0 0 0,0 4 0 16,-3 0 0-16,2 1-192 0,2 1 64 15,3 2 128-15,1-1-144 0,3 3 144 0,2 1 0 0,2 0 0 0,2 0-192 0,1-1 192 16,3 1-192-16,3 0 192 0,4 0-208 0,2 0 64 16,2-1 16-16,4 1 0 0,3-2 128 0,3-2-160 15,0 0 160-15,1-2-160 0,1 0-48 0,1-1-16 16,0 0 0-16,1-2 0 15,-1 0-1376-15,1 0-288 0,-2 0-48 0,0 0-14000 16</inkml:trace>
  <inkml:trace contextRef="#ctx0" brushRef="#br0" timeOffset="86001.4">4945 12730 911 0,'0'0'0'0,"-5"0"0"0,-1-1 0 0,0 1 0 0,-1-1 0 0,1 1 0 16,-2 0 3904-16,1 0 688 15,2 0 144-15,5 0 16 0,0 0-2576 0,-6 0-528 16,6 0-112-16,0 0 0 0,0 0-528 0,0 0-112 15,0 0 0-15,0 0-16 0,0 0-304 0,0 0-64 16,8 1-16-16,1 0 0 0,1-1 128 0,4 2 16 16,2-5 16-16,4 2 0 0,2-1-208 0,2 1-32 15,3-2-16-15,-1-1 0 0,1 2-80 0,0-1-32 0,0 0 0 0,0 0 0 16,-2 1-288-16,-2 0 128 0,-1 0-128 0,-3 1 0 16,-1 1 0-16,-4 0-304 0,0 0 48 0,-2 0 0 31,-3 1-896-31,-1 0-192 0,-1 0-16 0,-7-1-16 15,0 0-1952-15,0 0-384 0</inkml:trace>
  <inkml:trace contextRef="#ctx0" brushRef="#br0" timeOffset="86221.4">5213 12576 9215 0,'-14'-15'400'0,"10"8"96"0,-1 1-496 0,-1-2 0 16,1 2 0-16,-1-1 0 0,1 0 3856 0,0 2 688 16,2 0 128-16,3 5 16 0,0 0-2784 0,0 0-560 15,0 0-128-15,0 0 0 0,0 0-736 0,0 0-144 16,-3 8-16-16,0 3-16 0,2 1-304 0,1 4 128 15,2 0-128-15,1 3 0 0,-1 2 144 0,0 2-144 16,0 1 0-16,2 2 144 16,-1 2-144-16,0-1 0 0,0 0 0 0,3-2 128 0,-3-1-128 0,-1-1 0 15,1-2 0-15,0-1 0 0,0-1 128 0,2-3-128 0,-1-1 128 0,3-2-128 16,-3-3 128-16,3-1-128 0,-1-2 0 0,2-1-9520 16,1-2-2000-16</inkml:trace>
  <inkml:trace contextRef="#ctx0" brushRef="#br0" timeOffset="86929.02">6106 12619 23039 0,'2'-14'1024'0,"0"7"192"0,2-1-960 0,0-1-256 0,0-1 0 0,1 0 0 16,-2 1 1040-16,-1 0 176 0,-1 2 16 0,-1 1 16 15,0 1-576-15,0 5-112 16,0 0-32-16,-4-5 0 0,-2 2 0 0,-1 2 0 0,-3 2 0 0,-1 2 0 15,-2 2-336-15,-2 1-64 0,-1 4 0 0,-1 1-128 16,1 0 0-16,0 2 0 16,1 1 0-16,2-1 0 0,1 0 0 0,1-1 0 0,1-1 0 0,2 0-144 15,3-1 144-15,0-1 0 0,3-1 0 0,2-1 0 16,1 0 0-16,2-2 0 0,3 1-144 0,1-2 144 16,0 1 0-16,3-2-176 0,2 0 176 0,3-1-128 0,1 1 128 15,1-2 0-15,-1 0 0 0,-1 0 0 0,0 0 0 0,-2 0 0 16,-1 1 0-16,-1-1 0 0,-3 1 0 0,-2 0 0 15,1 0 0-15,-7-2 128 0,0 0 80 0,3 5 32 16,-1 1 0-16,-2-1 0 0,-1 1 32 0,0-1 16 16,-1 3 0-16,-1-2 0 0,-3-2-96 0,1 0-32 15,-1 1 0-15,1-2 0 0,-1 0-32 0,1 1 0 16,0-1 0-16,1-1 0 0,-4-1-128 0,3 0 160 16,5-1-160-16,-6 2 160 0,1-1-160 0,-1 0 0 31,1 0 0-31,0 0 0 0,5-1 0 0,-5 1 0 0,0-1 0 0,5 0 0 0,-5 2 0 0,-1-1 0 31,6-1 0-31,-5 3 0 0,-1-2-128 0,2 1-128 0,0-1 0 0,4-1-16 16,0 0-1616-16,0 0-320 0,0 0-64 0,0 0-10336 0</inkml:trace>
  <inkml:trace contextRef="#ctx0" brushRef="#br0" timeOffset="87715.03">5919 12801 1839 0,'0'0'160'0,"0"0"-160"0,0 0 0 0,-5-5 0 16,1 0 3904-16,1-1 768 15,-1 0 128-15,2-2 48 0,0-1-2032 0,1-1-416 16,1-1-80-16,1 0-16 0,1-1-624 0,2 0-128 0,0-1-16 0,3-2-16 16,1-2-592-16,4-2-112 15,4 0-32-15,3-2 0 0,1 0-400 0,5 1-64 0,2 0-32 0,2 0 0 16,0 1-288-16,1 0 160 0,-1 1-160 0,-1 3 128 15,1 2 48-15,0 2 0 0,-1 2 0 0,-1 3 0 16,-3 3-32-16,-2 2 0 0,-1 3 0 0,-4 3 0 16,2 0-144-16,-4 4 0 0,1 1 0 0,-4 2 0 0,0 1 0 0,-2 1-144 15,-2 2 0-15,-3 1 0 16,-1 3-448-16,0 1-96 0,-1 0-16 16,-2-1 0-16,0-3-720 0,-2 0-160 0,-1-3-16 0,-2-2-7888 15,-2-1-1584-15</inkml:trace>
  <inkml:trace contextRef="#ctx0" brushRef="#br0" timeOffset="87966.99">6226 12562 18431 0,'-11'-9'1632'0,"6"6"-1312"16,1 0-320-16,-2 1 0 0,1-1 1600 0,-1 1 240 16,1 1 48-16,-1 1 16 0,1 1-592 0,-1 2-112 0,1 3-32 0,-2 2 0 15,1 2-672-15,-1 2-144 16,1 4-32-16,-2 2 0 0,1-1-192 0,2 3-128 15,0 0 160-15,2 3-160 0,0 1 144 0,-1 2-144 0,2-1 128 0,1 0-128 16,2 0 0-16,3 1 0 0,-1-3 128 0,1-1-128 16,2-1 0-16,0-1 128 0,2-2-128 0,0 0 128 15,1-3-128-15,-1 0 160 0,1-4-160 0,0-3 160 16,1-1-160-16,2-3 160 0,1 0-160 0,1-3 160 16,3-2-1056-1,-1-3-192-15,3-2-64 0</inkml:trace>
  <inkml:trace contextRef="#ctx0" brushRef="#br0" timeOffset="88856.43">6512 12840 21183 0,'-1'-14'1888'0,"1"8"-1504"0,1-3-384 0,0-1 0 16,0-1 1152-16,1 1 144 0,1 0 48 0,1 1 0 0,0 2 144 0,2 0 48 16,1 3 0-16,1-1 0 0,1 2-800 0,1 1-160 15,2 2-16-15,-1 1-16 0,0 1-320 0,0 2-64 16,-2 3-16-16,-1 2 0 0,0 1-144 0,-1 1 128 15,-2 1-128-15,-1 2 128 0,-1 0 0 0,-2 2 0 16,-1 0 0-16,-1 2 0 0,-1 1-128 0,-1-1 192 16,0 0-192-16,-1-2 192 0,-1-2-192 0,2-2 0 0,0-1 0 15,-1-3 0-15,1-1 128 0,3-7-128 0,0 0 0 0,0 0 128 16,0 0 0-16,0 0 0 16,0 0 0-16,2-8 0 0,2-2-128 0,0-3 192 15,2 1-192-15,1-4 192 0,2-4-192 0,1 0 0 0,1-1 0 0,0 1 0 16,2 3 0-16,-3 1 0 0,1 3 0 0,-1 1 0 15,-2 2-128-15,-2 2 128 0,0 4 0 0,-6 4 0 16,0 0 0-16,0 0 160 0,0 0-16 0,0 0 0 16,1 9-144-16,-1 1 192 0,-1 2-192 0,-1 1 192 15,-2 1-192-15,2 3 0 0,-1-1 0 0,1 2 0 16,0 0 0-16,2-3 0 16,0 0 0-16,2 1 0 0,0-2 0 0,1-2 0 0,0-1 0 0,3-2 0 0,0-2 0 0,3-3 0 15,1-2 0-15,1-2 0 16,2-3 0-16,1-2 160 0,0-1-16 0,-1-3 0 0,4-1-144 0,-1-2 0 15,1-2 0-15,-1-2 0 0,-1-2 0 0,1-1 192 16,-2 0-192-16,-1 3 192 0,-2 0-192 0,-1 2 192 16,-1 2-192-16,-1 2 192 0,-3 1 48 0,-1 3 16 15,-2 0 0-15,-2 6 0 0,0 0 0 0,0 0 16 16,0 0 0-16,0 0 0 0,-5 7-272 0,2 2 0 16,2-1 0-16,-1 3 0 0,0 1 0 0,-1 3 0 15,3 0 0-15,0-1 0 0,0 0 0 0,1-2 0 0,2-1-128 0,0-1 128 16,1-2 0-16,2 0 0 15,0-2 0-15,2-2 0 0,2-1 0 0,0-2 0 16,1-1 0-16,0-2 0 0,0-3 0 0,0-3 0 0,0-2 0 16,-1-2 160-16,0-2 0 0,0-3 0 0,1-1 0 0,-1-1 0 15,-2-1 96-15,1 0 0 16,0-1 16-16,-2 2 0 0,-3 1 48 0,-1 1 16 0,1 2 0 16,-3 2 0-16,0 1 160 0,-2 2 16 0,0 1 16 0,-1 2 0 15,0 2-160-15,-1 1-48 0,3 4 0 16,0 0 0-16,0 0-320 0,-4 3 0 0,-1 2 0 0,1 4 0 15,0 2 0-15,1 5-208 0,0 2 48 0,1 4 16 16,-1 4 144-16,1 3 0 0,1 5-144 0,0 5 144 16,-1 3 0-16,0 2-176 0,-1 1 176 0,1 1-128 0,2 2 128 0,-1 1 0 15,-1-3 0-15,1-1 0 0,0-1 0 0,1-1 0 16,0-2 0-16,-1-4 0 0,-2-3 0 0,1-3 0 16,0-4 0-16,0-3 0 0,-1-5 0 0,-1-1 128 15,0-5-128-15,1-2 128 0,-3-2 0 0,1-4 16 16,-2-2 0-16,-1-3 0 0,-3-4 96 0,-1 0 16 15,-1-5 0-15,-1-4 0 0,-2-5-80 0,1-3-16 16,-1-2 0-16,1 0 0 0,1-1 48 0,2 0 16 16,1-1 0-16,3-1 0 0,4 1-64 0,1 1-16 15,3 1 0-15,3 1 0 0,0 1-144 0,5 2-192 16,1 1 32-16,4 2 16 16,1 1-576-16,3 0-112 0,4 2-32 0,2 1 0 15,2 1-2352-15,1 0-480 0,3 0-80 0</inkml:trace>
  <inkml:trace contextRef="#ctx0" brushRef="#br0" timeOffset="89345.53">8069 12664 13183 0,'9'-11'576'0,"-2"6"128"0,0-2-560 0,2 1-144 0,-3 0 0 0,-1 1 0 0,0-2 1904 0,-1 2 336 16,-1-1 80-16,0 2 16 0,-2 0-544 0,-1 4-96 15,0 0-32-15,-5-3 0 0,-1 1-320 0,-3 2-80 16,-2 2-16-16,-1 3 0 0,-3 0-816 0,1 3-176 15,0 2-16-15,0-2-16 0,-1 2-224 0,3 0 0 16,1 0 0-16,2 0 0 0,3 0 0 0,1 0 0 16,2 0 0-16,4-1 0 0,1-1 0 0,3 0-128 15,0 0 128-15,3 1 0 16,1-2-128-16,2 0 128 0,2-2 0 0,1 1 0 0,1-1 0 0,0 1 0 16,1-1 0-16,2 0 0 0,-1-1 0 0,-2 1 0 0,-1 0 0 0,-1 1 144 15,0-1 176-15,-2 2 16 0,-4-2 16 0,0 2 0 16,-3-2 208-16,-2 2 32 0,-2 1 16 0,-2-1 0 15,-2 1 112-15,-3 0 32 0,-2-1 0 0,-2 1 0 16,0 1-368-16,-2-1-64 0,-3-1 0 0,-1 1-16 16,2 0-304-16,-1-2 160 0,1 1-160 0,1-2 128 0,1 2-128 15,0-3-224-15,2 0 48 0,2-3 16 16,0-1-1984-16,2-1-400 0,7 1-80 16</inkml:trace>
  <inkml:trace contextRef="#ctx0" brushRef="#br0" timeOffset="89524.9">8426 12695 15663 0,'0'0'688'0,"0"0"144"0,0 0-656 0,0 0-176 15,0 0 0-15,4 6 0 0,-2 0 3680 0,-1 1 704 16,1 1 144-16,-2 0 16 0,0 3-2784 0,-2 0-560 0,0 0-112 16,-1 2-32-16,0-1-672 0,-1 0-144 15,1 1-32-15,0-1 0 0,-1-1-80 0,1 0 0 16,1 0-128-16,1-1 192 0,0-2-192 0,0-2 0 15,1-6 128-15,0 0-128 16,0 0-1872-16,0 0-432 0,0 0-64 0</inkml:trace>
  <inkml:trace contextRef="#ctx0" brushRef="#br0" timeOffset="89634.6">8389 12650 12895 0,'-4'-9'1152'16,"-1"-2"-928"-16,-2-2-224 0,0-1 0 0,1-2 3264 0,-1 3 592 0,-2 1 128 0,3 1 32 15,0 1-2240-15,2 3-448 0,-1 0-96 0,2 1-16 16,3 6-960-16,0 0-256 0,0 0 0 0,0 0 0 15,0 0-2304-15,8 0-512 16</inkml:trace>
  <inkml:trace contextRef="#ctx0" brushRef="#br0" timeOffset="89980.65">8622 12724 25791 0,'0'0'2304'0,"0"0"-1856"16,0 0-448-16,-6 3 0 0,6-3 576 0,-4 6 32 15,-1 0 0-15,2 1 0 0,0-1 288 0,-1 1 48 16,2 0 16-16,0-1 0 0,0 1-448 0,2-7-96 16,0 0-16-16,-2 5 0 0,2-5-160 0,0 0-48 15,0 0 0-15,0 0 0 0,0 0 224 0,0 0 32 16,0 0 16-16,0 0 0 0,4-5 288 0,1-3 48 16,1-2 16-16,-1-2 0 0,2-2-160 0,-1-2-16 15,0 2-16-15,2-1 0 0,0-1-288 0,-2 1-48 0,2 1-16 0,0 0 0 16,0 2-80-16,1 1-32 0,0 3 0 0,1 0 0 15,0 0-160-15,1 3 128 0,0 1-128 0,0 3 128 16,0 0-128-16,0 3 0 0,0 3 0 0,0 1 0 16,-1 2-176-16,0 2 176 0,-2 2-128 0,1 2 128 15,0 0 0-15,-1 0 0 0,-2 1 0 0,0 2-128 0,-2 1-144 0,-1 1-32 16,0 0 0-16,0 0 0 31,-2-3-432-31,1 1-96 0,0-3 0 0,1-1-16 0,-1-1-2368 0,0-2-480 0</inkml:trace>
  <inkml:trace contextRef="#ctx0" brushRef="#br0" timeOffset="90342.02">9058 12640 29999 0,'0'-22'1328'0,"2"13"272"0,1 0-1280 15,1-1-320-15,2 0 0 0,-1-1 0 0,2 0 928 0,0 2 112 16,2 1 32-16,2 2 0 0,0 0-496 0,1 2-80 15,3 0-32-15,0 3 0 0,1 2-464 0,0 3 128 0,-2-1-128 0,0 4 0 16,0 1 0-16,-2 5 0 16,-1 0 0-16,-1 2 0 0,-3 2 0 0,-1 0 0 15,-2 2 128-15,-3 2-128 0,-3 3 128 0,-2 0-128 16,-2 2 176-16,0-2-176 0,-2-2 160 0,-1-2-160 16,-1-3 128-16,0-1-128 0,0-3 192 0,2-3-64 0,-1-3 0 0,1 0 0 15,2 0 304-15,1-4 48 16,5-3 16-16,0 0 0 0,0 0 32 0,0 0 16 15,0 0 0-15,0 0 0 0,0 0-256 0,6-3-48 0,2-1-16 0,3 1 0 16,0 0-224-16,2-1 176 0,-1 1-176 0,2 0 160 0,1-1-160 0,1 1 0 16,-1 0 0-16,-1 1 128 0,0-1-128 0,-1 2 0 15,-1 1-160-15,0-1 160 16,-1 0-704-16,0 1-32 0,0 1-16 0,0 0 0 16,-1 0-1680-16,1 1-352 0,1-1-64 0</inkml:trace>
  <inkml:trace contextRef="#ctx0" brushRef="#br0" timeOffset="90828.74">9877 12585 15663 0,'-3'-15'688'0,"0"7"144"0,-1-2-656 0,-1-1-176 16,0 0 0-16,-1 1 0 0,1 0 3968 0,-2 2 752 0,1 0 144 0,-2 2 48 16,-1 0-3184-16,0 0-624 15,2 2-128-15,-1 1-16 0,-1 2-512 0,0 1-80 0,-1 1-32 0,1 3 0 16,-2 2-336-16,1 1 0 0,-1 4 0 0,0 4 0 15,0 2 0-15,1 4 0 16,1 2-160-16,1 1 160 0,1-1-144 0,2 2 144 0,3 0 0 0,2 0-144 16,2 1 144-16,3-2 0 15,1-2-144-15,3-2 144 0,2-2 0 0,2-1 0 0,1-2-144 16,3-1 144-16,3-1 240 0,0-5 96 0,-2-1 32 0,1-5 0 16,-1-3 96-16,-1-2 32 0,0-4 0 0,0-2 0 15,1-3-16-15,-1-3 0 0,-1-5 0 0,-1-2 0 16,0-3-96-16,-2-2-32 0,-2-1 0 0,-1-2 0 0,-3-1-160 0,-1-1-48 15,-3 0 0-15,-2 2 0 0,-3 0 80 0,-2 1 16 16,-4 2 0-16,-1 2 0 0,-3 1 80 0,-1 5 0 16,-3 1 16-16,0 3 0 0,-3 1-336 0,1 5 144 15,-1 1-144-15,-1 3 0 0,-2 4 0 0,0 4 0 16,0 0 0-16,1 3-144 0,1 1 144 0,3 2-192 16,0 0 192-16,4 3-192 0,1 1 192 0,3 1-128 15,1 1 128-15,4 0-128 0,2 0 0 0,3 2 0 16,2-1 0-16,4 1 0 0,2-1 128 0,2 0 0 15,1-2-144-15,2-1 144 0,3-1 0 16,1-1 0-16,1-1 0 0,1-2 0 0,0-3 0 0,-1 0 0 16,1-3 0-16,1-1 0 0,-1-1 0 0,-1-1 0 15,-2-1 0-15,0 0 0 16,-2-2-1120-16,-2 2-304 0,-2-1-64 0,-2 0-16880 0</inkml:trace>
  <inkml:trace contextRef="#ctx0" brushRef="#br0" timeOffset="96385">2302 14285 6447 0,'0'0'576'0,"0"0"-576"0,0 0 0 0,0 0 0 16,0 0 2144-16,0 0 320 0,0 0 64 0,0 0 16 15,0 0-976-15,0 0-192 16,0 0-32-16,0 0-16 0,0 0-336 0,0 0-64 0,0 0-16 0,0 0 0 15,4-4-112-15,2 2-32 0,2 1 0 0,-1 0 0 16,2 0 0-16,2 1 0 0,2 0 0 0,2 0 0 16,-1 0-176-16,2 0-32 0,2 1-16 0,1 0 0 15,1-2-208-15,0 0-32 0,0 0-16 0,-1 0 0 16,0-1-160-16,-1 0-128 0,1 1 144 0,-1 0-144 0,-2 0 160 0,0 0-160 16,-2 1 160-16,-1 0-160 0,-1 0-128 0,-2 1-128 15,-2 1-32-15,-3 2 0 31,-5-4-2448-31,0 0-480 0</inkml:trace>
  <inkml:trace contextRef="#ctx0" brushRef="#br0" timeOffset="96615.86">2341 14478 6447 0,'0'0'576'0,"-8"3"-576"16,0-2 0-16,2 0 0 0,6-1 4080 0,-6 2 704 15,6-2 144-15,0 0 16 0,0 0-3088 0,0 0-640 16,0 0-112-16,6 5-16 0,1 1-240 0,4-3-32 0,4 1-16 0,1-1 0 15,2 0-160-15,1 0-16 0,5-3-16 0,-2-1 0 16,0 0-288-16,1 0-48 0,-1-2-16 0,0 0 0 16,0-1-128-16,-3 2-128 0,-1 0 192 0,-1 0-192 15,-3-2 160-15,-1 2-160 0,-2 1 128 0,0 0-128 32,-4 0-224-32,-7 1-128 0,0 0-32 0,0 0 0 15,0 0-656-15,0 0-144 0,0 0-32 0,0 0-7936 0,0 0-1584 0</inkml:trace>
  <inkml:trace contextRef="#ctx0" brushRef="#br0" timeOffset="101165.53">3903 13983 1839 0,'0'0'160'0,"-4"-3"-160"16,0-1 0-16,-1-1 0 0,2 1 4160 0,-2-2 784 0,1 1 176 0,2-1 16 15,1 1-2512-15,1 0-512 16,0 0-112-16,2-1-16 0,3 1-992 0,0-1-208 0,2 0-32 0,0-1-16 16,2 2-240-16,2 0-48 0,2 2-16 0,2 1 0 0,-1 1-160 0,1 1-16 15,1 2-16-15,-1 1 0 0,1 3-240 0,-2 0 176 16,-1 2-176-16,-2 1 160 15,-1 1-160-15,-2 2 128 16,-3 2-128-16,-1 3 128 0,-3-1 32 0,-2 2 0 16,-4 2 0-16,-1 0 0 0,-2 1-160 0,0-1 192 15,-1-1-192-15,1 0 192 0,-1-3-192 0,0-2 192 16,2-2-192-16,-1-1 192 0,1-2-192 0,3 0 0 16,0 0 0-16,2-3 128 0,2-6-128 0,0 6 128 15,0-6-128-15,0 0 128 0,4 5 0 0,2 0-128 16,1-1 192-16,-1 1-64 0,2-2 48 0,1 1 0 0,-1 2 0 0,2-1 0 15,1 2-176-15,-1 1 192 16,0-1-192-16,1 2 192 0,0 0-192 0,-1 1 192 0,-3 0-192 0,0 1 192 16,0 0-192-16,-2-1 0 0,-1-3 144 0,-1 2-144 15,-1-1 256-15,-1 0 0 16,-2-1-16-16,-1 0 0 0,-1-1 208 0,-2 0 64 0,-1-2 0 0,-2 1 0 16,-1-2 0-16,-3 0 0 0,0 1 0 0,-1-2 0 15,-1-1-256-15,-2-1-32 0,1-1-16 0,-1 1 0 16,0-2-208-16,2-2 176 0,-2 0-176 0,4-2 160 15,1 1-304-15,2-2-64 0,0 0-16 0,4-2 0 32,1-2-1888-32,2-1-384 0,2-1-80 0,5-2-13232 0</inkml:trace>
  <inkml:trace contextRef="#ctx0" brushRef="#br0" timeOffset="101480.72">4464 14034 23951 0,'0'0'1056'0,"0"0"224"0,0 0-1024 0,0 0-256 15,0 0 0-15,-2 10 0 0,-1 0 896 0,0 3 128 16,-2 1 32-16,1 3 0 0,0 0-368 0,0 2-80 16,1 1-16-16,1 1 0 0,1 0-208 0,1-2-64 15,0 0 0-15,2 0 0 0,2 0 64 0,3-1 0 16,2-1 0-16,0-3 0 0,-2-2 48 0,3-2 16 16,1-3 0-16,1-2 0 0,0 0 160 0,2-3 32 15,0-3 16-15,0-4 0 0,0-2 32 0,-1-3 0 16,0-1 0-16,-1-1 0 0,-1-3 48 0,-1-3 16 0,-1-3 0 0,-4-2 0 15,-3-2-176-15,-2 1-48 0,-1-1 0 16,-2 1 0-16,-4 1-192 0,-2 2-32 0,2 2-16 0,-5 2 0 16,0 3-144-16,-1 3-16 0,0 2-128 0,-1 3 192 15,0 0-192-15,-2 5-128 0,0 2 128 16,-1 4-208 0,2 0-384-16,1 5-80 0,-1 1-16 0,3 2 0 15,1 3-1696-15,3 0-352 0,1 2-64 0,3-1-7952 0,6 0-1600 0</inkml:trace>
  <inkml:trace contextRef="#ctx0" brushRef="#br0" timeOffset="101795.92">4864 14157 21183 0,'0'0'1888'0,"-3"5"-1504"16,-2 0-384-16,2 1 0 0,-1 0 352 0,-1 2 0 16,1-2 0-16,0 2 0 0,1 1 624 0,0 0 128 15,0 0 32-15,1-1 0 0,2 0-224 0,2 0-32 16,0-2-16-16,1 0 0 0,-3-6-80 0,8 5-16 15,1 0 0-15,0-2 0 0,1-2-96 0,2-1-32 16,3-1 0-16,-1-1 0 0,0-3-96 0,2-1-32 16,-1-2 0-16,1-2 0 0,-2-2 0 0,-1-1-16 15,-2-1 0-15,-1-3 0 0,-2 0 112 0,-2-1 32 16,-1-1 0-16,-3 1 0 0,-2 0-128 0,-1 3 0 16,-3 0-16-16,-1 3 0 0,-2 2-112 0,0 1-32 15,-2 3 0-15,-2 0 0 0,-1 4-352 0,-1 2 0 16,-3 1 0-16,0 4 0 0,-1 0 0 0,1 3 0 0,-1 2-192 0,1 3 64 31,0 1-336-31,2 1-64 0,0-1-16 0,3 0 0 16,2-1-672-16,2 1-128 0,3-2-16 0,2-1-16 0,3-1-1568 0,3-1-304 0,3-1-64 0</inkml:trace>
  <inkml:trace contextRef="#ctx0" brushRef="#br0" timeOffset="102110.95">5234 14143 6447 0,'0'0'576'0,"0"0"-576"15,0 0 0-15,-2 6 0 0,2 1 2384 0,0 0 368 16,-1-1 80-16,-1 1 16 0,0 1-1216 0,0 0-240 16,1 0-48-16,1 1-16 0,1-1-416 0,1-1-80 15,1 1 0-15,2 0-16 0,0-3-96 0,2 1-16 16,0-2 0-16,2 0 0 0,0-1 128 0,2-2 0 16,1-1 16-16,1-1 0 0,1-2-80 0,0 0-32 15,1-2 0-15,1-2 0 0,-1-2-112 0,-1-2-32 16,1-1 0-16,-2-1 0 0,-2-1 192 0,-1-3 48 0,-4 0 0 0,-1-2 0 15,-2 0 128-15,-2 2 16 0,-2 0 16 0,-2 3 0 16,-4 1-208-16,-1 2-32 0,0 2-16 0,-2 2 0 16,-2 3-432-16,-2 2-96 0,0 2-16 0,-1 3 0 15,-3 1-192-15,1 4 0 0,-1 3-192 0,-1 1 192 16,-2 2-176-16,0 2 176 0,1-1-160 0,1 1 160 16,2-1-512-16,4-2 0 0,4-1 0 15,2 0 0-15,3-1-1312 0,4-1-272 0,3-2-48 0,5-1-9056 16,4-4-1824-16</inkml:trace>
  <inkml:trace contextRef="#ctx0" brushRef="#br0" timeOffset="102598.17">5736 14087 8287 0,'0'0'736'0,"-4"-1"-592"0,-1 0-144 0,5 1 0 16,0 0 4832-16,0 0 928 0,0 0 192 0,0 0 48 0,0 0-3984 0,6-4-800 15,2 2-144-15,2 0-48 16,2 0-336-16,3-1-80 0,3 1-16 0,3 0 0 0,2 0-240 0,2 1-48 15,1-1-16-15,1 0 0 0,-1 1-32 0,1 0 0 16,-3 0 0-16,-1 0 0 0,-2 0-48 0,-3 0-16 16,-1 0 0-16,-5 0 0 0,-2-2-16 0,-1 1-16 15,-5 0 0-15,-4 2 0 0,0 0 0 0,0 0 0 16,0 0 0-16,0 0 0 16,-4-2-1712-16,-3 1-352 0,1 0-64 0,-2 1-13600 0</inkml:trace>
  <inkml:trace contextRef="#ctx0" brushRef="#br0" timeOffset="103131.75">6341 13804 15663 0,'0'0'1392'0,"0"0"-1120"0,0 0-272 0,0 0 0 0,0 0 1696 0,0 0 288 16,0 0 48-16,0 0 16 0,0 0-208 0,0 0-48 15,0 0 0-15,0 0 0 0,0 0-848 0,4 7-176 16,-3-1-48-16,-1 2 0 0,-1 0-352 0,-2 0-80 15,1 2-16-15,-1 0 0 0,0-1-144 0,-1 0-128 16,2-1 144-16,0-1-144 0,0 0 240 0,-1-1-48 16,3-6-16-16,0 0 0 0,0 0 208 0,0 0 32 15,0 0 16-15,0 0 0 0,0 0 80 0,0 0 0 16,0 0 16-16,6 3 0 0,-1-2-128 0,2 0-16 16,1-2-16-16,-1 0 0 0,2 0-192 0,1 1-48 31,2-2 0-31,0 2 0 0,0 0-128 0,3 2 0 0,-1 0 0 0,0 2 0 0,0 2 0 0,-1 0 0 0,-1 2 0 0,-1 2 0 31,0 0 0-31,-1 1 0 0,-3 0 0 0,1 0 0 0,-3 0 0 16,-2 0 0-16,0 1 0 0,-2-1 128 15,-1-1 16-15,-2 0 0 0,-1-2 0 0,-2 1 0 0,0 1 64 16,-2-2 16-16,0 0 0 0,-3-2 0 0,-4 0-32 0,1-2-16 0,0-1 0 0,0 1 0 16,0-1-176-16,-1-1 160 0,0 0-160 0,1-1 160 15,-4-1-608 1,3-1-112-16,0 0-16 0,1-1-16 0,2-1-2224 0,1-1-432 0,0 0-80 15</inkml:trace>
  <inkml:trace contextRef="#ctx0" brushRef="#br0" timeOffset="103508.67">6527 13815 24639 0,'6'-10'1088'0,"-3"6"240"0,1-3-1072 15,3 1-256-15,2 0 0 0,0 1 0 0,-1-2 832 0,3 1 128 16,-1 2 0-16,0 0 16 0,1-1-16 0,0 3 0 15,1 1 0-15,0 1 0 0,0 1-400 0,1 2-96 16,-1 1-16-16,-1 1 0 0,-1 3-224 0,-1 1-48 31,1 1-16-31,-2 1 0 0,-2 1-160 0,-1 2 192 16,-1 1-192-16,1 2 192 0,-2-1-192 0,0 1 0 16,2-1 144-16,-1 2-144 0,0 0 0 0,0-2 128 15,0-2-128-15,2 0 0 0,-1-2 0 0,3-1 144 16,-2-3-144-16,1-1 0 0,2-1 464 0,0-2-16 15,1-2 0-15,1-1 0 0,0-1 176 0,0-2 16 0,0-1 16 0,2-3 0 16,-2 0-48-16,1-2-16 0,-1-2 0 0,-2-2 0 16,-4-2 16-16,0-2 0 0,-3-1 0 0,-1-2 0 15,-2 1-32-15,-3 0-16 0,-4 0 0 0,-1 2 0 16,-1 1-144-16,-2 2-32 0,0 1 0 0,-2 2 0 16,0 2-208-16,1 3-48 0,-1 2-128 0,0 3 192 15,-1 1-192-15,1 2-128 0,1 2 128 0,0 3-208 16,-2 1-240-16,2 2-32 0,2 2-16 0,0 1 0 15,1 3-1648-15,3-2-336 0,0-1-64 16,4-1-16-16,-2 0-1024 0,5-1-192 0</inkml:trace>
  <inkml:trace contextRef="#ctx0" brushRef="#br0" timeOffset="103807.93">6392 13829 24191 0,'0'0'1072'0,"-5"-4"208"0,1 0-1024 0,1-1-256 0,-1 1 0 0,4 4 0 16,-2-6 1024-16,2 6 128 0,0 0 48 0,2-6 0 15,3 0-432-15,1 3-96 0,3-2-16 0,2 2 0 16,2 0-400-16,5 1-64 0,5-1-32 0,2 1 0 16,4 0-160-16,1-1 0 0,-1-1-160 0,3 2-9120 15,-2 0-1840-15</inkml:trace>
  <inkml:trace contextRef="#ctx0" brushRef="#br0" timeOffset="104185.29">7278 13815 15663 0,'0'0'688'0,"0"0"144"0,0 0-656 0,0 0-176 16,0 0 0-16,0 0 0 0,0 0 2880 0,0 0 560 15,0 0 96-15,-4 4 32 0,-1 1-2512 0,1 1-496 16,-2 2-112-16,1 1 0 0,1 1-320 0,1 1-128 15,-1 2 128-15,2 0-128 0,1-1 0 0,2 2 0 16,0-2 128-16,2 0-128 0,2 0 128 0,1-1-128 0,1-1 192 0,2-1-64 16,1-1 320-16,0-1 48 15,0-3 16-15,1 0 0 0,0-2 144 0,0-2 48 0,2-1 0 16,-1-3 0-16,1-1-48 0,-1-2 0 0,-2-3 0 0,-1-1 0 16,-1-1 64-16,-2-2 16 0,-1-2 0 0,-2-2 0 15,-2 0-144-15,-2 2-16 0,-2-1-16 0,-3 1 0 0,-3 0-256 16,-1 2-48-16,-2 1-16 0,0 2 0 0,-1 2-240 0,0 3 0 15,0 0 0-15,-2 3 0 16,0 2-416-16,-1 2-32 16,0 3 0-16,1 2 0 0,-1 1-1792 0,3 3-384 0,-2 1-64 0,1 1-12960 15</inkml:trace>
  <inkml:trace contextRef="#ctx0" brushRef="#br0" timeOffset="104514.11">7671 13821 17503 0,'0'0'768'0,"0"0"176"0,-3-3-752 0,-2 1-192 16,0 0 0-16,-1 3 0 0,1 0 1456 0,-2 2 256 16,0 2 48-16,0 1 16 0,0 2-880 0,1 1-192 0,0 0-16 0,1 2-16 15,0 1-368-15,3 1-80 16,-2-1-16-16,4 0 0 0,1 0 64 0,2 0 16 15,2 2 0-15,-1-2 0 0,2-2 144 0,1 0 16 0,3-2 16 0,0-1 0 16,0-2 208-16,1 0 32 16,0-3 16-16,1-1 0 0,0-2 128 0,-2-2 32 15,0-2 0-15,1-2 0 0,-3-3-48 0,-1-2 0 0,0-2 0 0,-2-1 0 16,-1-3-32-16,-3 0-16 0,-1-1 0 0,-1 0 0 16,-3 1-352-16,0 0-80 0,-3 0-16 0,1 3 0 15,-2 2-336-15,-1 1 0 0,-1 2 0 0,1 3 0 16,-2 3-384-16,0 2-160 15,-2 2-32-15,1 3 0 0,-1 2-2704 0,1 3-560 0</inkml:trace>
  <inkml:trace contextRef="#ctx0" brushRef="#br0" timeOffset="105317.09">7935 13597 3679 0,'0'0'320'0,"0"0"-320"0,0 0 0 0,0 0 0 16,0 0 2688-16,0-5 480 0,-1-1 96 16,1 1 0-16,0 5-976 0,1-5-208 0,-1 5-32 0,0-5-16 15,0 5-368-15,0-6-64 0,0 6 0 0,0 0-16 16,0-5-192-16,0-1-48 0,0 6 0 0,0 0 0 16,0-5-336-16,0 5-80 15,0-6-16-15,-1 1 0 0,1 5-336 0,-1-5-80 0,1 5-16 0,0 0 0 16,0 0-176-16,0 0-48 0,0-5 0 0,0 5 0 15,0 0-16-15,0 0-16 0,0 0 0 0,0 0 0 16,5-2-48-16,-5 2-16 0,0 0 0 0,8 1 0 0,0 1-160 0,0 1 160 16,-1 1-160-16,0 0 160 0,-1 2-160 0,1-1 0 15,0 2 144-15,-2 1-144 16,1 3 0-16,-1 2 0 0,1 1 0 0,0 2 128 0,0 3-128 0,-1 2 0 16,1 2 0-16,-2 3 0 0,1 3 0 0,-1 4 0 15,-3 2 0-15,-1 4 0 0,-1 1 0 0,-3 3 0 16,0 1 0-16,-2 3 0 0,-3-2 0 0,-3 0 0 15,-4-1 0-15,-1-1 128 16,-4-4-128-16,-2-1 0 0,-3-1 0 0,-1-3 0 16,-6-3-592-16,0-1-144 0,-1-2-32 0,-2-1 0 15,-2 0-1952-15,-17 11-400 0,3-7-80 0,15-9 0 0</inkml:trace>
  <inkml:trace contextRef="#ctx0" brushRef="#br0" timeOffset="105987.8">3794 13799 24767 0,'-8'-9'1088'0,"8"9"240"0,-4-5-1072 0,-1 1-256 16,-1 1 0-16,-1 0 0 0,-2 1 896 0,0 2 128 16,-1 0 32-16,-1 2 0 0,0 3-448 0,0 1-96 15,-1 2 0-15,-1 4-16 0,0 4-240 0,-1 3-64 16,-1 5 0-16,1 3 0 0,0 4 96 0,2 4 16 15,0 6 0-15,1 1 0 0,0 2-176 0,2 2-128 16,2 2 192-16,3 2-192 0,2-2 192 0,3 2-64 16,3-3 0-16,3 0-128 0,3 0 192 0,2-3-192 15,2-1 192-15,4-2-192 0,0-4 208 0,3-1-64 0,2-3-16 0,3-3 0 16,2-1 0-16,0-4 0 0,1-4 0 0,1-2 0 31,0-5-432-31,1-2-80 0,-2-4-32 0,2-5 0 0</inkml:trace>
  <inkml:trace contextRef="#ctx0" brushRef="#br0" timeOffset="106779.46">4097 14819 22111 0,'-13'0'1968'0,"6"0"-1584"0,0-1-384 0,-1 1 0 15,0 0 880-15,2 1 80 0,-1 0 32 0,7-1 0 16,-5 2-448-16,5-2-96 0,0 0 0 0,0 0-16 16,0 0 32-16,0 0 16 0,0 0 0 0,7 2 0 15,3-1-80-15,2 0-16 0,4-1 0 0,4-1 0 0,3 0 192 0,4 0 48 16,5 0 0-16,8-1 0 0,1 0-224 0,2 1-32 15,2-2-16-15,8-2 0 0,3 0-144 16,4-1-16-16,7 1-16 0,7 1 0 0,-2 0-176 0,-1 0 0 16,2-2 0-16,10 2-176 0,1 0 176 0,-1-1 0 15,-4 1 128-15,1 0-128 0,3 0 0 0,1 0 0 16,-1-1 0-16,0 0-128 0,-3-1 128 0,-2 1 0 0,6 0 0 0,3 0 0 16,-5-2 0-16,-2 2 0 15,0-1 0-15,0 1 0 0,1-1 0 0,-4 0 0 16,-4-2 0-16,-4 1 0 0,-2 2 144 0,-4-1 16 15,-3 1 0-15,0-1 0 0,-2 0 96 0,-2-1 0 16,-4 1 16-16,-4-1 0 0,-1 0 176 0,-7 3 16 16,-3 0 16-16,-3-1 0 0,-4 1-32 0,0 0 0 15,-3 1 0-15,-3 0 0 0,-1 0-176 0,-1-1-32 0,-1 2-16 16,-3-1 0-16,-1-1-32 0,-3 1 0 16,-1 0 0-16,-3 1 0 0,-2-1 0 0,-2 1-16 0,-6 2 0 0,0 0 0 15,0 0 0-15,0 0 0 0,0 0 0 0,0 0 0 16,0 0-432-16,0 0-64 0,-5-3-32 0,1 2 0 31,-4 2-1776-31,0 1-368 0,1 0-64 0,-5 3-12960 0</inkml:trace>
  <inkml:trace contextRef="#ctx0" brushRef="#br0" timeOffset="107359.65">6099 15318 3679 0,'-13'-6'320'0,"4"2"-320"15,-1-3 0-15,2-1 0 0,0 0 5984 0,2-2 1120 16,1 0 240-16,3 3 32 0,-3-2-5104 0,4 1-1024 0,1-1-208 0,2 0-32 16,2-1-128-16,1 1-32 15,4 1 0-15,1-1 0 0,2 0-528 0,0 1-96 0,3 1-32 16,3 1 0-16,0-1-192 0,-1 2 0 0,1 1 0 0,-3 1 0 16,2 2 160-16,-2 2-160 0,-2 3 160 0,1 1-160 15,-2 3 128-15,-2 2-128 0,-2 2 0 0,-1 2 144 16,-4 4-144-16,-2 2 0 0,-3 2 144 0,-4 12-144 0,-3 0 128 15,-3 0-128-15,-2 0 128 0,1-2-128 0,0-2 0 0,0-4 0 16,1-3 0-16,0-1 128 0,0-5-128 0,1-3 0 16,1-1 0-16,1-2 128 0,-1-2-128 0,1-3 192 15,1 0-64-15,8-6 0 0,0 0 192 0,0 0 32 16,0 0 16-16,0 0 0 0,0 0 0 0,0 0 0 16,0 0 0-16,0 0 0 0,10 3-112 0,1-2-32 15,3-1 0-15,0-1 0 0,1-1-224 0,4 0 144 16,1-1-144-16,2 0 128 0,3-1-128 0,1 1 0 15,3-2 0-15,-1 2 128 0,1 1-128 0,3 0 0 16,0-2 0-16,1 1 0 0,-2 0 0 0,1-2 0 16,-1 0 128-16,-2-1-128 15,-5 2 0-15,-2-2 128 0,-3 0-128 0,-1 0 128 0,-3 2-128 0,-2-1 128 16,-1 0-128-16,-2 1 128 0,-1-1-128 0,-9 5 0 0,7-6 0 0,-7 6 0 31,3-8-1184-31,-3 8-272 0,0 0-48 0,-1-9-16 16,-1 2-1184-16,2 7-240 0</inkml:trace>
  <inkml:trace contextRef="#ctx0" brushRef="#br0" timeOffset="108391.61">8838 13921 13823 0,'0'0'1216'0,"0"-7"-960"16,0 2-256-16,1-1 0 0,-1 1 2240 0,0-1 384 16,0 1 96-16,0 5 16 0,0-6-464 0,0 6-96 15,0 0 0-15,0 0-16 0,0 0-848 0,0 0-160 16,0 0-48-16,0 0 0 0,0 0-688 0,1 7-144 15,1 1-16-15,-1 5-16 0,-1 1-240 0,1 2 176 16,0 5-176-16,0 1 160 0,1 1-160 0,-2 4 0 0,1 1 144 0,1 2-144 31,1 1 0-31,0-1 0 0,-1-2 0 0,0 0 128 0,1-2-128 0,-1-1 0 0,0 0 128 0,0 0-128 16,0-5 128-16,1-2-128 16,0 0 160-16,0-3-160 0,0-1 0 0,-1-2 0 15,-1-2 0-15,0-3 0 16,0-1-1456-16,-1-6-384 0,0 0-80 0,0 0-12704 0</inkml:trace>
  <inkml:trace contextRef="#ctx0" brushRef="#br0" timeOffset="108633.34">8616 14319 20271 0,'0'0'896'0,"-4"-2"192"0,-1-3-880 0,2 1-208 0,3 4 0 0,0-6 0 15,0 6 2688-15,3-4 512 0,2 1 80 0,2-1 32 16,4 1-2240-16,4-1-448 0,1 0-96 0,6 1-16 0,5 0-96 0,2-1-32 15,4 0 0-15,1 0 0 0,0-1-48 0,2 0-16 16,0-2 0-16,-1 1 0 0,-2-1-160 0,0 1-32 31,-2 1-128-31,-1 1 192 0,-3 0-192 0,-2 3 128 16,-1-1-128-16,-5 0 0 0,-2 0 176 0,-3 0-176 16,-3 1 192-16,-3 0-192 0,-8 1 208 0,0 0-64 15,0 0-16-15,0 0 0 0,0 0-272 0,0 0-64 16,0 0-16-16,-5-1 0 15,-2 1-720-15,0 0-144 0,1 0-16 0,-1 0-16 16,1 0-2320-16,1 0-464 0</inkml:trace>
  <inkml:trace contextRef="#ctx0" brushRef="#br0" timeOffset="112643.5">10049 14108 20271 0,'0'0'1792'0,"-1"-5"-1424"16,0-2-368-16,0 1 0 0,1 6 1216 0,0 0 160 15,-2-5 32-15,2 5 16 0,0 0-528 0,-5-2-128 16,1 4 0-16,-3 1-16 0,1 2-416 0,-1 4-80 16,1 2 0-16,-1 1-16 0,0 1-240 0,2 3 0 15,-1-1 0-15,2 2 0 0,1 0-128 0,1 1 128 16,0 0 0-16,2-1 0 0,3 0-128 0,0-1 128 16,2 0 0-16,2-3 0 0,2-1 0 0,1-2 0 0,1-3 0 0,2 0 0 15,2-1 0-15,2-2 128 16,-1-2-128-16,3-2 144 0,2-1 0 0,0-1 0 15,-5-1 0-15,1-2 0 0,-2-1 48 0,-2-2 0 0,-5-1 0 0,-1 0 0 16,-2-1 0-16,-3-2 16 0,-2-1 0 0,-3-1 0 16,-2-3 32-16,-3 1 0 0,-3-2 0 0,-1 1 0 15,-5-1 64-15,0 0 16 0,-2 0 0 0,0-1 0 16,0 0 48-16,-1 2 16 0,-1-1 0 0,2 2 0 0,2-1 64 0,1 1 32 16,3-1 0-16,2 2 0 0,2-1 128 0,1 2 32 15,4 0 0-15,2 0 0 0,2 0-208 0,2 2-48 16,2 1 0-16,3 0 0 15,1 1-208-15,2 1-48 0,1 3-128 0,1 0 192 0,0 2-192 0,1 1 0 16,-1 0 0-16,1 3 0 0,-1 0 0 0,1 4 0 16,-1 0 0-16,-2 3 0 0,-3 0 0 15,0 3 0-15,-1 3 0 0,-1 2-160 0,-2 1 160 0,-1 2 0 16,-2 1 0-16,-2 0 0 16,-1 2 0-16,0 1 0 0,-2 1 0 0,2-2 0 0,0 0-384 0,-1-2 0 15,1-2 0-15,2-1 0 16,0-2-352-16,1 0-64 0,1-3-16 0,2-1 0 15,2-1-2384-15,0-2-496 0</inkml:trace>
  <inkml:trace contextRef="#ctx0" brushRef="#br0" timeOffset="112973.25">10492 13992 29663 0,'0'0'1312'0,"0"0"272"0,0 0-1264 0,-5 1-320 16,5-1 0-16,-5 4 0 0,-2 0 0 0,0 3 160 0,0 0-160 0,-1 4 128 15,0 2 0-15,2 2 0 0,0 1 0 0,1 2 0 16,0-1-128-16,2 2 128 0,2 0-128 0,2 2 128 16,0-1-128-16,2-2 0 0,3 0 0 0,1-2 0 15,1-1 208-15,2-2-32 0,1-2-16 0,1-2 0 0,0-1 224 0,2-3 32 16,1-3 16-16,2-2 0 16,0-1 240-16,1-2 48 0,-2-3 16 0,1-2 0 0,-3-1 112 0,-1-5 32 15,-1-2 0-15,-1-3 0 0,-1-2-160 0,-2-1-16 16,-4-4-16-16,-1-1 0 0,-5 1-224 0,0 2-32 15,-2 1-16-15,-3 2 0 0,-3 1-144 0,0 2-16 32,-2 2-16-32,-1 4 0 0,-3 1-240 0,1 3 0 0,1 3 0 0,0 1 0 0,-2 3 0 0,1 1-320 15,0 2 64-15,1 3 0 16,2 1-608-16,1 2-112 0,0 2-32 0,2 0 0 16,3 0-1296-16,1 0-272 0,3 0-48 0,3 0-7328 15,3-1-1456-15</inkml:trace>
  <inkml:trace contextRef="#ctx0" brushRef="#br0" timeOffset="113318.6">10901 14024 20031 0,'0'0'896'0,"0"0"176"0,0 0-864 0,0 0-208 0,0 0 0 0,-7 6 0 16,3-2 928-16,-2 1 144 15,1 2 16-15,-1 1 16 0,0 1-80 0,0 0-32 0,0 1 0 0,0 2 0 16,2 1-336-16,0-1-64 0,2-1-16 0,1 1 0 15,1 1-240-15,2-2-48 0,2 0-16 0,1 0 0 16,2 0 32-16,1-2 0 0,0-2 0 0,2-1 0 0,0-2 128 0,1 0 16 16,0-2 16-16,2-3 0 0,2-3 160 0,0 0 16 15,0-3 16-15,-1-1 0 16,-3-4 176-16,2-3 48 16,2-1 0-16,-3-3 0 0,-6-2-16 0,-3-1 0 0,0 0 0 0,1 1 0 0,-2 3-256 0,0-1-48 15,-2 0-16-15,-5 2 0 0,-6 1-176 0,0 3-48 16,0 2 0-16,1 1 0 0,1 0-320 0,0 1 0 15,-2 4 0-15,0 2 128 0,-1 0-288 0,0 3-48 16,0 1-16-16,0 3 0 16,1 0-544-16,2 2-128 0,-2 0 0 0,2 2-16 15,1 0-1584-15,3 0-304 0,1 1-64 0,3-1-16 16,2-1-432-16,5-1-80 0</inkml:trace>
  <inkml:trace contextRef="#ctx0" brushRef="#br0" timeOffset="113616.8">11276 14042 6447 0,'0'0'576'0,"-1"7"-576"0,-1 2 0 0,-1 1 0 0,1 1 2352 0,1 0 352 0,-2 1 80 0,1-1 16 15,2-1-768-15,-3 0-160 0,3-1-16 0,3 0-16 16,-2-2-336-16,3 1-64 0,-1-1-16 0,3-2 0 16,2-1-336-16,2 1-64 0,1-2 0 0,2-2-16 15,1-1-176-15,3-2-16 0,0-2-16 0,2-2 0 16,0-2-48-16,0-1-16 15,2-5 0-15,0-1 0 0,0-3-32 0,-3-1-16 0,-4-2 0 0,-2 0 0 0,-3 0 16 0,-3 0 16 16,-1-1 0-16,-4 2 0 0,-3 0-32 0,-3 3-16 16,-1 1 0-16,-2 2 0 0,-4 3-304 0,-1 1-64 15,-2 1-16-15,0 4 0 0,-1 0-288 0,-2 4 0 16,-1 2-128-16,-1 3 128 0,1 1-320 0,-1 3 16 16,0 1 16-16,2 1 0 15,2 0-560-15,-1 2-112 0,2 1-32 0,2 0 0 16,2 1-1904-16,1 3-384 0,2-2-80 0</inkml:trace>
  <inkml:trace contextRef="#ctx0" brushRef="#br0" timeOffset="114135.22">10023 14543 23951 0,'0'0'1056'0,"0"0"224"0,-4-3-1024 0,4 3-256 16,0 0 0-16,0 0 0 0,0 0 1536 0,0 0 240 16,0 0 48-16,0 0 16 0,8-3-912 0,6 0-176 15,3 1-48-15,7 0 0 0,6-1-80 0,5-1-32 16,5 1 0-16,3 0 0 0,3 0-208 0,3-1-32 15,4 0-16-15,6 1 0 0,4-1-160 0,2 2-48 16,1 0 0-16,2-1 0 0,-4-1-128 0,2 2 0 16,0 0 144-16,-2 0-144 0,-2-1 0 0,-5 1 0 15,-5-1 0-15,-5 1 128 0,-3-3-128 0,-6 3 0 0,-6 0 128 0,-3 0-128 16,-5 0 192-16,-3-1-48 0,-7 1 0 0,-2 1 0 16,-2-1 80-16,-3 0 16 15,-7 2 0-15,0 0 0 0,0 0-240 0,0 0 144 16,-6-5-144-16,0 3 128 15,-2 1-1696-15,-1 2-352 0,-1 1-64 0,-1 2 0 16,-1 0-1072-16,-2 1-208 0</inkml:trace>
  <inkml:trace contextRef="#ctx0" brushRef="#br0" timeOffset="114528.1">10759 14845 15663 0,'-10'-5'1392'0,"10"5"-1120"15,-6-5-272-15,2-1 0 0,1 1 3856 0,1-1 720 16,0 0 144-16,2-2 16 0,4-1-3120 0,-2 1-624 16,2 1-128-16,2-2-32 0,0 0-128 0,3 0-48 15,2 1 0-15,1 0 0 0,2 1-384 0,0 2-80 16,1-1 0-16,1 4-16 0,-2 0-176 0,-1 1 0 16,-1 2 144-16,-1 2-144 0,-2 0 0 0,-2 3 0 0,-3 1 0 0,-3 1 0 15,-2 3 0-15,-2 3 0 16,-3 0 0-16,-1 3 0 0,-4 3-128 0,-3 2 128 15,-2 1-128-15,-2 0 128 0,1 2-128 0,-1-2 128 16,0 0-128-16,4-2 128 0,0-1 0 0,2-4-128 0,1-2 128 0,2-2 0 16,2-2 0-16,2-2 144 0,2-2 0 0,3-6 0 15,0 0 240-15,4 4 32 0,1-1 16 0,6 1 0 16,2-6-144-16,2 0-32 0,3-1 0 0,2 0 0 16,4-2-128-16,1 2-128 0,1 0 192 0,2 2-192 15,-3-1 128-15,3 1-128 0,-1 0 0 0,0 0 0 16,0 1 0-16,-3-1 0 0,0 0 128 0,1-1-128 15,-2-2-288-15,-2 1-112 0,-3 1-32 16,0-2 0-16,-2-4-2320 0,1-1-480 16,-3-3-96-16</inkml:trace>
  <inkml:trace contextRef="#ctx0" brushRef="#br0" timeOffset="114985.38">12103 13810 17503 0,'0'0'1552'0,"-1"-7"-1232"15,-1 0-320-15,0 1 0 0,-1-1 2112 0,1 1 352 0,-1-1 80 0,2 0 16 16,1 1-1024-16,1-1-208 16,-1 7-48-16,3-6 0 0,1-1-192 0,-1 1-32 15,1 1-16-15,1-1 0 0,-1 2-192 0,-4 4-32 0,6-4-16 16,-1 1 0-16,-5 3-128 0,7-1-32 0,-1 0 0 0,1 2 0 0,-2 2-320 0,2 0-64 16,0 2 0-16,-1 3-16 0,1 2-240 0,-1 2 144 15,2 3-144-15,-2 3 128 0,-1 1-128 0,1 3 0 16,-1 4 0-16,-2 4 0 15,0 4 0-15,-3 4 0 0,-3 6 0 0,-1 5 0 0,-4 4 0 0,-2 4 0 16,-1 2 0-16,-3 3 0 0,-4 2 0 0,-1 1 128 16,-4-1-128-16,-3-1 128 0,0-2-128 0,-2-4 192 15,-1-3-192-15,-12 16 192 0,6-12-192 0,16-30 160 16,-2 2-160-16,-2 0 160 0,-4-1-160 0,-3-1-272 16,-2-1 64-16,-2-2 16 15,-4-2-608-15,-33 17-112 0,5-12-32 0,4-8 0 16,2-4-1840-16,2-5-368 0</inkml:trace>
  <inkml:trace contextRef="#ctx0" brushRef="#br0" timeOffset="115393.38">10049 13726 22799 0,'0'-22'1008'15,"0"12"208"-15,-1-3-960 0,0-1-256 0,-2-1 0 0,1 1 0 0,-1 1 1328 0,0 0 208 16,-1 2 64-16,-2 1 0 0,1 2-320 0,-1 1-48 15,0 2-16-15,-2 2 0 0,-1 1-720 0,0 4-160 16,-1 2-16-16,-2 5-16 0,-2 3-144 0,-1 5-32 16,-2 7 0-16,1 4 0 0,-2 6 0 0,-2 6-128 15,-2 3 192-15,-1 6-64 16,-1 5-128-16,0 6 0 0,-3 4 144 0,3 2-144 0,1 0 0 0,2 3 0 0,2 0 0 0,5 2 0 16,3 0 0-16,3-2 0 15,4-1 0-15,4-1 0 0,4-1 0 0,7 0 0 0,6-4 0 0,3-7 128 16,4-1-128-16,6 0 0 0,2-6 0 0,18 13 0 31,0-13-368-31,1-9-80 0,2-9-32 0</inkml:trace>
  <inkml:trace contextRef="#ctx0" brushRef="#br0" timeOffset="116147.4">12765 13916 8287 0,'0'0'736'0,"-3"-4"-592"0,0-2-144 0,-2 2 0 15,0 1 3200-15,-1 0 624 0,0 1 112 0,-1 2 32 16,1 1-2272-16,-2 3-448 0,-1 0-96 0,0 4 0 15,-3-2-512-15,0 4-112 0,0 2-16 0,1 5 0 16,0-1-304-16,1 3-64 0,-1 1-16 0,1 2 0 16,0 1-128-16,3 1 128 0,0 1-128 0,1-1 128 15,2-1-128-15,2-1 0 16,2-1 0-16,1-2 0 0,1-1 160 0,3-3 0 0,1-1 0 0,2-2 0 16,1-2 304-16,2-2 64 0,1-2 16 0,2-3 0 0,0-2-96 0,2-2-32 31,0-2 0-31,0-3 0 0,0-2-48 0,1-2-16 0,-1-2 0 0,0-3 0 0,-1 0 32 0,-3-1 16 15,1 2 0-15,-2 0 0 16,-4 2-160-16,-1 2-48 0,-1 2 0 0,-2 3 0 16,-3 5-32-16,0 0-16 0,0 0 0 0,0 0 0 0,-5 5-144 0,-1 3 0 15,-2 2 0-15,3 1-176 0,-1 2 176 0,2 0-160 16,1 1 160-16,1 1-160 0,0-1 160 0,4-1 0 16,0 0 0-16,2 1 0 0,2-4 0 0,1-1 0 15,2-1 0-15,2-1 0 0,1-4 0 0,0-1 0 16,2-3 0-16,0-1 128 0,0-2 112 0,0-3 16 15,1-1 16-15,-1-2 0 0,-1-1 176 0,-1-4 16 16,-2-3 16-16,-1 0 0 0,-1-3-16 0,-3-2 0 0,0-2 0 16,-3 1 0-16,0 0-208 0,-4 2-32 0,-1 2-16 0,-2 3 0 15,0 1-208-15,-3 3 144 0,-2 2-144 0,0 1 128 16,-1 2-320-16,0 3-64 0,-1 1 0 16,0 1-16-1,0 3-1472-15,0 1-304 0,1 3-48 0,1 0-16 16,0 2-832-16,2-1-192 0</inkml:trace>
  <inkml:trace contextRef="#ctx0" brushRef="#br0" timeOffset="116430.69">13248 14034 12895 0,'0'0'576'0,"0"0"112"0,0 0-560 0,0 0-128 0,0 0 0 0,-5 2 0 16,-3 3 2400-16,-1-2 448 0,-1 1 96 0,-1 2 0 0,-1-1-1616 0,0 3-336 31,1 0-64-31,0 0-16 0,-1 2-384 0,1 0-80 0,1-1 0 0,2 0-16 0,1 0-112 0,1-1 0 15,2 0-16-15,2 0 0 16,1-2-32-16,2 1 0 0,1-1 0 0,2 1 0 0,2 0-144 0,1-2-128 16,1 1 144-16,2-1-144 15,1 1 128-15,1-1-128 16,0 1 0-16,3-1 144 0,-3 1-144 0,0-1 128 16,-1 0-128-16,-1 0 128 0,0 0 384 0,-2-1 80 0,0-1 16 0,-2 1 0 15,-6-4 32-15,0 0 16 16,0 0 0-16,0 0 0 0,0 6-16 0,-3 0-16 15,-1-2 0-15,-3 1 0 0,0-2-240 0,-3 0-64 0,-1-1 0 0,-1 1 0 16,-3-1-176-16,1 0-144 0,0-1 192 0,1 0-192 16,-2-1-144-16,2 0-144 0,1 0-32 0,2 0 0 31,1-1-2240-31,2-1-464 0,2 0-96 0</inkml:trace>
  <inkml:trace contextRef="#ctx0" brushRef="#br0" timeOffset="116894.24">13496 14041 23951 0,'0'0'1056'0,"-6"1"224"0,1 1-1024 0,0 1-256 16,2 2 0-16,-1 1 0 0,-2 1 784 0,2 2 112 16,0 0 0-16,0 1 16 0,0 1-608 0,1 0-128 15,-1 0-32-15,3 0 0 0,2 0 0 0,1 0 0 16,2 0 0-16,0-1 0 0,1-1 0 0,3-1 0 0,1-3 0 0,0 0 0 15,1-1 16-15,0-1 0 16,1-2 0-16,-4 1 0 0,2-2-16 0,-1-2 0 16,-2-1 0-16,0-1 0 0,-2-2 80 0,-2-1 16 15,0-2 0-15,-4-2 0 0,0-1 80 0,-2-3 32 16,-2 0 0-16,-1-2 0 0,-3 1-48 0,-1-1-16 16,0 1 0-16,-1 1 0 0,-2-2 32 0,0 2 16 15,-3-1 0-15,1 2 0 0,0-1 48 0,1-1 16 16,1 0 0-16,2 1 0 0,1 1 160 0,1 1 16 15,1 0 16-15,3-1 0 0,1 3-96 0,3 0-32 16,2 2 0-16,2 0 0 0,2 1-240 0,2 0-48 0,2 1-16 0,1-1 0 16,1 2-160-16,2 2 0 0,0 1 0 0,0 1-176 15,0 0 176-15,-1 4-128 0,-1 0 128 0,-1 2-128 0,-2 2 128 0,0 0 0 16,-2 2-144-16,0 1 144 0,-3 0 0 0,0 0-144 16,-2 2 144-16,0 3 0 0,-2 0 0 0,1 1-128 15,-1 1 128-15,0-1 0 0,-1 1-336 0,1-2-16 16,0-1 0-16,1-1 0 15,0 0-544 1,1-2-96-16,1-1-32 0,0-2-9600 0,1-2-1936 0</inkml:trace>
  <inkml:trace contextRef="#ctx0" brushRef="#br0" timeOffset="117201.31">13707 13922 24879 0,'0'0'2208'0,"0"0"-1760"16,0 0-448-16,-4 5 0 0,-1 1 640 0,1 1 32 0,-1 2 16 0,0 1 0 15,-1 0-192-15,2 1-48 16,0 1 0-16,0 0 0 0,2 1-128 0,1 2-16 16,0-2-16-16,1 1 0 0,0 1 0 0,2-1 0 15,0-2 0-15,3-1 0 0,0-1 112 0,1 0 32 0,0-4 0 0,3 0 0 16,-1-3 16-16,1-1 16 0,-1-2 0 0,2-2 0 16,0 0 160-16,0-5 16 0,0-1 16 0,-3-3 0 15,-5-3 80-15,2-1 16 0,3-2 0 0,-1 0 0 16,-2-2-208-16,-3-1-32 0,-1 1-16 0,0-2 0 15,-1 1-240-15,-3 2-64 0,-2 3 0 0,-1 2 0 0,-1 2-192 0,0 2 0 16,-1-1 128-16,1 3-128 0,-2 3-128 0,-1 1-80 16,1 0-16-16,0 3 0 15,2 0-736-15,-1 2-160 0,1 0-32 0,0 1 0 16,2 0-2224-16,1 1-448 0,5-4-80 0</inkml:trace>
  <inkml:trace contextRef="#ctx0" brushRef="#br0" timeOffset="117500.09">13904 13751 13823 0,'0'0'1216'0,"0"0"-960"16,4-4-256-16,2-1 0 0,-1 1 1696 0,2 0 288 15,-1-2 64-15,2 1 16 0,0-1 32 0,0 1 0 0,-1-2 0 0,2 0 0 16,0 0-464-16,0-1-96 15,-2-1 0-15,1 0-16 0,-1 1-256 0,-2-1-48 16,0 0-16-16,-3 1 0 0,-1 2-272 0,-2 0-48 16,-1 1-16-16,-2-1 0 0,0 2-400 0,-2 1-80 15,0 0 0-15,-2 3-16 0,-1 1-368 0,0 2 128 0,0 1-128 0,-1 0 0 16,0 1 0-16,1 0 0 0,1 1 0 0,2-1 0 16,0 1-368-16,2-1 16 0,3 2 0 0,-2-2 0 15,3-5-1664 1,4 6-336-16,0-1-64 0</inkml:trace>
  <inkml:trace contextRef="#ctx0" brushRef="#br0" timeOffset="118412.81">6111 16596 13823 0,'0'0'608'0,"-8"-2"128"0,0-1-592 0,0 1-144 0,2 0 0 0,-1 0 0 0,1 0 2128 0,6 2 400 0,0 0 80 0,0 0 16 16,0 0-960-16,0 0-192 0,0 0-48 0,0 0 0 16,0 0-480-16,0 0-112 0,15-1 0 0,2 1-16 15,4 1-304-15,2 0-64 16,5-1-16-16,3 0 0 0,5 0-32 16,2 0 0-16,3-1 0 0,3-2 0 0,2 1-144 0,2 0-48 0,-1 1 0 0,-3 1 0 31,-3 0-208-31,-7 2 128 0,-6 0-128 0,-5 1 0 0,-4-2 128 0,-3 1-128 0,-4 0 0 0,-2 0 144 15,-10-2-672 1,0 0-144-16,0 0-32 0,0 0-9360 0,-3 10-1888 0</inkml:trace>
  <inkml:trace contextRef="#ctx0" brushRef="#br0" timeOffset="118742.61">6370 16505 17727 0,'0'0'784'0,"-6"-8"176"0,1 0-768 0,5 8-192 16,-6-8 0-16,1 1 0 0,0-1 1376 0,5 8 240 15,0 0 48-15,-5-7 16 0,1 0-224 0,4 7-48 16,0 0-16-16,0 0 0 0,0 0-192 0,0 0-48 0,0 0 0 0,0 0 0 16,0 0-400-16,0 0-96 0,0 0-16 15,-4 11 0-15,2 1-400 0,2 1-96 16,0 2-16-16,1 4 0 0,1 2-128 0,1 1 128 0,0-1-128 0,0 3 128 31,-1 3 32-31,2 0 0 0,-1 2 0 0,0-2 0 16,1 2-160-16,-2-3 0 0,0-2 0 0,-1-2 0 15,0-1 128-15,-1-2-128 0,0-1 128 0,0-2-128 0,-1-4 160 0,1-1-160 0,0-2 192 0,0-1-192 32,0-8 0-32,0 7 0 0,0-7 0 0,0 0 0 31,0 0-1728-31,0 0-240 0,9 5-48 0,0-2-12368 0</inkml:trace>
  <inkml:trace contextRef="#ctx0" brushRef="#br0" timeOffset="123317.29">417 3145 13823 0,'0'0'608'0,"-3"-7"128"0,2 1-592 0,0-2-144 31,1-1 0-31,1 2 0 0,3-2 3008 0,0 0 560 0,1-2 112 0,3 0 32 16,2-1-2848-16,2 0-560 0,2-1-112 0,5-1-32 0,3 0 256 0,1 2 48 15,1 0 16-15,2 0 0 0,0 1-64 0,1 1-16 16,-2 1 0-16,0 2 0 0,0 3-144 0,1 2-16 15,-2 1-16-15,-1 2 0 0,-1 2-224 0,-1 2 0 16,-1 2 0-16,-2 2 0 0,-1 2 0 0,-2 0 0 16,-1 1-208-16,-1 0 64 15,-3 1-1712-15,-2 1-320 0,-1 0-80 0</inkml:trace>
  <inkml:trace contextRef="#ctx0" brushRef="#br0" timeOffset="123537.95">826 2989 24127 0,'0'0'1072'0,"-6"-2"208"0,0-1-1024 0,-3 1-256 0,1 1 0 0,0 1 0 16,2 2 800-16,-2 3 96 15,-1 0 32-15,1 4 0 0,-1 2-480 0,0 4-80 0,1 2-32 0,-1 0 0 16,2 3-208-16,-1 1-128 0,0 0 160 0,2 2-160 16,1 2 208-16,2 2-48 0,1-1-16 0,3 0 0 15,2-1-144-15,2-1 0 0,-1-1 0 0,5 9 128 0,1-4-128 0,0-5 0 31,0-4 144-31,1-2-144 0,0-4 0 0,2-1 0 0,2 0 0 0,-4-5 0 16,1-3-1856-16,3-1-432 0</inkml:trace>
  <inkml:trace contextRef="#ctx0" brushRef="#br0" timeOffset="124386.4">1161 3291 29599 0,'0'0'1312'0,"0"0"272"0,4-4-1264 0,-2-2-320 16,-2 6 0-16,3-4 0 0,-3 4 0 0,4-3 0 16,-4 3-208-16,7-1 80 0,0 1 128 0,-1 1 176 0,1 2-48 0,-1 2 0 31,0 3 16-31,1 1 0 0,-2 0 0 0,1 1 0 16,-3 0-16-16,0 1-128 0,2 1 192 0,-4 0-64 15,-1 1-128-15,-1 2 192 0,1 0-192 0,-4-2 192 16,2 0-64-16,0-1-128 0,1-1 192 0,0-1-64 15,0-2-128-15,-1-3 0 0,2-5 0 0,0 0 128 16,0 0-128-16,0 0 0 0,0 0 144 0,0 0-144 16,5-7 0-16,-1-3 0 0,1-2 0 0,0-2 0 15,3-1 0-15,-2-2 0 0,0 1 0 0,-1-1 0 16,2 2 0-16,-3 1 0 0,1 1 0 0,-1 2 0 16,0 1 0-16,-2 3 128 0,0 3-128 0,-2 4 128 15,0 0 128-15,0 0 48 0,0 0 0 0,-1 7 0 0,-1 3-304 0,-1 1 0 16,0 1 0-16,1 2 0 0,0 0 0 0,0 0 0 15,2 0 0-15,0 1 0 0,1-1 0 0,1-1 0 16,0-2 0-16,2-1 0 0,1-1 0 0,0 0 0 16,2-4 0-16,1 0 0 0,0-3 0 0,2-1 0 15,0-2 0-15,1-1 0 0,1-3 160 0,0-1-32 16,1-2 0-16,-1-2 0 0,-1-1 112 0,0-1 16 16,0 0 0-16,0-1 0 0,0-1-64 0,-2 1 0 15,-2 0 0-15,0 2 0 0,-2 1 16 0,0 1 0 16,-2 2 0-16,-1 1 0 0,-2 6 32 0,0 0 0 0,0 0 0 0,0 0 0 15,0 0-240-15,0 0 144 16,-2 7-144-16,0 2 128 0,0 0-128 0,-1 2 0 0,0 2 0 0,1 0 0 16,0 0 0-16,1 0 0 0,1-1 0 0,1 0 0 15,1 0 0-15,1-2 0 0,1-1 0 0,0-1 0 16,0-2 0-16,1 0 0 0,0-3 0 0,3-1 0 16,0 0 0-16,-1-4 0 0,1 0 0 0,0-2 0 15,1-2 208-15,-2 0 16 0,1-3 0 0,0-2 0 16,0-1 64-16,-1-1 16 0,-1-1 0 0,-1 0 0 15,1 0 16-15,-2 1 0 0,-1 1 0 0,1 1 0 16,-2 1-16-16,0 1 0 0,0 1 0 0,-1 3 0 16,-1 5-112-16,0 0 0 0,0 0-16 0,0 0 0 0,0 0-176 0,0 0 0 15,2 6 0-15,0 4 0 0,0 2 0 0,-2 4 0 16,2 2 0-16,-1 3 0 0,-1 1-144 0,1 4 144 16,0 2 0-16,0 3 0 0,-1 2 0 0,-1 2 0 15,0 3 0-15,0 0 0 0,0 1 0 0,0-1 0 16,0-1 0-16,1 0 0 0,0-3 0 0,-4-1 0 15,2-3 0-15,0-2 0 0,1-3 0 0,0-1 0 16,-1-5 0-16,1-2 0 0,-2-4 160 0,1-2-160 16,-1-3 160-16,1-2-160 0,2-6 336 0,-5 5-16 15,0-3-16-15,-1-2 0 0,1-3 80 0,-1-2 0 16,0-1 16-16,0-3 0 0,-3-3-192 0,2-1-32 16,-1-3-16-16,0-1 0 0,-1-2-160 0,2-2 0 15,0-1 0-15,2 0 0 0,-1 0-192 0,1 1-112 16,0-1-16-16,1 2-16 15,2 0-1184-15,3 1-224 0,2-2-48 0,1 0-10096 0,3 0-2000 16</inkml:trace>
  <inkml:trace contextRef="#ctx0" brushRef="#br0" timeOffset="124559.36">2048 3131 33407 0,'0'0'1472'0,"5"-4"320"0,0 1-1440 0,1 0-352 0,2-1 0 0,0 1 0 0,0-1 0 0,0 0-160 16,2 1 16-16,1 0 0 0,0-2 144 0,1 2 0 16,2 0 0-16,-2 1 0 15,-1 1-528-15,-1 1-80 0,-1 1-16 0,0 2 0 0</inkml:trace>
  <inkml:trace contextRef="#ctx0" brushRef="#br0" timeOffset="124732.16">2023 3341 35007 0,'0'0'3120'0,"0"0"-2496"16,0 0-496-16,0 0-128 0,0 0 0 0,0 0 192 15,6-4-64-15,1 0 0 0,1 1-128 0,0-1 176 16,3 1-176-16,1 0 192 0,3-2-192 0,1 1 0 16,4-1 144-16,1-1-144 0,-1-1 0 0,3 2 0 0,1-2 0 0,2 1-10656 31,2-1-2080-31</inkml:trace>
  <inkml:trace contextRef="#ctx0" brushRef="#br0" timeOffset="125424.57">2547 2873 18431 0,'-3'-10'1632'0,"2"5"-1312"0,0-2-320 0,0 0 0 15,1-2 2048-15,1 0 352 0,1 1 64 0,1-1 16 0,2 1-1424 0,0-2-288 16,2 0-48-16,-1 0-16 0,2 2 48 0,1 2 0 31,2-1 0-31,-2 3 0 0,2-1-288 0,-1 3-48 0,-3 1-16 0,1 2 0 0,-1 1-272 0,-7-2-128 16,6 6 128-16,0 1-128 0,-3 2 128 0,-2 3-128 16,0 2 0-16,-1 1 128 0,-1 3-128 0,0-1 0 15,-3 1 0-15,-1-1 0 0,0 0 0 0,-1-1 128 16,0 2-128-16,1-3 0 0,-1 0 128 0,1-2-128 0,2-1 0 0,1-1 128 15,1-2-128-15,2-2 0 0,1 0 0 0,1 1 0 16,2-3 0-16,1 1 0 16,0-1 0-16,1 1 0 0,2-1 0 0,1 1 160 15,1 0-160-15,1 2 160 0,0 0-160 0,0 1 0 16,-1-1 144-16,0 2-144 0,-1 0 0 0,-1 1 0 16,0-1 0-16,-4 1 128 0,1-1 32 0,-3 1 16 15,-2-1 0-15,0 0 0 0,-2 0 144 0,-2 0 48 0,-2-2 0 0,-2 1 0 16,-2-1 144-16,-1 0 16 15,-2-1 16-15,-3 0 0 0,-1-1-224 0,-2 0-64 16,0-1 0-16,-2 1 0 0,3-1-128 0,-1 1-128 0,-2-2 192 0,0 2-192 31,2-2-1568-31,-2 0-416 0,-1-1-96 0</inkml:trace>
  <inkml:trace contextRef="#ctx0" brushRef="#br0" timeOffset="127195.31">2969 2871 12895 0,'0'0'1152'0,"-4"-3"-928"16,0-2-224-16,0 2 0 0,-1 0 2144 0,5 3 384 0,0 0 80 0,-5 0 16 0,-3 1-1392 0,0 1-272 15,1 2-48-15,-2 3-16 0,-2 3-464 0,0 2-112 16,0 2 0-16,0 3-16 0,1 2-304 0,0 0 128 16,0 1-128-16,2 1 0 15,3 1 0-15,0 0 0 0,2-1 0 0,2-1 0 0,2-3 0 16,2 0 0-16,1-2 0 0,2 0 0 15,2-3 288-15,1 0-48 0,1-2-16 0,1-3 0 0,1 0 416 0,2-4 96 16,-1-1 16-16,3-3 0 16,0-2-64-16,0-1-16 0,-2-3 0 0,0-2 0 0,-1-2-64 0,0-1-16 15,-2-2 0-15,-3-3 0 0,0 0 16 0,-1-2 0 16,-3 0 0-16,-2-2 0 0,0-1 0 0,-3-1 0 16,-1 0 0-16,-2 2 0 0,-4 2-224 0,1 1-32 0,0 3-16 0,-1 1 0 15,-2 2-336-15,0 2 0 31,-1 3 0-31,-1 1 128 0,-1 3-128 0,1 2-256 0,0 2 64 0,0 2 0 16,-2 2-704-16,2 0-128 0,0 3-48 0,2 2 0 31,2 2-1840-31,1 0-368 0,3 1-80 0,4-1-9296 0</inkml:trace>
  <inkml:trace contextRef="#ctx0" brushRef="#br0" timeOffset="127494.3">3251 2905 17503 0,'0'0'1552'0,"-4"8"-1232"0,0 1-320 0,-2 2 0 16,-1 2 656-16,1 1 80 0,-2 0 16 0,0 1 0 15,0-1 64-15,0 0 16 0,1 1 0 0,3-2 0 16,1 0-96-16,0 0-16 0,2 0 0 0,2 0 0 16,2-4-64-16,1 0-16 0,0-1 0 0,3-1 0 0,2-2 16 0,1-1 0 15,0-1 0-15,3-2 0 0,1-2-208 0,3-3-32 16,0 0-16-16,0-2 0 0,-1-2 48 0,0-2 16 15,-2-3 0-15,-1-1 0 0,-2 0 112 0,-1 0 32 16,-2-3 0-16,-3 1 0 0,-1-2-80 0,-2 1-16 16,-3 0 0-16,-2 3 0 0,0 1-80 0,-3 0-32 15,0 4 0-15,-1 1 0 0,0 1-208 0,-2 2-64 16,-2 0 0-16,0 3 0 0,-1 2-128 0,0 1-144 16,0 1 144-16,1 3-208 15,0 0-320-15,1 2-64 0,0 0-16 0,2 2 0 16,3 2-1600-16,0 0-320 0,3 0-64 0,2 0-6784 15,2-1-1360-15</inkml:trace>
  <inkml:trace contextRef="#ctx0" brushRef="#br0" timeOffset="127792.22">3626 2910 12959 0,'0'0'576'0,"0"0"112"0,0 0-560 0,2 7-128 0,-1 2 0 0,-1 0 0 0,-1 1 1504 0,-1 1 272 15,1 0 48-15,0 0 16 16,1-1-592-16,0 1-112 0,0 0-32 0,0-1 0 15,1-1-208-15,2 2-64 0,0-2 0 0,2-1 0 0,2-1 16 0,1-2 0 16,2-1 0-16,-2 1 0 0,4-2-208 0,2-2-32 16,0-1-16-16,1-2 0 0,2-1 128 0,0-3 32 15,-2 1 0-15,1-4 0 0,-1-1-112 0,-3-2-32 16,-1-1 0-16,-4-2 0 0,-1-1 96 0,-3 1 0 16,-2-2 16-16,-1 2 0 0,-2-1-144 0,-2 3-16 15,-4 1-16-15,-1 2 0 0,-2 2-208 0,-1 2-32 16,-1 0-16-16,-3 4 0 0,0 1-288 0,-2 2 0 15,0 2 0-15,-1 3-144 0,0 0-176 0,1 3-48 16,0 3 0-16,1 3 0 16,3 0-1392-16,2 2-288 0,2 0-48 0,4 2-8672 15,0 1-1744-15</inkml:trace>
  <inkml:trace contextRef="#ctx0" brushRef="#br0" timeOffset="128279.79">4058 2895 13823 0,'0'0'608'0,"-4"-4"128"0,2-3-592 0,-2 3-144 0,0 1 0 0,4 3 0 16,-5-2 4304-16,5 2 832 0,0 0 176 0,-4 2 16 15,-3 0-3728-15,0 2-768 0,2 3-128 0,-1 3-48 16,1 3-480-16,0 3-176 0,3 3 0 0,0 3 144 16,0 2-144-16,1 3 0 0,1 2 0 0,1 3 0 0,-1 2 0 0,0 0 0 15,0 2 0-15,1-2 0 0,0-1 0 0,1-2 0 16,2-3 0-16,-1-1 0 0,-1-3 0 0,0-2 0 15,0-1 0-15,1-5 0 0,-1-3 0 0,-1-2 128 16,-1-1-128-16,0-2 192 0,0-8 0 0,0 0 0 16,0 0 0-16,0 0 0 0,0 0 256 0,0 0 64 15,-6-6 16-15,1 0 0 0,1-5-48 0,-1-3-16 16,1-4 0-16,-1-2 0 0,2-2-208 0,1-3-64 16,0-4 0-16,1-2 0 0,-1-2-192 0,2-1 176 15,4-1-176-15,0 1 160 0,2 1-160 0,0 2 0 16,2 3 0-16,0 2-176 0,-1 3 176 0,2 3-208 0,0 2 80 0,1 5 128 15,-1 3-192-15,-1 2 192 16,1 2-192-16,0 3 192 0,0 3-176 0,0 1 176 16,-2 0-128-16,0 4 128 0,-2 0 0 0,0 3 0 0,-2 2 0 15,-2 1-128-15,-1 1 128 0,-3 2 0 0,-1 2 0 0,-4 0 0 16,-2 2 0-16,-1 0 0 0,-2 2 0 0,1 0 0 16,1-1 0-16,-3-2 0 0,2 0 0 0,1-3-128 15,1-2 0-15,3-2 0 0,0-1 0 0,2-2 0 31,1-2-544-31,4-5-96 0,0 0-32 0,0 0 0 0,8-5-2240 0,2-2-448 0,2-2-96 0,5-2-8992 16</inkml:trace>
  <inkml:trace contextRef="#ctx0" brushRef="#br0" timeOffset="128547.93">4365 2912 20031 0,'0'0'896'0,"0"0"176"0,0 0-864 0,-6 4-208 16,-1 2 0-16,0 0 0 0,-1 2 1072 0,-2 1 160 15,-1 2 48-15,0 1 0 0,1 0-512 0,0 0-112 16,0 0-16-16,3 0 0 0,0 0-240 0,3 0-48 15,0 1-16-15,2-1 0 16,4-1-32-16,1 0-16 0,2-1 0 0,3-2 0 0,2-1 96 0,2-2 0 16,1 0 16-16,1-2 0 0,1-1 32 0,-1-1 0 15,1 1 0-15,0-1 0 0,-2 0 48 0,0-1 16 16,-1 0 0-16,-1 1 0 0,-3 0-160 0,0 1-16 16,-1 1-16-16,-7-3 0 0,0 0 160 0,0 7 48 15,-3 0 0-15,-1-1 0 0,-3 2-112 0,-2 0-16 16,-2-1 0-16,-1 2 0 0,-1 1-256 0,0-1-128 0,-2 0 128 0,1-3-128 15,0 0 128-15,1-1-128 0,-1 0 0 0,3-1 128 32,1-1-560-32,3 0-112 0,-1-2-32 0,4-2-10544 15,4 1-2112-15</inkml:trace>
  <inkml:trace contextRef="#ctx0" brushRef="#br0" timeOffset="128720.34">4534 2954 28799 0,'-2'13'1280'0,"2"-7"256"0,0 2-1232 0,0 1-304 16,-1 1 0-16,0 2 0 0,-2 1 0 0,1 1-176 16,0 1 32-16,0-1 0 0,-2 0 144 0,3-1 0 15,-1 0 0-15,1-2 0 0,1-2-176 0,1-1 0 16,-1-8 0-16,0 0-12224 16</inkml:trace>
  <inkml:trace contextRef="#ctx0" brushRef="#br0" timeOffset="128814.69">4550 2669 26719 0,'-5'-6'2368'0,"-2"1"-1888"0,1 0-480 0,-1 1 0 16,1 1 832-16,0 0 80 0,1 2 16 0,5 1-13728 15</inkml:trace>
  <inkml:trace contextRef="#ctx0" brushRef="#br0" timeOffset="130262.33">6341 16396 2751 0,'0'0'128'0,"0"0"16"0,0 0-144 0,2-8 0 0,1 0 0 0,-3 8 0 16,0 0 2256-16,4-7 432 0,-4 7 64 0,4-7 32 16,-4 7-992-16,5-8-192 0,-5 8-32 0,4-6-16 15,-4 6-208-15,0 0-32 0,0 0-16 0,0 0 0 16,1-7-400-16,-1 7-64 0,0 0-32 0,0 0 0 16,0 0-288-16,0 0-64 0,-5 10-16 0,0 2 0 0,2 1-432 0,0 4 0 15,0 1 0-15,0 3 0 0,1 0 0 0,1 1 0 16,0-1 0-16,1 1 0 0,0-1-272 0,1-2-48 15,0-3 0-15,1 1-7584 16,2-3-1520-16</inkml:trace>
  <inkml:trace contextRef="#ctx0" brushRef="#br0" timeOffset="132035.76">7801 16360 6447 0,'-7'-7'576'0,"4"2"-576"0,-1-1 0 0,-1-1 0 16,3-1 4016-16,-1 1 688 0,2-1 144 0,-2 1 16 16,3 0-2848-16,2-1-576 0,-1 0-112 0,-1 8-32 15,5-7-320-15,2 0-64 0,-1 0-16 0,4 1 0 16,1 0-208-16,1 1-48 0,0 0-16 0,2 2 0 15,-1 0-224-15,0 1-32 0,0 2-16 0,-1 1 0 0,-3 1-208 0,-1 3-144 16,-3 2 192-16,0 2-192 0,0 1 128 0,-3 3-128 16,-3 2 0-16,-1 3 0 0,-1 3 128 0,-2 0-128 15,0 0 0-15,-2 0 0 0,0 1 0 0,-1-2 0 16,0 1 128-16,2-3-128 0,0-3 0 0,2-1 0 16,0-2 0-16,2-2 0 0,2-10 0 0,0 0 0 15,2 9 0-15,-2-9 0 0,9 9 128 0,1-2-128 16,1-3 0-16,1 2 0 0,1-2 0 0,2 2 0 0,0 1 0 0,-1 1 0 15,0-4 0-15,-2 2 0 0,-1 2 0 0,0 2 0 16,-1 1 0-16,-3 0 0 0,-1 0 0 0,-2-2 0 16,0 1 0-16,-2 1 0 0,0-1 0 0,-2 1 0 15,-2-2 0-15,0 0 128 0,-2 0-128 0,0-3 160 16,-3 0 32-16,0-1 0 0,-2 2 0 0,-3-3 0 16,-3-2 128-16,-1 2 16 0,-4-1 16 0,-1-2 0 15,-1-1-96-15,-1 0 0 0,-1 0-16 0,1 0 0 16,1-2-240-16,2 1 144 0,2-1-144 0,3 1 128 15,3-1-304-15,2 1-64 0,1-1-16 0,9 2 0 32,-4-4-1920-32,4 4-400 0,2-9-80 0,3-1-11808 0</inkml:trace>
  <inkml:trace contextRef="#ctx0" brushRef="#br0" timeOffset="132358.37">8222 16437 13823 0,'0'0'1216'0,"0"0"-960"0,0 0-256 0,0 0 0 0,0 0 3200 0,0 0 576 15,0 0 128-15,0 0 32 16,-7 9-2720-16,1 1-560 0,1 2-96 0,1 3-32 0,1 0-288 0,1 1-64 16,0 2-16-16,0 0 0 0,4-2 0 0,1 1 0 15,1 0 0-15,2 2 0 0,1 0 32 0,4-3 16 16,0 0 0-16,4-3 0 0,0-1 192 0,4-4 48 16,2-4 0-16,0-2 0 0,0-2 192 0,-1-2 32 15,2-6 16-15,-1-2 0 0,-1-3 80 16,-1-3 32-16,-3-4 0 0,0-1 0 0,-3 1 160 0,-3-1 16 0,-2-2 16 0,-4 1 0 15,-1 0-416-15,-3 1-96 0,-1 0-16 0,-4 3 0 16,-3 2-128-16,-1 4-16 0,0 2-16 0,-4 3 0 16,0 0-304-16,-2 4 160 0,-3 2-160 0,0 2 128 15,-3 2-384-15,1 2-64 0,-2 3-32 0,1 1 0 32,0 1-416-32,2 1-96 0,3 0-16 0,2 1 0 15,3 0-416-15,4 0-96 0,1 0-16 0,4-1 0 16,2-11-1872-16,4 9-384 0,4-1-80 0</inkml:trace>
  <inkml:trace contextRef="#ctx0" brushRef="#br0" timeOffset="132671.78">8638 16496 5519 0,'0'0'496'0,"0"0"-496"0,0 0 0 0,0 0 0 0,2 11 3696 0,-3-1 640 16,-1 0 128-16,-1 1 16 0,-2 1-2688 0,1 1-528 16,-2-1-112-16,3 0-32 0,-2-1-336 0,1 1-64 15,2 0-16-15,1 0 0 0,2 2-16 0,2-2-16 16,2 0 0-16,1-2 0 0,4 0-208 0,1-2-32 15,1-2-16-15,2-3 0 0,3-1 64 0,2-2 16 16,3-3 0-16,2-4 0 0,0 0 96 0,3-2 32 16,-1-3 0-16,-2-4 0 0,-2-1 16 0,-2-1 0 15,-5 0 0-15,-1-1 0 0,-3 0 16 0,-3 0 16 16,-2 0 0-16,-3 1 0 0,-3 0 64 0,-1 2 16 0,-2 1 0 16,-3 2 0-16,-1 2-304 0,-1 3-48 0,-2 0-16 0,-2 1 0 15,-3 3-240-15,-2 2-144 0,-2 1 160 0,0 2-160 16,-1 0 0-16,0 2-208 0,0 3 16 0,1 0 0 31,2 2-464-31,1 0-96 0,4 2-16 0,2 2 0 16,1 0-1600-16,1 0-320 0,2 0-64 0,4-2-7984 0,2-10-1600 0</inkml:trace>
  <inkml:trace contextRef="#ctx0" brushRef="#br0" timeOffset="132986.93">9108 16496 9215 0,'0'0'816'0,"-9"0"-656"0,0 2-160 0,0 1 0 0,2 2 4384 0,-1 1 848 16,-1 3 160-16,1 1 48 0,1-1-4208 0,1 2-832 15,2 1-160-15,1 1-48 0,-1-2 96 0,3-1 16 16,3 0 0-16,2 0 0 0,-1 1-80 0,2-1-16 16,6-2 0-16,0 0 0 15,3-2 80-15,2-3 16 0,3-2 0 0,2-2 0 0,2-2-32 0,2-3 0 16,2-2 0-16,-1-1 0 0,-1-4 256 0,1 0 48 15,-6-1 16-15,-1-1 0 16,-5-2 112-16,-3-1 0 0,-3 0 16 0,-3 0 0 0,-4-1 176 0,-2 2 48 0,-3 1 0 0,-1 2 0 16,-6 1-288-16,-2 2-48 0,-4 1-16 0,-2 2 0 15,0 4-384-15,-2 1-80 0,-1 0 0 16,-1 5-128-16,-1 1 0 0,1 2 0 0,1 2 0 0,3 2-192 31,-1 3-496-31,3 1-80 0,0 1-32 0,1 2 0 16,2-2-2464-16,3 0-512 0,2 1-80 0</inkml:trace>
  <inkml:trace contextRef="#ctx0" brushRef="#br0" timeOffset="134119.53">9487 16258 13823 0,'0'0'608'0,"0"0"128"0,1-8-592 0,-1 1-144 0,3-1 0 0,-3 8 0 16,0-8 2000-16,1 2 368 0,-1 6 80 0,0 0 16 15,1-9-592-15,-1 9-112 0,0-9-32 0,0 9 0 16,0 0-448-16,0 0-80 0,0 0-32 0,0 0 0 16,7-3-576-16,-7 3-112 0,11 2-32 0,2 2 0 15,-1 3-304-15,1 2-144 0,0 2 128 0,2 4-128 16,2 3 0-16,2 4 0 0,2 5 0 0,-1 4 0 16,0 0 0-16,-1 2 0 0,-3 2 0 0,-2 1 0 0,-6 1 0 0,-3 2 0 15,-4 3 0-15,-5 3 0 0,-7 4 0 0,-6-4 0 16,-6-1 128-16,-5-2-128 15,-5-2-1792-15,-4-2-432 0,-5-4-80 0</inkml:trace>
  <inkml:trace contextRef="#ctx0" brushRef="#br0" timeOffset="134545.73">7703 16106 25791 0,'-8'-7'2304'0,"1"0"-1856"16,-1 2-448-16,0 1 0 0,1 1 704 0,-1 3 32 15,-1 2 16-15,0 3 0 0,0 1-608 0,0 5-144 16,-1 6 0-16,0 1 0 16,-1 4 0-16,0 4 0 0,0 2 0 0,-2 7 0 0,-1 6 0 0,1 5 0 15,-1 3 128-15,0 0-128 16,-2 2 192-16,2 4-32 0,2 3-16 0,2 5 0 0,4 4-144 0,3-5 0 15,2-6 0-15,4-1 0 0,5-5 0 0,5 1 0 16,5-3 0-16,4-2 0 16,2-5-800-16,2-5-96 0,4-4 0 0,3-6-7168 15,4-7-1440-15</inkml:trace>
  <inkml:trace contextRef="#ctx0" brushRef="#br0" timeOffset="135095.4">10365 16506 8287 0,'8'-11'368'0,"-3"4"80"0,1 0-448 0,-2-1 0 16,1-3 0-16,-2 2 0 0,-3 9 3712 0,3-8 672 16,-3 0 128-16,0 8 32 0,-1-7-2592 0,1 7-512 15,-5-6-96-15,-2 3-32 0,-2 0-224 0,1 2-32 16,-1 1-16-16,-1 2 0 0,-1 1-672 0,0 1-144 0,0 3-32 0,0-1 0 15,0-1-192-15,1 1 0 0,0 0 0 0,3 1 0 16,7-7 0-16,-5 9 0 0,0-2 0 0,5-7-160 16,0 0 160-16,6 9 0 0,-6-9-144 0,9 7 144 15,-1-3 0-15,2-1 0 0,1 1 0 0,1-1 0 16,1 0 0-16,-1 2 0 0,1-1 192 0,0 2-64 16,0-1-128-16,0 3 128 0,-2 1-128 0,0-1 128 15,-1 2-128-15,-1-1 128 0,-9-9-128 0,9 10 128 16,-5 0 80-16,1 0 16 0,-5-10 0 0,1 12 0 15,-2-1 160-15,-1 0 16 0,-3-2 16 0,0-1 0 16,-2 1-48-16,-1 0-16 0,1-2 0 0,-3 0 0 0,-6 1-144 16,1 0-16-16,1-2-16 0,-2 1 0 15,1 0-176-15,1-2 0 0,-1 1 0 0,3-3 0 16,1-1-384-16,1-1-144 16,0-2-48-16,10 1 0 0,-5-5-1728 0,3-4-368 0,3-2-64 0</inkml:trace>
  <inkml:trace contextRef="#ctx0" brushRef="#br0" timeOffset="135295.65">10550 16423 12895 0,'0'0'576'0,"0"0"112"0,8-4-560 0,-8 4-128 16,0 0 0-16,9 1 0 0,-9-1 4192 0,8 3 800 0,-8-3 176 0,7 9 16 15,-3 0-3360-15,-1 1-672 16,0 0-144-16,-2 1-32 0,-2 1-512 0,2-1-96 0,0 1-32 0,-1 0 0 16,-1 0-208-16,0 0-128 0,-2 1 160 0,2-1-160 15,0-1 0-15,1-1 128 0,0-1-128 0,0-9 0 16,0 0 0-16,5 8-288 0,-5-8 64 0,0 0 16 31,0 0-1072-31,10-5-224 0,-2-2-32 0,0-4-8192 0,-1-4-1616 0</inkml:trace>
  <inkml:trace contextRef="#ctx0" brushRef="#br0" timeOffset="135395.41">10633 16289 3679 0,'-7'-8'320'0,"-4"-1"-320"0,-2 1 0 0,-2 0 0 0,1 1 4256 0,2 3 784 16,0 1 144-16,1 0 48 15,0 1-3312-15,1 1-672 0,0 1-128 0,3 2-32 0,7-2-896 0,0 0-192 16,-6 8 0-16,4-1 0 15,2-7-1984-15,0 8-384 16</inkml:trace>
  <inkml:trace contextRef="#ctx0" brushRef="#br0" timeOffset="135726.01">10671 16429 16063 0,'0'0'704'0,"0"0"160"0,2 8-688 0,-2-8-176 0,0 8 0 0,0-8 0 15,0 10 1424-15,0-1 256 16,0-9 48-16,-1 9 16 0,1-9-656 0,-3 7-128 0,3-7-16 0,0 0-16 15,0 0 32-15,0 0 16 0,0 0 0 0,0 0 0 16,0 0 96-16,0 0 16 0,0 0 0 0,0 0 0 31,0 0-192-31,0 0-16 0,4-6-16 0,2-2 0 0,0 0-176 0,3 0-48 0,2-1 0 0,-2 0 0 16,1-1-192-16,2 1-64 0,-1 2 0 0,1-1 0 31,1 1-80-31,0 3-32 0,2 1 0 0,-2 1 0 0,0 4-16 0,-1 1-16 0,-2 1 0 0,1 5 0 16,-2 2-240-16,0 2 0 0,-3 2 0 0,1 0 0 15,-1 1 0-15,0 1 0 0,-1 1 0 0,0-1 0 16,-2 0 128-16,0-1-128 16,0-2 0-16,-2 1 0 0,-1-2 0 0,0 0 0 0,0-2 0 0,0-1 0 15,0-1-432-15,0-9-16 0,-1 9-16 16,1-9 0-16,0 0-1424 16,0 0-288-16,0 0-48 0,0 0-13344 0</inkml:trace>
  <inkml:trace contextRef="#ctx0" brushRef="#br0" timeOffset="136213.9">11539 16406 29663 0,'0'0'1312'0,"0"0"272"0,0 0-1264 0,-8 0-320 0,8 0 0 0,-10 5 0 16,-1 3 192-16,0 2 0 0,-1 1-16 0,0 2 0 15,0 1-16-15,1 2 0 0,1 0 0 0,1-2 0 16,2 2-160-16,1 0 0 0,2 2 0 0,1-2 0 16,3 0 0-16,3-1-144 0,0-1 144 0,2 0 0 15,3-2 0-15,1-2 0 0,2-3 0 0,2 1 0 16,1-2 0-16,2-3 0 0,-1-3 128 0,2-1-128 16,-1-1 192-16,2-3-64 0,-5-1-128 0,0-3 192 15,-1-1-64-15,-2-2 0 0,-2-3-128 0,-3 0 192 16,-2 0-16-16,-3-1-16 0,-4 0 0 0,-2 0 0 15,-4 0-160-15,-3 0 192 0,-3 1-192 0,1 0 192 0,-5-2 64 16,-1 0 32-16,0 0 0 0,-2 1 0 0,0-1 128 0,2 2 32 16,-3-2 0-16,2 2 0 0,1-3-48 0,-1 3 0 15,3-1 0-15,3 2 0 0,2 1 80 0,3 2 16 16,2 0 0-16,4 2 0 0,3 1 16 0,2 1 16 16,2 0 0-16,3 2 0 0,1 0-272 0,3 1-48 15,2-1-16-15,2 3 0 0,1-1-192 0,1 3 0 16,0 1 0-16,1 1 0 0,0 1 0 0,0 2-128 15,-3 1 128-15,-1 2 0 0,0 1 0 0,0 2 0 16,-3 1 0-16,-2 1 0 0,-3 2-128 0,-2 0 128 16,-1 0 0-16,-1 2 0 0,-2 0 0 0,-2 1 0 0,-3 0 0 0,0-1 0 15,1-1-384-15,-2-1 16 0,0 0 16 16,1-1 0 0,1-4-352-16,1-2-64 0,-1-1 0 0,6-7-16 15,0 0-1440-15,0 0-272 0,0 0-64 0,0 0-11152 0</inkml:trace>
  <inkml:trace contextRef="#ctx0" brushRef="#br0" timeOffset="136543.79">11822 16287 23039 0,'0'0'2048'0,"0"0"-1648"0,0 0-400 0,0 0 0 16,-4 9 1088-16,1 0 144 0,-1 2 32 0,-2 3 0 0,-2 2-560 0,2 1-128 16,-2-1 0-16,0 2-16 15,0-2-304-15,-1 3-48 0,1 1-16 0,3 0 0 0,0-3-192 0,3 2 128 16,1 1-128-16,2-3 0 0,2-1 192 0,3-3-64 15,3-2-128-15,0-1 192 0,1-1 128 0,2-3 0 16,2 0 16-16,2-3 0 0,2-2-32 0,0-2-16 16,0-1 0-16,2-2 0 0,-1-1 0 0,-1-3 0 15,0-2 0-15,-2-2 0 0,-1-1 288 0,-3 0 48 16,-3-1 16-16,-4-2 0 0,-1 0 112 0,-2-2 16 16,-5-1 16-16,-2 2 0 0,-4-1-208 0,-2 2-32 15,-3-1-16-15,-2 3 0 0,0 1-208 0,-2 3-32 0,1 2-16 0,-1 3 0 16,-1 0-272-16,1 4 0 0,-1 2 0 0,0 2-144 31,1 1-288-31,0 1-48 0,1 1-16 0,3 0 0 16,1 2-1776-16,3 1-352 0,1-1-80 0,3-2-7552 0,6-6-1520 0</inkml:trace>
  <inkml:trace contextRef="#ctx0" brushRef="#br0" timeOffset="136828.1">12012 16216 21183 0,'0'0'1888'0,"-8"-2"-1504"0,8 2-384 0,0 0 0 0,-9 0 896 16,9 0 96-16,-7 1 32 0,7-1 0 0,0 0-480 0,0 0-96 15,0 0 0-15,0 0-16 0,0 0 416 0,0 0 96 16,0 0 16-16,10-1 0 0,-1 0-64 0,1-1 0 16,0 0 0-16,1-2 0 0,1 0-128 0,-1-2-48 15,-2 1 0-15,-1-2 0 0,-2 0-144 0,0 0-16 16,-2-1-16-16,0 1 0 15,-2-1-64-15,-2 0-16 0,-1 1 0 0,-1-1 0 0,-2 2-32 0,0 1-16 16,-4 0 0-16,0 2 0 0,1 1-256 0,-2 2-160 16,0 2 192-16,0 1-192 0,-1 1 0 0,1 1-224 15,0 2 16-15,1-1 0 16,1 2-1808-16,3 1-352 0,1-1-80 0,3-8-13056 0</inkml:trace>
  <inkml:trace contextRef="#ctx0" brushRef="#br0" timeOffset="149049.29">4666 17616 4607 0,'0'0'192'0,"0"0"64"0,-8-5-256 0,2 2 0 0,6 3 0 0,-7-3 0 0,7 3 3840 0,-5-3 736 16,5 3 144-16,0 0 16 0,0 0-2992 0,0 0-592 15,0 0-128-15,0 0-32 0,-6-2-128 0,6 2-32 16,0 0 0-16,0 0 0 0,0 0-64 0,0 0-32 16,9-2 0-16,1 1 0 0,1 1-160 0,1 0-16 15,1 0-16-15,2 0 0 0,5-1-192 0,1 1-32 16,0-1-16-16,0 1 0 16,-2 0-32-16,0-1 0 0,2-1 0 0,-1 1 0 0,1 0-144 0,-2 0-128 15,-2 0 192-15,1 0-192 0,0 0 160 0,-1-1-160 0,0 1 128 0,-3 1-128 16,-1 0 0-16,-1 0 0 0,0 0 0 0,-2 0 0 31,-10 0-256-31,11 1-128 0,-3 0-16 0,-8-1-16 16,0 0-2000-16,0 0-400 0,0 0-64 0</inkml:trace>
  <inkml:trace contextRef="#ctx0" brushRef="#br0" timeOffset="149269.51">4600 17836 19343 0,'0'0'1728'0,"0"0"-1392"0,0 0-336 0,0 0 0 16,0 0 2144-16,0 0 352 0,5 6 80 0,4 0 16 16,0-2-1856-16,4 0-368 0,4 1-80 0,0-2-16 15,3-1 128-15,2 1 32 0,1-2 0 0,0-1 0 16,0 0 0-16,1-1 0 0,-1-1 0 0,1 1 0 0,0 0-112 0,-1-1-32 16,-3 0 0-16,1 0 0 0,-1-1-288 0,-2 2 160 15,-1-1-160-15,-4 1 128 0,-1 1-128 0,-2 0 0 16,-10 0 0-16,0 0 0 15,0 0-2000-15,0 0-432 0</inkml:trace>
  <inkml:trace contextRef="#ctx0" brushRef="#br0" timeOffset="149898.01">6155 17829 20271 0,'0'0'896'0,"-7"1"192"0,0-2-880 0,7 1-208 0,0 0 0 0,0 0 0 16,-5 1 992-16,5-1 160 0,0 0 16 0,0 0 16 15,0 0-592-15,0 0-112 0,0 0-32 0,0 0 0 16,8 2 144-16,3-1 32 0,0-1 0 0,1 1 0 15,2-1 64-15,1 0 16 0,2 0 0 0,0 0 0 16,3-1-256-16,2 1-64 0,2 0 0 0,0-1 0 16,2 1-128-16,0 0-16 0,-1 0-16 0,2 1 0 15,-1-1-16-15,-2 1 0 0,-2-1 0 0,0 2 0 16,-2-2 32-16,-2 0 0 0,-2 0 0 0,-3 0 0 16,-3 0-64-16,-10 0-16 0,9 0 0 0,-9 0 0 15,0 0 32-15,0 0 16 0,0 0 0 0,0 0 0 0,0 0 0 0,0 0 0 31,0 0 0-31,-8 2 0 0,1-1-688 0,0 1-144 0,-1-1-16 0,8-1-9872 16,-7 3-1968-16</inkml:trace>
  <inkml:trace contextRef="#ctx0" brushRef="#br0" timeOffset="150746.1">7298 17691 18431 0,'0'0'816'0,"-5"-6"160"0,-1-2-784 0,2 2-192 0,4 6 0 0,-3-8 0 15,0 1 2208-15,3 7 400 0,3-9 80 0,0 1 0 16,1-1-1872-16,2 1-384 0,0 0-80 0,3 1-16 16,1-1 128-16,2 0 32 0,1 2 0 0,3 0 0 15,0 2-48-15,3-1 0 0,-3 2 0 0,1 1 0 16,-2 1-128-16,0 2-16 0,-1 1-16 0,-1 1 0 16,-2 2-288-16,-1 1 160 0,-2 3-160 0,-3 2 128 15,-1 0-128-15,-1 0 160 0,-3 1-160 0,-1 2 160 16,-1 0-160-16,-3 2 0 0,-3 1 144 0,0 0-144 15,0-2 128-15,-1-2-128 0,-1-2 128 0,1-1-128 16,1 0 0-16,1-3 144 0,4 0-144 0,3-7 0 0,0 0 128 0,-6 6-128 16,6-6 0-16,0 0 0 0,0 0 0 0,0 0 0 15,0 0 128-15,0 0-128 0,4 7 0 0,1 1 0 16,-5-8 0-16,11 9 0 0,-3-2 0 16,1 2 0-16,-1 0 0 0,1 1 0 0,0 0 0 0,0 1 0 15,0 0 0-15,-2 1 0 0,0 3 0 0,-1 1 0 16,0-3 0-16,-1 1 0 0,-1-1 0 0,-2 1 0 15,-1-1 0-15,-1-2 0 0,-1-1 176 0,1-10-32 16,-4 10 0-16,-1-3 0 0,0 0 240 0,-2-2 32 16,-2 0 16-16,-1-2 0 0,-1 0 80 0,0-1 0 0,-1-2 16 0,-1-2 0 15,-1 0-144-15,-1-1-48 0,2 0 0 0,-1-1 0 16,0 0-112-16,2 0-32 0,-1-2 0 0,2 2 0 16,0-2-192-16,2 1 0 0,0-3 128 0,1 2-128 15,3 1-192-15,1-1-64 0,4 6-32 0,-1-5 0 31,1 5-1744-31,1-7-336 0,4 1-80 0</inkml:trace>
  <inkml:trace contextRef="#ctx0" brushRef="#br0" timeOffset="151297.09">7678 17749 17503 0,'0'0'1552'0,"-1"-8"-1232"0,0-1-320 0,2 0 0 0,2-1 1088 15,1-1 176-15,1-1 16 0,1-1 16 0,2 0-368 0,2 1-80 16,1 0-16-16,1 0 0 0,1 2 64 0,2 1 0 15,-1 0 0-15,1 3 0 0,1 0 96 0,-2 3 32 16,-1 1 0-16,0 2 0 0,1 0-400 0,-2 4-80 0,-2 3-16 0,-2 1 0 16,-1 2-256-16,-3 3-48 0,-1 3-16 0,-3 3 0 15,-2 1-80-15,0 2-128 0,-3 0 176 0,-4 2-176 16,-3-1 160-16,-1 0-160 16,-2 0 128-16,2 0-128 0,0-2 128 0,2-1-128 0,1-3 128 0,1 0-128 15,3-4 0-15,0-2 0 0,2-1 128 0,0-2-128 16,4-8 288-16,0 0 32 0,-2 8 0 0,2-8 0 15,0 0 128-15,5 9 48 0,-5-9 0 0,7 7 0 16,1-3-144-16,1-1-32 0,0 1 0 0,3-2 0 16,3-2-64-16,1 0-32 0,-2 0 0 0,2-1 0 15,2 0 0-15,1 0 0 0,-1-2 0 0,1 1 0 0,0 0-32 0,-2 0 0 16,1 0 0-16,-2 2 0 0,-2-3-192 0,0 2 144 16,-3 0-144-16,0 0 128 0,-2 0-128 0,-9 1 0 15,9 0 144-15,-9 0-144 0,0 0 0 0,0 0 144 16,0 0-144-16,0 0 0 0,0 0 0 0,0 0-176 15,0 0 0-15,0 0 0 16,0 0-736-16,0 0-160 0,0 0-16 0,0 0-16 16,0 0-1872-16,-8 3-368 0,8-3-80 0</inkml:trace>
  <inkml:trace contextRef="#ctx0" brushRef="#br0" timeOffset="152965.44">8702 17657 21183 0,'0'0'944'0,"-1"-7"192"0,0-1-912 0,0 0-224 0,-2 1 0 0,3 7 0 16,-3-8 864-16,0 2 128 0,-2 0 32 0,1 0 0 15,0 2-112-15,-1-1-16 0,5 5 0 0,-9-1 0 16,1 0-400-16,-1 1-96 0,-1 0-16 0,0 2 0 16,0 1 0-16,-2 0 0 0,0 1 0 0,0 3 0 15,0 3-256-15,-2 1-128 0,0 2 0 0,1 4 128 16,0 1-128-16,2 3 0 0,-1 1 0 0,1 0 0 15,1 2 0-15,1 2 0 0,1-2 0 0,2 1 0 16,0-1 0-16,3 1 0 0,2-2 0 0,2 0 0 16,2-1 0-16,2-1 160 0,1-4-160 0,3 0 160 15,0-3 96-15,2-2 32 16,1 0 0-16,1-1 0 0,1-2 16 0,1-1 0 0,-2-3 0 0,2-1 0 0,1-2 16 0,-2-2 0 16,0-2 0-16,1-2 0 0,-4-2 144 0,1-2 48 15,-2-1 0-15,-2-1 0 0,-1-1 160 0,-2-2 32 16,-2-2 16-16,-1-1 0 0,-2 0-176 0,-1 0-32 15,-4 1-16-15,1 1 0 0,-2 2-240 0,-1 2-64 16,-3 1 0-16,-2 2 0 0,-1 3-192 0,-3 2 176 16,0 1-176-16,-1 3 160 0,1 1-368 0,-1 4-80 15,1 1-16-15,0 2 0 16,2 1-560-16,1 0-112 0,2-1-32 0,2 1 0 16,2 0-1552-16,4-1-320 0,0 0-64 0</inkml:trace>
  <inkml:trace contextRef="#ctx0" brushRef="#br0" timeOffset="153328.54">9059 17662 24879 0,'-5'-5'2208'0,"-2"1"-1760"0,0 1-448 0,7 3 0 15,-9 0 1536-15,0 0 240 0,-2 2 32 0,1 3 16 16,0 3-1504-16,1 3-320 0,1 3 0 0,-1 3 0 15,1 2-192-15,0-1 48 0,1 3 16 0,0 1 0 16,2 1 128-16,1 1-160 0,2 0 160 0,1 0-160 16,2 1 160-16,1-1 0 0,3 0-144 0,0-3 144 0,3-2 0 0,2-2 0 15,1-3-144-15,1-3 144 16,1-1 288-16,0-3 112 0,3-1 32 0,-2-2 0 0,2-1 160 0,0-3 48 16,-1-4 0-16,2 0 0 0,-2-3 80 0,1-2 32 15,-2 0 0-15,-2-6 0 0,-1-2 0 0,0-4 0 16,-1-3 0-16,-2-3 0 0,-2 0-128 0,-3-1-32 0,-1 2 0 15,-4 0 0-15,0 3-224 0,-4 2-48 0,-3 2-16 16,-1 2 0 0,-3 3-32-16,-2 1 0 0,0 2 0 0,0 2 0 0,-3 1-272 0,0 3 0 0,1 1 0 0,-1 3 0 31,1 1-640-31,0 2-64 0,1 2-32 0,1 2 0 16,0 2-2128-16,2 2-416 0,1 2-96 0</inkml:trace>
  <inkml:trace contextRef="#ctx0" brushRef="#br0" timeOffset="154271.94">9735 17757 24879 0,'0'0'2208'0,"2"-8"-1760"15,1-1-448-15,-2 1 0 0,-1 8 608 0,3-8 32 16,-1 0 16-16,-2 8 0 0,3-7 368 0,-3 7 64 15,0 0 0-15,0 0 16 0,0 0-624 0,0 0-128 16,0 0-32-16,0 0 0 0,0 13-80 0,-1 0-32 16,-1 2 0-16,0 1 0 0,-2 3-208 0,1 2 0 0,-1 2 128 0,-1 3-128 15,1 4 0-15,0 1 0 0,1 2 128 0,0 0-128 16,1-1 0-16,-1-3 0 16,1 0 0-16,1-1 0 0,0-2 128 0,1-2-128 0,2-2 0 0,0-1 0 15,-2-2 0-15,-2-4 128 0,1-3-128 0,1-1 0 16,0-1 240-16,0-10 0 0,0 0 0 0,-2 9 0 15,2-9 48-15,0 0 16 0,0 0 0 0,-7 0 0 16,2-3-48-16,-1-3-16 0,2-2 0 0,1-3 0 16,-2-3-48-16,2-1 0 0,-1-4 0 0,1-2 0 15,3-4-32-15,1 0-16 0,1-2 0 0,0 0 0 16,4-4 0-16,3-1 0 16,0 0 0-16,0 1 0 0,1 3-16 0,0 1 0 0,1 3 0 0,0 3 0 0,0 2-128 0,0 2 0 15,2 0 144-15,-1 3-144 0,-2 2 0 0,0 2 0 16,0 1 0-16,1 2 0 0,1 0 0 0,-4 4-128 15,2-2 128-15,0 3 0 0,0 2 0 0,0 1-128 16,-10-1 128-16,9 5 0 0,-1 1 0 0,-3 2 0 16,-2 0 0-16,-2 3 176 0,-3 2-176 0,-3 3 0 15,-4 2-160-15,-1 2 160 0,-3 1 0 0,-3-1 0 16,1 1 0-16,1-1 0 0,-1-2 0 0,1-3 0 16,-2-2-192-16,0-1 192 0,2-1-128 0,2-1 128 15,0-2 0-15,2-1-144 16,1-2-464-16,0 0-96 0,2-3 0 0,7-2-16 15,-7 0-2944-15,7 0-592 0</inkml:trace>
  <inkml:trace contextRef="#ctx0" brushRef="#br0" timeOffset="154620.21">10181 17759 23951 0,'0'0'2128'0,"0"0"-1696"0,0 0-432 0,0 0 0 15,0 0 1312-15,0 0 176 0,0 0 48 0,0 0 0 16,0 0-448-16,-7 1-64 15,-2 0-32-15,0 2 0 0,0 3-672 0,-1-1-144 0,-3 2-32 0,0-1 0 16,1 1-144-16,1 1 128 0,0 0-128 0,3 1 128 16,2-1-128-16,1 0 0 0,5-8 0 0,-2 8 0 15,2-8-128-15,0 0 128 0,5 10-160 0,3-2 160 16,2-4 0-16,2 1 0 0,0-2 0 0,1 0 0 16,2 1 0-16,0-2 160 0,-1 0-160 0,1 0 192 0,-3 0 0 15,0 1 16 1,-1-1 0-16,-1 0 0 0,-1 1 176 0,-2 1 16 15,-7-4 16-15,0 0 0 0,7 6-32 0,-7-6-16 16,3 9 0-16,-3-9 0 0,0 9 80 0,-3 0 0 16,-3-3 16-16,0 2 0 0,-3 0-112 0,-2-1-32 15,-1 2 0-15,-2-1 0 0,-1 0-144 0,0-2-48 16,-3 3 0-16,2-1 0 0,-1-2-128 0,2 1 0 16,2-1 144-16,-2 1-144 0,3 0-256 0,2-2-112 0,1 0-16 0,2-1-16 31,7-4-1584-31,0 0-304 0,0 0-64 0</inkml:trace>
  <inkml:trace contextRef="#ctx0" brushRef="#br0" timeOffset="154838.84">10483 17727 15663 0,'0'0'688'0,"0"0"144"15,0 0-656-15,0 0-176 0,-5 7 0 0,2 2 0 0,1 1 3808 0,-1 1 736 0,0 1 128 0,1 1 48 16,0 3-3488-16,1 0-688 0,0 1-144 0,0-1-16 15,0 1-144-15,-1-1-32 0,0 2 0 0,1-1 0 16,-1-1-32-16,1-2-16 0,0-1 0 0,0-1 0 16,0-2-160-16,1-1 160 0,0-9-160 0,0 0 160 0,0 0-160 0,0 0 192 15,0 0-192-15,0 0 192 16,0 0-832-16,0 0-144 0,0 0-48 0</inkml:trace>
  <inkml:trace contextRef="#ctx0" brushRef="#br0" timeOffset="154948.76">10415 17641 34959 0,'-9'-12'1536'0,"3"5"336"0,2-1-1488 16,-1 2-384-16,1 0 0 0,-1 1 0 0,-1-1 384 0,1 2 16 0,5 4 0 0,-6-6 0 15,6 6-224-15,0 0-48 0,-5-5-128 0,5 5 192 32,-4-7-2480-32,4 7-496 0</inkml:trace>
  <inkml:trace contextRef="#ctx0" brushRef="#br1" timeOffset="186472.47">18367 8642 14687 0,'0'0'640'0,"-5"-4"144"0,2 1-624 0,0-1-160 16,-2-1 0-16,2 1 0 0,0-1 1248 0,3 5 224 16,-3-5 32-16,3-1 16 0,-2 1-384 0,2-1-80 15,2 1-16-15,-1-2 0 0,4 0-208 0,0-2-64 0,2-1 0 0,2 0 0 16,2 0-48-16,3-1-16 0,1-1 0 0,2-1 0 15,1-1-144-15,0-2-48 0,1 0 0 0,2-1 0 16,1 2-16-16,0 2-16 0,0 0 0 0,0 4 0 16,-1 1-208-16,-3 2-32 0,0 4-16 0,-1 1 0 15,-3 1-224-15,-1 1 0 16,-1 1 128-16,-1 3-128 0,-2 2 0 0,-2 3 0 0,-2 2 0 0,-1 3 0 16,-4-1-640-16,0 3-80 0,-4 0-16 0,-1 2-8768 15,-3 2-1760-15</inkml:trace>
  <inkml:trace contextRef="#ctx0" brushRef="#br1" timeOffset="186755.19">18521 8549 24303 0,'-2'-13'1072'0,"1"8"224"0,0-2-1040 0,-1 0-256 16,-1 1 0-16,1 0 0 0,2 6 1088 0,0 0 144 15,-3-4 48-15,3 4 0 0,-5-1-624 0,-1 3-112 16,1 2-32-16,-1 4 0 0,1 2-320 0,-2 3-64 15,1 4 0-15,-1 1-128 0,0 4 0 0,1 1 0 16,0 1 0-16,1 1 0 0,0 2 0 0,2 2 0 0,0-3 0 0,2 1 0 16,1-1 128-16,1 1-128 15,0-3 0-15,2-1 0 0,2-2 0 0,-1-3 0 0,2-1 128 0,0-2-128 16,1 0 128-16,0-2-128 0,1-1 144 0,2-2-144 16,-1-2 0-16,0-2 0 0,1 0 0 0,1-3 0 31,2-1-1936-31,0-2-496 0,16-3-80 0,-5-4-32 0</inkml:trace>
  <inkml:trace contextRef="#ctx0" brushRef="#br1" timeOffset="187620.01">18690 8958 24015 0,'0'0'1056'0,"0"-6"224"0,0-3-1024 0,1 0-256 16,0 0 0-16,1 1 0 0,2-1 864 0,1 0 112 16,-2 0 32-16,3 0 0 0,1 2-48 0,0 1-16 31,1 2 0-31,1 2 0 0,0-1-480 0,-1 3-80 0,0 2-32 0,0 2 0 16,-1 3-352-16,0 1 0 0,0 2 0 0,-2 1 0 15,0 1 0-15,-2 3 0 16,0 0 0-16,-2 3 0 0,-1 1 0 0,-1 2 144 0,0-1-144 0,0-1 0 15,0-2 176-15,-1-1-176 0,-2-2 160 16,2-1-160-16,0-2 160 0,-1-1-160 0,-1-2 160 0,1-1-160 16,3-7 384-16,0 0-32 0,0 0 0 0,0 0 0 15,0 0 144-15,-3-4 16 0,1 0 16 0,0-3 0 16,2 0-80-16,2-3 0 0,0-4-16 0,2-1 0 16,3-3-176-16,2 0-48 0,-2-2 0 0,4 0 0 15,-1 3-208-15,1 0 128 0,-1 2-128 0,0 0 0 16,0 4 0-16,-1 0 128 0,-2 3-128 0,1 1 0 0,-1 1 128 15,-1 3-128-15,0 2 176 0,-6 1-176 0,5 2 0 0,1 3 0 16,-1 1 0-16,1 3 0 0,-2 1 0 0,1 3 0 16,-1 1 0-16,0 2 0 0,0-1 0 0,-2 2 0 15,0 0 0-15,0 1 0 0,2 0 0 0,-3-2 0 16,0-1 0-16,1 0 0 0,0-3 0 0,0-1 0 16,1 0 0-16,0-1 0 0,1-1 0 0,0-2-144 15,-2 0-16-15,-2-7 0 16,6 3-1568-16,-6-3-320 0,6 0-64 0,0-2-8032 15,1-2-1600-15</inkml:trace>
  <inkml:trace contextRef="#ctx0" brushRef="#br1" timeOffset="187856.33">19144 8939 11967 0,'0'0'528'0,"0"-6"112"0,0 0-512 0,0 0-128 16,0-1 0-16,0 2 0 0,0-1 3648 0,0 6 704 16,1-4 144-16,-1 4 32 0,3-4-2544 0,-3 4-512 0,0 0-112 0,0 0-16 15,0 0-560-15,0 0-112 0,0 0-32 0,6 4 0 16,0 2-208-16,-2 1-48 0,-1 3-16 0,0 2 0 15,-2 3-208-15,-1 0-32 0,0 1-128 0,-1 3 192 16,-1 1-64-16,1 0-128 0,-3 0 176 0,2-1-176 0,-2 1 144 0,2 0-144 16,1 0 0-16,0-2 144 0,1 0-16 0,0-1 0 15,1-2 0-15,1-1 0 0,2-1-128 0,0 0-176 16,3-2 48-16,0 0 0 16,0-3-480-16,1 0-96 0,0-2 0 0,2-2-16 15,0-2-2496-15,1-2-496 0</inkml:trace>
  <inkml:trace contextRef="#ctx0" brushRef="#br1" timeOffset="188013.99">19219 9125 21183 0,'-13'-10'944'0,"7"5"192"0,1-1-912 0,0-1-224 15,1 0 0-15,1 0 0 0,1-1 2128 0,0 1 384 16,2 1 80-16,2 0 16 0,1 1-1392 0,2 0-288 16,2 1-48-16,2 1-16 0,1-1-592 0,1 2-112 15,1 1-32-15,1 1 0 0,1 0-128 0,2 0 0 16,1 0 0-16,1 0 0 15,-1 0-1392-15,1 1-304 0,0-1-64 0,-1 0-11648 0</inkml:trace>
  <inkml:trace contextRef="#ctx0" brushRef="#br1" timeOffset="188470.93">19562 8514 28559 0,'0'0'2544'0,"2"-5"-2032"15,-2 5-512-15,2-6 0 0,1 2 608 0,1-1 32 16,2 1 0-16,1 1 0 0,2 0 32 0,2 1 16 16,1 1 0-16,3 1 0 0,1 1-544 0,1-1-144 15,0 1 0 1,2 0 0-16,1 0 0 0,0 2-192 0,-1-1 32 0,-1 1-9632 16,-3-1-1936-16</inkml:trace>
  <inkml:trace contextRef="#ctx0" brushRef="#br1" timeOffset="188644.29">19568 8692 35007 0,'0'0'3120'0,"-6"-2"-2496"15,2 0-496-15,4 2-128 0,-6-2 192 0,6 2 0 16,0 0 16-16,0 0 0 0,0 0 304 0,0 0 48 16,0 0 16-16,0 0 0 0,10 1-320 0,1 0-48 0,1 0-16 0,5 0 0 15,3 0-192-15,1-1 144 16,1 0-144-16,2 0 128 15,2-1-464-15,1 0-112 0,-2-1 0 0,0 0-16320 16</inkml:trace>
  <inkml:trace contextRef="#ctx0" brushRef="#br1" timeOffset="189714.17">20735 7789 20271 0,'0'0'896'0,"0"0"192"0,-6-2-880 0,6 2-208 0,0 0 0 0,0 0 0 16,0 0 1152-16,0 0 192 0,0 0 48 0,0 0 0 16,8 0-512-16,2-1-112 0,2 0 0 15,2 0-16-15,3 0-16 0,2-1 0 0,2 0 0 0,3 0 0 16,1 2-240-16,3 0-48 0,0 0-16 0,2 1 0 0,0-1-240 0,-1 0-64 15,-2-1 0-15,-1 0 0 0,-1-1-128 16,-3 2 128-16,-2-1-128 0,-3-2 128 0,-3 1-128 0,-3 0 192 16,-2 0-192-16,-3 0 192 0,-6 2 0 0,0 0 16 15,0 0 0-15,0 0 0 0,-2-6 48 0,-3 2 16 16,-4-1 0-16,-2 2 0 0,-3 0-144 0,-4 1-128 16,-2-1 192-16,-4 2-192 0,-2 1 128 0,-2 1-128 15,-1 2 0-15,0-1 0 0,-2 1 0 0,1 3 0 16,2 1 0-16,-1 2 0 0,2 0 0 0,0 3 0 15,1 1 0-15,0 3 0 0,2 1 0 0,2 1 0 16,2-1-160-16,2 1 160 0,1-2 0 0,4 1 0 16,2-1-144-16,3 1 144 0,3-1 0 0,3 1-128 15,2-3 128-15,3-1 0 0,2 0-176 0,3-2 176 16,1 0-160-16,3-3 160 0,1 0 0 0,4-2 0 0,-2-2 0 0,2-1 0 16,-2-1 0-16,0-2 0 0,0-3 176 0,-2-1-48 15,-3-3 160-15,0-1 32 0,-1 0 16 0,-3-3 0 16,-1-1 368-16,-3-1 64 0,-2-1 0 0,-1 1 16 15,-3 0-320-15,-1 2-64 0,-3 1-16 0,-1 1 0 16,-1 0-160-16,-2 3-32 0,-1 2-16 0,0 1 0 16,-1 2-176-16,-1 2 0 0,1 1 0 0,0 3 0 31,-1 0-512-31,1 2-16 0,1 2-16 0,1 2 0 16,0 1-2064-16,2 1-400 0,1 0-96 0,2-1-11056 0</inkml:trace>
  <inkml:trace contextRef="#ctx0" brushRef="#br1" timeOffset="190108.21">20957 8064 27695 0,'6'-11'1216'0,"-2"7"272"0,2-2-1184 0,-1 2-304 16,3 1 0-16,-3-1 0 0,1 1 496 0,-6 3 32 16,5-1 16-16,-5 1 0 0,7 3-288 0,-2 3-48 15,1 0-16-15,-2 2 0 0,-3 1-192 0,-1 2 0 16,-1 2 0-16,-1 1 0 0,-1 1 0 0,-2 0 144 15,0 3-144-15,-2-2 128 0,0-1-128 0,-2 1 0 0,0-2 144 0,0 0-144 16,1-1 0-16,2-4 144 0,-1-1-144 0,2-2 0 16,0-2 288-16,5-4-48 15,0 0-16-15,0 0 0 0,0 0 400 0,0 0 80 16,1-7 0-16,3 1 16 0,0-3-192 0,3-2-32 0,2-2-16 0,0-3 0 16,2-1-224-16,2-2-32 15,-1-1-16-15,0 2 0 0,-2 0-208 0,-2 3 0 0,0 1 0 0,0 2 0 16,-3 2 0-16,1 3 0 0,-3 0 0 0,-3 7 0 15,0 0 160-15,0 0-16 0,0 0 0 0,0 0 0 16,0 0-144-16,0 0 0 0,-2 8 144 0,0 2-144 0,0 1 0 0,-1 1 0 16,1 2 0-16,1 0 0 0,-1 1 0 15,1 0 0-15,1-1 0 0,0 1 0 0,1-2 0 0,1-1 0 16,0-1 0-16,3-1 0 0,0-1 0 16,2-2 0-16,-1 1 0 0,3-2-128 15,2-2-1536-15,3-1-320 0,1-2-48 0,1-2-7776 16,2-2-1568-16</inkml:trace>
  <inkml:trace contextRef="#ctx0" brushRef="#br1" timeOffset="190313.23">21347 8127 24879 0,'0'0'1088'0,"-4"-3"256"0,-1-4-1088 0,1 1-256 15,1 2 0-15,1 0 0 0,2 4 1648 0,-1-5 272 16,1 5 48-16,0 0 16 0,4-4-1152 0,3 1-208 0,1-1-48 0,1 2-16 15,2 1-368-15,2 0-64 0,0 0 0 0,2 1-128 16,2 0 0-16,1 0-144 0,3 0-16 0,1 0 0 16,0-1-2800-1,2-2-560-15</inkml:trace>
  <inkml:trace contextRef="#ctx0" brushRef="#br1" timeOffset="190849.73">21870 7820 11055 0,'-2'-11'976'0,"2"11"-784"0,-2-6-192 0,3 1 0 0,-1 5 3728 0,3-3 704 16,2-3 144-16,2 3 32 0,4 1-3488 0,4-1-688 15,1 2-144-15,3 0-32 0,1 0 96 0,3 0 16 16,2 0 0-16,0 1 0 0,-1 0-192 0,2 0-48 0,0-1 0 0,-3 0 0 15,1 0-128-15,1 0 0 16,-2 1 0-16,-1 0 128 0,-2-2-128 0,-2 2 0 0,0-1 0 0,-3 1 128 16,0 0-128-16,-3 0 0 15,-2-1 144-15,-2 0-144 0,-1-1 192 0,-2 0-16 16,-5 2-16-16,0 0 0 16,3-6 96-16,-3 1 0 0,-3-2 16 0,0 1 0 0,-2-1 128 0,-3 1 32 0,-2 2 0 0,-2 0 0 0,-2 0-112 0,-2 2 0 15,1 1-16-15,-3 1 0 16,-2 1-304-16,0 1 0 0,-2 3 128 0,-2 1-128 0,0 3 0 15,-1 1 0 1,0 1 0-16,0 2 0 0,1 3 0 0,1 0 0 0,0 2 0 0,3-1 0 0,4 1 0 0,1-2-144 31,3 1 144-31,4-2 0 0,1 1 0 0,4-2 0 0,3-1 0 0,2-1-128 0,2 0 128 0,4-1 0 16,3-1 0-16,1-1 0 0,1-2 0 0,3-3 0 16,0-1 128-16,2-1-128 0,-1-2 192 0,1-2-16 15,-2-3-16-15,0-3 0 0,-2-1 80 0,-1 0 16 16,-2-4 0-16,-2 1 0 0,0-1 128 0,-4 0 16 15,-2 1 16-15,-2 1 0 0,-2 0-80 0,-2 1-16 0,-2 0 0 0,-3 2 0 16,1 3-320-16,-3 2 0 0,-4 1 0 0,0 4 0 16,-1 0-144-16,-1 2-112 15,2 3 0-15,-2 2-16 16,1-2-1360-16,2 2-272 0,0 1-48 0,3 0-8160 16,-1 3-1648-1</inkml:trace>
  <inkml:trace contextRef="#ctx0" brushRef="#br1" timeOffset="191305.2">22257 8014 16575 0,'0'0'1472'0,"0"0"-1168"0,0 0-304 0,0 0 0 16,0 0 1072-16,0 0 144 0,0 0 48 0,-2 6 0 15,0 2 80-15,-1 0 0 16,-1-1 16-16,1 1 0 0,1 2-496 0,0-1-96 0,1-1-32 0,1 1 0 16,0-1-256-16,1 0-48 0,1-2-16 0,1 0 0 15,2-2-144-15,1-1-16 0,1 0-16 0,0-1 0 0,2-1 64 0,1-1 16 16,0-2 0-16,1-3 0 0,-1-1 112 0,1-2 16 15,0-1 16-15,0-1 0 0,-1-1 112 0,-1 0 32 16,-1 0 0-16,0 1 0 16,-1-1-128-16,-2 2-32 0,-1-1 0 0,-1 1 0 0,-2 1 96 0,-1 2 16 15,-1-1 0-15,1 7 0 0,0 0-224 0,0 0-32 16,0 0-16-16,0 0 0 0,0 0-288 0,-6 7 0 16,1 0 0-16,0 4 0 0,2 2-160 0,0 4 160 0,1 2-160 15,1 3 160-15,1 2-144 0,2 1 144 0,0 2-128 0,1 2 128 16,2 3 0-16,-1 2 0 0,-1-1 0 0,2 0 0 31,-2 0 0-31,0-1 0 16,1-2 0-16,-1-2 0 0,-1-1-144 0,1-2 144 0,0-1-160 0,-1-2 160 15,-1-3 0-15,0-1 0 0,-1-2 0 0,-1-4 0 16,-1-2 0-16,-2-2 160 0,0-3-160 0,-1-1 128 16,-2-3 256-16,-2-2 64 15,-1-4 0-15,-1-1 0 0,-1-3 128 0,0-1 48 0,-1-2 0 0,0-2 0 16,1-3-304-16,1-1-48 0,0 1-16 0,2 0 0 15,2-1-128-15,3 0-128 0,2 0 144 0,2 0-144 16,2 1 0-16,2 2-128 0,3-1-16 0,2 3 0 16,0 2-592-1,4-1-112-15,0 0-32 0,3 1 0 0,1 1-3152 0,3 2-640 0</inkml:trace>
  <inkml:trace contextRef="#ctx0" brushRef="#br1" timeOffset="191839.53">20701 8516 23039 0,'0'0'2048'0,"0"0"-1648"16,0 0-400-16,0 0 0 0,-3-3 864 0,3 3 96 16,0 0 0-16,0 0 16 0,4-3 112 0,4 0 32 15,2 1 0-15,3 0 0 0,3 0-128 0,5 0-32 16,4-1 0-16,7 1 0 0,7 0-384 0,6 0-64 16,4 0-32-16,5-1 0 0,2 0-80 0,4 0-16 15,1 0 0-15,5-1 0 0,5 2-112 0,-1 0-16 16,-2-1-16-16,-2-1 0 0,-2 1-80 0,-1 0-16 15,-3 0 0-15,0 1 0 0,-2 1-144 0,-5 0 0 16,-4-1 144-16,-5 0-144 0,-5-1 144 0,-6 1-144 16,-4 0 192-16,-5 1-192 0,-4 1 208 0,-4 1-64 15,-3 0-16-15,-3 1 0 0,-3 1-128 0,-7-3 0 0,3 4 144 0,-3-4-144 32,0 0-464-32,-4 9-176 0,-3 1-16 0,-2 1-16 15,-3 1-1920-15,-3 2-384 0,-5 1-80 0</inkml:trace>
  <inkml:trace contextRef="#ctx0" brushRef="#br1" timeOffset="192169.77">21559 8844 25791 0,'0'-10'2304'0,"1"5"-1856"0,0-3-448 0,2 0 0 16,4-1 1280-16,0 1 176 0,1-2 16 0,0 0 16 16,2 0-560-16,1 1-112 0,0 0-32 0,1 2 0 15,1 0-16-15,0 3 0 0,0 1 0 0,-1 3 0 16,-1 2-496-16,-1 1-96 0,-2 2-32 0,-1 3 0 15,-3 1-144-15,-1 2 0 0,-3 2 0 0,-3 2 0 16,-1 2 0-16,-3 3 0 0,-3 2 144 0,-1 1-144 16,-2 1 0-16,-2 1 0 0,-4 2-192 0,0-1 64 0,1-1-192 0,1-1-16 15,3-5-16-15,3-2 0 0,2-4 352 0,3-3 0 16,1-2 0-16,5-8 0 0,0 0 128 0,5 5 128 16,1-2 48-16,4-1 0 0,4-2 256 0,2-2 48 0,2-1 16 0,4-1 0 15,3-2-288-15,1 0-48 16,0-1-16-16,2 0 0 0,1 0-144 0,0-1-128 15,1 1 144-15,2 0-144 0,1-1 128 0,0 0-128 16,0 1 0-16,-1-1 0 16,-3-1-1296-16,0 1-368 0,-3 2-64 0,-1-2-9200 15,-3 0-1840-15</inkml:trace>
  <inkml:trace contextRef="#ctx0" brushRef="#br1" timeOffset="192625.36">22818 7515 26719 0,'1'-5'2368'0,"2"-2"-1888"16,-1 1-480-16,1-1 0 0,3-1 624 0,0 3 16 16,-4-1 16-16,2 2 0 0,-1-1 432 0,1 1 96 15,2 0 16-15,1 0 0 16,-1 2-416-16,2 2-80 0,0-1 0 0,0 1-16 0,3 2-272 0,1 0-48 0,2 2-16 0,-1 1 0 16,1 2-160-16,2 2-48 0,0 3 0 15,-1 2 0-15,0 1-144 0,-1 5 0 16,1 3 0-16,-1 5 128 0,-2 3-128 0,-2 3 0 15,-2 2 0-15,0 5 0 0,-2 5 0 0,-4 3 0 16,-1 5 0-16,-3 5 0 0,-3 2 0 0,-1 3 128 16,-4 1-128-16,-2 0 0 0,-1 1 128 0,-3-1-128 15,-3 1 0-15,0-4 128 0,0-1 0 0,-3-3-128 0,-2-1 192 16,-3-3-64-16,-2-2 32 0,-1-2 0 0,-2-3 0 0,-1-3 0 16,0-1 0-16,-1-4 0 0,-2-1 0 0,-3-4 0 31,-3-2-544-31,-4-1-96 0,-6-2-32 0,0-1 0 15,-3-2-2304-15,0 1-480 0,0-2-96 0</inkml:trace>
  <inkml:trace contextRef="#ctx0" brushRef="#br1" timeOffset="193065.66">20443 7512 26719 0,'0'0'1184'0,"0"-6"240"0,-1 1-1136 0,1 5-288 0,-1-4 0 0,1 4 0 16,0 0 128-16,0 0-128 0,-5 2 192 0,-2 4-192 15,-1 4 256-15,1 6-48 0,-1 5-16 0,-1 4 0 16,-3 5 176-16,0 5 16 0,-1 4 16 0,-1 9 0 16,-2 6-64-16,0 7-16 0,-2 5 0 0,0 5 0 15,2 3-128-15,-1 4-48 0,2 4 0 0,2-2 0 16,2-1-144-16,3-1 0 0,4-2 0 0,1-4 0 0,8-5 176 15,3-4-48-15,3-6-128 0,4-3 192 0,1-5-48 0,5-3-16 16,4-3 0-16,3-4 0 0,3-4-128 16,5-3 192-1,5-5-192-15,9-5 192 0,6-4-2304 0,4-8-464 0</inkml:trace>
  <inkml:trace contextRef="#ctx0" brushRef="#br1" timeOffset="193665.37">23633 7931 27871 0,'0'0'1232'0,"-2"-4"256"0,2-2-1184 0,-1 2-304 16,-2-1 0-16,0 1 0 0,-2 0 0 0,1 0 160 0,-1 1-160 0,0 1 128 16,-4 2 80-16,-1 1 16 15,-1 1 0-15,-1 2 0 0,-3 2-224 0,-1 2 128 16,1 0-128-16,1 2 0 0,-3 1 0 0,1 1 0 16,-1 2 0-16,2-2 0 0,1-1 0 0,5-1 0 15,1 0 0-15,2-2 0 0,2 0 0 0,2 0 0 16,2-2 0-16,2 1 0 0,2-2 320 0,3 1-48 15,3-1 0-15,2 2 0 0,1-1-96 0,1-1-32 0,1 1 0 0,0-1 0 32,3 2-144-32,-2-1 0 15,1 0 0-15,-1 0 0 0,-1 1 176 0,-2 0-48 16,-1-1-128-16,-1 2 192 0,-1 0 16 0,-1-1 0 0,-3 1 0 16,0 0 0-16,-4-1 96 0,-1 1 16 0,-2 0 0 0,-2-2 0 15,-3 1 176-15,-1 0 32 0,-1 0 16 0,-3 1 0 0,-4 1-160 0,0 0-48 16,0-1 0-16,-1 2 0 0,1-1-160 0,0 0-48 15,2 0 0-15,-2-1 0 0,1 0-128 0,-1 1 0 16,2-4 0-16,2 0 0 16,2-1-1904-16,4-2-256 0,5-2-48 0</inkml:trace>
  <inkml:trace contextRef="#ctx0" brushRef="#br1" timeOffset="193855.09">23930 8022 32079 0,'0'0'1408'0,"0"0"320"0,0 0-1392 0,0 0-336 16,0 0 0-16,0 0 0 0,0 0 304 0,-4 8-16 16,0 1 0-16,-1 1 0 0,1 0-32 0,-2 1-16 15,1 3 0-15,-1 1 0 0,1 0-240 0,-2 0 128 16,2 0-128-16,0 1 0 0,1-2 128 0,2 0-128 16,0-1 0-16,2-2 0 15,0-2-240-15,1-1-144 0,2-2-16 0,-3-6-16 16,7 2-1984-16,0-2-400 0,1-2-80 0</inkml:trace>
  <inkml:trace contextRef="#ctx0" brushRef="#br1" timeOffset="193997.34">23945 7798 21183 0,'-6'-8'1888'0,"0"-1"-1504"0,-2 0-384 0,0 0 0 16,-1 0 1616-16,1 1 256 0,0 1 48 0,2 0 16 0,1 3-1584 0,2-1-352 16,3 5 0-16,0 0 0 31,0 0-528-31,0 0-64 0,0 0-16 0,0 0-11232 0</inkml:trace>
  <inkml:trace contextRef="#ctx0" brushRef="#br1" timeOffset="194311.84">24051 8017 11967 0,'0'0'1072'0,"2"9"-864"16,-1 1-208-16,0 1 0 0,-1 1 1424 0,0 1 240 0,-1 0 64 0,0 0 0 16,-2-1 192-16,2 0 32 0,1-1 16 0,-1 0 0 15,-1-1-608-15,0 0-112 0,1-3-32 0,0-2 0 16,1-5-64-16,0 0-32 0,0 0 0 0,0 0 0 15,0 0-256-15,0 0-48 0,0 0-16 0,1-6 0 16,0-3-160-16,0-2-48 0,0-3 0 0,2-3 0 16,3-2-288-16,1 0-64 0,1-2-16 0,2-1 0 15,1 0-96-15,0 1-128 0,-1 2 176 0,1 3-176 16,-1 1 160-16,1 4-160 0,0 1 128 0,0 4-128 16,-1 1 176-16,0 3-48 0,0 1-128 0,-1 2 192 0,0 4-192 0,-1 0 0 15,-1 3 0-15,0 2 0 16,-1 1 0-16,-1 1-128 0,0 1 128 0,-2 1-160 0,-1 1 160 0,1 0 0 15,1 0 0-15,-2 2 0 0,-1 1 0 0,1-1 0 16,0-1 0-16,2-1 0 16,-1-1-624-16,1-2-32 0,1-1-16 0,-1 0 0 15,1-3-2288-15,-1-4-464 0</inkml:trace>
  <inkml:trace contextRef="#ctx0" brushRef="#br1" timeOffset="194603.91">24450 7803 17503 0,'-4'-15'1552'0,"4"8"-1232"16,1 0-320-16,2-1 0 0,-1 0 2912 0,1 1 528 15,2 0 96-15,0 2 32 0,2 0-2352 0,0 2-480 16,1 1-96-16,1 2 0 0,0 2-336 0,-1 2-64 16,1 2-16-16,-1 0 0 0,0 2-224 0,-3 1 0 0,0 1 0 0,-2 3 0 15,-1 2 0-15,-1 2 0 16,-3 0 128-16,-1 3-128 0,-3 2 0 0,0 1 0 0,-1 2 0 0,-1-2 0 15,1-1 144-15,-1-1-144 0,-1-4 128 0,2 0-128 16,2-1 0-16,1-3 0 0,-1-2 128 0,3-1-128 16,1-1 128-16,2-1-128 15,1-2 192-15,3 1-64 0,0-3 96 0,3 0 16 0,1-2 0 0,2-1 0 0,1-1-112 0,3-1 0 16,3-2-128-16,3-3 192 16,3-1-1360-16,3 0-288 0,3-2-48 0,2-1-8112 31,1 0-1632-31</inkml:trace>
  <inkml:trace contextRef="#ctx0" brushRef="#br1" timeOffset="194988.11">24917 7905 8287 0,'0'0'736'0,"0"0"-592"16,-3-6-144-16,0 1 0 16,-2 0 3616-16,1 1 688 0,-2 1 144 0,2 0 32 0,-3 2-2336 0,2 2-464 15,-2 0-80-15,1 4-32 0,-1 0-816 0,-1 3-176 16,1 1-16-16,-1 2-16 0,0 1-400 0,2 2-144 16,-1 2 0-16,0 0 144 0,1 1-144 0,0 0 0 15,3 1 0-15,0 1 128 0,2-1-128 0,1 1 0 16,2-3 144-16,2 1-144 0,2-2 176 0,0-1-48 15,3-3 0-15,1-2 0 0,0-1 112 0,2-3 16 16,-1-3 0-16,1-2 0 0,-1-4 96 0,1-1 32 0,2-2 0 0,0 0 0 16,-3-3 0-16,1-3 0 0,-1-4 0 0,0-2 0 15,0-2-96-15,0-2-16 0,-5-2 0 16,-1-1 0-16,0 3-80 0,-3-2-32 0,-2 1 0 0,-1 0 0 16,-2 2 0-16,-5-2 0 0,2 3 0 15,-5 4 0-15,-1 3 32 0,1 5 16 0,-1 3 0 0,-3 0 0 16,0 3-208-16,-1 1 0 0,2 1 0 0,0 2 0 0,0 1 0 0,-3 2 0 15,3 4-160-15,2 1 160 0,1 1-160 0,3 1 160 16,2 1-192-16,1 0 192 0,3 0-176 0,2 1 176 16,1-1-160-16,2 1 160 0,2 0 0 0,1-1 0 15,3-1-128-15,2-1 128 0,1-2 0 0,2 0 0 16,2-1 0-16,1-2 0 0,3 0 144 0,2-3-144 16,2-1 0-16,2 1 144 15,-3 0-2048-15,-2-1-400 0,0-1-96 0</inkml:trace>
  <inkml:trace contextRef="#ctx0" brushRef="#br1" timeOffset="195946.55">21036 9853 17503 0,'0'0'1552'0,"0"-7"-1232"16,-1 0-320-16,0-1 0 0,1 0 1072 0,0 0 144 16,0 0 48-16,1 1 0 0,0-2 656 0,0 2 144 0,2 0 32 0,-1 1 0 15,-2 6-592-15,2-5-112 16,-2 5-32-16,0 0 0 0,0 0-656 0,0 0-128 16,0 0-16-16,4 4-16 0,0 3-368 0,-1 2-176 15,-2 2 160-15,1 2-160 0,1 1 128 0,-1 4-128 0,-1 3 0 0,1 1 144 0,1 2-144 0,0 1 0 16,-2 1 144-16,1 1-144 0,0 2 0 0,-1-2 0 15,0 0 0-15,1-1 128 0,1-2-128 0,0 0 144 16,-2-2-144-16,0-2 160 0,1-1-160 0,1-3 128 16,-2 0-128-16,-1-2 128 15,0-2-1008-15,1-1-208 0,-1-2-32 16,0-1-9360-16,-1-2-1872 0</inkml:trace>
  <inkml:trace contextRef="#ctx0" brushRef="#br1" timeOffset="196198.36">20856 10178 33167 0,'-4'-9'2944'0,"4"9"-2352"16,-3-7-464-16,1 0-128 0,0 2 208 0,2 5 32 15,1-6 0-15,-1 6 0 0,0 0 48 0,6-5 16 16,2 0 0-16,6 2 0 0,2 0-48 0,2 1 0 0,4-1 0 0,3 2 0 16,4 0-32-16,1-1-16 15,2 0 0-15,1-1 0 0,-2-1-208 0,0 1 176 16,-1 0-176-16,-1 0 160 0,1 1-160 0,-3 0 0 0,0 0 0 0,-3 1 0 15,-1 1 176-15,-3 0-48 16,-2 0-128-16,-4 1 192 0,-2 0-192 0,-3 0 0 0,-3-1 128 0,-6 0-128 16,0 0 0-16,0 0 0 0,0 0 0 0,0 0 0 31,0 0-304-31,-5 1-96 0,-2 0-32 0,2 0 0 16,-2 0-1424-16,2 2-304 0,0-1-48 0</inkml:trace>
  <inkml:trace contextRef="#ctx0" brushRef="#br1" timeOffset="196906.31">21870 9900 21359 0,'0'0'944'0,"-5"-2"208"0,-2 0-928 0,-1 0-224 0,1-2 0 0,-1 1 0 15,1 0 1520-15,1-2 256 16,1 1 48-16,2-2 16 0,0 1-336 0,2-1-64 15,1 0-16-15,1-1 0 0,1 1-560 0,2-2-112 16,2 0-32-16,2-1 0 0,0-1-208 0,4 1-64 0,4-2 0 0,0 1 0 16,2 0-80-16,1 0-32 0,0 1 0 0,1 0 0 15,0 2-336-15,0 1 144 16,0 2-144-16,-3 1 0 0,0 1 0 0,-2 2 0 16,-2 4 0-16,-1 0 0 0,-1 3 0 0,-1 1 0 0,0 3 0 0,-1 1 0 15,-1 1 0-15,-1 0 0 0,0 1-144 0,0 1 144 31,-2 1-592-31,2-1-48 0,-1 0 0 0,1-2 0 0,-3-3-1680 0,1 0-352 16,-1-3-64-16,-1 0-6288 0,-3-7-1280 0</inkml:trace>
  <inkml:trace contextRef="#ctx0" brushRef="#br1" timeOffset="197096.15">22093 9818 10127 0,'-4'-4'896'0,"-1"1"-704"0,-2 0-192 0,-1 1 0 0,1-1 3584 0,-1 2 704 15,-1 1 128-15,1 1 16 16,1 3-2512-16,0 0-512 0,0 3-112 0,1 1-16 0,-1 2-832 0,1 4-192 0,-2 1-16 0,2 4-16 15,1 2-224-15,-2 2 144 16,1 0-144-16,-1 1 128 0,2 2-128 0,0 1 128 16,0 0-128-16,1 1 128 0,3-2-128 0,1 1 0 15,1-2 0-15,3-2 0 0,1-1 0 0,2-2 0 16,2-3 144-16,2 0-144 0,2-4-256 0,2-1-112 16,2-2-16-16,0-2-16 15,1-2-2400-15,1-2-464 0</inkml:trace>
  <inkml:trace contextRef="#ctx0" brushRef="#br1" timeOffset="197977.17">22315 10184 9215 0,'0'0'816'0,"-2"-7"-656"0,2 1-160 0,0-1 0 15,0 1 3136-15,0-1 576 0,2 0 128 0,1 2 32 16,2 2-1776-16,1-2-368 0,-1 1-64 0,3 0 0 16,1 2-704-16,1 2-144 0,0 1-32 0,0 3 0 0,1 0-528 15,-2 3-96-15,1 0-32 0,-1 3 0 0,-2 1-128 0,-2 1 0 16,-1 2 0-16,-2 0 0 15,-2 0 128-15,-1 2-128 0,-3-1 192 0,-1 1-64 0,-2 1-128 0,0-1 160 16,-3 1-160-16,1-2 160 0,0 0-160 0,0-2 160 16,0-2-160-16,2-1 160 0,0-3-160 0,3-1 128 15,-1-3-128-15,5-3 128 0,0 0 0 0,0 0 0 16,0 0 0-16,0 0 0 0,4-6 0 0,0-2 0 16,3-1 0-16,1-2 0 0,3-3-128 0,0-2 160 15,2 3-160-15,-1-1 160 0,1-1-160 0,-1 0 0 16,0 2 144-16,-1 2-144 0,-2 1 0 0,-1 2 0 15,-2 2 0-15,0 1 0 0,-6 5 0 0,0 0 0 16,0 0 0-16,0 0 0 0,0 0 0 0,1 8 0 16,-1 0 0-16,0 1 0 0,-1 1 0 0,1 1 0 0,-1 0 0 0,1 0 0 15,0 0 0-15,0 0 0 0,1 0 0 0,1-2 0 16,1 0 0-16,2-1 0 16,-1-1 0-16,3-1 0 0,0-1 0 0,2-2 0 0,0-1 0 15,0-1 0-15,1-1 0 0,-1-1 0 0,2-2 128 0,0-2-128 16,-2 0 0-16,1-2 144 0,1 0-144 0,-1-3 0 15,-1-2 192-15,-1-1-192 0,-1 1 192 0,0 0-192 16,-3 0 176-16,1 0-176 0,-2 1 160 0,0 2-160 16,-3 0 128-16,1 3-128 0,-1 0 0 0,0 6 144 15,0 0-16-15,0 0-128 0,0 0 192 0,0 0-64 0,0 0-128 0,0 0 192 16,-5 6-192-16,2 0 192 0,-1 2-192 0,1 2 0 16,-1 0 0-16,0 1-176 0,2 0 176 0,0 0 0 15,1 0 0 1,1 0 0-16,1 0 0 0,0-1 0 0,1-2 0 0,1-2-128 0,1 0 128 0,0-1 0 15,2 0 0-15,0-3 0 0,1-1 0 0,1-1 144 16,0-1-144-16,2-3 0 0,1-1 192 0,0-2-64 16,1 0 0-16,-2-3-128 0,2-2 256 0,-1-2-48 15,0 1-16-15,-1-1 0 0,0 0 96 0,0 0 16 16,-1 0 0-16,-1 1 0 0,-1 1 48 0,0 1 16 16,-3 1 0-16,0 1 0 0,-2 1 80 0,-1 2 0 15,0 0 16-15,-1 6 0 0,0 0-144 0,0 0-16 16,0 0-16-16,0 0 0 0,0 0-160 0,-1 6-128 15,-1 2 144-15,-1 3-144 0,0 3 0 0,1 2-160 0,0 2 0 16,0 3 0-16,-1 3 160 0,2 2 0 0,-2 2 0 0,2 2 0 16,-1 2 0-16,-1 2 0 0,0 1-160 0,0 2 160 15,0 1 0-15,-1 1 0 0,0-1 128 0,1-1-128 16,-1 2 0-16,1-2 0 0,0-1 0 0,-1-2 0 16,2-3 0-16,0-1 0 0,-1-3 0 0,-1-1 0 15,2-4 0-15,-1-3 0 0,-2-1 0 0,2-4 0 0,-3-3 0 0,0-2 192 16,1-2-48-16,-1-3-16 0,-1-2 64 0,0-2 0 31,-1 0 0-31,0-3 0 0,1-4 48 0,0-1 16 16,0-3 0-16,2-1 0 0,-1-3-80 0,1 0-16 15,-1-2 0-15,4 0 0 0,0-2-160 0,4 0 0 16,-2 1 0-16,2-1-176 16,1-1-272-16,2-1-48 0,3-2-16 0,2 0 0 15,1 0-1840-15,2-1-368 0,2-2-80 0,3-1-16 0</inkml:trace>
  <inkml:trace contextRef="#ctx0" brushRef="#br1" timeOffset="198479.61">23377 9757 33407 0,'-6'-13'1472'0,"2"7"320"0,0 0-1440 0,-1 0-352 0,0 2 0 0,-2 1 0 15,0-1 0-15,-1 3 0 0,-1 2 0 0,0 3 0 16,-1 0 0-16,-2 4 128 0,-1 2-128 0,0 3 0 16,0 2 0-16,0 4 0 0,-2 2 0 0,2 2-192 15,0 0 192-15,1 2 0 0,2 1 0 0,1-1-128 0,2-1 128 0,3-1 0 16,2-1 0-16,1-1 0 0,0-3 0 0,2-3 0 16,2-2 0-16,1-2 0 0,3-3 0 0,2-2 176 15,1-3-48-15,1-2 0 0,1-3 160 0,2-3 32 16,2-1 0-16,-1-3 0 0,1-2-112 0,1-1-16 15,1-1 0-15,-2-1 0 0,-1 1-48 0,-1 1-16 16,-2 1 0-16,-2 1 0 0,-2 3-128 0,-1 1 0 16,-1 2 0-16,-6 4 0 0,0 0 0 0,0 0 0 15,3 5 0-15,-1 2 0 0,-1 0 0 0,1 2-176 16,-2 1 48-16,0 1 0 0,3 0 128 0,0 0 0 16,1 0 0-16,2-1 0 0,-1 0-128 0,3-2 128 0,1-1-128 15,1-2 128-15,1-3 0 0,1-2 192 16,1-2 0-16,1-4-16 0,-2-1 128 0,3-2 16 15,0-2 16-15,-1-1 0 0,0-2 240 0,-2-1 64 16,0-3 0-16,-2 0 0 0,-3-1-144 0,1-1-32 16,-2-1 0-16,-3 0 0 0,-1 1-208 0,-2 0-64 0,-3 2 0 0,-2 3 0 15,0 0-64-15,-3 3-128 0,-3 4 176 0,0 1-176 16,-1 0 0-16,-1 4-176 16,0 3 0-16,1 3 0 15,-4 2-592-15,3 0-128 0,0 2-32 0,0 2 0 0,0 1-1824 0,2 1-384 0,0 0-64 0</inkml:trace>
  <inkml:trace contextRef="#ctx0" brushRef="#br1" timeOffset="198797.25">23902 9803 13823 0,'0'0'1216'0,"0"0"-960"16,-2-5-256-16,2 5 0 0,-4-6 2640 0,0 3 496 16,-3 1 80-16,0 1 32 0,-1 1-1872 0,-1 2-368 15,-2-1-80-15,1 1-16 0,0 3-528 0,0-1-128 16,2 0 0-16,-1 2-16 0,0-1-240 0,1 2 0 15,3 1 0-15,0-1 0 0,3 0-160 0,2 1 160 16,1 1-128-16,3-1 128 0,1-1 0 0,3 1 0 16,0-1 0-16,1 1 0 0,2-2 0 0,4-1 0 15,-2 1 0-15,1-1-128 0,1 1 256 0,-1-1 48 16,-1 1 16-16,0-1 0 0,-1 1 448 0,-1-2 80 0,-2 0 32 0,-1 1 0 16,-2-1-176-16,-1 2-48 15,-5-6 0-15,1 6 0 0,-2 1-32 0,-2-2-16 0,-3 1 0 0,-1-1 0 16,0 1-112-16,-3 0-32 0,-2 1 0 0,-1 0 0 15,-3-1-192-15,1 2-144 0,-1-1 192 0,2-1-192 16,0 1 0-16,-1-2 0 0,0 0 0 0,1-1 0 16,2-1-1632-16,2-2-336 0,1-2-64 0,2-2-12656 15</inkml:trace>
  <inkml:trace contextRef="#ctx0" brushRef="#br1" timeOffset="199504.79">24126 9666 32079 0,'8'-10'1408'0,"-8"10"320"0,7-4-1392 0,1 0-336 16,3 2 0-16,1 1 0 0,1 1 528 0,0 2 48 15,2 1 0-15,-1 3 0 0,0 2-224 0,-2-1-32 16,-1 2-16-16,-2 1 0 0,-3 0-176 0,-1 1-128 16,-2 1 144-16,-2 2-144 0,-2 1 192 0,-2 0-64 15,-4 0-128-15,-2 3 192 0,-2 1-192 0,-1 1 128 16,0-2-128-16,0 0 0 0,1-2 128 0,1 0-128 0,0-2 0 0,2-2 144 15,2-2-144-15,0-1 0 0,2-1 0 16,1-3 128-16,3-5-128 0,0 0 128 0,0 0-128 0,2 6 128 16,-2-6 16-16,7 4 0 0,2 0 0 0,3-1 0 15,4-2-144-15,1-1 0 0,2-1-192 0,3-2 192 32,2 1-1744-32,0-2-240 0,1-2-32 0,-1 0-16 15,-1-1-1376-15,0-2-288 0,0 0-48 0,0 0-16 0,-1-1 1136 0,0-1 240 0,-2 0 32 0,-1 0 16 16,-3 0 1184-16,-1 1 256 0,-3-1 32 0,-1 0 16 0,-3 2 3472 0,-1 0 704 15,-1 0 144-15,-3 2 32 0,-1-1-480 0,-1 1-80 16,-1 0-32-16,0 0 0 16,-1 2-832-16,1 5-160 0,-2-5-48 0,2 5 0 0,0 0-848 0,0 0-160 15,-7 1-32-15,1 3-16 0,0 1-560 0,1 3-96 16,-3 2-32-16,2 2 0 0,1 2-128 0,1 1 0 16,-1 2-160-16,3-1 160 0,1 2 0 0,1 0-144 0,0-1 144 0,3 1 0 15,2-2 0-15,1 0 0 16,2-3 0-16,1 0 0 0,-2-2 0 0,3-1 0 15,3-1 0-15,2-3 0 0,0-1 176 0,1-3 16 0,-1-2 0 0,0-2 0 16,0-3 64-16,-1 0 0 16,-1-4 16-16,0-2 0 0,1-3-96 0,-1-2-32 15,-2-2 0-15,-1-2 0 0,-3-3 0 0,-1 0 0 16,-1-1 0-16,0-1 0 0,-5 1 0 0,0 1 0 0,-5 2 0 16,0 2 0-16,-3 3-144 0,-1 2 0 0,-1 0 0 0,-2 5 0 15,0 1 0-15,-1 2 0 0,-2 2 0 0,-2 2 0 16,-2 2-128-16,1 1 128 0,-1 1-160 0,1 2 160 15,2 2-144-15,-1-1 144 0,3 2-128 0,2 2 128 16,2 1 0-16,2 0-160 0,3 0 160 0,4-1 0 16,-1 2-160-16,4 0 160 0,2-1-128 0,3 0 128 15,2-1 0-15,2-1 0 0,2-1 0 0,2 0 0 0,3 0 0 16,3-3 128 0,-3-1-128-16,3 0 176 0,1-3-176 0,1 0 160 0,2-2-160 0,-2 2 160 0,0-2-160 0,-1-1-256 15,0 0 64-15,-5 0-11648 16,2 0-2320-16</inkml:trace>
  <inkml:trace contextRef="#ctx0" brushRef="#br1" timeOffset="208692.71">18909 12107 6447 0,'0'0'576'0,"0"0"-576"16,0 0 0-16,0 0 0 0,0 0 1408 0,-5-1 192 0,0-3 16 0,5 4 16 15,0 0 128-15,0 0 32 16,0 0 0-16,-3-4 0 0,0 0-320 0,3 4-64 16,0 0-16-16,2-6 0 0,-2 6-320 0,3-5-64 15,0 0-16-15,0 1 0 0,2-2-320 0,-1 2-64 16,2-2-16-16,0 1 0 0,2-1-128 0,1 0-16 0,1-1-16 0,2-1 0 16,0 0-160-16,2-1-16 0,2 0-16 0,1 1 0 15,2 1-48-15,1 0 0 16,1 0 0-16,2 2 0 0,-2 1 16 0,1 0 0 0,0 2 0 0,-1 2 0 15,-3 1-208-15,0 1 144 0,-3 2-144 0,0 1 128 16,-2 1-128-16,-1 1 0 0,-2 1 0 0,-1 1-176 31,-2 1-400-31,-1 2-64 0,-3-1-32 0,-1 0 0 0,0 1-1904 0,-2 1-384 0,-2 0-80 0</inkml:trace>
  <inkml:trace contextRef="#ctx0" brushRef="#br1" timeOffset="208927.55">19234 12094 13823 0,'-4'-4'1216'0,"0"1"-960"0,-1-1-256 0,0 0 0 0,-1 1 2176 0,0 0 400 16,-1 0 80-16,-1 2 16 0,0-1-976 0,0 3-192 15,0 3-32-15,-1 2-16 0,1 4-928 0,-2 2-176 16,-2 2-32-16,-1 3-16 0,0 3-160 0,0 2-16 16,0 2-128-16,1 2 192 0,0 4-48 0,1 0-16 0,0 1 0 0,1-1 0 15,1 1-128-15,2-1 0 16,1-3 0-16,1 1 0 0,2-3 0 0,2-1 0 15,1-2 0-15,1-2 128 0,1-1 0 0,4-3-128 0,4 0 192 0,1-2-64 16,0-2-128-16,3-1 0 0,4-2 0 0,2-2 0 31,4-3-1456-31,2-2-368 0,4-3-80 0</inkml:trace>
  <inkml:trace contextRef="#ctx0" brushRef="#br1" timeOffset="209335.83">19402 12528 17503 0,'-7'-9'768'0,"4"5"176"0,-1-1-752 0,1 1-192 16,3 4 0-16,-2-5 0 0,0-1 2512 0,2 6 480 15,0 0 80-15,0 0 32 0,0 0-2272 16,0 0-448-16,0 0-80 0,0 0-32 0,0 0-272 0,1 6 0 16,0 1-128-16,0 3 128 0,0 2-192 0,0 1 192 15,0 1-208-15,0 0 80 0,-1 1 128 0,0 1 0 16,-1-1 0-16,0-1 0 0,1 0 0 0,-1-2 0 15,-1-1 128-15,1 0-128 0,0-4 256 0,0 0-32 32,1-7 0-32,0 0 0 0,0 0 352 0,0 0 64 15,0 0 0-15,0 0 16 0,0 0-48 0,0 0-16 0,0 0 0 0,0-9 0 0,1-1-112 0,1-2-32 0,1-2 0 0,2 0 0 16,0-1-160-16,2 2-32 16,-1 0-16-16,1 0 0 0,0 0-96 0,-1 2-16 15,1 1 0-15,-1 2 0 0,0 1 64 0,0 3 0 16,2 1 0-16,0 0 0 0,0 3-192 0,-1 2 128 0,-7-2-128 0,8 4 128 15,0 1-128-15,-1 2 0 16,1 0 0-16,-1 0 0 0,0 1 0 0,1-1 0 0,-1 0 0 0,-1 1 0 16,0 1 0-16,-1 0 128 0,0 1-128 15,-1-1 192 1,0 0-608-16,1 0-112 0,-2 0-32 0,0-1 0 16,0-2-2288-16,-1 0-464 0,-2-6-80 0,0 0-32 0</inkml:trace>
  <inkml:trace contextRef="#ctx0" brushRef="#br1" timeOffset="209602.95">19784 12504 12895 0,'0'0'1152'0,"-1"-5"-928"16,-1 0-224-16,2 5 0 0,0 0 3952 0,-1-6 736 16,1 6 160-16,0 0 16 0,0 0-3040 0,0 0-608 15,0 0-128-15,0 0-32 0,0 0-560 0,-1 7-112 16,-1 0-32-16,0 1 0 0,-2 1-96 0,1 3-32 15,1 2 0-15,-3 0 0 0,2 0-224 0,0 2 176 16,-1 0-176-16,2 1 160 0,1-1-160 0,0-1 0 16,0 1 0-16,1-2 128 0,2-1-128 0,1 1 0 0,2-1 0 0,0-2 0 15,1-1 0-15,2-2 0 16,0 0 0-16,1-1 0 16,1-4-336-16,0-1-160 0,1-2-16 0,0-2-16 15,1-1-1584-15,0-2-304 0,-1 0-64 0,-1-2-6352 0,-1-2-1280 0</inkml:trace>
  <inkml:trace contextRef="#ctx0" brushRef="#br1" timeOffset="209776.31">19855 12638 8287 0,'-11'-9'368'0,"6"6"80"0,1-1-448 0,-3-1 0 0,2 0 0 0,1 0 0 15,-1 1 4640-15,2-1 848 0,0 2 160 0,3 3 48 16,0 0-3552-16,0 0-704 0,0 0-144 0,0 0-16 16,5-4-720-16,1 0-144 0,0 2-32 0,2 0 0 15,-2 0-384-15,4 1 0 0,1 0 128 0,0 1-128 0,0 0 0 0,1 0 0 16,3 0 0-16,-1-1 0 15,0-1-1728-15,2 0-384 0,-1-2-80 0,2 1-16 0</inkml:trace>
  <inkml:trace contextRef="#ctx0" brushRef="#br1" timeOffset="210152.46">20418 12140 26719 0,'0'0'2368'0,"-1"-6"-1888"0,0 2-480 0,1 4 0 0,0-5 1376 16,0 5 176-16,0 0 48 0,3-5 0 0,1 1-448 0,0 0-64 15,1 1-32-15,2 1 0 0,1 0-736 0,2 0-128 16,-2 1-48-16,3 1 0 0,2 1-144 0,0 1 0 15,2-2 0-15,3 1 0 16,2 1-1344-16,-1 1-240 0,0 0-48 0,-1 1-8272 16,-2-1-1648-16</inkml:trace>
  <inkml:trace contextRef="#ctx0" brushRef="#br1" timeOffset="210325.25">20370 12309 27647 0,'0'0'2448'0,"0"0"-1952"15,-2-5-496-15,2 5 0 0,0 0 1536 0,0 0 224 0,0 0 32 0,0 0 16 16,0 0-1120-16,5-5-240 0,2 2-32 0,1 1-16 16,3 0-96-16,3 0-32 0,1 1 0 0,4 0 0 15,2 1-144-15,4-1-128 0,1 0 192 0,4 0-192 32,1 0-1600-32,1-1-448 0,0-2-64 0</inkml:trace>
  <inkml:trace contextRef="#ctx0" brushRef="#br1" timeOffset="212370.98">21559 11665 12319 0,'0'0'544'0,"0"0"112"0,0 0-528 0,0 0-128 0,0 0 0 0,0 0 0 0,0 0 1648 0,0 0 288 16,-8 3 64-16,-1 1 16 0,1 2-800 0,-2-1-144 15,-2 2-48-15,1 1 0 0,0 1-384 0,0 1-96 16,-2 0-16-16,4 1 0 0,0 0-192 0,1 0-32 16,1 0-16-16,2 1 0 0,2 0-112 0,0 1-32 15,2-1 0-15,1-1 0 0,3 0-144 0,0 0 192 16,2-1-192-16,2-2 192 0,2 1-48 0,2-1 0 16,1 0 0-16,2-3 0 0,0 2-144 0,2-3 160 15,-2-1-160-15,2-2 160 0,-2-2-16 0,0-1 0 16,0-1 0-16,0-3 0 0,-3 2 0 0,-1-3 0 15,-3 0 0-15,0-2 0 0,-4 0 16 0,-1-1 0 16,-2-1 0-16,-2-1 0 0,-2-1-16 0,-4 0 0 16,-2-1 0-16,-1 1 0 0,-2-1-144 0,-1-1 0 15,-2-1 144-15,-1 0-144 0,-2-3 0 0,0 1 144 16,2 1-144-16,0-1 0 0,1 1 288 0,0-2-48 0,3 0-16 0,3 0 0 16,2 1 208-16,4 1 32 0,2 2 16 0,3 1 0 15,3 0-32-15,2 2 0 0,0 0 0 0,4 3 0 16,1 1-304-16,3 1-144 0,0 0 128 0,0 2-128 15,0 0 128-15,1 3-128 0,-2 1 0 0,-1 2 128 16,-1 1-128-16,-1 4 128 0,-2 1-128 0,-2 2 128 0,1 2-128 16,-4 4 0-16,0 0 0 0,-1 4 128 0,-4 2-128 15,1 1 0-15,-3 1 0 0,0 1 0 0,-2 1 0 0,1 1 0 16,-1-1 0-16,2-2 0 16,0-3-512-16,2-1-48 15,1-3 0-15,1-2 0 0,1-2-384 0,1-1-80 0,2-2 0 0,1-2-12672 16</inkml:trace>
  <inkml:trace contextRef="#ctx0" brushRef="#br1" timeOffset="212685.31">21935 11597 26719 0,'0'0'1184'0,"-7"0"240"0,1 2-1136 0,-2 0-288 0,0 1 0 0,0 3 0 15,-1 2 256-15,0 2-16 0,0 0 0 0,0 1 0 16,2 1-16-16,1 1 0 15,0 1 0-15,1 0 0 0,2 0 16 0,2 1 0 16,1-2 0-16,1 0 0 0,1 0-32 0,3-1 0 16,0 0 0-16,3-2 0 0,1-2 64 0,0-1 16 15,2-2 0-15,3-2 0 0,0-2 64 0,0-2 16 16,-1-3 0-16,3-3 0 0,-2 0 224 0,0-4 48 16,-3-3 16-16,0-1 0 0,-1-4 16 0,-1 0 0 0,-1-3 0 0,-2 0 0 15,1 0-96-15,-5 0-32 0,-1 0 0 0,-2 0 0 16,-1 1-224-16,-3 2-32 0,-1 4-16 0,-2 0 0 15,0 3-112-15,-2 2-32 0,-1 4 0 0,-1 1 0 16,-3 2-128-16,1 2-144 0,0 2 144 0,-1 2-208 31,0 2-400-31,1 1-80 0,0 2-16 0,2 1 0 0,1 3-1712 0,1 0-336 0,3 0-80 0,1-1-6608 16,3-1-1312-16</inkml:trace>
  <inkml:trace contextRef="#ctx0" brushRef="#br1" timeOffset="212984.71">22159 11624 9215 0,'0'0'816'0,"4"9"-656"16,-1 2-160-16,0 1 0 0,1 1 1136 0,0 0 192 16,2 1 32-16,-1 1 16 0,2-1-208 0,-1-1-32 15,3-1-16-15,-3-1 0 0,-1-1 128 0,1-1 32 16,0-2 0-16,1-2 0 0,0 0-128 0,1-3-32 0,1-1 0 0,0-2 0 16,0-3 160-16,0-1 16 15,0-2 16-15,0-1 0 0,1-5-128 0,-1-1-32 16,0-1 0-16,-1-3 0 0,0-2-240 0,-1 1-48 15,-2 0-16-15,0 0 0 0,0 0-304 0,-4 3-64 0,-1 1-16 0,-1 0 0 16,-3 1 80-16,-1 2 16 0,-1 1 0 0,-2 2 0 16,0 1-224-16,-3 3-32 0,-1 2-16 0,-1 1 0 15,-1 4-288-15,-1 1 0 0,0 2 0 0,0 3 0 16,-1 2-176-16,1 1 176 0,-1 1-192 0,3 1 192 31,1 2-704-31,1-1-16 0,1 0-16 0,2 0 0 0,1 1-1280 0,2-2-256 16,3-2-48-16,2 0-8224 0,2-1-1632 0</inkml:trace>
  <inkml:trace contextRef="#ctx0" brushRef="#br1" timeOffset="213299.47">22614 11571 25791 0,'0'0'2304'0,"0"0"-1856"0,-6-1-448 0,1 0 0 0,-1 1 832 0,0 1 64 15,-1 3 0-15,-1 2 16 0,0-1-512 0,-1 2-96 16,0 1-32-16,0 0 0 0,1 2-80 0,2 1-32 15,0 1 0-15,2 2 0 0,1-2-16 0,3 0 0 16,1 0 0-16,3 0 0 0,3-1 48 0,2 0 16 16,-2-4 0-16,3-2 0 0,1 0 208 0,2-4 32 0,-2-2 16 0,1-4 0 15,1-1 240-15,0-3 32 16,0-2 16-16,-1-4 0 0,-2-2 144 0,0-3 16 16,-1-1 16-16,-2-1 0 0,0-2-368 0,-3-1-80 15,-1 0-16-15,-3 2 0 0,-3 2-112 0,0 2-32 0,0 0 0 0,-4 2 0 16,-2 3-128-16,-1 2-48 0,1 2 0 0,-2 2 0 15,-2 3-144-15,1 3-192 0,-1 2 32 0,-1 2 16 32,-2 3-752-32,1 3-128 0,-1 2-48 0,-1 2 0 15,-1 2-1632-15,1 2-336 0,1 0-64 0</inkml:trace>
  <inkml:trace contextRef="#ctx0" brushRef="#br1" timeOffset="213677.55">21439 12138 26719 0,'-11'-3'2368'0,"0"-1"-1888"16,0 1-480-16,1-1 0 15,1 2 928-15,3 1 96 0,6 1 0 0,0 0 16 0,0 0-144 0,0 0-16 16,7-1-16-16,5-1 0 0,5-2-496 0,6 2-112 16,7 0 0-16,5 0-16 0,6-1-112 0,3-1-128 0,3 1 176 0,5 0-176 15,5-2 304-15,2 1-48 16,4 1-16-16,0-1 0 0,-3 0 48 0,1 1 16 16,-1-2 0-16,-4 2 0 0,0 1-48 0,-3 1 0 0,-3-1 0 0,-6 2 0 0,-6 0-64 0,-5 0 0 15,-5 0-16-15,-6 0 0 0,-5 2 0 0,-2-1 0 16,-4 0 0-16,-4 0 0 0,-7-1-176 0,0 0 0 15,0 0 0-15,0 0 128 16,-4 6-800-16,-4 2-160 0,-4 0-48 0,-3 2 0 16,-4 1-960-16,-4 2-192 15,-6 2-32-15</inkml:trace>
  <inkml:trace contextRef="#ctx0" brushRef="#br1" timeOffset="214007.4">22009 12429 2751 0,'0'0'128'0,"-2"-4"16"0,-1-3-144 0,2-1 0 15,1 0 0-15,1-1 0 0,0 0 6160 0,2-1 1200 32,0-1 256-32,2 0 32 0,2 0-5200 0,1 0-1040 0,-1 1-192 0,3 1-64 0,2 2-608 0,1 0-128 15,-2 0-32-15,0 3 0 0,0 1-224 0,0 1-160 0,-2 0 192 0,0 4-192 16,-1 1 0-16,0 1 0 16,-3 1 0-16,1 1 0 0,-4 2 0 0,-2 1 0 0,-1 1 0 15,-3 1 0-15,-2 1 160 0,-2 1-160 0,-1 1 128 0,-2 1-128 16,-2-1 0-16,1 0 128 15,0-1-128-15,1-1 0 0,0-2 0 0,2-1 0 0,1-1 128 0,2-3-128 16,0 0 128-16,6-5 0 0,0 0 0 0,0 0 0 16,0 0 192-16,6 4 16 0,2-1 16 0,1 0 0 15,4-3-112-15,0 0-32 0,1-1 0 0,1-2 0 16,2 1-80-16,1 0 0 0,0 0-128 0,1 0 192 16,-1-1-192-16,0 0 0 0,0 1 128 0,1 0-128 15,-1-2-432 1,0 2-128-16,-1 0-16 0,3 0-16 0,1-2-2736 0,0 0-560 0</inkml:trace>
  <inkml:trace contextRef="#ctx0" brushRef="#br1" timeOffset="214375.05">22893 11533 14735 0,'3'-26'1312'0,"0"14"-1056"16,0-2-256-16,1-3 0 0,1 0 1776 0,-1 0 288 15,1 1 64-15,-1 0 16 0,-1 3-160 0,2 2-16 16,0 1-16-16,-2 3 0 0,2 0-320 0,-1 3-64 16,1-1-16-16,-5 5 0 0,5-3-640 0,2 2-128 15,0 0-16-15,-1 2-16 0,1 1-352 0,0 2-64 0,2 1-16 0,0 2 0 16,0 3-176-16,-1 4-144 0,2 2 192 0,0 3-192 15,1 3 0-15,-1 2 0 0,-1 3 0 0,0 5 0 16,0 4 0-16,-1 3 0 0,-2 3 0 0,-3 4 0 0,-2 4 128 16,-2 2-128-16,-2 2 0 0,-3 0 0 0,0 0 128 0,-3-1-128 15,-2-1 192-15,-1-3-192 0,-2 0 208 0,-3-4-64 16,-2-1-16-16,0-3 0 0,-5-2-128 0,-4-2 0 16,-4-4 0-16,-3-2 0 15,0-2-640-15,-3-2-144 16,0 0-48-16,-2-3 0 0,-1-3-1248 0,-2-1-256 0,-5-3-48 15</inkml:trace>
  <inkml:trace contextRef="#ctx0" brushRef="#br1" timeOffset="214714.78">21230 11436 31327 0,'-6'-10'2784'0,"2"0"-2224"0,-3 1-560 0,1 1 0 16,-1 2 304-16,0 0-48 0,-1 3-16 0,0 2 0 16,-2 2-240-16,0 5-128 0,-1 2 128 0,-1 7-208 15,0 3 208-15,-3 5 0 0,-1 5 0 0,-1 4 0 16,-1 4 0-16,2 5 0 0,0 4 0 0,1 6 0 15,1 2 0-15,1 5-144 0,2 0 144 0,3 2 0 16,2-1 0-16,2-2 0 0,4-2 0 0,4-3-128 16,2-3 128-16,2-3 0 0,3-3 0 0,5-3 0 0,3-5 0 0,3-3 0 15,1-3 0-15,16 6 0 0,1-10-192 0,1-6-48 16,0-5-16-16,-8-8-8960 16,7-5-1792-16</inkml:trace>
  <inkml:trace contextRef="#ctx0" brushRef="#br1" timeOffset="-214279.16">23492 11694 27647 0,'1'-16'2448'0,"0"9"-1952"0,1-1-496 0,1 1 0 0,-1-1 848 0,2 0 80 16,-1 3 16-16,-1-1 0 15,-2 1-608-15,-1-1-112 16,-1 2-32-16,0 1 0 0,-4-1 208 0,1 3 48 0,-2 1 0 0,-1 1 0 15,-1 2-256-15,-2 0-32 0,-3 0-16 0,1 3 0 0,-1-1-144 0,0 4 0 16,-2 2 0-16,2 0 0 0,1 0 0 0,1 1 0 16,1 0 0-16,2 0 0 0,2 0 0 0,3 0-144 15,2-1 144-15,3-1-160 0,3-1 160 0,3 0 0 16,1 0 0-16,3-2 0 0,2 1 0 0,1 0-192 16,3-2 64-16,1 1 0 0,-1-1 128 0,-1-1 0 0,1-1 0 0,-1 2 0 15,-1-1 0-15,0 1 176 0,-3-1-48 0,-2 1 0 16,-1-1 192-16,-1 1 48 15,-1-1 0-15,-2 1 0 0,-2-2-112 0,-2 2 0 16,-1-6-16-16,-1 6 0 0,-3 2 16 0,-1 0 16 16,-2-2 0-16,0 1 0 0,-3 0-32 0,-1-2-16 0,1 1 0 0,-5-1 0 15,1 1-224-15,-1-1-128 0,-2 0 128 0,2-2-208 32,-1-1-1664-32,2-1-336 0,0-1-64 0,1-1-16 0</inkml:trace>
  <inkml:trace contextRef="#ctx0" brushRef="#br1" timeOffset="-214089.75">23732 11731 24879 0,'0'0'1088'0,"0"0"256"0,0 0-1088 0,4 6-256 0,-2 2 0 0,0 1 0 0,0 1 1120 0,1 2 160 16,-2 1 48-16,-1 1 0 16,-1 2-544-16,-1 0-96 0,-1 1-32 0,0-1 0 0,-2-1-272 0,1 2-64 15,0-2-16-15,-1 0 0 16,2-3-144-16,0-1-32 0,-1-1 0 0,2-3 0 15,2-7-128-15,0 0 160 0,0 0-160 0,0 0 160 32,0 0-976-32,0 0-192 0,7-5-32 0,-2-5-12960 0</inkml:trace>
  <inkml:trace contextRef="#ctx0" brushRef="#br1" timeOffset="-213978.75">23762 11535 13823 0,'-5'-7'1216'0,"-1"-1"-960"15,0 1-256-15,-1 0 0 16,1 1 2752-16,1 0 512 0,-1 2 112 0,2-1 16 0,1 2-2688 0,3 3-512 15,0 0-192-15,0 0 0 16,0 0-592-16,0 0-240 0,0 0-32 0</inkml:trace>
  <inkml:trace contextRef="#ctx0" brushRef="#br1" timeOffset="-213665.98">23830 11729 19007 0,'0'0'832'0,"1"8"192"0,1 0-832 0,0 1-192 0,-1-1 0 0,1 2 0 0,0-1 1952 16,0 0 352-16,0 0 64 0,-1-2 0 0,0 1-608 0,-1-1-128 15,0-2-32-15,0-5 0 0,-1 6-704 0,1-6-160 16,0 0-32-16,0 0 0 0,0 0-288 0,0 0-64 16,0 0-16-16,0 0 0 0,6-1 0 0,1-3 0 15,1 1 0-15,0-2 0 0,2-3 0 16,2 0 0-16,-1-1 0 0,3-1 0 0,-1 1-144 0,0 0-48 16,0 0 0-16,0 1 0 0,1 2-144 0,-1 1 0 15,-1 2 0-15,-1 1 0 0,-1 1 160 0,-1 2-160 16,-1 2 192-16,1 1-192 0,-1 2 128 0,-2 2-128 0,0 0 0 0,-1 2 0 15,0 0 176-15,-1 1-176 16,1 1 160-16,-3 2-160 0,0-1 0 0,1 1 128 16,1-1-128-16,-1-1 0 0,1-1 0 0,2-1 0 15,0-1 0-15,0 0 0 16,2-3-368-16,2 0-160 0,1-2-48 0,3-1 0 16,2-2-2240-16,3-2-448 0,2-4-80 0</inkml:trace>
  <inkml:trace contextRef="#ctx0" brushRef="#br1" timeOffset="-213225.03">24593 11626 19343 0,'0'0'1728'0,"0"0"-1392"0,0 0-336 0,0 0 0 16,-6 0 2208-16,6 0 368 15,-6 2 80-15,-1 2 16 0,-1 0-1216 0,1 3-240 0,-2 0-64 0,1 2 0 16,0 1-688-16,1 1-144 0,-1 0-16 0,0 3-16 16,1 1-288-16,0-1 128 0,3-1-128 15,0 1 0-15,2 1 128 0,2-1-128 16,4 1 0-16,1-1 0 0,-1-2 208 0,3 0-64 0,1-1-16 0,3-2 0 0,-2-2 16 0,5 0 0 15,-1-2 0-15,1 0 0 0,0-2-16 16,1-2 0-16,-1-2 0 0,0-2 0 16,-2-4 0-16,-1-2-128 0,-1-2 192 0,-2-1-64 0,-1-2 16 0,-4 1 0 31,-3-3 0-31,-3 0 0 0,-3-2-144 0,-2 1 0 0,-1-2 0 0,-4 1 0 0,0 0 0 0,-1 0 0 16,-1 0 0-16,-1 1 0 0,0-1 0 0,0 1 0 0,2 0 0 0,1 1 128 15,1-3 208-15,2 4 48 16,2 0 0-16,3 2 0 0,0 1-16 0,4 1 0 15,2 1 0-15,2 1 0 0,3 2-208 0,1 0-32 0,0 0-128 0,3 3 192 16,0 1-192-16,1 0 0 0,1 2 0 16,0 1 0-16,0 1 0 0,0 3 0 15,-2-1 0-15,-1 3 0 0,-1-1 0 0,-2 2 0 0,-3 0 0 0,0 2 0 16,-1 2 0-16,-1 2 0 0,-2 1 0 0,0 0 0 16,-2 1 0-16,-1 1 0 0,-2 0 0 0,0 1 0 15,0 0-384-15,-1 1 16 0,2-3 16 0,-2 0 0 16,3-3-1520-1,0-2-304-15,3-2-64 0,1 0-12672 0</inkml:trace>
  <inkml:trace contextRef="#ctx0" brushRef="#br1" timeOffset="-212941.86">24929 11547 28511 0,'0'0'1264'0,"0"0"256"0,0 0-1216 0,-3 2-304 15,-3 1 0-15,0 3 0 0,-1 0 688 0,1 3 80 16,-2 0 0-16,0 2 16 0,1 2-464 0,0 3-80 15,0 0-32-15,2 2 0 0,2 2-80 0,-1-2 0 16,2 2-128-16,2-1 192 0,2-2-192 0,2 1 128 16,0-3-128-16,1 0 0 0,2-2 320 0,2-2-16 15,2-2-16-15,-1-3 0 0,1-2 224 16,1-3 64-16,1-2 0 0,0-3 0 0,0-1 192 0,1-2 32 16,-2-2 16-16,0-2 0 15,-1-1-176-15,-1-4-16 0,-1-4-16 0,-2-1 0 16,-1-1-288-16,-2-2-48 0,-2 2-16 0,-1 1 0 0,-2 0-64 0,-1 2-32 0,-2 1 0 0,-2 1 0 31,-1 3-160-31,-1 2 0 0,-1 1 0 0,-1 2 0 31,0 2-320-31,-1 3-80 0,-2 1-32 0,1 0 0 16,1 2-1856-16,0 1-368 0,-1 1-80 0,2 1-12656 0</inkml:trace>
  <inkml:trace contextRef="#ctx0" brushRef="#br1" timeOffset="-212667.12">25114 11437 3679 0,'0'0'320'0,"0"0"-320"15,2-5 0-15,3 1 0 0,-1 0 4224 0,0-1 768 16,1 0 144-16,0-2 48 0,2 1-2688 0,2-1-512 16,-3-1-128-16,3 1 0 0,0-1-464 0,0 0-96 15,-2-1-16-15,1 1 0 0,-1-2-256 0,-2 2-64 16,0 0-16-16,-2-1 0 0,-1 1-288 0,0-1-48 15,-2 0-16-15,-1 1 0 0,-1 1-240 0,0 0-48 16,-4 3-16-16,1 0 0 0,-2 1-288 0,0 2 128 16,-2 2-128-16,-1 2 0 0,-1 3 0 0,0 0-144 15,-1 3-16-15,1 0 0 16,0 1-640-16,0 3-128 0,1-1-32 0,2 1 0 16,4 2-2544-16,3 0-512 0</inkml:trace>
  <inkml:trace contextRef="#ctx0" brushRef="#br1" timeOffset="-212108.27">21878 13245 17503 0,'-3'-4'1552'0,"-1"-1"-1232"0,1 1-320 0,1 0 0 16,2 4 2592-16,0 0 464 0,0 0 80 0,0 0 32 16,5-5-1856-16,2 2-368 0,2-1-80 0,3 0-16 0,5 2-400 15,2 0-64-15,3-1-32 0,2 0 0 16,3 1 144-16,0 0 16 16,0 1 16-16,-1 0 0 0,0 1-208 0,-1 0-32 0,-2 0-16 0,-1 1 0 0,0 0-272 15,-1 1 128-15,-2-1-128 0,0 0 0 0,-2 2 0 0,-2-1 0 16,-1 0 0-16,1 1 0 15,-2 1-1472-15,-1-1-384 0,-1-1-96 0,0-1-12208 16</inkml:trace>
  <inkml:trace contextRef="#ctx0" brushRef="#br1" timeOffset="-211855.18">22218 13030 18431 0,'0'0'1632'0,"-5"-5"-1312"0,2 0-320 0,-2 0 0 16,0 2 3072-16,5 3 528 0,0 0 112 0,0 0 32 16,-5 1-2784-16,0 4-544 0,2 1-112 0,0 3-32 15,-1 3-272-15,3 2 0 0,-1 4 0 0,1 2 0 16,0 3 0-16,1 2 0 0,0 3-160 0,1-1 160 16,0 1 0-16,1-1 0 0,0 2 0 0,2-1 0 15,-2 0 0-15,0-2 0 0,1-2 0 0,0-2 0 0,-2-3 160 0,-1-2-160 16,0-3 192-16,0-1-192 31,-1-2-1200-31,-2-1-336 0,1-2-80 0</inkml:trace>
  <inkml:trace contextRef="#ctx0" brushRef="#br1" timeOffset="-209773.63">22948 12946 23951 0,'0'0'2128'0,"-1"-7"-1696"0,1-1-432 0,1-1 0 16,1-1 720-16,1 1 64 0,0 0 16 0,0 1 0 15,2 0 272-15,0 0 48 0,2 0 16 0,0 3 0 0,1 1-528 0,0 1-96 16,-1 0-32-16,1 2 0 0,0 1-480 0,-2 1 0 16,1 2 0-16,-1 2 0 0,-1 0 0 0,-1 3 0 15,0 1 0-15,-2 2-160 16,-2 1 160-16,-1 0-192 0,-1 0 192 0,-2 0-192 0,-1 0 192 0,-1 0 0 15,0 3 0-15,-2-1-128 0,-1-1 128 0,2-1 0 16,0-1 0-16,0-1 0 0,1 0 0 0,0 0 0 16,3-1 0-16,1 0 128 0,1-2-128 0,1 1 0 15,1-1 0-15,1-1 0 0,1 1 0 0,3 0 0 16,0 2 0-16,2-1-128 0,1-1 128 0,0 0 0 0,-1 2-144 0,2 1 144 16,0-1 0-16,-1 1 0 15,-1 0 0-15,-1 1 0 0,-1-2 0 0,-1 1 0 16,-1-2 0-16,-2 0 0 0,-1 1 384 0,-1-3-16 15,-2 0 0-15,-1-1 0 0,-1 1 208 0,0-1 64 16,-2 0 0-16,-2-1 0 0,-1 0-96 0,-1 0-16 0,-1-1 0 0,-1-1 0 16,-1 0-256-16,-2 2-48 0,0-3-16 0,-1 0 0 15,1-1-208-15,0-1 176 0,-1-1-176 16,1-1 160 0,2 1-464-16,1 0-80 0,1-1-32 0,2-1-10736 0,2 0-2160 0</inkml:trace>
  <inkml:trace contextRef="#ctx0" brushRef="#br1" timeOffset="-209444.57">23350 13002 26719 0,'0'0'2368'0,"-8"1"-1888"0,-2 3-480 0,0 1 0 0,0 2 624 0,1 0 16 16,-3 3 16-16,2 1 0 0,2 2-368 0,0 1-80 15,1 0-16-15,2-1 0 0,0 0 192 0,2 2 16 16,2-1 16-16,2 1 0 0,1 1-176 0,3-1-48 31,0-3 0-31,2-1 0 0,2-1 64 0,1-2 0 0,2-3 0 0,1-2 0 0,1-3 320 0,0-3 80 16,1-2 16-16,-1-4 0 0,-1-2 160 0,0-3 48 15,1-2 0-15,-2-1 0 0,-2-2-176 0,-2-2-48 16,-1-2 0-16,-1 0 0 0,-3 1-256 0,-1 1-48 16,-2 2-16-16,-1 4 0 0,-2 1-64 0,-2 2-16 15,-1 1 0-15,-2 2 0 0,0 1-256 0,-1 3 0 16,1 0 0-16,-3 2 0 0,1 2 0 0,0 1-304 15,-1 2 64-15,1 1 16 16,0 1-752-16,1 1-160 0,-2 1-16 0,2 1-16 16,3 1-2416-16,1 1-464 0</inkml:trace>
  <inkml:trace contextRef="#ctx0" brushRef="#br1" timeOffset="-209145.97">23618 13027 6447 0,'0'0'576'0,"0"0"-576"0,-4 6 0 0,-2-1 0 15,1 2 3424-15,-1 1 576 0,0 1 112 0,-1 0 32 16,0 1-2688-16,2 0-544 0,-1-1-96 0,2 1-32 0,1 0 144 0,0-1 32 16,2-2 0-16,2 1 0 0,1 0-320 0,1-1-64 15,2 0-16-15,2 0 0 16,0-3 16-16,1-1 0 0,2-2 0 0,2-2 0 0,0-1 144 0,2-2 48 16,0-3 0-16,0-1 0 0,-1-1 192 0,2-4 64 15,-2-1 0-15,0-1 0 0,-2-3-320 0,-1-1-48 16,-1-1-16-16,-1 0 0 0,-3 1-160 0,-2 1-32 15,-2 2-16-15,-1 1 0 0,-2 0-80 0,-2 2-16 16,-2 2 0-16,0 1 0 0,-2 0-176 0,0 3-32 16,-3 1-128-16,1 3 192 0,1 1-192 0,-5 2-160 0,1 1 32 0,0 2 0 31,0 1-512-31,0 2-80 0,0 2-32 0,0 1 0 16,0 4-1888-16,1-1-384 0,1 1-80 0,2 0-11776 0</inkml:trace>
  <inkml:trace contextRef="#ctx0" brushRef="#br1" timeOffset="-208704.25">23935 12937 8351 0,'0'0'368'0,"0"0"80"0,0 0-448 0,0 0 0 16,0 0 0-16,0 0 0 0,0 0 1824 0,0 0 288 16,0 0 48-16,0 0 16 0,0 0-672 0,-5 7-128 15,0 1-32-15,-1 0 0 0,2 3-448 0,-1 1-112 16,-2 3-16-16,1 0 0 0,1 1-64 0,1 0-32 0,-1-1 0 0,2 2 0 15,1-2-80-15,1 2-16 16,1-1 0-16,3 0 0 0,0-3 160 0,2 0 32 16,0-1 0-16,2 0 0 0,-1-3-64 0,1-2 0 0,1-3 0 0,-1-2 0 15,0-1-32-15,1-2-16 0,-1-2 0 0,1-2 0 16,0-3 96-16,-1-2 16 0,0-1 0 0,1-2 0 16,-2-3-32-16,0-1 0 0,-4-2 0 0,0-1 0 15,0-1-288-15,-1 0-64 0,-2-2-16 0,-1 2 0 0,-1 2-176 0,-2 1-16 16,-1 3-16-16,-1 0 0 15,1 2-160-15,-2 3 0 0,0 3 0 0,1 1 0 0,-2 3-256 0,-1 3-64 16,-1 3-32-16,0 3 0 16,0 0-1728-16,0 3-352 0,-1 2-64 0,1 1-8432 15,1 0-1680-15</inkml:trace>
  <inkml:trace contextRef="#ctx0" brushRef="#br1" timeOffset="-208296.13">24152 12769 20271 0,'-2'-13'896'0,"2"6"192"0,0-2-880 0,0 2-208 16,0-1 0-16,2 2 0 0,-1-1 1872 0,0 1 336 0,0 1 64 0,-1 5 16 0,2-6-752 0,-2 6-128 15,4-4-48-15,2 2 0 0,-1 1-528 0,2 1-96 16,1 3-32-16,2 1 0 16,-3 2-448-16,2 1-80 0,1 3-32 0,0 4 0 15,0 1-144-15,0 3 0 0,-3 0 0 0,1 4 0 0,-1 1 0 0,-3 5 0 16,-1-2 0-16,-1 5 128 0,-4 2-128 15,-2 3 0-15,-3 4 144 0,-1 2-144 0,-7 1 144 0,-1-2-144 16,-5 0 192-16,1-2-192 0,-1-2-192 0,-1-2-160 16,-2-3-32-16,0-1 0 15,-1-1-1568-15,-2-3-320 0,-1-3-64 0,-3-2-11184 16</inkml:trace>
  <inkml:trace contextRef="#ctx0" brushRef="#br1" timeOffset="-207907.92">23020 12660 21183 0,'-6'-5'1888'0,"0"-2"-1504"16,-3-1-384-16,0 2 0 0,-1-1 1264 0,0 3 176 0,0-1 32 0,0 3 16 0,0 1-400 0,1 2-64 16,-4 0-32-16,2 4 0 0,-1 1-608 0,0 4-128 15,-1 2-32-15,0 5 0 0,0 4-224 0,-2 4 0 16,1 3 128-16,0 5-128 0,-1 4 832 0,1 3 128 15,1 4 32-15,2 3 0 16,1 0-1632-16,2 2-336 0,2 2-64 0,2 0-16 0,3-2 848 0,4-2 208 16,1-1 0-16,5-5 0 0,2-1-256 0,4-3 0 15,4-1 0-15,4-2 0 16,4-6-640-16,6-2-144 0,41 16-32 0,-12-18 0 0</inkml:trace>
  <inkml:trace contextRef="#ctx0" brushRef="#br1" timeOffset="-207254.92">24513 12915 23551 0,'0'0'1040'0,"0"0"224"0,-2-5-1008 0,-1 1-256 16,-1 2 0-16,4 2 0 0,-7 0 848 0,-1 1 128 0,2 2 32 0,-2 2 0 16,0 1-384-16,1 2-80 15,-2 3-16-15,0 1 0 0,0 2-272 0,0 1-48 0,2 3-16 0,-1 0 0 16,0 2-192-16,2 1 0 0,2 0 128 0,0-1-128 16,1-2 0-16,2 0 0 0,1 1 0 0,1-3 0 15,0-1 0-15,1-2 144 0,2-3-144 0,0-2 128 16,2-1 80-16,1-3 16 0,-1-1 0 0,2-4 0 15,1-3 64-15,0-1 16 16,0-3 0-16,0-1 0 0,2-2 0 0,-1-1 0 0,-1-2 0 0,0 0 0 0,-1-1-112 0,-2 2-32 16,0 1 0-16,-3 2 0 15,0 1-160-15,1 3 0 0,-2 0 144 0,-2 6-144 0,0 0 0 0,0 0 0 16,0 0 0-16,0 0-192 0,-2 7 48 0,1-1 0 31,-3 2 0-31,3 1 0 0,0 0 144 0,1-1-160 0,1 0 160 0,1 0-160 0,1 0 160 0,1-1 0 31,0-1 0-31,2-2 0 0,0-1 0 0,2 0 0 0,0-3 0 0,1-1 128 0,-2-2 224 0,2-1 48 16,-1-2 16-16,0 0 0 0,-3-2 304 0,1-2 64 16,-1-1 16-16,-1-1 0 0,0-2-208 0,-2-2-32 15,-1 1-16-15,-1 0 0 0,-1-1-288 0,-3 2-64 16,-2 1-16-16,1 2 0 0,-2 1-176 0,-1 2 0 16,-1 2 0-16,0 1-176 15,-1 3-1312-15,-1 2-272 0,0 1-48 0,0 2-16 16,1 0-992-16,0 2-208 0</inkml:trace>
  <inkml:trace contextRef="#ctx0" brushRef="#br1" timeOffset="-206972.32">24839 12980 24527 0,'0'0'1088'0,"0"0"224"0,0 0-1056 0,0 0-256 0,-7 3 0 0,1 2 0 16,-2-1 368-16,0 2 16 0,0 0 0 0,0 1 0 15,-1 1-32-15,1-1 0 0,2 1 0 0,1 1 0 16,1 0-352-16,1-1 144 0,2 1-144 0,1-1 0 0,0-1 224 0,3-1-64 16,0 0-16-16,3-1 0 0,0 1-16 0,1-1-128 15,1 1 192-15,-1-1-64 0,1 0 80 0,0-2 16 16,-2 0 0-16,0-1 0 0,-6-2 288 0,0 0 64 16,0 0 16-16,0 0 0 0,0 0 160 0,0 0 16 15,0 0 16-15,-1 5 0 0,-5-1-128 0,0 2-16 16,-3-3-16-16,-1 1 0 0,-1 1-384 0,-1-1-80 15,-1 1-16-15,-1-1 0 0,1 0-144 0,1 1 0 16,0-2-192-16,1 0 192 16,1 0-2112-16,2-1-320 0,3-1-48 0</inkml:trace>
  <inkml:trace contextRef="#ctx0" brushRef="#br1" timeOffset="-206545.11">24978 13074 22111 0,'0'0'1968'16,"0"0"-1584"-16,-7 6-384 0,-1 1 0 0,1 1 528 0,-1 0 32 0,2 1 0 0,1 0 0 16,-1 0-368-16,2 1-64 0,1 1 0 0,2 0-128 15,-2-1 272-15,6 1-48 0,-2 1-16 0,2-2 0 16,3-3 0-16,0 1 0 0,3-1 0 0,0-2 0 0,0-2-48 0,-1 1-16 16,2-3 0-16,-1 0 0 0,0-1-16 0,0-1-128 15,-2-3 192-15,1-1-64 0,-2-3 80 0,-2 1 16 16,-2-3 0-16,-1-1 0 0,-2-1-16 0,-1-2 0 15,-2 0 0-15,-2 0 0 0,-2-3-80 0,1 2 0 16,-3-1-128-16,0 2 192 0,0 0 128 0,0 0 32 16,-1-1 0-16,1 1 0 0,1-1 320 0,1 0 64 15,0 2 16-15,1 0 0 0,2 0-16 0,0-1 0 16,3 1 0-16,1 1 0 0,1 1-128 0,1 1-32 16,1 0 0-16,3 2 0 0,1 1-384 0,3 1-64 15,1 2-128-15,0 0 176 0,1 0-176 0,-2 3 0 16,1 2 0-16,0 2 0 0,-2 0 0 0,0 1-144 0,-2 4 144 0,-2 2 0 15,-2 0 0-15,-1 2-128 0,-2 1 128 0,-1 1 0 16,-1 1 0-16,-2 1 0 16,-1 1-128-16,-1 1 128 0,0 1-208 0,1-1 16 15,-2-1 0-15,2 0 0 16,-1-2-672-16,1-2-128 0,1-1-32 0,2-2 0 0,0-2-1408 0,2-1-304 0,1-7-48 0</inkml:trace>
  <inkml:trace contextRef="#ctx0" brushRef="#br1" timeOffset="-206261.95">25211 12978 22463 0,'0'0'992'0,"-6"5"208"0,0 3-960 0,-2 2-240 15,-1 1 0-15,0 2 0 0,1 2 320 0,-1-1 0 16,-1 0 16-16,2 0 0 16,3 1 64-16,-1-1 16 0,1-1 0 0,1 0 0 0,3 1-32 0,1-1 0 15,1-1 0-15,2-1 0 0,0 0 64 0,1-2 0 16,1-3 0-16,0-1 0 0,1-3 64 0,0-1 0 15,1-2 16-15,0-3 0 0,-1-3 240 0,0-1 64 0,-1-3 0 16,1-1 0-16,-2-2 48 0,-1-2 16 16,1 0 0-16,-2-3 0 0,-2-1-464 0,-1 1-96 15,-1-1-16-15,-1 1 0 0,0 3-192 0,-1 0-128 16,-2 3 128-16,0 2-128 0,-2 2 0 0,0 2 0 16,-1-1-192-16,1 3 64 15,-2 2-720-15,2 1-144 0,-3 1-32 0,2 1 0 16,1 0-2464-16,2 0-496 0</inkml:trace>
  <inkml:trace contextRef="#ctx0" brushRef="#br1" timeOffset="-205994.49">25239 12762 20271 0,'0'0'896'0,"0"0"192"0,0 0-880 0,-4-2-208 15,4 2 0-15,0 0 0 0,0 0 560 0,0 0 64 16,0 0 16-16,0 0 0 0,0 0 80 0,0 0 32 15,0 0 0-15,0 0 0 0,0 0 208 0,0 0 64 16,0 0 0-16,7-1 0 0,-1-2 16 0,1-1 16 16,-2 0 0-16,0-1 0 0,-2-3-224 0,-1 0-32 15,-1-1-16-15,-1 1 0 0,-1-1-208 0,-1 1-64 16,-1 1 0-16,-2 2 0 0,-1 1-320 0,-1 0-192 16,1 3 192-16,-2 2-192 0,-2 3-192 0,0 2-128 15,-1 4-48-15,0 3-10608 16,-3 4-2128-16</inkml:trace>
  <inkml:trace contextRef="#ctx0" brushRef="#br1" timeOffset="-204117.58">21614 15219 6447 0,'0'0'576'0,"0"0"-576"16,0 0 0-16,-7 0 0 0,7 0 3152 0,0 0 528 15,-7-3 96-15,7 3 32 0,0 0-1728 0,0 0-352 16,0 0-64-16,0 0 0 0,0 0-448 0,0 0-96 15,0 0-16-15,0 0 0 0,0 0-272 0,0 0-64 16,9-2-16-16,1 1 0 0,0-1-48 0,1 1-16 16,0 0 0-16,1 0 0 15,2 0-128-15,-1-1-32 0,0 0 0 0,2 1 0 0,1-1-304 0,-2 1-64 16,-2 0-16-16,0 0 0 0,0 0-144 0,-1 1 0 16,-1 0 0-16,0 0 128 15,-10 0-448-15,11 0-80 0,-11 0-32 0,9 2 0 16,-9-2-1920-16,0 0-384 0,0 0-80 0,0 0 0 0</inkml:trace>
  <inkml:trace contextRef="#ctx0" brushRef="#br1" timeOffset="-203880.85">21609 15395 31551 0,'0'0'1408'0,"0"0"272"0,0 0-1344 0,0 0-336 0,0 0 0 0,0 0 0 0,0 0 0 0,0 0 0 31,0 0 0-31,11 1-128 0,0-1 128 0,0 0 224 0,2-1-48 0,0-2-16 0,3 1 224 0,0 0 64 16,2 0 0-16,-1 0 0 16,0-2-192-16,1 2-48 0,0-2 0 0,-1 0 0 0,0 1-208 0,-2 1 128 15,-3 0-128-15,-1 0 0 0,-2-1 0 0,-9 3-240 16,11-2 32-16,-11 2 0 16,0 0-704-16,0 0-144 0,7-2-32 0,-7 2 0 15,0 0-2144-15,0 0-432 0,0 0-96 0,11-4-16 0</inkml:trace>
  <inkml:trace contextRef="#ctx0" brushRef="#br1" timeOffset="-201961.22">19853 15290 13823 0,'0'0'608'0,"-7"-6"128"0,0-3-592 0,3 1-144 0,2 0 0 0,-3 0 0 16,4-1 3552-16,-2 0 672 0,2 1 144 0,1-1 32 15,2 0-2896-15,1 0-576 0,3 0-112 0,2 0-32 16,0-1-320-16,3-1-64 0,3-1-16 0,1 1 0 16,3 1-384-16,-1 0 128 0,1 0-128 0,1 2 0 15,-2 0 0-15,2 4 0 0,-2 0 128 0,1 2-128 16,-1 2 0-16,-2 1 0 15,-2 1 0-15,0 3 0 0,1 0-320 0,-1 3-80 0,-2 1-32 0,0 1 0 16,-1 1-1808-16,-2 0-352 16,-1 0-80-16</inkml:trace>
  <inkml:trace contextRef="#ctx0" brushRef="#br1" timeOffset="-201725.58">20096 15157 30927 0,'-10'-4'1360'0,"3"1"304"0,-2 1-1344 0,2 3-320 16,-1 0 0-16,-1 5 0 0,0 2 0 0,1 3 128 16,-6 3-128-16,3 4 0 0,0 2 128 0,0 2-128 15,2 3 160-15,-1 0-160 0,0 1 192 0,3 1-48 16,3 0-16-16,-1 1 0 0,1 0 16 0,2-1 0 16,-2-1 0-16,3-1 0 0,1 0-144 0,1-3 0 0,3-3 144 0,-1-1-144 15,0-1 0-15,3-3 128 0,2-2-128 0,3-2 0 31,1-4 0-31,1 0-320 0,3-2 64 0,3-1 16 16,2-3-1152-16,1-2-224 0,1-1-48 0</inkml:trace>
  <inkml:trace contextRef="#ctx0" brushRef="#br1" timeOffset="-200841.75">20262 15523 19343 0,'0'0'1728'0,"-1"-8"-1392"15,1 8-336-15,-3-10 0 0,0 1 1728 0,2 1 288 16,1 8 48-16,4-9 16 0,-4 9-928 0,4-6-176 15,-4 6-32-15,5-5-16 0,-5 5-512 0,0 0-96 0,8 1-32 0,-1 3 0 32,-1 1-288-32,-1 3 0 15,-2 1-128-15,0 2 128 0,0 2 0 0,-2 0 0 16,0 0 0-16,-2 2 0 0,0-1 0 0,-2 0 0 0,1 1 0 0,-1-1 0 16,1-2 144-16,-3-1-144 0,2-1 0 0,1-1 144 15,2-9-144-15,-4 8 128 0,4-8-128 0,0 0 128 16,0 0-128-16,0 0 0 0,0 0 0 0,0 0 0 15,0 0 128-15,5-6-128 0,-1-2 0 0,2 0 128 16,-3-1-128-16,1-4 0 0,2 0 0 0,-1 1 0 16,0 1 0-16,-1 2 128 0,0 2-128 0,0 0 128 15,-4 7-128-15,0 0 0 0,0 0 0 0,0 0 0 16,0 0 0-16,0 0 240 0,6 4-48 0,0 3 0 16,-2 2-192-16,0 1 128 0,-2 1-128 0,0 1 0 0,0 0 128 0,-1 0-128 15,0-3 0-15,-1-9 0 0,4 10 0 0,1 0 0 16,1-2 0-16,-6-8 0 0,0 0 128 0,0 0-128 15,0 0 0-15,11 4 144 0,-1-5-144 0,0-2 0 16,0 0 0-16,-1-3 0 0,-1-3 176 0,1-1-48 16,0-1-128-16,1 0 192 0,-4 0-192 0,1 0 128 15,-2 0-128-15,0 1 0 0,-1 1 160 0,-1 1-160 16,-3 8 160-16,0 0-160 0,0 0 160 0,0 0-160 0,0 0 160 0,0 0-160 16,0 0 192-16,0 0-48 0,0 0-16 0,0 0 0 15,0 0-128-15,3 9 0 0,0 0 0 0,-3 0-176 16,0-9 176-16,2 11 0 0,1-2 0 0,1-1 0 15,-4-8 0-15,0 0 0 0,4 10 0 0,-4-10 0 16,0 0 0-16,9 6 0 0,-9-6 0 0,11 2 0 16,-2-2 0-16,-9 0 0 0,10-3 0 0,0-2 0 15,-1 0 0-15,0-1 0 0,0-1 160 0,1-2-160 16,-2-1 160-16,-2 0-160 0,1 0 160 0,-2 1-160 16,0-1 208-16,-1 2-48 0,-1 0-16 0,-3 8 0 15,5-10 112-15,-5 10 0 0,2-8 16 0,-2 8 0 16,0 0 128-16,0 0 32 0,0 0 0 0,0 0 0 0,0 0-112 0,0 0 0 15,0 0-16-15,0 0 0 0,-2 9-176 0,1 1-128 16,-3 1 144-16,2 3-144 16,1 1 128-16,1 0-128 0,-2 2 0 0,1 1 0 0,1 3 0 0,0 3 128 15,0 2-128-15,-1 2 0 0,0 2 0 0,1 3 0 16,0 1 0-16,0 3 0 0,2 3 0 0,-2 1 0 16,-1-2 0-16,0 1 0 0,1-2 0 0,-3 2 0 15,2 0 0-15,-1-3 0 0,0-3 0 0,-1-1 0 16,-1-1 0-16,1-2 0 0,-1-4 160 0,-2-2-160 0,0-2 160 0,-1-4-160 15,-1-5 192-15,3-2-48 0,-1-1-16 0,0-3 0 16,-2-4 48-16,0-3 0 0,8 0 0 0,-9-4 0 16,2-3 112-16,-2-2 32 0,1-2 0 0,1-3 0 15,0-4 144-15,-1-3 48 0,1-4 0 0,1 0 0 16,3-1-304-16,2 0-48 0,1-1-16 0,2-2 0 16,3-1-144-16,3 3 0 0,2 0 0 0,0 2-176 15,2 1 176-15,1 3-160 0,0 4 160 0,3 2-160 16,-1 0-80-16,1 1-16 0,-2 5 0 0,-1 0 0 31,0 1-608-31,0 3-128 0,2 0-32 0,-3 2 0 16,-1 2-1904-16,0 0-384 0,-1 1-80 0</inkml:trace>
  <inkml:trace contextRef="#ctx0" brushRef="#br1" timeOffset="-199600.27">22261 15297 11055 0,'0'0'976'0,"-7"-2"-784"16,-1-3-192-16,8 5 0 0,-6-4 4592 0,6 4 864 15,0 0 176-15,0 0 48 0,0 0-4432 0,0 0-880 16,0 0-176-16,0 0-48 0,0 0 304 0,9-2 64 16,0-1 16-16,4 1 0 0,2 1-144 0,3-1-48 15,2 0 0-15,2-1 0 16,3 0-128-16,-1 1-16 0,1 0-16 0,-1 0 0 0,1-1-176 0,-5 0 160 0,-2 0-160 0,-3 1 160 16,-1-2-160-16,-3 2 0 0,-3 0 0 0,-8 2 0 31,0 0-320-31,9-1-128 0,-9 1-48 0,0 0 0 15,0 0-1536-15,0 0-304 0,0 0-64 0,0 0-10448 0</inkml:trace>
  <inkml:trace contextRef="#ctx0" brushRef="#br1" timeOffset="-199095">22759 15073 30399 0,'-7'-11'2704'0,"7"11"-2160"16,-5-7-544-16,0 1 0 0,5 6 704 0,0 0 48 31,-6-2 0-31,6 2 0 0,0 0-752 0,-9 2 0 16,1 3 0-16,3 1 0 0,-1 4 0 0,3 1-160 16,-2 2 160-16,0 3-128 0,1 1 128 0,0 1 0 15,2-2-144-15,0 2 144 0,1 0 0 0,1-1 0 16,0 0-144-16,2-3 144 0,0-2 0 0,3-1 0 15,-1-1 0-15,3 0 0 0,-1-2 0 0,2-2 176 16,1 0-32-16,1-3 0 0,0-1 48 0,1-2 0 16,0-1 0-16,1-2 0 0,0-2-32 0,-1-1 0 0,0-3 0 0,0 0 0 15,1-1 0-15,-2-2 0 0,-1-2 0 0,-1 0 0 16,2-2-16-16,0 1 0 0,-3-1 0 0,-2 0 0 16,0-1 112-16,1 1 32 0,-3 1 0 0,1 0 0 15,-1 3 224-15,-1 2 32 0,0 0 16 0,-1 3 0 16,-1 7 48-16,0 0 16 0,0 0 0 0,0 0 0 15,0 0-272-15,0 0-48 0,0 0-16 0,0 0 0 16,-4 7-288-16,2 5 0 0,0 2 0 0,1 1 0 16,-2 2 0-16,0 1 0 0,0 2 0 0,1 2-144 15,-1 0 144-15,0 2 0 0,1-1 0 0,0 2 0 0,-1-1 0 16,0-1 0-16,1-1 0 0,0-1 0 0,0-1 0 0,0-2 0 16,1-1 0-16,1-2 0 0,0-2 0 0,0-2 0 15,1-1 0-15,1-1 0 16,-2-9-528-16,0 0-80 0,5 7-16 0,1-3 0 15,-6-4-784-15,8 1-144 0,1-1-48 0,0-3 0 16,-1-4-2048-16,2-3-432 0</inkml:trace>
  <inkml:trace contextRef="#ctx0" brushRef="#br1" timeOffset="-198670.48">23142 15098 27983 0,'0'0'1232'0,"0"0"272"0,-2-7-1200 0,2 7-304 0,-5-5 0 0,5 5 0 16,-8-4 1664-16,2 4 288 15,6 0 48-15,-8 6 16 16,3 0-2016-16,-1 4-416 0,0 3-80 0,1 2-16 0,0-2 512 0,1 2 0 0,2 2 0 0,0 0 0 16,0 2 0-16,1 0 0 0,1-2 0 0,0 2 0 15,1-1 0-15,1-2 0 0,1 1 0 0,2-4 0 16,0-2 0-16,2-1 160 0,0-2-160 0,1-4 128 16,0-1 0-16,1-2 0 0,-9-1 0 0,11-2 0 15,0-2 64-15,0-2 0 0,-1-1 0 0,-1-4 0 16,0-3 80-16,0 0 32 0,0-1 0 0,-1-3 0 15,-2-3-96-15,0 0-16 0,-2 0 0 0,0 0 0 16,2 1 0-16,-2 1 0 0,0 3 0 0,-1 2 0 0,1 1 144 0,0 3 32 16,-2 2 0-16,-2 8 0 0,3-7 128 0,-3 7 16 15,0 0 16-15,0 0 0 0,0 0-272 0,0 0-48 16,0 0-16-16,0 0 0 0,-2 8-192 0,1 2 0 16,-1 2 0-16,-1 2 0 0,0-1 128 0,0 3-128 15,0 2 0-15,-2 3 0 0,1 2 128 0,-1 0-128 16,1 0 0-16,0 0 144 0,-2 1-144 0,1 1 0 15,0-2 0-15,1 0 0 0,-1-1 0 0,2 0 0 16,0-2 0-16,-1-1 0 0,1-2 128 0,1-2-128 16,1-1 0-16,0-2 128 0,1-1-368 0,2-3-80 15,-2-8 0-15,4 7-16 16,-4-7-1600-16,10 4-320 0,0 0-64 0,1-5-8352 0,2-3-1664 0</inkml:trace>
  <inkml:trace contextRef="#ctx0" brushRef="#br1" timeOffset="-198293.1">23688 15015 34095 0,'-11'-5'1504'0,"4"1"320"0,-3 1-1456 0,1 1-368 0,-1 2 0 0,0 3 0 16,-1 4 752-16,-1 4 80 0,-2 0 0 0,1 3 16 15,-2 4-592-15,0 1-128 0,2 3-128 0,0 2 176 0,0-1-176 0,4 2 160 16,0 1-160-16,1 2 160 15,0-2-160-15,4 1 0 0,1-3 0 0,2 0 0 0,1-1 0 0,3-3 0 16,1-2 0-16,2-2 0 0,0-2 144 0,4-2-144 16,-1-3 160-16,3-1-160 0,1-4 176 0,2-3-176 15,0-2 192-15,2-2-192 0,-1-4 176 0,2-1-176 16,1-3 160-16,-2-3-160 0,-2-1 320 0,0 0-48 16,-2-2 0-16,-3-2 0 0,-3 1 48 0,-1 0 16 15,-4 3 0-15,-2-1 0 0,-3 1 176 0,-2 1 48 16,0 3 0-16,-2 2 0 0,-1 1-160 0,-2 3-16 0,-2 1-16 0,-2 2 0 15,0 1-368-15,0 2 128 0,1 1-128 0,-2 3 0 16,0-1 0-16,1 2 0 0,1 1 0 0,1 1-192 16,0 0-160-16,1 1-32 0,1 0-16 0,2 0 0 31,0 2-1472-31,2-1-304 0,3-1-48 0,3-9-9072 0,-1 9-1824 0</inkml:trace>
  <inkml:trace contextRef="#ctx0" brushRef="#br1" timeOffset="-197961.41">23983 15117 33167 0,'0'0'1472'0,"0"0"304"16,-10 2-1424-16,0 0-352 0,2 2 0 0,-1 3 0 0,-1 2 720 0,-1 3 80 16,0 2 16-16,1 0 0 0,0 2-816 0,1 0 0 15,3 3 0-15,2 2-144 0,2 1 144 0,2-2 0 16,2-1 0-16,3 0 0 0,1 0 0 0,2-4 0 15,1-2 0-15,2-2 0 0,1-2 0 0,1-3 192 16,2-2-32-16,1-4-16 0,1-2 80 0,0-4 16 16,1-2 0-16,0-3 0 0,1-3 288 0,0-3 64 15,-2-5 16-15,-1-4 0 0,-3-1 288 0,-3-2 48 0,-3 0 16 0,-3-1 0 16,-3-1-208-16,-3 1-48 0,-5 2 0 0,-2 1 0 16,0 2-112-16,-4 5-16 0,-1 2-16 0,0 1 0 15,-3 4-256-15,2 3-48 0,0 2-16 0,-1 5 0 16,1 2-240-16,-3 3-288 0,2 3 64 0,0 2 16 31,0 4-560-31,-1 2-96 0,1 2-32 0,-1 3 0 16,2 1-1280-16,-1 2-256 0,0 2-48 0,3 0-14672 0</inkml:trace>
  <inkml:trace contextRef="#ctx0" brushRef="#br1" timeOffset="-197238.65">24355 15210 28559 0,'0'0'2544'0,"-8"-6"-2032"0,1 2-512 0,-1 1 0 15,0-1 624-15,8 4 16 0,0 0 16 0,-7 3 0 16,-1 0-272-16,1 2-64 16,2 4-16-16,-1 3 0 0,1 3-176 0,0 3-128 0,1 3 192 0,1 2-192 15,-1 1 272-15,2 4-48 0,1 3-16 0,-1 1 0 0,0 1-208 0,-1 1 176 16,1 1-176-16,0-2 160 0,1-2-160 0,-1-2 0 16,0 1 144-16,0-1-144 0,1-4 0 0,0-2 128 15,-1-2-128-15,1-3 0 0,0-5 176 0,0-2-48 16,1-11 0-16,0 0 0 0,0 0 144 0,0 0 32 15,0 0 0-15,0 0 0 0,0 0 208 0,-5-8 64 16,3-3 0-16,1-3 0 0,-1-4 48 0,2-3 16 16,0-4 0-16,1-2 0 0,1-4-256 0,1-3-32 15,2-3-16-15,-1-1 0 0,2-4-208 0,0 0-128 16,1 2 160-16,0 0-160 0,-1 1 128 0,0 6-128 16,0 4 0-16,2 5 144 0,0 3 0 0,0 4 0 0,0 3 0 0,1 3 0 31,1 1-144-31,1 3 0 0,1 3 144 0,0 1-144 0,0-1 0 0,0 4 0 0,0 1 0 0,0 3-128 15,-1-1 128-15,-2 1 0 0,-9-4 0 0,8 10 0 16,-3 0 0-16,-1 0-128 0,-4 1 128 0,-1 0 0 16,-4 1-128-16,-2 1 128 0,-4 2-128 0,-3 2 128 15,-1 2-192-15,-3 0 32 0,0-2 16 0,-3 1 0 47,-1-3-224-47,0-1-32 0,2-5-16 0,3 0 0 16,2-1-48-16,2-3-16 0,2 0 0 0,2-3 0 15,9-2-1296-15,0 0-256 0,0 0-48 0,0 0-7808 0,7-8-1568 0</inkml:trace>
  <inkml:trace contextRef="#ctx0" brushRef="#br1" timeOffset="-196909.62">24724 15126 2751 0,'0'0'256'0,"0"0"-256"16,0 0 0-16,0 0 0 0,0 0 5872 0,0 0 1120 15,0 0 240-15,0 0 32 0,-8 0-5504 0,0 2-1104 16,-1 2-208-16,1 1-64 0,-3 1 48 0,1 0 0 15,0 2 0-15,-1 0 0 0,2 1-240 0,2-1-64 16,3 1 0-16,1-1 0 0,3-8-128 0,-1 12 160 16,2-1-160-16,2 0 160 0,2-1-160 0,2-1 128 15,3-4-128-15,1 0 128 0,2-1 48 0,3 0 0 16,-3 1 0-16,2-2 0 0,1-1 0 0,-3 2 0 16,-1-1 0-16,0 1 0 0,-1-2 0 0,-2 1 0 0,-9-3 0 0,0 0 0 15,0 0 16-15,5 5 16 0,-5-5 0 0,0 0 0 16,0 0 224-16,-2 9 32 0,-2-1 16 0,-4-2 0 15,0 1-96-15,-2-1-32 0,-1 0 0 0,-1 1 0 16,-2 0-208-16,0 1-144 0,-2 0 192 0,0-2-192 16,-1 1 128-16,2-1-128 0,2 1 0 0,1-1 0 15,1-2 0-15,1 0 0 0,2-1 128 0,8-3-128 32,-8 3-528-32,8-3-176 0,0 0-16 0,0 0-16 15,0 0-2912-15,5-8-576 0</inkml:trace>
  <inkml:trace contextRef="#ctx0" brushRef="#br1" timeOffset="-196736.75">24931 15157 23951 0,'0'0'1056'15,"0"0"224"-15,0 0-1024 0,0 0-256 0,0 0 0 0,4 9 0 0,-2 1 896 0,0 1 128 16,0 0 32-16,1 4 0 0,1 2-672 0,-1-1-128 16,-1 0-16-16,1 1-16 0,0 1 224 0,-3-1 32 15,0-1 16-15,0-1 0 0,0 1-192 0,-2-2-48 16,0-2 0-16,0-1 0 0,1-1-256 0,0-2 0 15,1-8 0-15,0 0-9232 16,0 0-1872-16</inkml:trace>
  <inkml:trace contextRef="#ctx0" brushRef="#br1" timeOffset="-196590.87">24948 14956 32255 0,'-10'-10'1424'0,"5"4"304"0,-1 2-1392 0,6 4-336 0,0 0 0 0,0 0 0 15,0 0 1184-15,0 0 160 0,-7 0 48 0,7 0 0 32,-5 5-1840-32,5-5-384 0,-3 8-64 0,3-8-9600 0,-1 11-1920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3:04:24.2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0070C0"/>
    </inkml:brush>
  </inkml:definitions>
  <inkml:trace contextRef="#ctx0" brushRef="#br0">10966 1901 2751 0,'0'0'128'0,"0"0"16"0,0-7-144 0,0 1 0 0,0-1 0 0,0 0 0 0,0 1 2176 0,0-1 416 15,0 0 80-15,0 0 16 0,0 0-1200 0,0 1-224 16,-1-1-48-16,0 1-16 15,1-1-688-15,0 1-144 0,0 6-32 0,-2-6 0 0,1 0 224 0,1 6 32 16,0 0 16-16,0 0 0 16,0-6-224-16,0 6-32 0,0 0-16 0,0 0 0 0,0 0-208 0,0 0-128 15,0 0 128-15,0 0-128 0,0 0 0 0,0 0 0 16,0 0 0-16,0 0-128 0,1 7 128 0,-1 3 0 16,-1-1 0-16,0 2-128 0,1 1 128 0,0 3 0 15,0-1 0-15,0 2-128 0,1 2 128 0,-1 0 0 0,0 0 0 0,1 1 0 16,-1 0 0-16,2 0 0 0,-2 1 0 0,1 2-128 15,0 2 128-15,1 2 0 0,-2 0 0 0,0 1 0 16,0-1 0-16,0 1 0 0,1 2 0 16,0 0 0-16,0 3 0 0,0-1 0 0,-1 1 0 15,1 4-128-15,1-1 128 0,-1 0 0 0,0 1 0 16,0-1 0-16,-1 2 0 0,1-2 0 0,-1 0 0 0,1-1 0 16,-1 1 0-16,1 2 0 0,0-1 0 0,0 0 0 15,0 0 0-15,1 0 0 16,-1 0 0-16,0 0 0 0,1 1 0 0,0-2 0 0,0 0 0 0,1 0 0 0,-1 2 0 0,0 0 0 15,1 0 0-15,1 2 0 0,-2-1 0 0,0 3 0 16,1 1 0-16,1 0 0 0,-2 0 0 0,0-1 0 16,0 0 0-16,0 1 0 0,-1 2 0 0,2 0 0 15,-1 0 0-15,1 1 0 0,0 1 0 0,2 0 0 16,-1-1 0-16,1-1 0 16,-1-1 0-16,2 0 0 0,-1 1 0 0,1 0-128 0,0 0 128 0,2 0 0 15,-2 0 0-15,2 0 0 0,-1 0 0 0,0-1 0 16,0-1 0-16,0 2 0 0,-2 1 0 0,2-1 0 15,-1 1 0-15,0 0 0 0,-2 1 0 0,2 1 0 16,-3-1 0-16,0-2 0 0,1 0 128 0,-1 1-128 0,-1 2 128 0,0-1-128 16,1 1 0-16,1-1 128 0,-1 0-128 0,1 1 0 15,-1 1 128-15,0-1-128 0,-1 0 128 0,1 2-128 16,-1 0 128-16,0 1-128 0,0 0 128 0,0 0-128 16,1-3 0-16,-1 0 0 15,0 1 0-15,0 0 0 0,0 0 0 0,1 1 128 16,0-2-128-16,-3 2 0 0,1-1 0 0,0 1 0 0,1 3 0 0,0-1 0 15,0-2 0-15,0 0 0 0,0-1 0 0,0 2 0 16,-1-1 0-16,0 2 0 16,0-1 0-16,3 1 0 0,-2-1 0 0,-1 2 0 0,0 0 0 0,-1 0 0 15,2-2 0-15,-1 1 0 0,2-1 0 0,-3 2 0 0,2 1 128 16,-1-1-128-16,-2-2 128 0,2 2-128 16,1-3 128-16,-1 2-128 0,-1 1 160 0,0-2-160 0,0 0 224 0,0 0-48 15,0 1-16-15,-1-2 0 0,1 0-160 0,-2-1 192 16,1 1-192-16,1-2 192 15,-1 0-192-15,0 2 0 0,1 0 0 0,-3 1 128 0,2-2 0 0,0 0-128 16,0 1 192-16,0-1-64 0,0 1 0 0,0 0-128 16,0-2 192-16,0 2-64 0,0-1-128 0,-1 2 192 15,0 0-192-15,0 0 192 0,0-2-192 0,0 1 128 16,1-1-128-16,-1 2 128 0,0-1 0 0,0-1 0 31,0 1 0-31,0-2 0 0,-1-1-128 0,1 1 0 16,0 0-160-16,0-1 160 0,0-1 0 0,1 0 0 0,-2-1 0 0,1 0 0 0,0 0 0 0,1 0 160 0,0 0-160 0,0 0 192 15,0 0 48-15,-1-1 16 0,1 1 0 0,0 0 0 32,-1 0-96-32,0 0-16 0,0 1 0 0,-1 2 0 15,1-1-144-15,0-2 192 0,1 0-192 0,0 2 192 16,-1 0-192-16,-1 0 160 0,1-1-160 0,1 1 160 16,-1-1-160-16,1 0 0 0,0 0 144 0,1 0-144 0,0-1 0 15,0 0 128-15,0 1-128 0,0-1 0 16,1 0 160-16,-1-1-32 0,0 0-128 0,1 0 192 15,1 1 0-15,0 0-16 0,-1-1 0 0,2 0 0 16,-1 1-48-16,0 0-128 0,1-2 192 0,0 18-64 0,-2-11-128 0,1-1 160 16,0-1-160-16,0-1 160 0,2-3-16 0,-2 1 0 15,-1 0 0-15,0-13 0 0,1 2 144 0,0 3 32 16,1 2 0-16,-1 0 0 0,-1 1-96 0,1 0-16 16,0 1 0-16,2-1 0 0,-1 1-80 0,-2 1 0 15,2-2-128-15,1 0 192 0,-2 0-48 0,1 0-16 16,0-3 0-16,0 0 0 0,-1-1 64 0,-1-1 16 15,1-1 0-15,1-1 0 0,1-2-16 0,-1 0-16 0,-1 0 0 0,1 9 0 16,1-5 112-16,-1-4 32 16,0-1 0-16,0-11 0 0,-1 2-80 0,0 0-16 15,1-1 0-15,1-1 0 0,-2-1-32 0,0 1 0 16,0-2 0-16,0 1 0 0,-1-3-64 0,-1-1-128 16,-2-2 176-16,2-1-176 0,1-1 192 0,0-3-192 0,-1-6 192 0,0 0-192 15,-2 6 0-15,2-6 0 16,0 0 0-16,-5-1 0 15,-3-5-1536-15,1-1-352 0,1-3-80 0,-1-6-12688 0</inkml:trace>
  <inkml:trace contextRef="#ctx0" brushRef="#br0" timeOffset="994.77">10870 1885 6447 0,'0'0'576'0,"0"0"-576"0,0 0 0 0,-3-2 0 0,3 2 640 0,0 0 0 15,-7 0 16-15,7 0 0 0,-3 5-48 0,-1 0-16 16,1 2 0-16,-1 0 0 0,-2 2-144 0,1 2-16 16,-2 1-16-16,1 0 0 0,-1 1 224 0,1-1 32 15,1 0 16-15,-1 2 0 16,1-1 16-16,-1-1 0 0,1-1 0 0,1 0 0 0,-1-1-96 0,3-1-16 16,-1-2 0-16,2-1 0 0,1-6 464 0,0 0 96 15,0 0 0-15,0 0 16 0,0 0 208 0,1-5 32 16,2-3 16-16,2-1 0 0,3-3-784 0,3-1-176 15,2-2-16-15,2-4-16 0,-1-3-240 0,2-2-64 16,1-4 0-16,1 2 0 0,-1 0 160 0,0 4 32 16,-2 4 0-16,-1 2 0 0,0 4 272 0,-2 3 64 15,1 5 16-15,-1 3 0 0,-1 3-432 0,-1 4-96 16,-1 2-16-16,0 6 0 0,0 2-128 0,2 3 0 0,0 2 0 0,2 2 0 16,0 0 0-16,1 1 0 0,1-1 0 0,2-1 0 15,-1-1 0-15,3-1 0 0,2-1 0 0,0-3 0 16,3-2-368-16,3 0 48 15,2-2 16-15,5-1-14864 0</inkml:trace>
  <inkml:trace contextRef="#ctx0" brushRef="#br0" timeOffset="2223.53">11070 12556 11455 0,'0'0'512'0,"0"0"96"0,0-6-480 0,0 1-128 0,1-1 0 0,0 2 0 16,-1 4 1184-16,3-6 224 0,-3 6 32 0,3-5 16 0,-3 5-160 0,3-5-16 16,-3 5-16-16,0 0 0 0,0 0-336 15,5-4-64-15,-5 4-16 0,0 0 0 16,0 0-320-16,6 2-64 0,-6-2-16 0,7 7 0 0,-1 1-176 0,0 3-32 15,-1 2-16-15,1 2 0 16,-1 3-80-16,2 0-16 0,1 1 0 0,1 0 0 0,-2 0-128 0,1 1 0 16,0-1 144-16,0 0-144 0,2-1 128 0,0 0-128 15,0-4 128-15,1-1-128 0,0-2 320 0,1-1-16 16,0-2 0-16,0-4 0 0,-1-1 256 0,0-3 48 16,2-4 16-16,0-1 0 0,1-4-64 0,0-3-16 0,1-3 0 0,0-4 0 15,0-2-176-15,1-4-48 16,-1-4 0-16,2-1 0 0,0-2-128 0,0 1-16 15,-3 0-16-15,-1 1 0 0,-2 1-160 0,-1 4 192 16,-1 3-192-16,-3 3 192 0,-1 3 176 0,-2 4 32 16,0 3 16-16,-1 4 0 0,-2 5-64 0,0 0-16 0,0 0 0 0,0 0 0 15,-4 8-336-15,0 3 0 0,-3 3 0 0,0 1-128 16,-2 3-64-16,-1 0-16 0,1 1 0 0,-1 0 0 31,2 2-560-31,0-1-128 0,-1 0 0 0,2-1-16 16,3-3-1712-16,1-1-320 0,1-4-80 0</inkml:trace>
  <inkml:trace contextRef="#ctx0" brushRef="#br0" timeOffset="3841.53">4384 7633 21935 0,'-12'-3'960'0,"12"3"224"0,-10-5-944 0,2 3-240 0,8 2 0 0,-10-2 0 16,2 1 0-16,8 1 0 0,0 0-192 0,0 0 192 15,-9-2-192-15,9 2 192 16,0 0-192-16,0 0 192 0,0 0-272 0,0 0 48 0,0 0 16 0,11 2 0 0,-2 1-48 0,1-2 0 16,1-2 0-16,2 1 0 15,2 1 256-15,2 0-192 0,2-1 192 0,2 0-192 0,-1-1 192 0,5-1-192 16,1 0 192-16,3 1-192 0,3 0 192 15,3-1-144 1,3 0 144-16,3 0-128 0,1 0 128 0,-2 1-128 0,1-1 128 0,1-1-128 0,1 0 128 0,2 1-128 0,2 2 128 0,5 0-128 16,4-1 128-16,0 1 0 15,-2 0 0-15,-17 0-128 0,5-2 128 0,4 0 0 16,5 2 0-16,32 0 0 0,-6 0 0 0,-5-1 0 16,-5-1 0-16,-21 1 0 0,5 0 0 0,4 1 0 15,4 0 0-15,3 1 0 0,1-2 0 0,1-1 0 16,-2 0 128-16,3-1-128 0,2 4 144 0,3-2-144 15,0-1 192-15,-1 0-192 16,-2 0 208-16,4 0-64 0,0-1-16 0,3 1 0 16,2-1 160-16,1 1 32 0,-5-1 0 0,3 1 0 0,2 0 32 0,1-1 16 15,3-1 0-15,-1 1 0 16,-1 1-144-16,3 1-32 0,1 0 0 0,1-1 0 0,-3-3-192 0,1 2 128 0,-2 0-128 16,2 0 0-16,3 1 128 0,-1 0-128 0,-2-1 0 0,0-1 0 15,-1 2 128-15,3-1-128 0,1 0 0 0,1-2 0 16,-4 0 192-16,-1 0-48 0,4 2-16 0,0 0 0 0,2-3 128 0,1 1 0 15,-2-1 16-15,3 1 0 0,3-1-96 0,42-4-32 16,-21-3 0-16,-7 3 0 0,-4 2 48 0,-4 0 16 16,-5-1 0-16,-2 0 0 0,-6 1 112 0,4 1 32 31,3 0 0-31,-2 0 0 0,-2 1-192 0,-3-1-32 0,-4 2-128 0,5-1 192 0,3 1-192 0,-4-1 0 16,-6 0 128-16,1 0-128 0,3 1 0 0,-1 0 128 15,1 1-128-15,-2-2 0 0,-3 0 0 0,3-1 0 16,1 3 0-16,-1-2 0 0,0 0 0 0,-3 0 0 15,-1 0 0-15,3 0 0 0,4 1 0 0,-3-1 0 16,-3-1 0-16,-1 1 0 0,-1-2 144 0,3 2-144 16,3 1 128-16,-2 0-128 0,-3-1 176 0,0 1-48 15,0-1-128-15,2 3 192 0,5 0-64 0,-3-1 0 16,-4-1-128-16,0 0 192 0,-2 1-192 0,4-2 176 16,0 2-176-16,1 0 160 0,-6-2-160 0,1 1 160 15,-2-1-160-15,3 2 160 0,5-1-160 0,-4-1 128 16,-5-2-128-16,-2 3 128 0,0 1-128 0,4 2 0 15,5 0 144-15,-4-1-144 16,-6-2 160-16,0 2-32 16,1 0-128-16,2 1 192 0,2 4-192 0,-1-2 144 15,-3-5-144-15,1 2 128 0,-4 0-128 0,1 0 0 0,2 3 144 0,2-1-144 16,2 0 0-16,-4-1 128 0,-2-1-128 0,2 2 0 0,0 2 0 0,3 0 0 16,2-1 0-16,-3-2 128 0,-6-2-128 0,0 3 0 15,-1 1 0-15,4 2 128 0,4 1-128 0,-5-3 0 16,-2-4 0-16,-3 3 128 0,0 1-128 0,1 1 0 15,2 1 0-15,0 0 128 0,0-2-128 0,-1 0 0 16,-3-3 128-16,-2 3-128 0,0 0 192 0,1 3-16 16,3 0-16-16,1-3 0 0,-5-2 64 0,1-1 16 15,-4 1 0-15,0 1 0 0,1 0 64 0,1 1 16 16,3 0 0-16,-4-1 0 0,-4-1 0 0,-3-2 0 16,-1 1 0-16,1 0 0 0,-2 1-80 0,1-1-16 0,0 2 0 0,0 1 0 15,-1-1-96-15,-2-1-128 0,-5-1 176 0,-3-1-176 16,-3 0 144-16,-2 1-144 0,-2-1 0 0,-2 2 144 15,-2 1-144-15,-2 1 0 0,-2 0 144 0,-2 0-144 16,-1 0 128-16,-3 0-128 0,1 0 160 0,-3 0-160 16,-3 0 128-16,-2 0-128 0,-1-1 0 0,-3 0 144 15,-7 1-144-15,0 0 0 0,10 2 0 0,-10-2 0 16,0 0-256-16,0 0-96 0,0 0-16 0,0 0 0 31,0 0-512-31,0 0-96 0,0 0-32 0,-7 2 0 16,-1 1-2448-16,-2-1-512 0</inkml:trace>
  <inkml:trace contextRef="#ctx0" brushRef="#br0" timeOffset="4250.26">18673 6808 14735 0,'0'0'1312'0,"0"-6"-1056"0,-1 0-256 0,1 0 0 0,-2 1 1136 0,2 5 160 16,-2-5 48-16,2 5 0 0,-3-4-848 0,3 4-176 15,-6 0-16-15,2 1-16 0,-1 0 16 0,5-1 0 16,-5 5 0-16,2 0 0 0,-2 1-304 0,4 0 0 16,1 2 128-16,1 0-128 0,4 0 176 0,-1 1-32 15,3-1 0-15,1 0 0 0,3-2 208 0,1 1 32 16,4-2 16-16,3 1 0 0,3-2-64 0,2 0-16 0,2-1 0 15,2-1 0-15,0 1 112 0,-1-2 16 16,-2-1 0-16,-1 0 0 0,-1 0 128 0,-2 2 48 16,-2-1 0-16,-3 1 0 0,-2 1 80 0,-5 2 32 0,-1-1 0 0,-2 1 0 15,-3 3-256-15,-2 1-48 16,-3 3-16-16,-4 0 0 0,-2 2-32 0,-3 2-16 0,-3 0 0 0,-1 3 0 16,-4 2-112-16,-3 1-32 0,-3 1 0 0,0-2 0 15,-2-5-224-15,0 3 128 0,-3 1-128 0,3 0 0 16,1-2-272-1,1 1-160-15,0-1-16 0,0-2-14768 0</inkml:trace>
  <inkml:trace contextRef="#ctx0" brushRef="#br0" timeOffset="5115.81">4688 7332 15663 0,'0'0'1392'16,"0"0"-1120"-16,0-6-272 0,-1 1 0 15,1-1 1472-15,-1 2 256 0,1 4 32 0,-2-6 16 16,-1 2-448-16,0 0-96 0,-1 1-16 0,-2 2 0 16,0 1-624-16,-4 2-128 0,-2 3-16 0,-3 1-16 15,-1 3-432-15,-2 2 0 0,-2 2 0 0,-9 11 0 16,1 2 0-16,0 1 0 0,-4 1 0 0,1-1 0 16,0 2 0-16,-3-1 0 15,-2-1 0-15,2-4 0 0,1-4 0 0,2 0 0 0,1 1 0 0,4-4 0 16,1-5 192-16,5-1 48 0,2-2 16 0,4 0 0 0,2-2 192 0,2-1 64 15,2 1 0-15,8-6 0 0,-7 4-304 16,7-4-48-16,0 0-16 0,0 0 0 0,4 9-144 0,-1-2 0 16,-3-7 0-16,10 9 0 0,2 0 0 0,2 1 0 15,3 0 0-15,1 2 0 0,6 1 0 0,-2 3 0 16,4 1 0-16,1 0 0 0,2 0 0 0,-1 1 0 16,-1-1 0-16,1 1 0 0,-1 0 0 0,-2 0 0 15,-2 1 0-15,-8-7 0 0,-2 0 192 0,0 0-64 16,-1 0 0-16,-1 1 0 0,-1-1-128 0,-1-1-176 15,-1-3 48-15</inkml:trace>
  <inkml:trace contextRef="#ctx0" brushRef="#br0" timeOffset="6326.92">19187 7713 1839 0,'-11'-10'0'0,"7"5"160"0,-1-3-160 0,0 0 0 0,0 0 0 0,2-1 0 16,1 1 5440-16,1 2 1072 0,0-2 208 0,2 0 32 15,1 0-4784-15,2 1-960 16,3 0-192-16,3 1-48 0,2-1-400 0,3 1-96 0,5 1-16 0,3 1 0 15,4-2-112-15,0-1-16 16,1 0-128-16,0 1 192 0,1 3 64 0,1 1 0 16,-2 1 0-16,1 2 0 15,1 2-96-15,-1 1-16 0,0 2 0 0,-1 1 0 0,0 0-144 0,-3 2 0 0,-2 1 0 0,-1 0 0 0,-2-1 0 0,-1 1 128 16,-2 2-128-16,0-1 0 0,-5 0 128 0,-1 0-128 16,0-1 0-16,-2-1 128 0,-3 1-128 0,0-2 0 15,-1-1 0-15,-1-1 128 0,-4-6-128 0,0 0 0 16,0 0 0-16,0 0 0 0,0 0 0 0,0 0 0 15,0 0 0-15,0 0 0 16,0 0 0-16,-8-4 0 0,-1-2 144 0,-1 1-144 16,0-1 0-16,-1 0 0 0,-1-3 0 0,-1 0 0 0,-2 0 0 0,-2 1 128 15,0 0-128-15,-3 1 0 0,1 1 0 0,-1 0 0 16,-1 1 0-16,1-1 0 0,-2 2 0 0,0 2 128 16,1-1-128-16,-2 3 0 0,1 1 128 0,1 2-128 15,0 1 160-15,-1 3-160 0,-1 0 0 0,0 3 128 16,-3 2-128-16,1 3 0 0,-1 1 0 0,-1 3 0 15,1 0 128-15,2 0-128 0,3 1 0 0,0 1 0 16,2 2 0-16,4 0 0 0,3 0 0 0,1-1 0 16,3 0 0-16,3-1 0 0,4-1 0 0,4-1 0 0,1-3 192 0,3 0-48 15,1-2 128-15,4-1 32 16,4-1 0-16,1-3 0 0,2-2 16 0,1-3 0 16,-1-2 0-16,0-2 0 0,1-2 48 0,0-3 16 15,0-3 0-15,-3-4 0 16,-1-4 144-16,-2 0 48 0,-2-5 0 0,-2-2 0 15,-1-2-128-15,-2-1-32 0,-3 0 0 0,-3 1 0 16,-2-1-80-16,-3 2-16 0,-3 1 0 0,-2 2 0 0,-3 1-64 0,-2 4-32 16,-4 1 0-16,-1 4 0 0,1 3-224 0,-3 3 0 15,-2 4-144-15,0 3 144 16,-2 3-528-16,2 2-16 0,1 3 0 0,-1 5 0 16,2 0-1680-16,4 3-336 0,2-1-64 0,4 3-12624 0</inkml:trace>
  <inkml:trace contextRef="#ctx0" brushRef="#br0" timeOffset="6609.5">19483 7601 18767 0,'-14'-4'832'0,"7"4"176"0,-2 1-816 0,-2 1-192 0,-1 2 0 0,-2 2 0 16,-1 2 0-16,-2 3 0 0,-1 2 0 0,1 3 0 15,0 4 0-15,0 2 0 0,1 1-192 0,2 4 192 16,1 3-256-16,1 2 48 0</inkml:trace>
  <inkml:trace contextRef="#ctx0" brushRef="#br0" timeOffset="7665.19">11556 1135 24127 0,'-5'-14'1072'0,"4"8"208"0,-1 0-1024 0,1-2-256 0,1 0 0 0,1 0 0 16,1-2 624-16,2-1 64 0,3-1 16 0,2-2 0 0,3 0 192 0,3 0 64 16,1-3 0-16,2 2 0 0,2-2-288 0,2 1-48 15,1 1-16-15,2-1 0 0,1 0-80 0,1 1-16 16,1 2 0-16,1 3 0 0,2 1-80 0,-1 3-32 16,-1 1 0-16,-2 2 0 0,-2 1-240 0,0 2-160 15,-3 1 192-15,-2 2-192 0,-2 1 128 0,-1 1-128 16,-3 3 0-16,-1 1 0 15,-2 1 0-15,-1 1 0 0,-1 1 0 0,-2 0 0 16,0 1-576-16,-1 0-112 0,-2 0-16 0,0 1-16 16,0-2-672-16,-3-1-128 0,-2-3-16 0,-2 1-16 15,1-1-1840-15,-1-3-352 0</inkml:trace>
  <inkml:trace contextRef="#ctx0" brushRef="#br0" timeOffset="7932.39">12000 893 21935 0,'0'0'960'0,"-4"-4"224"0,0 1-944 0,-1-1-240 0,-1 1 0 0,-1 2 0 16,1 0 1088-16,-2 2 192 0,-1 2 16 16,-1 2 16-16,-1 0-608 0,-1 4-112 0,1 0-16 15,0 5-16-15,0 2-240 0,0 5-64 0,0 4 0 0,0 2 0 16,0 2 16-16,1 3 0 0,1 3 0 0,2 1 0 16,1 3-144-16,3-2-128 0,1 0 144 0,3 1-144 15,1-1 160-15,3-2-160 0,1-2 160 0,3-2-160 16,1-3 416-16,2-4-16 0,1-4 0 0,3-2 0 0,0-3 64 0,2-3 16 15,2-3 0-15,0-4 0 0,4-2-144 0,1-3-16 16,3-3-16-16,0-2 0 0,-1-3-304 16,2-3 128-1,0-3-128-15,0-3-10464 0,1-2-2160 0</inkml:trace>
  <inkml:trace contextRef="#ctx0" brushRef="#br0" timeOffset="13260.81">1007 607 27071 0,'0'0'1200'0,"0"0"240"0,0 0-1152 0,0 0-288 0,0 0 0 0,0 0 0 0,0 0-128 0,0 0-96 16,8-2-16-16,0 0 0 15,2 1 464-15,4-1 96 0,2-2 0 0,3 1 16 16,2-1-144-16,-3 0-16 0,1 0-16 0,2-1 0 0,1 0-16 16,1-1 0-16,2 2 0 0,0 1 0 0,1 1 80 0,6-1 16 31,-1 2 0-31,-5 1 0 0,-1 1 16 0,-7 0 0 0,0 2 0 0,-2-1 0 0,-1 0-256 0,-2 0 176 31,-2 0-176-31,-1 1 160 0,-2-1 64 0,-1 0 16 0,-7-2 0 0,0 0 0 0,0 0 272 0,0 0 48 16,0 0 16-16,-7 2 0 0,-3 0-112 0,-4 1-16 15,-2-2 0-15,-3 0 0 0,-1 0-224 0,-2 1-48 16,-3 0-16-16,-1 2 0 0,-2-1 32 16,0 1 16-16,-2 2 0 0,-2 2 0 0,-2-1-16 0,-2 2 0 15,-3 1 0-15,1 1 0 0,0 2-48 0,3 1-16 0,-1 1 0 0,5 0 0 16,1 1-128-16,6 0 128 0,4-1-128 16,3 0 128-16,1-1-128 0,4-1 0 0,3 0 0 15,3 2 0-15,1-2 0 0,3-1 0 0,3 0 0 0,2-1 0 16,2 0-192-16,3-1 192 0,1-1-192 15,4-1 192-15,1-2 0 0,3 1 0 0,2-3 0 0,1-2 0 16,1-1 0-16,1-1 0 16,1-2 0-16,0 0 0 0,-2-1 0 0,-1-3 192 0,-4 1-192 0,1-3 192 15,-4-1 32-15,-3-1 16 0,-2-2 0 0,-3 1 0 16,-3-2 64-16,-2 0 16 0,-2 0 0 0,-2 1 0 16,-3 1-80-16,-2 0-16 0,-1 0 0 0,-2 2 0 15,-1 2-224-15,0 4 0 16,-1 3 0-16,-1 2 0 0,1 1-592 15,0 4-224-15,0 3-32 0,3 2-16 0,2 1-2816 16,1 3-560-16</inkml:trace>
  <inkml:trace contextRef="#ctx0" brushRef="#br0" timeOffset="13967.46">1525 1008 24879 0,'0'0'2208'0,"0"0"-1760"15,0 0-448-15,0-6 0 0,0 0 1728 0,0-1 272 16,0 0 48-16,-1 0 16 0,-2-2-1360 0,-1 1-288 16,-2 0-48-16,0 1-16 0,-2-1 240 0,-1 0 48 0,-3 2 16 0,1-1 0 31,0 2-96-31,0 0-32 0,-1 1 0 0,-3 2 0 0,2 2-272 0,0 3-48 16,-1 1-16-16,-2 2 0 0,1 4-192 0,1 1 0 15,-1 2 0-15,2 2 0 0,0 3 0 0,1 1 0 0,-1 0 0 0,3 1 0 16,2-2-144-16,4-1 144 0,-1 0 0 15,2-2-144-15,2 0 144 0,2-1-192 0,1-2 192 0,3-2-192 16,-2-1 192-16,2-2 0 0,2-1-144 16,1-3 144-16,-2-1 0 0,2 0-144 0,1-4 144 0,1-1 0 0,1-2 0 0,-1-4 0 15,1 0 0-15,-2-2 0 16,2-2 0-16,0-3 0 0,0-1 0 0,0-2 0 0,0-1 0 0,-1 2 0 16,-1 0 0-16,0 3 144 0,-3 1-144 0,-1 5 0 15,-1 0 0-15,0 3 0 0,-4 6 192 0,0 0-32 16,0 0-16-16,0 0 0 0,0 0-16 15,2 9-128 1,-2 1 192-16,0 2-64 0,0 2-128 0,0 2 0 16,0-1 0-16,1 1 128 0,0-1-128 0,0-2 0 15,1-1 0-15,2 1 0 0,1 0 0 0,1-2 0 16,-1-3 0-16,2 1 0 0,1-1 0 0,0 0 0 16,1-4 0-16,2-1 0 15,-1-1-544-15,1-2-32 0,1-2-16 0,0-1 0 16,0-1-576-16,-1-3-112 0,0-3-32 0,0-1 0 15,-1-2-48-15,0-3-16 0,0-2 0 0,0-2 0 16,-1-1 480-16,-2 1 112 0,1 2 16 0,-1 1 0 0,-2 4 768 0,0 2 0 16,-2 2 224-16,-1 4-48 0,-2 5 720 0,0 0 160 0,0 0 32 15,0 0 0-15,0 0-224 0,0 9-32 0,-2 4-16 16,0-1 0-16,1 2-368 0,0 1-80 16,-2 1-16-16,2-1 0 0,1-1-128 0,0 1-32 0,1-1 0 15,2-1 0-15,1 0 16 0,0 0 0 0,2-4 0 16,-2-1 0-16,3-1 160 0,-1-3 16 0,2-3 16 0,1 0 0 15,0-1-16-15,1-1 0 0,0-2 0 0,1-3 0 16,0-1 0-16,-2-2 0 0,0-2 0 0,1-2 0 0,0-4 64 16,-1-1 0-16,0-3 0 0,-1 0 0 0,0 0-288 0,-1 1-160 15,-2 2 192-15,2 2-192 0,-4 2 128 0,0 2-128 16,0 2 0-16,-1 2 0 0,0 2 0 0,-2 6-256 16,0 0 64-16,0 0 0 15,0 0-2544-15,0 0-496 0,0 0-96 0</inkml:trace>
  <inkml:trace contextRef="#ctx0" brushRef="#br0" timeOffset="14282.01">2061 1086 8287 0,'0'0'736'0,"0"0"-592"16,0 0-144-16,0 0 0 0,1-6 4832 0,1 1 928 0,2-1 192 16,0 0 48-16,-1-2-4208 0,2 0-832 15,0 1-160-15,2-2-32 0,1 0 112 0,-1-1 16 16,1 0 16-16,1 0 0 0,1-1-400 0,-5-1-96 15,2-1-16-15,1 1 0 0,-1 1-144 0,0 1-16 0,-4 0-16 0,0 2 0 16,0 2-96-16,-2 0 0 0,-2 2-128 0,1 4 192 16,0 0 96-16,-6 2 16 0,-2 2 0 0,0 3 0 15,-2 2-176-15,-1 2-128 0,0 2 144 0,0 2-144 16,0 2 128-16,1 1-128 0,1-1 0 0,0 1 0 16,0-1 0-16,3 0 0 0,3-2 0 0,0 0 0 15,3-1 0-15,1-1 0 0,3 0 0 0,0-2 0 16,1-1 0-16,1-1 0 0,1-2 0 0,0-2 0 0,2 1 0 0,1-2-128 15,1-1 128-15,2-1 0 16,3-2-640 0,-2 0 0-16,1-1-16 0,3-1 0 0,0-1-2368 0,0-3-480 15</inkml:trace>
  <inkml:trace contextRef="#ctx0" brushRef="#br0" timeOffset="14799.62">2785 700 23039 0,'0'0'2048'0,"0"0"-1648"16,0 0-400-16,0 0 0 0,0 0 2512 0,4-6 432 15,2 2 64-15,2-1 32 0,0 1-2464 0,3 1-576 16,1-2 0-16,2 2 0 0,1 0 288 0,0-1 16 16,2 1 0-16,-1 0 0 0,2-1-176 0,-1 1-128 15,-3 0 144-15,0 1-144 16,0 2-1424-16,2-1-384 0,-4-1-80 0</inkml:trace>
  <inkml:trace contextRef="#ctx0" brushRef="#br0" timeOffset="14988.8">2786 886 37151 0,'0'0'1648'0,"0"0"336"0,0 0-1600 0,-4 4-384 0,4-4 0 0,0 0 0 15,0 0 0-15,-1 5-144 0,1-5 0 0,0 0 0 16,4 7 272-16,3-1 48 0,0-2 16 0,4-1 0 16,4 1-192-16,1-2 0 0,2-1 144 0,1 0-144 15,3-2-752-15,3-1-208 0,-3-2-64 0</inkml:trace>
  <inkml:trace contextRef="#ctx0" brushRef="#br0" timeOffset="18460.49">3717 502 22111 0,'-8'-9'976'0,"5"4"208"0,-1 1-944 0,1-1-240 16,0-2 0-16,1 1 0 0,2 0 1504 0,1-1 256 16,1 0 48-16,1 0 16 0,3 1-816 0,-1 0-176 15,2-1-16-15,2 1-16 16,2 1-368-16,1 1-80 0,1-2-16 0,-1 2 0 0,0 1-32 0,-1 2-16 16,-1-1 0-16,-1 4 0 0,0 1-96 0,-4 2 0 0,-1 2-16 0,0 1 0 15,-3 2-32-15,-1 1 0 0,-1 2 0 0,-3 0 0 16,-1 1-144-16,-3 3 160 0,-2 0-160 0,2-3 160 15,-3 1-160-15,0 0 160 16,0 0-160-16,1-2 160 0,0-1-160 0,1-1 0 0,1-3 144 0,1 2-144 0,2-3 224 16,0-1-32-16,5-6 0 0,0 0 0 0,0 0 0 15,0 0 0-15,0 0 0 0,3 5 0 0,2 0-192 0,3-1 0 16,1-1 0-16,1 2 0 0,1-1 0 0,0 2 0 16,0-1 0-16,1 3 0 15,1 1 0-15,-2 1 0 0,-1-1 0 0,-1 2 0 0,-1 0 0 0,-2 3 0 16,0-2 128-16,-3 0-128 0,-1-1 336 0,-2 0-16 15,0-1-16-15,-2 1 0 0,-2-2 128 0,-2-2 16 16,1 0 16-16,-3-1 0 0,-3 0-112 0,-1-1-32 16,-1 1 0-16,-2-2 0 0,-1 0-176 0,-1-2-144 15,1 0 192-15,0-1-192 16,1-1-256-16,-2-1-144 0,2-1-48 0,2-3 0 16,2 1-1840-16,2-3-368 0,1-1-80 0</inkml:trace>
  <inkml:trace contextRef="#ctx0" brushRef="#br0" timeOffset="18774.64">4080 494 28559 0,'0'0'1264'0,"-3"5"272"0,1 4-1232 0,-2 1-304 16,-2 3 0-16,2-2 0 0,-2 4 384 0,1 0 0 16,-1 3 16-16,1-1 0 0,-1 0 256 0,2-1 48 0,1 1 16 15,1 5 0-15,0-2-224 0,2-2-48 0,3 0-16 0,1-1 0 16,4-2-96-16,-1-4-16 0,2-2 0 0,2-3 0 15,1 0-32-15,2-3-16 16,0-2 0-16,1-3 0 0,1-4-96 0,0-2-32 0,1-5 0 0,-2 0 0 16,0-1 32-16,0-5 0 0,-4-2 0 0,-2-1 0 15,-3-2 48-15,-1 4 16 0,-2-1 0 0,-2 2 0 0,-1 0-48 0,-3 1-16 16,-3 3 0-16,-2 2 0 0,0 1 96 0,-8-2 32 16,2 3 0-16,-1 3 0 0,-2 2-304 0,1 3 0 15,-1 1 128-15,2 2-128 0,-1 1-192 0,3 2-80 16,1 1-32-16,1 3 0 31,2 1-1760-31,3 2-368 0,1 0-64 0</inkml:trace>
  <inkml:trace contextRef="#ctx0" brushRef="#br0" timeOffset="19057.68">4418 548 25567 0,'0'0'1136'0,"2"9"224"0,-2 1-1088 0,0 2-272 16,0 1 0-16,0 0 0 0,0 0 304 0,0 2 0 15,0-2 0-15,0 4 0 0,0-1 592 0,1 0 128 16,1 0 32-16,1-2 0 0,0 0-272 0,2-1-48 0,1-2-16 16,0-1 0-16,-1-1-208 0,2-3-32 0,2-2-16 0,1-2 0 15,1-2-240-15,1-1-48 16,0-2-16-16,1-3 0 0,-2-2-32 0,2-3 0 0,1-5 0 0,-2 0 0 16,0-3 128-16,-2-1 0 0,-2-3 16 0,-1 4 0 15,-1 0-16-15,-3-1 0 0,0 1 0 0,-2 1 0 0,-2 2 288 16,-1 2 48-16,-2 0 16 0,-4 1 0 0,-1 2-64 0,-1 4-16 15,-1 1 0-15,-1 3 0 0,0 1-336 0,0 2-64 16,0 2 0-16,0 2-128 0,1 2-160 0,0 2-144 31,0 2-16-31,4 0-16 0,0 1-1520 0,3 2-288 0,1 2-64 0</inkml:trace>
  <inkml:trace contextRef="#ctx0" brushRef="#br0" timeOffset="19373.47">4812 602 9215 0,'0'0'816'0,"-1"9"-656"0,-2 0-160 0,0 4 0 0,-1 0 3632 0,1 0 688 15,-1 0 144-15,-1 1 16 0,1 3-3136 0,0-2-640 0,4 1-128 0,0-2-32 16,0 0 416-16,4 1 96 16,-1-3 16-16,4-1 0 0,-1-1-416 0,2 0-80 15,2-4 0-15,1-1-16 0,1-2-240 0,2-1-64 0,2-3 0 0,0-2 0 31,0-4-96-31,0-2-32 0,2-3 0 0,0-1 0 0,1-4 128 0,-1-1 0 0,-2-4 16 0,-2-1 0 32,-1 0 176-32,-6 4 16 0,2-1 16 0,-2 0 0 15,-4 3 160-15,-1 0 16 0,-2 2 16 0,-2 2 0 16,-4 2 16-16,-2-2 0 0,-3 4 0 0,0 3 0 16,-3 3-432-16,0 3-64 0,-2 2-32 0,0 2 0 15,1 2-16-15,4 2 0 0,0 1 0 0,0 5 0 16,1 0-912-16,1 1-176 15,1 1-32-15,2 0-16 0,0 1-2304 0,2 3-464 16,1-3-80-16</inkml:trace>
  <inkml:trace contextRef="#ctx0" brushRef="#br0" timeOffset="19609.06">5360 694 34095 0,'0'0'1504'0,"0"0"320"0,0 0-1456 0,0 0-368 0,1-5 0 0,-1 5 0 16,6-4 784-16,-1 1 96 16,1 0 16-16,-1 1 0 0,2-1-304 0,2 0-48 15,2 2-16-15,1 0 0 0,0-1-304 0,3 1-64 0,2-2-16 0,0 2 0 16,0 0-144-16,0 0 0 0,2 0 0 0,-2 0 128 16,-3 0-128-16,-1 0 0 0,-1 0 0 0,-2 1 0 31,-2 0-1216-31,-8 0-256 0,0 0-64 0</inkml:trace>
  <inkml:trace contextRef="#ctx0" brushRef="#br0" timeOffset="20207.96">6099 440 26719 0,'0'0'2368'31,"0"0"-1888"-31,-5 1-480 0,-2 0 0 0,-1 1 240 0,0 1-48 0,1-1-16 0,0 1 0 0,0 2 240 0,-1 0 48 16,0 3 16-16,2-1 0 0,-1 1-144 0,1 1-16 16,0 1-16-16,2-1 0 0,1 1-304 0,2-2 0 15,1 1 128-15,1-2-128 0,1-1 192 0,1 0-32 16,2-1 0-16,3 1 0 0,2-2 144 0,1 1 16 16,1-2 16-16,6 1 0 0,1 0-144 0,1-2-48 15,-1 0 0-15,-1 0 0 0,-2 0 32 0,-1 2 0 16,0 0 0-16,-1 3 0 0,0-1 336 0,-2 2 80 15,-2 0 16-15,-1 1 0 0,-1-1-32 0,-4 2-16 16,-2 0 0-16,-2 1 0 0,-2 0-32 0,-2 0 0 0,-3 0 0 0,0 0 0 16,-3 1-128-16,0 0-16 0,-2 0-16 0,-2-1 0 15,-1-1-240-15,-1 0-128 0,-2 0 128 0,-2-1-128 32,-2-2-384-32,0-1-128 0,-1 0-48 0,0-2 0 15,1-2-1936-15,0-1-400 0,0-2-80 0</inkml:trace>
  <inkml:trace contextRef="#ctx0" brushRef="#br0" timeOffset="20586.29">6154 449 13823 0,'4'-6'1216'0,"1"0"-960"16,1 0-256-16,1 1 0 0,2-2 3520 15,1 2 672-15,2-1 128 0,-1 2 32 0,2-2-2912 0,0 3-576 16,1 2-112-16,-2 2-32 0,-1 0-240 0,-1 2-48 15,0 3-16-15,-3 0 0 0,0 3-208 0,-3 2-32 16,-2 2-16-16,0 3 0 0,-4 1 0 0,1 1 0 16,-1 3 0-16,0 1 0 0,0 1-160 0,0-1 192 15,0-1-192-15,1-1 192 0,4-2-192 0,0 4 0 16,0-2 0-16,4-4 0 0,0-2 0 0,3-4 192 16,2-4-192-16,2-1 192 0,0-2 176 0,2-2 32 15,2-2 16-15,2-3 0 0,2-4-48 0,-1-2-16 0,0-2 0 16,0-1 0-16,-2-3-32 0,0-1-16 0,-1-2 0 15,-7 2 0-15,-3-4-112 0,-1 0 0 0,0 0-16 0,-4 1 0 16,-2 0 0-16,-2 3 0 0,-1 1 0 0,-5 0 0 16,-2 1 128-16,-2 3 16 15,-2 4 16-15,0 2 0 0,-5 3-336 0,0 1 144 0,-2-1-144 0,-1 2 0 16,0 3 0-16,1 2-320 0,0 1 32 0,2 3 16 16,-1 1-1328-16,4 2-256 15,-2 1-48-15</inkml:trace>
  <inkml:trace contextRef="#ctx0" brushRef="#br0" timeOffset="20931.96">6752 501 27647 0,'-4'6'2448'16,"0"3"-1952"-16,-2 3-496 0,4-1 0 0,0 2 640 0,-2 2 16 0,-1-1 16 0,2 0 0 15,0-1 32-15,-1 2 0 0,2-2 0 0,1 2 0 31,1 0 96-31,2-2 32 0,3-1 0 0,0-2 0 0,2-1-256 0,1-2-64 16,3-2 0-16,4-2 0 0,-2 0-256 0,5-3-48 16,0-3-16-16,2-3 0 0,1-1-64 0,1-2 0 15,1-2-128-15,0-2 192 0,0-3 32 0,-6 1 0 0,-2-4 0 0,-1-1 0 16,0 0 64-16,-3 1 16 0,-3-1 0 0,0 1 0 16,-6 1 0-16,1-2 0 15,-3 3 0-15,-3 3 0 0,-4 3 16 0,-4 1 16 0,-5 4 0 0,-2 1 0 16,-4 3-336-16,-2 2 0 0,0 1 0 0,-1 2 0 15,0 3 0-15,-1 3-256 0,1 2 32 0,1 2 16 16,2 2-560 0,2 2-128-16,4-1 0 0,6-3-16 0,2 2-1536 0,1-1-304 0,3-1-64 0</inkml:trace>
  <inkml:trace contextRef="#ctx0" brushRef="#br0" timeOffset="21232.35">7248 551 30399 0,'0'0'2704'16,"-3"6"-2160"-16,0 0-544 0,0 2 0 0,0 1 0 0,-1 0-176 16,1 0 0-16,-3 1 0 15,3 0 544-15,-1 1 96 16,0-1 32-16,3 1 0 0,0-2 96 0,2-1 32 0,2-2 0 0,1 1 0 0,1-1-176 0,4 1-16 0,0-4-16 0,2 0 0 16,2-2-160-16,3-2-48 0,-1-3 0 0,3 0 0 15,0-2 80-15,2-1 16 16,0-3 0-16,0-1 0 0,-2-2 144 0,-4-1 48 15,-1-1 0-15,-2-2 0 0,-1 1 32 0,-1-2 16 16,-3 2 0-16,-1-1 0 0,-2 2 80 0,-4-2 16 0,-3 6 0 0,-2 2 0 16,-6-1 0-16,-3 3 0 0,-1 3 0 0,-2 1 0 15,-1 3-448-15,-3 3-64 16,-2 0-128-16,1 4 176 0,-1 0-464 0,2 4-96 0,1 4 0 16,7-1-16-1,1 2-2560-15,2 2-512 0,2 0-112 0</inkml:trace>
  <inkml:trace contextRef="#ctx0" brushRef="#br0" timeOffset="21875.78">4127 1279 15663 0,'-7'-2'1392'16,"1"0"-1120"-16,-2-1-272 0,0 2 0 0,2-3 2880 0,0 2 528 16,1 0 112-16,1 1 0 0,4 1-1920 0,0 0-400 15,0 0-80-15,0 0-16 0,0 0-384 0,11-2-80 16,3-1 0-16,7 1-16 0,6 0-304 0,5 0-48 16,9-3-16-16,0 0 0 0,3-2 0 0,6 0-16 15,5-1 0-15,7 1 0 0,4 1-112 0,5-1 0 16,3 0-128-16,2 0 192 0,3-2-192 0,3 1 128 15,4 2-128-15,0-1 0 0,-4-2 128 0,4 3-128 16,1-1 0-16,-1 2 0 0,-4-1 0 0,-1 1 128 16,-3-1-128-16,-6-1 0 0,-1 2 0 0,-4 1 128 15,-3-2-128-15,-7 2 0 0,-6-1 272 0,-5 1-32 16,-3-1-16-16,-6 1 0 0,-5 1 64 0,-3-1 16 16,-4 1 0-16,-4 1 0 0,-5 0-96 0,-1 1-16 0,-4 1 0 0,-4 0 0 15,-7 0-64-15,0 0 0 0,0 0-128 0,0 0 192 16,0 0-384-16,-4 6-96 0,-3 1-16 0,-2-1 0 31,0 2-1760-31,-2 1-368 0,-3 0-64 0,1 1-12416 0</inkml:trace>
  <inkml:trace contextRef="#ctx0" brushRef="#br0" timeOffset="22269.73">5657 1460 32879 0,'-24'-8'1456'0,"13"5"304"0,-5-2-1408 0,3 1-352 16,1 0 0-16,2-2 0 0,4-1 864 0,3 1 96 16,5-1 32-16,2 1 0 0,3 0-336 0,4 1-64 15,4 0-16-15,3 0 0 0,4-1-576 0,-3 1 0 16,3-1 0-16,0 3 0 0,0 1 128 0,0 2-128 0,0 1 128 0,-2 1-128 16,-3 2 160-16,-3 3-32 15,-2 1-128-15,-2 2 192 0,-5 1-64 0,-1 2-128 16,-3 1 176-16,-2 2-176 0,-3 0 176 0,-2 3-176 15,-7 2 160-15,-2 1-160 0,-1 1 0 0,-2-1 0 0,2-2 0 0,0-2 0 16,-1-1 0-16,1-3 0 0,1-2 0 0,2-1 0 16,0-2 0-16,3-2 304 0,2-2-48 0,2-1 0 15,6-4 240-15,0 0 32 0,0 0 16 0,0 0 0 16,6 0-256-16,4-1-48 0,3 1-16 0,2-2 0 0,2-1-224 0,2-2 0 16,2 1 0-16,3-1 0 0,-2-1 0 0,4 2 0 15,3-2 0-15,0 2 0 0,1 0 0 0,1 2 0 16,1 0 0-16,1 0 0 15,-5 1 0-15,1 0-128 0,-3 0-16 0,-1-1 0 16,-3 1-1856 0,-1 0-368-16,-2 0-80 0</inkml:trace>
  <inkml:trace contextRef="#ctx0" brushRef="#br0" timeOffset="22945.24">7977 692 20271 0,'-10'-4'896'0,"10"4"192"0,0 0-880 0,0 0-208 0,7-4 0 0,-3 1 0 16,-4 3 2560-16,0 0 448 0,0 0 112 0,0 0 16 15,2-6-1728-15,2 2-352 0,-1 0-64 0,2 1-16 16,2 0-528-16,3 0-128 0,2 0 0 0,1-1-16 16,3 2-304-16,-1-1 0 0,0 1 0 0,1-1 0 0,-1 1 0 0,1 1 0 15,-2 0 0-15,-1 1 0 32,-1 0-2128-32,-2 0-544 0</inkml:trace>
  <inkml:trace contextRef="#ctx0" brushRef="#br0" timeOffset="23135.34">7980 843 23951 0,'-10'-4'1056'0,"10"4"224"0,0 0-1024 0,0 0-256 15,0 0 0-15,0 0 0 0,0 0 2496 0,0 0 448 16,0 0 96-16,0 0 16 0,9 1-2208 0,1 1-432 0,2-1-96 0,1-1 0 16,2-1-112-16,1-1-16 15,3 1 0-15,1 1 0 0,-3-1-192 0,3 1 144 16,0-1-144-16,1 0 128 15,0-1-1856-15,0-1-368 0,1 0-80 0</inkml:trace>
  <inkml:trace contextRef="#ctx0" brushRef="#br0" timeOffset="23497.14">8672 581 31327 0,'0'0'2784'0,"-2"-3"-2224"16,-2-1-560-16,0 1 0 0,4 3 1392 0,0 0 160 16,0-3 48-16,2-2 0 0,2 1-1200 0,2-2-224 15,4 2-48-15,3 0-128 0,3-1 224 0,3 2-64 16,5 1-16-16,-1-1 0 0,-1 0-144 0,1 0 0 16,1 0 0-16,-2 0 0 0,0 1-288 0,1 0-96 0,-1 0 0 0</inkml:trace>
  <inkml:trace contextRef="#ctx0" brushRef="#br0" timeOffset="23718.05">9173 277 33167 0,'-4'-4'2944'15,"1"-1"-2352"-15,0 2-464 0,3 3-128 16,0 0 416-16,0 0 64 0,0 0 16 0,0 0 0 0,-6 3 320 0,2 3 64 15,2 4 16-15,-2 2 0 0,2 3-400 0,0 2-80 16,1-1-16-16,0 2 0 0,1 1-128 0,-1 2-16 16,0-2-16-16,1 2 0 0,0 0-112 0,0-3 0 15,0 0-128-15,0 1 192 0,0 1-192 0,0-1 0 16,0-2 0-16,1-1 0 0,0-1 0 0,1 3-288 16,2-3 32-16,0-2 16 15,2-2-2336-15,3-3-480 0,0-4-80 0</inkml:trace>
  <inkml:trace contextRef="#ctx0" brushRef="#br0" timeOffset="24036.82">9503 319 29487 0,'-6'3'2624'0,"0"3"-2112"0,-2 0-512 0,0 3 0 16,0 3 800-16,2-1 48 0,-2 0 16 0,2 1 0 15,-1 2-480-15,1 1-80 0,1-1-32 0,2 2 0 16,0-1 96-16,2 2 16 0,1-1 0 0,3-3 0 15,1 1-16-15,3 0 0 0,0 0 0 0,2-2 0 0,0-1-112 0,1-2-32 16,1-1 0-16,4-2 0 0,2-2-48 0,-1-4-16 16,1-3 0-16,-3-1 0 0,1-4 48 0,1-2 16 15,-1-2 0-15,1-2 0 0,-2-2 96 0,0-2 0 16,-1-1 16-16,2-5 0 0,-7-1-96 16,1-1-32-16,-4 0 0 0,-4 2 0 0,-3 2 48 0,-3 2 16 15,-3 2 0-15,0 4 0 0,-3 3 64 0,-1 2 16 16,-2 3 0-16,1 1 0 0,-1 2-352 0,-2 2 0 0,1 0 0 0,1 3 0 31,1 4-432-31,0 0 0 0,2 2 0 0,2 4 0 16,0 0-1552-16,4 1-320 0,1 0-64 0</inkml:trace>
  <inkml:trace contextRef="#ctx0" brushRef="#br0" timeOffset="24349.7">9884 369 2751 0,'0'0'256'0,"0"0"-256"0,-1 6 0 0,0 2 0 0,0 2 4624 0,-1 0 880 16,0 0 192-16,-1-1 16 0,0 1-3616 0,1 1-736 16,0 0-144-16,0 0-16 0,0 0 16 0,2 0 16 15,2 0 0-15,0-1 0 0,1 1-496 0,1-1-96 16,2-1-32-16,1-2 0 0,0-2-128 0,3-1-32 16,0-1 0-16,2-2 0 0,1-1-64 0,1-2-32 15,-1-2 0-15,1-1 0 0,-1-2 80 0,4-3 16 16,-2-2 0-16,-1-1 0 0,0-1 0 0,-3-1 16 15,-1 1 0-15,-3-1 0 0,-1-2 16 0,-3 1 0 16,-1-1 0-16,-3 2 0 0,-2-1 80 0,-2 2 16 16,-1 1 0-16,-2 2 0 0,-1 2-240 0,-2 2-32 15,-2 1-16-15,0 3 0 0,-1 1-288 0,-1 2 0 16,1 0-128-16,0 4 128 16,1 1-448-16,2 3 16 0,-3 1 0 0,3 2 0 15,1 2-1328-15,2-1-272 0,0 0-48 0,1 0-16 16,3 0-1472-16,2-1-288 0</inkml:trace>
  <inkml:trace contextRef="#ctx0" brushRef="#br0" timeOffset="24647.69">10200 465 23039 0,'0'0'1024'0,"0"0"192"0,4 9-960 0,-1 0-256 16,0 1 0-16,0 0 0 0,-1-1 688 0,1 2 80 0,-1-2 32 0,1 0 0 15,2 0 368-15,-1-1 80 0,3 2 16 0,-1-2 0 16,1 1-320-16,0-1-64 0,2-1-16 0,3-1 0 0,0-1-320 0,2-3-64 15,-1-3-16-15,2-2 0 16,2-1-112-16,-4-1-32 0,1-3 0 0,1-1 0 0,-1-2 16 0,-1-2 0 31,0-1 0-31,0-3 0 0,0 1 112 0,1-3 32 0,-3 0 0 0,-3 3 0 0,-4-1 144 0,-3 3 16 16,-2 1 16-16,-3 1 0 0,-3 1 176 0,-3 2 48 16,-2 2 0-16,-2 3 0 0,-2 2-464 0,0 3-96 15,-3 3 0-15,0 2-16 0,1 0-304 0,-1 2 0 16,0 2 0-16,4 1 0 0,-1 1-192 0,4 0-112 0,4 0-16 15,-1 1 0 1,4 0-1408-16,3 1-272 0,1-2-64 0</inkml:trace>
  <inkml:trace contextRef="#ctx0" brushRef="#br0" timeOffset="25307.59">10617 460 21183 0,'0'0'1888'16,"0"0"-1504"-16,-4-5-384 0,4 5 0 0,0 0 2352 0,-6-2 400 0,-2 1 64 0,1 2 32 15,1 0-1568-15,2 2-320 16,0 1-64-16,2 3-16 0,1 1-464 0,-1 3-96 0,2 3 0 0,0 2-16 16,0 3-112-16,0 1-32 15,1-1 0-15,0 2 0 0,0 0 16 0,0 0 0 0,2 1 0 0,-1 3 0 16,0-2-176-16,0-2 0 0,0-3 144 0,1-3-144 16,-1-1 128-16,-1-5-128 0,0-2 128 0,0-1-128 15,-1-6 208-15,0 0-16 0,0 0-16 0,0 0 0 16,0 0 32-16,1-9 16 0,0-3 0 0,0-4 0 15,-1-1-96-15,3-4-128 0,-2-3 176 0,3 0-176 16,3-3 0-16,0-2 0 16,1-1 0-16,1-1 0 0,0 2 0 0,-2-1 0 0,2 2 0 0,1-7 0 0,-1 3 0 0,0 3 0 15,-1 6 0-15,1 3 0 0,-1 4 0 0,0 4 0 16,-2 4 0-16,1 2 0 0,-2 2 0 0,1 2 240 16,-6 2-48-16,0 0-16 0,4 3-176 0,1 3 160 15,-3 1-160-15,-1 4 160 0,-1 0-160 0,-2 3 128 16,-2 0-128-16,-2 1 128 15,-2 1-128-15,-2-1 0 0,-2 0 0 0,0 1 0 0,0-2-432 0,-1-1 48 16,-2-2 0-16,1-1 0 0,1-1 176 0,2-1 32 16,0-3 16-16,3 0 0 15,3-2-576-15,5-3-112 0,0 0-32 0,0 0 0 16,0 0-1824-16,7-4-368 0,4-3-80 0</inkml:trace>
  <inkml:trace contextRef="#ctx0" brushRef="#br0" timeOffset="25606.29">11068 312 27359 0,'0'0'2432'0,"0"0"-1952"0,0 0-480 0,-4 4 0 16,-1 2 944-16,0 2 80 0,-2 0 32 0,-1 2 0 16,0 1-16-16,-1 1 0 15,-2-1 0-15,1 1 0 0,0 1-576 0,0-2-112 0,1 0-32 0,2-1 0 16,1 0-320-16,3-2 144 16,-1-1-144-16,4-7 0 0,0 0 144 0,4 9-144 0,-4-9 0 0,6 9 144 15,3-3-144-15,1-1 0 0,1-1 0 0,0-2 0 16,2 1 0-16,1-2 0 0,1 0 0 0,-1-1 0 15,3-1 0-15,-3 1 0 0,-2 1 0 0,-1-1 0 16,-4-1 0-16,-7 1 0 0,0 0 0 0,0 0 0 0,0 0 160 0,0 0 0 16,0 0 0-16,-6 7 0 15,-3 0 208-15,-2 0 32 16,-2-1 16-16,0 1 0 0,-3-1-192 0,-1 1-32 16,-1 0-16-16,2-1 0 0,1 0-176 0,1-2 0 15,1 1 0-15,1-2 0 0,1 0-256 0,0-1-96 0,1 1-16 0,2-2 0 31,2 0-1904-31,1-2-384 0,2-2-80 0</inkml:trace>
  <inkml:trace contextRef="#ctx0" brushRef="#br0" timeOffset="25779.69">11180 382 11967 0,'0'0'1072'0,"0"0"-864"0,0 7-208 0,0 1 0 15,-1 0 4192-15,0 0 800 16,0 0 144-16,0 2 48 0,0 0-3840 0,-1 0-768 0,-1 0-160 0,2-1-32 15,0 1-112-15,0 0-16 16,1-2-16-16,0 1 0 0,1-1-240 0,-1-8 0 0,0 0 0 0,0 0 0 16,7 4-1904-16,-7-4-416 15,7-1-96-15</inkml:trace>
  <inkml:trace contextRef="#ctx0" brushRef="#br0" timeOffset="25873.97">11258 276 6447 0,'0'0'576'0,"-4"-4"-576"16,4 4 0-16,-3-4 0 0,3 4 5136 0,0 0 928 15,0 0 176-15,0 0 32 0,0 0-5168 0,0 0-1104 16,0 0 0-16</inkml:trace>
  <inkml:trace contextRef="#ctx0" brushRef="#br0" timeOffset="30200.94">607 2329 4607 0,'0'0'400'0,"0"-6"-400"0,1 0 0 0,-1-1 0 16,0-1 2016-16,0 2 320 0,1-2 64 0,-1 1 16 16,0 1-416-16,0-1-80 0,0 0 0 0,0 1-16 15,0 6-192-15,0-5-48 16,1-1 0-16,-1 6 0 0,0 0-544 0,0 0-112 0,0 0-32 0,0 0 0 0,0 0-176 0,0 0-32 16,0 0-16-16,0 8 0 0,-1 1-272 0,0 4-48 15,-1 4-16-15,0 4 0 0,-1 2-96 0,0 3 0 16,-2 1-16-16,0 1 0 0,2 0-144 0,0 1-32 15,-2-1 0-15,3 0 0 0,2-2-128 0,-1 0 0 16,1-1 0-16,0-2 128 16,0-3-128-16,1-1 0 15,1-1 0-15,0-1 0 0,1-1 0 0,-2-1 0 16,1-3 0-16,1 0 0 16,-1-2-320-16,2-2-128 0,-1-1-48 0,0-1-9744 15,-3-6-1968-15</inkml:trace>
  <inkml:trace contextRef="#ctx0" brushRef="#br0" timeOffset="30720.6">555 2355 21183 0,'-15'-24'1888'0,"9"14"-1504"0,1-1-384 0,-1-2 0 16,2 0 2432-16,2-2 400 0,-1 1 96 0,3 0 16 15,2-1-1936-15,1 2-384 0,0 1-80 0,4 1-16 16,0 1 112-16,6 3 32 0,2-1 0 0,3 1 0 15,-3 1-432-15,4 1-96 0,0 1-16 0,0 1 0 16,-1 1-128-16,-2 4 0 0,0 0 0 0,-2 3 0 16,-1 2 0-16,-2 2 128 0,-2 2-128 0,-1 2 0 0,-3 3 0 0,0 3 0 15,-4 2 128-15,-2 2-128 0,-3 2 0 0,-1 2 0 16,-4-2 0-16,-1-1 0 0,0-2-320 0,-2-2 64 16,-3-2 16-16,-3-1 0 0,-2-1 240 0,-1-2 0 15,-2-2 144-15,0-2-144 0,1-1 224 0,1-2-48 16,1 0-16-16,3-1 0 0,0-2 144 0,4-1 16 15,1 1 16-15,2-1 0 0,2 0-32 0,3 0-16 16,5-3 0-16,0 0 0 0,0 0-288 0,0 0 0 16,0 0 0-16,4 6 0 0,3-1 0 0,2 1 0 15,1-1 0-15,2 1 0 0,2-1 128 0,4 2-128 16,1 1 0-16,2-1 0 0,0 3 128 0,0-1-128 16,1 0 0-16,-1 1 0 0,-1 1 0 0,0-1 128 0,-3 0-128 0,1 1 0 15,1 0 192-15,-2 2-64 16,-3-2 0-16,0-1-128 0,-3-1 144 0,0-2-144 0,-5 1 0 15,1-1 144-15,-2-1-16 0,0 1-128 0,-5-7 192 0,4 5-64 16,-4-5-128-16,0 0 160 0,0 0-160 0,0 0 160 16,0 0-160-16,3 6 192 15,-3-1-192-15,0-5 192 0,0 0-192 0,0 0 0 0,0 0 144 0,0 0-144 0,0 0-144 0,0 0-112 16,0 0 0-16,0 0-16 16,0 0-1408-16,0 0-288 0,0 0-48 0,0 0-8640 15,5-5-1728-15</inkml:trace>
  <inkml:trace contextRef="#ctx0" brushRef="#br0" timeOffset="36418.37">1177 2490 10127 0,'0'0'448'16,"0"0"96"-16,-5-3-544 0,1 0 0 0,1 0 0 0,3 3 0 0,-4-5 3760 0,4 5 640 16,0 0 128-16,0 0 16 0,0-4-2576 0,0 4-528 15,4-6-96-15,0 2-32 0,1 1-608 0,3-1-128 31,1 1-32-31,2 1 0 0,0 0-224 0,2-1-64 0,0 0 0 0,1 1 0 0,-2 1-256 16,-1 0 0-16,0 0 128 0,0 1-128 16,0 1-272-16,-5 0-112 0,1 1-32 0,-7-2-9488 0,0 0-1888 0</inkml:trace>
  <inkml:trace contextRef="#ctx0" brushRef="#br0" timeOffset="36607.96">1114 2657 31903 0,'0'0'1408'0,"0"0"304"0,0 0-1376 0,0 0-336 0,0 0 0 0,2-5 0 16,-2 5 192-16,3-4-16 0,3-1-16 0,1 2 0 15,0 0 320-15,2-1 64 0,1 0 16 0,2 0 0 16,1-1-224-16,2 1-32 0,0-1-16 0,0 2 0 0,2-1-288 0,-2 2 128 16,1-2-128-16,-1 2 0 0,-1 1-208 0,0-1-160 15,-1 1-16-15,-2 1-9968 16,-1 0-1984-16</inkml:trace>
  <inkml:trace contextRef="#ctx0" brushRef="#br0" timeOffset="37726.97">1720 1978 8287 0,'0'0'736'0,"0"0"-592"0,0 0-144 0,0 0 0 16,0 0 1072-16,0-5 176 0,-1 0 32 0,0-1 16 15,-1 0-16-15,1 1-16 16,1 5 0-16,0 0 0 0,-1-5-176 0,-1-1-48 15,2 6 0-15,0 0 0 0,2-4-96 0,-2 4-32 0,-3-7 0 0,1 2 0 16,2 5-48-16,-1-6-16 16,1 6 0-16,0 0 0 0,0 0-192 0,0 0-32 0,0 0-16 15,0 0 0-15,0 0-208 0,0 0-32 16,0 0-16-16,0 0 0 0,0 0-96 0,0 0 0 0,-2 6-16 0,-3 1 0 0,2 0-32 0,1 3 0 16,0 1 0-16,0 2 0 15,-2 2 144-15,2 2 32 16,0 3 0-16,0 3 0 0,-1 5-112 0,1 4-16 0,0 4 0 0,2 7 0 0,-2 4-128 0,2 5-128 15,0 2 144-15,2 5-144 0,0 4 0 0,0 3 128 16,1 2-128-16,0 1 0 0,1 3 0 16,2-2 0-16,-1-1 0 0,2 0 0 0,0-2 0 0,-1-3 0 15,1-3 0 1,-1-3 0-16,1-4 0 0,0-2 0 16,-1-4 0-16,0-2 0 0,-1-4 0 0,0-3 144 0,-1-4-144 0,-3-3 128 0,1-3-128 0,-1-3 128 15,-2-2-128-15,0-3 128 0,-1-4 16 0,-1-3 0 16,-2-1 0-16,1-3 0 0,-3-2 48 0,2-3 0 15,-2 0 0-15,-1-3 0 0,-1 0-16 0,-1-2 0 16,1-2 0-16,-2-1 0 0,-2-2-176 0,1 2 128 16,-2-2-128-16,1 1 128 0,-2-1-128 0,-1-2 0 15,1-1 0-15,0 1 0 0,-1-2 0 0,2 0 0 16,0-1-192-16,0 0 192 16,1-1-560-16,1 0 16 0,0-1 0 0,2-2 0 15,1-3-2144-15,4 0-448 0</inkml:trace>
  <inkml:trace contextRef="#ctx0" brushRef="#br0" timeOffset="38590.83">1683 1999 911 0,'0'0'0'15,"0"0"0"-15,0 0 0 0,-5 0 0 0,0 0 2624 0,0 0 432 0,5 0 80 0,-5 0 32 16,-1 0-1248-16,6 0-256 0,0 0-64 0,-5-1 0 15,5 1-240-15,0 0-48 0,0 0-16 0,0 0 0 16,0 0-528-16,0 0-96 0,0 0-32 0,0 0 0 16,0 0-144-16,0 0-48 15,0 0 0-15,0 0 0 0,0 0-144 0,8-4-48 0,-1 2 0 0,3 0 0 0,2-1-64 0,2-1-32 16,-2 1 0-16,1 0 0 0,3-1-160 0,3 1 192 16,2 0-192-16,2 0 192 0,2-1-192 0,4 1 0 15,3 0 144-15,2-1-144 0,2 1 0 0,2 0 128 16,-2-1-128-16,2 1 0 0,1 1 0 0,2 0 0 15,2-2 0-15,3 2 0 0,1 0 0 0,3 0 128 16,0 0-128-16,0-1 0 0,-2 1 144 16,3 0-144-16,-1-1 192 0,2-1-192 0,2 1 192 0,-1 0-64 0,3 0 0 0,-1-2-128 15,-2 1 160-15,0-1-160 16,0 1 128-16,0 0-128 0,1 0 176 0,1 1-48 16,1 0-128-16,-2-1 192 0,-2 0-192 0,-1-2 176 15,-1 1-176-15,-1 1 160 0,1-1-160 0,3 1 192 0,-1-2-192 0,1 1 192 31,0-2 128-31,-1 1 48 0,-2-2 0 0,0 2 0 0,-2 0-368 0,-2 0-240 16,3 2 48-16,0-1 0 0,4 0 192 0,-1-1 0 0,-2-1 0 0,-2 0 0 16,-1 1 176-16,0 0-176 0,2 1 160 0,-1 1-160 31,2 2 192-31,1-1-48 0,2-2-16 0,-2 2 0 0,-3-2-128 0,1-1 0 0,-3 2 144 0,0-1-144 16,0 2 128-16,3 0-128 0,-2 0 160 0,0 0-160 15,-1 0 192-15,-1 0-64 0,-4-2-128 0,-2 2 192 0,-3 0 0 0,-1 0-16 31,-1 2 0-31,-1 0 0 0,-3 1-48 0,-1 0 0 0,-2 1 0 0,1 1 0 0,-2 0-128 0,-1-1 160 16,-1-1-160-16,-2 0 160 0,-2 0-160 0,-2 0 128 16,-2-1-128-16,-2 1 128 0,-2 1-128 0,-4-1 192 15,-2-1-192-15,-6 1 192 0,0 0-192 0,0 0 0 32,0 0 0-32,0 0 0 15,-7 2-1680-15,-3 1-368 0,-4 0-80 0</inkml:trace>
  <inkml:trace contextRef="#ctx0" brushRef="#br0" timeOffset="39408.74">2192 2265 17615 0,'0'0'768'0,"0"0"192"0,0 0-768 16,0 0-192-16,-3-4 0 0,1-1 0 0,2 5 736 0,0-5 112 16,0 5 32-16,2-6 0 0,1 2 128 0,3 0 16 15,0 2 16-15,4 0 0 0,2 1-464 0,2 0-80 0,3 0-32 0,1 0 0 16,1 0 48-16,3-1 16 16,3 1 0-16,0 0 0 0,-3 0-48 0,2 0-16 15,1-1 0-15,-3 0 0 0,-3-1-192 0,0-1-32 0,-4 0-16 0,-2 0 0 16,-2 1-96-16,-1 0-128 0,-2-1 176 0,-1 1-176 15,-7 3 256-15,0 0-64 0,0 0-16 0,0 0 0 16,-2-5 32-16,-1-1 16 0,-3 1 0 0,-2 0 0 16,-2 2-96-16,-4 1 0 0,-4 1-128 0,-4 0 192 0,0 1-192 15,-1 1 128-15,-6 0-128 0,2 1 0 0,-2-1 0 16,0 3 0-16,-1 3 0 0,2 2 0 0,1 2 0 0,2 1 0 16,0 1 0-16,2 1 0 0,2 1 0 15,3-1 0-15,1 1 0 0,2 1 0 0,-1-1 0 0,4 0 0 16,3-2-128-16,2 0 128 0,0-1 0 0,4 0 0 15,3 0 0-15,1-2 0 0,1-1-128 0,3-1 128 16,0-2 0-16,2 1 0 0,0-3 0 16,2 1 0-16,1-2 0 0,2-1 144 0,0-2 64 0,0 0 16 15,0-1 0-15,1-2 0 0,-1-2 48 0,-2 0 16 16,-3-2 0-16,-1 0 0 0,-1-2 64 0,-1 0 16 16,-3 0 0-16,0-2 0 0,0 0-112 0,-3 0-32 15,-4 0 0-15,0 1 0 0,0 1-96 0,-5 3-128 0,-1-1 176 16,0 3-176-16,-1 1 0 0,-1 1 0 15,0 4-192-15,0 0 48 0,0 0-128 0,0 2-32 16,2 2 0-16,0 0 0 16,0 2-560-16,1 1-112 0,1 1-32 0,1 1-8912 0,2 1-1792 15</inkml:trace>
  <inkml:trace contextRef="#ctx0" brushRef="#br0" timeOffset="39849.68">2234 2489 29999 0,'0'0'1328'0,"0"0"272"0,3-5-1280 0,0-1-320 0,3 1 0 0,-1-1 0 0,3 3 0 0,-1 0 0 16,0 1 0-16,1 0 128 16,0 4 240-16,0 0 48 0,-1 2 16 0,1 3 0 0,-1 2-160 0,-2 2-16 15,1 1-16-15,-1 1 0 0,-2 1-112 0,0 2 0 16,-2-2-128-16,-2 2 192 0,-3 1-192 0,2-2 144 15,-3 0-144-15,1-1 128 0,-1-2-128 0,0-1 128 16,1-1-128-16,0-2 128 0,0-2-128 0,-1-1 192 16,5-5-192-16,0 0 192 0,-6 2-32 0,6-2 0 15,0 0 0-15,0 0 0 0,0 0-160 0,0 0 192 16,-1-9-192-16,1-1 192 0,2-1-192 0,2 0 0 16,-1-1 0-16,4-1 0 0,-1-2 0 0,1 0 0 15,-2-1-160-15,2 0 160 0,-2 2 0 0,2 2 0 0,0 1-128 0,-2 3 128 16,-2 1 0-16,1 3 0 15,-4 4 0-15,0 0 0 0,0 0 192 0,0 0 16 0,0 0 16 16,0 0 0-16,2 7-16 0,-2 1 0 16,-2 1 0-16,2 1 0 0,2 1-208 0,-2 0 144 0,1-1-144 0,0 0 128 0,2 0-128 0,0 0 0 15,0 0 0-15,1-2 0 0,1 0 0 0,0 0 0 16,0 0 0-16,2-3 0 0,1-1-208 0,1 0 80 16,-2-1 128-16,4-1-208 15,4-2-1632-15,-1 0-320 0,1-2-64 0</inkml:trace>
  <inkml:trace contextRef="#ctx0" brushRef="#br0" timeOffset="40087.37">2612 2494 29487 0,'-11'-6'1296'0,"11"6"288"15,0 0-1264-15,-3-3-320 0,0 0 0 0,3 3 0 0,0 0 896 0,0 0 112 16,0 0 16-16,0 0 16 0,0 0-480 0,0 0-112 0,4-6 0 0,4 2-16 16,-1 0-272-16,3 2-160 0,0 0 192 0,3 0-192 15,2 0 0-15,-1 1 0 0,1-1 0 0,1 0 0 32,-2 1-416-32,0 0-192 0,0-1-32 0,0 1-9376 0,-1 0-1872 0</inkml:trace>
  <inkml:trace contextRef="#ctx0" brushRef="#br0" timeOffset="40621.75">2988 2248 23951 0,'0'0'2128'0,"0"0"-1696"15,-2-4-432-15,2 4 0 0,0 0 544 0,0 0 32 16,0 0 0-16,6-4 0 0,-3-2-256 0,3 3-64 15,1 0 0-15,2 0 0 0,2 1 32 0,1 0 0 16,2 0 0-16,2 0 0 16,-1 0-80-16,2 1-16 0,0 0 0 0,1 0 0 0,0 0 32 0,-1 1 0 0,-1 0 0 0,0-1 0 15,1 0-224-15,-3-1 176 16,-2 1-176-16,0-1 160 0,-1 1-160 0,-2 1 160 16,-9 0-160-16,0 0 160 0,0 0 32 0,0 0 0 0,0 0 0 0,0 0 0 15,-3-4 16-15,-2 1 16 0,-1 0 0 0,-2 1 0 16,-2-1-16-16,-1 1 0 15,-1 0 0-15,-1 2 0 0,-2 1 16 0,1 0 0 0,-1 0 0 0,-1 1 0 16,1 1-224-16,-2 3 176 16,1-1-176-16,-1 1 160 0,1 0-160 0,0 2 0 0,1 1 0 0,0 1 128 15,-1 1-128-15,1 0 0 0,-2 0 0 0,3 1 0 16,2 0 0-16,1 0 0 0,1 0 0 0,3-2 0 16,3 1-144-16,1 0 144 0,-1 0 0 0,3-1 0 15,2 0 0-15,3-2 0 0,-1-1 0 0,3 0 0 16,0-2 128-16,2 0 48 0,2-1 0 0,0 0 0 0,1-2-176 15,-1-1 160-15,-1-2-160 0,1 0 160 0,0-2-160 0,0 0 192 16,-1-2-192-16,-1-1 192 0,-3 1 0 0,0-2 0 16,-1 0 0-16,-2 1 0 0,-2-3 128 0,-1 1 48 15,-1 1 0-15,-1-1 0 0,-3 0-160 0,-1 2-16 16,1 0-16 0,-2 2 0-16,-1 0-176 0,1 3 0 0,-1 1-192 0,0 3 192 31,0 0-736-31,1 1-32 0,1 2 0 0,0 0 0 15,3 2-2416-15,-1 1-480 0,-3 6-112 0,8-15 0 0</inkml:trace>
  <inkml:trace contextRef="#ctx0" brushRef="#br0" timeOffset="41111.43">3183 2441 15663 0,'0'0'688'0,"0"0"144"0,0 0-656 0,-1 7-176 0,1-7 0 0,-1 7 0 16,-1 2 2976-16,1-1 560 0,0-2 112 0,-1 1 32 15,1 1-2704-15,1-2-528 0,1 0-128 0,2 0 0 16,0 1 224-16,1-2 48 0,1 1 16 0,-1-2 0 16,1 0-288-16,1-2-48 0,-6-2-16 0,8 1 0 15,0-1-64-15,0-1-32 0,0-1 0 0,1-3 0 16,-1-1-32-16,-1-1 0 0,2 0 0 0,-1 0 0 0,-2-2-128 0,-1-1 192 16,-2 0-192-16,0 0 192 0,0 1-16 0,-2 2 0 15,-2-1 0-15,1 1 0 0,0 1 256 0,0 1 48 16,0 5 16-16,0 0 0 0,0 0-96 0,0 0-16 15,0 0 0-15,0 0 0 0,0 0-256 0,0 0-128 16,-3 7 0-16,2 2 128 0,1 2-128 0,0 1 0 16,0 1 0-16,-2 4 0 0,2 2 0 0,0 5 0 0,-1-1 0 0,1 1 0 15,0 1 0-15,-1 0 0 16,0 2 0-16,1-2 0 0,0 0 0 0,0 1 0 16,0-2 0-16,1-1 0 0,0-1 0 0,0-1 0 0,-1-3 0 0,2-2 0 15,-2-1 0-15,0-2 0 16,0-1 0-16,0-2 0 0,-2-2 0 0,1-1 128 0,1-7-128 0,0 0 128 15,0 0 112-15,0 0 16 0,-7 0 0 0,0-3 0 16,-1-2 192-16,-1 0 32 0,0-3 16 0,-1-2 0 16,1-1-208-16,-1-1-32 0,1-1-16 0,1 0 0 0,2-2-80 0,0 2-16 15,2-2 0-15,0 0 0 16,2 2-144-16,2 1 0 0,1 1 0 0,1 1 0 0,2 1-320 0,2 4 0 16,1-2 0-16,2 2 0 15,2 0-736-15,1 2-144 16,1 0-16-16,2 1-10352 0,0-1-2064 0</inkml:trace>
  <inkml:trace contextRef="#ctx0" brushRef="#br0" timeOffset="41583.8">2187 3134 26719 0,'0'0'1184'0,"-7"0"240"16,7 0-1136-16,-7 1-288 0,7-1 0 0,0 0 0 0,0 0 672 0,0 0 80 15,0 0 16-15,0 0 0 0,0 0 240 0,5 3 48 16,-5-3 16-16,11 3 0 0,3-1-432 0,5-1-64 16,4-1-32-16,5-1 0 0,5-1-32 0,4-1-16 15,3 1 0 1,1-2 0-16,0-4-176 0,2 0-16 0,0 1-16 0,2-1 0 0,0 0-144 0,2 2-16 15,3-1-128-15,-1 0 192 16,0-1-192-16,-3-1 0 0,-3 0 0 0,-3 1 0 0,-1 2 128 0,-3-1-128 16,-2 2 0-16,-3 0 0 0,-3 2 128 0,-4 0-128 0,-3-1 0 0,-5 2 144 15,-3 1-144-15,-3 1 0 16,-2 0 0-16,-8 0 0 16,0 0-320-16,0 0-128 0,0 0-48 0,-3 7 0 15,-3-1-1808-15,-2 1-352 0,-3 1-80 0</inkml:trace>
  <inkml:trace contextRef="#ctx0" brushRef="#br0" timeOffset="41944.31">2742 3460 31615 0,'0'0'1408'0,"-2"-6"272"0,-1-2-1344 0,1 2-336 0,2-1 0 0,2 1 0 0,-1-1 224 0,1 1-32 16,1 1 0-1,3-1 0-15,1 2 160 0,1 1 32 0,1 2 0 0,1 1 0 0,2 1-128 0,-1 2-32 16,-1 1 0-16,0 3 0 16,0 1-224-16,-3 3 176 0,-1 0-176 0,-3 1 160 0,-1 1-160 0,-2 1 192 15,-1 2-192-15,-3 0 192 0,-4 3-192 0,-1 1 0 16,0-3 0-16,1 0 0 0,0-2 0 0,0 0-144 16,1-3 144-16,1-1-208 0,2-3 208 0,1-1 208 15,2-1-32-15,1-6-16 0,0 0 160 0,5 5 16 16,0-1 16-16,3 0 0 0,2-3-160 0,1-1-16 15,2-1-16-15,4-1 0 0,2-2-160 0,1 0 0 0,3-1 144 0,0 0-144 16,2-2 0-16,-1 0 128 0,-1-1-128 16,0 0 0-1,1 1-256-15,-1 0-128 0,-1-3-32 0,0 2 0 16,0 1-2784-16,-1-2-544 0</inkml:trace>
  <inkml:trace contextRef="#ctx0" brushRef="#br0" timeOffset="42369.85">3661 2283 29887 0,'0'0'1328'0,"0"-6"272"0,0 6-1280 0,2-7-320 16,1 1 0-16,0 0 0 0,-3 6 160 0,5-5-32 16,-5 5 0-16,5-3 0 0,-5 3 640 0,7-2 128 15,1 2 32-15,-2 3 0 0,1 1-336 0,0 0-64 16,1 2-16-16,1 1 0 0,1 0-16 0,-1 4-16 15,1 1 0-15,-1 4 0 0,0 1 32 0,0 4 0 0,0 2 0 0,0 4 0 16,-1 1-192-16,1 5-16 16,-3 4-16-16,-1 2 0 0,-1 5-160 0,-3 5-128 0,-4 3 192 0,0 6-192 15,-1 1 144-15,-3 3-144 0,-2 3 0 0,-3-2 144 16,-3 1-144-16,-2-1 0 0,-1-3 0 0,-2 0 0 16,-1-2 0-16,-1-3 0 0,-1-3 0 0,-2-2 0 31,-2-3-480-31,0-2-32 0,-3 0 0 0,-2-5 0 15,-3-2-1904-15,-4-2-384 0,-2-2-80 0</inkml:trace>
  <inkml:trace contextRef="#ctx0" brushRef="#br0" timeOffset="42872.58">2002 2181 14735 0,'0'0'1312'0,"-5"-2"-1056"0,-1-3-256 0,-1 1 0 0,1 3 1632 0,-2 0 272 0,-1 0 48 0,0 1 16 16,-1 1-1072-16,0 1-192 0,-1 3-64 0,0 1 0 15,-1 3 208-15,1 2 48 0,0 2 0 0,0 3 0 16,-1 0-320-16,-1 7-48 0,1 5-16 0,1 3 0 31,-1 3-48-31,1 5-16 0,0 4 0 0,1 3 0 0,0 4-176 0,1 4-32 16,2 4-16-16,0 3 0 0,0 1 16 0,2 3 0 15,2 1 0-15,0 2 0 0,3 1-96 0,3-2-16 16,2-2 0-16,3-2 0 0,2-1 0 0,3-3-128 16,2 0 192-16,3-3-64 0,2-3 0 0,2-3 0 15,1-2 0-15,2-4 0 0,3-3-128 0,0-3 128 16,4-5-128-16,-1-2 128 0,-1-3-304 0,0-5-64 15,3-5-16-15,3-5-14608 0</inkml:trace>
  <inkml:trace contextRef="#ctx0" brushRef="#br0" timeOffset="43534.01">3834 2186 29247 0,'0'-19'1296'0,"1"10"272"0,-1-1-1248 0,8 0-320 0,5-1 0 0,-1 2 0 15,-4-1 416-15,-1 1 32 0,-1 1 0 0,0 0 0 16,-1 1 400-16,2 1 96 0,-2 3 16 0,1 1 0 15,-6 2-496-15,7 1-80 16,-2 3-32-16,-1 3 0 0,0 1-224 0,-2 3-128 0,0 2 160 0,-3 3-160 0,-2 2 0 0,-3 2 128 16,-1 3-128-16,-2 1 0 0,-1 1 0 0,-1-1 0 15,-1 0 0-15,1-4 0 0,0-3 0 0,2-3 0 16,1-2 0-16,2-2 0 0,1-3 528 0,1-2 64 16,4-5 16-16,0 0 0 0,0 0-144 0,0 0-16 15,0 0-16-15,0 0 0 0,6 1-256 0,2-1-48 16,2-1-128-16,1 0 192 0,1-1-192 0,1-1 0 15,3-1 0-15,-1 0 0 0,2 0 0 0,0-1 0 16,0 1 0-16,0 1 0 16,2-1-352-16,-1 2-112 0,-1-1-32 0,1 2 0 15,-2 1-2464-15,1 1-496 0</inkml:trace>
  <inkml:trace contextRef="#ctx0" brushRef="#br0" timeOffset="43847.95">4143 2710 28559 0,'0'0'2544'0,"0"0"-2032"0,-4-1-512 0,4 1 0 0,-4-2 1072 0,4 2 112 15,0 0 32-15,0 0 0 0,0 0-576 0,5-3-96 16,2 0-32-16,3 0 0 0,2 1 32 0,5 0 0 16,2 0 0-16,2 1 0 15,1-2-288-15,2 1-48 0,1-1-16 0,-1 0 0 0,-2 0-192 0,1-1 0 16,0 0 0-16,0 0 0 0,-3 1-128 0,-2 0-128 16,0-1-32-16,0 1 0 15,-5 0-2448-15,0 1-480 0,-2-1-112 0</inkml:trace>
  <inkml:trace contextRef="#ctx0" brushRef="#br0" timeOffset="44052.25">4384 2522 28559 0,'0'0'2544'0,"0"0"-2032"16,0 0-512-16,0 0 0 0,0 0 1152 0,0 0 144 0,0 0 32 0,-4 3 0 15,1 2-688-15,0 3-128 16,1 1-16-16,1 2-16 0,1 1-32 0,0 2-16 0,0 4 0 0,0 0 0 15,1 2-112-15,-1 1-32 0,0 1 0 0,0 1 0 16,-1 1-288-16,1 0 0 16,0 0 0-16,0-2 0 0,1 0-144 0,0-3-48 0,2-1 0 0,-1-2 0 31,1-1-2112-31,0-4-416 0</inkml:trace>
  <inkml:trace contextRef="#ctx0" brushRef="#br0" timeOffset="44572.06">4946 2327 28799 0,'-5'-13'1280'0,"3"8"256"0,0-2-1232 0,0 0-304 0,4-3 0 0,-2-2 0 0,1 1 448 0,0-3 48 16,1 0 0-16,0 1 0 0,3 1 416 0,1 0 96 16,3-3 16-16,2 3 0 0,2 1-528 0,3 0-112 15,1 0 0-15,3 1-16 16,1 2-176-16,2 1-48 0,2 3 0 0,1 0 0 0,-2 2-16 0,-1 2 0 0,-4 1 0 0,-1 3 0 15,0-1-128-15,-3 2 0 16,-3 3 144-16,-1 1-144 0,-1 0 0 0,-1 1-128 0,-2 2 0 0,-3 1 0 31,-1 2-1536-31,0 1-320 0,-2-1-48 0,0-1-16 16,-2-2-1472-16,0-1-288 0,-2-1-64 0,1-2-5088 0</inkml:trace>
  <inkml:trace contextRef="#ctx0" brushRef="#br0" timeOffset="44776.06">5269 2261 4607 0,'0'0'400'0,"-6"-6"-400"0,1-1 0 0,-1 1 0 16,-1-1 3760-16,-2 1 656 0,-1-2 144 0,1 1 32 15,0 2-1968-15,2 0-400 0,-1 1-80 0,1 2-16 16,3 1-512-16,-2 1-96 0,-1 1-32 0,0 2 0 16,0 4-752-16,1 2-160 0,-1 0-16 0,1 2-16 15,-2 3-48-15,0 2-16 16,-1 3 0-16,2 1 0 0,-1 1-160 0,1-1-16 0,0 2-16 0,1 2 0 16,2-5-288-16,1 0 160 0,0-1-160 0,2-1 128 15,1 1-128-15,1-2 0 0,0 0 0 0,2-3 0 0,-1-1 0 0,1-1 0 16,2-1 0-16,1-1 0 15,2 0-304-15,2-3-80 0,3-1-32 0,2 0 0 16,2-2-2032-16,2 0-416 0,1-5-80 0</inkml:trace>
  <inkml:trace contextRef="#ctx0" brushRef="#br0" timeOffset="45576.41">5401 2437 28559 0,'0'0'2544'0,"0"0"-2032"31,0 0-512-31,0 0 0 0,0 0 256 0,0 0-64 0,7 1 0 0,-1 1 0 16,-1 1 400-16,2 2 80 0,0 0 16 0,-2 2 0 0,2 1-256 0,-3 1-48 15,1 1-16-15,-2 1 0 0,-1 1-224 0,0 1-144 0,-1 1 192 0,-1-1-192 32,-1 0 192-32,-2 0-64 0,2-1 0 0,-1-1-128 0,-1-1 144 0,1-2-144 0,0-3 0 0,2-5 144 15,0 0-144-15,0 0 0 16,0 0 144-16,0 0-144 0,0 0 0 0,0 0 144 0,0-7-144 0,2-1 0 15,2-3 0-15,0 0 0 0,1-2 0 0,2 0-144 16,0-1 16-16,-2 1 0 0,2 1 0 0,-1 2 0 16,0 3 128-16,-1 0 0 0,1 3 0 0,-6 4 0 0,0 0 0 0,0 0 0 15,0 0 0-15,0 0 0 0,0 0 192 0,2 7-16 16,-1 1-16-16,0 2 0 0,0 1-160 0,0 0 0 16,2 0 144-16,-2-1-144 0,0 0 0 0,0 0 0 15,1-1 0-15,1-1 128 0,1-1-128 0,1-2 128 16,4 1-128-16,0-2 128 0,-3 1-128 0,1-3 176 15,1-2-176-15,3-1 192 0,0-3-192 0,0 1 192 16,0-2-192-16,1-3 192 0,1-2-192 0,-1-1 160 16,0-1-160-16,-1-1 160 0,-1-3-160 0,-1 1 0 15,-1-1 144-15,-2 3-144 16,0-1 0-16,-2 3 0 16,-1 3 0-16,1 1 0 0,-2 1 128 0,-2 6-128 15,0 0 128-15,0 0-128 0,0 0 208 0,0 0-16 16,0 0-16-16,0 0 0 0,-2 7-176 0,1 0 0 0,0 1 144 0,1 1-144 15,0 1 0-15,0 1 0 16,-2 0 0-16,2 0 0 0,-1 0 0 0,1-1 0 16,1-2 0-16,2 1 0 0,1-2 0 0,0-2 0 15,0 0 0-15,0-2 0 0,2 0 0 0,0 0 0 0,1-3 0 0,-1-2 128 16,1 0-128-16,0-1 144 0,-2 0-144 0,2-3 160 16,2 0-32-16,-3-2-128 0,2-1 192 0,-2-1-64 15,-1-1-128-15,-1-1 160 0,0-1-160 0,-1 1 160 0,0-1-160 0,0 2 128 16,0 1-128-16,-1 1 128 0,-1 1 128 0,0 2 32 15,-1 6 0-15,0 0 0 0,0 0 176 0,0 0 48 16,0 0 0-16,0 0 0 0,0 0-336 0,-2 6-176 16,0 3 192-16,-1 3-192 0,2 3 0 0,1 3 0 15,0 2 0-15,0 2 0 0,1 2 128 0,1 2-128 16,-1 2 0-16,1 1 0 0,0 0 144 0,0 3-144 16,-2 0 0-16,1 0 144 0,0-1-144 0,2-2 0 15,-2-1 0-15,1-2 0 0,-1-1 0 0,0-3 160 16,0-4-160-16,1-1 160 0,-2-2 128 0,0-3 32 15,-1-2 0-15,1-2 0 0,-1 0-128 0,1-8 0 16,0 0-16-16,0 0 0 0,-3 4-16 0,3-4 0 16,-6 2 0-16,1-2 0 0,5 0-160 0,-7-2 192 0,2-1-192 0,-3-1 192 15,0 0-448-15,1 0-64 16,-1-3-32-16,3-1 0 16,-4 1-1440-16,2-3-272 0,2-2-64 0,0-1-9456 0,1 0-1872 0</inkml:trace>
  <inkml:trace contextRef="#ctx0" brushRef="#br0" timeOffset="45953.6">5733 2068 34095 0,'-4'-9'3024'0,"-2"-1"-2416"0,1-1-480 0,0 0-128 0,1 0-240 0,3 1-64 16,-3-1-16-16,3 0 0 15,0 3 928-15,2 0 176 0,1 1 48 0,2 2 0 0,0-1-304 16,2 2-48-16,0 1-16 0,1 0 0 0,-2 2-272 0,2 2-64 16,0 2-128-16,-1 0 192 0,0 1-192 0,-2 3 0 15,-1 1 128-15,-2-1-128 0,-1 2 0 0,-1 2 0 16,-2 1 0-16,0 0 0 0,-1 0 0 0,0 1 0 16,0-2 0-16,-1 0 0 0,2 0 128 0,-3 0-128 15,4-2 0-15,-1 0 144 0,-1-2 16 0,0-1 0 16,4-6 0-16,0 0 0 0,0 0 96 0,0 0 0 15,0 0 16-15,0 0 0 0,0 0 48 0,0 0 16 16,0 0 0-16,0 0 0 0,8-2-80 0,1 0 0 16,1-1-16-16,1-1 0 0,1 1-96 0,1 0-16 15,1 0 0-15,2-1 0 0,-2 0-128 0,1 1 0 16,0 0 0-16,-1 2 0 0,-1 0 0 0,0 0 0 0,-1 1 0 0,1 0 0 31,0 1-640-31,-4 0-96 0,-3 1-32 0,0 3-11328 0,-2 0-2256 0</inkml:trace>
  <inkml:trace contextRef="#ctx0" brushRef="#br0" timeOffset="49941.17">6493 2133 20271 0,'0'0'1792'0,"0"0"-1424"0,0 0-368 0,0 0 0 0,0 0 1216 0,0 0 160 15,0 0 32-15,7-2 16 0,0-2-656 0,2 2-128 16,0 1-16-16,4 0-16 0,0 0-64 0,3 0-16 15,0 0 0-15,1 0 0 0,-2 1-160 0,2-1-48 16,-1-1 0-16,0 1 0 16,-1 0-192-16,-1 0-128 0,-2 0 160 0,0 1-160 0,-1 1 0 0,-1 0-192 15,-3-2 16-15,0 2-8880 16,-7-1-1776-16</inkml:trace>
  <inkml:trace contextRef="#ctx0" brushRef="#br0" timeOffset="50113.55">6497 2319 28559 0,'0'0'1264'0,"-5"-1"272"0,5 1-1232 0,0 0-304 0,0 0 0 0,0 0 0 15,0 0 288-15,0 0 0 16,0 0 0-16,0 0 0 0,0 0 128 0,10 2 32 16,1 0 0-16,2-1 0 0,2 0-112 0,3 2-16 0,2-2 0 0,-1 0 0 15,0-1-320-15,1 0 0 0,0-1 0 0,1-2-192 31,1 1-1776-31,1-1-352 0,0-1-80 0</inkml:trace>
  <inkml:trace contextRef="#ctx0" brushRef="#br0" timeOffset="50585.84">7270 1978 27647 0,'-7'-9'2448'0,"5"6"-1952"0,-1-1-496 0,-1 1 0 0,0 1 896 0,-1 1 64 15,1 0 32-15,0 1 0 0,-2 1-416 0,1 1-64 16,-2 1-32-16,2 2 0 0,0-1-96 0,1 3 0 16,-2-1-16-16,2 3 0 0,-1-1-176 0,1 0-48 15,1-1 0-15,1 1 0 0,-1-1 0 0,2-1 0 16,1-6 0-16,1 7 0 0,-1-7 176 0,0 0 16 15,3 5 16-15,0 0 0 0,-3-5-16 0,0 0 0 16,4 3 0-16,2-1 0 0,-6-2-80 0,7 1-32 16,1-1 0-16,0-1 0 0,1 0-96 0,1 0-128 15,-1 0 176-15,2 0-176 0,2 0 128 0,0 1-128 0,1 1 0 0,-2 1 0 16,1 0 0-16,1 3 0 0,0-1 0 0,0 3 0 16,-3 0 0-16,1 3 0 0,-2 0 0 0,0 1 0 15,0-1 0-15,-2 2 0 0,-2 1 0 0,-2 0 0 16,-3 2 0-16,-1-3 0 15,-3-1 0-15,1 0 0 0,-4-1 176 0,-1 0-176 0,-1-2 160 0,-2 1-160 16,-3-1 160-16,-1 0-160 0,0-2 160 0,-2 1-160 0,1-2 0 0,-2 0 0 16,3-2-176-16,-2 0 176 15,1 0-512-15,2-1 32 0,0-2 0 0,3 0 0 16,-1 0-544-16,2-1-96 0,1-3-32 0,2 1-9264 16,1-2-1856-16</inkml:trace>
  <inkml:trace contextRef="#ctx0" brushRef="#br0" timeOffset="51010.73">7272 2042 11055 0,'0'0'480'0,"0"0"112"0,0-6-464 0,2 1-128 16,1-1 0-16,1 1 0 0,0 0 2656 15,2 1 512-15,1-2 96 0,2 1 32 0,0-1-1856 0,2 1-368 16,2-1-80-16,1 1-16 0,2-1-208 0,-1 2-64 15,1 1 0-15,-1-1 0 0,0 1-32 0,1 1-16 0,0 1 0 0,1 1 0 16,-3 0-176-16,-1 2-32 0,-1 1-16 0,-1 2 0 16,-1 0 0-16,-1 2 0 15,-1-1 0-15,-1 2 0 0,-1 1-192 0,-1 1-48 0,0 1 0 0,-1 0 0 16,1 0-192-16,-1 0 128 0,0 0-128 0,2 1 0 16,-1-1 128-16,2-1-128 0,4-1 0 0,-3-2 0 15,1 1 0-15,0-1 0 0,2-2 0 0,3-2 0 16,0 1 128-16,1-3-128 0,1-1 0 0,-1-1 0 15,1-2 128-15,-1 0-128 0,1-1 0 0,0-3 144 0,-3-1-144 0,1 0 192 16,-4-1-192-16,0-1 192 0,-3-2 64 0,-3 0 32 16,-2-1 0-16,-1-1 0 15,-3 2 128-15,-2 0 32 0,-4-1 0 0,-2 1 0 0,0 1 128 0,-4 1 48 16,-2 1 0-16,0 3 0 0,0 1-336 0,-1 3-64 16,1 1-16-16,0 1 0 0,4 2-208 0,-2 1 0 15,-2 2 0-15,2 1 0 0,0 2-336 0,1 0 32 16,2 1 16-16,2-1 0 15,1 1-752-15,3 0-160 0,0 0-16 0,3 0-16 16,2-2-1344-16,2 0-272 0,3-2-48 0</inkml:trace>
  <inkml:trace contextRef="#ctx0" brushRef="#br0" timeOffset="51313.05">8030 1934 14735 0,'0'0'1312'0,"0"0"-1056"0,0 0-256 0,0 0 0 16,-5 4 3456-16,1 2 624 0,-2-1 128 0,1 2 16 15,-1-1-3328-15,2 2-688 0,0 0-208 0,0 1 128 16,-1 1 208-16,2-1 48 0,-1 1 16 0,3 0 0 16,1 0-64-16,1 0-16 0,0 0 0 0,3 0 0 15,0-1 16-15,2-3 0 0,0 0 0 0,2-1 0 32,0 1 32-32,1-3 0 0,2-3 0 0,0-1 0 0,2-1-80 0,0-2-16 15,1-1 0-15,-1-1 0 0,-1 0 96 0,-1-2 16 16,0-1 0-16,-1-1 0 0,-1 1-80 0,-1-2-16 15,-2-2 0-15,0-1 0 0,-2 0-96 0,-2 0-32 16,-2-1 0-16,-1 0 0 0,-1-1 0 0,-2 2 0 16,-2 1 0-16,0 1 0 0,-1 1-160 0,-1 2 0 15,-3 1 0-15,1 2 0 16,-1 1-832-16,0 2-112 0,2 1-16 0,-1 2 0 16,0 2-2304-16,0 1-448 0</inkml:trace>
  <inkml:trace contextRef="#ctx0" brushRef="#br0" timeOffset="51642.67">8319 1926 24879 0,'-9'11'1088'0,"6"-4"256"0,0 0-1088 0,-1 2-256 0,1 0 0 0,0-1 0 0,-1-1 336 0,1 2 16 16,0 0 0-16,2-1 0 0,0-2 736 0,1 1 160 15,1 0 32-15,2-1 0 0,1 0-416 0,3-1-80 16,1 0-16-16,2-2 0 0,0 0-256 0,2-2-64 15,2-2-16-15,1-2 0 0,2-2-96 0,-1 0-16 16,1-2 0-16,-2 0 0 0,0-2 64 0,-1-2 0 16,0-2 0-16,-1-2 0 0,-2 0-112 0,-2 0-16 15,-2 0 0-15,-3 0 0 0,-1-1 64 0,-1 2 16 16,-4 1 0-16,-1 2 0 0,-2 1 48 0,-2 2 16 16,-1 2 0-16,-2 2 0 0,-1 1-400 0,-2 2 128 15,-3 1-128-15,-1 2 0 0,0 3-144 0,-2 0-112 16,-1 4-32-16,0 2 0 15,1 2-544-15,0 1-128 0,2 1 0 0,3-1-16 16,2-1-1824-16,3 0-352 0,1 0-80 0,4-5-9856 0</inkml:trace>
  <inkml:trace contextRef="#ctx0" brushRef="#br0" timeOffset="52176.21">8728 1846 11055 0,'0'0'480'0,"0"0"112"0,0 0-464 0,0 0-128 0,-1-6 0 0,1 6 0 0,0 0 4624 0,0 0 912 16,0 0 176-16,0 0 48 0,0 0-3840 0,0 0-768 15,-3 6-160-15,1 3-32 0,1 3-528 0,-1 3-112 16,2 2-32-16,0 1 0 0,0 2-96 0,0 0 0 15,2 1-16-15,-1 2 0 0,0 0-176 0,0 0 128 16,0-1-128-16,2 0 128 0,-1 0-128 0,1-2 0 16,-1 0 0-16,0-3 128 0,0-2-128 0,-1-1 0 15,0-1 144-15,1-2-144 0,-1-2 144 0,0-2-144 16,1-2 192-16,-2-5-192 0,0 0 192 0,0 0-64 16,0 0 0-16,0 0-128 0,0 0 256 0,0 0-48 15,-3-7-16-15,0-1 0 0,1-4-64 0,-1-3-128 16,0-1 176-16,-1-3-176 0,2-2 0 0,2-1 0 15,0-2 0-15,2 0 0 0,2-2 0 0,-1 1 0 0,-1 0 0 16,3 0 0-16,0-1 0 0,2 3 0 0,-1 2 0 0,2 3 0 16,0 1 224-16,2 3-64 0,-3 1-16 0,3 3 0 15,0 1-144-15,2 3 0 0,-2 2 0 0,0 2 0 16,0 0 0-16,-1 2 0 0,-2 1-144 0,1 2 144 16,-1 1 0-16,-3 2 0 0,-1 0 0 0,-2 3 0 15,-1 0 192-15,-3 2-64 0,-2 2-128 0,-3 0 192 16,-2 2-64-16,-2-1-128 0,0 0 176 0,0 0-176 15,-1-2 0-15,-1-2 0 0,1-1-160 0,2 0 160 16,1-1-288-16,1-1 64 0,3-3 16 0,1-1 0 16,5-3-624-16,0 0-128 0,0 0-32 0,0 0 0 15,8-1-1664-15,4-3-336 0,4-2-64 0</inkml:trace>
  <inkml:trace contextRef="#ctx0" brushRef="#br0" timeOffset="52521.56">9188 1784 20271 0,'0'0'896'15,"0"0"192"-15,0 0-880 0,0 0-208 0,0 0 0 0,-4 2 0 0,-5 2 1984 0,1-1 336 0,0 0 80 0,0 2 16 16,-2-1-1264-16,-1 3-240 16,0 0-48-16,0 1-16 0,0 0-368 0,1 2-80 15,0 1-16-15,2 0 0 0,2 0-384 0,0 0 128 16,2-1-128-16,2 0 0 0,2-2 0 0,1 0 0 0,0-2 128 0,3 0-128 16,3 1 0-16,0-1 160 15,3 0-160-15,1-1 160 0,1 1-160 0,3-2 0 16,-1 1 144-16,1-2-144 0,2 0 0 0,-1 1 128 0,0-1-128 0,-1 0 0 15,0 2 272-15,-3 0-16 0,-2-1 0 0,-3 2 0 16,-2-2 128-16,-2 2 32 0,-3-6 0 0,-1 6 0 16,-1 0 112-16,-5 1 32 0,-2 0 0 0,-1 1 0 15,-1 0-176-15,-2 0-16 0,-1 1-16 0,1 0 0 16,-3 0-192-16,3 0-32 0,0-2-128 0,1 1 192 16,0-1-192-16,1-1 0 0,1 1 0 0,1-2 0 15,1 0 0-15,-1-2 0 0,3-1-176 0,6-2 176 31,0 0-1088-31,0 0-80 0,0 0-32 0,0-5-9904 0,2-2-1984 0</inkml:trace>
  <inkml:trace contextRef="#ctx0" brushRef="#br0" timeOffset="52687.32">9423 1892 29487 0,'0'0'1296'0,"0"0"288"0,0 7-1264 0,-2 0-320 15,0 3 0-15,0 0 0 0,-1 1 0 0,-1 0 0 16,0 0 0-16,-1 0 0 0,1 0 624 0,1 0 64 15,1 0 16-15,0 0 0 0,1 0-176 0,1 0-16 16,0-1-16-16,1 0 0 0,1-1-304 0,1 0-48 0,0-2-16 0,0 2 0 31,2-3-560-31,0-2-112 0,1-1-32 0,-6-3-14080 0</inkml:trace>
  <inkml:trace contextRef="#ctx0" brushRef="#br0" timeOffset="52820.1">9392 1682 36111 0,'-7'-9'1600'0,"7"9"320"0,0 0-1536 0,-3-3-384 0,3 3 0 0,0 0 0 15,0 0-352-15,0 0-160 0,-3-3-16 0,3 3-16 16,0 0-1168-16,0 0-224 0,0 0-48 0</inkml:trace>
  <inkml:trace contextRef="#ctx0" brushRef="#br0" timeOffset="57322.38">10219 7308 1839 0,'0'0'160'0,"0"0"-160"16,0 0 0-16,0 0 0 0,0 0 1248 0,0 0 224 15,0 0 32-15,0 0 16 0,0 0-496 0,0 0-80 16,0 0-32-16,0 0 0 0,0 0-208 0,0 0-32 16,2-5-16-16,-2 5 0 0,0 0 144 0,2-6 32 0,-2 6 0 0,1-5 0 15,-1 5-96-15,1-6-16 16,-1 6 0-16,1-5 0 0,-1 5-16 0,0 0-16 0,2-6 0 0,-2 6 0 15,0 0-32-15,0 0 0 16,0 0 0-16,0 0 0 0,0 0-288 0,0 0-64 0,0 0-16 0,0 0 0 0,0 0-288 0,1 7 0 16,0 1 128-16,0 2-128 15,-1 1 0-15,0 1 160 0,0 1-160 0,-1 1 128 0,0 2-128 0,0 0 0 16,-2 1 144-16,2-1-144 0,0 1 128 0,0-3-128 16,0-1 128-16,1-1-128 0,0-1 144 0,1-1-144 15,-1-1 192-15,1-1-192 16,1-2 336-16,1 0-32 0,-3-6-16 0,0 0 0 0,0 0 240 0,0 0 48 15,0 0 16-15,0 0 0 0,0 0 32 0,5-5 0 16,-1 0 0-16,1-2 0 0,-2-2-224 0,-1-2-32 16,-1-2-16-16,1-1 0 0,-2-3-48 0,-2 0-16 15,0-1 0-15,0 1 0 0,-1-1 16 0,1 2 0 16,-1 0 0-16,1 3 0 0,-2 1-112 0,0 1 0 16,2 2-16-16,0 2 0 0,0 2 64 0,2 5 16 15,0 0 0-15,0 0 0 0,0 0-128 0,0 0-128 0,-3 5 176 16,0 3-176-16,2 0 0 0,1 1 0 0,0 1 0 0,0 1-192 15,0 0 192-15,1 1 0 0,0 0 0 16,1 0-144-16,0-1 144 0,-1 0 0 0,0-1 0 16,0-1 0-16,-1-1 0 0,0-1 0 0,0-7 0 0,0 0 0 15,0 0 0-15,0 0 0 16,-1 5 0-16,1-5-192 0,0 0-2128 16,0 0-432-16</inkml:trace>
  <inkml:trace contextRef="#ctx0" brushRef="#br0" timeOffset="59801.44">9422 7450 4607 0,'0'0'400'0,"0"0"-400"15,0 0 0-15,0 0 0 0,0 0 1728 0,0 0 256 16,-2-3 48-16,0-1 16 0,0-1-688 0,2 5-128 16,-4-4-16-16,4 4-16 0,-2-5-48 0,0 1-16 15,0-1 0-15,0-1 0 0,2 6 32 0,-1-4 16 16,-1-1 0-16,2 5 0 0,-1-4-256 0,1 4-48 16,-1-5-16-16,1 5 0 0,0 0-192 0,0 0-32 0,0 0-16 0,0 0 0 15,0 0-240-15,0 0-64 0,-4 6 0 0,1 1 0 16,-1 0-112-16,2 2-16 0,0 0-16 0,1 0 0 15,-1-1-16-15,0 2 0 0,2 0 0 0,0 0 0 16,0 0-160-16,0 0 128 0,0 0-128 0,2 1 128 16,-1 0-128-16,0 0 0 15,1 0 0-15,1-1-9632 0,1 0-1952 0</inkml:trace>
  <inkml:trace contextRef="#ctx0" brushRef="#br0" timeOffset="61071.18">8574 7495 6447 0,'0'0'272'0,"0"0"80"0,0 0-352 0,0 0 0 16,0 0 0-16,0 0 0 0,0 0 1920 0,0 0 304 15,0 0 64-15,0 0 16 0,0 0-1264 0,0 0-240 16,0 0-48-16,0 0-16 0,0 0-416 0,0 7-64 16,0 1-32-16,1 1 0 15,0 0-32-15,1 1 0 0,-2 1 0 0,0-1 0 0,0 0 32 0,1 0 0 16,0 0 0-16,0-1 0 0,0-2 32 0,0 1 16 0,1 0 0 0,-2-2 0 15,0-6 288-15,0 0 48 0,0 0 16 0,0 0 0 16,0 0 80-16,0 0 32 0,0 0 0 0,0 0 0 16,0 0-224-16,0-6-32 15,-2-2-16-15,1 0 0 0,0 1-224 0,1-2-48 0,0-1-16 0,0-1 0 16,-1-2-32-16,0 0 0 16,0-1 0-16,-1 2 0 0,1 0-144 0,0 2 0 0,0 2 144 0,0 1-144 15,-1 1 128-15,2 6-128 0,0 0 128 0,0 0-128 0,0 0 0 0,-6 0 0 16,2 4 0-16,0 1 0 0,-1 2 0 0,1 2 0 15,0 2-192 1,1 1 64-16,0 0 128 0,0 1 0 0,0 1 0 0,1 0-128 0,1-2 128 0,0 0 0 31,0-1 0-31,1-2-128 0,0-3 128 0,0-6 128 0,0 0-128 0,0 0 176 0,0 0 448 0,0 0 80 16,0 0 32-16,0 0 0 0,0 0 96 0,4-5 32 16,1-4 0-16,-2-1 0 0,1-2-336 0,-1-2-64 15,-3-2-16-15,1 0 0 0,0-1-144 0,0 2-48 16,0 0 0-16,0 2 0 0,-1 1-96 0,0 2-32 15,-1 3 0-15,0 1 0 0,1 6-128 0,0 0 0 16,0 0 0-16,0 0 0 0,0 0-160 0,0 0 160 0,-2 8-208 0,-1 2 80 47,0 2-304-47,1 1-48 0,1 2-16 0,1 1 0 0,0 0-2192 0,1 1-448 0,1 12-96 0,1-9-16 0</inkml:trace>
  <inkml:trace contextRef="#ctx0" brushRef="#br0" timeOffset="62425.42">7772 7539 5519 0,'0'0'496'0,"0"0"-496"15,0 0 0-15,0 0 0 0,0-5 1392 0,0-1 176 16,0 6 32-16,0 0 16 0,0 0-688 0,0 0-144 15,-2-6-16-15,0 0-16 0,0 2-16 0,2 4 0 0,0 0 0 0,0 0 0 16,0 0-128-16,0 0-32 16,0 0 0-16,0 0 0 0,-6 1-272 0,6-1-64 0,-3 8-16 0,-1-1 0 15,0 1-96-15,1 1-128 16,0 0 176-16,-1 1-176 0,2 0 192 0,0-1-192 0,1 1 192 0,0 0-192 16,0 0 272-16,0 0-48 15,1-1-16-15,0 0 0 0,0-3 112 0,0-6 32 0,0 6 0 0,0-6 0 16,0 0 144-16,0 0 16 0,0 0 16 0,0 0 0 15,0 0 112-15,0 0 0 0,0 0 16 0,0 0 0 16,0 0-208-16,-3-5-32 16,1-1-16-16,0-2 0 0,0-1-96 0,0-1-32 0,-1 0 0 0,1-1 0 15,0-1-16-15,0 0 0 0,-2 0 0 0,2 0 0 0,0 1-128 0,0 1-128 16,-1 1 192-16,-1 2-192 0,1 0 128 0,3 7-128 16,-2-4 0-16,2 4 0 0,-5-3 128 0,5 3-128 15,-5 2 0-15,0 1 0 0,1 1 0 0,1 2 0 16,-2-1 0-16,2 2 0 0,1 1 0 0,2-1 0 15,-2 1-144-15,2 0 144 0,-1-1 0 0,1 0-128 16,1 0 128-16,-1-7 0 0,2 5 0 0,-2-5 0 16,0 0 0-16,0 0 0 0,0 0 0 0,0 0 0 15,0 0 144-15,0 0-144 0,0 0 288 0,6 0-48 0,-6 0-16 0,6-4 0 16,-2-3 48-16,0-1 16 16,-1 0 0-16,-1-3 0 0,0-2-32 0,-1 1 0 0,1 0 0 0,-1 0 0 15,0 1-96-15,-1 2-32 16,0 3 0-16,0 0 0 0,0 6-128 0,0 0 128 0,0 0-128 0,0 0 128 15,0 0-128-15,-5 6 0 0,1 3-192 0,1 2 192 16,-1 3-256-16,2 1 80 0,0 1 16 0,1 0 0 31,0 1-1568-31,1-2-304 0,0-1-64 0,1 0-16 0</inkml:trace>
  <inkml:trace contextRef="#ctx0" brushRef="#br0" timeOffset="63652.4">6726 7564 4607 0,'0'0'400'0,"0"0"-400"0,0 0 0 0,0 0 0 16,0 0 2128-16,0 0 352 16,0 0 64-16,0 0 16 0,-1-6-1056 0,1 6-208 0,0 0-32 0,0 0-16 15,0 0-640-15,0 0-128 0,-4 5-32 0,4-5 0 16,-4 5-128-16,1 3-48 15,0 1 0-15,1 0 0 0,-1 2-64 0,1 0-16 0,1 0 0 0,-1-1 0 16,0 0-48-16,1 0-16 0,1-1 0 0,0 0 0 16,0-2 240-16,1 0 32 0,-1-7 16 0,1 7 0 15,-1-7 80-15,0 0 16 0,0 0 0 0,3 5 0 0,-3-5-128 0,0 0 0 16,0 0-16-16,0 0 0 0,0 0 96 0,0 0 32 16,0 0 0-16,0 0 0 0,1-6-144 15,1-2-32-15,0-1 0 0,-1-1 0 0,1-1-112 0,-1 0-16 16,-2-1-16-16,1 0 0 0,0 0-176 0,0 0 160 15,-1 0-160-15,1 1 160 0,0 1-160 0,0 1 0 16,0 1 0-16,0 2 0 0,-1 0 128 0,1 6-128 16,0 0 128-16,0 0-128 0,0 0 0 0,0 0 0 15,0 0 0-15,-3 6 0 0,1-1 0 0,1 2 0 16,-2 0 0-16,1 1-176 0,-1 0 176 0,1 1 0 16,1-1 0-16,0 1 0 0,0-1 0 0,1 0 0 15,0-2 0-15,0 2-128 0,0-8 128 0,1 7 0 16,-1-7 0-16,0 0 0 0,0 0 0 0,0 0 0 15,0 0 0-15,0 0 0 0,0 0 192 0,0 0-16 0,0 0-16 0,0 0 0 16,0 0 160-16,4-6 16 16,0-2 16-16,-2 1 0 0,0-2-128 0,-1-1-32 15,-1-1 0-15,0 0 0 0,0-1-64 0,0 0 0 0,-1 2-128 0,1 0 192 16,0 0-192-16,0 1 0 0,-2 3 0 0,2 6 0 16,-1-5 0-16,1 5 0 0,0 0 0 0,0 0 0 0,0 0-160 0,0 0 160 15,0 0-128-15,-1 7 128 0,0-1 0 0,-2 2-160 16,3 0 160-16,0 0 0 0,0-1 0 0,3 0-128 15,-3-1 128-15,0-6 0 16,0 0 0-16,0 0 0 0,2 7 0 0,-2-7 0 0,0 0 0 0,0 0 0 16,0 0 0-16,0 0 0 0,0 0 128 0,0 0 48 15,0 0 0-15,0 0 0 0,3-4 112 0,-2-3 32 16,-1-1 0-16,1 1 0 0,0-1-48 0,1 0 0 16,-2 1 0-16,0 0 0 0,-2 0-272 0,2 3 0 15,0 4 0-15,0 0 0 0,0 0 0 0,0 0 0 31,0 0 0-31,0 0 0 0,-2 7 0 0,1 1-192 0,-1 2 192 0,1 0-192 0,0 0 192 0,1 0 0 16,1 1 0-16,0 0-144 16,1-1-1104-16,-1 0-224 0,3-1-32 0</inkml:trace>
  <inkml:trace contextRef="#ctx0" brushRef="#br0" timeOffset="68939.28">10245 7401 3679 0,'0'0'320'0,"0"0"-320"0,0 0 0 0,0 0 0 16,0 0 896-16,0 0 96 0,0 0 32 0,0 0 0 15,0 0-640-15,0 0-128 0,0 0-32 0,0 0 0 0,0 0 96 0,0 0 32 16,0 0 0-16,0 0 0 0,0 0 0 16,0 0 0-16,0 0 0 0,0 0 0 0,0 0 96 0,0 0 32 15,-2-6 0-15,2 6 0 0,-2-4-32 0,2 4 0 16,-4-4 0-16,4 4 0 0,-3-4-112 0,-1 1-16 16,-1 0-16-16,5 3 0 0,0 0-96 0,-4-3-16 15,-2 0 0-15,3 1 0 0,3 2 416 0,0 0 80 16,-3-4 16-16,3 4 0 15,-2-5-512-15,2 5-192 0,0 0 176 0,0-4-176 0,1-1 384 0,-1 5-32 16,3-4 0-16,-3 4 0 0,3-4-208 0,-3 4-144 16,5-5 192-16,-5 5-192 0,5-3 128 0,1 1-128 0,-1-1 0 0,-5 3 0 15,7-1 0-15,-7 1 0 16,0 0 0-16,0 0 0 0,0 0 0 0,6 4 0 16,-6-4 0-16,5 5 0 0,-2 2 0 0,-1-1-144 15,-1 2 144-15,1 1 0 0,-2 0 0 0,-2-1 0 16,0 1 0-16,0 0 0 0,0 0 0 0,0-1 0 15,-2-1 0-15,1 0 0 0,0-1 0 0,-1 0 0 16,4-6 0-16,-4 4 128 0,0 0-128 0,-2-2 176 0,0-1-176 0,0 0 192 16,1-1-64-16,-1-1-128 15,1-1 192-15,-1 0-64 0,-1-1 128 0,1 0 32 0,0 0 0 16,1-2 0-16,0-1 64 0,1 0 16 0,1 0 0 0,1-1 0 16,-2-2 96-16,2 2 32 0,1-1 0 0,1 0 0 15,1-1-144-15,-1 2-32 0,2-2 0 0,2 1 0 16,-2 2-160-16,1-1-32 0,1 0-128 0,2 2 192 15,-1 0-192-15,1 1 0 0,1 0 0 0,-1 0 0 0,1 1 0 0,0 1 0 16,-1 0 0-16,1 1 0 0,-1 1 0 0,1 1 0 16,-7-1 0-16,6 3 0 0,1 0-160 0,-2 2 160 15,-5-5-128-15,5 6 128 0,-1 1 0 0,0-1-128 16,-3 1 128-16,0 1 0 0,0 1 0 0,0-1 0 16,0 0 0-16,-1 0 0 0,-1-1 0 0,0 2 0 15,0 1 0-15,0-2 0 0,-3-2 0 0,2 0 128 16,0-1-128-16,2-5 128 0,-3 5-128 0,3-5 0 15,-6 4 128-15,2 0-128 0,-1-2 144 0,0-1-144 16,-1-1 192-16,1 0-192 0,-2 0 176 0,0 0-176 16,-1-2 160-16,0-1-160 0,2 1 128 0,-1-1-128 15,0 0 0-15,1-2 0 0,0 1 128 0,1-2-128 0,-1 1 0 0,2-1 0 16,1 1 128-16,0-1-128 0,3 0 0 0,0-1 144 16,1 1 0-16,2 0 0 0,0-1 0 0,0 1 0 15,3-1-144-15,-1 2 160 0,2 0-160 0,2 1 160 16,-2 0-160-16,3 0 0 15,0 1 0-15,0 1 0 0,-1 0 0 0,1 0 0 0,1 1 0 0,-2 2 0 16,-2 1-144-16,1 0 144 0,-1 1 0 0,-1 0 0 16,0 1-128-16,-6-4 128 0,4 5 0 0,-1 3 0 15,1 0 0-15,-2 0 0 0,-1 0 0 0,-1 1 0 16,-1 0 0-16,0 1 0 0,-1-1 0 0,-1 1 0 16,0 0 0-16,0 0 0 0,-2-2 0 0,1 0 0 15,0-1 128-15,-4 0-128 0,1-2 0 0,1 1 144 16,-1-2-144-16,-1 1 128 0,1-2-128 0,-2-1 128 0,-1 0-128 0,1-1 0 15,-1 1 144-15,1-1-144 0,1-1 0 0,-2-1 128 16,1-2-128-16,0 0 0 0,0-1 0 0,1-1 128 16,1 1-128-16,1-2 0 15,1-1 0-15,1-1 0 0,0-1 0 0,2 0 128 0,1-1-128 0,1 1 0 16,0-4 0-16,2 2 0 0,3 0 0 0,-2 2 0 16,1 0 0-16,2 1 0 0,-1 1 0 0,0 1 0 15,-1 0 0-15,2 2 0 0,-2 1 0 0,-4 3 0 0,7-3 0 0,-7 3-128 16,0 0 128-16,6 3 0 15,-6-3-144-15,6 5 144 0,-1 2-144 0,1 0 144 0,-5 2-192 0,1 0 192 16,0 0 0-16,0 1 0 16,1 0 0-16,0 1 0 0,-1-1-208 0,0-1 64 15,0-1 16-15,1 0 0 16,-2-2-416-16,-1-6-80 0,0 0-16 0,3 7 0 16,1-1-512-16,-4-6-128 0,0 0 0 0</inkml:trace>
  <inkml:trace contextRef="#ctx0" brushRef="#br0" timeOffset="69362.67">10066 7329 8287 0,'0'0'736'0,"0"0"-592"0,0 0-144 0,-2-6 0 0,-1 0 1472 0,1 1 256 16,2 5 48-16,-3-5 16 0,0 1-448 0,3 4-64 16,-4-4-32-16,4 4 0 0,0 0-208 0,0 0-32 15,-4-3-16-15,4 3 0 0,0 0-432 0,0 0-96 16,0 0-16-16,0 0 0 0,0 0-240 0,0 0-48 16,0 0-16-16,2 7 0 0,1 0 48 0,2 0 16 15,0 1 0-15,3 0 0 0,2 0 48 0,2 2 16 16,1 1 0-16,3-1 0 0,0 1 112 0,3 1 32 15,1 0 0-15,-3 2 0 0,2-3-32 0,-1 0-16 16,-1 0 0-16,0 1 0 0,-3-1-240 0,0-1-128 0,-1 0 160 0,2-1-160 16,-3 1 144-16,-1 0-144 15,-1-1 128-15,0 0-128 0,-2 0 128 0,0-3-128 0,-2 0 0 0,-1-2 128 16,-5-4 0-16,6 5 0 0,-2-1 0 0,-4-4 0 16,0 0-128-16,0 0 0 0,0 0 0 0,0 0 0 15,0 0-720 1,0 0-176-16,0 0-48 0,0 0-7568 0,0 0-1504 0</inkml:trace>
  <inkml:trace contextRef="#ctx0" brushRef="#br0" timeOffset="69694.95">10288 7252 21599 0,'0'0'960'0,"-1"-6"192"0,1-2-928 0,0 0-224 16,-1 1 0-16,0 0 0 0,-1 2 448 0,2 5 64 16,-3-6 0-16,3 6 0 15,0 0-32-15,0 0 0 0,0 0 0 0,0 0 0 0,-4 3-304 0,0 4-176 16,-1 1 192-16,-1 3-192 0,-3 2 144 0,0 2-144 16,0 2 0-16,0 1 144 0,-2 2 0 0,1 2 0 0,-2 1 0 0,1 2 0 15,-1-3 112-15,1-2 0 0,0 1 16 0,1-2 0 16,-2-2 32-16,2-1 0 15,2 1 0-15,-2-3 0 0,1-2-64 0,1-1-16 0,2-1 0 0,0-1 0 16,1-2-96-16,0 0 0 0,2 0-128 0,0-2 192 16,3-5-192-16,0 0 176 0,0 0-176 0,0 0 160 31,0 0-608-31,0 0-112 0,0 0-16 0,0 0-7888 0,0 0-1584 0</inkml:trace>
  <inkml:trace contextRef="#ctx0" brushRef="#br0" timeOffset="70023.92">10055 7267 19455 0,'0'0'864'0,"0"0"176"0,-2-6-832 0,-1 1-208 16,1 0 0-16,2 5 0 0,0 0 640 0,0 0 96 15,-4-4 16-15,4 4 0 0,0 0-192 0,0 0-48 16,0 0 0-16,0 0 0 0,0 0-384 0,0 0-128 15,-1 6 0-15,1 2 0 0,2 2 0 0,1 1 0 16,3 1 0-16,1 0 0 0,2 0 256 0,2 2-64 0,2-1-16 0,3 1 0 16,-1 1 208-16,1 2 32 15,0-2 16-15,1 1 0 0,-1-2 64 0,1 1 16 16,-1-1 0-16,-2-2 0 0,-1-1-320 0,-1-1-64 16,-1 1-128-16,-1-1 192 0,-2-2-64 0,0 0 0 0,-1-2-128 0,-1-1 192 15,-1 1-32-15,-2-2-16 0,-3-4 0 0,0 0 0 16,0 0-384-16,0 0-80 0,0 0 0 0,0 0-16 31,3 7-736-31,-3-7-144 0,0 0-16 0,0 0-10096 0</inkml:trace>
  <inkml:trace contextRef="#ctx0" brushRef="#br0" timeOffset="70243.7">10262 7262 13823 0,'0'0'608'0,"-1"-5"128"0,-1-1-592 0,0 2-144 31,2 4 0-31,0 0 0 0,0 0 2192 0,0 0 416 0,0 0 80 0,0 0 0 0,0 0-1872 0,-6 5-384 16,-2 3-80-16,0 2-16 0,1 2-208 0,-1 2-128 15,0 1 160-15,0 1-160 0,-1 3 0 0,1 1 0 16,0 1 0-16,0 1 0 0,0-2 0 0,-1 1 0 16,0-2 0-16,1-1 0 0,-2-1 128 0,3-1-128 15,-1-2 0-15,0-1 0 16,2-2-480-16,-1-1-192 0</inkml:trace>
  <inkml:trace contextRef="#ctx0" brushRef="#br0" timeOffset="71723.84">10222 7432 5183 0,'0'0'224'0,"0"0"48"0,0 0-272 0,0 0 0 0,0 0 0 0,0 0 0 0,0 0 176 0,0 0-32 16,0 0 0-16,0 0 0 0,0 0-144 0,0 0 0 15,0 0 0-15,0 0 128 16,0 0-128-16,0 0 0 16,0 0 0-16,0 0 0 0,0 0 0 0,0 0 0 0,0 0 0 0,0 0 0 0,0 0 0 0,0 0 0 15,1-5 0-15</inkml:trace>
  <inkml:trace contextRef="#ctx0" brushRef="#br0" timeOffset="79820.33">5806 7570 4607 0,'0'0'400'0,"0"0"-400"0,0 0 0 0,0 0 0 16,0 0 1040-16,0 0 128 0,0 0 32 0,0 0 0 0,0 0-496 0,0 0-80 16,0 0-32-16,0 0 0 15,0 0-112-15,0 0-32 0,0 0 0 0,0 0 0 16,0 0 0-16,0 0 0 0,0 0 0 0,0 0 0 15,0 0-256-15,0 0-48 0,0 0-16 0,0 0 0 0,0 0-128 0,0 0 0 16,0 0 0-16,0 0 0 0,0 0 0 0,-3 6 0 16,3 1 144-16,-1 0-144 0,1-7 0 0,-1 7 0 15,1-1 0-15,0 1 0 0,-1-1 0 0,1 1 0 16,0-7 0-16,0 6 0 0,0-6 0 0,1 5 0 16,-1-5 0-16,0 0 0 0,0 0 224 0,0 0-32 15,0 0 0-15,0 0 0 0,0 0 304 0,0 0 48 16,0 0 16-16,0 0 0 0,0 0 32 0,0 0 16 15,0 0 0-15,0 0 0 0,0 0-32 0,-1-5-16 16,0-2 0-16,0 1 0 0,0 0-96 0,0 0-16 16,0 0 0-16,-1-1 0 0,1 1-112 0,0-1-16 15,0 0-16-15,0 1 0 0,0-1-48 0,0 2-16 16,0 0 0-16,1 5 0 0,-1-5-48 0,1 5-16 16,0 0 0-16,0 0 0 0,0 0-176 0,0 0 0 15,0 0 0-15,0 0 128 0,0 0-128 0,-4 5 0 0,2 1 0 0,0 0-176 16,0 2 176-16,2 0-192 15,-2-1 192-15,0 2-192 0,2 1 192 0,0 0 0 0,2-1 0 0,0 1 0 16,-2-1 0-16,1-1 0 0,0 0 0 0,0 0 0 16,-1-8 0-16,1 6 0 0,-1-6 0 0,1 7 0 15,-1-7 0-15,0 0 0 0,0 0 128 0,0 0-128 0,0 0 128 0,0 0-128 16,0 0 128-16,0 0-128 0,0 0 192 0,0 0-48 16,0 0 0-16,0 0 0 0,0 0-16 0,0-7-128 15,-1 0 192-15,0-1-64 0,1-1 0 0,0 0-128 16,0-1 192-16,0 2-64 0,0-1-128 0,0 0 128 15,1 0-128-15,-1 2 128 0,0 0-128 0,0 1 0 16,0 6 0-16,0 0 0 0,1-4 0 0,-1 4 0 16,0 0 0-16,0 0 0 0,0 0-128 0,0 0 128 15,0 0-160-15,0 0 160 0,0 0-144 0,0 8 144 16,0-1-128-16,1 2 128 0,0 0-128 0,-1 1 128 16,0 1-128-16,2 0 128 0,-2-1 0 0,1-1 0 15,-1-1 0-15,1 0 0 0,-1 0 0 0,1-2 128 16,-1-6-128-16,1 7 128 0,-1-7-128 0,0 0 0 0,0 0 0 0,0 0 0 15,0 0 0-15,0 0 0 0,0 0 0 0,0 0 128 16,0 0 0-16,0 0 0 0,0 0 0 0,0 0 0 16,0 0 32-16,0 0 16 0,3-7 0 0,-1 1 0 15,0-3-32-15,-2 0 0 0,0-1 0 0,-2 0 0 16,1 1-144-16,1-1 0 0,-1 0 144 0,1 1-144 16,-1 1 0-16,0 2 0 0,1-1 0 0,0 7 0 0,0 0 0 15,0 0 0-15,-2-4 0 0,2 4 0 0,0 0 0 0,0 0 0 16,0 0 0-16,0 0 0 0,0 0 0 0,0 0-160 15,0 0 160-15,-1 7-208 0,0 2 208 0,0 0 0 16,-1-1 0-16,2 0-144 0,0 1 144 0,0 0 0 16,2 0 0-16,-2-1-128 15,0-2 128-15,0 1 0 0,0-7 0 0,1 6 0 0,-1-6 0 0,0 0 144 16,0 0-144-16,0 0 0 0,0 0 160 0,0 0-160 16,0 0 128-16,0 0-128 0,0 0 144 0,0 0-144 15,0 0 160-15,0 0-160 0,0-5 192 0,0-2-64 16,0 0-128-16,0-1 192 0,0-1-192 0,-1-1 128 0,-1 0-128 0,2-1 0 15,0 0 128-15,0 0-128 16,0 0 0-16,0 0 0 0,0 1 0 0,-1 2 0 0,0-1 0 0,0 2 0 16,0 2 0-16,1 5 0 15,0 0 0-15,0 0 0 0,0 0-128 0,0 0 128 16,0 0-192-16,0 0 192 0,0 0-208 0,-2 7 64 16,1 2 16-16,-1 1 0 0,0 0 128 0,1 1-128 15,1 0 128-15,0 0-128 0,0 0 128 0,0 0 0 0,0 0 0 0,0 0 0 16,0-1 0-16,1-1 0 0,-1-2 0 0,2 0 0 15,-2-7 0-15,2 5 0 0,-2-5 0 16,0 0 0-16,0 0 128 0,0 0-128 16,0 0 128-16,0 0-128 0,0 0 176 0,0 0-48 0,0 0 0 0,0 0 0 0,0 0 16 0,-2-6 0 15,0-2 0-15,1-1 0 0,0-1-144 0,0 1 160 16,0-1-160-16,0 0 160 0,-1-1-160 0,2 1 0 16,-1 0 144-16,0 0-144 0,-1 1 0 0,2 2 0 15,0 0 0-15,0 7 0 0,0 0 0 0,0 0 0 16,0 0 0-16,0 0 0 0,0 0 0 0,0 0 0 15,0 0-160-15,3 5 160 0,-2 2-160 0,1 1 160 16,0 2-128-16,0 0 128 0,-1-2 0 0,3 2 0 16,-3 0 0-16,1 1 0 0,-1-1 0 0,-1 0 0 15,0 0 0-15,0 0 0 16,0-1-480-16,0-1-16 0,-1 1 0 0,0 0-8016 0,-1 0-1616 0</inkml:trace>
  <inkml:trace contextRef="#ctx0" brushRef="#br0" timeOffset="84612.52">5795 7592 1839 0,'0'0'0'0,"0"0"160"0,0 0-160 0,0 0 0 16,0 0 0-16,0 0 0 0,0 0 512 0,0 0 64 0,0 0 0 0,0 0 16 15,0 0-464-15,0 0-128 16,0 0 0-16,0 0 0 0,0 0 0 0,0 0 0 15,0 0 0-15</inkml:trace>
  <inkml:trace contextRef="#ctx0" brushRef="#br0" timeOffset="84832.88">5764 7620 4895 0,'0'0'208'0,"0"0"48"0,0 0-256 0,0 0 0 16,0 0 0-16,0 0 0 0,0 0 0 0,0 0 0 16,0 0 128-16,0 0-128 0,0 0 0 0</inkml:trace>
  <inkml:trace contextRef="#ctx0" brushRef="#br0" timeOffset="87221.39">16262 336 11455 0,'0'0'512'0,"0"0"96"0,0 0-480 0,0 0-128 0,0 0 0 0,0 0 0 0,0 0 1088 0,0 0 208 16,7-4 48-16,1 1 0 0,0 0-192 0,2-2-48 15,2 1 0-15,3-1 0 0,1 2-336 0,3-1-80 16,1-1-16-16,1 0 0 0,1 3-32 0,2-3 0 16,0-1 0-16,0 1 0 0,0 1-464 0,1-1-176 15,-2 1 0-15,-1 0 144 0,-1 0 0 0,-2 1 0 16,0 1 0-16,-2 1 0 0,-2-1-144 0,-1 0 128 15,-2 1-128-15,-1 1 128 0,-2 0-128 0,-1 0 128 0,-8 0-128 0,0 0 128 16,0 0 16-16,0 0 0 16,0 0 0-16,0 0 0 0,0 0 112 0,0 0 0 0,0 0 16 0,-5-2 0 15,-1 1-48-15,-3 0-16 16,-1-1 0-16,-2 1 0 0,-1 1-208 0,-1-1 176 0,-3-1-176 0,-1 2 160 16,0 0-160-16,-4 0 160 15,-2-1-160-15,-2 1 160 0,1 3-32 0,0-1-128 0,-2 0 192 0,1 2-64 16,-1 3-128-16,2 2 0 0,0 2 0 0,-3 2 128 15,2 2-128-15,2 1 0 0,1 0 0 0,1 1 0 16,2-2 0-16,2 1 0 0,2-1 0 0,1-2 0 16,2 0 0-16,3 2 0 0,3-1 0 0,1 0-176 15,2-2 176-15,2 2 0 0,4-2-144 0,-1-2 144 16,3-2 0-16,3 1 0 0,3-1 0 0,1-2 0 16,1 0 128-16,2-2-128 0,2-1 192 0,0-3-64 15,2-4 304-15,-1 0 48 0,1-3 16 0,-1 0 0 0,1-2-32 0,-1-1 0 16,-2 0 0-16,1-2 0 0,-2 1-48 0,-3 0-16 15,-4 0 0-15,-1 1 0 0,-3 0 80 0,-3 0 16 16,-3 0 0-16,-3 3 0 0,-1 0-128 0,-3 0-32 16,0 2 0-16,-3 0 0 0,-2 2-336 0,1 1 144 15,-1 2-144-15,-1 1 0 0,0 1 0 0,1 2 0 16,2 0 0-16,1 1 0 0,-2 1-384 0,3 1 0 16,2 0 16-16,1 2 0 15,3 0-864-15,0 1-176 0,3 1-48 0</inkml:trace>
  <inkml:trace contextRef="#ctx0" brushRef="#br0" timeOffset="87630.43">16558 574 11967 0,'0'0'1072'31,"2"-3"-864"-31,-2-3-208 0,0-1 0 0,0 0 2208 0,1 1 400 0,1-1 80 0,-1 0 0 0,-1 1-352 0,0-2-80 16,0 1-16-16,0 3 0 0,0 4-912 0,0 0-192 15,0 0-48-15,0 0 0 0,0 0-688 0,-4 7-144 16,2 3-16-16,-2 3-16 0,-1 3-224 0,1 2 0 16,0 2 0-16,-1 2 0 0,1 2 0 0,0 7 0 15,1-2 128-15,1 1-128 0,1 0 0 0,-1-2 0 16,1 0 128-16,-1-2-128 0,2-2 0 0,0 0 0 16,0-1 0-16,0-2 0 0,2-1 160 0,1-1-160 15,-3-1 160-15,2-3-160 0,1-1 0 0,0-1 0 0,-2-1 0 0,0-4 0 31,1-1-384-31,1-1-192 0,-3-6-16 0,0 0-16 16,0 0-1920-16,0 0-384 0,0-6-80 0</inkml:trace>
  <inkml:trace contextRef="#ctx0" brushRef="#br0" timeOffset="87897.43">16438 833 4607 0,'-4'-19'192'0,"2"11"64"0,-1-2-256 0,1-1 0 0,-1-2 0 0,3-1 0 15,0 0 4592-15,2-1 864 0,1 1 176 0,2 1 48 16,0 1-3696-16,3 1-720 0,2 0-160 0,2 2-16 15,3 0-464-15,2 1-96 0,1 2-16 0,1-1 0 16,2 2-80-16,-1 0-32 0,-1 2 0 0,-1 2 0 16,-1 1-192-16,-2 1-32 0,0 1-16 0,-3 2 0 15,-2 0-160-15,-3 1 0 0,0 1 144 0,-2 1-144 16,-1 0 0-16,-3 2 144 0,-1 1-144 0,-2 1 0 0,-3 0 176 0,0 2-176 16,-2 0 160-16,-1 1-160 0,-1-1 160 0,-2-1-160 15,-2 0 160-15,-1-1-160 0,-1-1 160 0,-1-1-160 16,1-2 160-16,1 1-160 0,-1-1 0 0,2-1 128 0,0 0-128 15,2-2 0 1,1 1-432-16,1-2-128 0,2-1-16 0,1 0-16 16,-1 0-2160-16,7-2-448 0</inkml:trace>
  <inkml:trace contextRef="#ctx0" brushRef="#br0" timeOffset="88135.92">16791 658 14735 0,'0'0'640'0,"4"-6"160"0,-1 0-640 0,0 0-160 0,2 2 0 0,-5 4 0 16,0 0 3072-16,0 0 576 0,0 0 112 0,0 0 16 16,0 0-2496-16,4 5-496 0,-1 2-96 0,0 3-32 15,-2 2-336-15,-1 2-64 0,0 4 0 0,0-1-16 16,-3 1-96-16,1 1-16 0,0-1 0 0,1 1 0 0,0 0 0 0,0 0-128 16,0-2 192-16,0 0-64 0,-1-2-128 0,2-1 0 15,0 0 144-15,0-2-144 0,2-2 128 0,-1-1-128 16,0 1 160-16,1-1-160 0,0-2 0 0,-2-7 0 15,3 6-128-15,-3-6 128 16,0 0-2896-16,7 0-480 0</inkml:trace>
  <inkml:trace contextRef="#ctx0" brushRef="#br0" timeOffset="88497.36">17166 455 23039 0,'0'0'2048'0,"0"0"-1648"16,0 0-400-16,0 0 0 0,6-3 672 0,-1 0 48 15,2 0 16-15,1-2 0 0,1 2 368 0,2 0 80 16,1 0 16-16,2 1 0 0,2 1-624 0,1 0-112 16,-1 0-16-16,1 0-16 0,-1 1-432 0,1 0 0 15,-2 1 128-15,0 0-128 16,-1 0-1568-16,0 0-352 0,1 1-64 0</inkml:trace>
  <inkml:trace contextRef="#ctx0" brushRef="#br0" timeOffset="88655.09">17193 605 23039 0,'0'0'1024'0,"0"0"192"16,0 0-960-16,0 0-256 0,0 0 0 0,0 0 0 0,0 0 1328 0,0 0 208 15,0 0 64-15,0 0 0 0,0 0-624 0,0 0-112 0,9-2-32 0,1 1 0 16,-1 0-400-16,4 0-96 0,0-1-16 15,1 2 0-15,1-1-192 0,2 1-128 0,-1-1 160 0,3 0-160 32,1 0-1504-32,1 0-400 0,-1 0-80 0</inkml:trace>
  <inkml:trace contextRef="#ctx0" brushRef="#br0" timeOffset="90804.82">18126 466 24927 0,'0'0'1104'0,"0"0"240"0,0 0-1088 0,0 0-256 15,0 0 0-15,0 0 0 0,0 0 256 0,0 0-16 0,6-2 0 0,3 1 0 16,2 0 288-16,2 0 64 0,4 0 16 0,1-1 0 15,2-1-32-15,2 1 0 0,1 1 0 0,2 1 0 16,-2-2-256-16,-1 0-64 0,-3 0-16 0,1 0 0 16,-3 1-240-16,-2 1 0 0,-2 1 128 0,-2 1-128 15,-1-1-2080-15,-1 0-464 0</inkml:trace>
  <inkml:trace contextRef="#ctx0" brushRef="#br0" timeOffset="91025.11">18638 337 24879 0,'0'-18'2208'0,"0"13"-1760"16,1-1-448-16,-1 6 0 0,3-5 864 0,-3 5 96 15,0 0 0-15,0 0 16 0,0 0-16 0,0 0-16 16,0 5 0-16,-3 4 0 0,2 2-560 0,0 1-128 16,-1 0 0-16,0 1-16 0,1 2-96 0,-2 0-16 15,1 0 0-15,0 2 0 0,0 2-128 0,0-2 128 16,-1 3-128-16,2 1 128 0,0 0-128 0,0 0 0 15,0-2 144-15,1 0-144 0,0-1 0 0,1 2 0 0,0-4 0 0,1-1 128 32,2-1-1664-32,0-3-336 0,2-3-64 0</inkml:trace>
  <inkml:trace contextRef="#ctx0" brushRef="#br0" timeOffset="91372.45">18963 370 20271 0,'0'0'896'0,"0"0"192"0,-6 1-880 0,1 1-208 15,-2 0 0-15,3 1 0 0,-2 4 1600 0,-1 1 256 16,-1-1 64-16,1 3 16 0,1 1-1168 0,-1 1-256 16,2 2-32-16,-1-1-16 15,2 3-240-15,0 0-48 0,1 1-16 0,1 2 0 0,1 1-160 0,1-1 0 16,1-2 0-16,2-1 128 0,2-2-128 0,2 2 160 16,2-1-160-16,0-3 160 0,0-5 96 0,3-2 0 15,1-3 16-15,0-3 0 0,-1-3 288 0,3-4 48 16,1-2 16-16,-1-3 0 0,-1-4 80 0,-3 2 0 15,0-4 16-15,0-3 0 0,-1 0-192 0,-2 0-32 32,0 1-16-32,-2 1 0 0,-2 2-96 0,-1-3 0 0,-3 2-16 0,-2 4 0 15,-2 3 32-15,-2 1 16 16,-2 1 0-16,0 2 0 0,-2 3-240 0,-1 0-48 0,-1 3-128 16,0 2 192-16,-1 3-192 0,1 2 0 0,-1-1-192 0,1 2 192 31,1 1-560-31,1 1 0 0,0 1 0 0,3 0 0 15,0 0-1984-15,3 0-400 0,1 0-64 0</inkml:trace>
  <inkml:trace contextRef="#ctx0" brushRef="#br0" timeOffset="91661.29">19245 432 13823 0,'0'0'1216'16,"0"0"-960"-16,0 0-256 15,-1 8 0-15,0 1 960 0,-1 1 160 0,0 0 32 0,-1 2 0 0,-1 0 192 0,2-1 64 16,0 2 0-16,0 1 0 0,1 1-512 0,-1-1-112 15,2 1-16-15,2-1 0 0,0-1-256 0,2 1-64 16,2-3-16-16,0-1 0 0,2-2 96 0,1-3 32 16,0-2 0-16,2 0 0 0,2-6 208 0,1-1 32 15,0-3 16-15,2-2 0 0,-3-5-32 0,-2 1 0 16,-1-2 0-16,0-3 0 0,0-2-288 0,-2 1-64 16,-2-1-16-16,-1 1 0 0,0 1-192 0,-1-1-32 15,1 2-16-15,-4 3 0 0,-2 2 48 0,-3 3 16 16,0 2 0-16,-2 2 0 0,0 0-240 0,-2 3 0 15,-1 1 0-15,1 3 0 0,-1 2 0 0,-1-1-128 0,-1 1-16 0,0 2 0 32,0 0-448-32,0 2-96 0,0 0-16 0,1 1 0 15,2-2-2544-15,3 2-512 0,0 0-96 0</inkml:trace>
  <inkml:trace contextRef="#ctx0" brushRef="#br0" timeOffset="91961.66">19573 497 6447 0,'0'0'576'0,"1"8"-576"0,2 1 0 0,-1 0 0 0,0 0 1024 0,1 4 112 16,-1-1 16-16,2 0 0 0,-1-1 656 0,1 0 144 16,2-1 32-16,3 1 0 0,2 0-336 0,2-4-64 15,1-2-16-15,2-2 0 0,0-2-192 0,3-1-32 16,0-3-16-16,0-3 0 0,2-1-176 0,-1-4-16 16,-1-3-16-16,-5 2 0 0,0-2-224 0,-3-1-32 15,0-3-16-15,-1 0 0 0,-2 1-272 0,-1 0-48 16,-3 1-16-16,-2-3 0 0,-1 3 48 0,-3 6 0 15,-1 1 0-15,-3 1 0 0,0 3-224 0,-4 0-32 16,-1 4-16-16,-1 1 0 0,-3 1-288 0,0 3 0 0,-3 0 0 0,-5 4-144 16,0 1 144-16,2 2-128 15,1 1 128-15,3 1-128 0,1 0-48 0,7-1 0 16,0 1 0-16,3 2 0 16,2-2-528-16,3 0-96 0,1 0-32 0,4-1 0 0,3-1-1584 15,4-1-320-15,2-2-64 0</inkml:trace>
  <inkml:trace contextRef="#ctx0" brushRef="#br0" timeOffset="92221.71">20178 343 27647 0,'1'-10'2448'0,"0"-1"-1952"0,1 0-496 0,0 1 0 0,1 1 944 0,0 1 80 15,1 0 32-15,-2 4 0 0,-2 4 192 0,0 0 32 16,0 0 16-16,0 0 0 0,4 5-848 0,1 3-192 15,-2 3-16-15,0 2-16 0,-1 3-224 0,1-1 0 16,-2 0 0-16,0 2 0 0,0 0 0 0,0 2 0 16,-1 0 0-16,1 2 0 0,-1 0 0 0,1-3 0 15,1 3 0-15,-2 0 0 0,2 0 128 0,0-1-128 16,1-1 0-16,0-2 144 0,1-1-144 0,1 1-192 16,1-1 32-16,-1-2 16 15,0-3-2208-15,-1-2-432 0,0-3-96 0</inkml:trace>
  <inkml:trace contextRef="#ctx0" brushRef="#br0" timeOffset="92379.1">20139 589 13823 0,'0'0'1216'0,"-3"-6"-960"16,2 1-256-16,1-1 0 0,1 1 3552 0,2-1 672 16,0 1 128-16,1 0 16 0,3 0-3136 0,3 0-624 15,1 0-128-15,5-2-32 0,1 2-224 0,0 0-48 0,2 2-16 0,1 0 0 16,1-1-400-16,2 1-80 0,1 0 0 0</inkml:trace>
  <inkml:trace contextRef="#ctx0" brushRef="#br0" timeOffset="92692.99">20834 343 29487 0,'0'0'2624'0,"-2"-3"-2112"0,-3-3-512 0,1 2 0 0,4 4 384 0,-6 0-16 0,1-2-16 0,-1 2 0 0,0 1 64 0,-1 2 16 16,1 1 0-16,-1 0 0 0,0 1-208 0,1 2-32 15,-1 1-16-15,0 2 0 0,0-3-176 0,3 2 0 16,0 0 0-16,3 0 0 0,1-2 0 0,1 1 0 0,-1-8 0 0,5 7 0 16,0-1 0-16,4 0 0 15,-1-3 0-15,2-1 128 0,2 1 144 0,1-1 32 16,2-1 0-16,2-1 0 0,0 1 32 0,2 0 16 16,0 0 0-16,5 1 0 0,-2 1-208 0,-2 0-144 15,-3-1 192-15,-1 1-192 0,-3 2 144 0,-3-1-144 0,-2 1 0 0,-1 0 144 16,-3 2-144-16,-1-1 160 15,-3 2-160-15,-1-1 160 0,-3 0-32 0,-1 2-128 16,-3 0 192-16,-2 1-64 0,-1 1-128 0,0 0 192 16,0 0-192-16,-5 1 192 0,-1-1-192 0,2-1 160 0,0-1-160 0,-1-2 160 15,1 0-160-15,0-1 0 0,4 0-160 0,0-2 160 32,0-1-1856-32,0-1-256 0,2 0-64 0</inkml:trace>
  <inkml:trace contextRef="#ctx0" brushRef="#br0" timeOffset="93100.78">20925 397 28559 0,'0'0'2544'0,"5"-4"-2032"16,1-1-512-16,2 1 0 0,1 0 240 0,1 0-48 16,1 0-16-16,1 1 0 0,2-1 336 0,1 3 64 15,2 1 0-15,1 0 16 0,-1 1-240 0,2 1-48 16,-4 2-16-16,1-1 0 0,-3 0-160 0,-1 2-128 15,-1 0 144-15,-1 1-144 0,-1-1 0 0,-2 2 0 16,0-1 0-16,0 2 0 0,-1 0 128 0,0-2-128 16,-1 2 0-16,1 1 0 0,0 0 0 0,1-2 0 15,-1 0 0-15,2 1 0 0,1-2 128 0,2 0-128 0,0-2 0 0,2 0 0 16,0-2 128-16,3-2-128 16,-1-1 0-16,3-3 144 0,-3 0 48 0,2-2 16 0,-1 0 0 0,1-1 0 15,-2 0 224-15,-1-2 32 16,-2 0 16-16,-2-2 0 0,-3-1 128 0,-2 0 32 0,-1 1 0 0,-4 0 0 15,-4-4-64-15,-2 2 0 0,-3 1 0 0,-3 1 0 16,-1 1-288-16,-3 4-64 0,-3 1-16 16,-1 4 0-16,-1 2-208 0,-1 3 0 0,4 0-192 0,0 3 192 0,-2 1-288 0,0 2 48 15,0 0 16-15,3 1 0 32,0 1-1584-32,2 0-320 0,1-1-64 0,2 4-16 0,4-1-352 15,4-3-64-15,4-1 0 0</inkml:trace>
  <inkml:trace contextRef="#ctx0" brushRef="#br0" timeOffset="93415.67">21682 410 23951 0,'0'0'1056'15,"0"0"224"-15,0 0-1024 0,0 0-256 0,0 0 0 0,0 0 0 0,0 0 1040 0,0 0 160 16,-5 1 16-16,-2 3 16 0,-1 0-560 0,1 3-112 16,-2 0-32-16,0 3 0 0,-1 1-352 0,0 0-176 15,0 3 160-15,4-2-160 0,-1 2 0 0,2 0 0 16,0 2 0-16,3-1 0 0,1-1 128 0,2 0-128 15,3-3 0-15,3 2 144 0,4-2 240 0,2-4 64 16,1-1 0-16,3-2 0 16,1-3 240-16,1-2 48 0,1-1 16 0,1-3 0 0,-1-4-160 0,-4 0-16 15,2-4-16-15,1-4 0 0,-2 1-128 0,1-1-32 0,-3 0 0 0,1 0 0 16,-4 1-112-16,0-4-32 0,-3 3 0 0,-4 2 0 16,-3 1 32-16,-3 1 0 0,-2 2 0 0,-4 2 0 15,-3 1-160-15,-2 3-128 0,-3 0 192 0,-3 3-192 16,-1 1 0-16,-2 2 0 15,-1 2-240-15,0 3 80 0,-1 1-256 16,1 1-48-16,1 1-16 0,3 0 0 0,3 0-880 0,3-2-176 16,2 1-48-16,3 0 0 0,3-1-1536 0,3 0-304 15</inkml:trace>
  <inkml:trace contextRef="#ctx0" brushRef="#br0" timeOffset="93902.51">22234 410 19343 0,'0'0'848'0,"0"0"192"0,-3-3-832 0,3 3-208 0,-6-3 0 0,1 2 0 16,-2 0 1472-16,1 2 256 0,-3 0 64 0,0 2 0 15,-1 3-912-15,0 0-176 0,0 2-48 0,2 2 0 0,0 1-400 0,0 0-96 16,2 2-16-16,1-1 0 15,3 1-144-15,1 2 128 0,1 0-128 0,1 1 128 16,2-1 0-16,2-2 0 16,1 0 0-16,6 1 0 0,-1-1 272 0,4-2 48 15,0-5 16-15,2-1 0 0,-1-3 160 0,2-2 16 0,-1-2 16 0,1-3 0 0,1-1-16 0,0-4 0 16,-2-4 0-16,-3 1 0 0,-2-2-80 0,-1-2-32 16,-2 0 0-16,-1-2 0 0,-4 0-128 0,-2 2-16 15,-2 0-16-15,-2-1 0 0,-3 2-208 0,-3 3-32 16,-2 4-128-16,-1 4 192 0,-2 0-192 0,-4 3-128 15,-1 1 128-15,-3 2-208 0,-1 2-96 0,-1 3-16 16,0 2 0-16,-5 1 0 16,3 5-2496-16,4-1-496 0</inkml:trace>
  <inkml:trace contextRef="#ctx0" brushRef="#br0" timeOffset="94366.38">23048 416 19343 0,'0'0'1728'0,"0"0"-1392"0,0 0-336 0,0 0 0 16,0-3 2112-16,1-2 368 15,-1 5 64-15,5-4 16 0,0-2-1344 0,4 2-272 0,2-1-48 0,3 2-16 16,7-2-432-16,1 1-96 16,2 2-16-16,1 1 0 0,-1 0-336 0,-1 0 144 0,-1 2-144 0,0 0 0 31,-1 0-1536-31,-2 0-432 0,-1 0-80 0</inkml:trace>
  <inkml:trace contextRef="#ctx0" brushRef="#br0" timeOffset="94499.3">23080 485 25791 0,'0'0'1152'0,"0"0"224"16,0 0-1104-16,0 0-272 0,0 0 0 0,0 0 0 0,7-2 608 0,2 1 64 16,0 1 16-16,4 0 0 0,1 0-176 0,3 1-16 15,3 0-16-15,0 0 0 0,2 1-224 0,1 1-32 16,1-1-16-16,-1 0 0 15,2 0-1152-15,0-1-224 0,0 0-48 0</inkml:trace>
  <inkml:trace contextRef="#ctx0" brushRef="#br0" timeOffset="94923.02">23977 217 20271 0,'-3'-6'1792'0,"0"1"-1424"0,0 0-368 15,0 2 0-15,-2 1 2400 0,0 2 416 16,-1 1 64-16,0 2 32 0,-1 3-2432 0,0 1-480 16,0 3 0-16,0 4-208 0,0 1 208 0,1 3-144 15,0 1 144-15,0 1-128 0,1-1 128 0,2-2 0 0,1 0 0 0,1-1 0 16,2 0 0-16,1-2 0 16,2-2 0-16,3-1 0 0,0 0 0 0,1-2 0 0,2-2 0 0,1-2 0 15,3 0 176-15,0-3-48 0,1-3 0 0,0 0 0 16,1-3 32-16,1 0 0 15,-1-2 0-15,1 0 0 0,-1-2-16 0,-1-1 0 0,0-1 0 0,-2-1 0 16,-1-2-144-16,-1-1 192 0,-2-3-192 0,-1 2 192 0,-2-3 16 0,-1 2 16 16,-2 0 0-16,0 3 0 0,-2 1 320 0,0 3 64 15,-1 3 16-15,0 6 0 0,0 0-208 0,0 0-32 16,0 0-16-16,-6 3 0 0,-1 5-368 0,1 1 0 16,-2 2 0-16,1 2-128 0,0 1 128 0,-1 0 0 15,0 1 0-15,2 0-128 0,-1 0 128 0,1 1 0 16,1-1 0-16,-1 2 0 0,2-2 0 0,2 3 0 15,0-2 0-15,2-1 0 0,0 1 0 0,1 1 0 16,0-1 0-16,1 1 0 0,2-2 0 0,1-1 0 16,-1-1 0-16,3 3 0 0,1-4-224 0,0-1-112 0,1-3-32 15</inkml:trace>
  <inkml:trace contextRef="#ctx0" brushRef="#br0" timeOffset="95237.71">24419 347 27647 0,'0'0'2448'16,"0"0"-1952"-16,0 0-496 0,-6 0 0 0,1 3 192 0,-1 0-48 0,1-1-16 0,-1 2 0 15,0 1 144-15,-1 2 32 0,1 0 0 0,0 2 0 16,1 1-112-16,-1 1-32 0,2 0 0 0,0 1 0 16,1-1-32-16,2 1-128 0,0 2 192 0,2-1-64 15,0-1 0-15,2-3-128 0,2 1 192 0,0-1-64 16,3 0 48-16,1-2 0 0,1-2 0 0,1 0 0 15,1-3 112-15,0-2 32 0,1-3 0 0,0-3 0 16,2-3 32-16,-2-1 16 0,-1-3 0 0,0 0 0 0,-1-1-96 16,0-4-16-16,-2 1 0 0,-4 0 0 0,-3 2 0 0,-2 0 0 15,-2 0 0-15,-3 2 0 0,-3 2 0 0,-1 0-16 16,-2 1 0-16,-2 3 0 0,0 4-240 0,-1 3 0 16,-2 0 0-16,2 2 0 0,0 1-144 0,0 3 144 15,3-1-208-15,-1 3 80 16,3 0-752-16,3 0-144 0,3-1-16 0,0 0-16 15,3-7-2976-15,6 6-576 0</inkml:trace>
  <inkml:trace contextRef="#ctx0" brushRef="#br0" timeOffset="95536.68">24709 403 10127 0,'0'0'896'0,"0"0"-704"0,0 0-192 16,0 0 0-16,0 0 2000 0,-4 6 368 15,-2 1 80-15,1-1 16 0,-1 2-1232 0,1 0-240 0,-1-3-48 0,2 3-16 16,1 0-144-16,-1 1-16 0,2-1-16 0,2 1 0 15,1-1-176-15,1 1-48 0,3-2 0 0,0 1 0 16,3-1 96-16,2-3 16 0,1-1 0 0,2-2 0 16,3-2 0-16,0-1 16 0,1-1 0 0,0-3 0 15,1-1-144-15,-1-3-16 0,1-1-16 0,0-1 0 16,-3-2-80-16,-1 1-16 0,-2-1 0 0,-2 1 0 16,-1 0-128-16,-2-1-16 0,-6 1-16 0,-1 1 0 0,-1 2 64 15,-5 0 16 1,-2 1 0-16,-1 3 0 0,-4 1-176 0,0 4-128 0,-2 1 192 0,-2 5-192 0,1-1 0 0,-3 2 0 15,0-1 0-15,-1 2 0 0,0 2-256 0,1 0 64 16,1 0 0-16,3 0 0 16,1 1-1024-16,3 0-208 0,2-1-48 0,5-1 0 15,1 1-1328-15,6-1-272 0,1 0-48 0</inkml:trace>
  <inkml:trace contextRef="#ctx0" brushRef="#br0" timeOffset="95836.02">25040 410 15663 0,'0'0'688'0,"0"0"144"0,0 0-656 0,0 0-176 16,0 0 0-16,0 0 0 0,-6 3 1152 0,-1-1 192 16,1 0 32-16,-1 1 16 0,0 2-592 0,1-1-112 0,0 2-32 0,2-1 0 15,1 2-208-15,0-1-64 0,3-6 0 0,0 9 0 32,1 0 32-32,4-1 0 0,0-3 0 0,3 2 0 0,2-2 96 0,2 0 32 0,3-2 0 0,2-1 0 15,1-1 176-15,-1-1 48 16,2-2 0-16,0-1 0 0,-1-3-80 0,1-2-16 0,0-1 0 0,-3-2 0 15,0-2-80-15,-3 0-16 0,-2 1 0 0,-1-2 0 16,-6-2-64-16,-2 1 0 0,-2 2-16 0,-2 0 0 16,-2 1-80-16,-4 1-16 0,-3 1 0 0,-1 4 0 15,-4 3-400-15,1 3 0 0,-6 2 0 0,0 4 0 0,-1 1 0 0,0 3 0 16,1 0-144-16,2 2 144 16,1 1-1440-16,4 2-176 0,2-1-48 0</inkml:trace>
  <inkml:trace contextRef="#ctx0" brushRef="#br0" timeOffset="97177.03">16678 1474 17503 0,'0'0'1552'0,"-1"-5"-1232"16,-1-1-320-16,1 1 0 0,1 5 512 0,-1-5 64 15,1 1 0-15,0 4 0 0,1-5 720 0,2 2 160 16,1 0 16-16,3-1 16 0,2 1-656 0,2 0-128 16,2 1-16-16,3-1-16 0,2 0-112 0,2 1-32 0,2-1 0 0,2 0 0 15,1 0-80-15,2 1-32 16,0 0 0-16,-1 0 0 0,-3 0-208 0,-2 1-32 15,-2 0-16-15,-2 0 0 0,-4-1-160 0,-1 1 128 0,-1 0-128 0,-2 0 128 16,-4-2-128-16,-5 3 192 0,0 0-192 0,0 0 192 16,0 0-32-16,0 0 0 0,-6-2 0 0,-3 1 0 15,-1 0-160-15,-3 0 0 0,-4-1 0 0,-1 2 128 16,-3 0-128-16,0 0 0 0,-1 1 0 0,0 0 0 16,-1 1 192-16,1 1-64 0,-1 1 0 0,1 0 0 15,0 2 0-15,-1 1-128 0,1 3 192 0,0 1-64 16,1 0-128-16,0 2 0 0,1 1 0 0,0-1 0 15,5 0 0-15,3 1 0 0,0 0 0 0,2 0 0 16,3 0 0-16,3 0-144 0,0 1 144 0,3-1 0 0,2 0-144 0,4-2 144 16,1-2 0-16,3-1-144 15,1-1 144-15,1-3 0 0,1-2 0 0,1-2-128 16,1 0 128-16,-1-2 0 0,1-2 0 0,-1-1 0 0,-2-4 144 16,0 1-144-16,0-2 192 0,-2 0-192 0,-1 0 352 0,-3 0-32 15,-2 1-16-15,-3-2 0 0,-2 0 176 0,-1 1 32 16,-2 0 16-16,-2 2 0 0,-2-1-192 0,-1 1-32 15,-2 2-16-15,0 1 0 0,0 2-288 0,0 2 0 16,-1 1 0-16,0 2 0 0,0 0 0 0,1 2-144 16,0 2 16-16,2 2 0 15,3 2-1568 1,0 2-304-16,3 1-64 0,1 2-7648 0,5 0-1520 0</inkml:trace>
  <inkml:trace contextRef="#ctx0" brushRef="#br0" timeOffset="97508.43">16834 1782 26719 0,'0'-15'1184'0,"1"8"240"0,2-1-1136 0,0 0-288 0,1-2 0 0,3 1 0 16,1 0 800-16,0 1 96 0,2 1 32 0,1 1 0 16,0 1-336-16,2 1-64 0,1 1-16 0,-1 3 0 15,-1 1-368-15,0 2-144 0,-2 2 0 0,-1 1 144 16,-3 2-144-16,1 2 0 0,-4 1 0 0,-3 1 0 0,-3 1 0 0,-1 3 0 15,-2-1 0-15,-5 2 0 0,-1 0-144 0,-1 2 144 16,-2 0 0-16,2-2 0 0,0-1 0 0,1-3 0 16,1-1 0-16,2-2 0 0,1-2 0 0,3-3 128 15,1-1 0-15,4-4 16 0,0 0 336 0,0 0 64 16,0 0 16-16,0 0 0 0,6-1-112 0,3 0 0 16,2-1-16-16,3-1 0 0,5-1-176 0,-3 1-48 15,2 1 0-15,0 0 0 16,-1 1-208-16,2 0 0 0,-1-1 128 0,-2 2-128 0,-1 2 0 0,0-1 0 15,-2 1-144-15,-2 1 144 16,-1 0-2096-16,-1 1-320 0,-2 0-64 0</inkml:trace>
  <inkml:trace contextRef="#ctx0" brushRef="#br0" timeOffset="98151.59">16997 1815 20671 0,'-3'-10'912'0,"1"5"192"0,-1-2-880 0,0-1-224 0,-1 1 0 0,0-2 0 0,1 0 1920 0,0 1 320 15,-1 1 80-15,2 1 16 0,1 1-928 0,1 5-176 16,0 0-32-16,0 0-16 0,0 0-640 0,0 0-128 16,0 0-32-16,0 0 0 0,-2 8-384 0,1 3 0 15,0 3 0-15,0 1 0 0,-2 3 0 0,1 3 0 16,-1 4 0-16,0 1 0 0,-2 3 0 0,1-1 0 0,1 2 0 16,-1 0 0-16,1 0 0 0,1-2 0 15,0 0 0-15,-1-2 0 0,1 0 0 0,1-1 0 16,1-3 0-16,0-1 0 0,-1-4 0 0,-1-1 0 15,2-4 0-15,0-1 128 0,0-3-128 0,0-1 192 16,0-7-192-16,0 0 192 0,0 0 0 0,0 0 16 16,0 0 0-16,0 0 0 0,-2-7 32 0,-1-2 0 0,1-6 0 15,0-1 0-15,-1-4-112 0,-2-1 0 0,1-1-128 0,-1-2 192 16,2-4-192-16,0 0 176 16,-2-1-176-16,2-2 160 0,0-1-160 0,1 1 128 0,-2-1-128 0,2 2 128 15,1 2 128-15,1 3 32 16,1 2 0-16,1 3 0 0,2 3-96 0,1 1-32 0,2 3 0 0,3 3 0 0,2 2-160 0,1 3 0 15,1 2 0-15,3-1 0 0,-1 2 0 0,2 1 0 16,-1 1 0-16,0 2 0 0,-2 3-128 0,0 1 128 16,-1 2 0-16,-4 3 0 0,-2 0 0 0,-3 1 0 15,-2 0-144-15,-3 4 144 0,-2 0 0 0,-2 3 0 16,-4 1 0-16,-1 0 0 0,-2 0 0 0,0-1 0 16,-2-1 0-16,0-4 0 0,0-2 0 0,-1-1 128 15,-1-1-128-15,2-1 0 0,1-3 0 0,2 1-208 16,1-3 16-16,1 2 0 15,4-3-1792-15,0 0-368 0,4-3-64 0,0 0-12272 0</inkml:trace>
  <inkml:trace contextRef="#ctx0" brushRef="#br0" timeOffset="98418.98">17194 1863 14735 0,'5'-15'1312'0,"0"7"-1056"0,0 3-256 0,2-3 0 15,0-1 2544-15,0 2 448 16,2 0 80-16,1 2 32 0,-1-1-1312 0,0 3-256 0,-1 1-48 0,2 0-16 15,-4 4-784-15,0 0-176 16,-6-2-16-16,5 5-16 0,-5-5-352 0,3 10-128 16,-3 1 0-16,-1 1 144 0,-2 4-144 0,-4 1 0 0,-2 2 0 0,-1 0 128 15,-1 0-128 1,0-2 0-16,0-3 0 0,1-1 128 0,1-2-128 0,1-2 0 0,1-1 144 0,2-1-144 31,0-3 0-31,5-4 144 0,0 0-144 0,0 0 0 0,0 0 288 0,0 0-48 0,6 3-16 0,0-2 0 16,2-2 48-16,2 0 16 0,2-1 0 0,2 0 0 15,2 0-112-15,0-1-32 16,1 0 0-16,0 1 0 0,2 0-144 0,0-1 0 16,-2 2 0-16,2-1 0 15,1 0-1360-15,-2 1-304 0,0 0-64 0,0-1-12560 0</inkml:trace>
  <inkml:trace contextRef="#ctx0" brushRef="#br0" timeOffset="98607.6">17664 1690 31039 0,'0'0'1376'0,"-1"-5"288"0,1 0-1344 0,0-1-320 0,0 1 0 0,2-1 0 16,2 1 128-16,2 0-128 0,1 1 160 0,1 1-160 16,4 0 256-16,2 1-64 0,2 1 0 0,1 1 0 15,0 1-192-15,2 0 0 16,-1 2 0-16,1 0 0 15,0 1-2176-15,-2 2-384 0</inkml:trace>
  <inkml:trace contextRef="#ctx0" brushRef="#br0" timeOffset="98781.31">17639 1837 29887 0,'0'0'1328'0,"0"0"272"0,4-5-1280 0,-1-1-320 15,1 3 0-15,1-2 0 0,1 0 128 0,3 0-128 16,1 1 144-16,3 0-144 0,3-2 288 0,2 3-32 15,2 0-16-15,2 0 0 0,2 2-240 0,1 0 176 16,-1 1-176-16,0 1-9168 16,-1-1-1936-16</inkml:trace>
  <inkml:trace contextRef="#ctx0" brushRef="#br0" timeOffset="99346.55">18849 1645 28559 0,'-5'-9'2544'0,"5"9"-2032"0,0-6-512 0,2 1 0 16,1 0 0-16,5 0 0 0,1-1 0 0,2 1-160 16,1-1 608-16,3 1 128 0,3-2 32 0,1 1 0 15,1-1 0-15,2 2 0 0,0 0 0 0,1 0 0 16,0 1-384-16,0 1-80 0,-1 1-16 0,0 0 0 16,0 1-128-16,-1 1 0 0,-3-2 0 0,0 2-176 15,-1 0-1520-15,-2 2-304 0,-2-1-64 0,-1-1-10480 16</inkml:trace>
  <inkml:trace contextRef="#ctx0" brushRef="#br0" timeOffset="99574.47">19396 1371 16575 0,'0'0'736'0,"0"-7"160"0,0-1-720 0,1 2-176 16,1-1 0-16,0 2 0 0,-2 5 2944 0,0 0 544 15,0 0 112-15,0 0 32 0,0 0-2096 0,0 0-400 16,0 0-96-16,-2 5-16 0,0 3-768 0,1 3-256 15,-1 4 128-15,0 4-128 0,0 3 0 0,-1 1 0 16,0 1 0-16,1 3 0 0,0-1 0 0,-1 0 0 16,1 1 0-16,1-2 0 0,1 0 160 0,0-3-160 15,0-2 128-15,2-2-128 0,2-2 0 0,0-1-304 16,2-4 48-16,0-1 16 16,2-4-2224-16,2-1-448 0,0-4-96 0</inkml:trace>
  <inkml:trace contextRef="#ctx0" brushRef="#br0" timeOffset="99865.7">19646 1387 27583 0,'0'0'1216'0,"-5"-2"256"0,0 1-1168 0,1 1-304 16,-3 1 0-16,1 3 0 0,0 3 128 0,0 3-128 15,2 3 144-15,-2 4-144 16,2 0 192-16,0 2-64 0,-1 1-128 0,2 1 192 0,1-1-192 0,2 4 0 16,1-2 128-16,1-2-128 0,2 0 0 0,2-1 0 15,1-1 128-15,1-4-128 0,3-2 288 0,3-1 16 16,-1-2 0-16,4-4 0 0,0-1 336 15,3-2 64-15,-3-4 0 0,2-3 16 0,0-1-176 0,-2-3-32 16,0-6-16-16,-2-1 0 0,-2-4-160 0,-1 0-16 16,-1-1-16-16,-3-1 0 0,-2-2-112 0,-2 0 0 15,-2 0-16-15,-2 2 0 0,-2 0-176 0,-1 4 192 16,-3 3-192-16,-1 3 192 0,-3 2-192 0,-4 2 128 16,-1 2-128-16,-1 2 128 0,-2 2-128 0,-1 2 0 15,-1 1-192-15,0 2 192 0,1 1-336 0,2 2 48 16,3 2 16-16,3 1 0 15,3 0-1824-15,5-1-352 0,3 0-80 0</inkml:trace>
  <inkml:trace contextRef="#ctx0" brushRef="#br0" timeOffset="100164.98">20059 1472 21183 0,'0'0'1888'0,"-3"8"-1504"0,1 0-384 0,-2 2 0 15,-1 0 400-15,0 1 16 0,-1 0 0 0,1 0 0 16,-1 1 592-16,1 0 112 0,-1 3 32 0,3-3 0 15,1 0-384-15,2 0-80 0,0-1-16 0,2-1 0 16,2-1-160-16,2-2-48 0,0 0 0 0,3-2 0 16,2-1-64-16,3-2-16 0,0-1 0 0,1-2 0 15,2-1 48-15,-1-3 0 0,1-3 0 0,-2-3 0 0,-1-3-80 0,-1-1-16 16,-2-3 0-16,-1 1 0 0,-1-2-80 0,-2 0-32 31,-2 0 0-31,-1-1 0 0,-4 0-224 0,-2 3 144 0,0 3-144 0,-1 1 128 0,-3 2 0 0,-1 2 0 16,-3 3 0-16,-1 0 0 0,-2 3-128 0,-1 2 0 15,1 1 0-15,-1 1 0 0,0 2-160 0,-1 0 160 16,2 4-208-16,1 1 80 16,1 2-1184-16,1 1-224 0,1 1-64 0,4 0-8128 15,3-1-1616-15</inkml:trace>
  <inkml:trace contextRef="#ctx0" brushRef="#br0" timeOffset="100464.59">20366 1537 15135 0,'0'0'672'0,"0"0"144"0,-1 6-656 0,0 1-160 0,0 1 0 0,-1 0 0 16,0 1 1024-16,2 0 160 0,0 0 32 0,0 0 16 16,0-1-48-16,1 1-16 0,2 0 0 0,2 0 0 15,0-3-272-15,2 0-64 0,1-2-16 0,3 0 0 16,2-2 80-16,1-2 0 0,-1-1 16 0,2-1 0 16,2-3-144-16,-1 0-48 0,1-3 0 0,-2-1 0 15,1-1-96-15,-3-1-32 0,-1-2 0 0,-3 0 0 16,-1-1-208-16,-3-1-32 0,-3 0-16 0,-2 1 0 0,-2-1 32 0,-2 2 0 31,-4 2 0-31,-2 1 0 0,-1 1-128 0,-2 2-32 0,1 3 0 0,-4 3 0 0,1 2-208 0,-2 2 0 16,3 0 0-16,-2 2-160 0,0 2 160 0,2 2 0 31,1 1-144-31,1 0 144 0,1-1-336 0,2 2 0 16,2-1 0-16,3-1 0 0,0 1-944 0,3 0-192 0,1 1-48 0,4-2-8352 15,-1 0-1680-15</inkml:trace>
  <inkml:trace contextRef="#ctx0" brushRef="#br0" timeOffset="101139.55">20803 1576 14735 0,'0'0'1312'0,"0"0"-1056"15,0 0-256-15,0 0 0 0,0 0 1712 0,0 0 272 16,0 0 64-16,0 0 16 0,0 0-384 0,0 0-80 16,0 0 0-16,8-2-16 0,-2-1-656 0,3 1-128 15,1-1-32-15,1 1 0 0,1 1-288 0,3 0-64 16,-1 0-16-16,1 0 0 0,1 0-208 0,-1 1-32 15,-1 0-16-15,2 0 0 0,-1 0-144 0,1 0-224 16,-3 0 48-16,0-1-9392 16,-1 0-1888-16</inkml:trace>
  <inkml:trace contextRef="#ctx0" brushRef="#br0" timeOffset="101486.21">21204 1416 27071 0,'0'0'1200'0,"0"0"240"0,0 0-1152 0,0 0-288 0,0 0 0 0,0 0 0 16,-7 0 624-16,1 1 64 0,1 1 16 0,1 1 0 0,0 3-224 15,1-1-32-15,0 2-16 0,0 1 0 16,2-1-432-16,1 2 0 0,1 0 0 0,2 0 0 16,0-2 0-16,2 0 0 0,1 1 128 0,1-3-128 15,0 1 0-15,1-1 192 0,1 0-192 0,1-2 192 16,-3-1-192-16,2 0 128 0,0 2-128 0,0-2 128 15,0 0-128-15,-1 0 128 0,1 0-128 0,0 1 128 0,2 0 64 0,-2 0 16 16,-3 2 0-16,0 0 0 0,-2 2 0 0,0 0 0 16,-2 3 0-16,0-1 0 0,-2 1-64 0,0 0-16 15,-1 1 0-15,-1 0 0 0,-1-1 0 0,-1 0 0 16,-1-1 0-16,-2-1 0 0,-1 1 0 0,1 0 0 16,-2 0 0-16,-1 0 0 0,-1-2-128 0,0 0 192 15,0-1-192-15,0 0 192 16,-1-1-576-16,0 1-128 0,-2-3 0 0,1-1-9616 15,0 0-1920-15</inkml:trace>
  <inkml:trace contextRef="#ctx0" brushRef="#br0" timeOffset="101862.33">21266 1526 24303 0,'5'-10'1072'0,"-2"5"224"0,1-1-1040 0,2-1-256 0,0 1 0 0,2 0 0 16,2 1 736-16,0-1 96 15,0 1 0-15,2-1 16 0,2 2 48 0,-1 0 0 0,2 2 0 0,-2 2 0 0,-1 0-384 0,0 2-80 16,-2 2-16-16,-1 1 0 0,-3 3-272 0,0 1-144 16,-2 1 160-16,-1 1-160 0,-3 2 144 0,-2 0-144 15,1 0 128-15,-1 0-128 0,0 2 0 16,0 0 0-16,0 1 0 0,2-2 0 0,1-1 0 0,0-2 0 16,1-1 128-16,1-1-128 15,2-2 0-15,2 1 0 0,3-1 0 0,2-3 128 0,2-1 128 0,0-1 32 16,1-2 0-16,2-3 0 0,-1 0 96 0,2-1 32 15,-2-3 0-15,0-2 0 0,-2-2-16 0,-1-2 0 0,-1-1 0 16,-2-2 0-16,-1 1-16 0,-2-2 0 16,-3 0 0-16,-2-2 0 0,-2 0-48 0,-2 1-16 15,-1-1 0-15,-4 3 0 0,-2 0-80 0,-2 3-32 16,-2 2 0-16,-2 2 0 0,-2 4-208 0,0 1 0 16,-2 2 0-16,-1 2 0 15,-1 2-496-15,0 2 16 0,2 1 0 0,1 3 0 16,1 1-1648-16,3 1-336 0,3-1-64 0,3 0-7248 15,3 0-1440-15</inkml:trace>
  <inkml:trace contextRef="#ctx0" brushRef="#br0" timeOffset="102130.45">21798 1509 21247 0,'0'0'944'0,"0"0"192"0,0 0-912 0,-3 7-224 15,3-7 0-15,-2 8 0 0,-2-1 576 0,-1 1 80 0,1-1 16 0,0 0 0 16,-1 2-16-16,2 0 0 0,2-1 0 0,1 0 0 15,0 1-16-15,2-1-16 0,2 0 0 0,2-2 0 16,-1 0-80-16,2-2-16 0,1-1 0 0,0 0 0 16,1-3 48-16,1-2 16 0,0 0 0 0,0-1 0 15,0-1-64-15,0-2-16 0,-1-1 0 0,-1 0 0 0,0-3-80 0,-1 0-32 16,-2-1 0-16,0 0 0 0,-2-1-128 0,-1 0-16 16,-1 0-16-16,-1 1 0 15,-1 0-240-15,-1 2 176 0,0 1-176 0,-2 3 160 0,0 0-160 0,-2 3 0 16,0 0 0-16,-2 3 0 15,0 2-768-15,0 3-16 0,-2 1-16 0,0 2 0 16,0 0-2464-16,1 0-512 0</inkml:trace>
  <inkml:trace contextRef="#ctx0" brushRef="#br0" timeOffset="102444.32">22166 1541 20271 0,'0'0'1792'0,"0"0"-1424"0,0 0-368 0,-5 0 0 15,-1 1 528-15,-1 3 48 0,0 0 0 0,-1 0 0 16,0 2 64-16,2 0 32 0,-1 1 0 0,1 1 0 16,-1 1-112-16,3-1-32 15,1 2 0-15,2 0 0 0,1-1 0 0,2-1 0 0,2-1 0 0,1 0 0 16,3-2 0-16,1 0 0 0,1-2 0 0,2-2 0 0,0-2 0 0,2 1 0 16,2-1 0-16,0-2 0 0,1-2-16 0,-1-1-16 15,-1-3 0-15,0-1 0 0,-2-1-48 0,-1-1 0 16,-1-1 0-16,-1 0 0 0,-2-2 32 0,-3 0 0 15,-2-2 0-15,-1 2 0 0,-5 1-80 0,0 0-16 16,-2 2 0-16,-2 4 0 0,-2-1-256 0,-2 4-128 16,-2 4 128-16,-2 2-128 0,-3 3 0 0,-1 1-144 15,1 3 0-15,-1 2 0 16,0 1-448-16,2 1-96 0,-1 0-16 0,4 0 0 16,2-1-2272-16,3 1-464 0,2 0-80 0</inkml:trace>
  <inkml:trace contextRef="#ctx0" brushRef="#br0" timeOffset="102899.69">22647 1540 30751 0,'0'0'1360'0,"0"0"288"0,0 0-1328 0,3-4-320 15,4-1 0-15,0 2 0 0,0 1 0 0,2 0-256 16,2-2 32-16,4 2 16 0,4-1 208 0,4 1 0 15,3-1 0-15,3 1 0 0,7-1 0 0,1 1 0 16,-1-1 0-16,-3 2 0 16,-5 0-2352-16,-2 1-464 0</inkml:trace>
  <inkml:trace contextRef="#ctx0" brushRef="#br0" timeOffset="103072.22">22695 1664 28559 0,'0'0'2544'0,"0"0"-2032"15,0 0-512-15,0 0 0 0,0 0 560 0,5-4 16 0,0 0 0 0,3-1 0 0,2 2-208 0,3 1-48 16,2-1 0-16,4 2 0 0,3 0-96 16,2 1-32-16,1 1 0 0,4 0 0 0,0 1-432 15,0-1-80-15,0-4-32 0,0 1-13728 16</inkml:trace>
  <inkml:trace contextRef="#ctx0" brushRef="#br0" timeOffset="103245.53">23251 1530 23039 0,'0'0'2048'0,"0"0"-1648"16,3-5-400-16,1 0 0 0,3 2 1152 0,1 0 160 0,2 0 32 0,2 1 0 16,3 1-1024-16,2 0-320 15,1 1 160-15,3 0-160 0,3 0 0 0,2 1-304 16,-1-1 48-16,0-1-12000 0</inkml:trace>
  <inkml:trace contextRef="#ctx0" brushRef="#br0" timeOffset="103559.65">23957 1326 5519 0,'0'0'240'0,"-2"-7"64"0,-2 0-304 0,1 2 0 0,-1-1 0 0,-2 2 0 16,1 0 4512-16,-5 0 848 0,0 2 160 0,-1 2 48 0,-1 1-3648 0,-1 1-736 15,-2 2-144-15,0 1-16 16,-2 3-512-16,0 1-80 0,-2 2-32 0,1 2 0 0,1 1-256 0,0 4-144 31,2 2 160-31,1 2-160 0,2 0 128 0,1 0-128 0,3-2 0 0,2 0 0 0,3-2 128 0,2-2-128 16,3 0 0-16,3-1 0 0,1 1 304 0,4-3-48 31,1-1 0-31,3-1 0 0,3-2 128 0,3-3 0 16,1-2 16-16,-1-2 0 0,1-1-80 0,0-2 0 0,-1-4-16 0,-1 0 0 15,-2-3-96-15,-3-1-16 16,-3-2 0-16,-3 0 0 0,-1 0 64 0,-3-1 16 15,0 0 0-15,-3 0 0 0,-5-1 48 0,1 1 0 16,-2 1 0-16,-5 2 0 0,-2 1-320 0,-3 3 0 16,0 0 0-16,0 3 0 0,-4 1 0 0,1 3 0 15,-3 2-240-15,3 1 80 16,0 2-480-16,2 0-80 0,1 1-32 0,3 0 0 16,2-1-2128-16,4 1-448 0,1-1-64 0</inkml:trace>
  <inkml:trace contextRef="#ctx0" brushRef="#br0" timeOffset="103905.68">24145 1456 25791 0,'0'0'2304'0,"0"0"-1856"0,0 0-448 0,-6 0 0 0,0 0 288 0,-1 3-32 16,0-1-16-16,-1 2 0 0,-1 2 16 0,1 1 0 16,2 2 0-16,-1 0 0 0,1 0-256 0,0 1 128 15,2 0-128-15,0 0 0 0,4-2 0 0,0 1 0 16,0 0 0-16,4-1 0 0,0-1 256 0,3-1-32 15,0-1-16-15,3 0 0 0,2-2 240 0,2-1 32 16,-1-2 16-16,1-1 0 0,0-1 128 0,2-2 16 16,-1-3 16-16,1-1 0 0,-2-1-144 0,0-2-48 15,-2-1 0-15,-1-2 0 0,-2-2-64 0,-1-2-16 16,-3-1 0-16,0-1 0 0,-5 3-112 0,0 1-16 16,-3 2-16-16,-1 2 0 0,-3 2-64 0,-1 0-16 15,-2 3 0-15,-2 2 0 0,0 2-160 0,-2 2 0 16,1 1-192-16,0 1 192 0,0 2-400 0,2 2 32 15,-2-1 16-15,3 3 0 16,1 0-752-16,4 1-160 0,1 0-16 0,4 0-16 16,2 1-2384-16,5-1-480 0</inkml:trace>
  <inkml:trace contextRef="#ctx0" brushRef="#br0" timeOffset="104159.13">24461 1497 8287 0,'0'0'736'0,"0"0"-592"0,0 0-144 0,-3 7 0 0,-2 0 1504 0,2 1 272 16,-1 0 48-16,1 0 16 15,0-1-624-15,1 1-112 0,0 0-16 0,4-1-16 0,-1 0-16 0,2 0 0 16,1 0 0-16,3 0 0 0,1-2-48 0,2 0-16 16,3-2 0-16,1-1 0 0,1-1 16 0,1-1 0 15,-1-2 0-15,3-1 0 0,-3 0-112 0,2-3 0 16,-2-2-16-16,2 0 0 0,0-2-48 0,0-1 0 16,-3-3 0-16,-2 0 0 0,-1-3-128 0,-3 0-16 15,-4-1-16-15,-2 2 0 0,-2-1-16 0,-3 2 0 16,-5 2 0-16,-1 2 0 0,-4 2-304 0,0 2-64 15,-1 1-16-15,-1 4 0 0,-2 2-272 0,1 2 0 16,-2 2-128-16,0 2 128 0,1-1-256 0,0 3 32 16,2 1 16-16,2 2 0 15,1 1-2032-15,3 1-416 0,2 0-80 0</inkml:trace>
  <inkml:trace contextRef="#ctx0" brushRef="#br0" timeOffset="106297.69">11265 7313 6335 0,'0'0'272'0,"0"0"64"0,0 0-336 0,0 0 0 0,0 0 0 0,0 0 0 0,0 0 272 0,0 0-16 16,0 0 0-16,0 0 0 0,0 0-256 0,0 0 0 15,0 0 0-15</inkml:trace>
  <inkml:trace contextRef="#ctx0" brushRef="#br0" timeOffset="107386.81">11256 7312 10079 0,'0'0'448'0,"0"0"80"16,0 0-528-16,0 0 0 0,0 0 0 0,0 0 0 15,0 0 832-15,0 0 48 0,0 0 16 0,0 0 0 16,0 0-208-16,0 0-48 0,0 0 0 0,0 0 0 0,0 0-192 0,0 0-64 16,0 0 0-16,0 0 0 15,0 0-224-15,0 0-160 0,0 0 192 0,0 0-192 0,0 0 144 0,0 0-144 16,0 0 0-16,0 0 144 0,0 0 64 0,0 0 16 16,0 0 0-16,0 0 0 0,0 0-224 0,0 0 0 15,0 0 0-15,0 0 0 0,0 0 0 0,0 0 0 16,0 0 0-16,0 0 0 0,0 0 0 0,0 0 0 15,0 0 0-15,0 0 0 16,0 0-432-16,0 0-16 0,0 0-16 0</inkml:trace>
  <inkml:trace contextRef="#ctx0" brushRef="#br0" timeOffset="108893.72">11233 7319 9439 0,'0'0'416'0,"0"0"96"0,0 0-512 16,0 0 0-16,0 0 0 0,0 0 0 0,0 0 288 0,0 0-32 15,0 0-16-15,0 0 0 0,0 0-48 0,0 0-16 0,0 0 0 0,0 0 0 16,0 0 48-16,0 0 16 0,-4 4 0 0,4-4 0 16,0 0 64-16,0 0 16 0,0 0 0 0,0 0 0 15,0 0 112-15,-4 4 16 0,4-4 16 0,0 0 0 16,0 0-48-16,0 0-16 0,0 0 0 0,0 0 0 16,0 0-128-16,0 0-16 0,0 0-16 0,0 0 0 15,0 0-80-15,0 0-16 0,0 0 0 0,0 0 0 16,0 0-144-16,0 0 0 0,0 0 0 0,0 0 0 15,0 0 128-15,0 0-128 0,0 0 128 0,0 0-128 0,0 0 0 0,0 0 128 16,0 0-128-16,0 0 0 0,0 0 192 0,0 0-64 16,0 0 0-16,0 0 0 0,0 0 64 0,0 0 0 15,-5 2 0-15,5-2 0 0,-6 3-64 0,6-3 0 16,0 0 0-16,-4 2 0 0,4-2-128 0,-4 2 128 16,4-2-128-16,0 0 128 0,0 0-128 0,-6 1 0 15,2-1 0-15,4 0 0 0,0 0 0 0,0 0 192 0,0 0-192 0,0 0 192 16,0 0 32-16,0 0 16 15,-5-3 0-15,5 3 0 0,0 0 16 0,0 0 0 16,0 0 0-16,0 0 0 0,1-6-48 0,-1 6 0 16,3-5 0-16,0 0 0 0,-3 5-32 0,3-4-16 15,-3 4 0-15,0 0 0 0,0 0-160 0,5-4 0 16,-5 4 0-16,0 0 128 0,0 0-128 0,0 0 0 16,0 0 0-16,0 0 0 0,0 0 0 0,0 0 0 15,0 0 0-15,0 0 0 0,0 0 0 0,0 0 0 0,0 0 0 0,0 0 0 16,0 0 0-16,2 6 0 0,-1 1 0 0,0-1-176 31,-1-6-416-31,1 7-96 0,-1-7-16 0,1 7-8832 0</inkml:trace>
  <inkml:trace contextRef="#ctx0" brushRef="#br0" timeOffset="109654.37">11221 7329 4607 0,'0'0'400'0,"0"0"-400"0,0 0 0 0,0 0 0 15,0 0 1552-15,0 0 240 0,0 0 32 0,0 0 16 16,0 0-576-16,0 0-112 0,0 0-32 0,0 0 0 16,-3-3-272-16,3 3-48 0,0 0-16 0,0 0 0 15,-4-4-160-15,4 4-48 0,-3-4 0 0,3 4 0 16,0 0-80-16,0 0-32 0,-1-5 0 0,1 5 0 0,0 0-144 0,0 0-48 15,2-6 0-15,0 2 0 16,-2 4-80-16,5-4 0 0,-5 4-16 0,4-3 0 0,-4 3-48 0,0 0 0 16,0 0 0-16,8 3 0 15,-8-3-128-15,0 0 0 0,4 3 0 0,-4-3 0 0,5 6 0 0,-2 1 0 32,-3-7 0-32,1 7 128 0,-2-1-128 0,1-6 0 0,-2 7 144 0,-2-1-144 0,1 1 176 0,0 0-48 15,-2-3 0-15,1 0 0 0,0 0-128 0,-1-2 128 16,0-1-128-16,-1-1 128 0,1 2-128 0,5-2 160 15,-7-1-160-15,2 0 160 0,-1-1-160 0,1-1 128 16,-1-1-128-16,2 0 128 16,0-1 160-16,2 1 32 0,0-1 0 0,2-1 0 0,0 2-32 0,1-2 0 15,0 1 0-15,1-1 0 0,2 1-96 0,0-1-32 16,1 1 0-16,0-1 0 0,1 2-160 0,-1-1 0 16,2 1 0-16,-1 1 128 0,1-2-128 0,1 3 0 0,0 0 0 0,0 1 128 15,-1 0-128-15,-1 1 160 0,2 0-160 0,0 1 160 16,-2 0-160-16,-6-1 0 0,7 3 0 0,-2 0 128 15,-5-3-128-15,5 6 0 0,-5-6 0 0,2 5 128 16,-2-5-128-16,0 7 0 0,0-7 144 0,-3 6-144 16,-2-1 0-16,1-1 144 0,-2 0-144 0,1-1 0 15,-1 0 192-15,1 0-64 0,-2-2 0 0,2 0-128 16,-1 0 128-16,2-1-128 0,-3-1 0 0,7 1 0 0,-4-2 176 0,4 2-176 16,-5-4 160-16,5 4-160 0,-4-4 224 0,2-1-48 31,1 0-16-31,1 5 0 0,1-6-160 0,2 1 128 0,0 1-128 0,-3 4 128 15,5-5-128-15,-5 5-272 0,6-3 64 0,1 2 16 32,-7 1-2288-32,8 1-448 0</inkml:trace>
  <inkml:trace contextRef="#ctx0" brushRef="#br0" timeOffset="111531.28">12092 7213 5519 0,'0'0'496'0,"0"0"-496"0,0 0 0 0,1-5 0 16,0 1 1664-16,-1 4 224 0,1-6 48 0,-1 6 16 15,0 0-416-15,0 0-64 0,2-5-32 0,-2 5 0 16,0 0-192-16,0 0-32 0,0-6-16 0,0 6 0 0,0 0-240 0,0 0-64 16,0 0 0-16,0 0 0 0,0 0-368 0,-5 4-80 15,0 0 0-15,0 4-16 0,0 1-240 0,0 1-32 16,2 1-16-16,1 1 0 0,0 1-144 0,1 0 0 16,-1-1 0-16,4 1 128 0,-2-1-128 0,1 1 0 31,0-2 0-31,1-2 0 0,0 0 0 0,0 0 0 0,1-1 144 0,-1-2-144 0,0 0 144 0,-2-6-144 31,0 0 192-31,0 0-192 0,0 0 240 0,0 0-64 16,0 0-16-16,0 0 0 0,0 0 368 0,0 0 80 0,0 0 16 0,-1-7 0 15,0 2-96-15,-1-3-16 16,-2-2 0-16,1-1 0 0,0-1-96 0,-1-1-32 16,1-3 0-16,1 1 0 0,-4-1-128 0,3-1-16 15,0 1-16-15,-2 0 0 0,2 2-96 0,1 2 0 0,0 2-128 0,-1 2 192 16,0 0-192-16,2 2 176 15,-2 0-176-15,3 6 160 0,0 0-160 0,0 0 128 16,0 0-128-16,0 0 128 0,0 0-128 0,-5 4 0 16,2-1 0-16,1 4 0 0,0 0-160 0,1 3 160 15,-1 2 0-15,2 1-144 0,0 2 144 0,2-1 0 0,-1 1-144 0,1 0 144 16,0-1 0-16,0-1 0 0,2-1 0 0,-1 0 0 16,0-2 0-16,0-1 0 0,0-1 0 0,0 0 0 0,0-3 0 0,-3-5 0 15,0 0 0-15,0 0 0 0,0 0 128 0,0 0-128 16,0 0 0-16,6-2 128 0,-6 2 16 0,4-5 0 15,-1-1 0-15,2-3 0 0,-4-2 0 0,3-2 0 16,-1-3 0-16,-1 0 0 0,-1-3-144 0,0 1 192 16,0-1-192-16,0 1 192 0,-1 2-192 0,1 1 160 15,0 2-160-15,0 1 160 0,-1 0-160 0,2 3 128 16,-2 2-128-16,0 7 128 0,0 0-128 0,0 0 192 16,0 0-192-16,0 0 192 0,0 0-192 0,0 7 0 15,-2 2 0-15,2 3-176 0,0 0 176 0,0 1 0 16,0 2-144-16,0 0 144 0,0 1 0 0,0-1 0 15,0 1 0-15,2 0 0 0,0-3-224 0,0 0 32 16,2-1 0-16,0-1 0 16,1-2-1424-16,-2-1-288 0,3 0-48 0,-1-2-7760 15,1 0-1552-15</inkml:trace>
  <inkml:trace contextRef="#ctx0" brushRef="#br0" timeOffset="112495.68">13034 7093 12207 0,'0'0'528'0,"0"0"128"0,0 0-528 0,0 0-128 16,0 0 0-16,0 0 0 0,0-5 1872 0,0 5 352 16,0 0 64-16,0 0 16 0,0 0-880 0,0 0-160 15,0 0-48-15,0 0 0 0,0 0-736 0,-2 7-160 16,-1 0-16-16,2 1-16 0,0 3-64 0,0 2-16 16,1 1 0-16,0-1 0 0,0 0-48 0,0 2-16 15,1 0 0-15,0 0 0 0,0 0-16 0,0-1-128 16,1-1 192-16,0-1-64 0,-1-1-128 0,0-2 160 0,0-1-160 15,0-2 160-15,0 1 112 0,-1-7 32 16,0 0 0-16,0 0 0 0,0 0 112 0,0 0 32 0,0 0 0 0,0 0 0 16,0 0 192-16,0 0 32 0,0-9 16 0,-1-1 0 15,0-2-272-15,0-1-48 0,-1-4-16 16,0 1 0-16,-2 1-160 0,1-2-16 0,0 1-16 16,-1-1 0-16,1 1-16 0,0-1 0 15,-1 3 0-15,1 2 0 0,0 1 0 0,0 2 0 0,-1 2 0 0,0 2 0 0,-1 0-144 0,5 5 160 16,0 0-160-16,0 0 160 0,-6 3-160 0,1 2 0 15,3 2 0-15,1 0 0 0,-1 2-192 0,0 1 192 16,2 1-160-16,1 0 160 0,0-1 0 0,1 1 0 16,1 1-128-16,1 1 128 0,-1 0 0 0,0 0 0 15,0-2 0-15,0-2 0 0,0 0 0 0,0-2 0 16,-3-7 0-16,4 5 0 0,-4-5 0 0,0 0 0 16,0 0 128-16,0 0-128 0,0 0 0 0,0 0 0 15,0 0 0-15,6-4 0 16,2-3-2336-16,-2-1-368 0</inkml:trace>
  <inkml:trace contextRef="#ctx0" brushRef="#br0" timeOffset="113337">13744 7076 5519 0,'0'0'496'0,"0"0"-496"0,0 0 0 0,1-4 0 15,2-2 2304-15,-3 6 384 0,2-4 64 0,-2 4 0 16,0 0-592-16,2-5-128 0,0-1-32 0,-2 6 0 16,0 0-672-16,0 0-144 0,0 0-32 0,0 0 0 15,0 0-624-15,0 0-128 0,-1 7-16 0,1 1-16 16,0 2-208-16,1 1-32 0,0 1-128 0,0-1 192 16,2 0-64-16,-1 0 0 0,0-2-128 0,0 2 192 15,2-1-192-15,-1 0 176 0,0 0-176 0,0 0 160 16,1-1-16-16,-1-2 0 0,0 1 0 0,2 0 0 0,-5-8 0 0,4 5 0 15,-4-5 0-15,0 0 0 0,0 0 32 0,0 0 0 16,6 2 0-16,-6-2 0 0,4-3 48 0,0-2 16 16,0-2 0-16,-2-1 0 0,-1 0 16 0,0-2 16 15,0-1 0-15,0-1 0 0,-1-3-48 0,0 0-16 16,-1-1 0-16,0 2 0 0,0 1-16 0,0 2-16 16,0 1 0-16,0 2 0 0,0 3 80 0,-2-1 0 15,1 1 16-15,2 5 0 0,0 0-128 0,0 0-16 0,0 0-128 16,0 0 192-16,-3 5-192 0,1 3 0 15,-2 1-144-15,3 1 144 0,0 1 0 0,1 1-144 16,0-1 144-16,0 0 0 0,1 1 0 0,0 2 0 0,1-2 0 0,0 0 0 16,-1-1 0-16,1 0 0 0,0-1 0 0,0-2 0 15,0-1 0-15,-2-7 0 16,2 5 0-16,-2-5 0 0,0 0 0 0,0 0 0 16,0 0 0-16,0 0 0 0,0 0-256 0,0 0-128 0,0 0-32 0,5-4-9792 15,0-2-1952-15</inkml:trace>
  <inkml:trace contextRef="#ctx0" brushRef="#br0" timeOffset="114373.34">14689 7048 2751 0,'0'0'128'0,"0"0"16"0,0 0-144 0,0 0 0 15,5-5 0-15,-1 0 0 16,-1-1 3088-16,0 0 592 0,-2-1 112 0,1 3 32 16,-2-2-1984-16,0 6-400 0,1-5-80 0,0 0-16 0,-1 5-368 0,0-5-80 15,0 0 0-15,0 5-16 0,0 0-256 0,0 0-48 16,0 0-16-16,0 0 0 0,0 0-336 0,0 6-64 15,0 1-16-15,-1 1 0 0,0 2-144 0,1 2 0 16,-2 2 144-16,1 0-144 0,-2 1 128 0,1 0-128 16,0-1 128-16,0-1-128 0,1 0 0 0,1 2 128 15,-1-4-128-15,2 1 0 0,0-1 0 0,1-1 144 16,-1 1-144-16,0-3 0 0,1-1 368 0,-2-7-48 16,0 0 0-16,0 0 0 0,0 0 96 0,0 0 16 15,0 0 0-15,0 0 0 0,3-6 32 0,0 1 16 16,-3-2 0-16,2-1 0 0,0-3-32 0,0-3 0 0,0 0 0 0,-2-4 0 15,-2 0-176-15,1-2-32 0,1 0-16 0,0 0 0 16,-1 1 32-16,-1 1 16 16,0 1 0-16,0 3 0 0,-1 2 0 0,2 3 0 15,-2 2 0-15,0 2 0 0,-3 2-272 0,6 3 128 0,-5 4-128 0,-1 2 0 16,1 3 0-16,0 2 0 0,2 1 0 0,0 2-144 16,-1 1 144-16,2 2-128 0,1 0 128 15,1 1-128-15,0 0 128 0,1-1 0 16,-1 0 0-16,2-1 0 0,2-1 0 0,0-1 0 0,1-1 0 0,-1 0 0 0,1-2-128 0,2 0 0 15,-1-1 0-15,0-1-10544 16,2 0-2096-16</inkml:trace>
  <inkml:trace contextRef="#ctx0" brushRef="#br0" timeOffset="118753.48">6040 5393 6447 0,'0'0'272'0,"0"0"80"0,0 0-352 0,0 0 0 0,0 0 0 0</inkml:trace>
  <inkml:trace contextRef="#ctx0" brushRef="#br0" timeOffset="119492.42">5762 6248 12895 0,'-5'-14'576'0,"3"6"112"0,-1-2-560 0,-2 0-128 16,2-1 0-16,-1 1 0 0,0 0 1408 0,2 2 256 15,0 0 64-15,0 1 0 0,-1 1-1152 0,1 0-240 16,2 6-32-16,0 0-16 0,0 0-288 0,0 0 0 16,0 0 128-16,0 0-128 0,0 0 0 0,0 0 0 15,0 0 0-15,6 5 0 16,-1 0 0-16,1 4-224 0,-1 2 64 0,1 2 16 0,-1 1 144 0,0 2 0 16,-1 1 0-16,0 3-128 0,0 1-80 0,-2 1-16 15,1 1 0-15,1 10 0 16,-2-4-720-16,1-1-144 0,0-2-16 0,1-2-6128 0</inkml:trace>
  <inkml:trace contextRef="#ctx0" brushRef="#br0" timeOffset="119790.99">5792 6446 1839 0,'-3'-11'0'0,"3"7"160"0,0-2-160 0,0 0 0 0,-1-1 0 0,0 1 0 0,1 6 2496 0,0 0 480 15,0 0 96-15,0 0 0 0,0 0-2176 0,0 0-448 16,0 0-96-16,0 0-16 15,0 0-336-15,0 0 0 0,-1 7 0 0,1 0 0 0,0 0 0 0,0 2 0 16,0 2 0-16,1 1 0 0,-1 0 0 0,1 2 0 16,-1 0 0-16,1 1-128 0,0 0-128 0,0 0 0 15,0 0-16-15,2 6 0 16,-2-3-544-16,1-2-96 0,0-1-32 0,-1-1 0 16,0-1-48-1,-1-1-16-15,0-2 0 0,1-3 0 0,2-1 688 0,-6 2 144 0,3 0 32 0,0 1 0 0,0-1 144 0,0 1 0 0,0 1 0 16,-1 0 0-16,-1 0 0 0,0 0 0 0,0 0 0 0,-1 0 0 15,1-1 256-15,1 1 96 0,0 0 16 0,0 1 0 16,-1 0 48-16,1 0 16 0,0-1 0 0,1 0 0 16,0 0-304-16,0 0-128 0,0 0 128 0,0 0-128 15,1-2-128-15</inkml:trace>
  <inkml:trace contextRef="#ctx0" brushRef="#br0" timeOffset="120058.2">5811 6664 911 0,'0'0'0'0,"0"-7"0"16,-4 1 0-16,3-1 0 0,-3 0 1232 0,2 1 176 16,-1-1 16-16,1 2 16 0,-1-1-1152 0,3 6-288 15,-1-5 0-15,1 5 0 0,0 0 0 0</inkml:trace>
  <inkml:trace contextRef="#ctx0" brushRef="#br0" timeOffset="121288">5786 7643 4079 0,'0'0'176'0,"0"0"48"0,0 0-224 0,0 0 0 15,-2 5 0-15,2-5 0 0,0 0 0 0,-2 6 0 16,2-6 128-16,0 0-128 0,0 0 0 0,0 0 0 16,0 0 0-16,0 0 0 0,0 0 0 0,0 0 128 15,0 0-128-15,0 0 0 0,0 0 512 0,0 0 0 16,0 0 0-16,0 0 0 0,-2-5-320 0,0 1-64 15,2 4-128-15,-2-5 192 0,-1-1-192 0,0 1 0 16,1-1 128-16,0 1-128 0,2 5 0 0,0 0 0 0,-3-4 0 0,3 4-2992 16</inkml:trace>
  <inkml:trace contextRef="#ctx0" brushRef="#br0" timeOffset="121586.86">5741 7598 5519 0,'0'0'240'0,"0"0"64"0,0 0-304 0,0 0 0 0,0 0 0 15,0 0 0-15,0 0 1216 0,0 0 176 16,0 0 32-16,0 0 16 0,0 0-1040 0,0 0-208 0,0 0-32 0,0 0-16 16,0 0-144-16,0 0 0 0,0 0 0 0,0-9 0 15,0 1-512-15,1-1 32 0,1 1 0 0,-2-2 0 16,1-1-368-16,0 0-80 0,0-1-16 0,-1 2 0 0,-1-2 640 0,1-3 128 16,-1 0 32-16,0-2 0 0,1 0 144 0,-2-1 0 15,0 0 0-15,0-1 0 0,1 0 0 0,-1 0 0 16,0 1 0-16,0-2 0 0,0 0 0 0,-1 0 0 15,1 1 0-15,1 0 0 0,1 1 0 0,0 2 0 16,0-1 0-16,2 2 0 0,-1-3 0 0,2 3 0 16,-1-2 0-16,0 2 0 0,-1 0 0 0,1-1 0 15,0 0 0-15,1 0 0 0,-2 1 0 0,1-1 0 16,-2 0 0-16,0 2 0 0,0-1 0 0,0 2 0 16,0 1 0-16,0 0 0 0,0 0 0 0</inkml:trace>
  <inkml:trace contextRef="#ctx0" brushRef="#br0" timeOffset="122436.31">5696 7180 7775 0,'0'0'336'0,"0"0"80"0,0 0-416 0,0 0 0 0,0 0 0 0,0 0 0 0,0 0 1232 0,0 0 176 16,-2-6 16-16,2 0 16 0,0 0-32 0,-1-2-16 16,0 0 0-16,0-3 0 0,1 0-608 0,0 0-112 0,-1-3-32 0,0 1 0 15,0-1-384-15,0-3-96 16,0-1-16-16,1-1 0 0,0 0-144 0,0 1 128 15,-1-2-128-15,1 0 128 0,-2 1-128 0,4 1 0 0,-1-2 0 0,1 0 0 16,0 0 0-16,1 2 0 0,1-1 0 0,0-1 0 16,-1 0 0-16,2-1 0 0,0 0 0 0,1-1 0 15,-1-1 0-15,1 0 0 0,-1 0 0 0,1-1 0 16,-1-2 0-16,3 0 0 0,1 1 0 0,0 1-176 16,-2 0 176-16,0-1 0 0,1 2-144 0,-1 0 144 15,1 1 0-15,1 0 0 16,0-1-144-16,-1-1 144 15,0 2 0-15,0 1 0 0,-1-1 0 0,0 1 0 16,-4 0 0-16,3 1 0 0,-1 1 0 0,1-1 0 0,-2-1 0 0,1 0 0 16,-1-1 0-16,0 1 0 0,2 1 0 0,-1-1 0 15,2 0 0-15,-1 2 0 0,0-1 0 0,2 1 0 16,0 0 0-16,-1 2 0 0,2 0 0 0,2 1 128 16,-1-1-128-16,0 2 0 0,1 1 192 0,0-1-48 15,0 1-16-15,0-1 0 0,1-2-128 0,1 1 128 16,-1 0-128-16,0 0 128 0,0-2-128 0,1 1 0 15,-2-1 0-15,0 0 128 0,0 1-128 0,-2 0 0 16,1 1 0-16,1-1 128 0,1 0-128 0,2 0 0 16,-3 2 0-16,1-1 0 0,1 1 0 0,-2 0 0 15,1-3 0-15,1 1 0 0,0 1 0 0,3-2 0 0,-1 1 0 0,3-1 0 16,-2 1 0-16,2-1 0 16,1-2 0-16,0 1 0 0,1 1 0 0,1-1 0 0,1 0 0 0,0 1 0 15,1-1 0-15,-2 0 0 0,-1 1 0 0,1 0 0 16,-2 0 0-16,0 0 0 0,3-3 0 0,0 0 0 15,-2 0 0-15,2-1 0 0,-1-1-144 0,2 0 144 16,1 0 0-16,2 0 0 0,0-1 0 0,3 1 0 16,-1 0 0-16,2-1 0 0,1-1 0 0,1-1 0 15,-3 0 0-15,0-1 0 0,0 2 0 0,11-8-160 32,-2 4-672-32,-1 0-144 0</inkml:trace>
  <inkml:trace contextRef="#ctx0" brushRef="#br0" timeOffset="123495.26">6127 5793 4607 0,'0'0'400'0,"4"-6"-400"16,1 0 0-16,-3-2 0 0,2-1 992 0,2-1 112 0,-1 0 32 0,1-1 0 15,0-1-656-15,1-1-128 0,1 0-32 0,-1-2 0 16,1-1-80-16,1-2-32 0,0 1 0 0,2-1 0 16,-2-1-80-16,4 1-128 0,-1-1 176 0,1-1-176 15,1 0 128-15,0 1-128 0,2-3 0 0,-1 1 0 16,0-1 0-16,1 1 0 16,2 1 0-16,0 0 0 0,2-1 0 0,0 2 0 0,0-1 0 0,0-1 0 15,-1 0 0-15,2-1 0 0,0-1 0 0,-1 1 0 16,-1 0 0-16,-2 2 0 0,0 0 0 0,-2 0 0 0,-1 1 0 15,1 0 0-15,-1 0 0 0,0 1 0 0,1-2 144 0,-1 0-144 16,-1 0 0-16,0 1 144 0,1-1-144 0,0 0 0 16,0-1 0-16,2 0 0 0,0 0 0 0,2-1 0 15,-1-1 0-15,2 1 0 0,0-1 0 0,0 0 0 16,1 2 0-16,0 1 0 0,0 1 0 0,1 1 0 16,1-2 0-16,0 0 128 0,0 0-128 0,2 2 192 15,-1-1-192-15,0-1 192 0,0-1-192 0,1 0 0 16,2 1 0-16,1 2 0 0,2-1 0 0,3 0-176 15</inkml:trace>
  <inkml:trace contextRef="#ctx0" brushRef="#br0" timeOffset="124485.1">6035 5815 2751 0,'0'0'256'0,"0"0"-256"0,6-4 0 0,2-1 0 16,-1-3 1296-16,3 0 224 15,1 1 32-15,1-2 16 0,2-2-736 0,-1 0-160 0,0-1-32 0,0-1 0 16,-1-3-320-16,0 1-64 0,0-3 0 0,1 0-16 15,-1-3 0-15,0 1 0 0,-1 0 0 0,2 0 0 16,-2-1-32-16,1 2 0 0,0-2 0 0,1 1 0 16,-1-1 128-16,2 0 32 0,0 0 0 0,-1 0 0 15,1-1-176-15,2 0-48 0,-1-1 0 0,2 0 0 16,0 1 96-16,2-1 16 0,2-1 0 0,-1 0 0 0,-2-2-256 16,2 1 144-16,2 1-144 0,1-2 128 0,0 0-128 0,-1 1 0 15,-1-2 0-15,1 1 128 0,0-2-128 0,0 1 0 16,-1 1 0-16,0-1 0 0,-1 0 0 0,1 0 0 15,0 2 0-15,0 0 128 0,1-1-128 16,0 1 0-16,1-1 0 0,0 3 0 0,0 1 0 0,1-2 0 16,1 0 0-16,2 0 0 0,0 0 0 0,2 0 0 15,0-2 0-15,1-1 0 0,2-3 0 0,2 2 0 16,3-2 0-16,2 1 0 0,3 1 0 0,1-2 0 16,1-1 192-16,1 1-64 0,1 3-128 0,2 1 0 15,-1 0 0-15,2 2 128 0,2 0-368 0,2 2-80 16,2 1 0-16</inkml:trace>
  <inkml:trace contextRef="#ctx0" brushRef="#br0" timeOffset="125003.02">6758 4943 8287 0,'-6'-13'368'0,"2"9"80"0,-1-2-448 0,-1 1 0 16,3-1 0-16,-3 1 0 0,1-1 0 0,1 1 0 16,-2-1-192-16,2 0 192 0,-1-1 0 0,2 1 0 15,0-1 0-15,0-1 0 0,1 2 0 0,1-2 240 16,2-1-16-16,0-1 0 0,3 0 272 0,-2 0 48 16,2-1 16-16,3 0 0 0,4-2-48 0,1-2 0 15,1-1 0-15,3 1 0 16,0-1-192-16,4-1-32 0,3 2-16 0,3-2 0 0,3-2-16 0,1 1-16 15,0-2 0-15,3 0 0 0,3-2-48 0,0 0-16 16,0-1 0-16,2 0 0 0,-1-1-176 0,3 0 128 0,-1-1-128 16,3 2 128-16,1 1-128 0,3-1 0 0,-1-1 0 0,3 0 0 15,-1 0 0-15,1 0 0 0,2 1 0 0,3 1 128 16,4 1-128-16,3 1 0 0,2 0 0 0,2 0 0 16,1 0 0-16,3 1 0 0,0 1-144 15,3 0 144-15,4 2-192 0,1-1 0 0,0 1 16 0,3 1 0 16,2 3-48-16,2 1-16 0,3 1 0 0,-1 2-3920 15,-2 1-768-15</inkml:trace>
  <inkml:trace contextRef="#ctx0" brushRef="#br0" timeOffset="125648.67">7379 4403 4607 0,'7'-5'400'0,"3"-1"-400"15,1 1 0-15,0-2 0 0,1-2 464 0,1 0 16 16,5-1 0-16,2-2 0 0,1-3-160 0,2 0-16 15,2-2-16-15,2 1 0 0,-1-2 64 0,1 2 16 16,1-2 0-16,1 2 0 0,1-2-112 0,3 2-32 16,3-1 0-16,1-1 0 0,1 0-96 0,2-2-128 0,1 0 176 0,1-1-176 15,-2 0 128-15,3 0-128 16,0 1 0-16,4 0 0 0,1 0 0 0,2 0 0 16,0-1 0-16,1-1 0 0,1-1 0 0,0 1 0 0,0 1 0 0,3 3 0 15,3 0 0-15,3 1 0 0,3 2 0 0,3 1 0 16,-2 1 0-16,5 0 0 0,-2 2 0 0,4 2 0 15,5 0 0-15,-1 1 0 0,-3 1 0 0,1 3 0 16,-1 2 0-16,0 1 0 0,-3 0 0 0</inkml:trace>
  <inkml:trace contextRef="#ctx0" brushRef="#br0" timeOffset="126218.59">7751 4226 4607 0,'6'-13'192'0,"-3"9"64"0,3-2-256 0,-1 1 0 0,0-3 0 0,0 1 0 16,2 0 320-16,0-1 0 0,1-1 16 0,2 0 0 15,2-1 32-15,2 1 0 0,1 0 0 0,1-2 0 16,3-1 192-16,1-2 32 0,3 0 16 0,2-1 0 15,3-2-64-15,1 1-16 0,1-3 0 0,0 1 0 0,1 1-224 0,-1-1-48 16,1 2-16-16,1-1 0 16,1 2-240-16,0-2 144 0,-1 0-144 0,1 1 128 0,1 0-128 0,0-1 0 15,1 2 0-15,-1 0 128 0,-2-1-128 0,1 3 0 16,1 1 0-16,3 1 0 0,1 0 0 0,5 1 0 16,1 1 0-16,3 1 0 0,4 0 0 0,2 0 0 15,2 0-144-15,3 2 144 0,5 1 0 0,4 1 0 16,4-1 0-16,2 2 0 0,0 1 0 0,4 2 0 15,4 1-128-15,4 1 128 0,1 0 0 0,0 2 0 16,1 1 0-16,2 2 0 0,5 1 128 0,1 0 96 16,-2 2 16-16,4 1 0 0,1 2-48 0,2 2 0 15,1 0 0-15,2 5 0 0,-1 3-192 0,-2 0 128 0,-1-1-128 0,-2 2 0 16,-4 4 128-16,0-2-128 0,-1 1 0 0,-6 0 0 31,-6 2 0-31,-6 0 0 0,-5-2 0 0</inkml:trace>
  <inkml:trace contextRef="#ctx0" brushRef="#br0" timeOffset="126827.2">9473 3763 4607 0,'0'0'192'0,"9"-1"64"0,1-1-256 0,2-1 0 0,0-1 0 0,3 3 0 15,1 0 544-15,2 0 64 0,4 0 16 0,3 0 0 16,1 1-128-16,4-1-32 0,3 1 0 0,6 0 0 0,4 1-160 0,8 1-48 16,5 2 0-16,18 2 0 0,-3 0-80 0,4 2-32 15,2 1 0-15,4 3 0 0,3 2 32 0,2 2 0 16,-1-1 0-16,6 2 0 0,4 0-176 0,-20-1 192 15,2 0-192-15,4 2 192 0,2 0-48 0,2 3 0 16,1 0 0-16,2 2 0 0,1 0-144 0,21 8 0 16,-9-1 0-16,-5 0 128 0,-5-1-128 0,-4 1 0 15,-4 1 0-15,-7 1 0 0,-5 0 0 0,-7 1 0 16,-5 0 0-16,-3-3 128 0,-4 0-128 0,-6-1 0 16,-6-2 0-16,-5 0 128 0,-4-2-272 0,-6-1-64 15</inkml:trace>
  <inkml:trace contextRef="#ctx0" brushRef="#br0" timeOffset="127375.47">10336 3695 5519 0,'0'0'496'0,"0"0"-496"16,7-1 0-16,0-1 0 0,-2 1 384 0,3-1 0 16,0 1-16-16,3 0 0 0,2 1-144 0,2 0-32 15,2 0 0-15,1 1 0 0,3 2-64 0,2-1-128 16,2 0 176-16,2 2-176 0,4 2 192 0,4-1-64 16,4 1 0-16,3 0-128 0,2 1 224 0,3 1-64 15,1 2-16-15,5 2 0 0,3 2 144 0,5 3 32 16,2 0 0-16,4 2 0 0,2 1-48 0,2 3 0 15,1 2 0-15,5 3 0 0,4-3-80 0,3 2 0 16,0 5-16-16,4 2 0 0,4 0-32 0,-1 4 0 0,0 1 0 0,1 4 0 16,-1 5-144-16,0-2 0 15,-1-2 0-15,4 4 128 0,-12 0-128 0,-5-2 0 0,-5-2 0 0,-3-2 0 16,-3-2 0-16,-3 0 0 0,-5-1 0 0,-3 2 0 16,-2 2 0-16,-4 0 0 0,-2-1 0 0,-3-2 0 15,-4 0 0-15,-1-1 0 0,-4-3 0 0,-2-1 128 0,-2 0-128 0,-3-2 0 16,-1-2 0-16,-3-2-3664 15,-3-2-688-15</inkml:trace>
  <inkml:trace contextRef="#ctx0" brushRef="#br0" timeOffset="127943.86">12183 4347 7359 0,'-6'-7'656'0,"-2"-2"-528"16,0-2-128-16,2 0 0 16,-1 0-512-16,2 1-144 0,-1 0-32 0,2 1 0 0,1 0 688 0,0 2 0 15,3 0 0-15,1 2 0 0,2-1 176 0,1 3 64 0,3 1 16 0,1 0 0 16,3 4 96-16,3 1 32 15,1 1 0-15,2 4 0 0,2 2-208 0,4 3-48 0,4 2 0 0,4 4 0 16,3 2 80-16,5 2 16 0,5 1 0 16,5 4 0-16,2 2-224 0,3 1 0 15,1 2 0-15,3 3 0 0,0 1 128 0,5 2 48 0,1 0 0 0,5 5 0 0,-4-2 48 0,-3 2 16 16,-1 0 0-16,-2-1 0 0,-3-2-80 0,-1-1-16 16,0 1 0-16,-1 0 0 0,-4-2-144 0,-2 2 0 15,-3 1 0-15,-1 1 128 0,-2 1-128 0,-2-1 0 16,-4-2 0-16,-2 1 128 0,-1-1-128 0,1 0 128 15,-2-2-128-15,0 1 128 0,0-1-128 0,0 2 0 16,-3 0-192-16,1-1 192 0,-1 1 0 0,-2 1 0 16,1-1 0-16,-2 2 0 0,0-2 0 0,2 2 0 15,-1 2 0-15,2 2 192 0,2-1-192 0,2 1 0 16,2 0 0-16,-1 1 0 0,-1-1 240 0,-1 0 16 16,-3-2 0-16,-2 2 0 0,0-2-128 0,-4 1 0 15,-2-3-128-15,-3-1 192 0,-1-2-192 0,-1-1 0 16,1-2 128-16,0-2-128 0,-1-2 0 0,-1-2 0 15,1-3 128-15,-2-2-128 0,-1-2 208 0,0-1 0 0,-1-2 0 0,-1-1 0 16,-4-2-80-16,-2-1-128 16,-1-1 176-16,-2-2-176 0,-2-1 0 0,-2 0 0 0,-3-2 0 0,0 0 0 15,-5 0-160-15</inkml:trace>
  <inkml:trace contextRef="#ctx0" brushRef="#br0" timeOffset="128100.57">14445 7052 23951 0,'14'-16'1056'0,"-6"11"224"0,1 1-1024 0,1 2-256 0,1 3 0 0,5 3 0 16,-1 2-624-16,-3 2-176 0,-2 1-32 0,-4-1-16 0,1 1 560 0,-2 1 112 16,0 1 32-16,-4 0-9008 15</inkml:trace>
  <inkml:trace contextRef="#ctx0" brushRef="#br0" timeOffset="129390.49">5725 6736 4607 0,'0'0'192'0,"0"0"64"0,0 0-256 0,0 0 0 0,-3-5 0 0,3 5 0 16,-3-9 1536-16,0 1 272 15,3 8 48-15,-1-8 16 0,1-1-1008 0,0 0-208 16,1 1-32-16,2 0-16 0,-2-1-32 0,1 0 0 16,0 0 0-16,-1 1 0 0,-1 8-256 0,1-7-48 15,-1 7-16-15,1-7 0 0,-1 7 0 0,0 0-16 16,0 0 0-16,0 0 0 0,0 0 144 0,0 0 16 16,0 0 16-16,0 0 0 0,0 0-176 0,0 0-48 15,-5 7 0-15,1 0 0 0,-1 2-192 0,1 3 0 0,-2 2 128 0,2 3-128 16,-2 4 0-16,2 3 0 15,-2 4 128-15,2 3-128 0,0 2 0 0,0 3 0 0,1 2 0 0,-1 6 0 16,-2 6 0-16,2 2 0 0,-1 3 0 0,3 4 0 16,0 3 0-16,2 0 0 0,2 3 128 0,1 1-128 15,1 0 0-15,2 2 144 0,2 1-144 16,1-2 128-16,2-1 0 0,1-1 0 0,0-2 0 0,1 0 0 0,2-1-128 16,2-2 160-16,3 0-160 0,0-2 160 0,-3-2-160 0,3-1 128 15,1-2-128-15,0-4 128 0,-1-3-128 0,0-2 192 16,-2-2-192-16,2-3 192 0,0-4-192 0,-1-4 192 15,-3-4-192-15,1 0 192 16,-2-4-1392-16,-1-2-272 0</inkml:trace>
  <inkml:trace contextRef="#ctx0" brushRef="#br0" timeOffset="129973.39">5670 6783 5919 0,'-4'-10'256'0,"1"3"64"0,-2 1-320 0,1 0 0 0,4 6 0 0,-5-7 0 15,1 2 880-15,4 5 96 0,0 0 32 0,-8-3 0 16,8 3-496-16,0 0-112 0,-6-3-16 0,6 3 0 0,0 0-64 0,0 0-32 16,-8 3 0-16,8-3 0 0,-6 6-16 0,2 4 0 15,1 2 0-15,-1 1 0 0,-1 3 48 0,2 1 16 16,-1 4 0-16,1 1 0 0,0 0-192 0,1 4-144 15,0 4 192-15,1 3-192 0,0 2 160 0,1 2-160 16,-1 1 128-16,1 3-128 0,0 1 128 0,2 2-128 16,1 1 0-16,0 2 128 0,1 2-128 0,2 2 0 15,-1 3 0-15,2 1 0 0,-1 1 0 0,2 5 0 0,0 2 0 0,3 2 128 16,1 1 32-16,2 2 0 16,-2 0 0-16,0 3 0 0,2 2 144 0,0 2 16 15,1 1 16-15,3 4 0 0,2 4-144 0,0-3-16 16,-3-1-16-16,3 0 0 0,2-2 48 0,1 1 16 15,1 1 0-15,-5-24 0 0,4 5 176 0,2 3 48 16,3 0 0-16,14 27 0 0,-6-10-64 0,-1-7-16 0,-3-6 0 16,-3-1 0-16,0-3-96 0,1-2-16 0,1-4 0 0,0-2 0 15,-2-1-128-15,0-3-128 0,-3-3 144 0,3-2-144 16,-3-3 0-16,3-1 0 0,-2-3 0 0,-7-14 0 16,2 0-288-16,0-2 0 0,0-3 0 0,8 3 0 31,-5-8-1440-31,-2-6-272 0,-2-6-64 0</inkml:trace>
  <inkml:trace contextRef="#ctx0" brushRef="#br0" timeOffset="130791.95">5648 7607 2751 0,'-13'-7'256'0,"8"5"-256"0,-1 1 0 0,1 0 0 0,-1-1 816 0,1 2 112 16,-1 0 32-16,1 2 0 16,-1 0-288-16,1 1-48 0,-1 1-16 0,1 3 0 0,0 1-160 0,1 3-48 15,-1 1 0-15,1 3 0 16,0 2-144-16,0 1-48 0,1 3 0 0,1 2 0 0,1 2-208 16,1 1 0-1,1 3 0-15,1 1 0 0,1 5 0 0,1 1 144 0,0 1-144 0,0 3 128 16,0 3 352-16,0 1 64 0,2 1 16 0,1 3 0 0,2 3 80 0,1 1 32 15,0-2 0-15,1 2 0 0,0 0-256 0,2-1-48 16,1 0-16-16,1-1 0 0,-1 1-176 0,1 0-48 16,1-1 0-16,0 1 0 0,1-1 0 0,0 2 0 15,2 1 0-15,0-1 0 0,-1-2 0 0,1 0 0 16,-2-2 0-16,9 18 0 0,-2-6 0 0,-2-4 0 16,-2-4 0-16,0 0 0 0,1-3 112 0,0-3 16 15,1-1 0-15,1 0 0 0,2-1-64 0,-2 0-16 16,-1-2 0-16,-6-12 0 0,0 1 208 0,3 4 32 15,2 0 16-15,7 14 0 0,1-5-160 0,-2-2-16 0,1 0-16 0,-3-1 0 16,-1-2-240-16,2-1 144 16,0-1-144-16,0 0 128 0,1 1-128 0,-1 0 128 0,1-1-128 15,-9-12 128-15,3 1-128 0,1 3 128 0,-1 1-128 0,1-1 128 16,0 0-128-16,1-1 128 0,1 1-128 0,2-1 128 16,0-3-128-16,1 0 160 0,0 0-160 0,1 1 160 15,3 0-160-15,2-1 192 0,0 0-192 0,2-2 192 16,-1 0-192-16,0 1 0 0,-2 0 0 0,15 9 128 15,-4-3-128-15,-2-3 0 16,-2-1 0-16,-9-9 128 0,5 2-128 0,0 1 0 0,4 1 0 0,0-1 0 16,1-2 160-16,1 1-160 0,0 0 192 0,2-2-192 0,0 0 224 0,3-2-64 15,4-1-16-15,21 4 0 0,-5-4 32 0,-5 0 0 16,-6-2 0-16,-1 0 0 0,0-2-176 0,3 0 128 16,3-1-128-16,4 0 128 0,-1-1-128 0,1-1 0 15,-3-3 0-15,5 0 128 0,1 0-128 0,9-2 0 16,4-1 144-16,-2-1-144 0,-4-1 0 0,5-1 0 0,1-1 0 15,3 0 0-15,3 0 128 0,0-3-128 16,-1-1 128-16,1-1-128 16,3 0-400-16,-2 1-160 0,-4-3-16 0</inkml:trace>
  <inkml:trace contextRef="#ctx0" brushRef="#br0" timeOffset="132429.81">14123 5843 1839 0,'0'0'160'16,"0"0"-160"-16,0 0 0 0,0 0 0 16,0 0 1840-16,0 0 336 0,0 0 64 0,0 0 0 15,5-2-1184-15,-5 2-240 0,6 1-48 0,0 0-16 16,1 1-352-16,1 2-64 0,-1-1-16 0,2 4 0 15,0 1-176-15,1 3-144 0,1 2 192 0,1 1-192 16,0 1 224-16,1 2-64 0,3 0-16 0,0 4 0 16,3 5-144-16,2 0 0 0,-4 1 0 0,2 4 0 15,-1 1 0-15,-1 3 0 0,0 2 0 0,-1 4 0 0,1 0 0 0,-2 0 0 16,-1 2 0-16,2 2 0 0,-1 2 176 0,1 3-48 16,0 0-128-16,1 2 192 15,0 2 0-15,1 0 0 0,-2 1 0 0,3 4 0 0,0 1-48 0,-2-2-16 16,-2-1 0-16,-3 0 0 0,-2 0 48 0,-3 1 0 15,-2-3 0-15,-3 0 0 0,-2-1 16 0,-3-2 0 16,-3-2 0-16,-3-3 0 0,1-3-64 0,-5-1 0 16,2 0 0-16,0-3 0 0,0-4-128 0,2-1 128 0,-1 0-128 0,-5 10 128 31,2-7-592-31,0-5-128 0</inkml:trace>
  <inkml:trace contextRef="#ctx0" brushRef="#br0" timeOffset="133072.66">14408 6498 11967 0,'0'0'1072'0,"0"0"-864"16,0 0-208-16,0 0 0 0,0 0 0 0,0 0-288 31,0 0 64-31,3 5 16 0,-1 2 208 0,0 2 0 0,-1 1-160 0,1 1 160 0,-1 0 0 0,0 1 0 15,0 2 0-15,1 1 0 0,1 3 0 0,2 1 0 0,-2 0 0 0,1 2 0 16,2 0 128-16,-1 1 112 16,1 1 16-16,1 3 0 0,0 0 128 0,1 0 48 15,-1 1 0-15,-1 1 0 0,1 3-176 0,-1 1-48 16,1 1 0-16,-2 1 0 0,1 0 0 0,-2 2 0 0,1 3 0 0,-2 2 0 16,0-2 112-16,0 2 32 15,0-1 0-15,-3 2 0 0,1 0-16 0,-1 2 0 0,-1 2 0 0,1 1 0 16,-3 2-160-16,0 1-48 0,1-1 0 0,-1 2 0 15,0 2 32-15,-1 3 0 0,1-1 0 16,0 5 0-16,-1 2-160 0,1 1 0 0,0-1 0 0,-2 2 128 16,1 1 0-16,-2 1 0 0,0 0 0 0,-2 0 0 15,2 2 0-15,-2 0 0 0,-2 2 0 0,-1-3 0 0,0-1-128 0,-1-1 128 16,-1 0-128-16,-4-2 128 0,0-1-128 0,-3 0 192 16,-2-2-192-16,-2-2 192 0,-3-1-192 0,0-1 128 15,-1 1-128-15,0 0 128 0,-2 0-128 0,1 1 0 16,-2-2 144-16,1 1-144 0,-3 1 0 0,0 0 128 15,-1 2-128-15,-1 0 0 0,-2 3 0 0,0 0 0 16,-1-5 0-16,1 0 0 0,-1 0 176 0,4-2-48 16,0-1 0-16,-10 18 0 15,6-7-544-15,4-10-112 0,3-6-32 0,3-5 0 16,2-5-848-16,1-6-160 0</inkml:trace>
  <inkml:trace contextRef="#ctx0" brushRef="#br0" timeOffset="133559.31">14139 9351 8575 0,'0'0'384'0,"4"-5"64"0,-2-2-448 0,0 2 0 16,0-2 0-16,0 1 0 0,-2 6 1072 0,0 0 112 16,0 0 32-16,0 0 0 15,3-4-80-15,-3 4-16 0,0 0 0 0,0 0 0 0,0 0-496 0,0 0-112 16,0 9 0-16,-2 1-16 0,0 1-320 0,-1 2-176 15,-3 2 192-15,0 4-192 0,-1 3 208 0,-2 3-64 16,-2 4-16-16,-1 2 0 0,-1 2 48 0,-2 3 0 16,-4 4 0-16,0 3 0 0,0 2 64 0,-3 2 16 15,-3 4 0-15,-2 0 0 0,-4 2 16 0,-1 2 16 16,-3 1 0-16,0 1 0 0,0 0-16 0,-2-1 0 16,1 0 0-16,-1 0 0 0,-3-1-96 0,-1 1-32 0,-2-1 0 0,-4-2 0 15,-7-3 0-15,-1 0 0 0,-1-4 0 0,-1-2 0 16,-1-1-16-16,-4-1 0 0,-2-3 0 15,-5 1 0-15,-4-3-128 0,1 2 160 0,1-4-160 0,-2 0 160 16,-2-1-160-16,-4-1 0 0,-5-1 0 0,3 0 128 16,0 2-128-16,-3 1 0 15,-7 1 0-15,1-1-7472 16,1 2-1408-16</inkml:trace>
  <inkml:trace contextRef="#ctx0" brushRef="#br0" timeOffset="134188.28">7385 11030 2751 0,'0'0'128'0,"0"0"16"0,0 0-144 0,0 0 0 16,0 0 0-16,10 2 0 0,0 0 912 0,-1 3 160 15,0 0 16-15,0 2 16 0,1 2-784 0,2 3-176 16,1 0-16-16,2 3-128 0,3 2 192 0,1 0-64 16,0 2 0-16,2 3-128 0,2 1 224 0,3 1-64 15,2-1-16-15,4 3 0 0,4 0 144 0,6 0 32 16,3 0 0-16,5-1 0 0,2-1 432 0,3-1 80 15,0-4 32-15,3-1 0 0,-1-1 352 0,7 0 64 16,3-1 0-16,1-1 16 0,-2-4-624 0,2 0-128 16,1-2-32-16,5 1 0 0,4 0-368 0,-2-2-144 15,-3-3 0-15,-4 1 144 0,-3-1 48 0,0 2 0 0,0 0 0 0,-1-1 0 32,0 0-1600-32,-8-1-320 0</inkml:trace>
  <inkml:trace contextRef="#ctx0" brushRef="#br0" timeOffset="134707.81">8175 11403 10127 0,'0'0'896'0,"0"0"-704"16,0 0-192-16,0 0 0 0,0 0 736 0,0 0 112 15,13-1 32-15,-2 2 0 0,2 2-880 0,3 3 0 0,1 1-128 0,4 2 0 16,3 1 128-16,3 1-208 15,-1 1 80-15,4 1 128 0,0-1 0 0,0 2 0 16,1-2 0-16,1 1 0 0,2 2 336 0,4 1 96 16,2-2 16-16,5 0 0 0,5 1-16 0,1-2 0 0,2-1 0 0,0 0 0 15,-2 0-128-15,2 0-32 0,2-2 0 0,3 0 0 16,7-1 48-16,2 0 0 0,1 0 0 0,1 1 0 0,1-2 80 0,5 1 32 16,6 1 0-16,1-3 0 0,0-1-112 0,3-2 0 15,5 0-16-15,1-1 0 0,7-1-112 0,-2 0 0 16,-3-2-16-16,5-1 0 15,4-1-176-15,2-3 128 0,-4-3-128 0,2-2 128 0,5-1 0 0,-3-3 0 16,-1-4 0-16,1-2 0 0,3-1-128 0,1-1 128 16,-4-3-128-16,-3-1 128 0,-3-1-304 0,-2 1-64 15,-4-1-16-15,-9 0 0 0,-13-3 0 0,-7 4-16 16,-7 3 0-16,-21 8 0 16,1-1-432-16,-1 1-64 0,-1-2-32 0</inkml:trace>
  <inkml:trace contextRef="#ctx0" brushRef="#br0" timeOffset="135100.47">10834 11551 4607 0,'34'-10'400'0,"-7"5"-400"15,7-2 0-15,12 1 0 0,10-1 704 0,2-5 48 16,2-3 16-16,3-3 0 0,2-2-128 0,7-2-32 15,6-3 0-15,1-3 0 0,1 0 368 0,-25 6 80 16,9-5 16-16,10-3 0 0,8-2-192 0,5-5-48 16,1-2 0-16,8-5 0 0,8-2-496 0,1-4-96 15,-2-2-32-15,3-2 0 0,3-1-208 0,-6-4 144 16,-3-6-144-16,-4-2 128 0,-3-1-128 0,-6 0 128 16,-3 1-128-16,-12 1 128 0,-10 1-128 0,-9 3-176 15,-8 2 48-15,-8 3-7584 0</inkml:trace>
  <inkml:trace contextRef="#ctx0" brushRef="#br0" timeOffset="139484.49">5617 7756 20495 0,'0'0'896'0,"0"0"208"0,0 0-880 0,0 0-224 15,0 0 0-15,0 0 0 0,0 0 0 0,0 0 0 32,0 0 0-32,0 0 0 0,0 0 384 0,0 0-32 15,0 0 0-15,0 0 0 0,-2 6 64 0,0-1 16 16,-1 1 0-16,-1 0 0 0,-1 1-176 0,-2-1-16 15,3 0-16-15,-2-1 0 0,1 1-16 0,-1-2 0 16,-2 1 0-16,1-2 0 0,2-2 112 0,0 0 0 16,0-1 16-16,5 0 0 0,-5-2 112 0,2-1 32 15,0-2 0-15,2 0 0 0,1-2 0 0,1 0 0 16,1-2 0-16,2-2 0 0,2-1-160 0,0-2-48 0,2 0 0 0,1-1 0 16,1-1-112-16,2 2-32 0,0 1 0 0,0 1 0 15,0 1-128-15,0 2 0 16,0 1 0-16,-1 3 0 0,0 0 0 0,-2 3 0 15,0 1 0-15,-1 2 0 0,-1 1 0 0,0 2 0 0,-2 0 0 0,0 3 0 16,-1 0 0-16,0 3 0 0,-3 2 0 16,-1 2 128-16,-1 1-128 0,-2 0 0 0,0 1 144 0,-1-2-144 15,-1-1 128-15,0 0-128 0,-3 0 160 0,-1-2-160 16,-1-2 160-16,0 0-160 0,1-1 160 0,-1-1-160 16,-2-2 192-16,1-2-64 0,0-2-128 0,0-1 192 0,0-1-16 0,0-1-16 15,1-2 0-15,1-2 0 0,0 0 16 0,1-2 0 16,2-2 0-16,0-1 0 0,2-2 0 0,-1-1 0 15,4-2 0-15,2 1 0 0,2-3-48 0,0 3 0 16,2-1 0-16,2 3 0 0,1 0-128 0,1 2 0 16,0 0 0-16,2 1 0 0,3 1 0 0,-2 3 0 15,-2-1 0-15,1 3 0 0,1 0 0 0,-1 3 0 16,0 1 0-16,-1 2 0 0,-2 2 0 0,1 2 0 16,-1 2 0-16,0 2 0 0,-4 1 0 0,0 2 0 15,0 3 0-15,-2 1 0 0,-1 2 0 0,-1 1 0 16,0-1 128-16,-2 1-128 0,-1-1 128 0,-2-1-128 15,0-2 0-15,-2 1 128 0,-1-3-128 0,-2-1 160 0,-1-1-160 0,0-1 160 16,0-3-160-16,2-2 160 16,-4 0-160-16,2-3 160 0,2-3-32 0,-1-2-128 15,-1-2 192-15,1-3-64 0,-1-1 0 0,1-2 0 16,1-2 0-16,2-1 0 0,2-2-128 0,-1-2 128 0,3-1-128 0,1-1 128 16,2-1-128-16,1 1 0 0,2 1 0 0,3 0 0 15,0 2 0-15,3 0 0 0,1 1 0 0,1 2-176 16,0 2 176-16,1 0 0 15,3 1-144-15,-1 2 144 0,-1 1 0 0,0 3 0 0,2 1-144 0,-1 2 144 16,-3 1 0-16,0 2 0 0,0 2 0 0,-1 3 0 0,-3 0 0 16,1 3 0-16,-1 2 0 0,-3 3 0 0,-2-2 0 0,-1 3 0 15,-2 3 0-15,0 1 0 0,-2 0-128 0,-1-2 128 16,-2 0-192-16,1-1 192 0,-2-2-144 0,-3-1 144 16,-2-1 0-16,-1 0-144 0,-2-4 144 0,0-1 0 15,0-2 160-15,0-3-160 0,1-3 176 0,0-1-176 16,-1-4 192-16,2 0-192 0,1-3 192 0,2-2-64 15,4-2 0-15,-2-1-128 0,4-2 320 0,0-2-32 16,3 0-16-16,2-1 0 0,3 0-80 0,1 2-32 16,3-1 0-16,2 2 0 0,2 2-160 0,1 1 0 15,2 2 0-15,1 2 0 0,0 3 0 0,1 1 0 16,-2 3 0-16,-1 2 0 0,-1 3 0 0,-1 2 0 0,1 3 0 0,-2 1 0 16,-2 1 0-16,-3 1 0 0,2 2 0 0,-1 2 0 15,-2 1-256-15,-1 1-64 16,0-2-32-16,-3 3-16272 0</inkml:trace>
  <inkml:trace contextRef="#ctx0" brushRef="#br0" timeOffset="140868.47">3366 9210 18431 0,'-15'0'1632'0,"8"1"-1312"16,-1 1-320-16,0-2 0 0,1 0 1088 0,7 0 160 16,0 0 32-16,-7 1 0 0,2-2-16 0,5 1 0 15,0 0 0-15,0 0 0 0,0 0-288 0,0 0-48 16,0 0-16-16,9-4 0 0,1 1-336 0,4 0-64 15,2-2 0-15,3-2-16 0,2-3-96 0,1 0-16 16,-1 0 0-16,3-2 0 0,2-1-64 0,-2-2-32 16,-2 2 0-16,0 1 0 0,1 1-32 0,-2 1-16 15,0 0 0-15,-2 2 0 0,-4 2-96 0,-1 0-16 16,-3 1 0-16,-2 0 0 0,-9 5-128 0,9-3 128 0,-9 3-128 0,0 0 128 16,0 0-128-16,0 0 0 0,0 0 0 0,0 0 0 31,0 0-816-31,0 0-32 0,0 0-16 0,0 0 0 15,0 0-2128-15,0 0-416 0</inkml:trace>
  <inkml:trace contextRef="#ctx0" brushRef="#br0" timeOffset="141246.44">4043 8534 23951 0,'0'0'2128'0,"-5"1"-1696"16,-2-1-432-16,1 2 0 0,-1 1 976 0,-4 5 112 15,-1 2 32-15,-1 4 0 0,1 3-496 0,1 3-112 16,0 2 0-16,1 3-16 0,1 2-336 0,3 4-160 16,0 2 160-16,4-1-160 0,1-1 0 0,2-1 0 31,2-2 0-31,2 0 0 0,1-2 0 0,3-2 0 0,2 1 0 0,2-5 0 0,1-3 0 0,2-4 0 16,0-1 0-16,2-2 0 0,0-2 288 0,3-4 112 15,0-3 32-15,-1-2 0 0,1-2 80 0,-2-3 32 16,-2-2 0-16,0-2 0 0,-3-1-64 0,-2-2-16 15,-1-2 0-15,-4 1 0 0,-2 0 48 0,-1-3 0 16,-6-2 0-16,-1 2 0 0,-2 0-96 0,-5 2-16 16,-2 0 0-16,-2 2 0 0,0 4-64 0,-2 2-16 15,-2 3 0-15,-1 2 0 0,-2 4-128 0,-1 2-48 16,0 1 0-16,0 5 0 0,2 5-400 0,0 0-64 16,1 2-32-16,3-1 0 15,0 1-224-15,5-2-64 0,3 0 0 0,3 1 0 16,2-3-1472-16,2 0-320 0,3-1-48 0,3-2-11216 0</inkml:trace>
  <inkml:trace contextRef="#ctx0" brushRef="#br0" timeOffset="141575.57">4478 8566 15663 0,'0'0'1392'0,"0"0"-1120"16,-7 0-272-16,-3 2 0 0,2 3 2912 0,-1 3 528 31,-1 2 96-31,-1 2 32 0,-2 2-2448 0,1 3-480 0,2-1-112 0,1 2-16 15,1 1-256-15,2 2-48 0,1 2-16 0,2-1 0 0,1-1-192 0,3-3 128 16,2 0-128-16,1-2 0 0,3 0 0 0,2-3 0 16,1-1 0-16,2-2 0 0,1-2 208 0,1-3-48 15,0-1-16-15,1-4 0 0,1-4 96 0,1-2 16 16,1-3 0-16,-2-2 0 0,-1-2 48 0,1-3 16 16,-2 0 0-16,-2-4 0 0,-1-3 128 0,-2-1 48 31,-2-2 0-31,-4 1 0 0,-3-1-112 0,-1 1 0 15,-2 2-16-15,-1 8 0 0,-2-2-64 0,-1 3-16 0,-2 1 0 0,0 2 0 16,-4 1 96-16,0 2 32 0,-1 3 0 0,-2 2 0 16,0 1-288-16,-8 4-128 0,2 2 128 0,2 1-128 15,1 2 0-15,4 3-320 0,0 2 48 0,4 0 16 32,0 0-384-32,4 0-80 0,2 0-16 0,3-1 0 0,2-1-2288 0,0-10-464 15,6 9-96-15</inkml:trace>
  <inkml:trace contextRef="#ctx0" brushRef="#br0" timeOffset="141906.79">4879 8425 9215 0,'0'0'400'0,"-2"5"96"16,-2 2-496-16,0 1 0 0,1 2 0 0,-1 1 0 0,-1 1 2848 0,1 0 480 16,-2 1 80-16,1 1 32 0,-2 1-1792 0,3-1-368 15,1-1-64-15,-1 5 0 0,2-3-432 0,2-2-80 16,2-2 0-16,2-1-16 0,-4-10-336 0,8 9-64 15,2-2-16-15,0-4 0 16,3-2 128-16,-3-3 32 0,0-1 0 0,1-2 0 0,-1 0-64 0,2-3-16 16,1-2 0-16,0-2 0 0,-2-2-32 0,0-3 0 15,0-2 0-15,-4 0 0 0,0-2 64 0,-2 0 0 16,-1-1 0-16,-3 1 0 0,-1 0-96 0,-2 2-16 16,-3 2 0-16,0 0 0 0,-2 3 96 0,-2 3 16 0,-1 1 0 0,0 2 0 15,-1 3-48-15,0 2 0 16,0 0 0-16,0 3 0 0,-4 3-336 0,2 1 0 15,0 1 0-15,1 2 0 0,1 1-352 0,2-1-32 0,1 0-16 0,3 1 0 32,0 1-1648-32,4-2-336 0,1 0-64 0,2-1-16 0,3 0-976 0,1-3-192 0</inkml:trace>
  <inkml:trace contextRef="#ctx0" brushRef="#br0" timeOffset="142188.84">5202 8279 12895 0,'0'0'1152'0,"1"5"-928"16,0 2-224-16,-1 0 0 0,0 3 1280 0,0 0 192 15,0 0 64-15,1 0 0 0,1 0-320 16,-2-1-48-16,0 0-16 0,1 0 0 0,0-1 0 0,3 0-16 16,-1 0 0-16,2-2 0 0,1-1-336 0,-1-2-64 15,-5-3-16-15,7 1 0 0,0-1 48 0,0-2 16 16,1-2 0-16,1 0 0 0,-1-4-32 0,-1-2-16 16,1-1 0-16,0-2 0 0,-1-3-160 0,1-3-48 15,0-1 0-15,-4 0 0 0,-1 1 16 0,0-1 0 16,-2 1 0-16,-2 3 0 0,-3 0 0 0,0 4 0 15,0 1 0-15,-2 2 0 0,1 3 96 0,-4 2 0 0,0 2 16 0,-1 3 0 16,-1 3-464-16,-1 1-192 16,-1 4 176-16,0 2-176 0,-2 1-192 0,2 1-128 0,1 2-16 15,1 1-16 1,1 2-1344-16,2 0-272 0,3 1-48 0,2 0-9184 0,3-1-1856 16</inkml:trace>
  <inkml:trace contextRef="#ctx0" brushRef="#br0" timeOffset="143575.34">14621 7053 25279 0,'-4'-9'1120'0,"3"6"224"0,-1-1-1072 0,2 4-272 0,0 0 0 0,0 0 0 16,4-5 448-16,-4 5 48 0,0 0 0 0,5-2 0 15,2 2 128-15,-1 2 16 0,1 2 16 0,0 1 0 16,-1 2-416-16,0 0-96 0,-1 3-16 0,0 1 0 16,-2 0 0-16,0 1 0 0,-2-1 0 0,-1 2 0 15,-2-2 0-15,-1 1 0 0,-3-1 0 0,0 0 0 0,-2-3 0 0,-1 0 0 16,-1 0 0-16,2-2 0 0,-2 0-128 0,1-2 192 15,-1-1-192-15,1-2 192 0,1-2 16 0,2-3 16 16,-2 1 0-16,2-1 0 0,-1-3 272 0,1-2 48 16,2-2 16-16,2-2 0 0,-1-2 16 0,3-4 16 15,1-1 0-15,1 0 0 16,2-1-352-16,3 0-80 0,1 1-16 0,1 0 0 0,2 0-144 0,3 2 0 16,0 3 0-16,1 2 0 0,1 2 0 0,-1 3 0 15,1 1 0-15,-1 3 0 0,0 2 0 0,0 2 0 16,-2 1 0-16,2 2 0 0,-3 2 0 0,0 2 128 15,-2 3-128-15,-1 1 0 0,-2 2 128 0,-1 2-128 16,-1 1 128-16,-2 2-128 0,-1 2 144 0,-2 2-144 16,-1 1 160-16,-2-1-160 0,-3-2 128 0,-1-1-128 0,-2 1 0 15,-1-2 144-15,0-1-144 0,-1-2 0 0,-3-2 0 0,1-1 0 16,-2-2 160-16,1-2-160 16,-1-3 192-16,-1-1-192 0,1-1 256 0,-1-3-48 15,2-3-16-15,0-1 0 0,-1-1-192 0,2-3 144 0,1-2-144 0,0-2 128 16,2-2 32-16,4-2 0 0,1 0 0 0,2-3 0 15,1-2-32-15,2 0 0 16,2 0 0-16,3 0 0 0,1 2-128 0,0 0 0 0,4 1 0 0,1 2 0 0,1-1-192 0,2 3 192 16,0 3-160-16,1 2 160 15,1 3-128-15,-1 0 128 0,1 3 0 0,-3 2-144 0,-1 1 144 16,0 3 128-16,0 2-128 0,-1 3 176 0,0 1-176 0,-2 3-144 16,-1 3 144-16,-2 1-208 15,-1 0 208-15,-3 3 0 0,-2 1 0 0,-2 2 0 0,-3 1 0 0,-1 0 0 16,-3-1 0-16,-3 2-144 0,0-1-16 0,-2-2 0 15,0-2 0-15,0-3 0 0,1-1 160 0,-2-3 0 16,2-2 0-16,1-4 0 0,0-2 128 0,1-2-128 16,1-3 160-16,1-3-160 0,0-1 304 0,3-2-48 15,-1-1 0-15,3-3 0 0,2-5 96 0,2-1 16 0,1-2 0 16,2-1 0-16,2 0-368 0,3-1 128 31,1 2-128-31,2 1 0 0,2 3 0 0,-1 0 0 0,0 2 0 0,0 3-192 0,-1 4 192 0,2 0 0 0,-5 3 0 0,2 2 0 16,0 1 0-16,0 2 0 0,0 2 0 15,-1 2 0-15,1 0 0 0,-3 2 0 0,1 1 0 0,0 0 0 16,-1-1-240-16,1 3 48 0,-1-1 0 0,0-1 0 31,0-1-1376-31,1-2-272 0,-4 0-48 0,3-3-9008 16,0-2-1808-16</inkml:trace>
  <inkml:trace contextRef="#ctx0" brushRef="#br0" timeOffset="143905.94">15350 6147 33167 0,'0'0'2944'0,"5"-6"-2352"16,-2 1-464-16,1 2-128 0,-4 3-176 0,0 0-48 15,0 0-16-15,0 0 0 0,0 0 240 0,2 8 0 16,-4 3 144-16,0 5-144 0,-3 2 0 0,-2 3 0 15,-2 1 0-15,1 3 0 0,-5 1 0 0,2 1 128 16,-2 1-128-16,1-1 0 0,0-1 0 0,2-3 0 0,4-2 0 0,-1-3 0 16,0-1 0-16,3-3 128 15,2-3-128-15,1-2 144 0,1-1 448 0,2-2 96 16,1 0 16-16,3-3 0 0,1-2-64 0,2-1 0 16,2 0 0-16,2-2 0 0,3-1-320 0,0-2-80 15,4 0-16-15,1-1 0 0,0 0-224 0,1-2 0 0,1 0 0 0,1 1 0 0,0-1 0 0,1 1 0 16,-3 1 0-16,-2-1 0 15,0 1-272 1,-2 0-160-16,-3 1-16 0,0-1-16 0,-2 1-1456 16,-2-1-304-16,-1-1-48 0,-3 1-7296 0,0-1-1456 0</inkml:trace>
  <inkml:trace contextRef="#ctx0" brushRef="#br0" timeOffset="144126.13">15630 6290 24015 0,'-9'-8'1056'0,"6"4"224"0,3 4-1024 0,-5-5-256 0,0 1 0 0,0 0 0 0,1 0 1792 0,0 1 288 16,-2 1 64-16,6 2 16 0,0 0-848 0,-5 0-160 15,-1 0-48-15,6 0 0 0,-4 3-576 0,4-3-112 16,-4 8-32-16,1 1 0 0,0 0-160 0,2 5-32 16,-2 0-16-16,3 4 0 0,0 1-176 0,0 2 128 15,-1 1-128-15,0 1 128 0,-1 2 0 0,0-1 0 16,0 1 0-16,-1-1 0 0,2-2-128 0,0 0 128 16,-1-1-128-16,1 0 128 0,0-1-128 0,0-3 192 0,0-1-192 0,0-2 192 15,-2-1-192-15,2-1 0 0,0-2 0 0,0-1 0 31,1-9-912-31,0 0-64 0,0 0-16 0,0 0 0 16,0 0-1888-16,0 0-368 0,6-2-80 0</inkml:trace>
  <inkml:trace contextRef="#ctx0" brushRef="#br0" timeOffset="144473.34">15786 6239 24879 0,'-8'-9'1088'0,"5"7"256"0,0 0-1088 0,3 2-256 15,-4-2 0-15,1 0 0 0,3 2 1120 0,-4 2 160 16,-1 1 48-16,1 2 0 0,-2 1-496 0,3 1-112 15,0 2-16-15,-1 0 0 0,1 2-432 0,2 2-80 16,1 2-32-16,1 0 0 0,0 0-160 0,0-1 192 16,4 1-192-16,0 0 192 0,1-1-64 0,1-1 0 15,2-2 0-15,2-1 0 0,1-2 64 0,2-3 0 16,-1 0 0-16,1-3 0 0,1-2 160 0,2-2 32 16,-1-4 16-16,0-2 0 0,0-3 0 0,0-1 0 15,-1-2 0-15,-2-2 0 0,-1-4 64 0,-2-1 16 16,-2-1 0-16,-2 0 0 0,-4-1-128 0,-2 0-32 15,-2 0 0-15,-3 1 0 0,-3 1 0 0,0 2 0 16,-2 2 0-16,-5 3 0 0,1 2-64 0,0 2 0 0,0 2-16 0,-2 3 0 16,1 3-240-16,0 2-240 15,1 1 48-15,0 2 16 16,0 3-496-16,1 0-96 0,4 2-32 0,0 1 0 16,0 1-1488-16,3 0-288 0,4 1-64 0,2-2-11824 0</inkml:trace>
  <inkml:trace contextRef="#ctx0" brushRef="#br0" timeOffset="144774.16">16224 6131 19343 0,'0'0'1728'16,"0"0"-1392"-16,0 0-336 0,0 0 0 15,4 7 1296-15,-2 1 192 0,2 1 48 0,-2-1 0 16,0 1-240-16,-1 1-32 0,0 1-16 0,1 0 0 16,0 0-400-16,1 0-80 0,0-1 0 0,2 1-16 15,-1-1-272-15,1 0-48 0,4 0-16 0,1 0 0 16,0-2-176-16,0-1-48 0,1-2 0 0,1-1 0 0,-1-3 48 0,1-1 0 15,0-2 0-15,1-3 0 0,1-1 80 0,0-2 32 16,0-2 0-16,-1-1 0 0,1-1 32 0,-2-3 0 16,-1-4 0-16,-2-1 0 0,-3-1-32 0,-1-1 0 15,-5-1 0-15,-2 1 0 0,-1 1-144 0,-1 1-16 0,-4 2-16 16,-1 1 0-16,-1 3 48 0,0 2 16 0,-2 2 0 16,0 2 0-16,-1 3-240 0,0 2 176 15,-1 2-176-15,-1 2 160 0,1 3-160 0,0 1-192 0,-2 2 32 0,0 2 16 31,-1 3-400-31,3 1-80 0,3 1-16 0,0 1 0 16,2-1-640-16,4-1-144 0,1 0-32 0,3-2 0 0,2-1-2096 0,4-2-416 0</inkml:trace>
  <inkml:trace contextRef="#ctx0" brushRef="#br0" timeOffset="145104.31">16800 5982 21183 0,'0'0'1888'0,"0"0"-1504"0,0 0-384 0,0 0 0 0,0 0 896 0,0 0 128 15,0 0 0-15,0 0 16 0,0 0 32 0,0 0 0 16,-1 6 0-16,-1 2 0 0,-1 1-576 0,0 1-112 16,2 0-32-16,-2 2 0 0,3 1-192 0,0 0-32 15,1 2-128-15,1-2 192 0,2-1-192 0,1 0 176 16,2-2-176-16,1 0 160 0,2-3 32 0,2 2 0 31,2-1 0-31,0-3 0 0,1 0 160 0,3-2 32 0,1-2 16 0,0-2 0 0,1-1 144 0,-1-5 32 16,0-1 0-16,-1-3 0 0,0-5 96 0,-2-1 32 0,-1-3 0 0,-2-1 0 15,-2 0-80-15,-2 0-16 0,-4-1 0 0,-1 1 0 16,-3 1-96-16,-2 2-32 0,-3-1 0 0,-2 2 0 16,-4 2 48-16,-1 3 16 15,-2 2 0-15,-1 1 0 0,-1 4-336 0,-2 1-64 0,0 3-16 0,-3 2 0 16,0 3-384-16,-2 2-64 0,2 4-32 0,2 0 0 31,0 1-560-31,2 0-112 0,1 2-32 0,2 2-10912 0,2-1-2192 16</inkml:trace>
  <inkml:trace contextRef="#ctx0" brushRef="#br0" timeOffset="148481.09">9612 8319 10127 0,'-15'-3'896'0,"10"2"-704"16,-3 0-192-16,0 0 0 0,1 0 1920 0,-1 0 368 16,0-1 64-16,2 2 16 0,0-1-640 0,2 1-128 15,4 0-32-15,0 0 0 0,0 0-528 0,0 0-96 0,7-3-32 0,3 0 0 16,5-2-416-16,-1 1-96 15,2-3-16-15,4 0 0 0,3-2-96 0,3-2-32 16,0-1 0-16,2 0 0 0,-1-2-16 0,7-1-16 0,-1 0 0 0,-3 0 0 16,-5 4 736-16,-1 3 160 15,-3 0 32-15,-2 1 0 0,-3 2-1712 16,-2 0-336-16,-4 2-64 0,-2 1 0 0,-2 0 960 0,-6 2 0 0,0 0 0 0,0 0 208 0,0 0 16 0,-8 2 0 16,-1-1 0-16,-3 2 0 0,1 1-224 0,-4 0 176 15,-4 1-176-15,-2 2 160 0,-2 1-160 0,-3 1 0 16,-3 2 0-16,-2 1 0 0,-2 0 0 0,0 1 0 15,1 0 144-15,2 3-144 16,-1 1 128-16,1 2-128 0,3 0 160 0,2-1-160 0,2 1 0 0,6 0 128 16,2 0-128-16,3 1 0 0,1-1 0 0,4 0 0 15,3-1 0-15,3 0 0 0,2-2-144 0,3 0 144 16,0-1 0-16,4 0-144 0,2-3 144 0,2-2 0 16,2-2 0-16,3-2-128 0,0-3 128 0,2-2 0 15,0-3 0-15,0-2 128 0,2-2 48 0,-1 0 16 31,-1-2 0-31,-3-1 0 0,1-2 96 0,-4 1 32 0,-3-2 0 0,-4-1 0 0,-1 0 176 0,-5-2 32 16,-2 1 16-16,-4 1 0 0,-2 1-64 0,-3 0-16 16,-2 1 0-16,-1 1 0 0,-1 1-256 0,-2 2-48 0,-1 2-16 0,2 3 0 15,1 1-144-15,0 3-144 0,1 1 144 0,-5 6-208 32,4 2-384-32,4 3-80 0,2 3-16 0,2 1 0 15,4 1-1680-15,3 2-352 0,2 1-64 0,4-1-10528 0</inkml:trace>
  <inkml:trace contextRef="#ctx0" brushRef="#br0" timeOffset="149141.19">9957 8656 12895 0,'0'0'576'16,"0"0"112"-16,0 0-560 0,0 0-128 0,0 0 0 0,0 0 0 0,0 0 2160 0,0 0 400 15,-1-9 64-15,-1 0 32 0,-2 2-736 0,0 0-160 16,0-1-32-16,-4 2 0 0,0-2-640 15,2 1-128-15,-2 2-16 0,-2-2-16 0,-2 0-288 0,1 0-64 16,2 3-16-16,-1 0 0 0,0 2-224 0,1 2-32 16,2 2-16-16,-1 3 0 0,0 1-288 0,3 3 128 15,-1 0-128-15,1 2 0 0,2 2 0 0,-1 3 0 16,0-1 0-16,2 0-144 0,1 0 144 0,1 0-128 16,1-1 128-16,1 0-128 0,1-1 128 0,0-1 0 15,1-1 0-15,0-1-128 0,1-1 128 0,-5-9 0 16,6 5 0-16,-6-5-128 0,9 2 0 0,0-2 0 15,-9 0 0-15,10-5 0 0,-4-2 128 0,2-2 0 0,0-2 0 0,0-1 0 16,-2-1 128-16,1-1-128 16,-1-1 160-16,-1 0-160 0,-4-1 208 0,1 1-48 15,-1 2-16-15,0 2 0 0,-1 1 128 0,1 2 32 16,-1 8 0-16,0 0 0 0,0 0 0 0,0 0 0 16,0 0 0-16,0 0 0 0,0 0-304 0,3 10 0 0,1 1 128 0,-1 1-128 15,1 2 0-15,1-1 0 0,-1 0-128 0,2 0 128 16,0 0 0-16,2 0 0 0,1-2 0 0,0-3 0 15,-1-1-256-15,2-2 32 0,0-1 16 0,1-4 0 16,0-1-640-16,0-4-128 16,-1-1-32-16,1-3 0 0,-1-2-704 0,0-1-144 15,-1-3-16-15,-2-1-16 0,0-2-208 0,-3-1-32 16,2-2-16-16,-2 0 0 0,0 0 848 16,-2 2 160-16,0 3 48 0,-1 5 0 0,-1 1 1312 0,0 2 272 0,0 8 48 0,0 0 16 0,0 0 1024 15,0 0 208-15,0 0 32 0,0 0 16 0,0 0-976 0,6 12-192 16,-2 1-32-16,0 2-16 0,1 0-400 0,0 0-80 15,1 1-16-15,-2-1 0 0,3 1 64 0,-2-3 0 16,1-1 0-16,3-2 0 0,-1-1 96 0,0-3 32 16,-2 0 0-16,2-2 0 0,0-3 528 0,-8-1 112 15,9-3 32-15,0-3 0 0,-3 0 48 0,1-3 16 0,-2-3 0 0,0-1 0 16,-2-4-240-16,0-1-48 16,0-3-16-16,-1-1 0 0,-2 0-320 0,0 1-64 0,1-1-16 0,-1 2 0 15,-1 2-224-15,0 3-128 0,0 3 128 0,0 3-128 16,-1 1 0-16,2 8 0 0,0 0 0 0,0 0-128 31,0 0-640-31,0 0-112 0,2 8-16 0,0 2-16 16,2 1-2352-16,1 0-448 0,-3 1-112 0</inkml:trace>
  <inkml:trace contextRef="#ctx0" brushRef="#br0" timeOffset="149408.94">10434 8511 17503 0,'0'0'1552'0,"0"0"-1232"15,9-7-320-15,-2-1 0 0,-1 1 1600 0,1-1 256 16,0 0 48-16,-1 0 16 15,0-3-416-15,-1 0-80 0,0 0-16 0,-2 1 0 0,-1 0-752 0,0-1-144 16,-2 0-48-16,0 3 0 0,0 0-144 0,-1 2-16 16,-1-1-16-16,-1 2 0 0,-2 1-80 0,5 4-16 15,-5-1 0-15,-1 2 0 0,0 2-192 0,-2 0 128 16,0 2-128-16,1 4 0 0,-2 3 0 0,0 3 0 16,1 0 0-16,2 1 0 0,0 1 0 0,2-1 0 15,-1 1 0-15,3-1-160 0,1 1 160 0,2-2 0 16,1 0-144-16,3-2 144 0,-3-1 0 0,3-2 0 15,2-1-144-15,4 1 144 0,0-5 0 0,1-3 0 16,0-1 0-16,1-2 0 16,2-2-640-16,0-3-64 0,2-1 0 0,0-3-13024 0</inkml:trace>
  <inkml:trace contextRef="#ctx0" brushRef="#br1" timeOffset="-204055.83">7634 11242 2751 0,'0'0'128'0,"-5"3"16"0,0 0-144 0,5-3 0 16,-6 2 0-16,6-2 0 0,-5 2 1824 0,-1-1 336 15,6-1 64-15,-5 0 16 0,5 0-1328 0,0 0-256 16,0 0-48-16,0 0-16 0,0 0-256 0,0 0-48 15,-2-5-16-15,1-1 0 0,1-2-272 0,2 0 0 0,2-2 0 0,3-1 0 16,0-1 0-16,3-2 0 16,1-1-160-16,1-1 160 0,2-1 0 0,0-1 0 0,1 0-144 0,3-2 144 15,4 0 0-15,-1-1 0 0,0 0 0 0,1 2-6032 16</inkml:trace>
  <inkml:trace contextRef="#ctx0" brushRef="#br1" timeOffset="-199606.43">7638 11184 7359 0,'0'0'320'0,"0"0"80"0,0 0-400 0,0 0 0 0,1-7 0 0,1 1 0 0,2-2 320 0,0-1-32 16,1-2 0-16,1 0 0 0,2-1-288 0,1-1 0 15,-1 0 0-15,2-2 0 16,1 0 0-16,4 0 0 0,-1-2 0 0,2 1 0 0,3 0 0 0,0 1 0 15,0-2 0-15,0 2 0 0,1 1 0 0,0-1-272 16</inkml:trace>
  <inkml:trace contextRef="#ctx0" brushRef="#br1" timeOffset="-199275.77">7760 11055 5519 0,'-9'8'496'0,"0"1"-496"0,-1 1 0 16,-1 1 0-16,-1 1 848 0,-1 0 80 0,0-1 16 0,1 0 0 15,1-1-144-15,1-2-32 16,1-1 0-16,2-1 0 0,0-2 48 0,2-1 0 0,0 1 0 0,5-4 0 16,0 0-192-16,0 0-48 0,0 0 0 0,0 0 0 15,0 0-304-15,1-7-64 0,3-1-16 0,1-2 0 16,3-2-192-16,1-2 0 0,2-1 0 0,1-3 0 15,1-1 0-15,2-3 0 0,2-2-128 0,2-3 128 16,4-3 0-16,1-2 0 0,1-2 0 0,2-1 0 16,-1-2 0-16,0 0 0 0,1-2-128 0,-1 1 128 15,-1-1 0-15,1 1 0 0,-2-1 0 0,0 3 0 0,-1 1 0 0,0 3 0 16,-1 3 0-16,-1 3 0 16,-1 2-384-16,-1 3-112 0,-1 1-16 0,0 3-16 15,-3 1-352-15,0 3-64 0,-3 2-16 0,-2 2-4864 0</inkml:trace>
  <inkml:trace contextRef="#ctx0" brushRef="#br1" timeOffset="-198882.58">7792 11000 10127 0,'-5'6'208'0,"-3"-1"48"0,0 2 16 0,1-1 48 0,-1 0-320 0,1-1 0 0,1 1 0 0,0-2 0 15,1 0 1024-15,0-2 128 16,5-2 48-16,0 0 0 0,0 0-240 0,0 0-64 0,0 0 0 0,0-6 0 16,1 0-560-16,3-3-112 15,1-3-32-15,3-4 0 0,2-2-192 0,3-4 0 0,2-4 0 0,4-2 0 0,3-3 0 0,1-3 0 16,1-4 0-16,2-2 0 0,0-4 0 0,3-4 0 31,0-3 0-31,2-3 0 0,1-1 0 0,3-2 0 0,4-3 0 0,3 0 0 0,4-3 0 0,0-1 0 16,-2-2 0-16,1-1 0 0,1-2 0 0,0 1 0 15,2 1 0-15,-1-1 0 0,1 2 0 0,5-1 0 16,-1 5 0-16,-7 7 0 0,-5 1 0 0,-2 3 224 16,-2 3-64-16,-1 3-16 0,-5 2-144 0,-3 3 0 15,-2 4 0-15,0 3 0 16,-3 3-496-16,7-6 32 0,-8 8 0 0,-4 5 0 15,-2 3-720-15,-4 6-144 0,-2 3-16 0</inkml:trace>
  <inkml:trace contextRef="#ctx0" brushRef="#br1" timeOffset="-198315.5">8366 10097 6447 0,'0'0'576'0,"0"0"-576"15,0 0 0-15,0 0 0 0,0 0 1200 0,0 0 128 16,0 0 16-16,0 0 16 0,0 0-592 0,-4-3-128 16,2-3-32-16,1 0 0 0,2-2-320 0,1-1-64 15,2-1-16-15,2-2 0 0,-1-2-208 0,2-3 0 16,1 0 128-16,0-2-128 0,3-1 0 0,2-2 0 16,0-2 0-16,2-2 0 0,1-2 0 0,1-2 0 15,1-1 0-15,2-4 0 0,0-3 0 0,4-2 0 16,1-1 0-16,5-2 0 0,0-1 0 0,3-2 0 0,3-1 0 0,-1-1 0 31,-1-2 0-31,0 1 0 0,-1-2-128 0,3-2 128 0,-1 3 0 0,1-1 0 0,0 2 0 0,2-1 0 16,2 0 0-16,2 0 0 0,0-1 0 0,-1 1 0 15,-3-1 0-15,0 0 0 0,1-2 0 0,-1 0 0 16,0-1 0-16,-1 0 144 0,1 0-144 0,-1 0 128 0,5 0-128 16,-2 2 0-16,2-1 0 0,-2 1 0 15,-4 0 0-15,-1 2 0 16,1 1 0-16,-6 3 128 0,1 1-128 0,0 2 0 0,-1 3 0 0,-2-1 0 15,0 3 0-15,-1 2 160 0,1 1-160 0,-2 3 160 0,-2 2-160 0,-2 2 0 16,-1 1 0-16,-1 3 128 0,0 2-128 0,-6 3 0 16,-1 2 0-16,4-6 0 15,-5 7-624-15,-2 4-144 0,-2 2-48 0</inkml:trace>
  <inkml:trace contextRef="#ctx0" brushRef="#br1" timeOffset="-197371">9777 8102 4191 0,'0'0'192'0,"4"-8"32"0,1-2-224 0,2-2 0 0,0-1 0 0,1-3 0 0,2-1 0 0,1-2 128 31,0-2-128-31,1 0 0 0,-1-2 144 0,4-1-144 0,-1-4 128 0,1 2-128 0,2-2 0 0,1 0 0 16,-2-1 0-16,4-2 0 0,1 0 128 0,2-2-128 31,2 0 0-31,0 0 128 0,2-2 224 0,-1 1 32 0,0-2 16 0,-2 0 0 0,-1 1-16 0,-1-1-16 0,-1 0 0 0,1 0 0 16,1-1-240-16,0 1-128 15,-1 1 128-15,0 0-128 0,0-2 0 0,-1 2 0 31,1 1 0-31,2 0 0 0,1-1 0 0,1 2 128 16,-1 1-128-16,1 1 0 0,1 1 0 0,-1 1 0 16,-2-1 0-16,1 0 0 0,-1 2 0 0,-1-2 0 0,0-2 0 0,0 0 0 15,1 0 0-15,0 0 0 0,0 1 0 0,-1-1 0 16,1 2 0-16,1-1 0 0,2 0 0 0,-1 1 0 16,2 0 0-16,-1 2 0 0,1 2 0 0,-1 0 0 0,-2-1 0 0,2 0 0 15,-3-2 0-15,-1 0 0 0,-1 1 0 0,1-2 0 16,-1 2 0-16,1 0 0 0,-1 1 0 15,1 0 0-15,-2-1 0 0,2 1 0 0,0 1 448 0,2 0 0 16,-1 0 16-16,0 1 0 0,0 1 48 0,0-1 16 16,0 0 0-16,0 0 0 0,-2-1-368 0,1 0-160 15,-4-3 128-15,0 3-128 0,2 1 0 0,-1-1 128 16,-1 1-128-16,-1 1 0 0,0-1 128 0,1 0-128 16,-1 1 0-16,3-1 128 0,2-3 64 0,1 3 0 15,-1 1 0-15,0 1 0 0,1 0 128 0,-1 1 16 16,0 0 16-16,-1 0 0 0,-1-1 112 0,1 0 32 15,1-2 0-15,-1 3 0 0,-1 1-352 0,0 1-144 16,0-1 128-16,-1 1-128 0,-2 0 0 0,1 0 128 0,-1 3-128 0,-1-1 0 16,2 0 0-16,2 1 0 15,-5 0 0-15,2 0 0 0,0 1 0 0,-2 1 0 16,-1 0 0-16,2-1 0 0,1 1 0 0,-2-1 0 16,-3 1-144-16,2 1 144 0,1-1-160 0,-2 1 160 15,0-1-128-15,-1-2 128 0,0 2 0 0,1-1-128 16,-2 1 128-16,0 1 0 0,1 0 0 0,-1 1-128 15,-1 0 128-15,1 0 0 0,-1 0 0 0,0 1 0 0,0-1 0 0,0 1 0 16,1 0 0-16,-1 0 0 0,1 0 0 16,-2 0 0-16,0 1 0 0,-1 0 0 15,-1 1 0-15,0 0 0 0,0-1 176 0,-1 2 16 16,0 2 0-16,0 0 0 0,-1 0-192 0,0 1 192 0,-1-1-192 0,1 1 192 16,-2 1-192-16,-1 1 160 0,1 1-160 0,-1-1 160 0,0 1-32 0,-3 3 0 15,0 0 0-15,0 0 0 0,5-4-128 0,-5 4 0 16,0 0 0-16,0 0-7600 15</inkml:trace>
  <inkml:trace contextRef="#ctx0" brushRef="#br1" timeOffset="-195355.85">7783 10909 1839 0,'11'-16'160'0,"3"-2"-160"0,1-2 0 0,3-3 0 15,-3 2 832-15,0-2 128 0,1-2 16 0,-1-3 16 16,2 2-800-16,-1-3-192 0,1-1 0 0,-1 0 0 16,1-1 0-16,-1 0 0 0,2-1 0 0,-1 1 0 15,1 0 0-15,1 0 0 0,-1-1 0 0,5-9 0 16,-1 1 0-16,2 3 0 0,0 0 0 0,-1 1 0 15,-1 1 0-15,0 1 0 16,0 1 0-16,0 0 0 0,0 2 0 0,-1 0 0 0,-1 1 0 0,-2-1 0 16,0 0 0-16,1 0 0 0,-2 0 0 0,1 1 0 15,-1-2 0-15,1 2 0 0,0 0 0 0,0 0 0 0,-1-1 0 16,1 1 0-16,1 0 0 0,0 1 0 0,0-2 0 0,0 4 0 16,1 0 0-16,2 2 0 0,-1-1 144 0,0 1-144 15,-1 1 128-15,1 1-128 0,0 0 0 0,-2-1 0 16,-2 0 0-16,-2 1 0 0,1 0 0 0,-2 0 0 15,-1-1 0-15,1 2 0 0,2 0 0 0,-1 1 0 16,1-1 0-16,0 1 0 0,0-2 0 0,0 1 128 16,2-1-128-16,-1 0 0 0,1 0 0 0,1-1 128 15,-1 1-128-15,2 0 0 0,1 1 0 0,0 1 0 0,-1-1-192 0,-1 1 192 16,3 1 0-16,0-1 0 0,-2 0 0 0,0 0 0 31,-2 0 0-31,-1-1 0 0,0 0 0 0,0 0 0 0,1 0 0 0,0 0 0 0,-1 0 0 0,1 0 0 16,-1-1 0-16,1 1 0 0,0-1 0 0,-1 0 0 15,1 1 0-15,-1 0 0 0,1-1 0 0,1 2 0 16,-1 1 0-16,1-1 0 0,0-1 0 0,1 1 0 16,-3 1 0-16,4 0 128 0,-1-3 32 0,0 1 0 15,-1 0 384-15,0 0 80 16,-1 0 16-16,-3 0 0 0,2-1-448 0,-1 0-192 0,3-1 160 0,-2 0-160 16,0-2 0-16,-1 2 0 0,2 0 0 0,0 1 0 15,-1-1 128-15,1 0-128 0,-1-1 0 0,1 2 0 16,0-1 192-16,0 1-64 0,4 0-128 0,-1-1 192 0,-1 1-192 15,1-1 144-15,0 2-144 0,1 0 128 16,-1 2-128-16,0-2 128 0,-5-3-128 0,2 2 128 0,-1 0-128 0,1-1 0 16,0 1 144-16,-1 0-144 0,1 0 0 0,-2 0 0 15,1-1 0-15,-1 2 0 0,1 0 0 0,-1 2 0 16,1-2 0-16,-1 0 0 0,0-2 144 0,0 1-144 16,1 0 192-16,1 0-192 0,2 0 368 0,0 0-48 15,-1 0 0-15,-1-1 0 0,2-1-192 0,2 0-128 16,-2-1 128-16,1 0-128 0,-5 0 0 0,3 1 128 31,0-2-128-31,-1 2 0 0,1 0 0 0,1-2 128 16,-1 0-128-16,-1-1 0 0,1 2 208 0,0 1-16 0,-1-1-16 0,1 1 0 0,0 0 128 0,0 1 16 15,-1 0 16-15,1 1 0 0,1 0-144 0,-1-1-48 16,-1 2 0-16,1 0 0 0,0 1-144 0,-1-1 0 0,0-1 0 16,0 1 128-16,-1-1-128 0,-1 0 0 0,0-1 0 15,3-1 128-15,-2 1-128 0,1 0 0 16,-2-1 0-1,1-1 0-15,-2 2 0 0,1 1 0 0,0 1 0 0,2 0 0 16,-1 0 0-16,1 1 128 0,0 1-128 0,0 1 128 16,0 0-128-16,0-1 0 0,-1 0 0 0,1 2 128 15,-1-1-128-15,1 1 0 0,-2 0 144 0,4-1-144 16,-3-1 0-16,0 1 0 0,1 1 0 0,1-1 0 0,-3-1 0 0,1-1 128 16,-1 0-128-16,3 2 0 0,2-2 0 0,-4 0 128 15,0-1-128-15,0 0 0 0,1-1 0 0,1-1 128 16,1 2-128-16,-1-2 0 0,2 1 0 0,1-1 0 15,-2 1 0-15,0 1 0 0,0 0 192 0,-1 1-16 16,1 0-16-16,0 0 0 0,1 0 224 0,-2-1 32 16,-2-1 16-16,3 1 0 0,-2-1-272 0,0 0-160 15,-2 0 192-15,1 0-192 0,0-1 128 0,-1 2-128 16,1-1 0-16,-1 1 0 0,1 1 208 0,2-1-64 16,-3 2-16-16,2 0 0 0,-1-1-128 0,1 0 0 15,-1 3-192-15,0-1 192 0,-1 1 0 0,3 1 0 16,-2-1 0-16,0 1 0 0,1-1 0 0,-1 0 0 0,0 1 0 0,-1-1 0 15,1-1 0-15,-2 2 0 16,0-2 0-16,0-1 0 0,0 2 0 0,0 0 0 0,-2 2 0 0,0-1 0 16,3-2 0-16,-2 3 0 0,-1-1 128 0,0 1-128 15,0 0 0-15,-2 0 0 0,0 1 0 0,0-1 0 16,0 1 0-16,2 0 0 0,-2 2 128 0,0-1-128 16,-2 0 144-16,2 0 0 0,0 1 0 0,0 1 0 15,2 0-144-15,-2 0 192 0,-2-1-192 0,2 1 192 16,-2 0-192-16,1-1 0 15,0 1 0-15,-1 0 128 0,-1 0-128 0,-1 1 0 0,0 0 0 0,-2 2 128 0,1 2 32 0,-3 1 0 16,-1 1 0-16,-2 5 0 0,0 0 64 0,0 0 16 16,0 0 0-16,0 0 0 0,-7 3-240 15,-2 4 0-15,-2 1 128 0,0 2-128 0,-2 0 0 0,-2 3 0 16,0 2 0-16,-4 2 0 0,1 4 0 0,-2 1 0 16,0 1-128-16,-1 5 128 0,-2 3 0 0,-3 2 0 15,-4 2 0-15,-2 4 0 0,-4 5 0 0,-5 4-128 16,-6 2 128-16,-3 7 0 0,-3 5-256 0,-27 36 48 15,11-6 16-15,2-1-5808 16,0-3-1152-16</inkml:trace>
  <inkml:trace contextRef="#ctx0" brushRef="#br1" timeOffset="-193845">13027 3892 6447 0,'0'0'576'0,"-6"-2"-576"15,-2-3 0-15,0 2 0 0,-1-1 2240 0,2-2 352 16,0-1 64-16,-1 1 16 0,1-1-672 0,0-2-128 16,3 0-16-16,-1-2-16 0,1 0-368 0,2 0-80 0,2-2-16 0,3-1 0 0,0 0-608 0,2-2-112 15,0 0-16-15,2 1-16 0,0-1-208 16,2 2-32-16,0 3-16 0,1 2 0 0,2 4 16 0,-3 2 16 16,0 2 0-16,2 5 0 0,1 2-400 0,-1 4 0 15,-2 3 0-15,-1 4 0 16,2 1 0-16,-1 4 0 0,-1 2 0 0,1 2 0 15,-2 3 128-15,1 0-128 0,-1 3 128 0,-2-2-128 0,-2-2 128 0,1-3-128 16,0-3 0-16,-2-5 128 0,-1-4-128 0,-1-2 0 31,0-11 0-31,-1 9 0 0,1-9 208 0,0 0-32 0,0 0-16 0,0 0 0 0,0 0 416 0,0 0 64 16,-5-9 32-16,1-3 0 0,2-3-240 0,-1-5-48 16,1-3-16-16,2-3 0 0,0-5-368 0,0-3 144 15,-2-6-144-15,2 1 0 0,0-2 128 0,0 1-128 16,-2 2 0-16,2 3 0 0,-1 3 0 0,1 5 0 15,-1 4 0-15,0 4 0 0,-1 5 0 0,1 4 0 16,0 4 0-16,1 6 0 0,0 0 0 0,0 0 160 16,0 0-160-16,0 0 192 0,-6 6-192 0,2 5 128 0,1 2-128 0,1 3 128 15,-1 0-128-15,2 2 0 0,1 1 0 0,2 2-176 16,0-1 176-16,3 0 0 16,0-1 0-16,3-3-128 0,1 1 128 0,1-2 0 0,-1 0 0 0,2-2 0 15,1-2 0-15,0-1-160 0,0-3 160 0,0 0 0 16,0-1-224-16,1-2 64 15,3-2 16-15,0-2 0 0,2-1-512 16,0-2-112-16,3-3 0 0,0-4-16 16,2-3-2432-16,-3-3-496 0</inkml:trace>
  <inkml:trace contextRef="#ctx0" brushRef="#br1" timeOffset="-193340.42">13642 3278 21023 0,'-2'-11'928'0,"1"3"192"0,0-2-896 0,0-1-224 32,-2-2 0-32,0 1 0 0,-2 0 544 0,-1 0 64 15,1 0 16-15,-3 0 0 0,0 1 80 0,-1 1 32 16,2 1 0-16,-3 4 0 0,2 1-224 0,-1 2-32 0,0 1-16 0,1 3 0 15,-2 3-80-15,0 3 0 16,-1 3-16-16,1 5 0 0,0 4-224 0,1 3-144 0,0 4 192 0,2 2-192 16,-1 0 128-16,4 1-128 0,1 1 0 0,0-1 0 15,1-1 0-15,2-2 0 0,0-5 0 0,3-2 0 16,-1-3 160-16,3-3-160 0,-1-3 128 0,2-2-128 16,-6-9 496-16,9 6 16 0,-1-3 0 0,2-3 0 15,0-4-80-15,2-4-16 0,1-2 0 0,0-1 0 16,-2-2-96-16,-2-3-32 0,0-1 0 0,-1-4 0 15,-3-3-64-15,2-2-16 0,-1 0 0 0,-1-1 0 0,-1-4-80 0,0 2 0 16,-3 1-128-16,-1 2 192 0,0 5-192 0,0 4 128 16,-2 2-128-16,1 6 0 0,-1 2 0 0,2 7 0 15,0 0 0-15,0 0 0 0,0 0 144 0,0 0-144 16,0 0 128-16,3 10-128 0,-1 1 0 0,0 2 0 16,2 1 0-16,0 0 0 0,2-2-160 0,2 0 160 15,1 0 0-15,1-1-144 0,1 0 144 0,0-1 0 16,0 0-144-16,1-2 144 0,0-1 0 0,2-1 0 15,2-3 0-15,-1-1 0 0,0-1 0 0,2-1 0 16,1-1 0-16,1-1 0 16,0-1-592-16,0-3-48 0,-2-2-16 0,-1 0-9312 15,-1-2-1856-15</inkml:trace>
  <inkml:trace contextRef="#ctx0" brushRef="#br1" timeOffset="-192944.73">13847 2907 24191 0,'0'0'1072'0,"0"0"208"0,0 0-1024 0,0 0-256 0,-5-4 0 0,5 4 0 16,0 0 672-16,0 0 80 0,0 0 16 0,10-3 0 15,2 0-80-15,1 3-16 0,1 0 0 0,1 2 0 16,2 1-80-16,-1 2-16 0,2 1 0 0,-5-1 0 0,1 3 432 0,2 1 80 16,-1 0 0-16,0 1 16 15,1 1-1664-15,-1-2-336 0,2 1-64 0,4 2 0 0,-2-2 800 0,-1-1 160 16,-3-2 0-16,1-3 0 0,-2-1-192 0,-1-3-112 15,-1-3-16-15,-1-2-16 16,-1-4-864-16,-3-2-160 0,-3-3-48 0,-2-3 0 16,1 1-432-16,-6-3-80 0,0-2-32 0,-2-1 0 15,-3-1-224-15,-2 0-64 0,2 0 0 0,1 7 0 0,-1 1 1712 0,0 1 336 16,1 0 64-16,0 4 128 0,0 3 2208 0,1 1 560 0,-1 2 112 0,-1 2 32 16,3 1-1104-16,-1 2-208 0,1 1-64 0,1 3 0 15,-2 4-736-15,2 2-160 0,-1 2-16 0,1 3-16 16,-2 1-224-16,0 4-64 0,-2 2 0 0,0 4 0 15,0 2-32-15,-1 3-16 16,-1 0 0-16,-2 16 0 0,4-7-272 0,0-4 160 0,1-7-160 0,0-3 128 16,2-4-128-16,1-3 0 0,1-4 0 0,1-3 0 15,1-3-848 1,1-10-256-16,0 0-48 0,0 0-11440 0</inkml:trace>
  <inkml:trace contextRef="#ctx0" brushRef="#br1" timeOffset="-192724.64">14287 2694 30399 0,'0'0'2704'0,"0"0"-2160"16,0 0-544-16,0 0 0 0,0 0 0 0,0 0 0 15,6 0 0-15,-6 0 0 0,8 3 448 0,-1 3 192 16,-2 1 48-16,2 3 0 0,-2 1-96 0,1 4-16 16,-1 1 0-16,1 3 0 0,-2 1-320 0,2 1-80 15,-1-1-16-15,4 9 0 0,-1-5-160 0,-1-3 160 16,0-3-160-16,-1-3 160 0,0-2-160 0,2-2 0 15,-3-4 0-15,-5-7 0 16,0 0-688-16,11 2-160 0,0-3-48 0,-3-4-9104 16,-3-5-1840-16</inkml:trace>
  <inkml:trace contextRef="#ctx0" brushRef="#br1" timeOffset="-192551.73">14270 2486 18431 0,'-22'-12'1632'0,"8"5"-1312"0,0 1-320 16,5 1 0-16,0 1 2832 0,1 0 496 0,1-1 112 0,-1 1 16 15,0 0-2608-15,2 1-512 0,0 1-96 0,2-1-32 0,4 3-208 0,0 0 0 16,0 0 0-16,0 0 0 16,5-4-256-16,3 1-32 0,3 1-16 15,3 0 0-15,3-1-1824 0,2 0-368 0,5-1-80 0,-1-2-8368 16</inkml:trace>
  <inkml:trace contextRef="#ctx0" brushRef="#br1" timeOffset="-192267.99">14563 2268 11055 0,'5'-3'976'0,"2"0"-784"16,-2-1-192-16,-5 4 0 0,6-2 3184 0,-6 2 592 15,0 0 112-15,0 0 16 0,0 0-2064 0,0 0-432 16,-1 10-64-16,-1 2-32 0,-3 1-576 0,0 4-112 16,-3 0-32-16,-1 2 0 0,0 1-240 0,1 1-48 0,-1-1-16 0,1-1 0 15,1 0-112-15,3-1-32 16,1-3 0-16,1-2 0 0,2-1 16 0,2 1 0 16,1-5 0-16,3 0 0 0,1-1 32 0,3-3 16 15,2-2 0-15,3-1 0 0,1-2-80 0,4-2-128 0,1-4 176 0,1 0-176 16,2-1 192-16,0 0-192 15,0-2 192-15,2 2-192 0,-5-1 144 0,-4 1-144 0,-3 3 0 16,-1 0 144-16,-2 2-144 0,-3 2 0 16,-2 2 144-16,-6-1-144 0,0 0 384 0,1 8 0 0,-2 0 0 0,-1 4 0 15,-4 3 128-15,-2 1 48 16,-3 3 0-16,-2 1 0 0,-2 1-240 0,-2 0-32 0,0-1-16 0,-1 1 0 0,-2 0-272 0,2-1 128 16,-1 0-128-16,1 0 0 15,1-1-1296-15,0 0-368 0,2-2-80 16</inkml:trace>
  <inkml:trace contextRef="#ctx0" brushRef="#br1" timeOffset="-188751.59">10209 7398 1839 0,'0'0'0'0,"0"0"160"0,1-5-160 0,0 1 0 0,-1-2 0 0,1 1 0 16,0-1 2224-16,0 1 400 0,0-1 96 0,2 1 16 15,-1-1-1456-15,0 2-272 0,-2-2-64 0,0 6-16 16,0 0-192-16,0 0-32 0,0 0-16 0,0 0 0 0,0 0-368 0,0 0-80 16,0 0-16-16,6 1 0 0,-6-1-96 0,5 5-128 15,1-1 176-15,-2 3-176 0,-1 1 128 0,-1 0-128 32,1 1 0-32,-2 2 0 0,-1 0 192 0,-1-1-192 0,0 0 192 0,-1-1-192 0,0-3 208 0,-1 1-64 15,-1-2-16-15,-2 0 0 0,-1-1 304 16,1 0 48-16,-2-3 16 0,0 0 0 0,1-1 48 0,-2-1 16 15,-1-2 0-15,1 0 0 0,0-2-112 0,1-2-32 16,-1 0 0-16,0-1 0 0,1-2-48 0,2-1-16 16,-1-1 0-16,1-2 0 0,1 1-96 0,3 0-32 15,0-1 0-15,2-1 0 0,0 1-224 0,1 1 176 16,1 1-176-16,1 1 160 0,2 0-32 0,-1 1-128 16,2 1 192-16,-2 3-64 0,-1 0 0 0,3 2 0 15,-1 0 0-15,2 2 0 0,-7 2-128 0,9 1 0 0,-2 1 0 16,1 3 0-16,-1 0 0 0,0 2-176 15,0 1 176-15,1 0-128 0,-1 1 128 0,-1 2 0 16,-1 0 0-16,0 0 0 16,-1 0 0-16,1 0 128 0,-2-1-128 0,-1 0 0 0,-1 0 0 0,-1-1 144 0,-1 0-144 0,-1-2 0 15,-1 1 256-15,-2-1-64 0,-1 0-16 0,-1-1 0 16,0-2-48-16,-2-1 0 0,-1 0 0 0,0-1 0 16,0-1 0-16,1-1-128 0,-1-2 192 0,1-2-64 15,-1 0 48-15,2-4 0 0,-1 1 0 0,2-2 0 16,1-1 0-16,0-1 0 15,2 0 0-15,2-1 0 0,0-1-176 0,4-1 0 0,-1 0 0 0,3 1 128 16,2 1-128-16,0 1 0 0,1-1 0 0,0 1 0 16,2 2-128-16,0 2 128 15,0 2-160-15,-1 2 160 0,1 3-128 0,0 2 128 0,0 1 0 0,0 3-144 0,0 1 144 0,-1 2 0 16,-1 1 0-16,0 2 0 0,-1 2 0 0,0 1 0 16,-3 0 0-16,-1 9-128 31,-2 0-720-31,-4 3-144 0,-4 0-32 0</inkml:trace>
  <inkml:trace contextRef="#ctx0" brushRef="#br2" timeOffset="-181912.98">7986 4209 6623 0,'9'14'288'0,"-6"-6"64"0,-1 0-352 0,2 3 0 0,1 0 0 0,0 0 0 15,1 0 0-15,0 0 128 0,0-1-128 0,1 0 0 0,-1-1 0 0,0-1 128 16,-2-2-128-16,0 0 0 16,0-1 0-16,-4-5 144 0,0 0-144 15,0 0 0-15,0 0 128 0,0 0-128 0,0 0 0 0,0 0 0 16,0 0 0-16,0 0 0 0,0-6 0 0,-1-2 0 0,0-2 0 0,-3-1 0 15,1-1 0-15,-4-1-144 0,2-1 144 0,-1-2 0 16,0 1 0-16,-1-1-128 16,1 2-48-16,0 1 0 0,2 0 0 0,-1 1 0 0,1 1 176 15,1 1 0-15,0 1 0 0,1 1 0 0,1 2 576 0,1 6 64 16,0-6 0-16,0 6 0 0,0 0 320 0,0 0 80 16,0 0 16-16,0 0 0 0,0 0-736 0,4 4-160 15,1 3-32-15,0 2 0 0,2 2-128 0,0 1 0 16,-1 1 0-16,1 1 0 0,3 3 400 0,0 2 0 15,-1 0 0-15,0 2 0 0,2-1-400 0,0 0 0 16,0 0 0-16,-1-2 0 0,0-1 0 0,0-2 128 16,-1 0-128-16,-2-3 0 0,1-1 128 0,-1 0-128 0,-2-1 128 0,0-2-128 15,-1 0 144-15,-1-1-144 16,1-2 160-16,-4-5-160 0,0 0 0 0,0 0 0 0,0 0-176 0,0 0 176 31,0 0-1088-31,0 0-80 0,0 0-32 0</inkml:trace>
  <inkml:trace contextRef="#ctx0" brushRef="#br2" timeOffset="-181677.26">8015 4101 1839 0,'0'0'0'0,"0"0"160"0,0 0-160 0,0 0 0 16,4 6 0-16,0 2 0 0,-2 2 976 0,4 1 176 15,0 2 16-15,1 2 16 0,0 0-512 0,1 1-96 31,0 3-32-31,2 1 0 0,3 2 64 0,-2 0 16 0,2 1 0 0,2 0 0 0,-1 1-400 0,0 1-80 16,1-1-16-16,-1 0 0 0,0-1-128 0,1-1 0 16,-2-1 0-16,0-1 0 0,-1-3 0 0,-1 0 0 15,-1-3 0-15,-1-1 0 0,-2-2-144 0,0-2 144 16,-3-1 0-16</inkml:trace>
  <inkml:trace contextRef="#ctx0" brushRef="#br2" timeOffset="-181284.75">8011 4034 9215 0,'0'0'400'0,"0"0"96"0,0 0-496 0,0 0 0 0,0 0 0 0,0 0 0 16,0 0 320-16,0 0-48 0,0 0 0 0,0 0 0 15,0 0-16-15,0 0-16 0,0 0 0 0,0 0 0 0,0 0 64 0,0 0 16 16,0 0 0-16,0 0 0 0,0 0-16 0,3 5 0 16,0 1 0-16,-1 0 0 0,0 1-48 0,1 0-16 15,2 0 0-15,-1 2 0 0,-1 0 96 0,2 1 32 16,0 1 0-16,1 1 0 0,1 0 0 0,0 1 0 16,1 1 0-16,1 2 0 0,0 1-64 0,2 3-16 15,2 1 0-15,0 2 0 0,1 1-32 0,3 4-16 16,1 2 0-16,3 2 0 0,2 3-80 0,0 2-16 15,2 3 0-15,1 2 0 16,0 0-16-16,0 2 0 0,-3 2 0 0,-1-2 0 0,1-2 32 0,-1 2 0 16,0-1 0-16,0-1 0 0,0-1-160 0,-1-2-224 15,0-2 48-15,-2-3 16 0,1-2 160 0,-4-1 0 16,-1-2 0-16,-1-2 0 0,0-3-192 0,-1-3-96 0,0-3-32 0,-2 0-5360 31,-1-3-1072-31</inkml:trace>
  <inkml:trace contextRef="#ctx0" brushRef="#br2" timeOffset="-180750.16">8029 4107 4367 0,'0'0'192'0,"-4"-4"48"0,0 0-240 0,0-1 0 16,0 1 0-16,4 4 0 0,-3-5 0 0,0 1 0 15,3 4 128-15,-4-4-128 16,4 4 576-16,0 0 64 0,-3-5 0 0,3 5 16 0,0 0 240 0,-2-5 64 31,2 5 0-31,0 0 0 0,0 0-304 0,0 0-48 0,-2-6-16 0,2 6 0 0,0-5 112 0,0 5 0 0,0 0 16 16,0 0 0-16,0 0-144 0,0 0-16 15,0 0-16-15,0 0 0 0,0 0-144 0,0 0-16 16,0 0-16-16,4 6 0 0,2 2-192 0,-1 1-48 0,1 2 0 16,1 2 0-16,1 1-128 0,1 3 192 15,1 2-192-15,2 3 192 0,1 2 48 0,1 2 16 16,2 3 0-16,1 3 0 0,1 2-128 0,3 2-128 0,3 4 176 0,2 1-176 16,2 3 288-16,3 2-48 15,-2 0-16-15,1 1 0 0,-2 1-224 0,-1 1-192 0,-1-1 48 0,3 2 0 16,1 0 272-16,1 1 48 0,-1-2 16 0,1 2 0 15,0-3 64-15,3 1 0 16,1-2 16-16,2 2 0 0,-1 0-144 0,-2 1-128 0,-3-2 192 0,1 0-192 16,2 0 160-16,-1-1-160 0,-2 0 128 0,-1 2-128 0,1-4 0 0,-1 0 0 15,-2-1 0-15,1-2 0 0,0-4-256 0,-3-3-48 16,-1-3 0-16,-3-1 0 0,-3-5-16 0,0-2-16 16,-5-4 0-16,-1-2 0 0,-4-4-48 0,0-2 0 15,-3-2 0-15,-1-3 0 16,-5-7-784-1,0 0-176-15,0 0-16 0</inkml:trace>
  <inkml:trace contextRef="#ctx0" brushRef="#br2" timeOffset="-180215.16">8074 4237 2751 0,'0'0'256'0,"0"0"-256"0,-2-6 0 0,-1 0 0 0,2 1 1792 0,1 5 304 16,0 0 64-16,-1-6 16 0,-1 1-1248 0,2 5-240 16,0 0-48-16,-1-5-16 15,1 5-16-15,0 0 0 0,0 0 0 0,0 0 0 16,0 0-32-16,0 0-16 0,0 0 0 0,0 0 0 0,0 0-112 0,0 0-32 16,5 6 0-16,2 0 0 0,0 2-96 15,0 2-32-15,1 2 0 0,1 0 0 0,1 4-48 16,0 0-16-16,-1 1 0 0,2 1 0 0,0 2-96 15,3 2 0-15,2 2-128 0,1 3 192 0,2 2-48 0,3 3-16 16,2 2 0-16,0 2 0 0,2 1 0 0,2 4 0 16,-3 2 0-16,2 2 0 0,3 1 0 0,1 4 0 15,2 3 0-15,2 1 0 0,1 0 96 0,6 1 16 16,3 1 0-16,-1 1 0 0,1 3 0 0,1 0 0 0,-1 2 0 0,1 1 0 16,1-1 0-16,2 1 0 15,0 0 0-15,-1-1 0 0,1 0 32 0,-3 0 16 0,-2-3 0 0,-2-1 0 16,-4 1 0-16,0-4 0 0,-3-3 0 0,-1 0 0 15,-1-1-160-15,-1-3-128 0,-1-2 192 0,-2-2-192 16,2-1 0-16,-2-2 0 0,-2-4-240 0,2 1 80 31,-3-2-464-31,-1 0-80 0,-2 1-32 0,-2 0-10384 0</inkml:trace>
  <inkml:trace contextRef="#ctx0" brushRef="#br2" timeOffset="-179302.56">9487 6200 4607 0,'0'0'192'0,"0"0"64"0,0 0-256 0,0 0 0 0,0 0 0 0,4 5 0 15,-1 3 1280-15,1 2 224 0,2 1 32 0,-1 2 16 16,1 2-768-16,0 3-144 0,2 2-48 0,4 3 0 16,1 2 112-16,4 5 0 0,4 3 16 0,4 3 0 0,1 4-80 0,2 4 0 15,-2 2-16-15,2 3 0 0,-1 3-320 0,2 1-64 16,1 0-16-16,0-2 0 0,3-1-224 0,-3-3 144 15,-1-1-144-15,-1-2 128 0,1-1 0 0,0-2 0 16,-1-1 0-16,1-2 0 0,-4-4-128 0,0-2 192 0,-2-2-192 0,-1-2 192 16,-4-1-192-16,-3-4 0 15,0-2 0-15,-3-4-5552 0,-2-1-1216 0</inkml:trace>
  <inkml:trace contextRef="#ctx0" brushRef="#br2" timeOffset="-178878.01">9675 6488 7647 0,'-5'-11'336'0,"5"11"80"0,-3-6-416 0,-2 1 0 15,1-1 0-15,0 1 0 0,2-1 768 0,2 6 64 16,-2-4 0-16,2 4 16 0,0 0-48 0,0 0-16 16,0 0 0-16,0 0 0 0,0 0 128 0,0 0 32 15,0 0 0-15,7 8 0 0,0 0-368 0,3 5-64 16,1 1 0-16,1 3-16 0,2 4-176 0,-1 4-48 16,0 2 0-16,1 3 0 0,1 2 160 0,1 3 16 15,2 2 16-15,0 3 0 0,3 1-96 0,3 1-32 0,2 2 0 0,0 3 0 16,2 0-48-16,1 2-16 15,4 2 0-15,1 1 0 0,3 3-80 0,-1 0-32 0,-2 1 0 0,0 0 0 16,-1-1-16-16,1 1 0 16,2 2 0-16,-1 0 0 15,0-1-144-15,2-1 160 0,2-1-160 0,-1-1 160 0,1-1-160 0,-3-2 128 0,-2 0-128 0,-2-3 128 16,-2 0-128-16,-2-3 128 0,-3-1-128 16,-1-4 128-16,0-1-368 0,-2-2-80 0,-1-2 0 0,-2-2-16 31,-2-2-432-31,-1-2-96 0,-3-3-16 0,-2-4-8992 0</inkml:trace>
  <inkml:trace contextRef="#ctx0" brushRef="#br2" timeOffset="-178373.72">9905 6846 6447 0,'0'0'576'0,"0"0"-576"31,0 0 0-31,0 0 0 0,0 0 1440 0,0 0 176 0,0 0 48 0,0 0 0 0,0 0-528 0,0 0-112 16,0 0 0-16,0 0-16 0,0 0-368 0,4 8-64 0,0 2 0 0,1 1-16 15,2 1-304-15,1 2-48 16,1 4-16-16,-1 2 0 16,2 1-64-16,2 3-128 0,3 2 176 0,1 4-176 0,4 0 256 0,3 4-48 15,0 2-16-15,1 4 0 16,2 0 96-16,0 4 16 0,0 3 0 0,1 0 0 16,-1 2 64-16,2 3 16 0,1 2 0 0,3 2 0 15,1 2-32-15,4 2 0 0,1 0 0 0,3 1 0 16,1-1-64-16,-2 3-16 0,0 1 0 0,0 0 0 0,0 1-48 15,1-2-16-15,1 2 0 0,0 0 0 0,-2 0-80 16,2 0 0-16,3 0-128 0,-2-1 192 0,-1-2-64 0,-4 0-128 16,-2 0 176-16,-3-3-176 0,0-1 0 0,-3-2 0 15,-1-2 0-15,-1-1 0 0,-2-2 144 0,-2-2-144 16,-2-2 0-16,-1-1 144 0,-1-4-144 0,-1-1-256 16,-2-5 64-16,0 0 16 0,-3-6-144 0,-1-2-16 15,0-5-16-15,-2-3 0 16,-2-3-416-16,0-2-96 0,-5-4-16 0,2-3 0 15,-4-4-368-15,-2-4-80 0,0 0-16 0</inkml:trace>
  <inkml:trace contextRef="#ctx0" brushRef="#br2" timeOffset="-177850.57">10719 8074 13823 0,'-7'-9'608'0,"7"9"128"31,-5-4-592-31,3-1-144 0,-2 0 0 0,0 1 0 0,4 4 320 0,-3-5 48 0,3 5 0 0,0 0 0 0,-4-3 272 0,4 3 64 16,0 0 16-16,0 0 0 0,0 0 48 0,0 0 0 16,0 0 0-16,-2 9 0 0,2 1-304 0,3 2-48 15,-1 1-16-15,2 2 0 0,4 2-208 0,-3 1-32 16,2 2-16-16,2 2 0 0,2 2 48 0,1 4 0 15,2 2 0-15,2 2 0 0,0 1-16 0,3 2 0 16,1 1 0-16,1 3 0 0,-2 1 80 0,5 2 0 16,1 0 16-16,3 2 0 0,1 0-48 0,1 1-16 15,-1 1 0-15,0 3 0 0,0 1-48 0,-3 3-16 16,0 2 0-16,2-2 0 0,-1 0-144 0,2-2 0 16,1 1 0-16,-2 1 128 0,0 1-128 0,2 1 0 0,1 1 144 0,1-1-144 15,1-1 0-15,-1 1 128 0,1-1-128 0,-2 1 0 16,-2 2 0-16,1 0 128 0,1 0-128 0,2-1 0 15,-2 2 0-15,1-3 128 0,0 0-128 0,0 0 0 16,0-2 128-16,-2 0-128 0,0-1 128 0,1-3-128 0,-2 0 0 0,-3-3 0 16,-1-1 0-16,-4-1 0 15,0-3 0-15,-1-2 0 0,-3 0 0 0,2-1 176 0,-3-2-176 0,0-2 0 16,-1-2-160-16,0-2 160 0,-2-2 0 0,-1-1 0 16,-1 1-128-16,1-3 128 0,-2-2 0 0,0-2-144 15,-1-1 144-15,0-2-128 0,-2-3-160 0,0-1-32 16,-3-4 0-16,2-1 0 15,-3-2-240-15,0-3-48 0,-3-4-16 0,0 0 0 16,0 0-112-16,0 0-32 0,0 0 0 0,0 0-5584 16,0 0-1136-16</inkml:trace>
  <inkml:trace contextRef="#ctx0" brushRef="#br2" timeOffset="-177489.82">11804 10219 5519 0,'0'0'240'0,"0"0"64"0,0 0-304 0,0 0 0 0,-3-3 0 0,3 3 0 16,0 0 1616-16,0 0 272 0,0 0 48 0,0 0 16 16,0 0-1184-16,3 6-224 0,2 3-48 0,2 2-16 15,0 2 32-15,1 3 16 0,3 1 0 0,4 3 0 16,1 3 336-16,3 3 64 0,2 2 16 0,4 3 0 15,2 3-208-15,-2 2-32 0,-1 3-16 0,0 1 0 16,-1-1-96-16,-1 1-16 0,1-1 0 0,-1 0 0 16,0-2-32-16,0 1-16 15,-1 0 0-15,0 0 0 0,0-2-80 0,-1-2 0 0,0-1-16 0,-3-2 0 0,0-2-192 0,-1-1-48 16,1-3 0-16,-2-1 0 0,0 0-64 0,-1-2 0 16,-2-3-128-16,-1-1 192 0,-1-3-192 0,-1 0 144 15,-1-3-144-15,0-2 128 0,-2-2-128 0,0 0-144 16,-1-2 144-16,-2-2-208 15,-3-4-464-15,0 0-96 0,0 0 0 0</inkml:trace>
  <inkml:trace contextRef="#ctx0" brushRef="#br2" timeOffset="-175913.82">9480 6355 911 0,'0'0'0'0,"0"0"0"0,0 0 0 0,0 0 0 0,0 0 0 0,0 0 0 15,0 0 2496-15,0 0 432 0,0 0 80 0,0 0 0 16,0 0-1456-16,0 0-288 0,0 0-64 0,0 0-16 15,0 0-448-15,0 0-96 0,0 0 0 0,0 0-16 16,0 0-368-16,0 0-80 0,0 0-16 0,0 0 0 16,0 0-160-16,0 0 0 0,0 0 0 0,0 0 0 15,0 0 0-15,0 0 0 0,6-2 0 0,0-1 128 16,-1 2 80-16,2-1 16 0,-2-1 0 0,1-2 0 16,-1 1 32-16,1-2 16 0,0 0 0 0,3-1 0 15,-1 0 160-15,1-1 16 0,1-1 16 0,1 0 0 0,2 0 0 0,2 2 0 16,-1-1 0-16,3 0 0 0,1 1-272 0,-1 0-64 15,2 0-128-15,0 2 192 0,-1-2-192 0,0 2 144 16,-1 0-144-16,3 2 128 0,0 0 0 0,1 0-128 16,0 0 192-16,1 1-64 0,1 0 128 0,0 0 0 15,0 0 16-15,1 2 0 0,2 1-32 0,1 1-16 16,1 1 0-16,0 2 0 0,2 0-32 0,-1 1-16 16,-3-1 0-16,-1 2 0 0,1 0-32 0,-1 2 0 15,0 0 0-15,0 2 0 0,2 1-144 0,-3 0 0 16,1 1 144-16,1 1-144 0,-1-2 160 0,1 1-32 15,1 1-128-15,0 0 192 0,0 0 0 0,-1-2 0 16,2 0 0-16,-1 1 0 0,-4 0-32 0,-1 0-16 16,0 0 0-16,-3-1 0 0,-2 0 80 0,1 0 16 0,1 0 0 0,-2 0 0 15,-1 0 16-15,-2 0 16 0,-1-1 0 0,0 0 0 16,1-2-16-16,-2 0 0 16,-1-1 0-16,0-1 0 0,-2 1-32 0,-2-1-16 0,0-2 0 0,-1 1 0 0,0-2-32 0,0 0-16 15,-2 0 0-15,-4-4 0 0,0 0-32 0,4 3 0 16,-4-3 0-16,0 0 0 15,0 0 64-15,0 0 0 0,0 0 0 0,2 5 0 16,-2-5 16-16,0 0 16 0,0 0 0 0,0 0 0 16,-1 7-224-16,1-7 128 0,-3 4-128 0,3-4 0 0,0 0 0 0,-3 5 0 15,-4-1 0-15,1 0 0 32,-2-2-1664-32,-1-2-448 0,-1-1-64 0</inkml:trace>
  <inkml:trace contextRef="#ctx0" brushRef="#br2" timeOffset="-175220.65">9514 6327 2751 0,'0'0'256'0,"0"0"-256"16,0 0 0-16,0 0 0 0,0 0 1648 0,1-4 272 15,-1 4 64-15,1-6 16 0,0 2-832 0,-1 4-160 16,1-6-48-16,0 2 0 16,-1 4-256-16,0 0-48 0,3-4-16 0,1 0 0 15,-4 4-112-15,4-4-16 0,2-2-16 0,-1 2 0 0,1 1-144 0,0-1-32 16,2 1 0-16,1-1 0 0,2-1 0 0,0 0 0 15,1-2 0-15,2 1 0 0,2-1 176 0,-1 2 16 16,1 0 16-16,2 0 0 0,1-1-32 0,-1 1-16 16,0-2 0-16,0 3 0 0,-1-1-480 0,2 2 0 0,2 1 0 0,1 0 0 15,0-1 0-15,1 2 0 16,0 1 0-16,1 1 0 0,2 2 0 0,1-1 0 0,2 1 0 16,1 0 0-16,0 2 0 0,1-1 0 0,0-1 0 0,-2 2 0 15,0-1 0-15,0 1 0 0,-3-1 0 0,2 2 0 16,-1 0 144-16,1 2-144 0,-1 0 128 0,1 0-128 15,-3 3 384-15,1 0 0 0,2 1 0 0,-1 3 0 16,1 0-16-16,-2 2-16 0,-1-1 0 0,1 1 0 16,-2 0-48-16,0 3-16 0,-2 1 0 0,-2 0 0 15,-1-1 32-15,-1 1 0 0,2-1 0 0,-1 0 0 16,-2-2-64-16,0-2-16 0,-3 1 0 0,1-1 0 16,-2 0-48-16,-1-1-16 0,-3 1 0 0,-1-2 0 0,0-2-48 0,-1-1 0 15,-2-1 0-15,0 0 0 0,-2 0 32 0,-1-2 0 16,-1 1 0-16,-1-1 0 15,0-8-160-15,0 0 0 0,0 0 144 0,0 0-144 16,0 0-2224-16,0 0-512 0</inkml:trace>
  <inkml:trace contextRef="#ctx0" brushRef="#br2" timeOffset="-174451.29">10124 5545 14735 0,'0'0'1312'0,"0"0"-1056"16,0 0-256-16,0 0 0 0,0 0 1152 0,0 7 192 0,1 2 16 0,0 2 16 15,2 1-464-15,0 2-80 16,-1 1-32-16,4 2 0 0,0 0-224 0,3 1-64 15,1 1 0-15,1-1 0 0,1 0-96 0,0 0-32 16,0-1 0-16,0-1 0 0,0-3-192 0,0-1-32 16,1-2-16-16,-1-1 0 0,-1-3 96 0,2 0 16 15,0-3 0-15,-1-1 0 0,-1-2 128 0,0-2 48 16,0-1 0-16,0-3 0 0,0-1-64 0,-1-2-16 0,-1-1 0 0,1-1 0 16,-3-2-128-16,0-2-32 15,-1 0 0-15,-3 0 0 0,-1 0-16 0,-2 1-16 0,-1 1 0 0,-2 0 0 16,-3 0 0-16,0 2 0 15,-2 3 0-15,-1 0 0 0,-3 0-32 0,0 4 0 0,-1 1 0 0,-1 1 0 16,0 1-128-16,-1 2 128 0,-2 1-128 0,2 0 128 16,1 0-128-16,-3 1 0 0,-2 1 0 0,1-1 0 15,0-1 0-15,2-1 128 0,-2 0-128 0,0-1 0 16,2-1 192-16,-1-1-64 0,1-1 0 0,2-2 0 16,0 0 0-16,1-2 0 0,2-1 0 0,3 0 0 31,0-1-128-31,2 0 192 0,1-1-192 0,0 0 192 0,2 0-192 0,1 0 0 15,1 1 0-15,1-2 0 0,1-2 0 0,0 1 0 16,0 1 0-16,2-1 0 0,1 0 0 0,0 1 0 16,-1 0 0-16,2 2 0 0,0 2 0 0,2 0 0 15,-1 2 0-15,2 1 0 0,2 2 0 0,0 2 0 16,-1 1 0-16,1 4 0 0,1 1 0 0,0 3 0 16,0 1-128-16,3 2 128 0,-1 1 0 0,0 1 0 0,-1 1 0 0,2 0 0 15,-1-1 0-15,-1 1 0 0,-1-1 0 0,-1-1 0 16,0-1 0-16,-2 0 0 0,1 1 0 15,-1-1 0-15,0-1 0 0,-2-1 0 0,1-2 0 0,-1 1 0 16,0-2 0-16,1-2 0 0,-1 0 0 0,0-1-176 31,-6-4-2112-31,0 0-416 0,6 1-96 0</inkml:trace>
  <inkml:trace contextRef="#ctx0" brushRef="#br2" timeOffset="-174089.62">10364 5273 21183 0,'0'0'1888'0,"0"0"-1504"0,0 0-384 0,0 0 0 0,0 0 160 0,0 0-32 16,0 0-128-16,-3 5 192 0,-1-1 576 0,3 3 128 15,1 1 0-15,2 0 16 0,2 2-448 0,1 1-80 16,2 0-32-16,1 2 0 0,0 1-160 0,2 0-16 16,0 1-16-16,2 1 0 0,0-3-160 0,0 0 128 15,2 0-128-15,0-1 128 0,1-2-128 0,1-1 0 16,0-1 0-16,-1-2 128 0,-2-1 32 0,-1-3 0 15,0 0 0-15,-1-3 0 0,0-1 352 0,-2-1 64 16,-3-3 0-16,0 0 16 0,-2-3 48 0,1-1 0 16,-4-2 0-16,-2-1 0 0,-2-3-96 0,-1 1-16 15,-3-2 0-15,-1 1 0 0,-3 1-144 0,-3 0-16 16,-1 1-16-16,-1-1 0 0,-1 2 32 0,1 0 0 16,-1 3 0-16,1 2 0 0,0 2-16 0,1 1 0 15,2 3 0-15,-3 1 0 0,3 0-368 0,2 1 144 16,0 1-144-16,1 2 0 0,1 2 0 0,2 0 0 15,-1 1 0-15,2 0-144 0,2 1-160 0,1-1-16 16,-1-2-16-16,4-4 0 16,0 0-880-16,0 0-192 0,0 0-16 0,0 0-8560 0,0 0-1728 0</inkml:trace>
  <inkml:trace contextRef="#ctx0" brushRef="#br2" timeOffset="-173776.28">10389 4876 13823 0,'0'0'1216'0,"0"0"-960"0,0 0-256 0,0 0 0 0,-3 7 960 16,0 0 160-16,0-1 32 0,2 2 0 0,1-2-512 0,1 2-112 15,1 0-16-15,1 0 0 0,0-1 0 0,2 0-16 16,1-1 0-16,1 0 0 0,-7-6-32 0,5 4 0 16,3-1 0-16,-1-3 0 0,-7 0 336 0,6-4 64 15,0-1 16-15,-2-1 0 0,-1 0-48 0,0-2-16 16,-1-2 0-16,-2-1 0 0,-1-2 16 0,-2 0 0 15,0-1 0-15,-1 2 0 0,-3 1-64 0,1 1 0 16,-3 1 0-16,0 0 0 0,0 1-192 0,0 1-64 16,1 2 0-16,0 2 0 0,0 0-176 0,2 3-32 15,0 2-16-15,1 1 0 0,-1 2-288 0,2 2 0 16,0 2 0-16,2 1 0 0,0 1-176 0,1 1 176 16,2 0-192-16,1 0 192 15,1-1-672-15,2-1-32 0,0-2 0 0,2-1-15248 0</inkml:trace>
  <inkml:trace contextRef="#ctx0" brushRef="#br2" timeOffset="-161953.08">12727 4439 8287 0,'0'0'736'0,"0"0"-592"31,0 0-144-31,0 0 0 0,0 0 976 0,0 0 176 16,0 0 16-16,0 0 16 0,0 0-560 0,0 0-112 15,0 0-32-15,0 0 0 16,0 7-304-16,0 0-176 0,0-1 192 0,0 2-192 0,0 1 0 0,0 0 0 16,-1 0 0-16,1-1 0 15,-1 0-592-15,1 1-128 0,0-1-32 0</inkml:trace>
  <inkml:trace contextRef="#ctx0" brushRef="#br2" timeOffset="-161780.35">12697 4465 3679 0,'0'0'320'0,"0"0"-320"16,0 0 0-16,0-6 0 0,0 1 1968 0,0 5 320 15,0-6 64-15,0 6 16 0,0 0-1664 0,0 0-320 0,0 0-64 0,0 0 0 16,0 0-64-16,0 0-16 16,0 0 0-16,0 0 0 0,0 0-416 0,0 0-80 15</inkml:trace>
  <inkml:trace contextRef="#ctx0" brushRef="#br2" timeOffset="-161576.28">12697 4451 4607 0,'0'0'400'0,"0"0"-400"16,-1-7 0-16,-1 2 0 0,-1-1 2256 0,3 6 368 15,-4-5 80-15,2 0 16 0,-2 1-1312 0,4 4-256 16,0 0-48-16,0 0-16 0,0 0-240 0,0 0-48 15,0 0-16-15,0 0 0 0,0 0-576 0,0 0-208 16,-3 7 144-16,1 0-144 0,1 0 0 0,1 0-224 16,0 1 32-16,0-1-6032 15,0-7-1200-15</inkml:trace>
  <inkml:trace contextRef="#ctx0" brushRef="#br2" timeOffset="-160664.65">12691 4453 9215 0,'0'0'816'0,"0"0"-656"0,0 0-160 0,0 0 0 15,0 0 2160-15,0 0 400 0,0 0 64 0,0 0 32 16,0 0-1008-16,0 0-208 0,0 0-32 0,0 0-16 16,0 0-816-16,0 0-144 0,0 0-48 0,-2 6 0 15,2 2-384-15,2 1 0 0,-1 1 0 16,0 1-176-16,1 0 176 0,0 1 0 16,0-1 0-16,1 1 0 0,-2 0 0 0,1 0 0 0,0 0 0 0,0 0 0 15,2-1 0-15,-1 0 0 0,-1-1 0 0,1-1 0 16,1 0 0-16,-1 0-208 0,0 0 48 0,1-1 16 31,0 1-304-31,0 0-64 0,0 0-16 0,1 0 0 0,-2 0 16 16,2 4 0-16,-1-1 0 0,2 1 0 0,-2 2 256 0,-1-2 64 0,0 0 16 0,0-1 0 15,-1 0 176-15,1 0 0 0,-3-1 0 0,2 1 0 0,-1 1 160 0,0 0 64 16,0-2 16-16,-1 1 0 16,0 1 272-16,0-2 48 0,0-2 16 0,0 2 0 0,0 0-80 0,0 0-16 15,0 2 0-15,1-1 0 0,0 0-192 0,0 0-32 16,-1 1-16-16,2 0 0 0,1 0-64 0,-1 1-16 15,1-1 0-15,0 0 0 0,2 0-160 0,0 2 0 16,-1 0 0-16,0 0 0 0,0 2 0 0,1-1 0 16,0 2 0-16,0 2 0 0,-1-3-208 0,2 2 16 15,-1-1 16-15,1 0 0 16,-2 1-720-16,0 1-160 0,0-1-32 0,-1-1 0 16,-1 0-2224-16,0-1-448 0,1 0-80 0,-2-1-32 15,0 1 2128-15,-1-1 416 0,0-1 96 0,0-1 16 0,0 0 960 0,-1 0 256 0,0-2 0 0,1 0 0 16,1 0 1520-16,-2 1 336 0,-1 0 80 0,2 0 16 15,0 2-384-15,0 0-80 0,-1 1-16 0,1-1 0 16,0 0-320-16,0 1-64 0,0 0 0 0,0 3-16 16,0-1-304-16,0-1-64 0,0 0-16 0,0 0 0 15,0 0-384-15,0 0-80 0,0 1-16 0,0 0 0 16,0-2-32-16,1 2-16 0,1-2 0 0,-1 1 0 16,0-1-32-16,1 0-128 0,-1-1 192 0,1 0-64 15,0 0 288-15,1-1 48 0,-1 0 16 0,0 2 0 16,0 0-96-16,2 1-32 0,-2-1 0 0,2 1 0 0,-2-2 32 0,1-1 16 15,-2 1 0-15,0 0 0 0,0 2-16 0,1 0 0 16,-2-3 0-16,0 2 0 0,1-1-16 0,0 1-16 16,-1 0 0-16,0 0 0 0,1-1-112 0,0 1-32 15,-1 1 0-15,2-1 0 0,-1 0 16 0,0-1 0 16,1 1 0-16,0-1 0 16,0 0 160-16,1 1 16 0,0-2 16 0,1 2 0 0,1-1-96 0,-1-1 0 0,0 1-16 0,1 0 0 15,-2 0-112-15,0 2 0 16,1-1-16-16,-1 2 0 0,0-3-48 0,0 1-128 15,-1-1 192-15,0 1-64 0,0-1-128 0,0 0 0 16,-1 2 0-16,1-1 0 0,-1 1 0 0,0-1 0 0,0 0 176 0,0-1-176 16,0 2 320-16,0-2-16 15,-1 0-16-15,1 1 0 0,1-1 96 0,0 1 0 16,-1-1 16-16,0 0 0 0,0 0 16 0,1-1 0 0,-2 0 0 0,1 2 0 16,1-1-224-16,1 1-64 0,-2-1 0 0,1 0 0 15,0 0 144-15,0-1 32 0,-1 0 0 16,0 1 0-16,1 0-48 0,-1 0-16 0,0 1 0 0,0-2 0 15,-2 0-32-15,1 2 0 0,1-2 0 0,0-1 0 16,-1-1-80-16,0-1-128 0,0 0 176 0,0-1-176 16,0-1 176-16,0 0-176 0,0-1 160 0,-1-1-160 15,1 0 160-15,0-1-160 0,0-6 160 0,0 0-160 16,0 0 0-16,0 0 0 0,0 0-208 0,0 0 64 31,0 0-1856-31,0 0-368 0,0 0-80 0</inkml:trace>
  <inkml:trace contextRef="#ctx0" brushRef="#br2" timeOffset="-159390.12">11147 4568 11679 0,'0'0'512'0,"0"0"128"0,0 0-512 16,-4-2-128-16,4 2 0 0,0 0 0 0,-5-3 816 0,5 3 144 15,-4-3 16-15,0-1 16 0,4 4-224 0,-5-3-32 0,2 0-16 0,3 3 0 16,0 0-160-16,0 0-48 0,0 0 0 16,0 0 0-16,0 0-64 0,0 0 0 15,0 0-16-15,0 0 0 0,0 0-176 0,0 0-16 0,8-3-16 0,-1 1 0 16,2 1-64-16,1 0-16 0,0 0 0 0,1 1 0 15,0-1-144-15,2 1 192 0,1-1-192 16,3 0 192-16,1-2-192 0,1 1 0 0,2-1 0 0,2 1 0 16,2 0 0-16,0-1 0 0,2 1 0 0,2 0 0 0,2-1 0 0,-2 0-224 15,1 1 48-15,-1 0 16 0,-3 0-16 0,-2 1 0 16,-3 0 0-16,-1-2 0 0,-1 0 176 0,-3 1 0 16,0 1 0-16,-1 0-128 0,-2 0 128 0,0 1 0 15,0-1 0-15,-1-1 0 0,0 1 0 0,0 0 0 16,1-1 0-16,0 1 0 15,0 1 0-15,0 0 0 0,0 0 128 0,1 0-128 0,0 0 0 0,1-2 0 16,0 1 0-16,0 1 0 0,2 0 0 0,-2 0 0 31,1 1 0-31,-1-2 0 0,1 0 0 0,-1-1 0 0,1 1 0 0,1 0 0 0,-1-1 0 0,0 0 0 16,0 0 0-16,1-1 0 0,-1 0 288 0,1 0-16 0,-1 1 0 0,3-2 0 16,0 1-80-16,1 1 0 31,-1 1-16-31,1 0 0 0,-1-2-48 0,0 2 0 15,-1 1 0-15,1 0 0 0,0 0-128 0,-1 0 0 16,-1 1 0-16,-1-1 128 0,0-1-128 0,-1 1 0 0,-2 0 144 0,1-1-144 16,-1 0 240-16,0 1-32 15,1-1 0-15,-2 0 0 0,-1 1-80 0,0 0-128 16,0-1 176-16,0 0-176 0,0 0 0 0,-1 1 0 0,1 0 0 0,0 0 0 16,0-1 128-16,0 1-128 0,0 0 0 0,1 0 0 15,-2 0 128-15,-1 0-128 0,0 0 0 0,-1 0 0 31,-3-2-384-31,-5 2-192 0,0 0-48 0,7-2 0 0,-7 2-656 0,0 0-128 0</inkml:trace>
  <inkml:trace contextRef="#ctx0" brushRef="#br2" timeOffset="-159248.36">12199 4472 25791 0,'0'0'2304'0,"0"0"-1856"16,6 1-448-16,3 0 0 15,3 0-240-15,3 0-144 0,3 0-16 0,7 0-6992 16,4 1-1392-16</inkml:trace>
  <inkml:trace contextRef="#ctx0" brushRef="#br2" timeOffset="-158099.02">13082 7179 5519 0,'0'0'496'0,"0"0"-496"0,0 0 0 0,0 0 0 0,0 0 3520 0,0 0 592 15,0 0 128-15,0 0 32 0,0 0-2672 0,0 0-512 16,3-3-128-16,-3 3 0 0,0 0-528 0,0 0-112 16,0 0 0-16,5 6-16 0,-3 1-128 0,-1-1-32 15,-2 3 0-15,0 0 0 0,-1 1-144 0,-2 0 160 16,1-1-160-16,-5 5 160 0,0-1-16 0,-1-1 0 15,0-1 0-15,-1-2 0 0,0-2 0 0,0 0 0 16,2-3 0-16,-1-1 0 16,-1-2 448-16,0-2 96 0,0-3 16 0,1 0 0 0,0-4 176 0,0-1 32 15,0-2 16-15,2-1 0 0,2-2-256 0,0-2-48 16,2 0-16-16,2 0 0 0,0-1-256 0,2 3-48 16,2-3-16-16,0 2 0 0,4-2-160 0,0 2-128 15,0 1 192-15,2 1-192 0,2 2 0 0,2 3 0 16,-2-1 0-16,0 1-192 0,1 3 192 0,1 0-144 15,-2 3 144-15,0 2-128 0,-2 2 128 0,1 4 0 0,-1 1 0 16,-1 1 0-16,-2 2 0 0,0 2 0 0,-2 2 0 0,-1 0 0 16,-3 3 0-16,-3 4 0 0,0 1 0 0,-1-1 0 15,-2-1 0-15,-2 0 0 0,1 0 0 0,-2-3 0 16,0-1 0-16,-1-4-160 0,0-2 160 0,2-3 0 16,-3 0 0-16,0-3 0 0,-2-1 160 0,1-3-32 0,1-3 48 0,1 0 16 15,-2-2 0-15,2-3 0 0,1-2 96 0,1-1 32 16,1-1 0-16,2-2 0 15,1-3-128-15,2-1-32 0,1 1 0 0,2 0 0 0,3 2-32 0,0 0-128 16,3-1 192-16,0 1-64 0,2 2-128 0,1 2-144 16,0 1 144-16,0 1-208 0,0 1 208 0,0 3 0 15,-2 1-160-15,1 3 160 0,0 2 0 0,0 3 0 16,0 1 0-16,-2 3 0 0,0 1 0 0,-1 2-192 16,0 2 32-16,-2 1 16 0,-1 3 144 0,-2-1 0 15,-1 3 0-15,-1 1 0 0,-2-1 0 0,-2 1 0 16,-1 0 0-16,1-2-128 0,-2-3 128 0,1-2-160 15,-1-1 160-15,-3-3-160 0,1-1 160 0,-1-4 0 16,1-2 0-16,0-3 0 0,0-1 0 0,-1-1 256 16,2-2-48-16,2-2 0 0,0-3 112 0,2-2 0 15,-1-4 16-15,4-1 0 0,2-2 0 0,3 0 0 0,0 3 0 0,4-1 0 16,2 2-208-16,1 1-128 0,1 2 128 16,-1 1-128-16,0 2 0 0,0 1 0 0,0 4 0 0,0 1 0 15,-1 3 0-15,0 4-160 0,-2 1 160 0,0 4-160 16,-1 1-48-16,-2 2-16 0,0 2 0 0,-2 2 0 15,-1 0-1952 1,-2 2-400-16,-2 1-80 0,1-2-16 0</inkml:trace>
  <inkml:trace contextRef="#ctx0" brushRef="#br2" timeOffset="-157231.08">13023 7572 23039 0,'0'0'2048'0,"-5"-2"-1648"16,2 0-400-16,3 2 0 0,0 0 752 0,0 0 64 15,0 0 16-15,0 0 0 0,0 0 0 0,0 0 16 16,0 0 0-16,6-1 0 0,3-3-208 0,5 0-64 15,2 0 0-15,4-1 0 0,2 2-192 0,4 0-32 16,3 0-16-16,2 0 0 0,2 2-48 0,0 0-16 16,0-2 0-16,-1 1 0 0,0-1-96 0,-6 1-32 15,-2 0 0-15,-1 1 0 16,-3 0-144-16,-2 0 160 0,-4 1-160 0,-2 0 160 0,-2 1-160 0,-2 1 192 0,-3-2-192 0,-5 0 192 16,0 0-32-16,0 0 0 15,0 0 0-15,0 0 0 16,0 0 32-16,0 0 0 0,-8-1 0 0,0 1 0 0,-2-1-192 0,-3 1 192 0,-4 0-192 0,-1-1 192 15,-4-1-192-15,-3-1 0 16,-3 0 144-16,-2 0-144 0,-2-1 0 0,0 2 144 0,-1 1-144 0,1 1 0 16,1 2 208-16,3 2-64 15,0 0-16-15,3 2 0 0,2 0-128 0,1 1 0 0,1 2 144 16,1 0-144-16,1 1 0 0,2 0 0 16,1 0 0-16,2 1 0 0,3 1 0 0,2-1 0 0,3 1-144 0,1 2 144 0,3-2-192 0,2 1 48 15,2-1 0-15,4 0 0 0,2-1 144 0,1 0 0 16,2-1-144-16,3-2 144 0,0-2 0 0,1 0 128 15,1-2 0-15,-1-2 0 0,-1-2 32 0,1-1 0 16,-1-1 0-16,-1-1 0 0,-2-2 64 0,-2 1 16 16,-2-2 0-16,-2 0 0 0,-2-2 256 0,0-1 48 15,-2 1 16-15,-2-1 0 0,-4-2-112 0,0 1 0 16,-3 0-16-16,-1 0 0 0,-1 1-208 0,-1 3-32 16,0 0-16-16,-2 3 0 0,0 1-176 0,0 1 0 15,-2 2 0-15,2 1 0 0,0 1-256 0,1 2-64 16,1 1-32-16,1 3 0 15,1 1-1760-15,4 3-336 0,1 2-80 0,3 2-13136 0</inkml:trace>
  <inkml:trace contextRef="#ctx0" brushRef="#br2" timeOffset="-156715.28">13208 7904 25791 0,'0'-6'2304'0,"0"-3"-1856"0,-2-1-448 0,5 2 0 16,-1-1 1168-16,1 0 144 0,2 0 32 0,0 0 0 16,3 2-384-16,1-1-64 0,2 1 0 0,0 3-16 0,0 1-272 0,1 0-48 15,1 3-16-15,0 3 0 0,-1-1-544 0,0 2 0 16,-1 2 0-16,0 1 0 0,-1 3 0 0,-1 1 0 15,-2 3 0-15,-2 0 0 0,-1 2 0 0,0 1 128 16,-2 0-128-16,-1 2 0 0,-3 0 192 0,0 0-192 16,-2-2 192-16,0 0-192 0,0-2 208 0,-2-1-64 15,1-2-16-15,-1-1 0 0,2-2-128 0,-1-2 0 16,2-2 0-16,3-5 0 0,0 0 160 0,0 0-160 16,0 0 192-16,0 0-192 0,0 0 240 0,0-4-64 15,1-3-16-15,2-1 0 0,2-2 16 0,1-4 0 16,2-1 0-16,1-3 0 0,1 0-176 0,1-3 160 0,1 0-160 0,-2-1 160 15,0 1-160-15,-2 2 0 16,1 2 0-16,-2 1-176 0,-3 2 176 0,1 3 192 16,-1 2-32-16,-2 3-16 0,-1 1 240 0,-1 5 32 0,0 0 16 0,0 0 0 15,0 0-176-15,0 0-48 0,-5 7 0 0,-1 2 0 0,1 2-208 0,-1 2 0 16,2 1 0-16,2 2 0 16,-2-1 0-16,1 0 0 0,1 1 0 0,1 0 0 15,1 2 0-15,1-3 0 0,1-2 0 0,1 0 0 0,3-2 0 0,1-2 0 16,-1-1 0-16,3-2 0 0,2-1 0 0,2-2 0 15,3-3 0-15,-2-1 0 0,2-2-272 0,3-2 0 16,0-3 0-16,3-2 0 16,1-3-2432-16,4-2-496 15</inkml:trace>
  <inkml:trace contextRef="#ctx0" brushRef="#br2" timeOffset="-155439.78">11175 4555 17327 0,'0'0'768'0,"0"0"160"0,1-5-736 0,-1-1-192 0,0-2 0 0,0 2 0 16,1-1 1184-16,1 1 208 0,0 0 32 0,1 1 16 15,0-1-224-15,0 2-64 0,2-1 0 0,0 2 0 0,-5 3-256 0,0 0-48 16,7-1-16-16,-7 1 0 0,0 0-400 0,6 5-96 16,0 2-16-16,-3 1 0 0,-2 1-320 0,-1 2 128 15,-1 1-128-15,0 1 0 16,-1 1 160-16,-2 0-32 0,0 1-128 0,-1-2 192 0,-1-1-192 0,1-2 144 15,-1-1-144-15,-1-2 128 0,0-1 0 0,-1-2 0 16,0 0 0-16,0-2 0 0,-1-1 0 0,0-1 0 16,-1-1 0-16,1-1 0 0,0-2 144 0,1 0 32 15,-1-2 0-15,0 0 0 0,1-3-16 0,3-1 0 16,-3-2 0-16,3 0 0 0,0 0-112 0,3 0-32 16,0-1 0-16,3 0 0 0,1 2-144 0,1 2 0 0,1-1 144 0,0 1-144 15,2 1 0-15,0 2 0 0,1 0 0 0,1 2-128 16,-1-1 128-16,1 3 0 0,1 1 0 0,0 2 0 15,-1 1 0-15,0 0 0 0,0 3 0 0,-2 0-128 16,1 2 128-16,-2 2-128 0,0 2 128 0,-2 1-128 16,-1 1 128-16,-1 2 0 0,-1 2 0 0,0 1 0 15,-2-2 0-15,-1-1 0 0,1 1 128 0,-4-3-128 16,2-1 128-16,-2-1-128 0,-1-2 160 0,-1-1-160 16,0-1 176-16,-1-1-176 0,1-2 192 0,-1 0-192 0,0-3 192 0,-1-1-192 15,0-3 192-15,1 0-192 0,0-1 208 0,0-1-64 16,1 0-16-16,-1-2 0 0,3-2 0 0,0-2-128 15,3-2 192-15,0-1-64 0,1-3-128 0,4 1 192 16,0-2-192-16,2 2 192 16,2-1-192-16,0 1 0 0,3 3 0 0,0 1 0 0,0-1 0 0,1 4 0 15,1 0 0-15,0 1 0 0,1 1 0 0,-2 3 0 16,1 0 0-16,-2 1 0 0,1 1 0 0,-1 2 0 16,-1 1 0-16,0 3 0 0,-2 0 0 0,0 2 0 15,-2 1 0-15,-1 2 0 0,1 0 0 0,-3 2 0 16,-1 3 0-16,-1 0 0 0,-2 2 0 0,-1 0 0 15,-1 2 0-15,-2-2 128 0,-1-1-128 0,-1-2 0 16,0-1 144-16,-1-1-144 0,0-1 128 0,0-3-128 0,0-2 128 0,1-1-128 16,1-1 128-16,2-2-128 15,-1-1 160-15,1-1-160 0,-1-3 208 0,2-1-48 16,0-3-16-16,2-1 0 0,0-1 32 0,0-2 0 0,2-2 0 16,2-1 0-16,2-1-176 0,1 1 192 0,1-1-192 0,2 3 192 15,-1 1-192-15,1 1 0 16,1 2 0-16,-1 3 128 0,-1 0-128 0,0 3 0 0,-6 3 0 0,6 1-176 15,-6-1 176-15,6 7-128 0,-3 1 128 0,-1 3-128 16,0 2 128-16,1 1 0 0,-3 1 0 0,1 2 0 16,-1-2-1200-1,1-1-144-15,0 0-48 0,2-3-14576 0</inkml:trace>
  <inkml:trace contextRef="#ctx0" brushRef="#br2" timeOffset="-154589.04">10004 4093 19343 0,'-9'-11'1728'0,"7"7"-1392"15,0 0-336-15,0-1 0 0,0-3 1168 0,1 1 176 16,1-1 16-16,1 0 16 0,1-1-128 0,2 1-32 0,3-1 0 0,2-1 0 16,2-1-288-16,3 0-64 15,2 0-16-15,4 1 0 0,1 0-240 0,1 1-48 0,2 0-16 0,-2 3 0 16,1-1-192-16,1 2-32 0,-5 1-16 0,0 2 0 15,-2 1-304-15,-3 1 128 0,-1 2-128 0,-1 4 0 16,-1 0 144-16,-1 3-144 0,-2 1 0 0,-1 1 144 16,0 1-144-16,-3 0 0 0,-1 0 0 0,-2-1 0 31,0 2-448-31,-1-1-80 0,-1-2-16 0,-1-2 0 0,-1 0-400 0,0-2-80 0,3-6 0 0,-4 4-16 16,4-4-128-16,-6 2-32 0,0-2 0 0,-1-2 0 15,1-1 304-15,0-2 48 0,-1 0 16 0,1-1 0 0,-1 0 480 0,2-1 96 16,-1 2 32-16,1-2 0 0,-3-1 416 0,1 2 96 15,2 0 16-15,-1 3 0 0,1 1 432 0,-2 1 96 16,2 1 0-16,-1 1 16 0,0 2-128 0,0 2-16 16,1 2-16-16,-2 2 0 0,-1 1-352 0,2 3-64 15,-1 0-16-15,0 4 0 0,1 1 16 0,0 2 0 16,2 1 0-16,1 1 0 0,-1-1-32 0,2-1-16 16,1 0 0-16,0-2 0 0,1 0-32 0,0-1-16 15,1 1 0-15,0 0 0 0,1-3-176 0,2 0 128 16,0 0-128-16,0-3 128 0,2-2-128 0,2-1 160 15,-3-2-160-15,4 1 160 0,2-1-352 0,0-3-64 0,1-2 0 0,0-2-16 32,1-2-1776-32,1-1-336 0,-1-3-80 0</inkml:trace>
  <inkml:trace contextRef="#ctx0" brushRef="#br2" timeOffset="-153723.37">10369 4222 11967 0,'0'0'1072'0,"0"-6"-864"0,0 0-208 0,0-1 0 16,2 1 2032-16,-1 0 352 0,0 1 80 0,-1-2 16 15,2 3-736-15,1-1-144 0,1 2-16 0,-4 3-16 16,6-2-560-16,1 1-112 0,-1 1-32 0,1 1 0 16,0 1-464-16,-2 2-80 0,1 2-32 0,-1 1 0 15,1 1-48-15,-4 1-16 0,0 0 0 0,0 1 0 0,-1 1-80 0,0 1-16 16,-1 1 0-16,-1 0 0 0,0 1-128 0,-1 0 128 16,0-3-128-16,0-1 128 0,2-2-128 0,-3 0 160 15,3-8-160-15,0 0 160 0,0 0-160 0,0 0 160 16,-1 6-160-16,1-6 160 0,0 0 48 0,0 0 16 15,0 0 0-15,4-7 0 0,-3-1-224 0,2-2 0 16,0-1 0-16,2-1 0 0,-2-2 0 0,1 1 0 16,0 1 0-16,-1 1 0 0,0 1 0 0,1 2 0 15,-1 1 0-15,-3 7 0 0,0 0 0 16,0 0 0-16,0 0 0 0,0 0 0 0,0 0 0 0,0 0 0 0,0 7 0 0,0 2 0 16,0 1 0-16,0 1 0 15,0 2 0-15,0 0 0 0,0-1 0 0,1 0 0 0,0-1 0 0,1 0 0 16,2-1 0-16,0-1 0 15,0 0 0-15,1-3 0 0,0 0 0 0,2-2 0 16,-2 0 0-16,3-2 144 0,1-2 32 0,1 0 0 0,0-3 0 0,1-3 0 16,-1-2 80-16,-1-2 0 0,1-2 16 0,0-1 0 15,0-2-80-15,0-2-32 0,-1 1 0 0,0-2 0 16,-2 1-16-16,1 0 0 0,0 1 0 0,-2 0 0 16,1 3-144-16,-2 1 0 0,-2 2 0 0,-1 2 0 15,0 2 0-15,-2 6 0 0,0 0 144 0,0 0-144 0,0 0 192 0,0 0-16 16,0 0-16-16,0 0 0 0,-2 7-160 0,0 2 0 15,-1 1 0-15,1 1 128 16,0 1-128-16,0 0-176 0,0 1 48 0,2 1 0 0,-3 0 128 0,3-1 0 16,3-1 0-16,-2 0 0 0,0 0 0 0,1-1 0 15,1-1 0-15,1-2 0 0,-1 0 0 0,1-3 0 16,2 0 0-16,0-3 0 0,2-1 0 0,-1-2 0 16,-1-1 0-16,1-2 128 0,0-1 16 0,-1-2 16 15,1 0 0-15,-1-2 0 0,1-2-160 0,0-1 128 16,-2-2-128-16,-1 2 128 0,1-1-128 0,-2 1 128 15,-1 0-128-15,1 1 128 0,-2 0-128 0,0 1 0 16,-1 0 144-16,0 4-144 0,0 0 192 0,0 6-48 16,0 0 0-16,0 0 0 0,0 0-144 0,0 0 128 0,0 0-128 0,0 0 128 15,-1 9-128-15,0 2 0 0,1 1 0 0,0 2-176 16,0 4 176-16,0 2 0 0,1 2 0 0,0 3-128 16,0 4 128-16,0 1 0 0,0 3 0 0,0 3 0 15,0 0 0-15,0 0 0 0,0 2-128 0,1-3 128 16,1-2 0-16,-3-1 0 0,2-2 0 0,0-2 128 15,0-4-128-15,1-3 0 0,-3-1 0 0,0-3 0 0,1-3 0 16,-1-3 0-16,0-3 0 0,-1-1 0 16,1-7 144-16,0 0 16 0,-6 2 0 0,0-2 0 0,-1-2 224 0,-1-3 64 15,-2-3 0-15,2-3 0 16,-3-5-160-16,1-2-32 0,1 0 0 0,0-3 0 0,0-3-128 0,3-1-128 16,1-3 144-16,4 0-144 0,1-1 0 0,3 2 0 15,2 0 0-15,0 3 0 0,2 0 0 0,2 2 0 16,2 2 0-16,1 1-160 0,1 2 160 0,1 0-192 15,3 2 192-15,-2 3-192 16,2 2-256-16,1 2-64 0,2 3-16 0,0 1-11440 16,1 4-2272-16</inkml:trace>
  <inkml:trace contextRef="#ctx0" brushRef="#br3" timeOffset="-125844.48">7976 4145 10303 0,'0'0'448'0,"0"0"112"0,0 0-560 0,0 0 0 16,0 0 0-16,0 0 0 0,-3-8 1216 0,3 8 128 16,-3-8 16-16,3 8 16 0,0 0-240 0,-2-6-48 0,2 6-16 0,0 0 0 15,0 0-416-15,0 0-80 16,0 0 0-16,0 0-16 0,0 0-192 0,0 0-48 0,0 0 0 0,0 0 0 15,0 0-112-15,0 0-16 16,0 0-16-16,0 0 0 0,0 0-176 0,-3 8 128 16,3-8-128-16,-2 11 128 0,1 1-128 0,-1 0 160 0,1 0-160 0,0 1 160 15,1 0-160-15,0 0 192 0,0 2-192 16,0-1 192-16,-1 1-192 0,1 0 128 0,0-2-128 0,0 1 128 0,1 2-128 0,1 0 192 16,1 0-192-16,-3-1 192 15,-1-1-192-15,-1 1 0 0,2-2 0 0,0 0 0 0,0 1 0 0,-1 2 0 16,-1-3 0-16,1 0 0 0,1 0 0 0,0 0 192 15,-2 1-64-15,1-1 0 0,0 0-128 0,0-1 160 16,-1 0-160-16,1 0 160 0,0 2-32 0,0-1 0 16,0 0 0-16,1 0 0 0,0-1-128 0,0 0 0 15,-2 0 144-15,2 1-144 0,1-1 0 0,0 0 128 16,-1 0-128-16,0 0 0 0,1-1 0 0,0 1 128 16,-1 2-128-16,0 1 0 0,0 0 0 0,0-1 0 15,-1 0 0-15,1-1 0 0,-1 0 0 0,1 0 0 16,1 1 0-16,-1 0 0 0,-1-2 0 0,1 1 128 15,0-1-128-15,0 0 0 0,-1-1 0 0,1 0 0 16,0 0 0-16,0 0 0 0,0 1 0 0,0-1 128 16,0-1-128-16,0 1 0 0,0 0 0 0,1 1 0 0,1 0 0 0,0 0 0 15,0 1 0-15,-2-1 0 16,-2-1 0-16,2 1 0 0,0 1 0 0,0 0 0 0,0 1 0 0,0 2 128 16,0-1-128-16,0 2 0 0,0-1 0 0,0 2 0 15,0-1 0-15,-1 0 0 0,0-2 0 0,0 3 0 16,1 0 0-16,0 0 0 0,-1 0 0 0,0-1 0 15,-1 0 128-15,1 1 0 0,2 0 0 0,-1 0 0 16,-2-2-128-16,2 1 144 0,1 0-144 0,0 2 160 16,-1 0 16-16,-1 0 0 0,1-1 0 0,1 3 0 15,-1 0-48-15,0-1-128 0,-1-1 192 0,1 1-64 16,0 1 0-16,0 0-128 0,0 0 192 0,0 2-64 16,0-1-128-16,-1-1 160 0,-1 0-160 0,1-1 160 0,0 0 0 0,1-7 0 15,0 1 0-15,0 3 0 0,0-1 112 0,0 1 32 16,0-1 0-16,1 2 0 0,2-1-48 0,-2 2-16 15,-1 0 0-15,1-1 0 16,0 0-80-16,0 0-16 0,0 0 0 0,0 0 0 0,0 0-144 0,0 0 192 16,2 1-192-16,-1 0 192 0,-1-2-32 0,1 1 0 15,-2 1 0-15,0-2 0 0,-2 1 32 0,4-1 0 0,-2 0 0 0,2 0 0 16,-1 1-48-16,2 1 0 16,-1-1 0-16,0 1 0 0,0 0-16 0,0 0-128 15,1-2 192-15,-1 1-64 0,0-1 0 0,0 1 0 16,0 1 0-16,-1-2 0 0,2 0 48 0,-1-1 0 15,-1 1 0-15,1 0 0 0,0 2-176 0,-2 0 128 16,0-2-128-16,1 1 128 0,1 0-128 0,-1 0 192 0,0 0-192 0,0 1 192 16,-1-3-48-16,-1 1 0 15,1-1 0-15,0 1 0 0,1-1 0 0,-1 1 0 0,0 0 0 0,0 2 0 16,0-4-16-16,0 1 0 0,1-1 0 0,-1 0 0 16,0 1-128-16,1-1 192 0,0 1-192 0,-1-1 192 15,1 2-192-15,0-2 0 0,0 0 144 0,1 0-144 16,-2-2 0-16,-2 0 0 0,2 0 0 0,0 2 128 15,0-2-128-15,2 0 0 0,-1 2 128 0,-1-1-128 16,0-1 176-16,0-1-48 0,0-1 0 0,0 0 0 16,0 1-128-16,1 0 160 0,-1 0-160 0,1 0 160 15,-1-1-32-15,1 1-128 16,-1-1 192-16,1 0-64 0,0 0 0 0,-1-1-128 0,1 0 192 0,0 1-64 0,2-1-128 0,-2 0 0 16,-1-2 144-16,0-1-144 0,1 1 0 0,0 1 128 15,0-1-128-15,1 0 0 0,-2-1 0 0,0 1 0 16,0-2 0-16,1 1 128 0,-1-1-128 0,0 1 0 15,0-1 0-15,-1 0 0 0,1 1 0 0,0-2 144 0,0-5-144 0,0 0 0 16,0 6 128-16,0-6-128 0,0 6 0 16,0 0 0-16,0-6 128 0,0 0-128 15,0 5 0-15,-2 1 0 0,2 0 0 0,0-6 0 16,0 6 0-16,0-6 0 0,0 5 0 0,0-5 0 16,0 6 0-16,0-6-144 0,0 5 144 0,-1 0-208 15,1-5 80-15,0 0 128 0,0 0-240 0,0 0 80 0,0 0 16 0,0 0 0 16,0 0-64-16,0 0-16 15,0 0 0-15,0 0 0 16,0 0-144-16,0 0-16 0,0 0-16 0,0 0 0 0,-2-5 128 0,2 0 16 0,0-2 16 0,1 1 0 16,0 0 240-16,-1 6-176 0,3-7 176 0,-2 1-160 15,1 1 160-15,2-1 0 0,0 1-144 0,1-1 144 16,-5 6 0-16,4-5 0 0,1 0 0 0,-5 5 0 16,0 0 0-16,8-2 0 0,-8 2 0 0,8 1 0 0,-8-1 0 0,0 0 160 15,6 3-16-15,-1 2 0 16,-1 0 32-16,1 2 0 0,-2-1 0 0,0 2 0 0,-3 2-48 0,0 1-128 15,0 0 192-15,0 0-64 0,0 0 0 0,-2 1 0 16,0 0 0-16,0-1 0 0,-1 0-128 0,0-1 128 16,-3-1-128-16,0 0 128 0,1-3-128 0,-1 1 160 15,1-3-160-15,-1 0 160 0,2-2-160 0,4-2 160 16,-6 1-160-16,1-2 160 0,-1-2-160 0,0-1 160 16,0-1-160-16,2-2 160 0,-2-1-160 0,2 0 0 0,0-3 0 0,3 0 0 15,-3-1 0-15,2 1-144 16,1-3 144-16,1 1 0 0,0-1-160 0,0 0 160 0,1-1-128 15,1 2 128-15,0 1 0 0,1 0-160 16,1 0 160-16,0 1 0 0,1 1-144 0,-1 1 144 0,0 1 0 0,2 3-144 16,0-2 144-16,-1 3 0 0,-5 4 0 0,0 0 0 15,8 1 0-15,-1 2 0 16,1 2 0-16,-3 1 0 0,-1 1 0 0,0 2 144 0,-1 2-144 0,0 2 0 16,-1 1 160-16,-1 2-160 0,0 0 128 0,-1 1-128 15,-1-1 128-15,0 1-128 0,-2-1 128 0,-2-2-128 16,-1 0 192-16,-1-2-64 0,-1 0 0 0,2-2 0 15,-1-3 0-15,2 0 0 0,-3-2 0 0,0 0 0 16,0-4 176-16,1-1 16 0,-1-1 16 0,1-2 0 16,1-4-80-16,-2-2 0 0,2-1-16 0,0-1 0 0,-1-1-240 0,2-2 128 15,-1-2-128-15,3 1 0 0,2 1 0 0,0 1 0 16,0-2 0-16,2 2 0 0,2 0-176 0,2 2 176 16,-1 1-160-16,2 1 160 0,0 1 0 0,2 2 0 15,-3 1-128-15,3 3 128 0,0 1 0 0,-1 2 0 16,0 1 0-16,1 2 0 0,-2 0 0 0,3 2 0 31,-2 1 0-31,-1 1 0 0,-1 0-288 0,0-1-64 0,0 1-16 0,-2 1-17680 0</inkml:trace>
  <inkml:trace contextRef="#ctx0" brushRef="#br3" timeOffset="-123642.53">7084 8160 4607 0,'0'0'400'0,"0"0"-400"16,-5-5 0-16,2 2 0 0,3 3 3152 0,0 0 560 16,0 0 96-16,0 0 32 0,0 0-2176 0,0 0-448 15,4-4-64-15,2 0-32 0,1 2-432 0,1 0-96 0,3 0-16 0,3 0 0 16,0-1-128-16,2 1-16 16,2 1-16-16,2-1 0 0,1 0-128 0,0 0-32 0,-1 0 0 0,1 1 0 15,0-2-112-15,0 3-16 0,0 1-128 0,-2 0 192 16,-1-1-192-16,0 0 0 0,-1 0 128 0,-2 0-128 15,-2 1 0-15,-1 0 128 0,-2-1-128 0,-1 0 0 0,-1 2 192 0,-2-1-48 16,-6-1-16-16,0 0 0 0,0 0 128 0,0 0 0 16,0 0 16-16,0 0 0 0,-5-5 32 0,-3 2 0 15,-1 0 0-15,-3-1 0 0,-3 0-112 0,-3 1-32 16,-2-1 0-16,-1 2 0 0,-2 1-160 0,-1 0 0 16,-2 2 144-16,-2 0-144 0,1 0 0 0,-1 1 0 15,2 2 0-15,-2 1 0 0,0 1 128 0,-1-1-128 16,1 2 128-16,1 1-128 0,2 1 0 0,1 2 0 15,-1 2 0-15,3 0 0 16,3 1 0-16,1 1 0 0,3 1-144 0,3-1 144 0,2 1-128 0,2-1 128 16,2 0-160-16,4 1 160 0,1-2-192 0,3 0 192 15,3 0-208-15,1-2 80 0,2 0 128 0,2-2 0 16,3-3-144-16,3 0 144 0,0-1 0 0,2-2 128 16,-1-4 0-16,1 0 0 0,1-1 192 0,-2-2 16 0,-3-1 16 0,0-2 0 15,-2-2 112-15,-2-1 32 0,-3 0 0 0,-1-2 0 16,-2-2 144-16,-2-1 16 0,0 0 16 0,-4-1 0 15,0 2-128-15,-3 1-32 0,-3 0 0 0,-1 1 0 16,-3 2-320-16,-1 1-64 0,-1 2 0 0,-2 0-128 16,-1 2 0-16,0 3 0 0,0 2 0 0,0 2-192 31,1 2-352-31,0 1-64 0,2 3-16 0,2 2 0 0,1 2-1440 0,2 3-304 0,1 1-48 0,3 2-10960 16</inkml:trace>
  <inkml:trace contextRef="#ctx0" brushRef="#br3" timeOffset="-123122.74">7162 8489 21183 0,'0'-5'1888'0,"1"-1"-1504"0,1-2-384 0,0 0 0 16,2 1 832-16,0-1 112 0,0 0 16 0,1 2 0 15,-1 0-32-15,1 3 0 0,-5 3 0 0,0 0 0 16,0 0-720-16,6 3-208 0,1 3 0 0,-2 1 128 15,0 2-128-15,-1 1 0 0,-1 3 0 0,0 4 0 16,0 1 0-16,-3 2 0 0,0 0 128 0,0 0-128 16,-2 1 0-16,0-1 0 0,-1-1 0 0,1 0 0 15,0-4 128-15,1 0-128 0,0-3 128 0,0 0-128 16,0-4 320-16,-1-2-16 0,2-6 0 0,0 0 0 0,0 0 560 0,0 0 112 16,0 0 32-16,0 0 0 0,0 0-224 0,3-7-32 15,-1-3-16-15,0-2 0 0,1-3-352 0,2-1-64 16,0-2 0-16,2-1-16 0,-1-1-176 0,1-2-128 15,1 1 144-15,1 1-144 0,-2 1 0 0,3 3 0 16,0 1 0-16,-1 2 0 0,2 1 0 0,0 2 0 16,0 4 0-16,0 1 0 0,0 3 128 0,0 2-128 15,0 2 0-15,-1 3 144 0,0 0-144 0,-2 3 0 16,0 1-160-16,0 3 160 0,-3-1 0 0,2 3 0 16,-2 2 0-16,0 1 0 0,-1-1 0 0,1 2 0 15,0 0 0-15,-2-2 0 0,1-2 0 0,-1 0 128 0,-1-2-128 0,0-1 0 16,0-1 144-16,0-2-144 15,-1 0 0-15,1-1 144 16,-2-7-1744-16,0 0-368 0,0 0-64 0</inkml:trace>
  <inkml:trace contextRef="#ctx0" brushRef="#br3" timeOffset="-119465.09">8033 4118 2751 0,'0'0'256'0,"0"0"-256"0,0 0 0 0,0 0 0 16,7 2 1360-16,-1-4 240 0,2 0 32 0,-3 0 16 0,3 2-1040 0,1 0-208 15,1-1-32-15,0 0-16 0,0 0-208 0,0-1-144 16,1-2 192-16,1 2-192 0,0 1 144 0,0 0-144 15,0-2 0-15,-1 0 144 0,0 2-144 0,-1 0 0 16,-1 0 0-16,-1 1 0 16,0 0-544-16,-8 0-144 0,0 0-16 0</inkml:trace>
  <inkml:trace contextRef="#ctx0" brushRef="#br3" timeOffset="-119134.93">8021 4121 3679 0,'0'0'160'0,"0"0"32"0,-7 1-192 0,1 0 0 0,-1 0 0 0,2-1 0 16,-2 0 448-16,2-1 64 15,-1 0 0-15,6 1 0 0,-5-1 400 0,5 1 96 0,-5-1 16 0,5 1 0 16,-4-4-256-16,4 4-32 0,0 0-16 0,0 0 0 16,0 0-272-16,0 0-48 0,0 0-16 0,0 0 0 15,0 0 80-15,1-5 16 16,-1 5 0-16,3-5 0 0,3 2-128 0,-1 0-32 15,1 1 0-15,1-1 0 0,0 1-64 0,2 0 0 0,2 1-16 0,1 0 0 0,0 0-48 16,4-2 0-16,0 1 0 0,3 1 0 16,-1 0-32-16,2 0-16 0,1-1 0 0,0 0 0 0,0 2-144 0,1 0 0 15,0 0 0-15,0 0 0 0,0 1 128 0,0 0-128 16,-1 0 0-16,-2 0 128 16,-1 0-608-16,-1 0-128 0,-2 0-32 15,-2 0 0-15,-1 0-320 0,-1 1-64 0,-2-1 0 0,-2 0-16 16,-7-1-416-16,0 0-80 0</inkml:trace>
  <inkml:trace contextRef="#ctx0" brushRef="#br3" timeOffset="-118631.31">8019 4122 7647 0,'0'0'336'0,"0"0"80"0,0 0-416 0,0 0 0 0,-6 0 0 0,6 0 0 16,0 0 896-16,0 0 112 16,0 0 16-16,0 0 0 0,0 0-64 0,0 0-16 15,-4-4 0-15,4 4 0 0,0 0-112 0,0 0-32 0,0 0 0 0,0 0 0 16,0 0-288-16,0 0-48 16,0 0-16-16,0 0 0 0,0-5-128 0,0 5-16 0,0 0-16 0,0 0 0 15,4-3-64-15,2-1-16 0,-1 1 0 0,2 1 0 16,-1 1-64-16,3 0-16 0,1-2 0 0,1 2 0 0,2 1 0 0,1-1 0 15,-1-2 0-15,2 1 0 0,2 2-128 0,1-1 192 16,2-3-192-16,1 1 192 0,5 1-192 0,1 1 0 16,3 0 144-16,3 0-144 0,2-1 144 0,1 2-144 15,-1 0 192-15,2-1-192 0,0-1 192 0,1 1-192 16,3 3 192-16,3-2-192 0,5-3 128 0,0 1-128 16,-1 2 0-16,0 0 0 0,-1-2 144 0,-2 0-144 15,0 2 0-15,0-1 144 0,0-1-144 0,2 0 0 16,-1 0 0-16,1 0 0 0,0 0 0 0,-1 0 128 15,-5-1-128-15,0 1 128 0,-1 0-128 0,-2-1 0 16,-2-1 0-16,0 1 128 0,-3 0-128 0,-1 1 0 16,1 0 0-16,-4 0 128 0,-1 2 0 0,-2-2 0 15,-1-1 0-15,-3 0 0 0,-3 0-128 0,-2 0 0 16,-3-1 0-16,-2 2 0 0,-1 0 0 0,-2 0 0 16,-3 1 0-16,-6 1 0 15,0 0-384-15,0 0-48 0,0 0-16 0,0 0 0 16,0 0-400-16,0 0-96 0,0 0-16 0,-7 3-5184 15,-6 0-1024-15</inkml:trace>
  <inkml:trace contextRef="#ctx0" brushRef="#br3" timeOffset="-117921.68">8362 4159 2751 0,'0'0'256'0,"-4"-1"-256"16,-1-1 0-16,0 0 0 0,5 2 2112 15,-5-3 384-15,5 3 80 0,0 0 16 0,0 0-1248 0,0 0-240 16,0 0-48-16,0 0-16 0,0 0-304 0,0 0-64 15,4-4-16-15,-4 4 0 0,6-4-320 0,0 0-64 0,2 1-16 0,2 1 0 16,-1 0-128-16,3 1-128 0,1-1 192 0,2 0-192 16,-1 0 160-16,1 1-160 0,2 0 128 0,1 0-128 15,0-3 128-15,2 2-128 0,0 0 128 0,2 0-128 16,1 0 0-16,1-1 128 0,3 2-128 16,1 0 0-16,3-1 160 0,2-1-160 0,1 2 192 0,1 1-192 15,0 0 224-15,1 0-64 0,-1-1-16 0,1-1 0 16,0 1 16-16,2-1 0 15,1-1 0-15,3 0 0 0,1 1 0 0,1 1 0 0,2-1 0 0,1 1 0 16,-6-1-16-16,2 0 0 0,1-1 0 0,-3 1 0 16,1 1 16-16,1 0 0 0,2-1 0 0,-2 1 0 0,1 0-16 0,-3 1 0 15,-1-3 0-15,-1 0 0 0,-1-1 32 0,-2 0 0 16,-2 1 0-16,1 0 0 0,-1 0-16 16,1-1 0-16,2 2 0 0,2-2 0 0,-3 0-32 0,3 1-128 15,-1 1 192-15,-1-1-64 0,-1-3-128 0,-1 2 0 16,-1 0 0-16,-1 1 128 0,-1 1-128 0,0 0 0 15,-1 1 0-15,-1-1 128 0,2 0-128 0,-1 0 0 16,0 0 0-16,-1 1 0 0,-1 0 0 0,0-2 128 16,-3 1-128-16,-2 0 0 0,-2 0 176 0,-1 0-48 15,0-1-128-15,-1 1 192 0,-1 2-192 0,-2 0 0 16,0 0 0-16,0 0 0 0,-1 0 0 0,-2 1 0 16,-1 0 0-16,1 1 0 0,-2-1 0 0,0 0 0 15,0 0 0-15,-1 0 0 0,1-1 0 0,-1 1 128 16,-1 0-128-16,1 0 0 0,-2 0 0 0,0 0 144 0,-2 1-144 0,0-1 128 15,-2-1-128-15,-5 0 128 0,0 0-128 0,0 0 128 32,6 0-128-32,-6 0 0 0,0 0 144 0,0 0-144 0,0 0 0 0,0 0 0 15,0 0 0-15,0 0 0 32,-9 3-272-32,-1 0-128 0,-1-1-32 0,-2 1 0 0,-1-2-176 0,-2 2-32 0,0 0-16 0,-2 1-6448 15,-1-1-1280-15</inkml:trace>
  <inkml:trace contextRef="#ctx0" brushRef="#br3" timeOffset="-116962.48">7919 4131 2751 0,'0'0'128'0,"-3"-4"16"0,3 4-144 0,-3-4 0 0,-1-1 0 0,-1 2 0 0,2-1 1408 0,-1 0 240 15,-1 1 48-15,2 1 16 0,3 2-736 0,0 0-144 16,-4-3-16-16,4 3-16 0,0 0 0 0,0 0 0 16,0 0 0-16,0 0 0 0,0 0-544 0,0 0-96 15,0 0-32-15,0 0 0 0,7 1 192 0,2 0 16 16,0-1 16-16,1 1 0 0,2 0 32 0,1-1 16 16,1-2 0-16,1 1 0 0,-1 2-80 0,1-1-32 0,1-2 0 0,0 1 0 15,1 1-48-15,-1 0-16 0,1 0 0 0,0-2 0 16,2 1-224-16,-2 0 0 15,2 1 0-15,2 0 0 0,0-1 0 0,2 2 0 16,3 3 0-16,0-2 0 0,3-2 0 0,-1 1 0 16,1 1 0-16,0-2 0 0,-1-2 0 0,2 1 0 15,-1 1 0-15,1-1 0 0,0-3 0 0,2 1 0 0,1 0 0 0,3-1 0 16,2 2 0-16,2 0 192 16,1 0-16-16,-2 0-16 0,0-1 16 0,-2 1 0 0,1-1 0 0,-2 1 0 15,-1 0-176-15,1-1 192 0,1 1-192 0,0 0 192 0,2 1-192 0,0 0 192 16,2-1-192-16,-1-1 192 15,-1 2-32-15,-1 0 0 0,-2-1 0 0,0 0 0 0,-1 0-32 0,-1-1-128 16,1 1 192-16,1 1-64 0,2-1-128 16,3 0 128-16,1-1-128 0,0 0 128 0,3-1-128 0,-5-1 192 15,2 1-192-15,-1 0 192 0,-1-1-192 0,0 1 0 16,1 3 0-16,2-2 128 0,1 0-128 0,0 1 0 16,1 1 0-16,-3-1 128 0,-4-3-128 0,0 2 0 15,-1 1 0-15,-1 0 0 0,0-2 0 0,-1 1 0 16,0 2 144-16,2 0-144 0,1 0 0 0,0-2 128 15,2 1-128-15,-3 0 0 0,0 0 0 0,-3 0 0 16,-2-2 0-16,-2 2 0 0,-1 0 0 0,-3 1 128 0,0 0-128 0,-2 0 0 16,-1 1 144-16,-1 0-144 15,0-1 192-15,-1-1-192 0,0 2 448 0,-2 0 0 16,-3 0-16-16,-1-1 0 0,-1-1 16 0,-2 1 0 0,0 0 0 16,0-1 0-16,-2 0 0 0,0-1 0 0,-1 1 0 0,-1 1 0 15,-1 0-144-15,0 0-32 0,-2 0 0 0,-5 1 0 16,0 0-272-16,0 0 160 0,0 0-160 0,0 0 128 15,0 0-128-15,0 0-256 0,0 0 64 0,-1 6 16 16,-3 0-1008 0,-2 0-208-16,-1 1-32 0,0 0-10192 0</inkml:trace>
  <inkml:trace contextRef="#ctx0" brushRef="#br3" timeOffset="-116836.55">11103 4001 10127 0,'0'0'448'15,"0"0"96"-15,-1-6-544 0,1 6 0 0,0 0 0 0,0 0 0 0,-5-4 1920 0,5 4 288 16,0 0 48-16,0 0 16 16,0 0-1744-16,-9 0-336 0,1 2-192 0</inkml:trace>
  <inkml:trace contextRef="#ctx0" brushRef="#br3" timeOffset="-114170.83">11008 3922 6447 0,'0'0'576'0,"0"0"-576"16,3-8 0-16,0 1 0 0,0 2 1664 0,2-2 208 0,-1 1 48 0,2 0 16 15,-1 2-640-15,1 0-128 0,-2 1-16 0,-4 3-16 16,6-3-368-16,-1 1-80 0,-5 2-16 0,6 1 0 16,-6-1-320-16,5 5-64 0,0 1-16 0,-2 1 0 0,0 1-144 0,-1 1-128 15,-1 0 192-15,-1 1-192 0,0-1 160 0,-1 1-160 31,-1 1 128-31,-1-1-128 0,0-1 192 0,-2 0-64 0,0-1 0 0,0-2 0 16,0 0 0-16,-2-3-128 0,-1 0 192 0,1-1-64 0,-1 0 128 0,0-2 32 16,0-3 0-16,0 1 0 0,1-1 0 0,1-2 0 15,-1-1 0-15,0-2 0 0,2 0 80 0,-1 0 16 16,1-3 0-16,0-1 0 0,2 2 32 0,1-1 16 16,1-3 0-16,2 1 0 0,1-1-176 0,1 1-48 15,1 0 0-15,0 0 0 0,2 2-208 0,0 2 128 16,1 0-128-16,1 1 0 0,0 0 0 0,1 4 0 15,0 0 0-15,1 2 0 0,0 0 144 0,0 2-144 16,-1 1 128-16,0 3-128 0,0 1 0 0,0 2 0 16,0-1 0-16,0 3 0 0,-1 2 0 0,-1 1 0 0,-1 1 0 0,-2 2 0 15,-2-1 0-15,-1 0 0 0,-1 0 0 0,-2 0 0 16,-1 0 0-16,-2-1 0 16,1-1 176-16,-3-1-176 0,0-2 192 0,-1-1-64 0,-1-1-128 0,-1-2 192 15,-1-2-64-15,-1 0 0 0,0-2-128 0,-2 0 192 16,2-1-64-16,0-2 0 0,1-3-128 0,0 0 192 15,1-3-48-15,1-1-16 0,0-2 0 0,1 0 0 16,2-2 32-16,1 0 0 0,2-2 0 0,1 0 0 16,2 0 32-16,2-1 0 0,1 1 0 0,3 1 0 0,-1-1-192 0,3 3 0 15,1 1 0-15,0 0 0 0,1 2 0 0,1 2 0 16,0 1 0-16,0 2 0 16,0 0-176-16,-2 4 176 0,1 2-128 0,0 0 128 0,0 1 0 0,-2 3-160 15,-2 0 160-15,0 4 0 0,-2 1-128 0,1 2 128 16,-2 3 0-16,0-1 0 0,-3 0 0 0,-1 1 0 15,-2 0 0-15,-1 1 0 0,-2-2 208 0,1 0-48 16,-2-3-16-16,0 0 0 16,1-1-144-16,-2-2 0 0,-1-3 0 0,0 0 0 15,1-2 0-15,0-2 128 16,0-2-128-16,3-1 128 0,-2-1 16 0,3-1 0 0,-1-3 0 0,2-2 0 0,1-1 0 0,2-1 0 31,1-1 0-31,2-1 0 0,2-2 16 0,0 1 0 16,2-1 0-16,0 0 0 0,2 0-160 0,1 3 0 15,0 1 0-15,-1 3 0 0,0 0-144 0,-1 3 144 0,0 0-192 0,0 4 192 16,-2 3-176-16,0 2 176 16,-3 3-160-16,2 1 160 0,-4-1 0 0,0 2-144 15,-1 1 144-15,-1 1 0 0,0 1 0 0,1-2 0 0,-4-2 0 0,1 1 0 16,-1-1 0-16,0-1 0 0,0-2 0 0,1 0 0 16,-1-2-1728-16,4-4-352 0,-5 3-80 15</inkml:trace>
  <inkml:trace contextRef="#ctx0" brushRef="#br3" timeOffset="-112976.31">11333 3055 18079 0,'-9'-5'800'0,"9"5"160"0,-5-2-768 0,2 0-192 0,3 2 0 0,0 0 0 16,-5-6 1600-16,0 1 256 0,1-1 64 0,2 1 16 15,1-2-592-15,0 0-112 0,2-2-16 0,1 0-16 16,2-2 416-16,1 0 96 0,2-1 16 0,3-1 0 15,2-3-1888-15,3 1-368 0,3 1-80 0,1-1-16 0,3 1 624 0,2 0 0 16,2-1 224-16,-3 1-64 0,2 1 0 0,0 1 0 16,-2 2 0-16,-1 1 0 0,-3 1-160 0,0 4 160 15,-1 2-160-15,-3 2 160 0,-2 0-160 0,-1 2 0 16,-1 1 0-16,-1 2 0 0,-2 0 0 0,-1 2 0 16,-2 1 0-16,0 1-176 0,-2 2-64 0,1 0-16 15,-2 0 0-15,0 0 0 16,-4 0-512-16,1 0-96 0,-1-1-32 0,0 0 0 15,1 0-496-15,-2 1-96 0,-1-2-32 0,1 0-6560 16,-1-2-1328-16</inkml:trace>
  <inkml:trace contextRef="#ctx0" brushRef="#br3" timeOffset="-112753.11">11563 2886 9215 0,'-11'-7'400'0,"7"5"96"0,-1-1-496 0,1 1 0 0,-2 0 0 0,1 1 0 15,-1 0 3008-15,1 2 512 0,-2 0 112 0,1 2 16 16,-1 3-2352-16,0 1-464 0,0 3-80 15,-1 4-32-15,0 2-336 0,1 2-64 0,-1 1 0 0,0 3-16 16,1-1 0-16,0 2 0 0,1 3 0 0,2-1 0 16,0 1-144-16,0 1-32 0,3-1 0 0,1 0 0 15,0-1-128-15,2-2 0 0,2-2 144 0,0-1-144 16,1-3 272-16,1 0-16 0,0-3 0 0,1-1 0 0,2-1-48 0,2-2-16 16,1-1 0-16,1-2 0 0,2-2-32 0,1-3-16 15,2-1 0-15,1-1 0 16,0-2-1552-16,1-2-320 0,0-4-64 15,0-1-16-15</inkml:trace>
  <inkml:trace contextRef="#ctx0" brushRef="#br3" timeOffset="-112331.24">11720 3200 13823 0,'-1'-7'1216'0,"-1"0"-960"16,0-1-256-16,1 1 0 0,1 1 1504 0,1 0 256 15,0 1 48-15,-1 5 16 0,1-6-400 0,-1 6-80 16,3-4 0-16,-3 4-16 0,6-1-576 0,0 2-112 15,1 1-32-15,-1 2 0 0,-2 1-352 0,0 3-64 16,1 1 0-16,-1 2-16 0,-1 2-16 0,1 0 0 16,-2 0 0-16,0 2 0 0,-1 1-16 0,0-1 0 0,-1 1 0 0,-1-2 0 15,0-1-16-15,0 0-128 16,-1-1 192-16,1-2-64 0,-1 0-128 0,-1-2 160 16,1-3-160-16,2-5 160 0,0 0 48 0,0 0 16 0,0 0 0 0,0 0 0 15,0 0 272-15,0 0 48 0,-2-6 16 0,1-2 0 16,1-1-208-16,1-2-32 0,1-2-16 0,0-2 0 15,3-2-304-15,0 1 160 0,1-2-160 0,0 2 128 16,2 0-128-16,0 1 0 0,1-1 0 16,-1 3 0-16,2 1 0 0,-2 1-176 0,1 3 176 0,0 2-128 15,-1 0 304-15,1 3 64 16,1 1 16-16,0 1 0 0,0 1-256 0,0 2 144 0,-1 2-144 0,-1 2 128 0,1-1-128 0,-1 3 0 16,0 2 0-16,-2 2 0 0,0 1 0 0,-1 1 0 15,1 2 0-15,-2 0 0 0,-1 1 0 0,1-2 0 16,-2 0 144-16,0-1-144 0,0-2 0 0,0-1 144 15,1 0-144-15,-1-1 0 0,0-1 0 0,1-1 0 16,1 0 0-16,0-1-144 16,-1-2-1568-16,2 0-304 0,-2 0-64 0,-3-5-11296 0</inkml:trace>
  <inkml:trace contextRef="#ctx0" brushRef="#br3" timeOffset="-112080.18">12175 3104 24415 0,'0'0'1088'0,"0"0"208"0,2-4-1040 0,0-2-256 0,0 0 0 0,-2 6 0 16,0 0 1312-16,0 0 208 16,0 0 32-16,0 0 16 0,0 0-608 0,0 0-128 15,5 6-32-15,-1 3 0 0,-2 2-416 0,0 1-64 0,-2 3-32 0,0 1 0 16,-1 2-64-16,0 0-16 0,-1 1 0 0,0 1 0 16,1 0-208-16,0-2 144 0,0 1-144 0,2-1 128 15,1-2-128-15,1 0 0 16,0-2 0-16,1-1 0 0,0 0 0 0,2-1 0 0,0-2 0 0,2-1 128 15,1-2-128-15,1-3 0 0,0 0 0 0,2-2 0 16,0-2-368-16,1-2-144 16,1-1-48-16,2-3-9504 0,-1-3-1904 0</inkml:trace>
  <inkml:trace contextRef="#ctx0" brushRef="#br3" timeOffset="-111906.52">12209 3221 26431 0,'-11'-9'1168'0,"11"9"240"0,0 0-1120 0,0 0-288 15,0 0 0-15,1-4 0 0,-1 4 1056 0,4-5 160 16,2 0 16-16,3-1 16 0,4 1-480 0,3 0-112 16,4 1-16-16,3 0 0 0,2-1-368 0,3 2-80 31,-1 1 0-31,2-1-16 0,0 0-176 0,-1 1 0 16,0-1 0-16,-3 0-10032 0,-3 1-2000 0</inkml:trace>
  <inkml:trace contextRef="#ctx0" brushRef="#br3" timeOffset="-85777.92">6754 9040 9215 0,'0'0'816'0,"0"0"-656"0,0 0-160 0,0 0 0 15,0 0 4000-15,0 0 768 16,0 0 160-16,0 0 16 0,0 0-3152 0,2-8-640 0,0-1-128 0,3 3-32 16,1 0-144-16,3 2-16 0,1-1-16 0,1 2 0 15,1-1-560-15,1-1-96 0,0 1-32 0,2 1 0 16,-2-1-128-16,1 2 0 0,0-1 0 0,1 2 0 31,1 0-1216-31,-3 1-288 0,-2 2-48 0,-2 0-12016 0</inkml:trace>
  <inkml:trace contextRef="#ctx0" brushRef="#br3" timeOffset="-85620.9">6722 9277 11967 0,'-11'-2'1072'0,"4"2"-864"15,7 0-208-15,-6 1 0 0,6-1 4480 0,0 0 832 16,0 0 192-16,0 0 16 0,0 0-4048 0,6-5-800 16,3-1-160-16,1 1-48 0,2-2-144 0,3 0-16 15,3-2-16-15,1 0 0 0,1 0-288 0,0 0 128 16,2 1-128-16,2-1 0 15,-1-2-1344-15,2 0-368 0,0 0-80 0</inkml:trace>
  <inkml:trace contextRef="#ctx0" brushRef="#br3" timeOffset="-85337.89">7093 9143 23039 0,'0'0'2048'16,"0"0"-1648"-16,0 0-400 0,0 0 0 0,0 0 1296 0,0 0 176 15,0 0 48-15,5-6 0 16,2-1-400-16,1 2-80 0,1 1-16 0,3-1 0 0,5-3-160 0,-2 0-32 15,0 1-16-15,0 0 0 0,1 0-512 0,2 1-112 16,0-2 0-16,0 2-16 0,0-1-176 0,0 0-176 16,-1 1 48-16,3 0 0 15,2 2-2688-15,-2-2-512 0</inkml:trace>
  <inkml:trace contextRef="#ctx0" brushRef="#br3" timeOffset="-84911.79">7382 8923 27183 0,'0'0'1200'0,"-5"-9"256"0,2 0-1168 0,2-1-288 0,2 0 0 0,2 0 0 15,2 1 512-15,1 0 64 0,3 0 0 0,2 1 0 16,1 0 192-16,2 1 32 0,-1 3 16 0,1 1 0 0,-3-2-400 0,1 3-80 16,0 2-16-16,-2 2 0 15,-10-2-320-15,9 8 0 0,-2 1 0 0,-3 2 128 0,-2 0-128 0,-1 4 0 16,-2 2 0-16,-2 0 0 0,-3 3 0 0,0 0 0 15,-2 0 0-15,0-2 0 0,1 0 0 0,0-3 0 16,0-3 0-16,3-1 0 16,0-2 0-16,4-9 0 0,0 0 0 0,0 0 0 0,0 0 224 0,0 0 32 15,0 0 0-15,10 2 0 0,-2-2-32 0,3-1 0 16,3 0 0-16,-1-2 0 0,1-4-224 0,1 2 0 16,0-1 128-16,1 3-128 0,3 1 0 0,-4 0 0 15,-3 1 0-15,-1 1 0 0,0 3 0 0,0 1 0 16,-11-4 0-16,11 7 0 0,-11-7 0 0,7 11 0 15,-1 0 128-15,-4-1-128 0,-2 0 176 0,-2 1-176 16,-3 0 192-16,-1-1-192 0,-1-2 256 0,0 3-48 16,-3 0-16-16,-1 0 0 0,-2 0 64 0,0 0 16 0,2 1 0 0,0-1 0 15,-1-1-128-15,1 0-16 16,0-1-128-16,2-2 192 0,1 0-192 0,2-1 0 0,0-1 0 0,6-5 0 16,-7 5-1904-1,7-5-368-15,-9 0-80 0</inkml:trace>
  <inkml:trace contextRef="#ctx0" brushRef="#br3" timeOffset="-84562.21">7771 8722 34095 0,'-2'-8'3024'0,"1"1"-2416"0,0-2-480 0,1 9-128 0,4-7 192 0,-4 7 32 15,5-8 0-15,-5 8 0 0,7-4-224 0,-7 4 0 16,9-2 0-16,-9 2 0 0,10 2 0 0,0 4 0 16,0 1 0-16,-1 4 0 0,-3 2-160 0,0 4 160 15,-2 1-128-15,-2 4 128 0,1 3 0 0,-5 1 0 16,0 2 0-16,0-1 0 0,0 1 0 0,1-4 0 16,-3-2 0-16,2-3 0 0,1-2 0 0,1-1 0 15,0-4 0-15,3-5 0 0,-3-7 0 0,6 6 192 16,-6-6 0-16,9 3-16 0,0-3 384 0,0-1 80 15,1-1 0-15,1 0 16 0,3-4-240 0,1-1-48 16,1-2-16-16,2 0 0 0,-3-1-224 0,1 2-128 16,-3 0 160-16,1-2-160 0,1 0 0 0,-2 0 0 0,-1 0 0 15,0 0 0 1,-1 0-720-16,0-2-144 16,-1 1-32-16,0 0-10096 0,-1 1-2016 0</inkml:trace>
  <inkml:trace contextRef="#ctx0" brushRef="#br3" timeOffset="-84218.53">8249 8520 4607 0,'0'0'192'0,"0"0"64"0,-6-3-256 0,2 2 0 16,-2 0 0-16,2 2 0 0,-1 1 5360 0,0 2 1024 15,-3 1 208-15,2 3 32 0,-2 2-4512 0,0 3-896 16,1 2-176-16,-1 3-32 0,0 0-368 0,2 1-80 16,0 1-16-16,-1 11 0 0,3-2-192 0,2-1-32 31,1 1-16-31,3-3 0 0,1 0-304 0,2-3 128 0,2-4-128 0,1 0 0 0,2-2 128 0,3-3-128 15,-1-2 0-15,1-3 0 0,1-4 208 0,1-1-64 16,2-4-16-16,-1-1 0 16,2-2 32-16,-3-2 0 0,-1-4 0 0,-3-2 0 0,-1-3 32 0,0-2 0 15,-2 1 0-15,-4-4 0 0,-2-3 32 0,-2 0 16 0,-2 1 0 0,-1 4 0 16,-4 1 0-16,0 3 0 16,-2 2 0-16,0 2 0 0,-1 2 16 0,-2 1 16 0,-2 2 0 0,3 2 0 31,1 2-272-31,-1 1 0 0,-1 1 0 0,1 2 0 15,0 1 0-15,2 1-224 0,-3 1 32 0,2 2 16 32,1 1-720-32,1-1-160 0,3 1-32 0,1 1-9872 0,1 0-1984 0</inkml:trace>
  <inkml:trace contextRef="#ctx0" brushRef="#br3" timeOffset="-83918.32">8605 8550 21183 0,'0'0'944'0,"-3"6"192"0,-1 2-912 0,2-1-224 16,0 2 0-16,0 1 0 0,-1 1 1008 0,0 1 144 16,2 1 48-16,-2-1 0 0,1 0-144 0,1-1-32 15,1-1 0-15,2 0 0 0,2-1-256 0,0-1-64 16,1-2-16-16,2 0 0 0,0-3-272 0,2 0-48 16,1-3-16-16,3-1 0 0,0-3 32 0,1-3 0 0,-1-1 0 0,0-3 0 15,1-3 192-15,1-2 32 16,-3-4 16-16,-2-2 0 0,-2 0-32 0,-2-2 0 0,-3 0 0 0,-2 1 0 15,-3-1-32-15,-2 5-16 0,-2 0 0 0,-1 2 0 16,-2 3 32-16,-1 2 16 0,-1 3 0 0,0 3 0 16,0 0-272-16,0 3-48 0,0 2-16 0,0 2 0 15,0 2-256-15,0 3-144 0,-1 1 16 0,1 3 0 16,0 2-1152 0,2 3-240-16,1 0-32 0,1 3-16 0,0-1-1568 15,3 3-304-15,-3 22-64 0,10-8-16 0</inkml:trace>
  <inkml:trace contextRef="#ctx0" brushRef="#br3" timeOffset="-83306.08">7753 9539 31327 0,'0'0'1392'0,"0"0"272"0,-4-7-1328 0,4 7-336 0,0 0 0 0,0 0 0 16,0 0 560-16,0 0 32 0,0 0 16 0,-1 11 0 15,-1 1-96-15,2 3-32 0,0 4 0 0,1 2 0 16,1 1-288-16,2 1-48 0,0 1-16 0,1 4 0 16,0-2-128-16,0-1 0 0,0 1 144 0,-1-1-144 15,-1 0 0-15,2-2 0 0,-2-4 0 0,0-7 128 16,0 1-128-16,-1-2 0 0,0-2 128 0,-1-1-128 16,0-3 224-16,-1-5-32 0,0 0 0 0,0 0 0 15,0 0 320-15,0 0 48 0,-5-6 16 0,0-5 0 16,-1-6-96-16,-1-4-16 0,1-4 0 0,0-4 0 15,1-3-288-15,1-2-176 0,-2-4 192 0,0 2-192 0,3-1 0 0,1 4 0 16,-1 2 0-16,3 5 0 0,2 1 0 0,0 2 0 16,-1 1 0-16,2 4 0 0,4 3 160 0,0 1-160 15,1 2 128-15,1 2-128 0,0 3 0 0,0 2 0 16,-1 3 128-16,2 1-128 0,0 0 0 0,-1 2 0 16,-9-1 0-16,9 5 0 0,-2 1 0 0,1 2 0 15,-6 0 0-15,1 5 128 0,-3 1-128 0,-3 1 0 16,-1 1 0-16,-2 0 0 0,-1 2 0 0,-2-2 0 0,-2-1 0 0,0 0 0 15,0 0-256-15,-1-1 80 0,1-3 16 0,1-1 0 16,0-2 16-16,2-1 0 0,2-5 0 16,6-2 0-1,-6 1-496-15,6-1-80 0,0 0-32 0,-1-7 0 16,2-4-2256-16,5-3-464 0,4-1-96 0</inkml:trace>
  <inkml:trace contextRef="#ctx0" brushRef="#br3" timeOffset="-82990.24">8031 9337 10127 0,'5'-10'896'0,"-5"10"-704"0,0 0-192 0,0 0 0 0,7-4 3008 0,-7 4 576 15,0 0 128-15,0 0 0 16,0 0-1600-16,0 0-336 0,0 0-64 0,-4 11-16 0,-2 1-432 0,1 0-96 16,-3 1-16-16,0 0 0 0,0 1-592 0,3 0-128 15,-1-1-32-15,2 0 0 0,0-1-176 0,1 0-32 16,2-1-16-16,1-1 0 0,0-10-176 0,4 10 0 16,-4-10 0-16,7 9 0 0,-7-9 0 0,10 5 128 15,2-2-128-15,2-2 0 0,0-2 0 0,0-1 0 16,0-1 128-16,1 1-128 0,-2 0 0 0,-1 0 0 15,0-1 0-15,-1 2 0 0,-11 1 0 0,10 1 0 0,-10-1 0 0,0 0 128 16,0 0 0-16,0 0-128 16,0 0 192-16,4 9-64 0,-4 1 240 0,-2 1 32 15,-1-2 16-15,-3 1 0 0,-1-1-160 0,0-1-48 0,-1 1 0 0,1 0 0 16,0 1-208-16,1 1 128 0,0 0-128 0,-1-1 0 16,0-2 0-16,-1-1 128 15,1 2-128-15,2-1 0 0,5-8-256 0,0 0-80 16,0 0-32-16,0 0 0 15,0 0-2896-15,0 0-576 0</inkml:trace>
  <inkml:trace contextRef="#ctx0" brushRef="#br3" timeOffset="-82816.78">8241 9342 30351 0,'0'0'1344'0,"0"0"272"0,0 0-1296 0,0 0-320 16,5 10 0-16,0-1 0 0,-1 1 416 0,1 1 16 31,-1 1 0-31,2 1 0 0,-2 0 128 0,0 3 16 0,1 0 16 0,-1 0 0 0,1-1-384 0,-2 1-80 15,0-1 0-15,2-1-128 0,0-3 144 0,2-1-144 16,-2-2 0-16,-5-8 144 31,9 5-608-31,1-1-128 0,0-3-32 0,0-4-14144 0</inkml:trace>
  <inkml:trace contextRef="#ctx0" brushRef="#br3" timeOffset="-82690.16">8307 9155 25791 0,'-14'-1'2304'0,"7"0"-1856"15,-3-1-448-15,4 0 0 0,6 2 1600 0,0 0 240 16,-7-1 32-16,7 1 16 0,0 0-1600 0,0 0-288 16,0 0 0-16,0 0-208 15,0 0-944 1,3 10-192-16,3-2-48 0</inkml:trace>
  <inkml:trace contextRef="#ctx0" brushRef="#br3" timeOffset="-64647.87">7669 11144 8687 0,'0'0'384'0,"0"0"80"0,0 0-464 0,0 0 0 16,0 0 0-16,0 0 0 0,0 0 0 0,0 0 0 0,0 0 0 0,3 6 0 15,-3-6 240-15,4 5-48 16,-4-5-16-16,0 0 0 0,3 7 16 0,-3-7 16 15,2 6 0-15,-2-6 0 0,0 0 0 0,2 7 0 16,-2-7 0-16,0 0 0 0,0 0-48 0,0 0-16 0,-5 4 0 0,5-4 0 16,-6 3 48-16,1-3 16 0,0 0 0 0,0-3 0 15,-1 1 464-15,3-1 96 0,1-3 0 0,0 1 16 16,-1-2 240-16,1 1 32 0,1-1 16 0,1-1 0 16,1 1-480-16,0-1-80 0,0 0-32 0,2 1 0 15,-1-1-224-15,1 0-32 0,2 3-16 0,-1-1 0 16,0 2 16-16,1 1 0 0,-5 3 0 0,6-3 0 0,-6 3-224 15,7 0 176-15,-7 0-176 0,7 4 160 0,-7-4-160 0,6 6 0 16,-3 1 0-16,1 1 128 0,-3 1-128 0,-1 1 192 16,-1 0-192-16,-1 1 192 0,-3-1-192 0,1 1 192 15,-1-1-192-15,1 0 192 0,-2-2-64 0,0-1-128 16,0 0 192-16,-1-3-64 0,-1 0 256 0,0-2 64 16,-1-1 0-16,1-1 0 0,-1 0 80 0,0-2 32 15,1-2 0-15,2 0 0 0,-1-1-32 0,3-1 0 16,-2-1 0-16,2 0 0 0,1-2-272 0,0 0-48 0,1-1-16 0,2-1 0 15,1-1-192-15,1 0 0 16,3 2 128-16,-2-1-128 0,2 0 0 0,0 1 0 16,1 1 0-16,1 2-160 0,0 0 160 0,2 3-160 0,-1 0 160 0,0 2-160 15,-8 2 160-15,8 1-208 16,0 2 80-16,-1 1 128 0,1 3-128 0,0 1 128 0,-2 2 0 0,1 2 0 16,-2 2 0-16,0 1 0 0,-1 0 0 0,-1 3 0 15,1 1 0-15,-2-1 0 0,-1 0 0 0,-1-2 0 16,-1-1 0-16,0-2 0 0,-1-1 128 0,-2-1-128 15,0-3 192-15,0-1-64 16,-1-1 0-16,0-2 0 0,-1 0 48 0,1-3 0 0,-2-2 0 0,2-2 0 0,0 0 16 0,1-2 16 16,-2-2 0-16,2-1 0 15,-1-3 80-15,1-2 16 0,1-2 0 0,1-2 0 0,0-1-304 16,2-1 0-16,2-1 0 0,1 1 0 0,2 2 0 16,0-1 0-16,-1 1-192 0,2 1 192 0,0 3-176 15,1 1 176-15,-1 2-192 0,1 2 192 16,0 3-192-16,0 1 64 0,0 3 128 0,1 2-208 0,-1 3 208 0,1 1-176 15,-1 2 176-15,-1 2-160 0,0 2 160 0,-1 1 0 16,0 1-144-16,-1 1 144 0,0 2 0 0,-1-1 0 16,-3-1 0-16,-1 1 0 0,-2-2 0 0,0-1 0 15,-1-2 128-15,-2-1-128 0,0-2 240 0,-1-2-48 0,-1-4 0 16,1-3 0-16,-1-2 0 0,0-1-16 16,-2-4 0-16,-2-5 0 15,1-2-704-15,2-3-144 0,3-6-32 0</inkml:trace>
  <inkml:trace contextRef="#ctx0" brushRef="#br3" timeOffset="-64097.71">8066 7575 10303 0,'0'0'448'0,"0"0"112"16,0 0-560-16,0 0 0 15,0 0 0-15,0 0 0 0,0 0 384 0,0 0-16 0,0 0-16 0,-2 5 0 16,2-5-352-16,-2 9 0 0,-1 1 0 0,3 0 0 0,-2 1 0 0,2 1 0 15,0 1 0-15,0 1-3472 16,-1 2-592-16</inkml:trace>
  <inkml:trace contextRef="#ctx0" brushRef="#br3" timeOffset="-63767.13">8081 8120 6447 0,'-3'8'576'0,"-1"3"-576"0,-1 3 0 0,1 2 0 16,-2 0 896-16,1 2 64 15,-3 0 0-15,3 4 16 0,-1 3-640 0,2-1-128 16,-2-2-16-16,2 0-16 0,1 0-176 0,-1 0 0 16,2-1 0-16,0 0 128 0,0-2-128 0,1 0 0 15,0 1 0-15,-1 1 0 0,1 1 0 0,-1 1 0 0,0 1 0 0,0 0 128 16,-2 1-128-16,1 0 0 16,2 1 0-16,-2 2 0 0,-1-1 0 0,1 1 0 15,0 0 0-15,0-1 128 0,-1-2-128 0,1-2 0 0,1-2 0 0,0-1 0 16,-2-1 0-16,2-1 0 0,-1 2 0 0,1-1 0 15,-1-3 256-15,1 2 128 16,-1-1 32-16,1 0 0 0,-1-1 496 0,1 1 112 0,-1 1 0 0,1-1 16 0,0 2-480 0,-1 0-112 16,2-1 0-16,-2 3-16 0,0 0-240 0,-1 2-64 15,0-1 0-15,1 1 0 0,0 0-128 0,2-1 0 16,-1 0 0-16,1 1 128 0,-1 1-272 0,2-1-64 16,1 0-16-16,2 9 0 31,1-4-752-31,-1-1-160 0,0-4-16 0,0-7-16 0</inkml:trace>
  <inkml:trace contextRef="#ctx0" brushRef="#br3" timeOffset="-63609.86">7953 9751 13647 0,'-5'12'592'0,"4"-6"144"0,0 2-592 0,0 1-144 16,-2 1 0-16,-1 0 0 0,1 1 992 0,-2 1 160 15,-2 0 48-15,2 1 0 0,-1 1-656 0,1 2-128 16,-1 0-32-16,2 2 0 0,0-1-224 0,1 3-160 0,0-2 192 0,-1 0-192 31,3 2 0-31,0 1 0 0,1 1 0 0,0 8 0 16,0-3-688-16,2-1-32 0,2-2-16 0,-2-8-4592 15,0 1-928-15</inkml:trace>
  <inkml:trace contextRef="#ctx0" brushRef="#br3" timeOffset="-63404.62">7883 10427 1839 0,'-4'14'160'0,"2"-6"-160"0,-1 0 0 0,-1 2 0 15,0 0 3328-15,-1 1 640 16,2 1 128-16,-3 0 32 0,1 0-1952 0,1 1-384 0,0 1-64 0,0 1-32 31,0-1-448-31,0 4-96 0,1-1 0 0,1 2-16 16,-1 0-560-16,0-1-96 0,0 1-32 0,1 1 0 15,0 1-192-15,-1 0-64 0,1-2 0 0,1 1 0 0,-1 1 0 0,1-1 0 16,0-1 0-16,0-2 0 0,-2 0 16 0,1-1 0 16,0 2 0-16,-1-2 0 0,1 0-32 0,-1-2-16 15,0-1 0-15,0 0 0 0,-1-1-160 0,1-1 192 16,0-1-192-16,1 0 192 0,-2-1-192 0,3 0 128 16,-2 1-128-16,1 1 128 15,0-1-656-15,0-3-144 0,2-7-32 0,0 7-8288 16,2 0-1664-16</inkml:trace>
  <inkml:trace contextRef="#ctx0" brushRef="#br3" timeOffset="-62569.13">8189 7407 1839 0,'0'0'0'0,"0"0"160"0,0 0-160 0,1-4 0 0,-1-1 0 0,0 5 0 16,-1-5 2112-16,1 5 400 15,0 0 80-15,0 0 16 0,0 0-1824 0,0 0-352 0,-5 2-80 0,-1 3-16 16,1 0-336-16,0 3 0 0,1 2 0 0,0 1 0 16,1 1 0-16,-1 2-128 15,1 2 128-15,-1 1-5488 0</inkml:trace>
  <inkml:trace contextRef="#ctx0" brushRef="#br3" timeOffset="-62380.38">8059 8312 8287 0,'-2'8'736'0,"-1"3"-592"16,0 3-144-16,-1 0 0 0,1 2 816 0,0 3 128 15,-1 3 16-15,2 1 16 0,0 1-464 0,0 4-112 16,-1 3-16-16,0 2 0 0,2 3-224 0,0 3-160 0,-1 3 192 0,1 5-192 16,-1 2 128-16,-1 3-128 15,0 2 0-15,0 2 0 0,-2 3 0 0,2 2 0 16,-2 0 0-16,-1 0-3936 15,1-1-896-15</inkml:trace>
  <inkml:trace contextRef="#ctx0" brushRef="#br3" timeOffset="-61767.34">7683 11120 4607 0,'0'0'400'0,"0"0"-400"0,0 0 0 0,0 0 0 0,0 0 2016 0,0 0 320 16,0 0 64-16,0 0 16 0,0 0-1216 0,0 0-240 15,0 0-64 1,7 0 0-16,-1-1-240 0,1 0-48 16,1 0-16-16,-1 1 0 0,2 0-320 0,0 0-64 0,0 0-16 0,1 1 0 0,0 0-192 0,3 0-208 15,2 0 32-15</inkml:trace>
  <inkml:trace contextRef="#ctx0" brushRef="#br3" timeOffset="-61247.4">8238 11155 12831 0,'0'0'576'0,"0"0"112"0,6 1-560 0,2 0-128 16,2 1 0-16,0-1 0 0,0-1 1552 0,1 0 288 0,-1 0 48 0,2 0 16 16,1 0-912-16,2 0-176 15,3-1-48-15,2-1 0 0,1 2-448 0,2-2-112 0,0-1-16 0,3 1 0 16,2 0-192-16,2-1 0 0,3 1 128 0,5 1-128 15,3 0-128-15,4 1-80 0,2 0-16 0,0 0 0 32,-2-1-736-32,-1 1-160 0,-1-1-32 0,-1 1 0 15,-2 1 432-15,-1 0 80 0,0 0 0 0,-3 1 16 0,0-1 432 0,-4 2 192 16,-2-2-192-16,-3 0 192 0,-1 0 0 0,-4-1 0 0,-2-1 0 0,-2 0 0 16,1 0 336-16,-1-1 96 0,-1 0 16 0,1-1 0 15,0 1 48-15,2 0 16 0,1-2 0 0,3 2 0 16,1 0-512-16,2 1 128 0,3 0-128 0,2 0 0 0,3-1 0 0,3 1 144 15,1 0-144-15,-1-1 128 16,0 0-128-16,0 1 128 0,2 0-128 0,2 1 128 0,1 2-128 0,2 0 0 31,2 0 0-31,0-1 128 0,1 0-128 0,-3-1 128 16,-4-1-128-16,1 0 128 0,0 0-128 0,-1 0 128 16,-2 1-128-16,3 0 128 0,-1 0-128 0,1 0 0 15,-4-1 0-15,2 0 128 0,-2-1 64 0,-1-1 16 0,-2 0 0 0,-2 0 0 16,-2 1 160-16,-2-1 16 0,0 0 16 0,-2 1 0 15,0 0 144-15,-3 0 32 16,-1-1 0-16,1 2 0 0,1 0-144 0,-1 0-32 16,-3 0 0-16,-2 0 0 0,-1-1-16 0,-1 1 0 15,-1-1 0-15,-1 1 0 0,1 1-192 0,-2 0-32 0,-1 0-16 0,1 0 0 16,-1 1-144-16,-3 1 0 0,1-1 0 0,0 0 0 16,-3 0 128-16,1 0-128 0,-1-1 128 0,-1 1-128 15,-1 0 0-15,0 0 0 0,-6-1 0 0,6 1 0 16,2 0-736-16,0 2-128 15,-3-1-32-15,3 0 0 0,1 0-1968 0,-2 0-400 0</inkml:trace>
  <inkml:trace contextRef="#ctx0" brushRef="#br3" timeOffset="-60645.37">11349 11096 5519 0,'0'0'496'0,"-4"-3"-496"16,1-2 0-16,-1 1 0 0,-2-1 2960 0,1 1 496 16,1 0 112-16,-1-1 16 0,-2 0-1600 0,1 0-320 15,-1 1-64-15,3-1-16 0,-2 1-384 16,2 1-80-16,4 3-16 0,-4-4 0 0,4 4-400 0,0 0-64 15,-2-4-32-15,2 4 0 0,0 0-352 0,0 0-80 16,6-3-16-16,-1 1 0 0,2 0-160 0,-1 2 0 16,2 0 0-16,1 3 0 0,1-1 0 0,-3 2 0 15,1 2 0-15,1-1 0 0,-1 2 0 0,-2 1-144 16,0 0 144-16,-2 2 0 0,-1-1 0 0,-1 1 0 16,-2 0 0-16,-2 0 0 0,-2 0 0 0,-3 0 0 15,0-1 0-15,-3 1 0 0,-1-1 0 0,-1-1 0 0,-1 0 0 16,-1-2 144-16,-1 0-144 0,0-2 192 0,-1-2-192 0,1-2 192 15,-1-1-64-15,1 0-128 0,0-1 192 0,0-1-64 16,2-2 304-16,1 0 48 0,1-1 16 0,3 0 0 16,2-1 208-16,1-1 32 0,2-1 16 0,3 1 0 15,2-3-432-15,3 0-64 16,1-1-32-16,3-1 0 0,2 1-224 0,1 1 0 0,0 0 0 0,1 1 0 0,1 2 0 0,0 1 0 16,-2 0 0-16,0 3 0 0,0 1-176 0,-1 2 176 15,0 1-160-15,-1 2 160 0,-2 1-144 0,-1 3 144 16,-1 0-128-16,-2 3 128 0,0 1-160 0,-3 1 160 15,-1 2-192-15,-1 1 192 0,-6 2-144 0,-1 0 144 16,-2 2 0-16,-1 1-144 0,-2-2 144 0,0 0 0 16,0-2 0-16,-1-2 0 0,-2-1 0 0,0-2 0 15,-2-2 0-15,2-2 0 0,0-3 0 0,3-2 176 16,-2-2-176-16,1-1 192 0,4-2 64 0,-1-1 32 16,0-4 0-16,3-1 0 0,0-2 160 0,2-1 48 15,3-1 0-15,3-2 0 0,2 0-144 0,3-2-32 16,2-1 0-16,4 1 0 0,3-1-176 0,2 1-144 15,1 2 192-15,0 2-192 0,1 1 0 0,-2 4 0 0,1 2 0 0,-2 3-192 16,0 2 64-16,-1 5 128 16,-3 1-208-16,-1 3 80 0,-3 1-32 0,1 3 0 15,-3 4 0-15,-2 0 0 0,-3-1 160 0,-2 3-128 0,-1-1 128 0,0 1-128 16,-6-1 128-16,2 0 0 0,-2-3 0 0,1-1 0 16,-1-1 0-16,1-2 144 0,0-1-144 0,0-2 160 15,2-1-368-15,0-2-80 0,2-1-16 0,4-2-16832 16</inkml:trace>
  <inkml:trace contextRef="#ctx0" brushRef="#br3" timeOffset="-59846.21">11642 11304 24879 0,'-9'-11'2208'0,"7"5"-1760"0,0 0-448 0,1-2 0 15,1 0 688-15,2-2 48 0,1-2 16 0,4-1 0 16,2-1 224-16,2-3 48 0,2 1 16 0,4-2 0 16,2-1-144-16,3 1-16 0,1-1-16 0,2 3 0 15,-1 1-400-15,0 4-80 0,-1 1 0 0,-1 3-16 0,-1 1-224 16,-1 3-144-16,-3 2 192 0,0 2-192 0,-4 1 128 0,0 1-128 16,-1 3 0-16,-2 0 0 0,-2 3 0 0,0 1-304 15,-3 2 48-15,0 3 0 16,-3 0-720-16,0 1-144 0,-2 1-32 0,0-1 0 15,-3 0-1008-15,1-1-208 0,-2-2-32 0,1 0-16 16,-1-4-1104-16,-1-1-208 0</inkml:trace>
  <inkml:trace contextRef="#ctx0" brushRef="#br3" timeOffset="-59642.1">11949 11221 7359 0,'-6'-11'320'0,"2"7"80"0,1-2-400 0,-3 1 0 16,3-1 0-16,-1 1 0 0,0-1 3344 0,1 2 592 16,-1 0 112-16,-1 0 32 0,1 0-1792 0,-2 3-368 15,1 1-64-15,-1 1 0 0,0 2-656 0,-1 4-128 16,1 2-32-16,-1 3 0 15,-2 2-720-15,0 4-160 0,0 1-32 0,-1 4 0 0,-1 2 64 0,1 2 0 16,1 3 0-16,-2 2 0 0,1 0 16 0,1 0 16 0,2 1 0 0,0-3 0 31,1 0-224-31,3-2 0 0,3 1 128 0,1-2-128 0,3-4 128 0,0-1 0 0,0-1-128 0,3-3 192 16,3 0-64-16,2-3-128 0,2-3 176 0,4-1-176 16,2-2 128-16,2-2-128 15,3-3 0-15,5-2 0 0,3-2-1856 16,1-3-448-16,0-1-64 0</inkml:trace>
  <inkml:trace contextRef="#ctx0" brushRef="#br3" timeOffset="-59232.76">12269 11693 27359 0,'-10'-11'1216'0,"6"6"240"0,-2-3-1168 0,1 1-288 16,-1 1 0-16,1-1 0 0,1 1 1088 0,-1-1 176 15,2 1 16-15,3 6 16 0,0 0-352 0,0 0-80 16,0 0-16-16,0 0 0 0,0 0-528 0,0 0-128 31,0 0 0-31,6 2-16 0,1 1-176 0,1 3 0 16,-2 4 0-16,1 1 0 0,-2 1 0 0,1 3-144 15,-2 0 144-15,0 1 0 0,-2 1 0 0,-1 1 0 16,-1-1 0-16,-1 1 0 0,0-2 0 0,0-1 0 0,-2-2 0 0,1-2 0 16,0 0 128-16,0-3-128 0,0-4 176 0,2-4-176 15,0 0 496-15,0 0-16 0,0 0 0 0,-5-4 0 16,1-3 96-16,1-2 32 0,0-1 0 0,3-2 0 15,1-2-304-15,3-3-64 0,0-2-16 0,3-1 0 16,0 0-224-16,2 0 144 0,0 0-144 0,1 3 128 16,1 0-128-16,0 4 0 0,-1 1 0 0,1 3 0 0,0 3 0 15,-1 1 0-15,-1 2 0 0,-1 2-176 0,1 2 176 0,-1 2 0 16,0 3-144-16,-1 1 144 0,1 2 0 0,-1 2-144 16,-2 1 144-16,-1 3 0 0,1 1 0 0,-1 2-128 15,1-1 128-15,0 2 0 0,0 0 0 0,-1-1 0 16,0 2 0-16,0-2 0 0,-1-2 0 0,0 0-192 15,2-3 192-15,1 0-208 16,-2-3-1264-16,2-2-240 0,2-3-48 16,0 0-8992-16,-1-3-1808 0</inkml:trace>
  <inkml:trace contextRef="#ctx0" brushRef="#br3" timeOffset="-58996.87">12774 11505 28559 0,'-2'-4'2544'0,"-1"-1"-2032"16,-1 1-512-16,4 4 0 0,-2-6 1152 0,0 2 144 15,-1 0 32-15,3 4 0 0,0 0-112 0,0 0 0 16,0 0-16-16,0 0 0 0,-5 4-560 0,1 3-96 0,-1 1-32 0,2 3 0 16,0 3-272-16,0 1-64 15,-1 3-16-15,2 1 0 0,0 3-160 0,0 1 128 16,-1 2-128-16,2-1 128 0,1 1-128 0,0-1 0 16,1 1 144-16,2-2-144 0,0 1 0 0,0-2 0 0,2-1 0 0,0-3 0 15,3-1 0-15,2-2-128 0,0-1 0 16,1-1 0-1,1-3-768-15,1-4-128 0,1-1-48 0,3-4 0 16,1-5-2800-16,2-4-560 0</inkml:trace>
  <inkml:trace contextRef="#ctx0" brushRef="#br3" timeOffset="-58822.84">12874 11700 21183 0,'-23'-7'944'0,"13"4"192"0,-1-2-912 0,0 0-224 16,0-1 0-16,1 2 0 0,2 1 2816 0,1-1 528 15,-2 0 112-15,4 1 0 0,5 3-1984 0,0 0-416 16,0 0-80-16,0 0-16 0,0 0-640 0,0 0-128 15,7-2-16-15,3-1-16 0,3 1-160 0,4 0 0 16,3 0 0-16,2 0 0 16,1-1-448-16,2 0 0 0,2 0-16 0,-1-1-10416 15,-1 0-2064-15</inkml:trace>
  <inkml:trace contextRef="#ctx0" brushRef="#br3" timeOffset="-58429.46">13308 11094 10127 0,'-3'-5'896'0,"1"1"-704"16,2 4-192-16,-1-6 0 0,1 1 4800 0,0 5 944 15,2-6 176-15,2 2 32 0,0 0-3792 0,3-1-768 16,1 3-160-16,2-1-16 0,4-1-720 0,-1 1-144 16,4 0-32-16,1 1 0 0,1 0-192 0,-3 1-128 15,3 0 128-15,0 0-128 16,-1 0-320-16,0 1-144 0,-1 1-32 0,-1 1-10256 0,-2 3-2064 0</inkml:trace>
  <inkml:trace contextRef="#ctx0" brushRef="#br3" timeOffset="-58256.06">13252 11376 8287 0,'-15'-5'736'0,"11"3"-592"0,-1-2-144 0,5 4 0 16,0 0 6176-16,0 0 1200 0,0 0 240 0,0 0 64 15,0 0-5584-15,6-4-1120 0,3 1-208 0,3-1-64 16,2 2-384-16,5 0-96 0,4 0-16 0,2 0 0 0,3-1-208 16,1 0 0-16,2 0 0 0,0-1 0 15,0-2-1504-15,1 0-400 0,0 0-80 0,1-1-13472 16</inkml:trace>
  <inkml:trace contextRef="#ctx0" brushRef="#br3" timeOffset="-57893.48">14035 11049 26655 0,'0'0'1184'0,"0"0"240"0,0 0-1136 0,0 0-288 0,0 0 0 0,4-5 0 15,2 2 1120-15,0 1 160 0,3-1 48 0,1 1 0 16,1 0-112-16,2 0 0 0,3 1-16 0,1 0 0 0,2 0-496 0,1-1-112 16,2 0-16-16,0 1 0 0,-1 0-336 0,1 0-80 15,1-1-16-15,-1 1 0 0,-4 0-144 0,0-1 0 16,-2 0 0-16,0 0 128 0,-1 1-128 0,-3 1 0 31,-2 0 0-31,-2 0 0 0,-1 1-912 0,-7-1-64 0,0 0-16 0,0 0-9760 16,0 0-1968-16</inkml:trace>
  <inkml:trace contextRef="#ctx0" brushRef="#br3" timeOffset="-57452.84">14666 10760 26719 0,'-5'-10'2368'0,"5"10"-1888"0,-3-5-480 0,1 1 0 15,-1-1 1280-15,3 5 144 0,-4-2 48 0,4 2 0 16,-6 1-576-16,1 2-96 15,-1 2-32-15,1 2 0 0,-1 4-608 0,1 3-160 0,-1 0 0 0,1 2 0 16,-1 4 0-16,2 1 0 0,0 0 0 0,2 2 0 16,2 1 0-16,0-1 0 0,2-1 0 0,2-1 0 15,0-1 0-15,3-1 0 0,-1-2 0 0,3-1 0 16,2-3 0-16,1-2 0 0,1-2 0 0,2-1 0 0,0-4 208 0,2-2 16 16,-1-2 0-16,2-3 0 0,-1-5 16 0,-1-1 0 15,-1-3 0-15,-1-3 0 0,-2-3 64 0,1-2 16 16,-1-2 0-16,-2 0 0 0,-2-1-64 0,0 0 0 15,-1 0 0-15,-2 2 0 0,-2 1 64 0,0 4 0 16,-2 1 0-16,-1 1 0 0,-1 2 112 0,0 2 16 16,-1 4 16-16,1 1 0 0,1 5-160 0,0 0-48 15,0 0 0-15,0 0 0 0,-4 7-256 0,0 1 0 16,-2 2 0-16,2 3 0 16,-1 2 0-16,2 3-144 0,-1 2 144 0,-1 3-128 0,1 2 128 0,-1 1 0 15,1 3-144-15,1 0 144 0,-1 0 0 0,1 0 0 0,1-2 0 0,0 0 0 16,-1-3 0-16,2 0 0 0,1-1 0 15,0-1 0-15,0 0 0 0,1-2 0 0,2-2 0 16,-1-2 0-16,0-2-224 0,1-1 32 16,2-2 0-16,-1-3 0 31,1-1-1984-31,1-3-400 0,2-1-80 0,0-5-12928 0</inkml:trace>
  <inkml:trace contextRef="#ctx0" brushRef="#br3" timeOffset="-57010.13">15149 10852 19343 0,'-5'-11'848'0,"2"5"192"0,1 0-832 0,0 0-208 0,0 1 0 0,2 5 0 0,-2-5 3056 0,2 5 560 15,0 0 112-15,0 0 32 0,0 0-2288 0,-6 2-464 16,1 4-96-16,-1 2-16 0,1 3-704 0,0 3-192 16,1 1 0-16,0 2 0 0,1 1 0 0,0 3 0 15,1 1 0-15,1 1 0 0,-1 1 0 0,2-2 0 16,2 0 0-16,0-2 0 0,1 0 0 0,3-2 0 15,0-3 0-15,2-2 0 0,0-2 0 0,1-2 0 16,2-2 0-16,0-3 0 0,2-2 0 0,0-3 192 16,0-1-192-16,1-6 192 0,1-3-64 0,-2-3 0 15,0-3 0-15,0-3 0 0,-1-2 32 0,-1-4 0 16,0-1 0-16,-1-1 0 0,-1 1 64 0,0 1 16 16,-3-1 0-16,1 4 0 0,-2 2 176 0,1 2 32 15,-3 3 16-15,-1 3 0 0,0 1 32 0,-1 3 0 0,0 1 0 16,0 3 0-16,-1 5-192 0,0 0-48 0,0 0 0 0,0 0 0 15,-2 5-256-15,-1 3 0 0,0 2 0 0,0 3 0 16,-2 3 0-16,1 3 0 0,0 2 0 0,-1 3-144 16,0 3 144-16,0 1 0 0,0 1 0 0,0 1 0 15,3-1 0-15,0 0 0 0,0-2 0 0,1 1 0 16,1-2 0-16,0 0 0 0,0-2 0 0,0-1 0 16,1-2 0-16,1-1 0 0,1-3 0 0,1-1 0 0,0-2-160 0,2-2 0 15,-1-2 0-15,1 0 0 16,-1-4-1456-16,1-1-304 0,0-4-48 0,0-2-14672 0</inkml:trace>
  <inkml:trace contextRef="#ctx0" brushRef="#br3" timeOffset="-56631.71">15760 10799 31327 0,'-2'-18'2784'0,"2"12"-2224"16,-1-1-560-16,0 2 0 0,-1-1 512 0,2 6-16 15,-3-4 0-15,3 4 0 0,-5-4 192 0,1 4 32 16,-3 3 16-16,1 2 0 0,-3 4-464 0,-1 4-80 16,-2 5-32-16,0 1 0 0,-1 5-160 0,-2 2 0 0,1 3-160 0,0 1 160 15,-2 3-128-15,3 1 128 0,1 1 0 0,3-2-144 16,3-2 144-16,1-1 0 0,4-2 0 0,2-2 0 16,4-2 0-16,1-2 0 0,3-3 0 0,2-3-128 15,0-1 128-15,2-4 0 0,3-4 0 0,0-1 128 16,2-3 80-16,-1-4 32 0,0-4 0 0,0-3 0 0,0-2 96 15,-2-3 32-15,-1-4 0 0,-1-1 0 16,-1-3 0-16,-2-1 0 0,-4-1 0 0,-1 0 0 0,-3-1 16 0,-2 5 16 16,-3-1 0-16,-3 2 0 0,-2 3-16 0,1 2 0 15,-5 3 0-15,0 2 0 0,-3 4-240 0,-1 1-144 16,-3 2 160-16,0 4-160 0,0 1 0 0,-2 3 0 16,-1 0-128-16,1 2 128 15,1 2-592-15,2 0-16 0,3 0 0 0,2 1 0 16,3-1-2080-16,3 0-400 0,4 0-96 0,3-2-16 0</inkml:trace>
  <inkml:trace contextRef="#ctx0" brushRef="#br3" timeOffset="-56317.87">16136 10881 29487 0,'0'0'1296'0,"0"0"288"0,0 0-1264 0,-6 1-320 15,1 1 0-15,-1 1 0 0,1 2 384 0,-2 4 0 0,-1 2 16 0,1 1 0 16,-1 3-80-16,0 0 0 0,2 1-16 0,-1 3 0 15,2 0-176-15,-1 1-128 0,3-1 192 0,2 1-192 16,2-1 176-16,2-1-176 0,3-2 160 0,-1-1-160 16,3-1 304-16,2-3-48 0,3-4 0 0,2 0 0 15,3-3 176-15,1-1 16 0,-1-5 16 0,1-2 0 0,-1-3 176 0,-2-4 16 16,0-4 16-16,-1-4 0 0,0-3 96 16,-1-2 0-16,-3-2 16 0,-4-3 0 0,-1 2-176 0,-3-1-32 15,-2 2-16-15,-2 0 0 0,-6 3 16 0,0 2 0 16,-2 4 0-16,-2 1 0 0,-2 3-256 0,0 3-64 15,-3 3 0-15,-1 3 0 0,-2 4-256 0,-3 3 0 16,0 0-176-16,0 5 176 16,1 1-592-16,0 4-16 0,0 0 0 0,0 1 0 15,4 3-1808-15,2 1-352 0,4 3-80 0,5 0-8160 16,2 1-1648-16</inkml:trace>
  <inkml:trace contextRef="#ctx0" brushRef="#br3" timeOffset="-55783.5">16764 10979 21183 0,'-10'-22'944'0,"6"13"192"0,0 1-912 0,1-1-224 0,0 0 0 0,0 2 0 0,2 1 2688 0,0 1 480 15,1 5 96-15,0 0 32 0,0 0-2352 0,0 0-480 16,1 9-80-16,2 3-32 16,-1 4-352-16,0 2 0 0,0 4 0 0,0 4 0 15,-1 1 0-15,2 4 0 0,0 3 144 0,-1 2-144 16,-1 2 256-16,0 0-64 0,0 2-16 0,-1 1 0 16,-1 0-176-16,1-1 160 0,1-3-160 0,1-1 160 0,-4-2-160 0,1-5 160 15,0-2-160-15,0-5 160 0,-1-3-16 0,0-5 0 16,0-3 0-16,-2-3 0 0,0-3 240 0,4-5 64 15,-6-1 0-15,1-3 0 0,-1-4 208 0,1-2 48 16,-1-3 16-16,1-4 0 0,0-5-368 0,1-5-80 16,1-6-16-16,2-5 0 0,1-2-128 0,1-4-128 15,1-3 192-15,2 0-192 0,1-2 0 0,1-1 0 16,3 1 0-16,-1 1 0 0,1 3 0 0,1 6 0 16,-1 2 0-16,2 7 0 0,-1 2 0 0,2 5-192 15,1 4 192-15,0 3-192 0,0 4 192 0,0 3-144 16,0 2 144-16,-1 4-128 0,-1 2 128 0,0 3 0 15,-2 2 0-15,-1 4-128 0,-1 2 128 0,-2 2 0 0,-2 1-144 0,-3 3 144 16,-2 0 0-16,-2 2 0 16,-4 2 0-16,-2 2 0 0,-1 1 0 0,-4 0 0 0,-2 0-144 0,0-1 144 15,-1-1-192-15,-1-2 0 0,2-4 16 0,0-2 0 0,3-3 176 0,0-2 0 16,2-3 0-16,2-1 0 16,1-2-608-1,2-2-32-15,2 0-16 0,1-5-10768 0,4-2-2144 0</inkml:trace>
  <inkml:trace contextRef="#ctx0" brushRef="#br3" timeOffset="-55437.43">17262 10723 26719 0,'0'0'2368'0,"0"0"-1888"16,5-4-480-16,-1 0 0 0,0 1 960 0,-4 3 80 0,0 0 32 0,0 0 0 0,0 0 208 0,0 0 64 16,0 0 0-16,0 0 0 0,-3 7-816 0,-1 0-144 31,-2 2-48-31,0 1 0 0,-1 1-192 0,0 1-144 0,1-2 192 0,0 1-192 0,1 0 0 0,1 0 0 15,1-1 0-15,3 0 0 0,0-1 0 0,2-2 0 16,2 1 0-16,1-1 0 0,4-1 0 0,2 0 0 0,1-2 0 0,3-1 0 16,3 1 0-16,2-1 0 15,1 0 0-15,1 1 0 0,1-1 0 16,-1 1 0-16,0 0 0 0,-2-1 0 0,-2 1 0 0,-1 1-144 16,-4-1 144-16,-2 2 0 0,-2 0 0 0,-4 1 0 0,-1-1 144 0,-4 2-144 15,-3 1 368-15,-2 1-48 0,-3-1 0 16,-1-1 0-16,-3 2-48 0,-1 0-16 0,-2-1 0 0,-2 0 0 15,-1-2-128-15,-1 0-128 0,1 0 144 0,2-2-144 16,0 0 0-16,0-2 0 0,3 0 0 0,1-1 0 31,2-1-1984-15,2-1-304-16,1-2-48 0,4-2-12704 0</inkml:trace>
  <inkml:trace contextRef="#ctx0" brushRef="#br3" timeOffset="-55279.09">17637 10821 17503 0,'0'0'768'0,"0"0"176"0,0 0-752 0,4 5-192 16,1 4 0-16,-2 0 0 0,1 1 2192 0,-2 1 416 16,1 0 80-16,-2 2 0 0,0 2-1104 0,-1 2-240 15,-1 1-32-15,0 0-16 0,-1 1-720 0,0-1-128 16,0-1-48-16,0 1 0 0,1-1-208 0,1 1-64 16,0-3 0-16,1-1 0 0,2-2-128 0,0-2 0 15,0-3 0-15,1-1-9984 16,-4-6-2048-16</inkml:trace>
  <inkml:trace contextRef="#ctx0" brushRef="#br3" timeOffset="-55154.95">17713 10599 27647 0,'-15'-15'1216'0,"9"10"256"0,0-2-1168 0,-1 1-304 0,-1 0 0 0,2 2 0 16,-1 2 1936-16,1 0 336 0,0 4 64 0,-1 1-11936 15,3 1-2400-15</inkml:trace>
  <inkml:trace contextRef="#ctx0" brushRef="#br3" timeOffset="-33521.06">8008 7615 5519 0,'0'0'496'0,"0"0"-496"0,0-4 0 0,1-2 0 0,-1-1 736 0,1 0 48 15,1-1 16-15,1 1 0 16,1 0-128-16,0-1-32 0,-2 0 0 0,3-1 0 0,0 1 96 0,0 0 16 15,0 2 0-15,2-1 0 0,0 1 128 0,1 0 16 16,-2 2 16-16,-1 0 0 0,2 2-144 0,0 1-16 16,1 1-16-16,0 3 0 0,0 3-240 0,-1 1-48 15,1 0-16-15,0 3 0 0,-3 1-240 0,1 2-64 0,-2 2 0 0,-1 0 0 16,0 2-128-16,-2-1 128 16,-2-1-128-16,-2 2 128 0,0-1-128 0,-1 0 0 15,-2-2 0-15,0-1 0 0,-3-1 0 0,1-1 0 16,0 0 160-16,0-1-160 0,-2-1 240 0,0-1-64 0,-1-3-16 0,1 1 0 15,0-2-160-15,0 0 0 16,0-2 144-16,0-2-144 0,1-1 416 0,2-2 16 16,-2-1 0-16,0 0 0 0,1-4 112 0,2-2 32 0,-1-2 0 0,3 0 0 15,1-1-96-15,1-2-16 0,0 0 0 0,2 0 0 16,1-3-256-16,2 0-48 0,0 1-16 0,1 1 0 16,3 1-144-16,-1 1 0 0,0-2 0 0,1 3 0 15,0 1 0-15,1 1 0 0,0 2 0 0,-2 1 0 16,2 3 0-16,1 1-144 0,1 0 144 0,-2 4 0 0,0 1 0 0,0 2 0 15,1 2 0-15,-1 3 0 16,0 1 0-16,-1 3 0 0,-2 2 0 0,1 2 0 0,-2 3 0 0,-2 2 0 31,-1 2 0-31,-1 0 0 0,-1 0 0 0,-1-1-128 0,-1-2 128 0,-2-1-208 0,0-4 208 0,-3 1 0 16,3-1 0-16,-1-2 0 0,-3-2 0 0,2-1 0 16,-2-1 0-16,1-2 0 0,1-2 176 0,-1-2-32 15,-1 0 0-15,1-3 0 0,2-2 224 0,-1-1 32 16,1-3 16-16,-1-2 0 0,1-2 32 0,2-1 0 15,1-3 0-15,-1-2 0 0,2 0-256 0,2-1-64 16,1-3 0-16,2 2 0 0,0 0-128 0,2 2 0 0,0 1 0 0,1 2 128 16,0 1-128-16,0 2 0 0,2 1 0 0,0 4 0 15,-2 0-192-15,2 3 192 16,1 1-160-16,-4 3 160 0,-5-2-160 0,7 7 160 0,0 2-160 0,-2 2 160 31,0 1-2240-31,-2 4-336 0,1 18-80 0,-3-5-16 0</inkml:trace>
  <inkml:trace contextRef="#ctx0" brushRef="#br3" timeOffset="-29249.66">12111 12256 6447 0,'0'0'272'0,"0"0"80"0,0 0-352 0,0 0 0 15,0 0 0-15,0 0 0 0,0 0 1264 0,0 0 176 0,0 0 32 0,0 0 16 16,0 0-656-16,0 0-144 0,0 0-32 0,0 0 0 16,5-6 112-16,-5 6 0 0,8-6 16 0,0 2 0 15,-1 1-48-15,3 0-16 0,0 0 0 0,1 1 0 16,1 0-304-16,3-1-64 0,2 0-16 0,4 0 0 16,2 1-32-16,5-1-16 0,3 0 0 0,4 0 0 15,4 0-64-15,2-1-16 0,2 1 0 0,2-1 0 0,-3-1-64 0,2 2-16 16,1 0 0-16,2-1 0 0,1 2-128 15,1 0 128 1,2-1-128-16,-3-1 128 0,-3 0-128 0,-3 1 0 0,-2-1 144 0,-6 1-144 0,-4-1 144 0,-1 1-144 16,-3 2 192-16,-4 0-192 0,-3-1 128 0,-3 1-128 31,-4 0 0-31,-2 0 0 0,-10 1 224 0,0 0-64 0,0 0-16 0,0 0 0 16,0 0-16-16,0 0 0 15,0 0 0-15,0 0 0 16,0 0-640-16,-11 3-128 0,-4 0-16 0,-2 2-9728 0</inkml:trace>
  <inkml:trace contextRef="#ctx0" brushRef="#br3" timeOffset="-28889.27">12125 12396 7359 0,'-24'-2'320'0,"7"0"80"0,-1-3-400 0,-1 2 0 0,0 0 0 0,3-1 0 15,2 3 2592-15,3-1 432 0,3 0 96 0,8 2 16 16,0 0-1968-16,0 0-384 0,-7-2-80 0,7 2 0 16,0 0-320-16,0 0-48 0,0 0-16 0,0 0 0 15,10 0-128-15,2 1-48 0,3 0 0 0,3 0 0 16,4-2 80-16,2 0 16 0,2-1 0 0,3-2 0 16,7-1 112-16,5-1 32 0,7 2 0 0,6-2 0 15,4 1 48-15,1-2 16 0,2-2 0 0,-1 2 0 0,1-1-96 0,0 1-16 16,0 1 0-16,2-1 0 0,-1 1-176 15,-4 0-32-15,-6 1-128 0,-4-1 192 0,-4 1-192 0,-5 1 144 16,-2 2-144-16,-6 0 128 0,-2 0 32 0,-4 1 0 16,-5 1 0-16,-2 0 0 0,-3-1 208 0,-3-1 32 15,-12 2 16-15,9-1 0 0,-9 1-16 0,0 0 0 16,0 0 0-16,0 0 0 0,0 0-80 0,0 0 0 16,0 0-16-16,0 0 0 0,0 0-304 0,0 0-272 15,-7-2 48-15,7 2 16 16,-6-1-2064-16,6 1-416 0,-8 0-64 0</inkml:trace>
  <inkml:trace contextRef="#ctx0" brushRef="#br3" timeOffset="2108.48">12654 4468 2751 0,'0'0'128'0,"0"0"16"0,0 0-144 0,0 0 0 16,0 0 0-16,0 0 0 0,0 0 2128 0,0 0 400 0,0 0 80 0,0 0 16 15,1-5-1504-15,0-1-288 0,2 1-64 0,-3 5-16 0,2-6-48 0,1 1-16 16,0-1 0-16,1 2 0 0,-4 4 48 0,4-3 16 15,-4 3 0-15,6-4 0 0,-6 4-192 0,5-2-48 16,-5 2 0-16,7 1 0 0,-7-1-80 0,6 5-32 16,-2-1 0-16,0 1 0 0,0 2-64 0,1 1-16 15,-2 1 0-15,-1 0 0 0,1 1-160 0,-2 0-32 16,-1 1-128-16,0 0 192 0,-1 0-64 16,-2 0-128-16,0 0 176 0,0 0-176 0,-2-3 192 0,0 0-64 15,-1-2 0-15,0 1-128 0,-2-2 320 0,0 1-32 16,0-3-16-16,0-1 0 0,1 1 48 0,0-2 16 15,-2-2 0-15,0-1 0 0,0 0 64 0,1-2 16 16,1-2 0-16,1 0 0 0,0-3-48 0,0-1-16 16,-2-1 0-16,3-1 0 0,-1 0-80 0,3-1-16 15,0-1 0-15,1 1 0 0,1 0-16 0,2 0-16 0,1 1 0 0,1 1 0 16,-1 0-224-16,3 1 176 0,-1 1-176 0,2 1 160 16,0 1-160-16,2 1 0 15,1 2 0-15,0 0 128 0,0 2-128 0,-2 1 0 16,2 1 0-16,1 2 128 0,0 2-128 0,0-1 0 0,-2 2 0 0,1 4 0 15,-1 1 0-15,-2 2 192 0,-1 1-192 0,-1 2 192 0,0 0-192 0,-2 1 192 16,-2-1-192-16,-1 1 192 0,-2 1-64 0,0-2-128 16,-2 0 192-16,-1-2-64 0,-2-1 0 0,1-1 0 15,-1-1 0-15,-1-1 0 0,-1-2 0 0,0-1 0 16,-1-2 0-16,2 0 0 0,-1-3-128 0,0-1 192 16,1-1-192-16,1-3 192 0,1 0-48 0,1-2 0 31,-1 0 0-31,2-3 0 0,1 0 0 0,1-2 0 0,3-2 0 0,0-1 0 0,0-1-144 0,1 1 0 15,3-1 0-15,0 1 0 0,1 2 0 0,0 0-176 16,2 0 176-16,0 2-192 0,1 1 192 0,1 2-160 16,0 1 160-16,-1 3-160 0,1 0 160 0,0 2 0 15,0 1 0-15,0 2 0 0,-2 1 0 0,0 3 0 16,1 0 0-16,-2 2 128 0,0 1-128 0,-1 1 0 16,0 1 128-16,-4 1-128 0,0 0 0 0,-1 0 144 15,-2 1-144-15,-1 0 0 0,-1-1 0 0,-1 0 0 16,-1-2 0-16,-3 0-192 0,0-2 192 0,2-1 0 0,-1-2 0 0,-1-1 0 15,-2 0 0-15,2-3 0 16,0-2 0-16,1-1 0 0,0-3 256 0,3 0-48 0,0-3-16 0,4-1 0 16,-2-3 128-16,2-1 0 0,2 0 16 0,2-1 0 15,-1 0-208-15,4 1-128 0,0 0 160 0,2 2-160 16,1 2 0-16,-1 2 0 0,-1 3 0 0,1 2 0 16,1 2 0-16,-1 3 0 0,-1 1 0 0,1 4 0 0,-1 3-256 15,-1 2 0-15,0 3 0 0,-2 0-16368 16</inkml:trace>
  <inkml:trace contextRef="#ctx0" brushRef="#br3" timeOffset="3837.62">7652 11177 14735 0,'0'0'1312'0,"0"0"-1056"0,0 0-256 0,0 0 0 16,2-5 800-16,-2 5 96 15,3-6 32-15,-1 1 0 0,1-1-464 0,1 2-80 16,-4 4-32-16,5-5 0 0,1 1 32 0,-1 1 16 15,-5 3 0-15,7-1 0 0,-1 2-16 0,1 1 0 0,0 0 0 0,-1 3 0 16,0 0 112-16,0 2 16 0,1 1 0 0,-1 2 0 16,-1 1-48-16,-1 0 0 0,1 1 0 0,-2 1 0 15,0-1-256-15,-3 0-48 0,0-2-16 0,0 3 0 16,0-2-144-16,-3-1 192 0,-1-3-192 0,4-7 192 16,-6 8 48-16,-1-2 16 0,0-2 0 0,-1-1 0 0,-1 0 80 15,0-2 32-15,1-1 0 0,-2-1 0 16,0-2 32-16,0 0 16 0,0-1 0 0,0-3 0 0,0-2-32 0,0 0-16 15,-1 1 0-15,1-2 0 0,2-2-112 16,0 0 0-16,1-3-16 0,3 2 0 0,0 0-64 0,1 1-16 16,2 0 0-16,1 1 0 0,2 1-32 0,2 0 0 15,0 0 0-15,3 0 0 0,2 0-128 16,-3 5 0-16,1-1 0 0,0 2 0 0,3-3-176 0,0 3 176 16,1 0-128-16,-1 2 128 0,1 1 0 0,1 1 0 15,0 2 0-15,0 2 0 0,1-1 0 0,-4 2 144 0,1 3-144 0,-1 1 160 16,-1 0-160-16,-2 2 160 15,0 0-160-15,-3 1 160 0,-1 0-32 0,-2 0 0 16,-1 0 0-16,-1 0 0 0,-3 0 0 0,-2 0 0 16,0-1 0-16,-1-1 0 0,-2-1 0 0,-1-1-128 0,-1 0 192 0,0-2-64 15,-1 0 0-15,-3-1-128 0,1-2 192 16,1-1-64-16,1-4 16 0,1 0 0 16,1-2 0-16,2-2 0 0,3 1 80 0,1-3 16 0,2-3 0 0,1-1 0 15,2-2-240-15,1-2 144 0,1 0-144 0,2-1 128 16,5 1-128-16,-3 5-144 0,0-1 144 0,2 0-208 15,0 1 208-15,1 1-176 0,-1 1 176 0,1 1-160 16,-1 4 160-16,0 1 0 0,-1 1 0 0,0 2 0 16,-7 0 0-16,6 5 0 0,-1 1 160 0,-1 2-160 15,0 1 128-15,-3 2-128 0,-1 1 0 0,-3 1 144 0,0 2-144 0,-2 1-176 16,-3 1 48-16,-1 0 0 16,0 1-1664-16,-6 7-336 0,0-2-64 0</inkml:trace>
  <inkml:trace contextRef="#ctx0" brushRef="#br3" timeOffset="8237.03">13532 8130 9215 0,'0'0'400'0,"0"0"96"0,0 0-496 0,0 0 0 0,0 0 0 0,0 0 0 15,0 0 384-15,0 0-32 0,0 0 0 0,0 0 0 16,0 0-352-16,0 0-208 0,0 0 16 0</inkml:trace>
  <inkml:trace contextRef="#ctx0" brushRef="#br3" timeOffset="21260.05">7898 4411 9215 0,'-11'-12'816'0,"-1"0"-656"0,-3 1-160 0,3 1 0 31,1 3-576-31,1 2-160 0,-1 0-32 0</inkml:trace>
  <inkml:trace contextRef="#ctx0" brushRef="#br3" timeOffset="26652.37">12356 11219 9439 0,'0'0'416'0,"0"0"96"15,0 0-512-15,0 0 0 0,0-7 0 0,1 2 0 0,1 1 784 0,2-2 64 16,-1 1 16-16,1-1 0 0,1 2 16 0,1-1 0 16,1 2 0-16,1 0 0 0,-1 0-240 0,1 0-64 15,3 0 0-15,-4 1 0 0,0 1-128 0,2-1-48 16,0 1 0-16,-1 2 0 0,-3 1-112 0,2 0-32 15,-2 1 0-15,0 0 0 0,-2 3 48 0,-1-1 0 16,-1 2 0-16,0 1 0 0,-1-1-96 0,-1 2-16 16,-2 2 0-16,0 0 0 0,-1-1 0 0,0 0-16 15,-1 0 0-15,-2-1 0 0,1-1 16 0,-2 0 0 16,0-1 0-16,0-2 0 0,-1-1 288 0,1-1 64 0,-2-1 16 0,0-1 0 16,0-1 32-16,0-1 16 0,1-2 0 0,0-1 0 15,1-2-64-15,0 0-16 0,1 0 0 16,2-2 0-16,0-1-144 0,3-1-16 0,-1 0-16 0,3-1 0 15,0-1-224-15,3 0-128 0,-1-1 160 0,3 0-160 16,0 0 160-16,2-1-160 0,1 1 160 0,0 0-160 16,2 0 128-16,1 1-128 0,0 1 0 0,0 2 0 0,0 2 0 15,0 1 0-15,0-1 0 0,0 2 0 16,1-1 0-16,-1 3 0 0,-1 1 0 0,0 2 0 0,0 0 0 16,-1 1 0-16,-1 1-128 0,-2 1 128 0,0 2 0 15,0 1 0-15,-1 3-128 0,-2 0 128 0,-1 1 0 16,-1 1 0-16,-1 1 0 0,-1 1 0 0,0 0 0 0,-1-1 0 15,-1 0 128-15,-2 1-128 0,0-1 0 0,-1-1 128 16,0 0-128-16,-2-1 0 0,-1-2 144 0,0 0-144 16,1-4 128-16,-1 1-128 0,-2-1 160 0,0 0-160 15,0-2 192-15,0-1-192 0,0-1 192 0,-1 0-64 0,1-1 0 0,1-3-128 16,1 0 176-16,1 0-176 16,2-2 160-16,0 0-160 0,2-2 128 0,0-1-128 15,2 0 0-15,1-1 144 0,1-1-144 0,1-1 0 16,0 0 144-16,3-1-144 0,0 0 0 0,2 1 144 0,0 0-144 0,2-1 0 15,2 2 128-15,0 2-128 16,0 0 0-16,1 0 0 0,-2 2 0 0,2 1 0 16,0 0 0-16,0 2 0 0,0 1 0 0,2 0 0 0,-4 3 0 0,1 1 0 15,-1 2 0-15,1 0 0 0,-3 1 0 0,0 2-144 16,-1 2 144-16,-1 3 0 0,1 0 0 0,-3 2 0 16,0 1 0-16,0 1 0 0,-3 2 0 0,0 1 0 0,-1-1 0 15,-2 2 0-15,1-2-144 0,-1 1 144 0,0-1-160 0,-2-2 160 16,0-1-208-16,-2-2 80 0,0-1 128 0,0-2 0 15,-1-1 128-15,0-3-128 0,0 0 144 0,-1-2-144 16,-1-1 192-16,0-2-192 0,1-1 208 0,0-2-64 16,-1-2-16-16,2 0 0 0,-1-2 32 0,-1-1 0 15,1-2 0-15,0-2 0 0,2-2-32 0,0 0 0 16,2-1 0-16,1-1 0 0,1 0-128 0,2-1 160 16,1 0-160-16,1 0 160 0,0 1-160 0,2 0 0 15,2 2 144-15,0 1-144 0,2 1 0 0,1 1 0 16,-1 1 0-16,2 1 0 0,-1 1 0 0,1 3 0 15,-1 0 0-15,2 2-192 0,0 2 192 0,1 1-192 16,1 1 192-16,-1 2-192 0,0 2 192 0,-1 0-128 16,0 3 128-16,-3 1-128 0,1 2 128 0,-1 2 0 15,0 0 0-15,-2 3 0 0,0-1 0 0,-2 1 0 16,-1 1 0-16,0-1 0 0,-1 1 0 0,-2-1 0 16,0 0 0-16,0-1 0 0,-1 0 0 0,-1-2 0 15,-2-2 0-15,1-1 0 0,-2-2 0 0,0 0 0 0,-3-2 0 0,0-2 0 16,-3-1 0-16,1 0 144 15,-1-2-16-15,0-1-128 0,0-3 176 0,0 0-176 0,-2-1 160 0,2-3-160 16,0-1 176-16,1 0-176 16,2-2 192-16,-2-2-192 0,4-2 128 0,0 1-128 0,3 0 0 0,0 0 0 15,2-1 0-15,1 0 0 0,1 1 0 0,1 0 0 16,2 1 0-16,2 0 0 0,0 1 0 0,2 0 0 16,1 1 0-16,0 1 0 15,2 1 0-15,0 3-144 0,1 0 144 0,1 1-160 0,2 1 160 0,-1 1-160 0,0 0 160 0,-1 2 0 16,0 3-144-16,0-1 144 0,-2 1 0 0,0 3 0 15,-1 1 0-15,-1 2 0 0,-2 0 0 0,0 2 0 16,-2 1-144-16,-1 1 144 0,0 2 0 0,-2 0 0 16,0 0 0-16,-1 2 0 0,-2-2 0 0,-1 1-192 15,0-2 192-15,0 0-208 0,-2-1 208 0,0 0 0 16,-2-4 0-16,0 0 0 0,-3-1 0 0,0-1 0 16,-1-2 0-16,0-1 0 0,0-1 176 0,-1-1-176 15,0-2 160-15,-1 0-160 0,1-2 128 0,1-2-128 0,0 0 0 16,0-2 144-16,3 0-144 0,0-2 0 0,1-2 0 0,3 1 128 15,-1 0-128-15,3-2 0 0,2-3 0 0,1 1-176 16,2 0 176-16,1 1-192 16,1 0 192-16,5 0-192 0,-2 0 192 0,2 1-192 0,1 0 192 0,0 1-192 15,1 1 192-15,0 1-160 16,1 0 160-16,1 3-160 0,-2 1 160 0,0 0 0 16,-2 2-144-16,-2 2 144 0,-1 2 0 0,0 0-176 15,-1 3 176-15,0 0-128 0,-3 2 128 0,0 2 0 0,0 1 0 0,-1 0 0 16,-2 1 0-16,-1 1 0 0,-2 0 0 15,0 1 0-15,0 1 0 0,-2-1 0 0,-1 1 0 0,-2-2 0 16,0-1 0-16,0 0-160 0,-2-1 160 0,0-2 0 16,-1-1 0-16,0-1 0 0,1-2 0 0,0-1 0 0,0-2 0 0,0-1 0 15,0-1 128-15,2-1-128 0,0-2 176 0,1-2-176 16,1 0 192-16,0-2-192 16,2-2 160-16,0 0-160 0,3-1 128 0,2-1-128 0,2-1 0 0,0 1 0 15,1 0 0-15,2-1 0 0,2 1 0 0,0 1 0 16,1 0-128-16,1 3 128 0,0-1 0 0,1 1-144 15,-2 1 144-15,1 3 0 0,-2 1-160 0,1 2 160 16,0-2-128-16,0 3 128 0,-3 2 0 0,1 1 0 16,-3 1 0-16,0 2-128 0,-1 0 128 0,-1 1 0 0,-1 1 0 0,-1-1 0 15,-1 1 0-15,-2 0 128 0,-3-1-128 0,2 2 128 16,-4 1-128-16,1 0 0 16,-2-1 128-16,0-1-128 15,1-3 128-15,1 1-128 0,-2-3 160 0,0 0-160 0,1-2 144 0,1 0-144 0,0-2 128 0,2-1-128 16,0-1 144-16,1-3-144 15,3 1 160-15,0-1-160 0,1 0 0 0,2-2 0 0,2 0 0 0,-1 1 0 32,4-1-1376-32,1 0-320 0,1 0-64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3:12:16.695"/>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9367 4865 4607 0,'0'0'192'0,"0"0"64"0,0 0-256 0,-3-3 0 0,0 0 0 0,3 3 0 16,0 0 3424-16,0 0 640 0,0 0 128 0,0 0 32 15,-4-5-2256-15,4 5-448 0,-2-4-96 16,2 4-16-16,0 0-496 0,0 0-96 16,0 0-32-16,5-4 0 0,0 0-336 0,2 2-80 0,0 0-16 0,4 1 0 15,2 0 80-15,1 1 16 0,1-1 0 0,4 1 0 16,2-2-96-16,1 2-16 0,2 0 0 0,2 2 0 15,0-1-80-15,1 0-32 0,1 0 0 0,-2 0 0 16,-1 1-64-16,-1-1-16 0,-2 0 0 0,-4-1 0 0,-2 1-144 0,-3-1 160 16,-2 0-160-16,-2 0 160 0,-3 0 0 0,-6 0 0 15,0 0 0-15,0 0 0 0,0 0 80 0,0 0 16 16,0 0 0-16,-6-2 0 0,-3 1-32 0,-4 0 0 16,-3 0 0-16,-2 0 0 0,-4-1-224 0,-2-1 128 15,-2 0-128-15,1 1 0 0,-2 1 0 0,1 0 0 16,0 2 0-16,-2 1 0 0,1 0 0 0,-1 3 128 15,1 2-128-15,0 1 0 0,1 2 0 0,0 0 176 16,0 0-176-16,1 2 160 0,-1 1-160 0,2-1 0 16,2 2 0-16,1 2 0 0,5-1 0 0,2 1-144 15,-1-2 144-15,4 1 0 0,4 1-160 0,1-1 160 16,3 1-128-16,3-3 128 0,1 0-176 0,2-1 176 0,2-1-208 0,1 0 80 16,1-1 128-16,4-1 0 0,2-3 0 0,1 1 0 15,1-3 0-15,1 0 0 16,1-4 0-16,0-1 0 0,0-1 192 0,-2-2-48 15,-2-1 0-15,-2-3 0 0,-1-1 256 0,-3-1 48 16,-2-2 16-16,0-1 0 0,-3 0 112 0,-2-2 32 0,-2 1 0 0,-2 1 0 16,-1 0-176-16,-3 2-48 15,-2 1 0-15,-1 1 0 0,-1 2 0 0,-1 3 0 16,0 1 0-16,-2 2 0 0,0 1-384 0,0 3-320 0,-1 0 48 16,3 5 16-1,-1 1-816-15,2 2-144 0,1 2-48 0,1 2 0 0,2 3-2160 0,3 1-432 0</inkml:trace>
  <inkml:trace contextRef="#ctx0" brushRef="#br0" timeOffset="613.64">9502 5349 1839 0,'0'0'0'0,"0"0"160"0,-4-4-160 0,2-2 0 15,1 1 0-15,1-1 0 0,0 1 4688 0,1-1 912 16,0-2 176-16,1 0 48 0,2 0-3488 0,0 1-688 15,3-1-144-15,-2 1-32 0,3 2-368 0,1-1-80 0,1 1 0 0,-1-1-16 16,2 2-240-16,0 2-32 0,0 1-16 16,0 1 0-16,-2 1-304 0,1 1-64 0,0 1-16 0,-1 3 0 0,-1 1-192 0,-3 2-144 15,-1 1 192-15,0 2-192 16,-2 0 160-16,-1 3-160 0,-3 0 128 0,-1 1-128 0,-3 1 144 16,-1 2-144-16,-1 0 160 0,-1 2-160 15,0-1 0-15,1-1 128 0,1-2-128 0,-1-1 0 0,0-3 0 0,3-2 128 16,-3-1-128-16,3-2 0 0,0-3 128 0,5-5-128 15,0 0 0-15,0 0 144 0,0 0 48 0,0 0 0 16,0 0 0-16,2-5 0 0,3-3 0 0,0-2 0 16,2-2 0-16,2-3 0 0,1-2-192 0,1-1 0 15,1 0 0-15,1-1 128 0,0 3-128 0,-1-1 0 16,-1 1-160-16,-1 1 160 0,-2 4 0 0,-2 2 0 16,0 1-128-16,-3 1 128 0,-3 7 0 0,0 0 0 15,0 0 192-15,0 0-192 0,-5 0 208 0,-1 1-64 16,0 2-16-16,0 3 0 0,-1 2-128 0,2 0 0 15,-1 3 0-15,1 0 128 0,-1 2-128 0,2-1 0 16,1 2 0-16,-1 0 0 0,3 1 0 0,1-1 0 16,3 0 0-16,0-1 0 0,1-1 0 0,2-1 0 15,0-1 0-15,3-1 0 0,2-1-144 0,1-2 144 16,1-1 0-16,1-1 0 0,3 0-432 0,1-2 32 0,1-2 0 0,-1 0 0 31,1-4-2272-31,0-1-448 0</inkml:trace>
  <inkml:trace contextRef="#ctx0" brushRef="#br0" timeOffset="818.45">10101 5159 25791 0,'-9'-9'2304'0,"9"9"-1856"0,-3-3-448 0,3 3 0 0,-2-4 1872 0,2 4 288 16,2-5 48-16,2 2 16 0,3 0-1680 0,1-1-336 15,0 2-64-15,5 1-16 0,1 0 0 0,1 0 0 16,1 0 0-16,1 0 0 0,2-1-128 0,0 1-176 16,-1 0 48-16,0 0 0 15,0 0-2368-15,-2 1-480 0</inkml:trace>
  <inkml:trace contextRef="#ctx0" brushRef="#br0" timeOffset="1007.1">10077 5286 35007 0,'0'0'3120'0,"0"0"-2496"0,0 0-496 0,0 0-128 16,-5-3 224-16,5 3 32 0,0 0 0 0,0 0 0 16,0 0 256-16,0 0 48 15,6 0 16-15,4-1 0 0,0 0-224 0,2 1-32 0,1 0-16 0,1 1 0 16,3 0-304-16,0 0 160 0,1-1-160 0,1-1 128 16,-1 0-288-16,3 0-64 0,1 0-16 0,1-1 0 15,2-3-2336-15,-1 1-480 0</inkml:trace>
  <inkml:trace contextRef="#ctx0" brushRef="#br0" timeOffset="2268.62">10836 5033 31791 0,'0'0'1408'0,"0"0"288"0,0 0-1360 0,0 0-336 16,0 0 0-16,0 0 0 0,0 0 928 0,1-6 112 0,-1 6 32 0,0 0 0 15,4-4-128-15,3 0-32 16,2 2 0-16,2-1 0 0,2 0-384 0,4-1-80 16,0 1 0-16,3 1-16 0,2 0-192 0,0-2-48 15,0 3 0-15,0-1 0 0,1 0-192 0,-3 0 144 0,-3-1-144 0,0 2 128 16,-2 0-128-16,-1 0 160 0,-5 0-160 0,0 0 160 16,0 1-160-16,-1 0-144 0,-8 0 144 0,4 0-208 15,-4 0-576-15,0 0-112 0,0 0-32 0,0 0 0 16,0 0-2480-16,6 1-496 0</inkml:trace>
  <inkml:trace contextRef="#ctx0" brushRef="#br0" timeOffset="2504.07">11475 4781 33983 0,'0'0'1504'0,"-2"-5"304"0,2 5-1440 0,0 0-368 16,-3-4 0-16,3 4 0 0,0 0 544 0,0 0 32 15,-6 0 16-15,6 0 0 16,-3 8-160-16,-1 0-48 0,1 2 0 0,1 2 0 0,0 2-192 0,1 1-64 0,0 3 0 0,1-1 0 16,0 2-128-16,0 0 0 15,1-1 144-15,0 3-144 0,0 0 0 0,1 0 0 16,1 0 0-16,-2 0 0 0,2-3 0 0,0 1 0 0,1-2 0 0,2-1 0 31,-1 0-496-31,3-2-160 0,0-2-48 0,1-1-10176 0,2-2-2032 0</inkml:trace>
  <inkml:trace contextRef="#ctx0" brushRef="#br0" timeOffset="2834.14">11803 4840 20271 0,'0'0'896'0,"0"0"192"0,0 0-880 0,0 0-208 0,-5 6 0 0,1-1 0 16,-1 2 3056-16,-1-1 560 0,1 4 112 0,0 1 32 0,1 0-2768 0,0 2-544 15,2 1-128-15,1 1 0 0,-2-1-64 0,2 4-16 16,1-1 0-16,0 2 0 0,0-1-240 0,2-1 128 15,1 0-128-15,2-3 0 0,0-2 128 0,3-1-128 32,0-1 0-32,1-2 0 0,2-3 208 0,0 0-48 0,2-4-16 0,-1-2 0 0,1-3 48 0,-1-1 16 15,0-4 0-15,1-4 0 0,2-5 160 0,-2-1 16 16,-2-5 16-16,-1 1 0 0,-3 0-80 0,0 0 0 16,-7-1-16-16,0 2 0 0,-2 1 144 0,-3 3 16 15,-1 2 16-15,-3 1 0 0,-2 1 96 0,-1 2 0 16,0 1 16-16,-1 2 0 0,-2 3-384 0,2 1-80 15,0 3 0-15,0 1-128 0,-1 1 0 0,2 2 0 0,1 2 0 0,3 0 0 32,0 3-416-32,1 1-32 0,2 1-16 0,1 0 0 15,2 1-1776-15,2 0-368 0,2-1-64 0,4-1-8240 16,3-1-1648-16</inkml:trace>
  <inkml:trace contextRef="#ctx0" brushRef="#br0" timeOffset="3290.32">12257 4645 22111 0,'0'0'1968'0,"0"0"-1584"0,0 0-384 0,0 0 0 0,0 0 2880 0,0 0 512 16,0 0 80-16,0 0 32 16,0 0-2384-16,0 7-480 15,-3 1-80-15,1 2-32 0,-1 3 0 0,1 2 0 0,-1 3 0 0,0 2 0 0,0 3-272 0,-1 2-48 16,0 1-16-16,0 3 0 0,-1 0-192 0,2 0 144 16,0 1-144-16,2-1 128 0,1-3-128 0,0-2 0 15,-1-2 0-15,1-2 0 0,0-4 128 0,1-1-128 16,0-3 128-16,2-3-128 0,0-3 192 0,-3-6-32 15,0 0-16-15,0 0 0 16,5 0 96-16,1-4 16 0,-1-5 0 0,2-3 0 0,1-3 64 0,0-4 32 16,0-5 0-16,1-1 0 0,2 0-208 0,-2 0-144 15,0 2 192-15,0 0-192 0,1 1 0 0,-1 2 0 16,1 2 0-16,-2 2 0 0,-2 0 0 0,2 4 0 0,0 2 0 0,-2 3 0 31,-1 0 0-31,-1 3 0 0,-4 4 0 0,0 0 0 0,0 0 0 0,0 0 0 16,0 0 0-16,0 0 0 15,0 0 0-15,-2 5 0 0,-2 2-240 0,-2 0 80 0,-1 2 16 0,0 1 0 16,-1 0 0-16,-2 1 0 0,1 1 16 0,1 1 0 0,-1 1 0 0,2-1 0 16,2-1 128-16,0-1 0 0,2 0-144 0,2 1 144 15,1-1 0-15,2 1 0 16,1 1 0-16,2-1 0 0,1-1-160 0,4 0 160 0,-1-1 0 0,4-1-144 16,3 0-16-16,1 0 0 15,2-2 0-15,2 0 0 16,3-3-736-16,0 0-128 0,-1-4-48 0,0-3 0 0,1-2-1616 0,-1-3-336 0,1-2-64 0,-1-3-5856 15,-1-2-1168-15</inkml:trace>
  <inkml:trace contextRef="#ctx0" brushRef="#br0" timeOffset="3557.24">12775 4808 4607 0,'2'-6'400'0,"0"-1"-400"16,-2-1 0-16,-2 2 0 0,0 0 4928 0,-1 2 912 15,-1-1 176-15,-1 2 48 0,5 3-3408 0,-5 1-672 32,-1 2-144-32,-2 1-32 0,4-1-912 0,-1 1-192 15,-2 2-48-15,1 2 0 0,1 0-272 0,1 3-64 16,0 0-16-16,2 2 0 0,1 0-304 0,1 0 0 15,1 0 0-15,1 0 0 0,2 1 144 0,0-1-144 16,1-1 0-16,2 0 144 0,1-2-144 0,1 0 192 16,0 1-192-16,4-1 192 0,0-2-64 0,0 0 0 15,1 1 0-15,1-1 0 0,-1-2 16 0,-1 1 0 16,-2-2 0-16,-2 1 0 0,-3-2 16 0,0 1 0 16,-6-5 0-16,0 0 0 0,0 0 320 0,0 0 64 15,-3 5 16-15,-3 1 0 0,-2-2-144 0,0 0-32 0,-3 0 0 16,-1 0 0-16,-1-2-256 0,1 2-128 0,0-1 128 0,0 1-128 15,1 0 0-15,0-2-272 0,1-1 32 0,1 0 16 32,2-1-672-32,1 0-144 0,6 0-32 0,0 0 0 0,-1-4-2304 15,3-3-464-15</inkml:trace>
  <inkml:trace contextRef="#ctx0" brushRef="#br0" timeOffset="3735.48">13080 4894 26207 0,'0'0'1152'0,"0"0"256"0,0 0-1136 0,0 0-272 0,0 0 0 0,5 5 0 0,-1 1 1536 0,-2 1 256 15,-1 0 64-15,0 1 0 0,-1 0-512 0,-1 0-80 16,0 2-32-16,0 2 0 0,0 2-784 0,0-1-176 16,0 0-16-16,1 0-16 0,1 0-240 0,0 1 0 15,1-2 128-15,1-1-128 0,1-1-128 0,0-3-80 16,-1 0-16-16,3-2 0 16,-1 0-2704-16,1-3-528 0,-6-2-128 0,14-7 0 0</inkml:trace>
  <inkml:trace contextRef="#ctx0" brushRef="#br0" timeOffset="3856.39">13150 4805 35935 0,'-8'-13'3200'0,"3"7"-2560"0,1 2-512 0,-2-3-128 16,1 1 592-16,-1-2 112 0,1 1 0 0,0 3 16 15,1 1-448-15,4 3-80 16,0 0-32-16,0 0 0 0,0 0-160 0,0 0-144 16,0 0 144-16,0 0-11616 15,2 7-2208-15</inkml:trace>
  <inkml:trace contextRef="#ctx0" brushRef="#br0" timeOffset="4703.87">9485 6321 28511 0,'0'0'1264'0,"0"0"256"0,1-5-1216 0,4 1-304 16,2-2 0-16,3 0 0 0,1 1 256 0,2 1-16 16,2 1 0-16,2-1 0 0,3 1 592 0,2 0 112 15,2-1 16-15,8 1 16 0,-2 0-320 0,-2 0-64 16,-1-1-16-16,-2 2 0 0,-1 1-352 0,1 1-80 15,-2 0-16-15,-2-1 0 0,-3 0-128 0,-3 1 0 16,-2 0 144-16,-2 0-144 0,-2 0 128 0,-3-1-128 16,0 0 160-16,-6 1-160 0,0 0 224 0,0 0-48 0,0 0-16 0,-5-5 0 15,-2 1 16-15,-3-1 0 16,0 1 0-16,-6 0 0 0,0 0-176 0,-3 2 192 16,-3 0-192-16,-2 1 192 0,-2 0 32 0,-4 1 16 15,-2 0 0-15,0 1 0 0,2 2 16 0,1 1 0 16,0 2 0-16,2 2 0 0,1 0-64 0,2 2-16 0,1 1 0 0,0 1 0 15,3 2-176-15,4-1 0 0,-2 0 0 0,5-1 0 16,1 1 0-16,3 2 0 0,2-2 0 0,3 0-176 16,1 0 176-16,3-1-192 0,2-1 192 0,1 0-192 15,3-2 192-15,1 0 0 0,4-2 0 0,0-1 0 16,2 0 0-16,2-2 0 0,-1-2 0 0,1-1 0 16,1-2 0-16,-2-1 0 0,-1-1 0 0,1-3 128 0,-3 0 48 0,-2-2 16 15,-1-1 0-15,-2-1 0 0,-3-1 112 0,-2 0 16 16,-2-1 16-16,-2 1 0 0,-2 1 32 0,-1 1 0 15,-3 0 0-15,-1 1 0 0,0 1-224 0,-1 3-144 16,0-1 192-16,0 3-192 0,-1 1 0 0,1 2-272 16,1 3 16-16,1 0 16 15,2 0-1424-15,0 3-272 0,3 1-64 0,0 2-9280 16,1 2-1856-16</inkml:trace>
  <inkml:trace contextRef="#ctx0" brushRef="#br0" timeOffset="5207.96">9774 6540 29487 0,'0'0'1296'0,"0"0"288"0,0 6-1264 0,-1 1-320 0,-1-1 0 0,0 2 0 16,0 0 720-16,-2 1 96 0,0-1 16 0,1 1 0 15,-1 0 96-15,2 1 32 16,-1 0 0-16,2 0 0 0,1-2-432 0,1 1-80 16,0 0 0-16,1-1-16 0,1-2-160 0,2 1-16 15,1-2-16-15,1 0 0 0,1-2-80 0,1-2-16 16,-1-1 0-16,3-1 0 0,-2-1 32 0,1-2 0 0,0-2 0 0,0-2 0 15,-2 0 0-15,0-3 0 0,0-3 0 0,0 1 0 16,-1 0 16-16,0 0 0 0,-1 0 0 0,-2-1 0 16,-1 2 0-16,-1 1 16 0,2 1 0 0,-4 2 0 15,0 0 176-15,0 2 48 0,0 6 0 0,0 0 0 0,-4-3-96 0,4 3-16 16,0 0 0-16,0 0 0 0,0 0-320 0,-3 8 0 16,0 1 0-16,2 3 0 0,0 1 0 0,1 4 0 15,0 4 0-15,0 4-128 0,0 1 128 0,0 5 0 16,0 3 0-16,0 3 0 0,-1 2 0 0,-1 1-160 15,1 3 160-15,0 0 0 0,1 0 0 0,0-1 0 16,1 0 0-16,0 0 0 0,2-4 0 0,0 1 0 16,0-4 0-16,1-3 0 0,-1-3 0 0,0-2 0 15,0-3 0-15,1-2 0 0,-3-2 0 0,0-3 0 16,0-1 0-16,-2-4 0 16,0-2 176-16,-1-4-176 0,-3-2 192 0,5-4-192 0,-5 1 304 0,-1-2-48 15,-1-4-16-15,-1-1 0 0,-1-4 16 0,0-1 0 16,0-2 0-16,2-2 0 0,-1 0-112 0,1-3-16 15,2 0 0-15,1-2 0 0,-1 0-128 0,2 1 0 0,1 1 0 16,1-1 0-16,2 1-176 0,1 1-112 0,1-1-32 16,0-1 0-1,2 3-624-15,1-2-128 0,3 1-16 0,2-1-16 16,2-1-2832-16,1 0-560 0</inkml:trace>
  <inkml:trace contextRef="#ctx0" brushRef="#br0" timeOffset="5380.63">10335 6614 33167 0,'0'0'2944'0,"0"0"-2352"16,4-5-464-16,-4-2-128 0,2 2 336 0,1-1 48 15,0 1 16-15,3 0 0 0,1 2 208 0,2 1 32 32,0 0 16-32,2 1 0 0,1-2-384 0,3 2-80 0,-1 0 0 0,0 1-16 0,1 1-176 0,-1 1 0 15,-1 2-160-15,-1 0 160 16,-1 1-2464-16,-1 0-400 0,-3 1-80 0</inkml:trace>
  <inkml:trace contextRef="#ctx0" brushRef="#br0" timeOffset="5554.48">10294 6773 33055 0,'0'0'1472'0,"0"0"288"0,0 0-1408 0,0 0-352 0,0-5 0 0,0 5 0 16,0 0 512-16,0 0 48 0,5-2 0 0,4 0 0 15,0 1 224-15,3 0 48 0,2-1 16 0,3 2 0 16,0 0-368-16,1 0-80 0,0-2-16 0,2 1 0 15,0 0-256-15,1-1-128 0,0 0 128 0,2 1-128 16,2 0-1600-16,3 0-384 16,3-1-96-16</inkml:trace>
  <inkml:trace contextRef="#ctx0" brushRef="#br0" timeOffset="6152.34">11189 6375 26719 0,'-3'-6'2368'0,"-1"-2"-1888"31,2 0-480-31,0-2 0 0,1 0 928 0,-1-2 96 16,0 0 0-16,2-1 16 0,3 0 64 0,2 0 16 16,2 1 0-16,2-1 0 0,2 1-432 0,2 1-96 15,1 1-16-15,2 2 0 0,0 1-112 0,-3 4-16 16,1 2-16-16,-1 1 0 0,0 2-256 0,-1 4-48 16,-1 1-128-16,-1 3 192 0,-3 1-192 0,0 7 144 15,-2 2-144-15,-5 2 128 0,-4 2-128 0,-1-3 0 16,-5 3 144-16,-2 2-144 0,-2 4 0 0,-2-1 128 15,0 0-128-15,0 0 0 0,0-1 0 0,-4 0 0 0,3-4 0 0,2-3 0 16,1-2 0-16,3-4 0 0,2 0 0 0,3-4 128 16,2-4 64-16,2 0 32 15,2-2 0-15,0-5 0 0,5 6 32 0,2-3 16 16,2 1 0-16,3-3 0 0,2-1-64 0,3 0-16 16,1-1 0-16,2-1 0 0,-1 1-64 0,1 0 0 15,1-1-128-15,-1 1 192 0,1 0-192 0,-2 0 0 16,1-1 0-16,1 0-160 15,1 1-1344-15,-1 0-272 0,-3-1-48 0,1 0-9440 16,0 0-1904-16</inkml:trace>
  <inkml:trace contextRef="#ctx0" brushRef="#br0" timeOffset="6877.53">11661 6217 30399 0,'-2'-4'2704'0,"0"-1"-2160"15,2 5-544-15,0 0 0 0,0 0 1008 16,0 0 80-16,0 0 32 0,0 0 0 0,0 0-256 0,0 0-48 15,0 0-16-15,2 9 0 0,1 2-352 0,-1 2-80 16,0 3-16-16,0 1 0 0,0 4-144 0,-1 2-16 16,-1 1-16-16,0 1 0 0,-1 1-48 0,0 3 0 15,1 1 0-15,-1 0 0 0,-2-1-128 0,2-3 0 16,1-1 144-16,0-3-144 0,0-2 128 0,0-2-128 16,1-3 128-16,0-2-128 0,1-4 144 0,0-1-144 15,-2-8 192-15,0 0-192 0,0 0 224 0,0 0-64 16,6-2-16-16,2-4 0 0,0-1-16 0,1-4 0 15,0-4 0-15,2-3 0 0,3-4-128 0,-1-1 0 16,1-2 0-16,-2 2-176 0,1 2 48 0,1 2 0 16,-2 0 0-16,0 1 0 0,-1 4 128 0,-2 2-128 0,-3 2 128 0,1 2-128 15,-2 3 128-15,-1 0 0 0,-4 5-144 0,0 0 144 16,0 0 0-16,0 0-176 0,0 0 176 0,-4 6-128 16,1-1 128-16,-4 2-192 15,0 1 192-15,-2 1-192 0,-1 0 192 0,-1 2 0 16,0 2 0-16,-1 0-128 0,0 0 128 0,1 0 0 0,3 1-144 0,-2 0 144 15,1-2 0-15,3 0-144 0,0-1 144 0,2-1 0 0,1 0 0 0,2 0-128 16,1-2 128-16,1 1 0 16,1 1 0-16,1-2 0 0,2-1 128 0,1 0-128 0,3-1 176 0,1-2-176 15,1 0 192-15,1 0-192 0,2-3 176 0,3-1-176 16,0-2 160-16,3-3-160 0,2 0 128 0,1-3-128 16,1-2 0-16,1-2 0 0,-1-1 128 0,0-3-128 15,-1-1 0-15,-2-2 144 0,-1-1-144 0,-6 0 160 16,-1 2-160-16,-2 1 160 0,-3 2-160 0,-1 2 192 15,-3 1-192-15,-2-1 192 0,-2 5-192 0,-1 0 128 16,-2 1-128-16,-2 3 128 0,-1 2-128 0,-2 2 0 16,-2 2 0-16,0 1 0 0,0 2-144 0,1 1 144 15,-1 2-192-15,2 1 192 0,0 2-192 0,3 1 192 16,1 0-192-16,3 1 192 0,0 0-192 0,2 1 192 16,3 0-192-16,1 1 192 0,4-2-160 0,0 1 160 15,1-2-128-15,0-1 128 0,1-2 0 0,0-1 0 0,-2 0 0 0,2 1-128 16,2-1 128-16,-2-1 0 0,-2 1 0 0,1 0 0 15,0-3 0-15,-4 1 0 16,-1-2 0-16,-5-4 0 0,4 6 256 0,-4-6 16 16,0 0 16-16,-2 7 0 0,0 0 112 0,-1-2 32 0,-3 2 0 0,0 0 0 15,-2-1-240-15,0 0-64 0,0-1 0 0,0 1 0 16,-2-2-128-16,2-1 0 16,2 1 0-16,-1-2 0 15,-3-1-448-15,4 0-112 0,1-1-16 0,5 0-16 0,0 0-2384 16,-1-4-480-16,2-4-80 0</inkml:trace>
  <inkml:trace contextRef="#ctx0" brushRef="#br0" timeOffset="7065.58">12367 6466 29247 0,'0'0'1296'0,"0"0"272"0,0 0-1248 0,5 4-320 16,-1 2 0-16,0 0 0 0,1 4 1280 0,-3 0 192 16,-1 1 32-16,0 0 16 0,1 1-336 0,-2 0-64 15,0 0-16-15,0 2 0 0,-3 0-608 0,2 1-128 16,0 0-32-16,0-1 0 0,0-1-208 0,1-1-128 15,1-1 128-15,0-1-128 0,-1-2 0 0,1 0-160 16,1-2 16-16,-2-6 0 16,0 0-2544-16,7 3-512 0,-7-3-112 0</inkml:trace>
  <inkml:trace contextRef="#ctx0" brushRef="#br0" timeOffset="7208.32">12380 6321 34095 0,'-11'-12'1504'0,"7"7"320"0,1 2-1456 0,-2-2-368 15,1 1 0-15,-1 1 0 0,2-2 976 0,3 5 128 0,0 0 32 0,0 0 0 16,0 0-880-16,0 0-256 0,0 0 0 0,0 0 128 16,0 0-336-16,0 0-64 0,0 0-16 0,0 0-16448 15</inkml:trace>
  <inkml:trace contextRef="#ctx0" brushRef="#br0" timeOffset="9310.34">9657 7816 21183 0,'-5'-4'1888'0,"0"0"-1504"0,1-3-384 0,3 1 0 16,1-1 2048-16,0-1 320 0,0 0 80 0,4-2 16 16,1-1-1024-16,4 0-208 0,0-1-32 0,4-2-16 15,3 0-336-15,3 0-64 0,2-1-16 16,2 2 0-16,1-1-320 0,3 0-80 0,0 0-16 0,1 3 0 16,-2 2-64-16,-1 1-16 0,2 1 0 0,-2 4 0 15,-2 2-128-15,-1 2-16 0,-1 1-128 0,-1 3 192 16,-2-1-192-16,-2 1 0 0,-3 3 128 0,0 1-128 31,0 1-336-31,-2 1-112 0,-2 2-32 0,-1 0 0 0,-3 0-1824 16,-2 1-352-16,-1-1-80 0,-1-1-6912 0,-2-1-1376 0</inkml:trace>
  <inkml:trace contextRef="#ctx0" brushRef="#br0" timeOffset="9546.57">10005 7706 11055 0,'-4'-2'976'0,"-2"0"-784"15,0-2-192-15,-2 1 0 0,0-2 3232 0,2 3 608 16,-1 0 112-16,2 2 16 0,-1 0-1872 0,6 0-384 15,-5 2-80-15,-1 3-16 0,-1 2-784 0,-1 2-144 16,-1 2-48-16,0 3 0 0,0 2-256 0,2 2-64 16,-1 2-16-16,1 3 0 0,-1 2 80 0,0 1 32 0,1-1 0 0,2 1 0 15,-1 2-160-15,2 1-16 0,1-3-16 0,0-1 0 16,1-1-224-16,2 0 128 0,1-2-128 16,2-2 0-16,-1 0 144 0,2-1-144 15,3-3 128-15,2-1-128 0,0-3 144 0,4-1-144 16,0-3 160-16,2-2-160 0,2-1-208 0,0-2-144 15,3-2-32-15,1-2 0 16,1-4-2752-16,2-1-544 0</inkml:trace>
  <inkml:trace contextRef="#ctx0" brushRef="#br0" timeOffset="10447.41">10198 8042 26719 0,'-5'-4'2368'0,"2"-1"-1888"0,0 0-480 0,0-1 0 16,-2 1 1168-16,2 0 144 0,1 0 32 0,-1 1 0 0,6-1-160 0,-3 5-32 15,0 0 0-15,4-3 0 0,3 1-608 0,0 1-128 16,2 1-32-16,0 2 0 0,1 2-256 0,-1 3-128 16,-1 0 128-16,0 2-128 0,-1 1 128 0,-1 1-128 15,-1 0 0-15,-2 1 128 0,-1 1-128 0,2 1 160 16,-4 0-160-16,0 0 160 0,-3 1-160 0,1-1 0 16,0 0 144-16,-1-1-144 0,-2-2 128 0,1-1-128 15,-1-2 128-15,1-1-128 16,4-7 160-16,0 0-32 0,0 0-128 0,0 0 192 0,0 0-32 0,0 0-16 15,1-7 0-15,2-2 0 0,2-2-144 0,0-2 0 16,2-4 144-16,1 0-144 0,-1-2 128 0,2 0-128 16,0 2 128-16,-1-1-128 0,-1 2 0 0,0 1 128 15,0 2-128-15,-2 3 0 0,-1 2 176 0,0 1-48 0,-1 1 0 0,-3 6 0 16,0 0 96-16,0 0 16 0,0 0 0 0,0 7 0 16,0 1-112-16,0 2-128 0,0 2 176 0,0 1-176 15,0 1 0-15,0 2 0 0,0-1 0 0,0 0 0 16,1-1 0-16,1 0 0 0,2-1 0 0,-1 0 0 15,1-1 0-15,2-2 0 0,2-1 0 0,-1-1 0 16,0-3 0-16,2 0 0 0,1-3 0 0,1-1 0 16,0-2 0-16,1-2 0 0,0-2 0 0,1-1 0 15,0-4 0-15,0-1 0 0,2-2 128 0,-3-1-128 0,0 0 0 16,0 0 160-16,0 1-160 0,-1 0 128 16,-2 1-128-16,-1 2 0 0,-2 2 144 0,0 1-144 0,-2 2 0 15,-4 5 144-15,0 0-144 0,0 0 0 0,0 0 128 0,0 0-128 16,0 0 0-16,0 0 0 0,-1 6 0 0,0 2 0 15,0 2 0-15,0 1 0 0,-2 1 0 0,3 1 0 16,0 0-128-16,2 0 128 0,0 1 0 0,1-1 0 16,3-1 0-16,-2-1 0 0,1-1 0 0,2-2 0 15,1-2 0-15,4 0 0 0,-3-2 0 0,3-1 0 16,0 0 0-16,0-3 0 0,0-3 0 0,0 0 0 16,0-2 0-16,-1-2 0 0,0-3 0 0,0-1 192 15,0-1-64-15,-1-1-128 0,-1-3 320 0,0-1-32 16,0 1-16-16,-2 0 0 0,-1 0 96 0,-3 1 16 0,0 2 0 15,0 1 0-15,-1 0 96 0,-1 2 32 0,-1 1 0 0,0 1 0 16,0 3-192-16,0 5-48 0,0 0 0 0,0 0 0 16,0 0-96-16,0 0-32 0,0 0 0 0,0 0 0 15,-2 6-144-15,-1 3 0 0,2 1 0 0,-1 3 0 16,1 5-144-16,0 2 144 0,1 2 0 0,0 2 0 16,-2 2-144-16,1 2 144 0,1 4 0 0,0 1-144 15,0 1 144-15,0 2 0 0,0 1 0 0,0 2 0 16,0-1 0-16,1 2 0 0,1-1 0 0,0-1 0 0,0-2 0 0,2 0 0 15,-1-3 0-15,0-2 0 0,2-1 0 16,-4-1 0-16,1-5 0 0,0-2 0 0,-1-2 0 0,-1-3 0 16,-1-1 0-16,0-4 128 0,-1-2-128 0,0-1 144 15,-4-1-144-15,2-3 160 0,-2-3 32 0,1-2 0 16,-3-2 0-16,0 0 0 0,1-4-32 0,-1-2 0 16,0 0 0-16,1-3 0 0,-1-2-160 0,1 0 0 15,2-2 144-15,0-1-144 0,2 0 0 0,1 1 0 16,2-1 0-16,1 1 0 0,0-1-192 0,2 1-16 15,2-2 0-15,1 1 0 16,1-2-368-16,2 2-64 0,1-3 0 0,2 2-16 16,2-1-2176-16,3 0-432 0,-1 1-96 0,3-1-13776 0</inkml:trace>
  <inkml:trace contextRef="#ctx0" brushRef="#br0" timeOffset="10647.84">11191 7955 36799 0,'0'0'1632'0,"0"-5"336"0,1-2-1584 0,2 1-384 15,2 0 0-15,1 1 0 16,1-1 0-16,2 2-320 0,2-1 48 0,2 1 16 16,3-1 256-16,0 2 176 0,1 0-32 0,-1 1 0 15,2-3-144-15,-1 3-176 0,-1 0 48 0,1 1 0 16,0 2-2656-16,-2-1-528 0</inkml:trace>
  <inkml:trace contextRef="#ctx0" brushRef="#br0" timeOffset="10818.57">11190 8060 34095 0,'0'0'3024'0,"0"0"-2416"16,0 0-480-16,0 0-128 0,0 0 384 0,0 0 64 15,0 0 16-15,3-5 0 16,2 1 80-16,1 1 16 0,3-2 0 0,3 3 0 0,3 0-208 0,2 0-32 15,4-1-16-15,2 1 0 0,3 1-176 0,-1 1-128 16,1 0 192-16,2 0-192 0,1 0 0 0,1 0-352 16,0 0 48-16,0 0-11152 15,-1-1-2224-15</inkml:trace>
  <inkml:trace contextRef="#ctx0" brushRef="#br0" timeOffset="11478.27">12510 7803 7359 0,'-16'-3'656'0,"9"2"-528"15,-1 0-128-15,0 0 0 0,-3 0 4272 0,-2 1 816 16,-1 2 160-16,0 0 48 0,4 0-3440 0,0 3-704 16,0 0-128-16,1 2-16 0,-1 2-448 0,2 1-96 15,-1 2-16-15,2 1 0 0,0 2-32 0,0 1-16 16,1 0 0-16,2 0 0 0,3-1 0 0,2 0 0 15,1 0 0-15,0-1 0 0,4-2-48 0,1-1-16 16,1-1 0-16,3-1 0 0,1-2-32 0,3 0-16 16,0 0 0-16,2-3 0 0,0-2-96 15,2-1-32-15,-1-1 0 0,0-1 0 0,-2-2-160 0,-1 0 192 0,-1-3-192 0,0 0 192 16,-3-3-192-16,-3 0 0 0,0-1 144 0,-2-1-144 16,-4-3 0-16,-1 1 0 15,-2-1 0-15,-4 0 0 0,-2-1 0 0,-4-1 176 16,-4 0-176-16,-2-1 192 0,-4 1-16 0,-2-2 0 0,-5 2 0 0,2-2 0 15,1-1 224-15,-1 1 48 0,2-2 16 0,2 2 0 16,2 2 64-16,2-1 16 0,3 1 0 0,3-1 0 0,3 2-112 0,4-1-32 16,2 1 0-16,3 2 0 0,2 1-128 0,2 2-16 15,4 1-16-15,2 0 0 0,3 2-240 0,0 0 0 16,3 0 0-16,1 3 0 16,4 1 0-16,-2 2 0 15,-1 1 0-15,0 2 0 0,-1 0 0 0,-2 2 0 0,-1 3 0 0,-2 2 0 0,-2 2-144 0,-1 2 144 16,0 1 0-16,-3 3-144 0,-2 0 144 0,-2 3 144 15,-2 2-16-15,-2 2-128 0,-2 1 0 0,0-1-304 16,-1 0 48-16,-1-1 0 16,2 0-272-16,-2-1-48 0,1-1-16 0,-1-2 0 31,1-3-1072-31,0-1-224 0,2-3-32 0,1-2-9280 0,4-3-1840 0</inkml:trace>
  <inkml:trace contextRef="#ctx0" brushRef="#br0" timeOffset="12124.25">12868 7576 35007 0,'-5'-19'1552'0,"4"11"320"0,0 0-1488 0,1-1-384 0,1 1 0 0,-1 0 0 16,0 2 1024-16,0-1 128 0,0 2 16 0,0 5 16 15,0 0-448-15,0 0-96 0,0 0 0 0,0 0-16 16,1 6-624-16,0 4 0 0,0 3 0 0,1 3 0 15,-1 1 0-15,0 3 0 0,-1 1-144 0,0 2 144 0,0 1 0 16,0 3 0-16,0-1 0 0,0 1 0 16,0-2 0-16,0 0 0 0,0-2 0 0,0-1 0 15,0-1 0-15,0-3 0 0,2-2 0 0,0-3 0 0,0-2 0 0,2-1 0 16,0-3 0-16,0-2 128 0,-4-5-128 0,6 3 192 16,1-3-192-16,0-1 192 0,1-3-64 0,0-2 0 15,-1-5 0-15,1-1 0 0,1-3-128 0,0 0 192 16,-1-3-192-16,2 0 192 0,0-1-192 0,-2-1 0 15,0-1 0-15,-2 2 0 0,1 3 0 0,-2 1 0 16,-1 0-176-16,-1 2 176 0,-1 3 0 0,-1 2 0 16,-1 2 0-16,0 6 0 0,0 0 0 0,0 0 0 0,-5 0 0 0,-1 3-128 15,0 4 128-15,0 0 0 16,0 1 0-16,-1 2 0 0,-1 2-176 0,-1 2 176 16,1 1-208-16,0-1 80 0,0 1 128 0,3 1 0 15,0-1 0-15,2 2 0 0,0 0 0 0,3 1 0 16,1-3 0-16,3 0 0 0,0-2 0 0,1-1 0 0,3-1 0 0,1-2 0 15,-1-2 0-15,2 0 0 0,1-1 0 0,2-2 128 0,2-1-128 16,1-3 0-16,2-3 0 0,1-1 0 0,-1-2-160 0,2-1-48 16,0-1-16-16,0-4 0 15,-1-4-64-15,1 0-16 0,-1-2 0 0,-1-2 0 0,0 3 160 16,0-1 144-16,-3-1-208 0,0 2 80 0,-3 0 128 0,-1 3 0 16,-3 0 0-16,0 3 0 0,-2 1 336 0,-2 2 0 15,-1 1 0-15,0 2 0 0,-3 1 128 0,0 4 32 16,0 0 0-16,0 0 0 0,0 0-240 0,0 0-32 15,0 0-16-15,-5 6 0 0,0 4-208 0,0 1 0 16,2 2 0-16,0 2 0 0,-1-1 0 0,2 2 0 16,1 2 0-16,0 0 0 0,1-1 0 0,1 0 0 0,1-1 0 0,0 1 0 15,2-1 0-15,0 0 0 0,2-3 0 0,-1 0 0 16,2-2 0-16,-1-1 0 16,1-2 0-16,1-1 0 15,2 0-528-15,-1-2-112 0,2-1 0 0,0-3-16 16,2-2-2640-16,-2-3-528 0,0-3-96 0</inkml:trace>
  <inkml:trace contextRef="#ctx0" brushRef="#br0" timeOffset="12485.76">13569 7696 28383 0,'0'0'1264'0,"-3"-5"256"0,-1 1-1216 0,-1-1-304 0,1 2 0 0,-2 0 0 16,1 1 1088-16,-2 1 176 0,0 1 16 0,-1 1 16 16,-1 0-432-16,-1 2-96 0,0 0 0 0,-1 2-16 15,0-1-368-15,0 4-80 0,-1 0-16 0,1 1 0 16,1 1-16-16,0 0 0 0,2 0 0 0,0 0 0 15,2 0-64-15,2-1-16 0,1 0 0 0,1-2 0 16,0 1-192-16,5 1 144 0,-1-2-144 0,2 1 128 16,0 0 0-16,2-2-128 0,1 2 192 0,3-1-64 15,-3-2-128-15,2 1 0 0,0-1 0 0,-1 0 128 16,-2-1-128-16,1 2 0 0,-1-1 0 0,1 1 128 0,-1-2-128 16,-2 0 0-16,-1 1 0 0,-1 0 128 0,-2-5-128 0,2 8 0 15,-2 0 0-15,-2-2 0 0,-1 2 192 0,-1-1-32 16,-1-1-16-16,0 2 0 0,-3 0 48 0,-1-1 0 15,1 0 0-15,-2-1 0 0,-1 0-32 0,0-2 0 16,-4 1 0-16,2-1 0 0,0-1 16 0,0 1 0 16,-3-2 0-16,1-1 0 0,2-1-176 0,1 0 0 15,1-2 0-15,2 0 128 0,0-1-128 0,2 2-176 16,2-1 48-16,5 2 0 16,-3-5-1792-16,3-1-336 0,2 0-80 0,3-1-13792 0</inkml:trace>
  <inkml:trace contextRef="#ctx0" brushRef="#br0" timeOffset="12705.85">13677 7713 30063 0,'0'0'1328'0,"0"0"272"0,0 0-1280 15,0 0-320-15,0 0 0 0,0 0 0 0,7 0 1376 0,-7 0 208 16,0 0 32-16,3 6 16 0,0 1-688 0,0 2-144 16,-2 1-32-16,0 1 0 0,-1 2-480 0,0 1-96 15,1-1-32-15,0 1 0 0,1 3-160 0,-1-1 128 16,0-1-128-16,2 1 128 0,0-3-128 0,1 0 0 31,-1-1 0-31,1 0 128 0,0-1-128 0,3-1 128 0,1-2-128 0,0-1 128 0,1-3-352 0,0-1-80 16,0-2-16-16,1-1 0 15,-1-1-1968-15,0-2-400 0,2-1-64 0</inkml:trace>
  <inkml:trace contextRef="#ctx0" brushRef="#br0" timeOffset="12863.35">13720 7504 34095 0,'-12'-12'3024'0,"8"8"-2416"16,-1-1-480-16,1 0-128 0,-1-1 912 0,1 2 176 16,-1 1 16-16,5 3 16 0,0 0-544 0,0 0-96 15,0 0-32-15,0 0 0 0,0 0-224 0,0 0-48 16,0 0-16-16,0 0 0 16,3 6-1120-16,0 1-208 0,2-1-48 0,-1 1-15488 0</inkml:trace>
  <inkml:trace contextRef="#ctx0" brushRef="#br0" timeOffset="22222.01">2198 11579 5519 0,'0'0'496'0,"0"0"-496"15,-5 0 0-15,0-2 0 0,0-1 2304 0,5 3 384 16,-5-2 64-16,5 2 0 0,-6-2-736 0,2 0-160 0,4 2-16 0,0 0-16 15,0 0-368-15,0 0-80 0,0 0-16 0,0 0 0 16,0 0-656-16,0 0-128 0,0 0-16 0,6-1-16 16,3 0-176-16,2-1-48 0,2 1 0 0,3 1 0 15,1 0-64-15,2 0 0 0,2-1-16 0,3 1 0 16,2 0 0-16,1 0 0 0,1 0 0 0,0-1 0 16,1-1-16-16,-2 1 0 0,0 0 0 0,-3 1 0 15,-2-1-64-15,-1 1-16 16,0 0 0-16,-2 0 0 0,-1-1 16 0,-3 1 0 0,-1 0 0 0,-2 0 0 0,-1-2-32 0,-2 2 0 15,-3-1 0-15,-6 1 0 0,0 0 112 0,0 0 16 16,0 0 0-16,0 0 0 0,0 0 128 0,0 0 48 16,-6-2 0-16,-3 1 0 0,-3 1-240 0,-4 1-32 15,-2 0-16-15,-4 1 0 0,-3 1-144 0,-2 0 0 16,-7 1 0-16,-4 2 0 0,-2-2 0 0,1 3-144 16,0 1 144-16,1 0-160 0,2 3 160 0,1 0 0 15,2 1 0-15,2 2 0 0,2-1 0 0,4-1-128 0,2-1 128 0,2 1 0 16,2 1 0-16,5 0-160 15,4 0 160-15,2 0 0 0,3-2-192 0,3 0 64 16,4 0 128-16,0-1-208 0,4-2 208 0,1 1 0 16,3-1-160-16,3-1 160 0,2-2 0 0,1 1 0 15,3-1 0-15,1-2 0 0,2 0 128 0,0-2-128 0,1-2 128 0,0-2-128 16,-1 0 304-16,-1 0-32 0,-3-2 0 0,0-1 0 16,-3 0 192-16,-2 0 48 0,-4-2 0 0,-1 0 0 15,-3-1 96-15,-2 0 32 0,-5-2 0 0,-2 0 0 16,-1 0-176-16,-3 0-16 0,-3-2-16 0,-2 2 0 15,-1 0-304-15,-2 2-128 0,0 1 128 0,-1 1-128 16,0 2 0-16,-1 1-320 16,2 3 48-16,-1 2 16 0,2 1-752 0,0 2-144 15,2 3-16-15,1 1-16 0,1 1-2048 0,1 2-416 16,2 1-64-16,3 1-32 0</inkml:trace>
  <inkml:trace contextRef="#ctx0" brushRef="#br0" timeOffset="22505.22">2557 11860 27871 0,'0'0'1232'0,"-2"-5"256"0,-1-1-1184 0,-1 1-304 15,2-1 0-15,0 2 0 0,-1 1 1104 0,3 3 176 16,0 0 16-16,0 0 16 0,-5-3-416 0,5 3-96 15,0 0-16-15,-4 6 0 0,1 2-624 0,0 3-160 16,1 3 0-16,1 1 0 0,-1 3 0 0,1 3 0 16,-1 1-160-16,1 1 160 0,-1 0 0 0,1 0 0 0,-1 0 0 0,1 1 160 15,0 2-160-15,0 0 0 16,-1 1 0-16,-1-2 0 0,1-2 0 0,0-1 0 16,-1-1 0-16,-2 0 0 0,2-3-272 0,1 0-96 0,0 0-16 0,-1-3 0 31,1-2-2208-31,1-2-448 0,1-3-96 0</inkml:trace>
  <inkml:trace contextRef="#ctx0" brushRef="#br0" timeOffset="22788.65">2495 12076 24879 0,'-14'-17'1088'0,"10"10"256"0,0-3-1088 0,0-2-256 16,0-3 0-16,2 1 0 0,1-1 1648 0,1 2 272 16,1-2 48-16,2 1 16 0,2 0-800 0,3 0-160 15,1-1-16-15,3 3-16 0,1 1-480 0,2 1-112 16,-1 1-16-16,1 3 0 0,1-1-160 0,0 3-32 31,1 1-16-31,-2 3 0 0,-1 2-176 0,0 1 0 0,-3 1 144 0,-2 3-144 0,0 1 0 0,-1 0 144 16,-3 2-144-16,0 1 0 0,-5 0 144 0,0 4-144 15,-5-2 0-15,0 1 144 0,-3 0-144 0,-2 1 128 16,-3-1-128-16,-1-1 128 0,-2-1-128 0,1-1 128 16,-1-1-128-16,-1-1 128 0,-1-2-128 0,1-1 192 15,-1 0-192-15,3-2 192 0,-2-1-192 0,3 0 0 16,1-1 0-16,2-1 0 15,2 0-768-15,2 0-16 0,2 0-16 0,5-1 0 16,0 0-2336-16,0 0-480 0</inkml:trace>
  <inkml:trace contextRef="#ctx0" brushRef="#br0" timeOffset="23024.87">2941 11888 13823 0,'7'-12'1216'0,"-5"7"-960"0,-1 0-256 0,1-1 0 0,-2 6 3872 0,2-4 736 15,-2 4 128-15,0 0 48 0,0 0-2672 0,0 0-512 16,0 0-128-16,0 0 0 0,0 0-960 0,0 0-176 16,-3 10-32-16,0 1-16 0,2 2-288 0,0 1 0 15,0 4 128-15,-2 0-128 0,1 1 0 0,0 1 0 16,1 1 0-16,0 0 0 16,0-1 0-16,0 0 0 0,1-1 0 0,-3 1 0 0,2-2 128 0,1 0-128 15,0 0 0-15,0-3 0 0,-1 0-192 0,1-3-160 0,1-1-32 0,0-2-10528 31,-1-2-2112-31</inkml:trace>
  <inkml:trace contextRef="#ctx0" brushRef="#br0" timeOffset="24612.54">3732 12232 10127 0,'0'0'896'0,"0"0"-704"0,-2-5-192 0,2 5 0 16,-1-6 3968-16,-1 1 768 0,-2 0 160 0,3 1 32 15,1-1-2592-15,1 1-512 0,0 1-96 0,-1 3-32 16,0 0-704-16,0 0-144 0,5-2-16 0,-5 2-16 0,0 0-528 0,5 5-96 15,0 2-32-15,-1 1 0 0,-1 2-160 0,0 1 0 16,-3 3 0-16,0 1 0 0,-3 1 0 0,1 2 0 16,-2 1 0-16,-2-1 0 0,-1 2 0 0,-2 1 0 15,-1 0 0-15,0-1 0 16,-2-1-512-16,-1-1-128 0,-2 0-16 0,1-2-16 16,-1 1-592-16,0-3-112 0,1 0-32 15,0-1-8128-15,-2-2-1648 0</inkml:trace>
  <inkml:trace contextRef="#ctx0" brushRef="#br0" timeOffset="25508.54">4624 11776 23039 0,'0'0'2048'0,"0"0"-1648"16,-2-5-400-16,2 5 0 0,-1-4 768 0,1 4 80 0,0 0 16 0,1-5 0 16,-1 5 144-16,5-4 16 0,2 1 16 0,2 1 0 15,2-1-544-15,3 2-112 0,3 0-32 0,1 0 0 16,3 0-112-16,1-1-32 0,1 0 0 0,3-1 0 15,-2 1 32-15,0 1 0 16,0 0 0-16,0 0 0 0,0 0-96 0,-2 0-16 16,-2 1 0-16,-1 0 0 0,-2 0-128 0,-2 0 0 0,-2 0 144 0,-2 0-144 15,-2 0 128-15,-2 0-128 0,-7 0 160 0,0 0-160 0,0 0 256 0,0 0-32 16,0 0-16-16,-5-3 0 0,-1 1-16 0,-4 1-16 16,-2 0 0-16,-4 0 0 0,-1 0-176 0,-3 1 0 15,-2 0 0-15,-2 1 0 0,-2 1 0 0,0 1 0 16,-3 1 0-16,-1 0 0 0,-1 3 0 0,-1 0 0 15,0 1 0-15,3 1 0 0,3 2 0 0,1 1 0 16,2 1 0-16,3 2 0 16,2 0 0-16,3 0-144 0,2 3 144 0,3-3 0 0,2 1-176 0,4 0 176 15,1-1-160-15,4-1 160 0,3 0-144 0,1-1 144 16,2-1-128-16,3-1 128 0,1-1 0 0,3-2 0 16,3-1 0-16,1-3 0 0,3-1 256 0,1 0 0 0,1-3-16 0,0-2 0 15,-1-1 144-15,-1 0 16 16,-3-4 16-16,-3 1 0 0,-3-2 96 0,-2-1 0 0,-3 0 16 0,-3-1 0 15,-2-1-32-15,-2 0-16 0,-2 2 0 0,-4-1 0 16,-4 0-176-16,-1 1-48 0,-2-1 0 0,-2 3 0 31,-1 2-256-31,-2 2 0 0,-1 0 0 0,2 2-144 16,-2 1-368-16,2 3-80 0,0 1-16 0,2 3 0 16,1 0-496-16,3 4-112 0,-1 1 0 0,2 3-9584 0,3 0-1904 0</inkml:trace>
  <inkml:trace contextRef="#ctx0" brushRef="#br0" timeOffset="26074.83">5089 11986 3679 0,'0'0'320'0,"-1"-6"-320"16,1 0 0-16,1-1 0 0,2 0 4080 0,-1 1 736 15,1-1 160-15,-1 1 16 0,1-1-2080 0,-1 2-416 0,-2 5-96 0,3-5-16 16,-3 5-784-16,0 0-176 0,0 0-16 16,0 0-16-16,0 0-816 0,0 0-176 0,3 6-16 0,0 1-16 15,-1 3-368-15,-2 2 144 0,0 2-144 0,0 1 0 16,0 3 0-16,-2 1 0 0,0 1 0 0,1 1 0 15,0 3 0-15,0 3 0 0,1 0 0 0,0 0 0 16,0-1 0-16,1-2 0 0,0-1 0 0,0-1 0 0,3-1 0 0,-3-1 0 16,2-4 0-16,0 0 0 0,-1-4 192 0,-1-1-64 15,0-2 0-15,0-3-128 0,0 1 224 0,-1-7-64 16,0 0-16-16,0 0 0 0,0 0-16 0,0 0 0 16,-4-7 0-16,-1-1 0 0,1-5 64 0,-3-1 0 15,2-3 0-15,-1-2 0 0,1-1-192 0,-1-2 128 16,1-3-128-16,0-2 128 0,1 1-128 0,1 0 192 15,0-1-192-15,2 2 192 0,2 1 64 0,3 1 32 16,0 1 0-16,3 1 0 0,-2 2-288 0,3 2 0 16,2 2 0-16,1 2 0 0,0 1 0 0,1 1 0 15,1 1 0-15,1 2 0 0,3 2 0 0,-3 0 0 16,3 3 0-16,-4 1-144 0,-1 2 144 0,-1 1 0 16,-2 1 0-16,-2 1-128 0,0 3 128 0,-1-1 0 15,-2 2 0-15,-2 2 0 0,-2 2 0 0,-2 1 0 16,-2 1 0-16,-3 2 0 0,-3 2 0 0,-3-1-128 15,-3 0 128-15,1-1-128 0,-1-3-128 0,-1 2-32 16,1 0 0-16,-1-1 0 16,1-2-112-16,1 0-32 0,2-2 0 0,2-2 0 15,0 2-2160-15,2 0-432 0,3-1-96 0</inkml:trace>
  <inkml:trace contextRef="#ctx0" brushRef="#br0" timeOffset="26373.48">5426 12106 27647 0,'4'-11'2448'0,"0"5"-1952"0,-1 0-496 0,3-1 0 0,-1 1 912 16,3 2 96-16,-1 0 16 0,1 0 0 15,0 2 64-15,-2 0 0 0,1 1 16 0,0 2 0 0,-1 1-640 0,-6-2-128 16,7 6-16-16,-4-1-16 0,0 2-304 0,-1 2 128 16,-2 2-128-16,-3 2 0 0,0 0 128 0,-2 2-128 15,-3 2 0-15,0-1 0 0,-1 2 0 0,1-2 0 16,-1 0 0-16,0-1 0 0,0-2 0 0,1-2 0 15,2-1 0-15,1-1 0 0,0-2 128 0,1-1-128 16,0-1 192-16,4-5-192 0,0 0 384 0,0 0-48 16,0 0 0-16,0 0 0 0,0 0-96 0,6 1-32 15,0 0 0-15,2-1 0 0,1-1-208 0,2 0 0 16,1 0 128-16,2 1-128 0,1 0 0 0,0 0-256 16,1-1 48-16,2 1 16 15,1 2-2032-15,-1-1-400 0,1 0-64 0</inkml:trace>
  <inkml:trace contextRef="#ctx0" brushRef="#br0" timeOffset="26624.97">5906 12246 26719 0,'0'0'2368'0,"0"0"-1888"16,0 0-480-16,0 0 0 0,6 0 1024 0,1 2 96 15,-1 0 32-15,1 2 0 0,-1 1-224 0,-1 1-32 16,-1 3-16-16,0 1 0 0,-2 2-368 0,0 1-80 16,0 1-16-16,-2 2 0 0,-1 0-176 0,-1 1-48 15,-1-1 0-15,-3 2 0 0,-1 1-64 0,-3 0 0 16,-4 1-128-16,-1 2 192 16,-4 1-1424-16,-2 0-304 0,-3 1-48 0,0-2-16 0</inkml:trace>
  <inkml:trace contextRef="#ctx0" brushRef="#br0" timeOffset="27253.68">7105 11713 30111 0,'-5'-10'1344'0,"2"5"256"0,1-2-1280 0,2-1-320 16,-2-3 0-16,4 0 0 0,-2 0 768 0,3-1 64 0,1-2 32 15,3-2 0-15,2-1 32 0,2-3 0 0,1-1 0 0,4-1 0 16,3 0-336-16,3 0-64 0,2 0-16 0,3 1 0 15,0 1-176-15,1 4-48 16,-1 2 0-16,1 2 0 0,-2 3-96 0,-2 2-32 0,-2 3 0 0,-1 2 0 0,-1 3-128 0,-2 2-176 16,-2 1 48-16,-2 4 0 0,0 3 128 0,-2 2-128 15,-2 4 128-15,-2-1-128 16,0 2-400-16,-1 2-80 0,-1 1-16 0,-2 1 0 16,-3 2-1968-16,-2 0-400 0,0-1-80 0,-2-2-10112 15</inkml:trace>
  <inkml:trace contextRef="#ctx0" brushRef="#br0" timeOffset="27508.02">7464 11567 13823 0,'-3'-8'1216'0,"-1"-2"-960"16,-2-1-256-16,1 1 0 0,-1 1 2544 0,1 2 464 15,0 0 80-15,1 3 32 0,-2 0-880 0,6 4-192 16,-5-1-16-16,0 2-16 0,1 4-1056 0,1 1-224 16,-2 3-32-16,1 2-16 15,1 3-512-15,-1 3-176 0,0 1 0 0,-2 2 144 0,2 4 32 0,0 1 0 16,-1 2 0-16,1 3 0 0,-2 0-32 0,1 2 0 15,0 1 0-15,1-1 0 0,1-2-144 0,2 1 0 0,0-1 144 0,1-3-144 16,0-1 0-16,2-3 144 0,1-3-144 0,1-3 0 0,1-1 208 0,1-2-64 16,3-2-16-16,1-1 0 0,1-1-128 0,0-4 192 15,1-1-192-15,3-2 192 0,0-3-192 0,3-2 0 16,0-2 144-16,2-3-144 31,0-2-480-31,1-2-160 0,1-2-48 0,0-1-10000 0,0-3-1984 0</inkml:trace>
  <inkml:trace contextRef="#ctx0" brushRef="#br0" timeOffset="28026.05">8063 11841 13823 0,'0'0'1216'0,"1"-6"-960"0,0-1-256 0,0 2 0 0,-1-1 2624 0,0 6 464 16,0 0 112-16,-2-4 0 15,2 4-1392-15,-5-2-272 16,-2 1-64-16,-1 2-16 0,-1 1-672 0,-2 4-128 0,-2 1-16 0,-2 3-16 16,-2 2-352-16,1 3-64 0,-2-1-16 0,2 0 0 15,-1 2-192-15,1-2 144 0,0-1-144 0,4-1 128 16,3 0-128-16,3-1 0 0,1-1 0 0,3-1 0 0,1-1 192 0,3-2 0 16,3 1 0-16,1-2 0 0,3 0-64 0,2-1 0 15,1-1 0-15,2 1 0 0,3-2-128 0,-1 0 160 31,0-1-160-31,0 1 160 0,0 0-160 0,-1-1 160 16,0 0-160-16,-1 0 160 0,-2 0-160 0,1 1 128 16,-2 1-128-16,-1 1 128 0,-1-2 48 0,-3 2 0 15,-6-4 0-15,4 6 0 0,-2-1 128 0,-2 2 16 16,-4 0 16-16,2-1 0 0,-3 2 32 0,-2 0 0 0,-2-2 0 0,-1 1 0 16,-2-1-144-16,-1 1-32 15,-1 0 0-15,-2-1 0 0,1 1-192 0,-1 0 0 16,-1 0 128-16,-1 0-128 15,3-1-448-15,1 1-144 0,-1-3-32 0,3 1 0 16,1-2-1792-16,4-1-352 0,2 0-80 0</inkml:trace>
  <inkml:trace contextRef="#ctx0" brushRef="#br0" timeOffset="28261.47">8383 11958 30399 0,'0'0'2704'0,"0"0"-2160"0,0 0-544 0,0 0 0 0,0 0 1024 0,0 0 80 15,0 0 32-15,0 0 0 16,0 0-432-16,-6 5-96 0,1 2-16 0,-1 3 0 16,1 2-240-16,0 3-48 0,2 0-16 0,-1 0 0 0,0 2-128 0,2-1-32 15,-1 3 0-15,1 1 0 0,0 0-128 0,0 0 0 16,2-2 144-16,2 0-144 0,-1-2 0 0,1-1 144 16,0-3-144-16,0-2 0 0,0-2 0 0,2-1-256 15,0-1 32-15,-4-6 0 16,7 1-2784-16,0-4-576 0</inkml:trace>
  <inkml:trace contextRef="#ctx0" brushRef="#br0" timeOffset="28638.91">9021 11966 10127 0,'0'0'896'0,"0"0"-704"15,0 0-192-15,0 0 0 0,0 0 3856 0,0 0 752 16,0 0 128-16,6 3 48 0,-6-3-2816 0,7 7-560 16,-1 1-128-16,-2 0 0 0,-1 2-192 0,-1 1-16 15,0 1-16-15,-1 2 0 0,-2 0-528 0,-1 1-96 16,-2 2-32-16,1-2 0 0,-2-1-208 0,0 2-32 16,-3-1-16-16,0 1 0 0,-1-1-144 0,-1 0 0 15,-1 1 0-15,-1-2 0 16,-1 0-2528-16,1 0-544 0,0-1-96 0</inkml:trace>
  <inkml:trace contextRef="#ctx0" brushRef="#br0" timeOffset="28890.91">9583 11443 34895 0,'4'-24'1536'0,"0"14"336"0,1-2-1488 0,3 0-384 0,2 0 0 0,1 1 0 0,1 0 144 16,2 0-144-16,3 0 192 0,0 1-192 16,1 1 416-16,1 2-32 0,-1 0 0 0,2 3 0 15,-1 0-256-15,1 2-128 0,-1 1 0 0,1 1 128 0,-1 1-128 0,0 2 0 16,-2 2 0-16,1 0 0 16,-4 3 0-16,-1 1 0 0,-1 1 0 0,-1 1 0 15,-2 2-1376-15,-2 0-256 0,-3 1-48 0,-2 1-8192 16,-1-1-1648-16</inkml:trace>
  <inkml:trace contextRef="#ctx0" brushRef="#br0" timeOffset="29141.89">9874 11368 28911 0,'0'0'1280'0,"-3"-4"256"0,0 1-1216 0,3 3-320 16,-5-3 0-16,5 3 0 0,-6-1 1392 0,0 3 208 15,1 1 64-15,-1 4 0 0,0 1-912 0,-2 5-176 0,0 2-48 16,0 4 0-16,-3 2-304 0,0 3-64 0,0 2-16 0,-2 3 0 15,0 0 112-15,0 3 0 16,1 1 16-16,1 0 0 0,1 0-272 0,2-1 128 0,2-1-128 0,1-1 0 16,3-2 128-16,1-1-128 0,2-3 0 0,1-1 0 15,3-2 0-15,0-1 160 16,2-4-160-16,2 0 128 0,2-3-128 0,1-2 0 0,2-3 0 0,3-1 128 16,1-3-720-16,2-3-160 0,1-4-16 0,3-1-16 15,3-3-2224-15,1-2-432 16,3-2-80-16,0-5-8960 0</inkml:trace>
  <inkml:trace contextRef="#ctx0" brushRef="#br0" timeOffset="29426.29">10247 11733 9215 0,'4'-5'816'0,"-1"0"-656"16,-1-1-160-16,0 1 0 0,-2-1 3904 0,-2 1 768 16,-3 0 128-16,-2 2 48 15,-1-2-2288-15,-2 1-448 0,-1 3-80 0,0 1-32 0,-3 2-1024 0,0 2-208 16,0 0-32-16,-1 2-16 0,1 1-416 0,2 1-96 16,0 1-16-16,3 1 0 0,2 0-192 0,2 1 128 15,2 0-128-15,0 0 0 0,2 0 0 0,2 0 0 16,0-1 0-16,3-1 0 0,2 2 0 0,2-1 0 15,1 0 0-15,1 0 0 0,1 1 128 0,1-2-128 16,1 0 0-16,0 0 144 0,0-2-144 0,1 3 192 0,-1-3-192 0,-1-1 192 16,0 1 32-16,-3 1 16 0,-1-3 0 0,-3 1 0 15,-2 0 16-15,0 0 16 0,-3-6 0 0,-2 5 0 16,-1 1 208-16,-2-1 32 0,-3 0 16 0,-3 0 0 16,-2 1-208-16,-2-1-32 0,-3 1-16 0,-1-2 0 15,-1 0-272-15,0 1 160 0,2-2-160 0,1 0 128 16,3 0-384-16,2-1-64 0,2-1-32 0,2 0 0 31,3 0-1584-31,5-1-320 0,0 0-64 0,5-4-13808 0</inkml:trace>
  <inkml:trace contextRef="#ctx0" brushRef="#br0" timeOffset="29612.12">10571 11804 21183 0,'0'0'1888'0,"6"0"-1504"0,0 0-384 0,-6 0 0 15,5 4 2224-15,0 0 368 16,-2 0 80-16,0 4 16 0,0-1-720 0,-3 1-144 0,-3 3-32 0,1 2 0 0,-1 0-816 0,0 2-160 15,-3 1-48-15,-1 0 0 0,0 1-480 0,-1 0-96 16,0 1-32-16,1 0 0 0,-1-2-160 0,0 0 0 16,2 0 144-16,0-1-144 0,3-2 0 0,0-1 0 15,0-3-192-15,2-1 64 16,1-8-1712-16,0 0-336 0,0 0-64 0,0 0-13472 0</inkml:trace>
  <inkml:trace contextRef="#ctx0" brushRef="#br0" timeOffset="29725.05">10565 11625 10127 0,'-11'-7'896'0,"7"4"-704"15,-1 0-192-15,5 3 0 0,-3-5 4000 0,3 5 768 0,0 0 160 0,0 0 16 16,0 0-6176-16,0 0-1248 0</inkml:trace>
  <inkml:trace contextRef="#ctx0" brushRef="#br0" timeOffset="30431.84">10489 11933 11679 0,'0'0'512'16,"0"0"128"-16,-5-3-512 0,-1-1-128 0,1 0 0 0,-1 1 0 0,1-2 1648 0,-1 1 304 0,1-3 64 0,-1 2 16 15,2-2 208-15,0 1 32 0,0-3 16 0,2 1 0 16,2-1-528-16,1 0-96 0,1 0-32 0,2-1 0 0,0-1-576 0,3 1-112 15,0-1-32-15,2 1 0 0,0 0-368 0,1 1-80 16,1 1-16-16,0 2 0 0,0-1-192 0,0 3-32 16,1 1-16-16,-2 1 0 15,1 2-48-15,0 3-16 0,-2 0 0 0,-2 2 0 0,0 3-144 0,0 2 0 16,-4 2 144-16,0 4-144 0,-2 0 0 0,-1 4 144 16,-3 2-144-16,-1 2 0 0,-3 1 128 0,-2 3-128 15,-1-2 0-15,-1 2 0 0,-1-2 128 0,0 1-128 16,1-2 0-16,1-3 0 0,0-3 144 0,4-3-144 15,-3-2 0-15,3-2 144 0,2-2 112 0,1-1 32 16,0-3 0-16,3-6 0 16,0 0 432-16,0 0 96 0,0 0 16 0,8 0 0 15,1-1-192-15,2-2-48 0,2-2 0 16,3-2 0-16,2-2-272 0,3 1-48 0,1-2-16 0,1 1 0 16,1 1-256-16,1 2 0 0,-6-1 0 0,1 0 0 15,-1 1 0-15,-3 0 0 16,-1 2 0-16,-1 1 0 0,0 0 0 0,-2 1 0 0,-2 1 0 0,-1 1 0 15,-1 0-384-15,-2 1 32 0,0 0 0 0,-6-1 0 16,0 0-384-16,0 0-80 0,3 6-16 0,-3-6 0 16,0 0-2128-1,1 6-432-15,-1-6-96 0</inkml:trace>
  <inkml:trace contextRef="#ctx0" brushRef="#br0" timeOffset="46574.85">4000 13231 11967 0,'-1'-12'528'0,"1"12"112"0,1-7-512 0,1 0-128 16,-1-2 0-16,-1 1 0 0,0 1 2544 0,0 2 464 0,-1-2 112 0,-1 1 16 16,0 0-1584-16,0 2-304 0,-1-1-64 0,3 5-16 15,-2-4-288-15,2 4-64 0,-7-2-16 0,7 2 0 16,-4 0-208-16,-2 2-32 16,1 1-16-16,-1 3 0 0,1 3-304 0,-2 2-64 0,0 3-16 0,0 2 0 0,-1 4-160 0,2 2 128 15,-2 2-128-15,1 3 128 0,0 0-128 0,3 1 128 16,0-2-128-16,0 2 128 0,2-2-128 0,2 1 0 15,1-1 0-15,3-2-176 0,0-2 176 0,3-2 0 16,0-1 128-16,3-2-128 0,1-1 384 0,3-2 16 16,2-1 0-16,0-2 0 15,1-3-64-15,0-3-16 0,2-1 0 0,1-3 0 0,0-2 0 0,1-3 0 32,0-1 0-32,1-3 0 0,0-3-16 0,-2-2-16 15,0-2 0-15,1-4 0 0,-2-3-16 0,-2-3 0 16,-1-4 0-16,-3 0 0 0,-4 2-16 0,-4-2 0 15,-2 0 0-15,-5 0 0 0,-2 3 0 0,-3 0 0 16,-2 2 0-16,-4 2 0 0,-3 1 256 0,-2 2 32 16,-1 3 16-16,-2 2 0 0,-1 3-272 0,0 2-48 15,-1 2-16-15,-1 3 0 0,1 2-224 0,1 3 0 16,0 1 0-16,1 3 0 0,2 4-160 0,1 1 32 0,2 2 0 0,0 3 0 16,3 0 0-16,3 0 0 0,2 1 0 0,3-1 0 0,-1 2 0 0,3-1 0 15,2 2 0-15,1-2 0 0,1 0 128 0,2-2-192 16,3 0 192-16,-1-1-192 0,2 0-32 0,2-1-16 15,1-1 0-15,3-1 0 16,3-1-336-16,2-1-64 0,2 0 0 0,2-2-16 16,0 0-1376-16,3-1-272 0,4 1-48 0,1-2-16 15,2 1-736-15,0-1-160 0</inkml:trace>
  <inkml:trace contextRef="#ctx0" brushRef="#br0" timeOffset="46843.27">4495 13499 6447 0,'0'0'576'0,"0"0"-576"16,0 0 0-16,0-5 0 0,-1-1 3632 0,1 0 608 16,0-1 128-16,-1-1 32 0,1 2-1536 0,0 0-304 15,0 6-64-15,0 0-16 0,0-5-608 0,0 5-112 0,0 0-32 0,0 0 0 16,0 0-832-16,0 0-160 16,0 0-32-16,0 0-16 0,0 0-416 0,0 0-80 15,0 0 0-15,5 9-16 0,-1 1-48 0,-1 3-128 16,0 2 192-16,-1 3-64 0,0 2-128 0,0 2 0 0,0 2 144 0,-2 2-144 15,1 2 0-15,-1 0 0 0,0 2 0 0,0 1 128 0,0-3-128 0,0 0 0 16,0-1 128-16,0 0-128 0,2-2 0 0,-1-2-320 16,0-2 64-16,0-1 16 15,1-3-464 1,0 0-112-16,0-4-16 0,1-2 0 0,-1-2-1840 0,0-2-368 16,-2-7-80-16,0 0-16 0</inkml:trace>
  <inkml:trace contextRef="#ctx0" brushRef="#br0" timeOffset="47095.15">4545 13662 14735 0,'-9'-25'1312'0,"6"14"-1056"16,-2-3-256-16,2-2 0 0,0 0 3424 0,2-1 624 16,1 1 128-16,1-2 32 0,1 2-2288 0,2 0-464 15,2 2-96-15,1 1-16 0,0 1-736 0,3 1-160 16,2 1-16-16,1 2-16 0,3 1-176 0,-1 3-48 16,1 1 0-16,-1 2 0 0,0 1 0 0,-1 2 0 0,-3 0 0 0,-1 2 0 15,-2 3-64-15,1 2-128 16,-3 2 176-16,-3 1-176 0,-3 0 128 0,-2 3-128 15,-4 3 0-15,-3 1 0 0,-3-1 0 0,-2 1 0 0,-2-1-176 0,-1-1 176 16,-1-1-256-16,1-2 48 0,0-1 16 0,1-2 0 16,-1-1 192-16,2-1 0 0,1-3 144 0,2 0-144 15,2-2 0-15,0 0 0 0,1-1 0 0,2-1-160 32,7-2-1568-32,0 0-304 0,0 0-64 0,0 0-12224 0</inkml:trace>
  <inkml:trace contextRef="#ctx0" brushRef="#br0" timeOffset="47866.18">4930 13526 11967 0,'0'0'1072'0,"-1"-6"-864"16,0 0-208-16,0 0 0 0,1 2 3088 0,-1-2 576 0,-1 1 112 0,0-1 32 15,-1 0-1088-15,0 0-224 16,0 1-32-16,3 5-16 0,-3-4-976 0,3 4-208 0,0 0-48 0,0 0 0 15,0 0-656-15,0 0-144 0,0 0-32 0,0 0 0 16,0 0-256-16,-1 8-128 0,0 0 128 0,0 2-128 16,1 2 0-16,0 1 0 0,0 1 0 0,1 2 0 0,0 0 0 0,1 2 0 15,0 0 0-15,1 3 0 0,-1-2-256 0,0 0-96 16,-1-2-16-16,1 1 0 16,1 0-1472-16,-1-2-288 0,0-1-64 0,2 0-12976 0</inkml:trace>
  <inkml:trace contextRef="#ctx0" brushRef="#br0" timeOffset="48466.31">5374 13816 28559 0,'0'0'2544'0,"0"0"-2032"15,0 0-512-15,0 0 0 0,0 0 992 0,0 0 96 0,0 0 32 0,5 6 0 16,-3-2-352-16,2 3-64 0,0 0 0 0,-1 2-16 15,0 1-48-15,1 1-16 16,-3 0 0-16,1 3 0 0,-2 0-192 0,-1 1-48 0,-3-1 0 0,-1 3 0 16,-2-1-224-16,-3 2-160 0,-4-1 192 0,0 3-192 15,-5 2-2048-15,2 0-512 0,-4 1-96 0,-1-1-12000 16</inkml:trace>
  <inkml:trace contextRef="#ctx0" brushRef="#br0" timeOffset="49065.43">6084 13280 24015 0,'0'0'1056'0,"-1"-5"224"0,-1-1-1024 0,0 1-256 0,1-1 0 0,0 2 0 16,-2 1 1648-16,0 1 272 0,-2-2 48 0,0 2 16 15,0 3-752-15,0 2-144 0,-3 2-16 0,0 1-16 0,0 4-608 0,-1 2-112 16,0 3-16-16,0 1-16 0,2 2-160 0,-1 2-16 15,-1 1-128-15,4-1 192 16,-3 4-192-16,3 0 0 0,2-1 128 0,2 0-128 0,1 0 0 0,2-1 0 16,2-2 0-16,1-3 0 0,2 1 0 0,1-1 0 15,3-2 128-15,3-2-128 0,1-2 368 0,3-1-32 16,1-3 0-16,0-3 0 0,1-2-64 0,-1-2-16 16,-1-3 0-16,0-1 0 0,0-4-64 0,-1-2 0 15,0-3-16-15,-1-3 0 0,1-3-32 0,-2-2 0 16,-2-4 0-16,-1-1 0 0,-2-4 0 0,-1 0 0 15,-2-2 0-15,-3 1 0 0,-2 1-16 0,-2 2-128 0,-2 1 192 16,-2 3-64-16,-2 1 80 0,-3 3 16 16,-2 2 0-16,-1 3 0 0,-1 3 96 0,-1 3 0 15,-2 1 16-15,0 4 0 0,-1 2-208 0,1 2-128 0,-3 2 160 0,2 1-160 16,-1 4 0-16,1 2 0 0,1 1 0 16,2 1 0-16,0 2-176 0,3 2 176 0,3 1-160 0,0 0 160 15,2 1-192-15,3-1 48 0,3 1 16 16,2-2 0-16,2 0 128 0,1 0-160 0,3 0 160 0,2-2-160 0,1-1 160 0,2-1-160 15,0 0 160-15,5 0-160 16,-3-1-224-16,4-1-64 0,0-1 0 0,1-2 0 16,1-1-1664-16,1-1-352 0,0 0-64 0,3-2-12752 15</inkml:trace>
  <inkml:trace contextRef="#ctx0" brushRef="#br0" timeOffset="49301">6600 13403 24879 0,'0'0'2208'0,"-6"-2"-1760"0,1 0-448 0,0 0 0 15,0 1 1840-15,5 1 272 16,-6-1 64-16,6 1 16 0,0 0-544 0,0 0-112 16,-4 2-32-16,0 1 0 0,0 2-784 0,0 0-144 0,2 4-48 0,-1 2 0 15,2 2-336-15,1 4-192 0,0 1 192 0,0 2-192 16,-1 1 128-16,0 2-128 16,0 1 0-16,0 3 0 0,-1 1 0 0,0 1 0 0,0-1 0 0,1-1 0 15,1 2 0-15,1-4 0 16,-1-2 0-16,2-1 0 0,-1-2-128 0,0 0-144 15,0-3-32-15,0 0 0 16,0-3-1392-16,1-2-288 0,0-2-48 0,1-2-8416 0,-1-3-1696 0</inkml:trace>
  <inkml:trace contextRef="#ctx0" brushRef="#br0" timeOffset="49584.41">6578 13608 10127 0,'-5'-23'896'0,"5"11"-704"0,0-4-192 0,1-3 0 0,3-1 3840 0,-1 0 720 15,0 0 160-15,2 2 16 0,2 0-2752 0,2 2-544 16,-1 1-112-16,0 1-32 16,0 1-224-16,2 2-48 0,0 1-16 0,0 2 0 0,0 3-384 0,-1 0-80 15,-1 3-16-15,-1 1 0 0,1 1-272 0,0 1-48 16,-3 2-16-16,0 3 0 0,-1 1-192 0,-2 0 128 16,-1 2-128-16,-1 2 0 0,-2 2 0 0,-1 4 128 15,-3 0-128-15,-1 2 0 0,-3 0 0 0,-1-1 0 16,0 1 0-16,0-1 0 0,0-3 0 0,0-2 0 15,0-1 0-15,0-1 0 0,-1-1 0 0,-1-1 0 16,1-1 144-16,0 0-144 0,3-2 128 0,2 0-128 16,0-2 128-16,1 0-128 15,-1 1-256-15,4-2-128 0,3-3-16 0,0 0-10832 16,0 0-2160-16</inkml:trace>
  <inkml:trace contextRef="#ctx0" brushRef="#br0" timeOffset="49921.12">6848 13679 32015 0,'1'-11'1408'0,"-1"11"320"0,3-6-1392 0,-1 1-336 0,0-1 0 0,1 2 0 16,-3 4 896-16,5-5 96 0,-5 5 32 0,5-3 0 0,1 1-432 0,-6 2-80 15,0 0 0-15,0 0-16 0,6 3-368 0,-1 3-128 16,-2 0 0-16,-1 3 144 0,-1 0-144 0,0 1 0 15,-2 0 0-15,-1 1 0 0,-1 1 0 0,-2 0 0 16,1 0 0-16,0 0 0 0,-1-1 0 0,1 0 0 16,-1 0 0-16,2-2 0 0,1-1 0 0,0-2 0 31,2-6 128-31,0 0-128 0,0 0 144 0,0 7-144 0,0-7 160 0,0 0-160 0,4 5 224 0,2 0-48 16,0-2-16-16,3-1 0 15,1-1-160-15,1 0 0 0,1 0 0 0,0 1 0 31,1-1-2000-31,1-1-336 0,-1 0-64 0</inkml:trace>
  <inkml:trace contextRef="#ctx0" brushRef="#br0" timeOffset="50088.41">7242 13803 33407 0,'0'0'1472'0,"0"0"320"15,0 0-1440-15,0 0-352 0,0 0 0 0,0 0 0 0,0 0 784 0,6 4 96 16,-2 1 16-16,0 0 0 0,0 3 80 0,-2 1 32 15,-2 2 0-15,-1 0 0 0,-1 0-560 0,-3 2-96 16,-1 2-32-16,-2 2 0 0,-2-1-320 0,-2 2 144 16,-3 2-144-16,-3 1 0 15,-1 3-2560-15,-1 0-608 0,-22 26-128 0,9-13-32 0</inkml:trace>
  <inkml:trace contextRef="#ctx0" brushRef="#br0" timeOffset="53690.09">9257 13232 15135 0,'1'-10'672'0,"-1"10"144"0,0-6-656 0,0 0-160 0,-1-1 0 0,1 1 0 16,-1-1 1568-16,0 1 288 0,-1-1 48 0,0 2 16 0,-2 0-112 0,2 2-16 16,2 3 0-16,-5-2 0 0,0-1-672 0,0 3-144 15,-2 2-16-15,1 2-16 0,-2 4-496 0,0 2-80 16,-1 3-32-16,1 3 0 0,-3 3-160 0,1 2-48 16,-1 2 0-16,1 1 0 0,0 1 32 0,1 1 0 15,0 0 0-15,3 1 0 0,1-2-160 0,3-2 0 16,1 1 0-16,2-2 128 0,2-2 0 0,2-1 0 15,0-3 0-15,4-2 0 0,1-1 240 0,2-2 32 16,1-2 16-16,4-1 0 0,2-2-64 0,1-3-16 0,2-3 0 0,2-2 0 16,0-3-16-16,0-1-16 15,-1-3 0-15,1-3 0 0,-2-1-48 0,-1-5 0 0,-1-2 0 0,-1-2 0 16,-3-3-16-16,-2-1-16 0,-3-3 0 0,-2 0 0 16,-2-1 16-16,-4 0 0 0,-3 0 0 0,-2 2 0 15,-2 0 48-15,-4 2 16 0,-3 1 0 0,-1 5 0 16,-1 2-16-16,-4 3 0 0,1 1 0 0,-3 4 0 15,-2 3-160-15,0 1-128 0,-1 5 144 0,0 3-144 16,0 2 0-16,1 2 0 0,0 3-128 0,1 3 128 16,3 4-208-16,1 0 64 0,2 3 16 0,2 1 0 0,2-1 0 15,4 1 0-15,1 0 0 0,3 0 0 16,2 0 0-16,4-2 0 0,0 0 0 0,3-4 0 16,3 0-48-16,2 0 0 0,2-2 0 0,2 0 0 15,3-1-208-15,2-1-64 16,2-3 0-16,2 1 0 0,0-2-480 0,3-2-96 0,2-1-32 0,-1-2 0 15,2-2-608-15,0-1-112 0,0-1-16 0,-1 0-16 16,1-2 592-16,-1 1 112 0,-4-1 16 0,-1 1 16 0,-3 0 784 0,-4-1 160 16,-1 2 128-16,-5 0-192 0,-3 0 608 0,-4 1 112 15,-5 2 32-15,0 0 0 0,0 0 784 0,0 0 144 16,0 0 48-16,-6-1 0 0,-2 1-496 0,-1 1-80 0,0 0-32 0,-1 1 0 16,0 2-480-16,1 0-112 15,-1 1-16-15,1 0 0 0,1 3-144 0,2-1-48 16,0 1 0-16,2 0 0 0,-1 1-128 0,3-1 0 0,1 1-160 0,1 1 160 15,1 0 0-15,2 0 0 16,2-1 0-16,1 0 0 0,3-1 0 0,2 1 0 0,1 0 0 0,0 1 0 16,2-1 0-16,0-1 0 0,-1 2 0 0,-1-2 0 15,0 0 144-15,-3-1-144 0,1 1 0 0,-2 0 144 16,-3-2-144-16,0 1 0 0,-3-1 144 0,-1 1-144 16,-3 0 208-16,1-1-16 0,-6 1-16 0,-1 0 0 0,-2-1 48 15,-2 2 16-15,-2-1 0 0,0-1 0 16,-4 0-240-16,3-1 0 0,-3 1 0 0,2-1-160 15,0 0-672 1,3-2-128-16,2 0-16 0,3-1-16 0,2-1-2592 0,6-1-528 16,0 0-112-16,10-11 0 0</inkml:trace>
  <inkml:trace contextRef="#ctx0" brushRef="#br0" timeOffset="53831.67">9933 13603 26431 0,'0'0'1168'0,"0"0"240"0,0 0-1120 0,0 0-288 0,5 3 0 0,0 1 0 0,-2 1 1792 0,0 1 320 16,-1 3 48-16,0 0 16 0,-2 2-896 0,-2 1-160 15,0 1-32-15,0 2-16 0,-1 0-640 0,1 2-128 16,-4 0-32-16,2 1 0 0,-1-1-272 0,1 1 128 16,-1-2-128-16,3 0 0 15,0-1-224-15,1-2-160 0,0 0-16 0,3-4-10992 16,1 0-2176-16</inkml:trace>
  <inkml:trace contextRef="#ctx0" brushRef="#br0" timeOffset="54328.92">10362 13478 30063 0,'0'0'1328'0,"0"0"272"0,0 0-1280 0,0 0-320 0,7 0 0 0,0 2 0 16,-7-2 512-1,0 0 48-15,7 5 0 0,-1 3 0 0,0 1 336 0,-2 2 64 0,-1 2 0 0,1 1 16 16,-4 1-464-16,0 2-112 0,-2 1-16 0,-1 0 0 15,1 2-160-15,-3 1-32 0,-4 1-16 0,-2 1 0 16,-1-1-176-16,0 0-272 0,-3 1 64 0,1-2 16 16,-1-2-2240-16,-1-2-448 0,1-2-96 0</inkml:trace>
  <inkml:trace contextRef="#ctx0" brushRef="#br0" timeOffset="55141.51">10899 13092 7359 0,'0'0'656'0,"-1"-5"-528"16,-1-2-128-16,0 2 0 0,0-1 4032 0,-1 2 784 15,3 4 160-15,-5-3 16 0,0 0-2864 0,-2 3-576 16,1 3-112-16,-2 2-32 0,0 4-800 0,-1 3-160 0,-1 0-48 0,1 3 0 16,-2 3-256-16,3 3-144 0,-4 4 160 0,2 2-160 15,0-1 160-15,2 2-160 16,2 0 160-16,1-1-160 0,1-3 0 0,2-1 0 15,1-1 0-15,2-1 0 0,1 0 192 0,2-3-64 0,3-1-128 0,1-2 192 0,0-2 208 0,3-2 48 16,1-2 0-16,2-2 0 0,0-3-48 16,1-2 0-16,2-2 0 0,0-2 0 0,2-3-48 0,0-2-16 15,0-2 0-15,-1-3 0 0,1-3-48 0,0-3-16 16,-1-2 0-16,0-2 0 0,-1-2-32 0,-2-1-16 16,-3-5 0-16,-3 1 0 0,-3-2-48 0,-1 0-16 15,-3 2 0-15,-3 2 0 0,-3 2 16 0,-4 1 0 16,-2 2 0-16,-2 4 0 0,-4 2 64 0,0 4 16 15,-2 2 0-15,1 3 0 0,-1 2-256 0,0 2 144 16,0 3-144-16,0 3 128 0,3 3-128 0,-3 1 0 16,1 3-192-16,1 2 192 0,2 2-208 0,1 0 80 0,2 2 128 0,3 1-208 15,0 1 208-15,3 0-176 16,1 1 176-16,3 0-160 0,1-2 160 0,3 0-192 0,-1-2 192 0,3 2-192 16,4-1 192-16,0 0-128 0,0-3 128 15,2-1-128-15,2-1-208 0,3 0-48 16,1-1 0-16,4-3 0 15,2 0-2208-15,2-1-448 0,4-2-96 0</inkml:trace>
  <inkml:trace contextRef="#ctx0" brushRef="#br0" timeOffset="55455.52">11350 13327 23951 0,'0'0'2128'0,"-5"0"-1696"0,-1-3-432 0,-1 2 0 15,0 0 1728-15,0 1 256 0,-1 1 48 0,-1 0 16 0,-1 1-704 0,-1 0-144 16,0 2-32-16,1 2 0 0,2 0-768 0,-1 2-144 15,0 0-48-15,2-1 0 0,2 2-208 0,1 1 0 16,-1 0 0-16,3-1 0 0,1 0-144 0,1 0 144 16,2 1 0-16,1 0-144 0,3 0 144 0,0-1 0 15,2-2 0-15,2-1 128 0,2 1 0 0,0-1 0 16,1 1 0-16,1 0 0 0,-1-3-128 0,0 3 176 16,-1-2-176-16,0 2 192 0,-1-1 0 0,-1 1 16 15,-1-2 0-15,-1 2 0 0,-2-2 64 0,-1 1 16 16,-2-1 0-16,-2 2 0 0,-1 0 32 0,-1 0 0 15,-2 1 0-15,-2 1 0 0,0 0-80 0,-2-1-16 16,-1 1 0-16,0 1 0 0,-2 1-224 0,0-2 176 16,0 0-176-16,2-2 160 0,-2 0-304 0,0-1-64 15,1 0-16-15,0-1 0 16,2-2-1440-16,2 0-272 0,5-3-64 0</inkml:trace>
  <inkml:trace contextRef="#ctx0" brushRef="#br0" timeOffset="55755.45">11619 13497 20271 0,'0'0'896'0,"6"-3"192"16,0 0-880-1,2-1-208-15,0 0 0 0,-1 1 0 0,1 0 2368 0,1 2 448 0,0 1 64 0,-2 1 32 16,1 0-1392-16,-1 2-288 0,-7-3-48 0,6 4-16 0,0 0-576 0,-2 3-112 16,-2 2-32-16,-1 1 0 0,-2 1-160 0,0 1-32 15,-1 1-16-15,-2 0 0 0,-3 2-80 0,-1 0-16 16,1 3 0-16,-2-2 0 0,1-1-16 0,-1 1-128 15,3-2 192-15,-3-2-64 0,1-2 256 0,3 0 32 16,0-2 16-16,3-2 0 0,1 0 208 0,1-6 64 16,0 0 0-16,6 3 0 0,0 0-256 0,4-1-64 15,3-4 0-15,2 0 0 0,2-1-144 0,4 0-48 16,3-1 0-16,2 0 0 0,1 0-192 0,2-1 0 16,0 2 0-16,1 0 0 0,-1-1 0 0,-2 1-128 15,0 1-16-15,-2 0 0 16,-2-1-1968-16,-2 3-384 0,-4 1-64 0</inkml:trace>
  <inkml:trace contextRef="#ctx0" brushRef="#br0" timeOffset="75567.39">2420 15269 16575 0,'0'0'736'0,"-8"-4"160"0,3 1-720 0,5 3-176 0,0 0 0 0,0 0 0 0,-5-5 1712 0,5 5 304 15,0 0 64-15,0 0 16 16,0 0-880-16,0 0-160 0,0 0-32 0,7-5-16 16,3 0-384-16,4 3-80 0,1 0-16 0,4 1 0 0,2 1-80 0,2 1-32 15,0 1 0-15,1 0 0 0,2 2-144 0,0-2-16 16,0 0-16-16,3 0 0 0,-3-2-240 0,1 0 176 16,-3 1-176-16,1 0 160 0,1 0-160 0,-2 1 160 15,0-2-160-15,-3 0 160 0,-5 0-160 0,0 0 160 16,-2 0-160-16,-2-2 160 0,-2 1-16 0,-10 1 0 15,0 0 0-15,0 0 0 0,0 0 272 0,0 0 48 16,-2-7 16-16,-2-1 0 0,-4 1 96 0,-3 1 0 16,-3-1 16-16,-4 3 0 0,-4 0-352 0,1 2-80 0,-2-1-16 15,-1 1 0-15,-2 2 0 0,1 1 0 0,-2 1 0 0,-1 1 0 16,0 2-144-16,0 2 128 0,2 2-128 0,-1 1 128 16,1 0-128-16,1 3 0 0,-2 3 0 0,3 0 0 15,0 1 0-15,2 0 0 0,1 2-128 0,2 1 128 16,5 1-128-16,0-2 128 0,3 0-160 0,3 0 160 15,2 0-176-15,3-1 176 0,3-1-192 0,1-1 192 16,2 0-192-16,2-2 192 0,1-1-192 0,5-1 192 16,3-3 0-16,1-1-128 0,2-2 128 0,0 0 0 15,3-3 0-15,-2-3 0 0,0-1 176 0,-1-2-176 16,0-2 384-16,-2-2-16 0,-4-4-16 0,-1-3 0 16,-3 0 272-16,-1-1 48 0,-3-3 16 0,-1 2 0 0,-3-2-80 0,-2 0-16 15,-3 2 0-15,-2 1 0 0,-5 0-272 0,-1 3-48 16,-1 1-16-16,-3 2 0 0,1 3-256 0,-1 1 0 15,-1 2 0-15,1 2 0 16,-2 2-800-16,3 2-112 0,3 2-32 16,2 2 0-16,1 2-2784 0,2 3-560 0,-2 7-128 15,6 0 0-15</inkml:trace>
  <inkml:trace contextRef="#ctx0" brushRef="#br0" timeOffset="76369.33">2883 15620 7359 0,'0'0'656'0,"0"0"-528"0,0 0-128 0,0 0 0 16,0 0 2384-16,0 0 448 0,0 0 96 0,9-2 16 15,-9 2-832-15,7-3-144 0,-7 3-48 0,6-7 0 16,-6 7-128-16,4-9-48 0,-2 0 0 0,-2 2 0 16,-2-2-416-16,-1 0-96 0,-1 0-16 0,-1 1 0 0,-4 0-384 15,1 1-96-15,-2 2-16 0,0 1 0 0,-1 2-432 0,-1 1-96 16,0 1 0-16,-3 3-16 0,2 4-176 0,0 2 0 15,0 1 0-15,-1 2-176 16,1 2 176-16,2 0-208 0,1 3 80 0,2 1 128 0,1-1-192 0,1 2 192 16,2-2-160-16,0 0 160 0,3-4-144 0,1-2 144 15,3 0-128-15,-1-1 128 0,-2-10 0 0,7 9-160 16,-7-9 160-16,11 5 0 0,0-1 0 0,0-4 0 16,0-4 0-16,0-1 0 0,-1-4 176 0,1-1-16 0,0-1 0 0,0-2 0 15,0-4 96-15,-2 0 32 0,1 0 0 0,-1 1 0 16,-2 0-48-16,-1 2-16 0,1 1 0 0,-3 2 0 15,0 1-224-15,-4 10 144 0,0 0-144 0,0 0 128 16,0 0-128-16,0 0 128 0,0 0-128 0,0 0 128 16,0 12-128-16,0 1 0 0,-1 3 0 0,-1 0-176 15,1 2 176-15,1 1 0 0,0-1 0 16,0 2-128-16,3 0 128 0,0-1 0 0,0-4 0 0,2-1 0 16,0-2 0-16,2-2 0 0,-1-3 0 0,3-2-128 15,1-1 128-15,1-3 0 0,-2-3 0 0,1-2-128 16,1-1 0-16,-1-4 0 0,-2-2 0 0,1-3 0 15,1-4 128-15,-2-3 0 0,1-1 0 0,-1 0 0 16,0-1 0-16,0 3 128 0,-2 3-128 0,0 2 128 16,-2 4-128-16,0 3 0 0,-1 1 0 0,-3 7 0 0,0 0 0 15,0 0 0-15,0 0 0 0,0 0 0 0,3 11-160 0,-2 2 160 16,0 3-192-16,0 1 192 0,-1 1-144 0,2 0 144 16,-1 0 0-16,1 1-144 0,1-2 144 0,0 1 0 15,3-3 0-15,-1-1 0 0,3-3 0 0,-1-2 0 16,-7-9 0-16,7 8 0 0,2-3 0 0,-9-5 0 15,11 0 0-15,-1-3 128 0,-1-1 304 0,0-4 64 16,-2-2 16-16,1-2 0 0,0-4 128 0,-2-2 16 16,0-1 16-16,-1-1 0 0,0-2-320 0,-1 2-64 0,0 1-16 0,-2 4 0 15,-1 1-272-15,-1 3 0 0,0 2 128 16,0 1-128-16,0 8-256 0,0 0-128 0,0 0 0 0,0 0-16 47,0 0-2544-47,-7 2-512 0,1 4-112 0</inkml:trace>
  <inkml:trace contextRef="#ctx0" brushRef="#br0" timeOffset="76682.88">3313 15750 32367 0,'0'0'1424'0,"0"0"304"0,10-8-1376 0,-1 1-352 0,-1-1 0 0,1 1 0 16,0 0 688-16,1-1 64 0,1-1 16 0,0-1 0 15,0 0-256-15,0-1-64 0,-1 0 0 0,-1 0 0 16,-3 0-128-16,1 0-16 0,-2 1-16 0,0-1 0 0,-3 1 48 15,-2 10 16-15,1-9 0 0,-1 9 0 0,-2-10-64 0,2 10-16 16,0 0 0-16,-8-5 0 0,0 2-64 0,0 3-16 16,-1 2 0-16,-1 3 0 0,-1 2-192 0,2 2 0 15,-3 0 128-15,2 2-128 0,1 0 0 0,-1 1 0 16,2 1 0-16,0 1 0 0,1 3 0 0,4-1 0 16,0 0 0-16,2 0 0 0,1 1 0 0,2-2 0 15,2-2 0-15,3 1 0 0,2-2 0 0,1-1 0 16,1-2 0-16,2-2 0 0,2 0 0 0,-2-3 0 15,2 0 0-15,0-3 0 0,-1-2-192 0,3-3 0 16,0-2 16-16,2-3 0 31,2-2-2944-31,2-6-592 0,12-15-112 0,3 1-16 0</inkml:trace>
  <inkml:trace contextRef="#ctx0" brushRef="#br0" timeOffset="77103">4108 15268 32655 0,'0'0'1440'0,"0"0"304"0,0 0-1392 0,0 0-352 0,0 0 0 0,0 0 0 15,7-6 320-15,-1 0 0 0,2 2 0 0,3 0 0 16,2 0 112-16,3 1 16 0,1 0 0 0,0 1 0 16,0 0-304-16,3 0-144 0,0 1 160 0,0 1-160 15,-1-1 0-15,-1 0-336 0,-3 1 48 0,-2 2 16 32,-2 0-2912-32,-4 1-576 0</inkml:trace>
  <inkml:trace contextRef="#ctx0" brushRef="#br0" timeOffset="77276.45">4106 15462 33167 0,'0'0'2944'0,"0"0"-2352"0,0 0-464 0,0 0-128 0,0 0 560 0,0 0 80 16,0 0 32-16,9 0 0 0,1 1-96 0,1 0-32 16,1 0 0-16,3 0 0 0,4-1-352 0,2 1-64 15,1-1 0-15,2-1-128 0,0-1 160 0,2 0-160 16,-1-3 128-16,2 0-128 15,-2-2-2496-15,2 0-592 0</inkml:trace>
  <inkml:trace contextRef="#ctx0" brushRef="#br0" timeOffset="82363.92">5567 15120 14735 0,'0'0'1312'0,"0"0"-1056"16,-8-3-256-16,2 0 0 0,6 3 1856 0,-7-3 304 15,7 3 64-15,0 0 16 0,-7-3-192 0,7 3-16 16,0 0-16-16,0 0 0 0,0 0-800 0,0 0-176 0,0 0-16 0,12-5-16 16,1 2-240-16,-4 2-64 15,1-1 0-15,4-1 0 0,1 0-128 0,3 0-16 16,0-2-16-16,2 1 0 0,1 0-112 0,16-4-32 0,-5 1 0 0,-4 3 0 15,-4 1-208-15,-2 0-64 16,-2 2 0-16,-2 0 0 0,-1 1-128 0,-3 0 0 0,-2 0 144 0,-1 2-144 16,-2 2 0-16,-9-4 0 0,9 5 0 15,-9-5 0 1,5 8-384-16,-5-8-160 0,4 9-32 0,-4-9 0 0,1 11-1600 16,-1-11-320-16,-2 10-64 0,2-10-7200 0,0 0-1440 0</inkml:trace>
  <inkml:trace contextRef="#ctx0" brushRef="#br0" timeOffset="82601.17">6231 14809 3679 0,'0'0'320'0,"2"-9"-320"15,0-1 0-15,-1 2 0 0,-1 8 5056 0,0 0 960 16,0 0 176-16,0 0 32 0,0-8-3472 0,0 8-704 16,0 0-144-16,0 0-32 0,0 0-1008 0,0 0-208 0,1 12-32 0,1-1-16 15,-2 0-352-15,1 5-64 16,-1 1 0-16,0 3-16 0,-1-1-48 0,1 2-128 0,2 1 192 0,-1 1-64 15,0 0-128-15,2 0 128 0,-1-2-128 0,0 1 128 16,1-1-128-16,1-1 0 16,-1-2 0-16,0-1 0 0,0-4 0 0,2-1 0 15,0-2 0-15,1-1 0 16,-6-9-1760-16,10 6-432 0,1-1-96 0</inkml:trace>
  <inkml:trace contextRef="#ctx0" brushRef="#br0" timeOffset="82885.03">6574 14819 3679 0,'0'0'160'0,"-5"1"32"0,-5 1-192 0,2 1 0 16,1 1 0-16,-2 3 0 0,0 2 5488 16,0 1 1040-16,0 1 224 0,1 2 32 0,-1 1-4912 0,0 3-976 15,1 0-208-15,2 2-48 0,0 0-256 0,3-1-48 16,2 1-16-16,2-1 0 0,2-2 80 0,3 2 16 16,3-3 0-16,-1-1 0 0,2 0-64 0,2-3-16 31,2-3 0-31,0 0 0 0,1-5 96 0,2-2 16 15,0-3 0-15,0-2 0 0,-2-3 256 0,0-4 48 16,-2-2 16-16,-1-3 0 0,-1-4-64 0,-3-3-16 16,-1-4 0-16,-1 2 0 0,-2 1-112 0,-2 1 0 15,-3 1-16-15,-1 2 0 0,-3 1-144 0,-2 3-32 16,-1 1 0-16,1 3 0 0,-3 0-144 0,-2 4-48 0,-1 2 0 0,0 1 0 16,-1 3-192-16,0 2-128 0,-3 2 128 15,-5 4-208 1,3 2-368-16,2 2-80 0,0 1-16 0,3 3 0 15,1 1-1696-15,4 1-352 0,4-1-64 0,2-1-13280 0</inkml:trace>
  <inkml:trace contextRef="#ctx0" brushRef="#br0" timeOffset="83136.1">7097 14734 36223 0,'0'0'1600'0,"-2"-5"336"0,0 0-1552 15,2 5-384-15,-2-5 0 0,2 5 0 0,0 0 704 0,0 0 64 16,0 0 16-16,0 0 0 0,-5 2-400 0,-1 3-64 16,1 1-32-16,1 4 0 0,-1 1-288 0,3 4 0 15,-2 1 0-15,0 4 0 0,2 3 0 0,0 1 0 16,-1 0 0-16,0 3 0 0,2 1 0 0,0 0 0 16,0-2 0-16,1 0 0 0,-1-3 0 0,0 0 0 0,1-2 0 15,0-1 0-15,0-3-192 0,0-1-112 16,0-4-16-16,0 2 0 15,0-4-2080-15,0-10-416 0,0 0-96 0</inkml:trace>
  <inkml:trace contextRef="#ctx0" brushRef="#br0" timeOffset="83325.45">6830 14994 26719 0,'-9'-9'1184'0,"6"6"240"0,-1-1-1136 0,1-1-288 0,3 5 0 0,0 0 0 16,-1-5 2512-16,1 5 448 0,2-6 96 0,4 2 16 15,1 1-2048-15,3-1-416 0,2 1-80 0,5 0-16 16,3 1-256-16,2-1-48 0,2 1-16 0,2 0 0 16,2-1-192-16,-1-1 128 0,0 2-128 0,10-2 0 15,-4-1-384-15,-1 2-160 0,-2 0-32 0,-10 2-11072 16,2 1-2192-16</inkml:trace>
  <inkml:trace contextRef="#ctx0" brushRef="#br0" timeOffset="83688.64">7632 14720 35007 0,'-8'-16'1552'0,"6"8"320"0,-1-2-1488 0,2 0-384 16,1-1 0-16,1 1 0 0,1 2 576 0,3 1 64 15,-2-1 0-15,3 2 0 0,2 0-192 0,1 2-48 16,4 1 0-16,0 0 0 0,2 2-400 0,-1 2 0 15,3 3 0-15,-2 1 0 0,1 3 0 0,0 1 0 0,-1 2 0 0,-3 2 0 16,-2 1 0-16,-3 3 0 0,-2 0-144 0,-5 4 144 16,-5 2-160-16,-2 4 32 0,-4 1 0 0,-3 0 0 31,-1-1-256-31,-2-1-64 0,1-3 0 0,1-2 0 0,0-2 448 0,3-2 0 0,-2-3 0 0,-2 2 0 16,5-5 720-16,3-3 80 0,1-2 16 0,7-6 0 0,0 0-144 0,0 0-32 15,0 0 0-15,0 0 0 0,0 0-352 0,12 4-80 16,1-3-16-16,4-1 0 0,2 0-192 0,3-1 144 15,1-1-144-15,3 1 128 0,3 1-128 0,0-1 0 16,2 0 0-16,-3 1-176 16,0 1-384-16,0-1-80 0,-2 0 0 0,-2 1-16 15,-3 0-2432-15,-2 0-496 0</inkml:trace>
  <inkml:trace contextRef="#ctx0" brushRef="#br0" timeOffset="84160.39">6284 15513 26719 0,'-16'-7'1184'0,"6"2"240"0,0 1-1136 0,1 0-288 15,-2-1 0-15,2 2 0 0,1 0 1184 0,2-1 176 16,6 4 48-16,0 0 0 0,0 0-400 0,0 0-80 16,0 0-16-16,0 0 0 15,10-4-496-15,5 1-96 0,4 0-32 0,7 2 0 0,6 0-96 0,7 1 0 16,7 0-16-16,9 0 0 0,9-1-16 0,5-1 0 15,0-1 0-15,7 1 0 0,4 2-32 0,4 0-128 16,3 0 192-16,1 2-64 0,-3 0-128 0,4 0 0 0,2 1 0 0,-2-1 0 16,-5-2 0-16,-4 3 0 0,-3-1 0 0,-1 0 0 15,-1 0 0-15,-9-1 0 0,-8-2 176 0,-7 0-176 16,-7-1 144-16,-5 0-144 0,-7 0 128 0,-5 0-128 16,-5 1 176-16,-6 0-48 0,-5 0-128 0,-11 1 192 15,0 0-192-15,0 0-208 0,0 0 32 0,-9 0 16 31,-3 1-1888-31,-5 3-384 0,-7 0-80 0,-3 4-11856 0</inkml:trace>
  <inkml:trace contextRef="#ctx0" brushRef="#br0" timeOffset="84494.79">7209 15916 16575 0,'0'0'1472'16,"0"0"-1168"-16,-2-10-304 0,1-1 0 0,3 0 4064 0,1 0 752 15,1 3 160-15,0 0 16 16,3-2-3728-16,1 0-752 0,3 1-160 0,2 1-32 0,1 1-32 0,1 1-16 16,1 2 0-16,0 0 0 0,1 2-96 0,-1 1-32 15,2 1 0-15,-3 3 0 0,-4 2-144 0,-1 3 0 16,-1 0 0-16,-4 4 0 0,-1 4 0 0,-4 3 0 16,-4 3 0-16,-2 1 0 0,-5 0-192 0,-4 3 16 15,-3 3 16-15,0-2 0 16,-1 0-240-16,3-5-48 0,1 0-16 0,1-4 0 0,3-2 464 0,4-5 0 0,2-4 0 0,5-7 0 15,0 0 880-15,0 0 64 0,0 0 16 0,0 0 0 16,0 0-160-16,10 6-32 0,3-4 0 0,4-2 0 16,2-3-416-16,5 0-96 0,4-2 0 0,4 1-16 15,1-2-240-15,0 1 0 16,0-1 0-16,-1 1 0 0,-1-2-144 0,1-1-128 0,0 2-32 0,1-1 0 47,0 1-2416-47,1-2-480 0,0-1-112 0</inkml:trace>
  <inkml:trace contextRef="#ctx0" brushRef="#br0" timeOffset="84915.84">8618 14683 25791 0,'0'0'1152'0,"0"0"224"0,4-9-1104 0,-3 1-272 0,-1 8 0 16,0 0 0-16,4-6 1200 0,-4 6 176 0,0 0 32 0,9-3 16 16,-9 3-80-16,9-2 0 0,-1 4-16 0,1 1 0 15,0 2-624-15,1 3-128 0,0 1-32 0,1 1 0 16,1 2-32-16,2 3 0 0,1 1 0 0,-1 5 0 15,-1 3-240-15,-1 4-48 16,-1 5-16-16,-3 4 0 0,-4 3-16 0,0 8-16 0,-2 2 0 0,-4 4 0 16,-5 3-32-16,-3 6 0 0,-3 4 0 0,-1 2 0 15,-3 1-144-15,1-3 192 0,-1-3-192 0,1-2 192 0,-2-3-192 16,-1-4 128-16,-2-5-128 0,-2-1 128 0,-1-2 0 0,-2-3 0 16,-1-3 0-16,-5-1 0 0,-3-3-256 0,-7-1-64 15,-7-2-16-15,-3 0 0 31,-2-1-736-31,1-2-144 0,0-1-16 0,-1-2-16 16,-1 1-2096-16,-8-2-432 0</inkml:trace>
  <inkml:trace contextRef="#ctx0" brushRef="#br0" timeOffset="85418.85">5779 14473 11055 0,'-9'-12'976'0,"4"4"-784"0,-3-1-192 0,4 3 0 0,-2-2 3008 0,1 0 576 0,-1 2 96 0,0-1 32 0,-2 2-2688 0,-1-1-544 15,-1 2-96-15,-1 0-32 0,-2 1 320 0,0 2 64 16,0 1 16-16,-2 2 0 0,0 3-240 0,-3 1-32 15,0 4-16-15,0 2 0 0,0 4-240 0,1 3-48 16,-1 6-16-16,1 3 0 0,-2 5-160 0,1 6 0 16,1 5 0-16,-6 25 128 0,3 1-128 0,1 3 0 15,3 2 144-15,1 3-144 0,2 2 192 0,2 2-48 16,1 1 0-16,3 0 0 0,0-2-144 0,5-3 192 16,1-2-192-16,2-4 192 0,2-4 128 0,4-2 16 15,3-4 16-15,4-3 0 0,3-3 32 0,4-3 16 16,1-4 0-16,4-2 0 0,3-3-144 0,4-4-48 15,6-5 0-15,6-3 0 0,4-3-208 0,2-6-240 16,2-4 48-16,4-7 16 16,4-5-1616-16,9-6-336 0,7-6-64 0</inkml:trace>
  <inkml:trace contextRef="#ctx0" brushRef="#br0" timeOffset="85858.6">9447 15264 35007 0,'0'-7'3120'0,"0"7"-2496"0,4-8-496 0,3 2-128 16,2 0 208-16,1 2 32 0,0 0 0 0,2-1 0 16,3 1-80-16,0-1-16 0,4 1 0 0,-1 0 0 15,2 0 48-15,2 2 16 0,1 0 0 0,0 0 0 16,-1-1-208-16,2 2 0 0,-1 0-192 0,0 0 192 16,-3 1-2160-1,-3 1-320-15,-3 1-64 0</inkml:trace>
  <inkml:trace contextRef="#ctx0" brushRef="#br0" timeOffset="86047.6">9453 15438 33167 0,'0'0'1472'0,"-6"-4"304"16,6 4-1424-16,0 0-352 0,0 0 0 0,0 0 0 0,0 0 832 0,0 0 112 16,0 0 16-16,0 0 0 0,9 9-672 0,4-1-128 15,0-1-32-15,3-1 0 0,4-2 128 0,2 1 0 16,2 0 16-16,4 0 0 0,0-1-272 0,4-2 0 0,2-1 0 0,2-2-144 31,1-2-1952-31,-3-1-384 0,-1-2-80 0,0-2 0 0</inkml:trace>
  <inkml:trace contextRef="#ctx0" brushRef="#br0" timeOffset="86536.35">10492 15209 20271 0,'0'0'1792'0,"-6"-6"-1424"0,6 6-368 0,0 0 0 16,-3-5 3200-16,3 5 576 0,0 0 128 0,0 0 0 16,5-8-2816-16,2 4-576 0,2 0-128 0,2 2 0 15,2-1 240-15,3 1 48 16,2-1 16-16,3 1 0 0,1 0-256 0,1 0-48 16,-1 0-16-16,0-1 0 0,-1 3-208 0,-2-1-32 0,-2 0-128 0,1 0 192 15,-3 0-192-15,-2 2 0 0,-2 0 0 0,-1 1-160 16,-1 1-1536-16,-9-3-304 0,10 4-64 0,-1 0-13488 15</inkml:trace>
  <inkml:trace contextRef="#ctx0" brushRef="#br0" timeOffset="87009.9">11157 14830 29487 0,'-2'-4'2624'0,"-1"0"-2112"15,-2-1-512-15,1 2 0 0,-2 1 1248 0,2 1 144 16,-3 1 16-16,1 2 16 0,-2 1-1040 0,0 4-192 16,1 1-64-16,-3 5 0 0,0 1-128 0,1 1 0 15,0 3-160-15,2 3 160 0,-1 3-128 0,1 1 128 0,1-1 0 0,0 2-144 16,3-2 144-16,2-1 0 0,1-1-144 0,2-1 144 16,1-2 0-16,3-3 0 15,0 0 0-15,5 1 0 0,1-4 0 0,1-3 240 16,-2-3-48-16,1-4 0 0,1-2 112 0,0-2 16 15,1-2 0-15,1-2 0 0,-1-2 32 0,-1-4 16 0,0-5 0 0,-1 0 0 16,1-5-48-16,-1-2-16 0,-2-2 0 0,-2-2 0 16,1 0-112-16,-1 1 0 0,-2 3-16 0,-1 3 0 15,-3 3 128-15,0 3 16 0,0 0 16 0,0 3 0 16,-4 3 112-16,2 8 0 0,-1-8 16 0,1 8 0 16,0 0-80-16,0 0-32 0,0 0 0 0,0 0 0 0,0 0-352 0,-3 5 144 31,0 2-144-31,-2 5 0 0,1 2 0 0,1 4 0 15,-1 1 0-15,2 4 0 0,-1 0 0 0,0 3-144 0,0 2 144 0,1 0 0 0,0 1 0 16,0 0 0-16,1-1 0 0,0 0-128 0,-1-1 128 0,2 0 0 31,2-2 0-31,0-1 0 0,0-3 0 0,1-2 0 0,1-3 0 0,-1 1 0 0,-1-3 0 0,1-2 0 16,2-2 0-16,0-1 0 16,2-3-656-1,-1-1-112-15,-6-5 0 0,9 1-16 16,-9-1-2160-16,10-5-448 0,-1-2-64 0</inkml:trace>
  <inkml:trace contextRef="#ctx0" brushRef="#br0" timeOffset="88299.75">11602 14955 18431 0,'-3'-14'1632'0,"2"9"-1312"15,0-2-320-15,-2 1 0 0,2 0 2992 0,1 6 528 16,0 0 96-16,0 0 32 0,0 0-2112 0,0 0-400 0,0 0-96 0,0 0-16 16,0 0-512-16,-1 10-128 15,1 3 0-15,-1 4-16 0,-1 3-240 0,1 2-128 0,0 1 128 0,0 2-128 16,0 1 144-16,0 2-144 16,0-2 192-16,-2 12-192 0,-2-3 192 0,2-2-192 15,0-1 192-15,0-5-192 0,1-4 176 0,0-2-176 0,1-3 160 0,-1-2-160 16,1-2 144-16,1-3-144 0,0-3 128 15,0-8-128-15,0 0 192 0,0 0-64 0,0 0 0 0,0 0 0 16,0 0 80-16,0 0 16 0,5-8 0 0,1-3 0 16,0-1-16-16,3-5 0 0,1-4 0 0,1-2 0 15,0-2-208-15,1 1 0 0,-1-1 128 0,1 3-128 16,1 1 0-16,-3 4 0 0,1 1 0 0,-1 3 0 16,0 0 0-16,-1 3 0 0,-2 2 0 0,0 3 0 15,-7 5 0-15,6-6 128 0,-6 6-128 0,0 0 192 0,0 0-192 0,0 0 144 16,0 0-144-16,0 0 128 0,0 0-128 0,0 0 0 15,0 0 0-15,-6 5 0 0,-1-1 0 0,0 3 0 16,-1 1 0-16,0 0 0 0,0 1 0 0,-1 1 0 16,0 0-144-16,1 1 144 0,-1-1 0 0,3 0-128 0,0-1 128 15,2 0 0-15,2 0-144 0,1 1 144 0,1 1 0 0,1-2-144 16,-1-9 144-16,4 10 0 0,1-2 0 0,0-1 0 16,3 0 0-16,-1-1 0 0,3 0 0 0,1-2 0 15,1 0 0-15,4-3 0 0,1-1 0 0,2-2 0 16,-1-3-256-16,0 0 16 0,1-3 16 0,0-1 0 15,0-1-128-15,-2-2-32 0,0-3 0 0,-1-1 0 16,1 1 384-16,-3 1-176 0,-2-1 176 0,-3 1-128 16,-4 0 128-16,-1 2 144 0,-3 2-16 0,-2 0-128 15,-2 0 208-15,-1 2-64 0,-4 2-16 0,1 2 0 16,-3 1-128-16,0 2 160 0,0 1-160 0,1 2 160 16,0 1-160-16,1 3 0 0,0 2 0 0,1 2-176 0,1-1 176 0,1 4-208 15,2-1 80-15,2 1 128 0,0 0-224 0,2 1 80 16,0 0 16-16,2 0 0 0,3 0 128 0,-1-1 0 15,1-1-144-15,1 1 144 0,2-2 0 0,1 0 0 16,1-2 0-16,0 0 0 0,0-2 0 0,0-1 0 16,0 0 0-16,-1-2 0 0,-1 1 144 0,0-1 112 15,-3 2 0-15,-6-6 16 0,0 0 48 0,0 0 0 16,0 0 0-16,0 0 0 0,0 0 0 0,-2 7 16 16,2-7 0-16,-8 7 0 0,1-3-80 0,-1 1 0 15,-3-2-16-15,0 0 0 0,0 1-240 0,0-1 0 16,0-1 0-16,1-1 0 15,0 0-512-15,2-1-128 0,8 0-48 0,-7-2 0 16,7 2-1760-16,-5-5-368 0,3-2-64 0</inkml:trace>
  <inkml:trace contextRef="#ctx0" brushRef="#br0" timeOffset="88456.63">12165 15149 2751 0,'0'0'128'0,"0"0"16"0,0 0-144 0,0 0 0 0,0 0 0 0,3 11 0 16,-2-2 6000-16,-1 1 1168 0,-2 1 224 0,1 2 48 15,0 3-5072-15,0-1-1008 0,-2-1-208 0,1 2-32 16,0 0-624-16,0 0-128 0,0-1-32 0,2-2 0 16,-1-1-208-16,1 0-128 0,0-2 160 0,1-1-160 15,-1-9-128-15,0 0-128 0,0 0-32 0,6 6-15008 16</inkml:trace>
  <inkml:trace contextRef="#ctx0" brushRef="#br0" timeOffset="88613.99">12187 15037 35935 0,'-12'-10'1600'0,"6"5"320"0,0-1-1536 0,0 1-384 0,1 0 0 0,5 5 0 0,-8-4 416 0,8 4 16 15,-7-2 0-15,7 2 0 0,0 0-432 0,0 0 0 16,0 0 0-16,0 0-11136 16,5 9-2144-16</inkml:trace>
  <inkml:trace contextRef="#ctx0" brushRef="#br0" timeOffset="90299.78">2275 17067 25167 0,'-5'-12'1104'0,"5"12"240"0,0-8-1072 0,-1 0-272 0,0-1 0 0,1 2 0 16,0 7 1360-16,-2-8 224 0,1 0 32 0,1 8 16 15,0 0-480-15,0 0-80 0,0 0-32 0,0 0 0 16,0 0-608-16,0 0-128 0,0 0-32 0,-6 11 0 16,2 0-272-16,0 6 0 0,2 4 0 0,0 2 0 0,0 1 0 0,0 5 0 15,-1 1 128-15,1 4-128 0,1-1 0 0,-1 2 0 16,0 0 0-16,1 0 0 0,0-2 0 0,-1-1 0 15,2-1 0-15,0-3 0 0,2 0 0 0,0-4 0 16,-1-3 0-16,2-2 0 0,-3-3 0 16,1-3 0-16,0-1 128 0,-1-1-128 0,0-3 0 0,0-8 160 15,0 0-160-15,0 0 128 0,0 0 32 0,0 0 0 16,0 0 0-16,0 0 0 0,-4-7 144 0,0-1 16 16,0-4 16-16,1-3 0 0,0-3-16 0,0-4-16 0,1-5 0 15,0 0 0-15,-1-3 80 0,1-1 0 0,-1-1 16 0,1 0 0 16,1 0-16-16,1 2-16 0,0 1 0 0,2 0 0 15,0 2-176-15,3 1-16 0,0 2-16 0,2 2 0 16,1 2-160-16,0 1 160 0,1 2-160 0,2 2 160 16,1 4-160-16,2 0 0 0,0 0 0 0,0 1 0 15,2 1-128-15,-1 4 128 0,-1 0 0 0,-1 2 0 16,1 1 0-16,-2 1 0 0,-1 1 0 0,-1 2 0 16,-10-2-160-16,7 5 160 0,0 5 0 0,-5 0-144 15,0 0-48-15,-2 3 0 0,-2 6 0 0,0 2 0 16,-4 1-208-1,-1 1-48-15,-4 0-16 0,0 0 0 0,-1 0-16 16,0-3 0-16,-2-3 0 0,1-3 0 0,-1-3 480 0,1-1 0 0,-2-1-128 0,2-2 128 0,-1 1 0 0,0-1 0 16,0-2 0-16,1 1 160 0,-1-2-32 0,3 0-128 15,1 0 192-15,0-1-64 0,1 0-128 0,9-3 192 16,-7 4-192-16,7-4 192 0,0 0-192 16,0 0 128-16,0 0-128 0,0 0 128 0,0 0 16 0,5 8 0 15,2 0 0-15,1 0 0 0,3 0-144 0,3 0 0 16,0 1 144-16,2 0-144 0,2 1 0 0,0 1 0 15,0 0 0-15,2 2 0 0,2 2 0 0,0 1 0 16,-1-1 0-16,-1 1 128 0,-1 1-128 0,-1-1 176 16,0-1-176-16,-2-1 192 0,1 1-192 0,-4-1 128 15,-3-2-128-15,-2-1 128 0,-1-1-128 0,-2 0 160 0,-2 0-160 0,0-3 160 16,-3-7 0-16,4 9 0 0,-3-1 0 0,0-1 0 16,-1-7-160-16,1 7 160 0,-1-7-160 0,1 7 160 15,-1-7-160-15,0 0 128 0,0 0-128 0,0 0 128 16,0 0-336-16,0 0-80 0,0 0-16 0,0 0 0 31,0 0-2000-31,0 0-384 0,0 0-96 0</inkml:trace>
  <inkml:trace contextRef="#ctx0" brushRef="#br0" timeOffset="90851.52">3124 17308 13823 0,'0'0'1216'0,"-6"-5"-960"16,6 5-256-16,-5-5 0 0,5 5 3984 0,0 0 752 15,0 0 160-15,0 0 32 0,0 0-3232 0,0 0-640 16,0 0-128-16,5-6-32 0,-5 6-480 0,11-4-96 15,0 0-32-15,2 2 0 0,2 0-160 0,1 1-128 16,1 1 144-16,1 0-144 16,3 0 0-16,0 1 0 0,0-1 0 0,0 1 0 0,-1 1 0 0,-1 1-256 15,-3-1 16-15,-2 1 16 16,-2 1-2720-16,-3 1-528 0</inkml:trace>
  <inkml:trace contextRef="#ctx0" brushRef="#br0" timeOffset="90993.21">3086 17513 29487 0,'0'0'2624'0,"-7"-2"-2112"0,7 2-512 0,0 0 0 16,0 0 736-16,0 0 32 0,0 0 16 0,0 0 0 15,0 0-480-15,10 3-112 0,1 1 0 0,3-1-16 16,3-1 0-16,4 0 0 0,2-1 0 0,4-1 0 16,1 0-176-16,5-1 128 0,0-1-128 0,2-2-9920 15,0-2-2048-15</inkml:trace>
  <inkml:trace contextRef="#ctx0" brushRef="#br0" timeOffset="93460.42">4410 16584 7359 0,'0'0'320'0,"0"0"80"0,0 0-400 0,0 0 0 0,0 0 0 0,0 0 0 0,0-9 736 0,0 2 64 15,0 2 16-15,0 5 0 0,2-7 448 0,-2 7 80 16,2-7 32-16,-2 7 0 0,4-8-32 0,-4 8-16 16,2-9 0-16,0 2 0 0,-2 7-288 0,1-6-48 15,-1 6-16-15,1-7 0 0,-1 7-272 0,0 0-64 16,1-7-16-16,-1 7 0 0,0 0-240 0,0 0-64 15,0-7 0-15,0 7 0 0,0 0 0 0,0 0 0 16,0 0 0-16,0 0 0 0,0 0-144 0,0 0-48 16,0 0 0-16,0 0 0 0,0 0-128 0,0 0 0 0,1 11 0 15,-1 3 128 1,-1 3-128-16,1 3 160 0,0 3-160 0,0 4 160 0,0 5-32 0,0 5-128 0,-1 4 192 0,1 3-64 16,0 3-128-16,-1 3 0 0,1 2 0 0,0 4 128 15,0 3-128-15,1 4 0 0,0 4 0 0,0 1 0 16,0 0 0-16,0 4 0 0,2 3 0 0,-1-3 0 15,-1-2 0-15,1-3 0 0,0-5 0 0,0 1 0 16,1-5 0-16,1-3 0 0,0-4 0 0,1-4 128 16,0-4-128-16,0-3 0 0,-1-4 0 0,-1-2 0 15,0-2 160-15,-1-3-160 0,1-5 192 0,2-2-192 16,-4-2 688-16,1-4 16 0,0-4 16 0,0-3 0 0,-2-9-128 16,0 0-16-16,0 0-16 0,0 0 0 0,0 0-112 0,0 0-32 15,0 0 0-15,0 0 0 0,-7-3 0 0,-4-2 0 16,0-2 0-16,0-1 0 0,-2-1-208 0,0 0-32 15,-1-1-16-15,0 2 0 0,-1-1-160 0,0 0 0 16,-3 1 0-16,-1 1 0 16,0-1-464-16,0 0-128 0,-1 1-32 0,1-2 0 15,-1-2-1376-15,2 0-288 0,2 0-48 0,1-2-16 16,2-2-800-16,3 0-176 0</inkml:trace>
  <inkml:trace contextRef="#ctx0" brushRef="#br0" timeOffset="94201.27">4522 16481 8287 0,'-8'-8'736'0,"8"8"-592"16,-6-7-144-16,-1-1 0 0,0 1 1152 0,2 1 192 0,5 6 32 0,-7-6 16 0,7 6-240 0,-7-7-32 16,-1 1-16-16,8 6 0 15,-7-5-272-15,7 5-48 16,-6-7-16-16,6 7 0 0,0 0-192 0,0 0-32 15,0 0-16-15,0 0 0 0,0 0-96 0,0 0-32 16,0 0 0-16,4-6 0 0,-4 6-80 0,10-6-32 16,3 2 0-16,3 1 0 0,0 0-112 0,3 2-32 15,3 1 0-15,2 0 0 0,3 0-144 0,6 1 192 16,4 0-192-16,1 1 192 0,2-4-64 0,-1 2-128 0,1 2 192 0,2-1-64 16,1 0 0-16,2 2 0 0,4 1 0 0,2 1 0 15,4-1-128-15,0 1 0 0,-1-2 0 0,1 0 0 16,2-1 0-16,2 3 0 0,4 0 0 0,4 0 0 15,6-3 0-15,-4 0 0 0,-2-1 0 0,4 1 0 16,1 1 0-16,5-2 0 0,2 0 0 0,0-1 0 16,-6-1 0-16,3 1 0 0,3 2 0 0,3 0 0 15,0-2 0-15,1-1 0 0,-5 0 0 0,3 2 0 16,5 2 0-16,0 0 0 0,-1-5 0 0,-3 2 0 16,-1 0 0-16,7 3 0 0,4-1 0 0,-4-2 0 15,-5-1 0-15,2 2 0 0,1 2 0 0,1-1 0 16,1-2 0-16,-4 0 0 0,-2 1 0 0,3 2 0 0,1 0 0 0,1 0 0 15,-2-2 0-15,0 2 0 0,-3-1 0 0,5 0 128 16,7 0-128-16,-7-1 0 0,-7-2 0 16,0 2 128-16,0 3-128 0,2-2 0 0,4-1 0 0,-4-1 0 15,-6 0 0-15,2 0 0 0,1 1 128 0,3 1-128 16,-1-1 128-16,-3-1-128 0,-5-1 0 0,1 1 0 16,0 2 0-16,1-1 0 0,-1 1 128 0,-6-1 64 15,-6-2 0-15,-5 1 0 0,-5 1 320 0,-3 0 64 16,-2 0 0-16,0 0 16 0,-6-1-64 0,-2 0-16 15,-5 0 0-15,-4 0 0 0,-11 0-144 0,-1 0-48 0,-6 0 0 16,-3 0 0-16,-9 0-320 0,0 0 128 0,0 0-128 0,0 0 0 31,0 0-1952-31,0 0-464 0,-12 5-80 0,-4 1-32 0</inkml:trace>
  <inkml:trace contextRef="#ctx0" brushRef="#br0" timeOffset="95427.31">5195 16844 8287 0,'0'0'368'0,"0"0"80"0,0 0-448 0,0 0 0 0,0 0 0 0,0 0 0 16,0 0 2624-16,4-7 432 0,-4 7 80 0,9-5 32 0,1 2-1632 0,1-1-320 15,1-1-64-15,0 2 0 0,3 1-272 0,-1 0-48 16,1-1-16-16,2 1 0 0,-1 0-96 0,2 0-16 16,2 1 0-16,1 0 0 0,0-1-256 0,-1 2-48 15,-1-1-16-15,0 1 0 0,-3 1-208 0,1-1-48 16,-2 0-128-16,-2 0 192 0,1 0-192 0,-6 0 128 16,-8 0-128-16,10 0 0 0,-10 0 192 0,9-1-64 15,-9 1-128-15,0 0 192 0,0 0 48 0,0 0 0 16,-3-6 0-16,-2 1 0 0,0 1 16 0,-2 1 0 0,0 0 0 15,-5 0 0-15,-1 0-128 0,-1 1 0 0,-1-1-128 0,-2 2 192 16,-4 0 0-16,0 1 0 0,-1 1 0 0,2 3 0 16,-4 0-192-16,1 2-160 0,0 0 32 0,0 3 0 15,0 1 128-15,0 0 0 16,-1-1 0-16,1 2 0 0,0 1 0 0,2 1-160 0,1-1 160 0,2 2 0 16,3 1-160-16,3-1 160 0,2 0-128 0,2 2 128 15,2-1-128-15,2-1 128 0,3-1-128 0,2 2 128 16,3-2-192-16,1-1 64 0,4-3 0 0,3 0 0 15,1-1 128-15,4 0 0 0,0-2 0 0,1-2-128 16,-1-1 128-16,2 0 176 0,0-3-48 0,-2-3 0 16,-1 0 128-16,-3-1 32 0,-2-2 0 0,-2 1 0 0,-9 5 96 15,6-8 32-15,-1-1 0 0,-2 0 0 0,-3-1 96 16,-2 2 0-16,-1 0 16 0,-3 0 0 0,-2 1-272 0,0 1-48 16,-3 1-16-16,-3 1 0 0,-4 3-416 0,-2 2-96 15,0 1 0-15,0 3-16 16,1 0-320-16,-2 4-64 0,2 2-16 15,4 1 0 1,0 0-1968-16,4 4-400 0,-4 7-80 0,5-2-16 0</inkml:trace>
  <inkml:trace contextRef="#ctx0" brushRef="#br0" timeOffset="95882.9">5394 17132 26719 0,'0'0'2368'0,"1"-10"-1888"0,0-1-480 0,2 0 0 15,-1 1 592-15,2 1 32 0,1-1 0 0,-1 3 0 16,1 2 208-16,-5 5 64 0,9-4 0 0,-9 4 0 16,10 0-464-16,0 2-96 0,-1 1-16 0,-1 4 0 15,-2 1-320-15,1 3 0 0,-2 2 0 0,1 0 0 16,-2 1 0-16,-1 1 0 0,0 2 0 0,-2 1 0 15,1-2 0-15,-2 2 0 0,-2-1 0 0,0 1-128 16,-2-3-368 0,2 0-64-16,0-4-16 0,0-3 0 0,-1 0 272 0,3-8 48 0,0 0 16 0,0 0 0 0,0 0 384 0,0 0 80 15,0 0 16-15,0 0 0 16,0 0 208-16,5-10 64 0,-2 0 0 0,2-2 0 0,0-2-256 0,2 0-64 16,-1-3 0-16,1-1 0 0,2-1-192 0,-1 0 176 15,1 1-176-15,0 3 160 0,-1 0 16 0,-1 2 0 16,0 4 0-16,-1 1 0 0,-6 8 176 0,0 0 32 15,0 0 16-15,0 0 0 0,0 0-80 0,0 0-32 16,0 0 0-16,2 10 0 0,-2 0-288 0,-1 1 0 16,-2 2 128-16,1 0-128 0,0 1 0 0,1 1 0 0,-2-2 0 0,2 1 0 15,1 0 0-15,1 0 0 0,2-3 0 0,0 0 0 16,3-1 0-16,0-2-304 0,2 1 64 0,4-3 16 31,1-2-576-31,4-2-112 0,0-2-32 0,2-1-9232 0,1-1-1856 0</inkml:trace>
  <inkml:trace contextRef="#ctx0" brushRef="#br0" timeOffset="96086.93">5780 17090 28559 0,'0'0'2544'0,"-4"-7"-2032"0,4 7-512 0,0 0 0 16,0 0 1152-16,0 0 144 0,0 0 32 0,0 0 0 0,0 0-1056 0,5-4-272 15,4 0 0-15,2 2 0 0,2 1 0 0,3 0 0 16,-1 1 0-16,2 0 0 16,0-1-1088-16,3 1-176 0,1 0-16 0,2 0-12208 15</inkml:trace>
  <inkml:trace contextRef="#ctx0" brushRef="#br0" timeOffset="96668.43">6392 16978 15135 0,'0'0'672'0,"0"0"144"0,0 0-656 0,0 0-160 0,0 0 0 0,0 0 0 16,0 0 688-16,0 0 96 0,0 0 32 0,0 0 0 16,0 0 208-16,0 0 32 0,9-5 16 0,-1 3 0 15,-8 2-240-15,13-1-32 0,0 1-16 0,2 0 0 16,2 1-192-16,0 0-32 0,1-1-16 0,2 1 0 16,2 0-32-16,1-1-16 0,1 0 0 0,-1 0 0 0,-1-1-48 0,-1 0-16 15,-1-1 0-15,-2 1 0 0,0 0-112 0,-1 0 0 16,-5-1-16-16,-1 0 0 0,-3 0-112 0,-8 2-32 15,8-3 0-15,-8 3 0 0,0 0 64 0,0 0 16 16,0 0 0-16,0-8 0 0,0 8 48 0,-4-7 16 16,-2 2 0-16,-3 1 0 0,0 0-64 0,-2 2-16 15,-3 0 0-15,1 2 0 0,-4 0-16 0,-1 2 0 16,-1 0 0-16,-3 2 0 0,-3-1-208 0,-4 1 0 16,1 1 0-16,-1 0 0 0,1 1 0 0,1 0 0 15,2 2 0-15,3 1 0 0,2 1 0 0,2 0 0 0,3 1 0 0,3-3 0 16,2-1-128-16,2 1 128 0,3 0 0 0,3 1 0 15,2 0-208-15,2 0 64 0,1 0 16 0,5-2 0 16,-2 0 128-16,5 0 0 0,3-2 0 0,-1-1 0 16,3 0 0-16,2-2 0 0,0-1 0 0,1-1 0 15,3-1 0-15,-2-2 176 0,-2-2-48 0,-3 1 0 16,-3-2 112-16,-2 0 16 0,-2-2 0 0,-4 0 0 16,0 1 144-16,-4-1 48 0,-3 0 0 0,-1 3 0 15,-2-1-16-15,-1 1 0 0,-3-2 0 0,-2 3 0 16,-3 0-432-16,-1 2 0 0,-3 2 0 0,2 2 0 31,-1 3-496-31,3-1-16 0,-1 0-16 0,3 1 0 0,2 2-1392 16,2 1-288-16,3 2-48 0,0 0-11904 0</inkml:trace>
  <inkml:trace contextRef="#ctx0" brushRef="#br0" timeOffset="97157.4">6677 17160 26319 0,'0'0'1152'0,"0"0"256"0,0 0-1120 0,-4 10-288 15,1-1 0-15,1 0 0 0,1 1 400 0,-4-1 32 16,1 0 0-16,1 0 0 0,1 0-48 0,-1 0 0 16,2-2 0-16,1 0 0 0,0-7 64 0,0 0 16 0,2 8 0 0,-2-8 0 15,0 0 144-15,9 5 32 0,-1-2 0 0,1-1 0 16,0-2-208-16,0-3-48 0,2-1 0 0,0-2 0 16,2 0 32-16,-2-2 0 0,-2-1 0 0,1-1 0 15,-1 1 160-15,0-1 16 0,-2 1 16 0,-1 0 0 16,0 1-32-16,-2 2-16 0,-4 6 0 0,0 0 0 15,2-7-112-15,-2 7-32 0,0 0 0 0,0 0 0 16,0 0-160-16,0 0-48 0,0 0 0 0,0 0 0 16,-4 7-208-16,-1 3 0 0,1 2 0 0,1 3 0 15,-1 4 0-15,1 0 0 0,0 1-160 0,1 4 160 16,-1 2 0-16,2 3-128 0,0 2 128 0,0 2 0 0,-1 2 0 16,0-1-160-16,0 0 160 0,0-2 0 0,2-2 0 0,-1 0 0 15,-1-5 0-15,0-1 0 0,-1-4 0 0,-1-2 0 16,1-4 0-16,1-2 0 0,-1-2 0 0,-1-2 0 15,1-1 0-15,3-7 0 0,0 0 208 0,-8 2-48 16,8-2-16-16,-10-1 0 0,0-4 192 0,2 0 48 16,-1-3 0-16,1-2 0 0,0-1 16 0,2-3 16 15,-1-3 0-15,3 0 0 0,-1-2-224 0,3 0-64 16,1-1 0-16,1 1 0 0,1-1-128 0,4 1 0 16,0 2 0-16,3 1 0 0,1 0 0 0,2 3-192 15,0 1 32-15,3 2 16 16,1 1-400-16,2 1-80 0,-1 3-16 0,0 0 0 15,1 2-576-15,1 1-128 0,0 0-32 0,-1 2-10608 0,-1 2-2128 0</inkml:trace>
  <inkml:trace contextRef="#ctx0" brushRef="#br0" timeOffset="97521.34">5532 17643 31727 0,'-10'-13'1408'0,"5"6"288"0,0-2-1360 0,0 3-336 15,5 6 0-15,0-8 0 0,3 0 320 0,-3 8 0 16,5-6 0-16,5 0 0 15,3 1 112-15,4-1 16 0,3 1 0 0,4-1 0 16,4 2 0-16,3 0 0 0,1-1 0 0,3 1 0 0,3 0-208 0,1 1-48 16,2 1 0-16,1 1 0 0,1 0-192 0,2 1 128 0,0 1-128 15,0 1 0-15,-2-1 128 0,-4 1-128 0,-2 1 0 16,-4 0 0-16,-1 0 0 0,-5 0 128 0,-3 1-128 0,-3-1 0 16,-3 1 0-16,-4 1-256 0,-2-1 48 0,-4 1 16 31,-8-5-384-31,4 7-80 0,-1 2-16 0,-5 0 0 15,-3 1-1792-15,-3 2-352 0,-3 1-80 0</inkml:trace>
  <inkml:trace contextRef="#ctx0" brushRef="#br0" timeOffset="97835.37">5857 17906 27647 0,'-1'-10'2448'0,"1"0"-1952"0,2 0-496 0,3 0 0 0,0 0 1696 0,3 2 240 16,1-1 48-16,3 2 16 0,0 1-1504 0,-1 1-304 15,2 1-64-15,1 1-128 0,1 1 304 0,-1 2-48 16,-2 3-16-16,0 2 0 0,-2 0-240 0,0 0 0 16,-2 2 128-16,-3 1-128 0,0 2 0 0,-3 1 0 15,-2 1 0-15,-2 2 0 16,-4 1-448-16,-2 3 0 0,-1 0 16 0,-1 1 0 16,-1 0-80-16,1-2-32 0,0-3 0 0,1-2 0 15,2-2 544-15,2-3 0 0,5-7 0 0,0 0 0 0,-4 8 688 0,4-8 192 16,0 0 32-16,0 0 16 0,0 0-352 0,0 0-64 0,0 0 0 0,9 4-16 15,4-1-352-15,1-3-144 0,2 0 128 0,5-2-128 16,2 1 0-16,4-1 0 0,0-1 0 0,1 0 0 16,-1-1 0-16,2 1-192 0,-1-1 0 0,2-1 16 31,1-1-2064-31,3-1-432 0,-2-1-80 0</inkml:trace>
  <inkml:trace contextRef="#ctx0" brushRef="#br0" timeOffset="98264.47">7316 16918 15663 0,'-7'-12'688'0,"4"5"144"31,-1 1-656-31,4 6-176 0,0 0 0 0,0 0 0 0,-4-8 2688 0,4 8 512 0,0 0 112 0,0 0 16 0,0 0-1824 0,0 0-352 0,0 0-80 0,0 0-16 16,10-1-368-16,-1 2-80 0,1 1-16 0,-2 3 0 31,0 0-96-31,1 3-32 0,-1 1 0 0,2 2 0 0,2 1-112 0,0 2-32 0,0 2 0 0,1 3 0 16,-1 6-160-16,2 3-32 0,-1 5-128 0,-1 3 192 15,0 4 0-15,-2 3 0 0,-2 3 0 0,-3 1 0 16,-2 2-32-16,-4 5-16 0,-3 3 0 0,-4 1 0 16,-3 1-16-16,-1 0 0 0,-2-1 0 0,-5-2 0 15,-3-4 0-15,-1-1-128 16,-5-1 192-16,1-2-64 16,-2-4-128-16,1-3-144 0,-2-1 144 0,-2-3-208 31,-1-1-512-31,-1-2-112 0,-1-1 0 0,-4-4-16 0,-1-2-1744 15,-2-3-352-15</inkml:trace>
  <inkml:trace contextRef="#ctx0" brushRef="#br0" timeOffset="98774.64">5132 16682 9215 0,'0'0'816'0,"-2"-10"-656"0,-1-1-160 0,2 0 0 16,0-1 1728-16,1 1 304 0,-1 0 64 0,1-3 16 16,0-1-816-16,0 0-144 0,-2-1-48 0,2 2 0 15,0 2-80-15,0 1 0 0,-1 0-16 0,-1 1 0 16,-1 1 96-16,0 0 32 0,-4 1 0 0,1 2 0 0,1 2-128 0,5 4-32 16,-9-4 0-16,1 5 0 15,1 3-304-15,-2 1-64 0,-1 2-16 0,-1 3 0 0,-2 4-432 0,-1 7-160 16,-2 5 0-16,1 6 144 0,-3 5-144 0,1 7 0 15,-2 8 0-15,3 2 0 0,-2 1-160 0,1 5 160 16,1 0 0-16,3 5-144 0,0 3 144 0,5 2 0 16,3-1 0-16,3-2-128 0,2-2 128 0,4-1 0 15,3-2-144-15,2 1 144 0,4-5 0 0,4-3 0 16,2-3-144-16,2-6 144 0,1-1 0 0,2-2 0 0,3 0 0 0,3-2 0 16,0-4-400-16,6-2 16 0,2-4 16 0,2-4 0 31,0-6-2128-31,2-4-448 0,16 1-64 0,0-12-32 0</inkml:trace>
  <inkml:trace contextRef="#ctx0" brushRef="#br0" timeOffset="99424.23">7687 16754 12895 0,'-4'-14'576'0,"3"5"112"0,0-2-560 0,0 1-128 0,1 0 0 0,2 0 0 16,0 1 2848-16,2 0 544 0,-1-1 96 0,1 1 32 15,2 1-2368-15,0 0-480 0,1 1-96 0,1 1 0 16,-1 2-112-16,1 1-16 0,-8 3 0 0,10 0 0 16,-10 0-96-16,10 4-32 0,-3 2 0 0,-2 4 0 15,-1 1-192-15,-1 2-128 0,-2 2 128 0,-2 3-128 0,-2 3 0 16,-1 1 0-16,-3-1 0 0,1-1 0 0,-2 0 0 0,0-2 0 15,1-3 0-15,-1 0-128 0,3-3 128 0,0-1 0 16,1-4 0-16,4-7 0 0,-5 7 400 0,5-7 16 16,0 0 0-16,0 0 0 15,0 0 320-15,0 0 64 0,0 0 16 0,0 0 0 0,9 5-480 0,1-1-80 16,2-1-32-16,2-2 0 0,3-1-224 0,2 0 128 16,2-1-128-16,3 1 0 0,4 1 0 0,1-1 0 15,-2-1 0-15,1 0 0 0,-3-1 0 0,-2 1 0 16,0 0 0-16,-2-1 0 15,-2 0-496-15,0 1-192 0,-2-1-32 0,0 1-16 16,-3 1-1824-16,-2 0-384 0</inkml:trace>
  <inkml:trace contextRef="#ctx0" brushRef="#br0" timeOffset="100668.43">7960 17464 22111 0,'0'0'976'0,"0"0"208"0,0 0-944 0,0-7-240 0,0 7 0 0,0 0 0 0,9-5 944 0,2 0 144 15,1 2 16-15,3 1 16 0,2 1-656 0,4-2-128 16,4 1-16-16,4 0-16 0,1 0 288 0,4 1 64 16,3-3 16-16,3 3 0 0,1 1-208 0,0 0-32 15,-3 1-16-15,-3-1 0 0,-3-1-208 0,-5 1-32 16,-2 0-16-16,-5 0 0 0,-1 1-160 0,-5 2 0 15,-1-1 0-15,-4 0 0 16,-9-2-848-16,0 0-256 0,0 0-48 0,0 0-11824 0</inkml:trace>
  <inkml:trace contextRef="#ctx0" brushRef="#br0" timeOffset="100873.2">8173 17301 27583 0,'0'0'1216'0,"-7"-4"256"0,7 4-1168 0,0 0-304 0,-6-3 0 0,6 3 0 16,0 0 304-16,0 0 0 0,-5 9 0 0,3 2 0 16,1 2-304-16,1 4 160 0,1 2-160 0,1 1 128 15,0 1-128-15,2 1 0 0,-1 3 0 0,1 1 0 16,1 0 0-16,-1 1 0 0,-1-2 0 0,2-1 0 16,-1-1 0-16,1-1 0 0,-1-1 0 0,2-1 0 15,-2 0-576-15,1-4-160 16,2 0-32-16</inkml:trace>
  <inkml:trace contextRef="#ctx0" brushRef="#br0" timeOffset="101219.38">8952 17245 25791 0,'-7'-12'1152'0,"4"5"224"0,-2-1-1104 0,1 1-272 0,-1-2 0 0,1 0 0 16,0 0 720-16,0 1 96 0,3-1 16 0,-2 0 0 16,2-2 240-16,2 2 48 0,2-1 16 0,2 0 0 15,0 0-432-15,4-1-64 0,1 0-32 0,2 2 0 16,2-1-304-16,2 2-64 0,2 2-16 0,2 1 0 15,0-1-64-15,0 2-16 0,-2 1 0 0,2 2 0 16,-1 1-144-16,0 2 192 0,-2 0-192 0,1 4 192 16,-1 1-192-16,0 4 0 0,-2 1 0 0,-1 2 0 15,-2-1-160-15,-1 1 160 0,-3 0-208 0,1 3 80 16,-1 0-1664-16,-1 0-336 0,-3-1-64 0,-2 0-11696 16</inkml:trace>
  <inkml:trace contextRef="#ctx0" brushRef="#br0" timeOffset="101456.14">9122 17085 16575 0,'-8'-4'1472'0,"0"1"-1168"15,-2 0-304-15,1 3 0 0,0 3 2432 0,1 1 448 16,-2 3 64-16,2 4 32 0,-1 1-2080 0,0 2-400 16,0 1-96-16,3 3-16 0,-4 3-384 0,3 1 128 0,3 0-128 0,-1 1 0 15,2 1 176-15,1 0-48 0,1 1-128 0,2-1 192 16,0-1 96-16,2-1 16 0,3-1 0 0,0 2 0 15,3-1-48-15,-1-1 0 0,1-2 0 0,1-2 0 16,1 0-112-16,1-3-16 0,1-3-128 0,2-2 192 16,2-3-400-16,1 0-96 0,3-3-16 0,2-2-8848 15,3-3-1776-15</inkml:trace>
  <inkml:trace contextRef="#ctx0" brushRef="#br0" timeOffset="102336.9">9426 17404 25791 0,'0'0'1152'0,"-7"-6"224"0,0 0-1104 16,2 1-272-16,-1-2 0 0,6 7 0 0,0 0 720 0,0 0 96 15,-5-5 16-15,5 5 0 0,0 0-176 0,0 0-16 16,0 0-16-16,0 0 0 0,0 0-624 0,5 7 0 16,2 0 0-16,0 2 0 0,-1 1 0 0,0 1 0 15,-1 0-128-15,0 2 128 0,-2 3 0 0,-1 0 0 16,0-2 0-16,1 1 0 0,-3 1 0 0,1-1 0 15,-1-2 0-15,1 0 0 0,0-4 0 0,0 1 0 16,-1-10-128-16,0 0 128 0,0 0 0 0,0 0 0 0,7 5 0 0,-7-5 0 16,0 0 224-16,8-5-32 0,0 1 0 0,-1-4 0 15,0-2 0-15,0-2 0 0,0-2 0 0,-1 0 0 16,1-1-48-16,-1 1-16 0,0-1 0 0,-1 3 0 16,0 1 64-16,-1 2 16 0,-4 9 0 0,0 0 0 15,0 0 112-15,0 0 32 0,0 0 0 0,0 0 0 16,0 0-208-16,0 0-144 0,-2 14 192 0,-1 0-192 15,-1 0 0-15,1 2 0 0,-1 2 0 0,0-1 0 16,2-1 0-16,0-1 0 0,1 0 0 0,1 0 0 16,1-2 0-16,2 1 0 15,1-3 0-15,1-1 0 0,2-2 0 0,1-3 0 0,0-1 0 0,2-1 0 0,0-2 144 0,2-2-144 16,0-2 0-16,1-3 144 16,2-2 16-16,0 0 0 0,2-3 0 0,-1-3 0 0,1 0 64 0,-2-1 16 15,-2-2 0-15,0 1 0 0,-1-3 128 0,1 1 16 16,-2 2 16-16,-3 2 0 0,-2 0-80 0,-2 3 0 15,1 3-16-15,-2 1 0 0,-3 7 48 0,0 0 16 16,0 0 0-16,0 0 0 0,0 0-144 0,0 0-32 16,-9 7 0-16,-1 1 0 0,1 2-192 0,1 2 0 15,-1 3 0-15,0 0 0 0,1 2 0 0,2-1 0 16,0 0 0-16,4 0-160 0,-1-1 160 0,2 1 0 16,0-3 0-16,2 0 0 0,1-1 0 0,2-1-160 0,2 0 160 0,0-2 0 15,4-1-128-15,-1-4 128 0,3 0 0 0,0-2 0 31,0-3 0-31,0-2 0 0,2-1 0 0,-2-3 0 0,0 0 0 0,0-3 0 0,0 0 0 0,-1-1 144 16,0-2-144-16,0-2 160 0,0 0-160 0,0 0 160 16,-1-3 0-16,-1 3 0 0,-3-1 0 0,0 4 0 15,-2 1 48-15,0 1 16 0,-1 1 0 0,-1 1 0 16,-2 2 32-16,0 6 16 0,0 0 0 0,0 0 0 16,0 0-80-16,0 0-32 0,0 0 0 0,0 0 0 15,0 0-160-15,-4 10 0 0,-1 0 0 0,3 3 0 16,0 5 0-16,0 2 0 15,-2 0 0-15,2 4-176 0,-1 1 176 0,0 2 0 0,-2 3 0 0,1 2-128 16,-1 1 128-16,1 1 0 0,0 1-144 0,-1 3 144 16,1 0 0-16,2 1 0 0,-1-4 0 0,1-2 0 15,1-3 0-15,0-3 0 0,-1-2 0 0,1 0 0 0,0-3 0 0,1-5 0 16,1-3 0-16,-1-1 0 0,0-4 0 0,0-1 0 16,0-8 0-16,0 0 0 0,0 0 192 0,0 0-32 15,0 0-16-15,0 0 0 0,0 0 96 0,-8-3 16 16,0-3 0-16,1 0 0 0,-1-2-96 0,0-1-16 31,-1-1 0-31,2 0 0 0,-2-1-144 0,0 0 0 0,1 0 0 0,0 2 0 31,0-2-464-31,0 1-128 0,-1 0-32 0,3 1 0 0,0-1-2288 0,3 1-464 0,0-1-80 0</inkml:trace>
  <inkml:trace contextRef="#ctx0" brushRef="#br0" timeOffset="102920.11">10125 16949 19343 0,'-4'-6'1728'0,"-1"-1"-1392"16,0-2-336-16,2 0 0 0,2 0 1552 0,-3 1 240 15,3 0 64-15,0-1 0 0,1-1-512 0,3 1-80 16,2 1-32-16,0 0 0 0,2 1-432 0,-1 2-96 0,1-1 0 0,2 2-16 15,1 1-256-15,0 0-48 0,1 1-16 0,-3 2 0 16,1 1-112-16,-1 4 0 0,-1-1-16 0,-2 3 0 16,-2 0-240-16,0 4 0 0,-2 1 128 0,-2 4-128 15,-3 1 0-15,-1 3 0 0,-3 1 0 0,-1 0 0 16,-1 0 0-16,3-2 0 0,-2-3 0 0,2 0 0 16,2-2 0-16,-1-1 0 0,2-2 0 0,-2-1 0 15,4-2 0-15,2-8 224 0,0 8-32 0,0-8-16 16,0 0 304-16,0 0 64 0,8 7 16 0,-2-1 0 15,2-3-240-15,2 0-32 0,3-1-16 0,2-1 0 16,1-1-112-16,2 0-32 0,0-1 0 0,1 1 0 16,1-1 16-16,2 0 0 0,-3-1 0 0,1 1 0 0,0 0-16 0,-1 1-128 15,1 0 192-15,-4 0-64 0,1 0-128 0,-2 1 0 16,-1 0 0-16,-1 0 128 0,-4 1-128 0,0 0 0 16,-9-2 144-16,0 0-144 0,0 0 0 0,0 0 128 15,0 0-128-15,7 7 0 0,-7-7 0 0,0 0 128 16,1 9-128-16,-1-9 0 0,0 0-256 0,-2 9-112 15,2-9-16-15,0 0-16 16,-5 8-1504-16,5-8-288 0,-2 8-64 0,2-8-12912 0</inkml:trace>
  <inkml:trace contextRef="#ctx0" brushRef="#br0" timeOffset="104775.03">10955 17335 23039 0,'0'0'2048'0,"-4"-3"-1648"0,4 3-400 0,0 0 0 0,0 0 1216 0,0 0 176 0,0 0 16 0,0 0 16 16,8-8-960-16,-8 8-192 0,12-4-32 0,4 1-16 15,1 1 160-15,1 2 16 0,2-2 16 0,1 1 0 16,-2 1-80-16,2 0-16 16,0-1 0-16,-2 1 0 15,-3-1-192-15,1 1-128 0,-2 0 160 0,-2 1-160 0,0 0 0 0,-4 1-336 0,-9-2 48 0,8 7 16 31,-2-1-2336-31,-6-6-464 0,3 9-80 0</inkml:trace>
  <inkml:trace contextRef="#ctx0" brushRef="#br0" timeOffset="104948.71">10990 17475 13823 0,'-15'0'608'0,"8"0"128"0,-2-2-592 0,0 0-144 16,3 1 0-16,6 1 0 0,0 0 3072 0,0 0 576 15,0 0 112-15,0 0 16 0,0 0-2240 0,0 0-464 16,0 0-96-16,13 1-16 0,2-1-480 0,4 0-96 15,4 0-32-15,4 0 0 0,2-2-128 0,1 0-32 16,0 0 0-16,-2-1 0 0,0-2-192 0,-2 1 0 16,-2-1 0-16,-1 3 0 15,1-2-1904-15,-2 0-416 0,7-1-96 0,-5 3-9760 0</inkml:trace>
  <inkml:trace contextRef="#ctx0" brushRef="#br0" timeOffset="106631.56">12208 17008 1839 0,'0'0'160'0,"0"0"-160"0,0 0 0 0,0 0 0 0,0 0 2288 0,-8 3 416 16,0-3 96-16,8 0 16 16,-9-2-1296-16,9 2-256 0,-7 2-48 0,7-2-16 0,-10-2 112 0,10 2 32 15,0 0 0-15,-7 3 0 0,7-3-16 0,0 0 0 16,0 0 0-16,0 0 0 0,0 0-496 0,0 0-80 16,0 0-32-16,0 0 0 0,0 0-272 0,0 0-48 15,0 0-16-15,8 6 0 0,2-1-16 0,1-1-16 16,0-2 0-16,2 0 0 0,2 1-48 0,3-2-16 15,1 0 0-15,-1 1 0 0,1-1-64 0,1 0-16 16,0 0 0-16,-2 0 0 0,0 1-208 0,-1-1 128 16,-3-1-128-16,-2 0 0 0,-2-1 144 0,-10 1-144 15,9-2 128-15,-9 2-128 0,0 0 160 0,0 0-160 16,0 0 192-16,0 0-192 0,0 0-192 0,0 0-160 0,0 0-32 16,0 0 0 15,0 0-1792-31,-9 6-384 0,1-3-64 0</inkml:trace>
  <inkml:trace contextRef="#ctx0" brushRef="#br0" timeOffset="107294.93">12779 16913 10127 0,'0'0'448'0,"-4"-7"96"0,2 0-544 0,2 7 0 0,-2-9 0 0,1 1 0 16,-1 0 3392-16,0 0 560 0,2 1 112 0,0 7 32 15,2-10-2592-15,0 2-512 0,-2 8-96 0,4-6-32 32,2-2-384-32,-1 1-80 0,-5 7-16 0,9-5 0 15,1-1-160-15,0 2-32 0,0-1-16 0,0 3 0 0,-2 2-16 0,-8 0 0 0,11 4 0 0,-1 1 0 16,-2 3-160-16,-1 2 0 0,-3 1 144 0,0 1-144 16,-3 2 0-16,-1 3 0 15,-1-1 0-15,-3 2 0 0,-3-1 0 0,-1 2 0 16,-3 1 0-16,0 0 0 0,0-2 0 0,-2 1-192 15,1-1 32-15,1-4 0 0,1-1 160 0,2-2 0 16,0-1 0-16,2-2 0 0,2-2 128 0,4-6 64 16,0 0 16-16,0 0 0 0,0 0 240 0,0 0 64 15,0 0 0-15,0 0 0 0,0 0-144 0,0 0-32 16,7 6 0-16,1-2 0 0,1-2-96 0,1-1-32 0,2-1 0 16,1 0 0-16,3 0-208 0,-1 0 144 0,1 0-144 0,-1 0 128 15,0 2-128-15,1-1 0 0,-2-1 0 0,2 1 128 16,-1-1-128-16,-1 1 0 0,1-1 0 0,-3 0 0 31,-1 0-1728-31,0-1-240 0,0 0-32 0,0 0-11504 0</inkml:trace>
  <inkml:trace contextRef="#ctx0" brushRef="#br0" timeOffset="107859.71">13256 16992 17503 0,'0'0'768'0,"0"0"176"0,0 0-752 0,0 0-192 0,0 0 0 0,0 0 0 0,0 0 2272 0,0 0 416 16,0 0 96-16,0 0 16 0,0 0-1840 0,0 0-384 15,0 0-64-15,0 0 0 0,12 0-48 0,1 0 0 16,3-1 0-16,1 0 0 0,1 1-176 0,2 0-32 16,1 0-16-16,-1 0 0 0,-1 0-240 0,-1 1 128 15,-3-1-128-15,-1 1 0 16,0 0-224-16,-2-1-144 0,-2 0-16 0,0 0-16 16,-2 0-2656-16,0 0-528 0</inkml:trace>
  <inkml:trace contextRef="#ctx0" brushRef="#br0" timeOffset="108095.76">13646 16838 27295 0,'0'0'1216'0,"-2"-8"240"0,-1 0-1168 0,3 8-288 16,-3-8 0-16,3 8 0 0,0 0 640 0,0 0 64 0,0 0 0 0,0 0 16 15,0 0-16-15,0 0-16 0,0 0 0 0,0 0 0 16,0 0-432-16,-3 11-64 0,2 2-32 0,1 1 0 15,0 2-160-15,1 0 0 0,-1 1 0 0,2-1 0 16,-1 2 0-16,0-1 0 0,0 2 0 0,1-1 0 16,0-1 0-16,-1 0 0 0,0-4 0 0,2 1 0 15,-1 2 0-15,0-3 0 0,0-1 0 0,0-1 128 16,2-2-544-16,-4-9-112 0,5 6-32 16,2 0-8896-16,-7-6-1776 0</inkml:trace>
  <inkml:trace contextRef="#ctx0" brushRef="#br0" timeOffset="108410.14">13935 16902 24015 0,'0'0'1056'0,"0"0"224"0,-8 3-1024 0,1 2-256 15,1 3 0-15,-2 1 0 0,-2 0 336 0,0 1 16 0,0 0 0 0,3 1 0 16,0 0-160-16,2 1-48 0,-1 1 0 0,2 0 0 16,3 0 208-16,1 0 32 0,1 1 16 0,2-1 0 15,2-2 208-15,3-1 32 0,2-3 16 0,2-1 0 16,1-2-112-16,2-3-32 0,0-2 0 0,0-2 0 15,1-4 64-15,0-1 0 0,2-3 0 0,0-1 0 16,-4-1 144-16,0-2 48 0,-2-4 0 0,-1 0 0 16,-2-1 144-16,-2-1 48 0,-3 0 0 0,-2 1 0 15,-2 4-320-15,-2 1-48 16,-2 1-16-16,-3 3 0 0,-2 1-208 0,-1 4-48 0,-1 1-16 0,-3 4 0 16,0 1-304-16,-1 3 0 0,0 3-176 0,0 2 176 15,-1 1-672-15,0 4-32 16,-1 0 0-16,0 1 0 0,-1 1-1216 0,2 1-240 0,-1-2-48 0,2 0-8320 15,-1 4-1664-15</inkml:trace>
  <inkml:trace contextRef="#ctx0" brushRef="#br0" timeOffset="108850.85">12574 17641 5519 0,'0'0'496'0,"-3"-8"-496"0,-1 0 0 0,2 2 0 15,2 6 4032-15,-2-7 720 0,2 7 144 0,-1-7 32 16,1 7-3200-16,0 0-624 0,0 0-128 0,4-8-16 16,3 3-368-16,3 2-64 0,2 0-16 0,3 1 0 15,4 1-96-15,6-1-32 0,2 1 0 0,3 1 0 16,8 0 64-16,5 0 0 0,5-1 0 0,3 1 0 0,2 1-144 0,-2 0-32 16,1-1 0-16,0 0 0 0,0 0 48 0,2 0 16 15,1-1 0-15,-1 1 0 0,-5 0-16 0,-4 1-16 16,-5 1 0-16,-7-1 0 0,-2 0-128 0,-4 1-32 15,-6 0 0-15,-4 0 0 0,-5 1 16 0,-3-1 0 16,-9-2 0-16,0 0 0 0,0 0-160 0,0 0 192 16,0 0-192-16,-5 7 192 31,-4-2-896-31,-2 0-192 0,-4 1-16 0,-1 0-16 0,-3 2-880 0,-1 1-176 0,0 0-48 0,-6 2-10560 0</inkml:trace>
  <inkml:trace contextRef="#ctx0" brushRef="#br0" timeOffset="109162.43">13101 17838 12895 0,'0'0'576'0,"0"0"112"0,0 0-560 0,0 0-128 0,0 0 0 0,0 0 0 16,0 0 2592-16,11-1 480 16,-1-2 112-16,1 1 16 0,0 0-1744 0,1 0-352 0,-1-1-64 0,2 0-16 15,0 1-256-15,0 0-48 0,1 1-16 0,-1 1 0 16,-1 1 16-16,-1 1 0 0,-2 0 0 0,-9-2 0 31,9 7-304-31,-4 0-64 0,-5-7-16 0,4 11 0 0,-4 0-192 0,0 1-144 16,-5 0 192-16,-1 3-192 0,-2 2 144 0,-2 0-144 15,-1 1 0-15,-1 1 144 0,-3-1-144 0,2 1 0 16,1-1 0-16,1-3-176 0,1-2 176 0,4-2-160 16,0-2 160-16,6-9-160 0,-2 8 160 0,2-8 256 15,0 0-64-15,0 0-16 0,0 0 192 0,11 4 32 16,2-2 16-16,-1-2 0 0,4-1-96 0,0-1 0 16,2-1-16-16,3-1 0 0,1 0-176 0,1 0-128 0,0-1 192 0,1 1-192 15,0-2 128-15,-1 2-128 16,-1-1 0-16,-1 1 0 15,-1 1-240-15,0-2-144 0,-2 1-48 0,1 1 0 16,1-2-1744-16,1 1-336 0,-1-2-80 0</inkml:trace>
  <inkml:trace contextRef="#ctx0" brushRef="#br0" timeOffset="109546.06">14447 16864 28559 0,'0'0'1264'0,"0"0"272"0,0 0-1232 0,0 0-304 16,0 0 0-16,0 0 0 0,0 0 480 0,0 0 32 15,0 0 16-15,7 7 0 0,-1 3 688 0,1 0 128 16,1 0 16-16,-2 2 16 16,3 3-1568-16,-1 4-304 0,0 2-64 0,-1 2-16 0,1 2 576 0,0 6 304 15,-1 4-48-15,-1 5 0 0,-4 3 0 0,0 4-16 16,-3 0 0-16,-2 3 0 0,-3 2 160 0,-2 3 48 0,-2 4 0 16,-2-2 0-16,-2 0-192 0,1-2-48 0,0-2 0 0,-1-4 0 15,-2-1-208-15,0-2 176 0,-1 0-176 0,-3-2 160 16,-3-3-32-16,-4-4-128 0,-3-2 192 0,-4-2-64 15,-3-2-304-15,-4-2-64 16,-2-4-16-16,-2 0 0 16,-3 0-1824-16,-6-2-368 0,-6-2-80 0</inkml:trace>
  <inkml:trace contextRef="#ctx0" brushRef="#br0" timeOffset="110034">12148 16688 24879 0,'-11'-14'2208'0,"5"4"-1760"0,-2 0-448 0,0 1 0 16,2 2 688-16,-1 1 48 0,0 2 16 0,0 0 0 15,-2 3-752-15,0 2-128 0,0 4-48 0,-3 0 0 16,0 5 176-16,0 3 0 0,-1 4 0 0,-1 4 0 15,-1 5 0-15,-1 5 192 0,-3 3-32 0,0 6-16 16,0 0 48-16,1 6 0 0,1 1 0 0,2 8 0 16,0 9-48-16,0 2 0 0,3 3 0 0,1 2 0 15,1 3-144-15,4-2 160 0,2-2-160 0,6-2 160 16,2-1-160-16,3-4 128 0,4-5-128 0,3 1 128 16,3-3 64-16,5-3 0 0,5-5 0 0,1-2 0 15,5-3-32-15,5-2 0 0,3-3 0 0,-2-3 0 0,1-2-160 0,2-5-176 16,2-6 48-16</inkml:trace>
  <inkml:trace contextRef="#ctx0" brushRef="#br0" timeOffset="110569.21">14752 16833 23039 0,'0'-14'1024'0,"0"3"192"0,0-4-960 0,3 0-256 0,2 2 0 0,-1 1 0 0,0 0 1632 0,2 1 288 16,-1 0 48-16,3 2 16 0,1 2-768 0,0 1-160 15,-4 1-32-15,-5 5 0 0,9-5-544 0,0 3-112 16,-9 2-32-16,12-1 0 0,-1 2-160 0,-1 1-48 15,-10-2 0-15,9 6 0 0,-2 0-128 0,0 3 128 16,-3 1-128-16,-1 1 128 0,-2 1 0 0,-2 2 0 16,-1 2 0-16,-1-1 0 0,-3 1-128 0,-1-1 0 0,0-1 0 15,0-1 0-15,-2-2 0 0,1-1 0 0,2-2 144 0,0-2-144 16,6-6 160-16,-8 4-32 0,1 0-128 0,7-4 192 16,0 0 64-16,0 0 16 0,0 0 0 0,0 0 0 15,0 0-144-15,0 0-128 0,0 0 192 0,0 0-192 31,0 0 0-31,10 6 0 0,1-2 0 0,2 1 0 0,1-2 0 0,0 0 0 16,1-2 0-16,0 3-144 0,2 0-176 0,-1 0-16 0,-1 1-16 0,1 0 0 31,-1 2-800-31,1 0-144 0,-1-1-48 0,-1 1-8688 0,0-2-1744 0</inkml:trace>
  <inkml:trace contextRef="#ctx0" brushRef="#br0" timeOffset="110804.07">15194 17040 11055 0,'0'0'976'0,"0"0"-784"16,0 0-192-16,0 0 0 0,0 0 4256 0,0 0 800 15,0 0 176-15,0 0 16 0,0 0-3616 0,0 0-736 16,0 0-128-16,0 0-48 0,5 8-336 0,0 2-64 16,1 2 0-16,-2 1-16 0,-1 1-176 0,-1 3-128 15,0 1 144-15,-1 1-144 0,-1 2 0 0,0 1 128 16,0 2-128-16,0 0 0 0,0-2 0 0,-1 1 144 15,-2-1-144-15,1 0 128 16,-1 0-432-16,0-1-80 0,-1-1-32 0,1 1 0 16,0-1-2656-16,0-1-512 0</inkml:trace>
  <inkml:trace contextRef="#ctx0" brushRef="#br0" timeOffset="111416.57">14975 17401 32255 0,'0'0'2864'0,"-2"-9"-2288"0,2 9-576 0,0-9 0 31,0 9-256-31,7-7-176 0,0 0-16 0,7 3-16 0,1-1 64 0,7 2 16 0,4 1 0 0,8 0 0 16,4-1 192-16,4-1 32 0,1-3 16 0,-1 1 0 0,-2-3-112 0,1 1-32 16,-1 2 0-16,0 1 0 15,-1 1-736-15,0 0-160 0,0 0-32 0,-3 1 0 16,-4 1 384-1,-5 0 80-15,-5 0 16 0,-4 4 0 0,-4 1 736 0,-3 1 0 0,-3 0 0 0,-8-4 0 16,0 0 800-16,0 12 48 0,-4 1 16 0,-4 1 0 0,-2-1-160 0,-2 2-16 16,-2-1-16-16,-1 0 0 0,0-1-240 0,-1 3-48 15,1 0-16-15,2 1 0 0,2-1-176 0,1 1-48 16,2-1 0-16,4 0 0 0,3-3 128 0,2-1 32 16,2-1 0-16,4-1 0 0,2-1 384 0,2-2 80 0,1 0 0 0,3-1 16 15,2-2-160-15,1-1-48 16,2-1 0-16,0 0 0 15,0-4-128-15,-3 0-16 0,-1-2-16 0,-2-2 0 16,-1 0-160-16,-2-2-16 0,-2-1-16 0,-2-2 0 16,-2-3 64-16,-1 1 16 0,-2 0 0 0,-4-2 0 15,-1-1-16-15,-1 0 0 0,-6 1 0 0,0 0 0 16,-1 2-144-16,-6 0-16 0,-1 0-128 0,-2 0 192 16,-2 0-192-16,-2-2 0 0,-3 0 128 0,2 0-128 15,1-2 0-15,2 1 0 0,2-1 128 0,4 1-128 16,2-2 160-16,3 0-16 0,3 1 0 0,2 0 0 15,4 1 160-15,2 0 16 0,2 2 16 0,1 1 0 16,2 1-336-16,2 0 0 0,3 1 0 0,1 0 0 0,3 2-128 16,1 2 0-16,3 1 0 0,-3 0 0 0,1 3 128 0,0 2-128 15,-3 2 128-15,-1 2-128 0,-1 2 128 0,-1 2 0 16,-6 3-144-16,2 2 144 0,-3 0-176 0,-2 3 48 16,-2 0 0-16,-2 2 0 15,0 1-320-15,-4 2-48 0,-2 1-16 0,0-2 0 16,0-1-784-16,0-1-176 0,0-3-16 0,1-1-16 15,4-2-1488-15,-1-1-288 0,-2-1-64 0,7-9-16 0</inkml:trace>
  <inkml:trace contextRef="#ctx0" brushRef="#br0" timeOffset="111746.59">15929 16949 31327 0,'2'-13'1392'0,"0"5"272"0,3-1-1328 0,1 2-336 0,2 0 0 0,0 1 0 15,-1 3 256-15,2 1 0 0,0 1-16 0,2 2 0 16,-3 1-96-16,2 1-16 0,0 3 0 0,-3 1 0 16,-1 0-128-16,-2 2 160 0,1 1-160 0,-3 1 160 15,-3 1-160-15,-2 0 0 0,-1 1 144 0,0 2-144 16,-1 0 128-16,1 0-128 0,-5 2 160 0,1 1-160 15,3-3 128-15,0-2-128 0,2-2 0 0,2 0 144 16,-1-2 48-16,4-1 0 0,-2-8 0 0,3 7 0 0,4 0 352 16,3-3 80-16,2 0 16 0,3-2 0 0,5-1-208 0,3-1-48 15,3-1 0-15,1 2 0 0,2-2-256 0,-1 0-128 16,0 0 128-16,-1 0-128 0,1-1 0 0,-2 2 0 16,-1 2 0-16,0 0 0 15,-3 0-1808-15,-3 2-304 0,-2 1-48 0,-4-1-12560 0</inkml:trace>
  <inkml:trace contextRef="#ctx0" brushRef="#br0" timeOffset="112501.51">11368 16712 7359 0,'1'-13'656'0,"2"1"-528"16,0 1-128-16,1 1 0 0,1 4 1104 0,-5 6 192 15,6-5 48-15,-6 5 0 0,9-4-1136 0,-9 4-208 0,9-5 0 0,1 2 0 16,0 0-144-16,0 1 144 0,0-2 0 0,1 1-144 15,0 0 144-15,-2-3 0 0,1 0 0 0,0 0 128 16,-1 0 896-16,0 0 192 0,-3-1 48 16,1 0 0-16,0-1 672 0,-2-1 144 0,1 3 32 0,0-1 0 15,1 0-384-15,-7 7-64 0,5-6 0 0,-5 6-16 16,0 0-576-16,0 0-112 16,5-6-32-16,-5 6 0 0,0 0-432 0,0 0-96 0,0 0-16 0,0 0 0 15,0 0-384-15,0 0 128 0,3 15-128 0,-1 1 0 16,0 3 0-16,1 3 0 0,-3 4 0 0,1 4-176 15,0 4 176-15,1 3-160 0,-2 6 160 0,0 2-160 16,-1 2 160-16,0 1 0 0,-1 2-144 0,-2 8 144 0,1 5 0 0,0 3 0 16,-3 1 0-16,0 2 0 0,-2 0 0 0,-1 2 0 15,0 2 0-15,1-1 0 0,-1-3 0 0,2 0 0 16,1-4 0-16,0-1 0 0,3 0 176 0,-2-2-48 16,3-3-128-16,2-2 192 0,0-3 48 0,2-2 0 15,1-5 0-15,-1-21 0 0,3 3 0 0,-1 2 0 16,0 0 0-16,0-1 0 0,1-1 64 0,-1-3 16 15,1-1 0-15,1 12 0 0,-1-9-64 0,-1-9-16 16,-2-5 0-16,0-6 0 0,-2-8 32 0,0 0 16 16,0 0 0-16,0 0 0 0,-5-5 32 0,-2-3 0 0,0-2 0 15,-1-2 0-15,-2-2-144 0,0-3-32 0,-1-1 0 16,-2-3 0-16,-3-3-432 0,7 10-96 0,-4-2 0 0,0-2-16 31,-1-2-1552-31,0-2-304 0,-2-1-64 0</inkml:trace>
  <inkml:trace contextRef="#ctx0" brushRef="#br0" timeOffset="113114.37">11735 16725 2751 0,'-6'-14'256'0,"3"6"-256"0,-2-1 0 0,2 0 0 0,0 0 1136 0,0-1 176 0,-2 1 32 0,1 1 16 0,-1 0-96 0,2 0-32 15,-2 1 0-15,0-1 0 0,0 0-304 0,0 2-64 16,1 0-16-16,-1-2 0 0,1-2 32 0,1 2 0 16,-3-1 0-16,2 1 0 15,-1 0-80-15,1 2-16 0,0-1 0 0,-1 2 0 0,2-2 304 0,-1 2 48 16,4 5 16-16,0 0 0 0,-5-8-272 0,3 2-48 15,2 6-16-15,0 0 0 0,2-7-304 0,1 0-64 16,3 1-16-16,-2 0 0 0,5 2-240 0,1-1-32 16,1 1-16-16,4-1 0 0,3 1 32 0,4 0 0 15,3-3 0-15,5 2 0 0,4 1-16 0,5 1 0 0,4 2 0 0,4-1 0 16,3-2-160-16,1 1 0 0,-1-1 0 0,5 0 128 16,4 2 752-16,7 2 144 0,8 1 16 0,2-1 16 31,-1-1-1632-31,5 0-320 0,3 0-64 0,5 0 0 0,9 0 800 0,0-1 160 0,-3-2 0 0,7 1 0 15,5 0 128-15,0-2-128 0,-5 0 128 0,2 0-128 16,3 2 128-16,-3-1-128 0,-2-2 0 0,-1 3 128 16,-4 2-128-16,0-1 0 15,-2-3 144-15,-5 1-144 0,-6 0 176 0,0 2-48 0,-2 1 0 0,-3-1 0 16,-3-2-128-16,-4-1 0 0,-7 0 0 0,-1 1 128 0,-3 2-128 0,-1 0 192 16,-1-1-192-16,-4-1 192 0,-4 1 64 0,-5 0 32 15,-7-1 0-15,-1 1 0 0,-7 0 96 16,-1 1 32-16,-6 1 0 0,-2-1 0 0,-7-1-64 0,-2 2-16 15,-3 0 0-15,-9 1 0 16,0 0-16-16,0 0 0 0,0 0 0 0,0 0 0 0,0 0-64 0,0 0-32 16,0 0 0-16,0 0 0 0,0 0-224 0,0 0 0 15,0 0 0-15,0 0 0 16,0 0-736-16,0 0-32 0,0 0-16 0,0 0 0 16,0 0-1632-16,0 0-320 0,0 0-64 0,0 0-16 0</inkml:trace>
  <inkml:trace contextRef="#ctx0" brushRef="#br0" timeOffset="114612.01">16290 17687 31903 0,'0'0'1408'0,"0"0"304"0,0 0-1376 0,4-5-336 0,2-2 0 0,-6 7 0 16,8-3 0-16,2 0-320 0,0 2 64 0,0 1 16 16,1 1 240-16,0 2 0 0,0-2-160 0,1 1 160 0,0 0 0 0,0 0 0 15,2-1 0-15,-1-1 0 0,1 0-272 0,2 3-48 16,-1-1 0-16,0 0 0 16,1-1-1952-16,-2 0-400 0,-2 0-80 0</inkml:trace>
  <inkml:trace contextRef="#ctx0" brushRef="#br0" timeOffset="114785.19">16301 17815 26943 0,'0'0'1200'0,"0"0"240"0,0 0-1152 0,0 0-288 16,0 0 0-16,0 0 0 0,0 0 0 0,0 0-176 16,0 0 32-16,5 6 0 0,4 0 144 0,2-1 144 15,1 0-16-15,2-2-128 0,3-1 288 0,2 0-48 0,-1 1-16 0,3-2 0 16,0-1-384-16,2-1-80 0,1-2-16 0,1 0-7776 15,-1-2-1568-15</inkml:trace>
  <inkml:trace contextRef="#ctx0" brushRef="#br0" timeOffset="115067.67">16786 17454 19343 0,'0'0'1728'0,"0"-8"-1392"0,-1-1-336 0,1 9 0 0,0-8 2144 0,0 8 352 16,0 0 80-16,0 0 16 15,0 0-1600-15,0 0-320 0,0 0-64 0,0 0-16 0,0 0-112 0,0 0-32 16,0 0 0-16,0 0 0 0,0 0-320 0,3 6-128 16,-1 4 0-16,-2 3 144 0,0 3-144 0,0 1 0 15,-2 4 0-15,1 2 0 0,1 0 0 0,-1 2 128 16,0 1-128-16,-3 0 0 0,1 2 0 0,2-2 128 15,-1-3-128-15,0-1 0 0,-1 0 0 0,2-2-224 16,0-2 32-16,1-2 0 16,1-3-576-16,2-2-128 0,1-2 0 0,0-2-8096 0,-4-7-1616 0</inkml:trace>
  <inkml:trace contextRef="#ctx0" brushRef="#br0" timeOffset="115383.58">17045 17552 28511 0,'0'0'1264'0,"-8"1"256"0,-2 1-1216 0,0 2-304 0,0 3 0 0,-1 3 0 16,-1 2-176-16,0 2-80 0,2 3-32 0,-1 2 0 15,-1 1 288-15,2 0-160 0,1-2 160 0,2-1-128 16,3 2 128-16,1-1 0 0,1-2 0 0,2 0 0 16,2-1 0-16,3-1 0 0,3 0 0 0,2-3 0 15,2-3 128-15,2-1 128 0,-1-2 0 0,3-1 16 16,0-3 304-16,2-2 48 0,1-1 16 0,-1-3 0 0,0-1 16 0,-2-4 16 15,-1-2 0-15,-2-3 0 0,-1 0 48 0,0-4 16 16,-1-2 0-16,-2-2 0 0,-4-2-96 0,0 0 0 16,-2-2-16-16,-3 3 0 0,-2 1-320 0,-1 2-64 15,-2 2-16-15,-1 3 0 0,-3 1-224 0,-2 4 0 16,-1 2-144-16,-3 2 144 31,-1 1-880-31,-3 5-80 0,-2 2 0 0,-2 4-16 0,-1 0-1584 0,2 3-304 0,-1 1-64 0,3-3-16 0</inkml:trace>
  <inkml:trace contextRef="#ctx0" brushRef="#br0" timeOffset="116061.48">17197 17499 21183 0,'0'0'1888'0,"0"0"-1504"0,0 0-384 0,0 0 0 15,9-1 1264-15,-9 1 176 0,0 0 32 0,7 9 16 16,-2-1-912-16,0 3-192 0,-2 4-48 0,-2 0 0 15,-1 2-176-15,0 1-32 0,-1 2-128 0,0 2 192 16,-3-1-64-16,1 0 0 0,-2 0-128 0,-2 1 192 0,0-1 0 0,1 0 0 16,-3 1 0-16,1-4 0 0,2-2-64 0,0-3 0 15,1-2-128-15,0-1 192 0,2-2 0 0,3-8 0 16,0 0 0-16,0 0 0 0,0 0 432 0,0 0 80 16,0 0 0-16,0 0 16 0,0 0-144 0,10-5-16 15,1-4-16-15,1-2 0 0,1-4-160 0,2 0-48 16,0-3 0-16,0-2 0 0,2-1-80 0,0-2-32 15,1-2 0-15,0 1 0 0,-1 2-96 0,1 2-128 0,-5 2 176 16,-1 5-176-16,-1 3 0 0,-3 1 0 0,-2 4 0 0,-6 5 0 16,0 0 0-16,0 0 0 0,0 0 0 0,0 0 0 15,0 0 0-15,0 0 0 0,-3 11 0 0,-1 2 0 16,-3 1 0-16,-2 1 0 0,-1-2 0 0,2 1 0 16,-1 3 0-16,0-3 0 0,-1-1 0 0,2-1 0 15,2 0 0-15,0-1 0 0,2-1 0 0,1 0 0 16,2 0 0-16,1-1 0 0,0-9 0 0,3 9-144 15,-3-9 144-15,8 8 0 0,-1-2 0 0,3-2 0 16,1 0 0-16,2-3 0 0,3-2 0 0,0 0 0 16,0-2 0-16,0 0 0 0,2-4 0 0,-1-1 128 15,0-3-128-15,-2-1 0 0,0-3 128 0,-1 1-128 0,-2-3 144 0,-2 1-144 16,-2-2 192-16,-2 3-192 0,-1 0 176 0,-2 4-176 16,-2 1 160-16,-1 2-160 0,0 8 176 0,0 0-176 15,-4-6 192-15,4 6-192 0,0 0 128 0,-8 2-128 16,-1 1 0-16,0 2 0 0,0 1 0 0,1 3 0 15,0 2-208-15,1 0 80 0,3 0 128 0,1 1-160 16,-2 0 160-16,3 0-160 0,0-1 160 0,2-1 0 16,2 1-144-16,-1-2 144 0,2-2 0 0,3 1-144 15,1 0 144-15,1-2 0 0,3 1 0 0,-1-2-128 16,2 1 128-16,0-1 0 0,1 1 0 0,-2-1 0 16,-2 1 0-16,0 1 0 0,-1-2 0 0,-8-5 0 15,5 7 0-15,-5-7 144 0,0 0 32 0,4 8 0 16,-4-8 0-16,-1 8 0 0,1-8 32 0,-6 9 16 0,-2-1 0 15,1-2 0-15,-2 0-96 0,0-1 0 16,-1 0-128-16,-1-1 192 0,0-1-192 0,-1 1-240 0,-1-2 48 0,1 0 16 31,2-2-688-31,0 0-144 0,0-1-16 0</inkml:trace>
  <inkml:trace contextRef="#ctx0" brushRef="#br0" timeOffset="116268.16">17744 17684 24879 0,'0'0'2208'0,"0"0"-1760"0,0 0-448 0,0 0 0 0,-3 7 992 0,0 2 112 16,1 0 32-16,0 1 0 0,-1 0-704 0,-1 1-144 15,0 1-32-15,0 1 0 0,-1-1-96 0,1 1-32 16,-1 1 0-16,1-1 0 0,1-1-128 0,-1-1 0 16,1-2 0-16,1 1 128 0,2-10-128 0,-1 8-176 15,1-8 48-15,0 0 0 16,0 0-2240-16,0 0-448 0</inkml:trace>
  <inkml:trace contextRef="#ctx0" brushRef="#br0" timeOffset="116378.77">17660 17485 32367 0,'-8'-9'1424'0,"8"9"304"0,0 0-1376 0,0 0-352 0,-6-2 0 0,6 2 0 31,0 0-528-31,0 0-176 0,0 0-48 0,-5 6-12880 0</inkml:trace>
  <inkml:trace contextRef="#ctx0" brushRef="#br1" timeOffset="141693.81">17696 11331 2751 0,'0'0'256'0,"0"0"-256"15,0 0 0-15,0 0 0 0,0 0 1184 0,0 0 192 16,4-4 32-16,-4 4 16 0,0 0-592 0,0 0-128 16,0 0-32-16,0 0 0 0,3-5-112 0,-3 5-32 15,0 0 0-15,0 0 0 0,0 0-96 0,0 0-32 16,0 0 0-16,0 0 0 0,0 0 16 0,0 0 0 15,0 0 0-15,0 0 0 0,0 0 16 0,2 8 0 16,-2-2 0-16,0 1 0 0,0 1-272 0,0 0-160 16,0-2 192-16,0 2-192 0,0-1 128 0,0-1-128 15,0 1 0-15,0 1 0 0,0-2 160 0,0 0-160 16,0-6 128-16,0 5-128 0,0-5 160 0,0 0-160 16,0 0 192-16,0 0-192 0,0 0 288 0,0 0-48 15,0 0-16-15,0 0 0 0,0 0 288 0,0 0 64 0,0 0 16 0,0 0 0 16,3-6-144-16,-1-1-16 0,1 0-16 0,-3 0 0 15,1-2-48-15,0 0-16 0,0 0 0 0,1 2 0 16,-1-2 16-16,0 1 0 0,-1 0 0 0,1 1 0 16,0 0-48-16,0 0 0 0,-1 1 0 0,1 0 0 15,-1 6-64-15,0 0-32 0,0 0 0 0,0 0 0 16,0 0-96-16,0 0-128 0,0 0 176 0,0 0-176 0,0 0 0 0,0 0 0 16,-2 8 0-16,0 0 0 0,-2-1 0 0,1 3 0 15,0 0 0-15,1 1 0 0,-1 0 0 0,1 1 0 16,0 0 0-16,1 1 0 0,0-1 0 0,1-1 0 15,0 0 0-15,1-3 0 0,0 0 0 0,0 0 0 16,0-2 0-16,-1-6 0 0,4 6 0 0,-4-6 128 16,3 5-128-16,-3-5 160 0,0 0 160 0,0 0 16 15,0 0 16-15,6 0 0 0,-6 0-32 0,7-3-16 16,-1-1 0-16,-2-2 0 0,-1 0-32 0,1-3 0 16,-2-1 0-16,0-1 0 0,-1 0-112 0,0 0-32 15,0-1 0-15,-1 1 0 0,0 1-128 0,-1 0 0 16,0 1 0-16,0 2 128 0,-1-1-128 0,0 2 0 0,-1 1 144 0,1 0-144 15,2 5 128-15,0 0-128 16,-3-3 160-16,3 3-160 0,0 0 128 0,-5 0-128 0,5 0 0 0,-5 1 0 16,5-1 0-16,-4 5 0 0,-1 0-176 0,2 1 176 15,1-1-192-15,-1 2 192 0,1 0-160 0,1 2 160 16,0 0-128-16,1 0 128 0,0 1 0 0,0-1-144 16,1-1 144-16,0 1 192 0,0 0-32 0,2-1-16 15,-1-2-144-15,0 0-176 0,-2-6 48 0,2 5 0 16,-2-5 128-16,0 0 0 0,0 0 0 0,0 0 0 0,0 0 0 15,0 0 144-15,0 0-144 0,0 0 0 0,0 0 240 16,0 0-64-16,0 0-16 0,5-4 0 16,-2-3-16-16,-1 0 0 0,0-2 0 0,-1 0 0 0,0-2-144 0,-1 1 192 15,0 0-192-15,0 0 192 0,0 1-192 0,-1 1 0 16,0 0 0-16,1 1 128 0,-1 1-128 0,1 6 0 31,-1-6 0-31,1 6 0 0,0 0 0 0,0 0-144 0,0 0 144 0,0 0 0 0,0 0-208 0,0 0 64 0,0 0 16 16,-3 7 0-16,-1-1 128 0,2 2-208 0,1 1 80 15,-1 0 128-15,1 0-128 0,0-1 128 16,1 2 0-16,0-2 0 0,1 0 0 0,0-2 0 16,1 0 0-16,-2-1 0 0,0-5 0 0,0 0 0 15,0 0 0-15,0 0 0 0,0 0 144 0,0 0-144 16,0 0 160-16,0 0-160 0,7-3 224 0,-2-3-48 0,0 0-16 0,-1-2 0 16,0-1 80-16,0 1 16 15,-1-1 0-15,1 1 0 0,-1 0-128 0,-1 2-128 16,-1 0 176-16,-1 6-176 0,0 0 0 0,0 0 0 0,0 0 0 0,0 0 0 15,0 0 0-15,0 0 0 0,-6 7 0 0,1 2-192 16,-1 1 0-16,1 1 16 0,-1 1 0 0,2 0 0 31,1 0-2048-31,1 0-400 0</inkml:trace>
  <inkml:trace contextRef="#ctx0" brushRef="#br1" timeOffset="143505.14">17403 11357 1839 0,'0'0'160'0,"0"0"-160"0,0 0 0 0,0 0 0 15,0 0 1632-15,0 0 288 0,0 0 64 0,0 0 16 16,0 0-1088-16,0 0-208 0,0 0-64 0,0 0 0 16,0 0-256-16,0 0-64 15,-4-5-16-15,4 5 0 0,0 0 64 0,0 0 16 0,-5-4 0 0,5 4 0 16,0 0 80-16,0 0 32 0,0 0 0 0,0 0 0 15,0 0-32-15,0 0 0 0,0 0 0 0,0 0 0 0,0 0-64 0,0 0-16 16,0 0 0-16,0 0 0 0,0 0 128 0,-3 4 32 16,1 2 0-16,-1 0 0 0,1 2-320 0,1 0-64 15,1-1-16-15,-2 3 0 0,1-1-144 0,1 0 128 16,1 0-128-16,-1-1 128 0,0 0-128 0,0-1 192 16,0-7-192-16,2 6 192 0,-2 0 32 0,0-6 16 15,0 0 0-15,0 0 0 0,0 0 80 0,0 0 0 16,0 0 16-16,0 0 0 0,0 0 64 0,0 0 16 15,0 0 0-15,0 0 0 0,0 0 64 0,0 0 16 16,0 0 0-16,0 0 0 0,-2-8-48 0,1 0 0 16,-1-1 0-16,1-1 0 0,-1 0-48 0,2 0-16 15,0 0 0-15,0 0 0 0,0 1-144 0,0 2-48 16,0-1 0-16,0 0 0 0,0 2-64 0,0 0 0 16,2 1-128-16,-2 5 192 0,0-5-192 0,0 5 128 0,0 0-128 0,0 0 0 15,0 0 160-15,0 0-160 0,0 0 160 0,0 0-160 16,0 0 0-16,0 0 0 0,-4 5 0 0,1 0 0 15,1 2 0-15,0 1-160 16,-1 0 160-16,1 1-128 0,1 0 128 0,0 0 0 0,0-1 0 0,1 1 0 0,0 1 0 0,1-1 0 16,0-1 0-16,1-2 0 0,-1 1 0 0,2-2 0 15,-3-5 0-15,0 0 0 0,0 0 0 0,0 0 144 16,0 0-16-16,0 0-128 0,0 0 400 0,0 0-16 16,0 0-16-16,0 0 0 0,4-5 80 0,-1-2 0 15,-1-2 16-15,1 1 0 0,-2-5-128 16,0 1-16-16,0 0-16 0,1 0 0 0,-2 0-160 0,0 0-16 15,0 1-128-15,0 1 192 0,0 0-64 0,0 2-128 16,-3 2 176-16,2 0-176 0,1 6 256 0,0 0-64 16,-4-2-16-16,4 2 0 0,0 0-176 0,0 0 0 15,-4 6 0-15,0 0 0 0,0 2 0 0,2 1-176 16,-1 0 176-16,1 0-128 0,1 2 128 0,-1 0 0 16,1 2 0-16,1-1 0 15,0 0-592-15,0 0-144 0,0-1-32 0,0 1-9664 16,0 0-1952-16</inkml:trace>
  <inkml:trace contextRef="#ctx0" brushRef="#br1" timeOffset="144418.87">17027 11335 7359 0,'0'0'656'0,"0"0"-528"0,0 0-128 0,0 0 0 16,0 0 1600-16,0 0 272 0,0 0 64 0,0 0 16 16,0 0-576-16,0 0-112 0,0 0-32 0,0 0 0 15,0 0-592-15,0 0-112 0,-5 7-16 16,2 0-16-16,1 1-80 0,0-1-16 0,-2 1 0 0,2 2 0 16,0 0-176-16,0 0-32 15,0 0-16-15,0-1 0 0,1 1 48 0,0 0 16 16,1-2 0-16,1 0 0 15,2-2 144-15,-1 1 16 0,-2-7 16 0,2 5 0 16,-2-5 64-16,0 0 16 0,3 5 0 0,-3-5 0 16,0 0-112-16,0 0 0 0,0 0-16 0,7 0 0 0,-7 0-64 0,0 0-16 15,5-4 0-15,0 0 0 0,-2-3-32 0,-1 0 0 16,-1-1 0-16,0-1 0 0,1-1-96 0,-1-1-32 16,-1 0 0-16,0 0 0 0,-1 1-128 0,-3 1 192 15,2-2-192-15,0 2 192 0,0 2-64 0,-1 2-128 16,0 0 192-16,0 2-64 0,-2 0 64 0,5 3 0 15,-5-1 0-15,1 1 0 0,-1 1-192 0,1 2 0 16,-2 1 0-16,1 2 0 0,-1 0 0 0,1 2-144 0,-1 1 144 0,1 1-208 16,0 0 208-16,2 1 0 0,0 0-160 0,1 0 160 15,0 0 0-15,1 0 0 16,0-1-144-16,1-2 144 0,1 0 0 0,2 0 0 16,0-3 0-16,-3-5 0 0,0 0 0 0,4 6 144 0,-4-6-16 0,6 3 0 15,-6-3 160-15,6 1 32 0,1-1 0 0,0-1 0 16,-2-3 0-16,1-2 16 0,-1 0 0 0,1-3 0 15,-1-2-64-15,1-2-16 0,-2-2 0 0,0 0 0 16,0 0-128-16,-1-1-128 0,-2 1 192 0,1 0-192 16,-1 2 128-16,0 1-128 0,1 1 0 0,-2 1 0 15,-3 3 160-15,2 1-160 0,1 2 128 0,0 4-128 16,0 0 160-16,0 0-160 0,-5 1 192 0,0 3-192 0,0 2 0 0,0 0 0 16,1 2 0-16,1 1-192 0,-2 0 192 0,2 3 0 15,0 0 0-15,1 1 0 0,-1 0-160 0,2 1 160 16,1 0-160-16,1-1 160 15,0 0-880-15,2-1-80 0,-1-1 0 0,1 0-13824 0</inkml:trace>
  <inkml:trace contextRef="#ctx0" brushRef="#br1" timeOffset="157849.24">16567 11395 6447 0,'0'0'576'0,"0"0"-576"0,0 0 0 0,0 0 0 15,0 0 1056-15,0 0 96 0,0-5 32 0,0 5 0 16,0 0-480-16,0 0-80 0,0 0-32 16,0 0 0-16,0 0-80 0,0 0 0 0,0 0-16 0,0 0 0 0,0 0-32 0,0 0 0 15,-2 5 0-15,0 3 0 0,2-8-144 0,-2 7-48 16,0 1 0-16,2 0 0 0,-1 0-32 0,1-1-16 15,0 0 0-15,0-2 0 0,0-5 160 0,0 6 16 16,0-6 16-16,0 0 0 0,0 0 224 0,0 0 32 16,0 0 16-16,0 0 0 0,0 0 48 0,0 0 16 15,0 0 0-15,0 0 0 0,0 0-208 0,0 0-32 16,6-3-16-16,-2-3 0 0,-2-2-80 0,0 0-16 16,0-1 0-16,-1 0 0 0,-1-1-32 0,0 0-16 15,0-1 0-15,0 0 0 0,-3 1-112 0,2 1-32 16,0 2 0-16,0-1 0 0,0 1-16 0,0 2-16 15,-1 1 0-15,2 4 0 0,0 0 32 0,0 0 16 16,-6-2 0-16,1 2 0 0,5 0-224 0,-6 5 0 16,1 0 0-16,-1 3 0 0,1-1 0 0,0 3-192 15,1-1 192-15,0 2-160 0,-1 2 160 0,2 0 0 0,0-1 0 0,1-1 0 16,2-1 0-16,-1-1 0 16,-1-2 0-16,1 0 0 0,1-7 0 0,1 6 0 0,-1-6 0 0,0 0 0 0,0 0 0 0,0 0 224 15,0 0-48-15,0 0-16 16,0 0 224-16,0 0 64 0,0 0 0 0,0 0 0 15,5-5-64-15,-2-2 0 0,-1-1 0 0,1-2 0 16,1-1-96-16,-2-1-32 0,-1-1 0 0,0 1 0 16,0-1-256-16,0 1 160 0,0 1-160 0,-1 1 128 15,-1 1-128-15,1 2 0 0,0-1 0 0,-1 2 0 16,0 1 0-16,1 5 0 0,0 0 0 0,0 0 0 16,0 0 0-16,0 0 0 0,0 0-128 15,-4 5 128-15,-1 1-176 0,2 2 48 0,-1 0 0 0,0 1 0 0,2 1 128 0,1 1 0 16,-1 0-144-16,1 0 144 0,1 0 0 0,0 0 0 15,1-1-144-15,1 0 144 0,0-1 0 0,0-2 0 16,1 0 0-16,-3-7 0 0,3 7 0 0,-3-7 0 16,0 0 0-16,5 3 0 0,-5-3 0 0,0 0 144 15,8-1-144-15,-1-2 128 0,-2-2 48 0,0-1 0 16,-1-2 0-16,0-2 0 0,1 0 0 0,-1-1 0 0,-2-1 0 0,1 0 0 16,-1 0-176-16,-1 1 0 0,0 0 144 15,-1 2-144-15,0 1 0 0,-1 3 0 16,1 5 0-16,0 0 0 0,0 0 0 0,0 0 0 15,0 0-160-15,0 0 160 0,-3 5-224 0,0 4 64 16,1 2 16-16,0 2 0 0,1 2 144 0,1 0 0 16,0 1-144-16,1 2 144 0,1 0-128 0,-1-3 128 0,3-2-160 0,0 0 160 31,0 0-816-31,3-2-64 0,2-3-16 0,2-1-13872 0</inkml:trace>
  <inkml:trace contextRef="#ctx0" brushRef="#br1" timeOffset="159109.04">16131 11350 3679 0,'0'0'320'0,"0"0"-320"15,0 0 0-15,0 0 0 0,1-6 2048 0,-1 6 320 16,0 0 80-16,0 0 16 0,0 0-1216 0,0 0-240 16,0 0-48-16,0 0-16 0,0 0-384 0,0 0-80 15,0 0-16-15,7 2 0 0,-7-2-112 0,6 4-32 16,-3 1 0-16,0 1 0 0,0 2 64 0,1-1 0 15,-1 1 0-15,0 1 0 0,0-1-96 0,-1 0-16 16,1 0 0-16,0 0 0 0,-2-1 16 0,1 0 0 16,0 0 0-16,-1-1 0 0,-1-6 48 0,0 0 16 0,0 0 0 0,0 0 0 15,0 0-96-15,0 0 0 16,0 0-16-16,0 0 0 0,0 0 208 0,0 0 32 16,0 0 16-16,0 0 0 0,0 0-112 0,0 0-32 0,1-6 0 0,0-1 0 15,-1-1 64-15,0 0 16 16,0-2 0-16,0 0 0 0,1-1-96 0,-1 1-16 0,0 0 0 0,0 0 0 15,0 1-128-15,-1 2-48 16,0 0 0-16,0 1 0 0,1 1-144 0,0 5 192 0,0 0-192 0,0 0 192 16,-2-4-64-16,2 4-128 0,0 0 192 0,0 0-64 15,-5 2-128-15,1 2 0 0,1 2 0 0,-1 0 0 16,2 3-208-16,-3 1 80 0,2 0 128 0,1 1-208 0,0 1 208 0,0 1 0 16,1 0 0-16,-2 1-144 15,2-2 144-15,0-1 0 0,0 0 0 0,1-3 0 16,0 0 0-16,0-1 0 0,0-1 0 0,0-6 0 0,0 0 160 0,0 0-32 15,0 0-128-15,0 0 192 0,0 0-16 0,0 0-16 16,0 0 0-16,0 0 0 0,0 0 288 16,0 0 48-16,5-6 16 0,-2-2 0 0,0-2-208 0,0-2-48 15,-1-2 0-15,0-1 0 0,1 0-112 0,-2 0-16 16,1-1-128-16,1 3 192 0,-2 0-192 0,1 1 128 16,0 1-128-16,-1 1 0 0,0 1 128 0,0 1-128 15,0 1 0-15,-1 2 0 0,0 5 0 0,0 0 0 0,0 0 0 0,0 0 0 16,0 0 0-16,0 0 0 15,0 0-208-15,0 8 64 0,0 0 144 0,0 0-160 16,0 2 160-16,-1 0-160 0,0 1 160 0,1 0 0 0,0 0 0 0,0 1 0 16,0 2 0-16,1-3 0 0,0 0 0 0,1-2 0 15,-1 0 0-15,1 0-192 0,1-1 64 0,0-2 0 32,2 1-2240-32,-2-2-432 0,7 2-80 0,2-5-32 0</inkml:trace>
  <inkml:trace contextRef="#ctx0" brushRef="#br1" timeOffset="160098.29">15807 11354 10191 0,'0'0'448'0,"0"0"96"0,0 0-544 0,0 0 0 15,0 0 0-15,0 0 0 0,0 0 1472 0,0 0 176 16,0 0 32-16,0 0 16 0,0 0-448 0,0 0-96 16,0 0 0-16,0 0-16 0,0 0-640 0,-3 5-128 15,-1 1-32-15,1 2 0 0,1 1-160 0,-3 3-48 16,2 1 0-16,0 0 0 0,1 1 64 0,-1-1 16 16,1-1 0-16,0 1 0 0,0-1-16 0,0 0-16 0,0-2 0 0,1-1 0 15,0 0 48-15,0-2 16 0,1-1 0 0,0-6 0 16,0 0 224-16,0 0 48 0,0 0 16 0,0 0 0 15,0 0 0-15,0 0 0 0,0 0 0 0,0 0 0 16,0 0 64-16,0 0 16 0,0-8 0 0,0-1 0 16,0 0-96-16,0-1-32 15,1-4 0-15,0 0 0 0,-1-1-192 0,0-1-32 0,0 0-16 0,0-1 0 16,0 2-240-16,0 1 128 0,0 0-128 0,0 3 0 16,0 2 160-16,0 1-160 0,0 1 160 0,0 2-160 15,0 5 208-15,0 0-48 0,0 0-16 0,0 0 0 0,0 0-144 0,0 0 0 16,0 0 144-16,-3 4-144 0,2 2 0 0,-2 0 0 15,0 1 0-15,1-1-128 16,0 2 128-16,1 0-128 0,1-2 128 0,0 1-128 0,0 0 128 0,0-2 0 16,0-5 0-16,0 0 0 0,0 0 0 0,0 0 128 15,0 0-128-15,0 0 176 0,0 0 80 0,0 0 0 16,0 0 16-16,3-6 0 0,-1-2 80 0,1-1 16 16,0 0 0-16,-1-1 0 0,0-1-176 0,1 1-48 15,-1 2 0-15,0-1 0 0,-1 2-144 0,0 2 0 16,-1 5 0-16,0 0 0 0,0 0 0 0,0 0 0 0,0 0-144 0,0 0 144 15,-3 7-192-15,1 3 64 0,-1 1 128 0,1 1-208 16,0 2 64-16,1-1 16 16,-1 2 0-16,2 0 0 15,2-2-528-15,-1-1-112 0,1-1 0 0,2-1-16 16,1-3-1904-16,1-1-384 0,0-3-80 0,2-1-16 0</inkml:trace>
  <inkml:trace contextRef="#ctx0" brushRef="#br1" timeOffset="160867.14">15333 11318 5519 0,'0'0'496'0,"0"0"-496"16,1-5 0-16,-1 5 0 0,0 0 2880 0,0 0 496 16,0 0 80-16,0 0 32 0,0 0-1904 0,0 0-384 0,0 0-80 0,0 0-16 15,0 0-528-15,3 5-96 0,0 1-32 0,0 1 0 16,-2 3-192-16,0 0-32 0,0 0-16 0,0 1 0 16,0 0 0-16,0 0 0 0,-1 0 0 0,0 0 0 15,0-2 32-15,0 1 0 0,0-3 0 0,0 0 0 16,0-7 128-16,0 5 16 0,0-5 16 0,0 0 0 15,0 0 176-15,0 0 16 0,0 0 16 0,0 0 0 16,0 0-64-16,0 0-16 0,0 0 0 0,2-6 0 16,1-2-128-16,-1-1-16 0,-1-1-16 0,0 1 0 15,0-4-160-15,0 1-16 0,0 0-16 0,0 1 0 0,-1 0-176 0,2 0 0 16,-1 0 0-16,-1 1 0 0,-3 2 0 0,3 1 0 16,0 0 0-16,0 7 0 15,0 0 128-15,0 0-128 0,0 0 128 0,0 0-128 0,0 0 0 0,0 0 0 16,-3 6 0-16,1 0 0 0,-1 2-176 0,0 1 176 15,1 1-128-15,0 0 128 0,0 1 0 0,1 0 0 16,-1 1 0-16,0 0 0 0,2 0 0 0,-1-2 0 16,0-1 0-16,1-2 0 0,0 0 0 0,1-1 0 15,-1-6 0-15,0 0 0 0,0 0 0 0,0 0 128 16,0 0 0-16,0 0 0 0,0 0 192 0,0 0 32 16,4-7 16-16,-1-1 0 0,0-2 64 0,1-1 16 15,0-2 0-15,-1-1 0 0,1 0-208 0,0-2-48 0,0 1 0 0,1 0 0 16,-3 2-192-16,1 2 0 15,-1 2 0-15,1 2 0 0,-3 0 176 0,0 7-176 16,0 0 192-16,0 0-192 0,0 0 0 0,0 0 0 16,0 0 0-16,0 9 0 15,0 1 0-15,0 1 0 0,-1 0 0 0,1 1 0 0,1 0 0 0,0 0 0 0,0 0 0 0,1 0 0 16,0 0-512 0,0 1 0-16,1-2 0 0,-3 0-15680 0</inkml:trace>
  <inkml:trace contextRef="#ctx0" brushRef="#br1" timeOffset="162719.4">14438 12216 14735 0,'0'0'1312'0,"0"0"-1056"0,-5-3-256 0,5 3 0 16,0 0 1024-16,-4-2 160 0,0 0 32 0,4 2 0 16,0 0 336-16,0 0 80 0,0 0 16 0,0 0 0 15,0 0-448-15,0-5-96 0,0 5-16 0,4-6 0 0,1 2-464 0,2-1-112 16,0 1 0-16,2-1-16 0,-1 1-144 0,2 0-32 15,-1-1 0-15,0 1 0 0,4-1-192 16,-4 2-128-16,2 0 160 0,0-2-160 16,-1 2 0-16,0 0 0 0,-1 0 0 0,0-1 0 15,-1 2 0-15,-1 1-192 0,-7 1 16 0,7-1 0 16,-7 1-2096-16,0 0-416 0,0 0-96 0</inkml:trace>
  <inkml:trace contextRef="#ctx0" brushRef="#br1" timeOffset="162986.69">14774 12034 12895 0,'0'0'1152'0,"0"0"-928"15,1-5-224-15,-2-2 0 0,-1 0 2032 0,0 2 352 0,0-1 80 0,-1 2 16 16,0 1-704-16,3 3-144 0,-3-4-32 0,3 4 0 16,0 0-480-16,0 0-96 0,0 0-32 0,0 0 0 15,-5 4-608-15,1 0-112 0,2 3-16 0,-1 0-16 16,2 2-240-16,0 1 0 0,0-1 0 0,0 2 0 15,1 0 0-15,-2 1 0 0,4 1 0 0,-1 0 0 16,0 1 0-16,0-1 0 0,0-1 0 0,2 0 0 16,-1 0 0-16,1-1 0 0,0-1 0 0,2-1 0 31,-1-1-720-31,2-2-96 0,-1 0-16 0,2-2-8128 0,0-1-1616 0</inkml:trace>
  <inkml:trace contextRef="#ctx0" brushRef="#br1" timeOffset="163333.69">14926 11993 21935 0,'0'0'960'0,"0"0"224"0,-2-3-944 0,-3-1-240 16,1 0 0-16,-1 1 0 0,5 3 1104 0,0 0 176 15,0 0 48-15,-5 0 0 0,5 0-480 0,0 0-80 16,-6 5-32-16,3 0 0 0,1 2-592 0,0 0-144 0,1 2 0 0,1 0 0 16,0 1 0-16,1 1 0 15,1 0 0-15,0 0 0 16,0-1 0-16,3 1 0 0,-2-1 0 0,1 0 0 0,2-2 0 0,-1 1 0 0,1-2 0 0,0-3 0 15,-6-4 0-15,6 3 0 0,-6-3 144 0,8 0-16 16,-1-2 48-16,1-2 16 0,0-3 0 0,-4-2 0 16,2 0-16-16,-2-2 0 15,0-2 0-15,1 0 0 0,-2-1 48 0,-1 0 16 0,2-1 0 0,-3 1 0 16,0 1 192-16,0 2 32 0,-1 1 16 0,0 2 0 16,0 2 80-16,0 1 16 0,0 5 0 15,0 0 0-15,0 0-128 0,0 0 0 0,0 0-16 0,-1 8 0 16,0 2-432-16,0 2 0 0,0 0 0 0,1 2 0 0,0 2 0 0,0-1 0 15,0 4 0-15,0 0 0 0,1-2 0 0,0 1 0 16,0-1 0-16,1 1 0 0,0-2 0 0,0 0 0 16,2-2 0-16,-1-1 0 15,1-1-1568 1,1-1-352-16,-1 0-64 0</inkml:trace>
  <inkml:trace contextRef="#ctx0" brushRef="#br1" timeOffset="164575.67">15124 12008 12095 0,'0'0'528'0,"0"0"112"0,0 0-512 0,0 0-128 16,0-7 0-16,0 2 0 0,0 5 1776 0,1-5 320 15,-1 5 64-15,0-5 16 0,0-1-560 0,0 6-96 16,0 0-32-16,0 0 0 0,0 0-704 0,0 0-144 15,0 0-16-15,1 7-16 0,0 2-336 0,0 1-64 16,-1 1-16-16,1 1 0 0,-1 1-192 0,0 2 144 16,0 3-144-16,0 1 128 0,-1 0-128 0,1 1 0 15,-1 1 0-15,1-1 128 0,1-3-128 0,1 0 0 16,-1-2 0-16,3 0 0 0,-3-3 0 0,2-1 128 0,0-2-128 0,1-2 0 16,-2-1 144-16,-2-6-144 0,3 4 160 0,-3-4-160 15,0 0 240-15,6-1-48 0,-1-3-16 0,1-3 0 16,-1-1 16-16,1-2 0 0,1-2 0 0,0-2 0 15,-1-4 0-15,-2 0 16 0,3-2 0 0,-3 1 0 16,-1 2-80-16,-1 1 0 0,2 3-128 16,-2 2 192-16,-1 1-48 0,-1 2-16 0,0 3 0 0,0 5 0 15,0 0 96-15,0 0 16 0,0 0 0 0,0 0 0 16,0 0-240-16,0 0 0 0,-3 5 0 0,-1 2 0 16,1 2-128-16,1-1 128 0,0 1 0 0,1 0 0 15,0-1 0-15,-1 1 0 0,2-2 0 0,0 1 0 0,0 0 0 0,2-2 0 16,-1 0 0-16,-1-6 0 0,3 4 0 0,-3-4 0 15,0 0 0-15,7 3 0 0,-2-3 0 0,2-2 0 16,0-1 0-16,0-1 0 0,-2-3 144 0,2 1-16 16,0-2 0-16,-2-2 0 0,0-3 0 0,-1 0 0 15,0-1 0-15,0 2 0 0,-2 0-128 0,0 1 128 16,0 2-128-16,-1 2 128 0,0 0-128 0,-1 2 0 16,0 5 0-16,0 0 0 0,0 0 0 0,0 0 0 15,0 0 144-15,0 0-144 0,-3 6 0 0,0 3 0 16,0 0 0-16,0 1-192 0,1 1 192 0,2 0 0 0,-1 1-144 0,1-1 144 15,0 0 0-15,1 0 0 0,0 1 0 0,1-1 0 16,1-1 0-16,0-1 0 16,1-2-144-16,2 0 144 0,-1-2 0 0,2 0 0 15,0-2 0-15,-1 0 0 0,1 0 0 0,0-2 0 16,1 0 0-16,0-1 0 0,-2 0 0 0,-6 0 128 0,7-2-128 0,-7 2 0 16,0 0 160-16,0 0-160 0,0 0 160 0,0 0-160 15,0 0 128-15,0 0-128 16,0 0 0-16,0 0 144 0,-4 6-144 0,-2 1 0 0,0-1 144 0,-1 2-144 15,-1 0 0-15,1-1 128 0,-1 1-128 0,1 0 0 16,0-2 0-16,0 1 0 0,0-1 0 0,2-1 0 16,0 2-528-1,2-3-80-15,3-4-16 0,0 0-9168 0,0 0-1856 0</inkml:trace>
  <inkml:trace contextRef="#ctx0" brushRef="#br1" timeOffset="164780.65">15447 12046 18431 0,'0'0'1632'0,"0"0"-1312"16,0 0-320-16,0 0 0 0,0 0 2464 0,0 0 416 15,0 0 96-15,-1 8 16 0,0 1-2208 0,1 1-432 16,-1 1-96-16,1 1 0 0,-1 0-256 0,1 0 0 16,0-1 128-16,0 0-128 0,0 0 0 0,0 0 128 15,0-1-128-15,0-1 0 0,0-2 0 0,1 0-336 0,-1-7 48 0,0 0 16 31,0 0-2240-31,0 0-448 0</inkml:trace>
  <inkml:trace contextRef="#ctx0" brushRef="#br1" timeOffset="164890.9">15486 11867 19343 0,'0'0'1728'0,"-6"-2"-1392"0,1 0-336 0,5 2 0 16,0 0 1552-16,-5 0 240 0,1 2 64 0,4-2 0 15,-3 6-1600-15,0 1-256 0,2 1-192 0,1 0-7440 16,0 2-1504-16</inkml:trace>
  <inkml:trace contextRef="#ctx0" brushRef="#br1" timeOffset="173476.66">18203 11357 1839 0,'0'0'160'0,"0"0"-160"15,0 0 0-15,0 0 0 0,0 0 640 0,0 0 112 16,0 0 16-16,0 0 0 0,0 0-576 0,0 0-192 16,0 0 0-16,0 0 144 0,0 0-144 0,0 0 0 15,0 0 0-15,0 0 0 0,0 0 0 0,0 0 0 16,0 0 0-16,0 0 0 0,0 0 0 0,-4 4 0 16,4-4 0-16,0 0 0 0,0 0 0 0,-4 3 0 15,4-3-160-15,0 0 160 0,0 0-368 0,0 0 32 16,0 0 0-16,0 0 0 0,0 0 336 0,0 0 0 15,0 0-144-15,0 0 144 0,0 0 0 0,0 0 0 0,0 0 0 0,0 0 0 16,0 0 832-16,-2-4 128 0,2 4 32 0,-1-5 0 16,1 5 96-16,0 0 0 0,-1-5 16 0,1 5 0 15,0 0-64-15,0 0-16 16,-2-4 0-16,2 4 0 0,0 0-192 0,0 0-64 0,0 0 0 0,0 0 0 16,0 0-432-16,0 0-80 15,0 0-32-15,0 0 0 0,0 0-224 0,0 0 144 0,-3 6-144 0,1 1 128 16,0 0-128-16,1 1 0 0,0-1 0 0,1 0 128 0,0 0-128 15,0 0 0-15,1-1 0 0,0 2 128 0,-1-8 48 0,2 7 0 16,-2-7 0-16,2 5 0 0,-2-5 80 0,0 0 32 16,0 0 0-16,0 0 0 0,0 0 160 0,0 0 16 15,0 0 16-15,0 0 0 0,5-3 48 0,-2-2 16 16,-1 0 0-16,-1-1 0 0,0 1-160 0,0-2-16 16,-2 0-16-16,0-1 0 0,0 0-48 0,0-1-16 15,-1 2 0-15,0-1 0 0,-1 1-64 0,1 1-16 16,0 0 0-16,0 2 0 0,2 4-208 0,0 0 176 0,-4-5-176 0,4 5 160 15,0 0-160-15,0 0 0 0,0 0 0 0,-5 2 0 16,1 0 0-16,-1 1-176 16,1 3 176-16,0-1-192 0,1 1 192 0,1 0 0 15,0 2-144-15,0 0 144 0,2-1 0 0,0 1 0 0,-3-1 0 0,3-1 0 16,0 1 0-16,0-2 0 16,0-5 0-16,3 7 0 0,-3-7 0 0,1 6 0 0,-1-6 0 0,0 0 0 15,0 0 0-15,0 0 0 0,0 0 0 0,0 0 0 16,0 0 0-16,6 0 128 0,-6 0-128 0,6-4 192 15,-2-1-192-15,1-1 160 0,-2-1-160 0,-1 1 160 16,1-2-160-16,-3 0 160 0,1 0-160 0,1-1 160 16,-2-1-160-16,0 2 128 0,0 1-128 0,0-1 128 15,0 0-128-15,0 2 0 0,0-1 0 0,0 3 0 16,0 4 0-16,0 0 0 0,0 0 0 0,0 0 0 16,0 0 0-16,0 0-144 0,0 0 144 0,0 0 0 0,0 0-192 0,-3 4 192 15,-1 0-192-15,1 2 192 0,-1-1-144 0,1 2 144 16,1 1 0-16,0 0-144 0,-1 1 144 0,2 0 0 15,0 0 0-15,0 0-128 0,0 1 128 0,1-2 0 16,0 0 0-16,0 0 0 0,0-1 0 0,1 0 0 16,-1-7 0-16,0 0 0 0,2 7 0 0,-2-7 0 15,0 0 0-15,0 0 0 0,0 0 160 0,0 0-32 16,0 0-128-16,0 0 192 0,6-3 80 0,-6 3 16 16,4-6 0-16,0-1 0 0,-2 1-16 0,0-2 0 15,-1-1 0-15,-1 0 0 0,0-1-80 0,-1 3-32 16,0-1 0-16,0 0 0 0,0 2-160 0,-2-1 0 0,1 2 0 0,0 0 128 15,2 5-128-15,-3-4 0 0,3 4 0 0,0 0 0 16,-5-2 0-16,5 2 0 0,-5 0 0 0,5 0 0 16,-6 2-192-16,3 1 192 0,3-3-192 0,-4 6 192 15,-1 0-160-15,2 1 160 0,0-2 0 0,-1 2-144 16,1 1 144-16,1-1 0 0,2 0 0 0,-1 1-128 16,0-1 128-16,1 1 0 0,0-1 0 0,1-1-128 15,1 0 128-15,-2-6 0 0,0 0 0 0,2 5 0 16,-2-5 0-16,2 6 0 0,-2-6 0 0,0 0 0 15,0 0 0-15,6 1 0 0,-6-1 128 0,5-2-128 16,3-1 192-16,-5-1-48 0,1-1 0 0,-1-1 0 16,-1-1 48-16,0 0 16 0,1-1 0 0,-3-1 0 15,1 0-32-15,-1 1-16 0,0-1 0 0,0 0 0 0,-1 1-160 0,-1 2 160 16,1-2-160-16,0 1 160 0,0 2-160 0,1 5 0 16,-1-6 0-16,1 6 128 0,0 0-128 0,0 0 0 15,0 0 0-15,0 0 0 0,0 0-192 0,0 0 192 16,-4 5-192-16,0 0 192 0,1 1-192 0,0 0 192 15,1 1-160-15,-1 1 160 0,2-1 0 0,0 1 0 16,0 0-128-16,1 0 128 0,0-1 0 0,0 1 0 0,0-1 0 0,2 0 0 16,-2-7 0-16,1 7 0 15,-1-7 0-15,3 5 0 0,-3-5 0 0,0 0 0 16,0 0 0-16,0 0 0 0,0 0 0 0,0 0 128 0,0 0-128 16,6-1 160-16,-6 1-160 0,6-3 192 0,-2-1-192 0,-1-2 192 15,0-1-192-15,-1 0 192 16,-1-1-192-16,0 0 192 0,-2 1-192 0,1-1 0 15,0 0 144-15,0 1-144 0,-1 0 0 0,1 1 128 16,-1 0-128-16,1 6 0 0,-1-5 0 0,1 5 0 0,0 0 0 16,0 0 0-16,0 0-144 0,0 0 144 0,0 0-160 0,0 0 160 15,0 0-160-15,-6 3 160 0,6-3-160 0,-4 4 160 16,0 0-160-16,1 2 160 0,0 1-160 0,1-1 160 16,0 2 0-16,1 0-144 15,0-1 144-15,1 1 0 0,1 0 0 0,0-1 0 0,2 1 0 0,-2-1 0 0,0 0 0 16,-1-7 0-16,2 6 0 0,-2-6 0 0,6 4 0 0,-6-4 0 15,0 0 0-15,4 4 0 0,-4-4 0 0,7 1 0 16,-7-1 0-16,6-3 0 0,0 0 144 0,-2-1-144 16,0-2 192-16,0 1-192 0,-1-2 192 0,-1-1-192 15,-1 0 192-15,0-1-192 0,1 0 176 0,-2-1-176 16,0 1 160-16,-2 1-160 0,1-1 128 0,-1 1-128 16,0 1 0-16,0 1 0 0,0 0 0 0,-1 2 0 15,3 4 0-15,0 0 0 0,-3-3 0 0,3 3 0 16,0 0 0-16,0 0 0 0,-5 3 0 0,0 1-192 0,1 2 192 0,-1-1-208 15,2 2 208-15,0 0-144 0,1-1 144 0,-2 2-128 16,2 0 128-16,2-1 0 16,-2 0 0-16,2-1 0 0,0 1 0 0,0 0 0 15,0-1 0-15,2 0 0 16,-2-6-320-16,2 5-96 0,2 2-16 0,-4-7-8672 0,0 0-1744 16</inkml:trace>
  <inkml:trace contextRef="#ctx0" brushRef="#br1" timeOffset="179843.91">18527 11329 4607 0,'0'0'400'0,"0"0"-400"0,0 0 0 0,0 0 0 16,0 0 1584-16,0 0 224 0,-5 3 48 0,5-3 16 16,-5 5-1248-16,2 0-256 0,1 1-48 0,-2 0-16 15,3 1 64-15,-1 0 16 0,2-1 0 0,0 1 0 16,0-1-64-16,0 1-16 0,2 0 0 0,-2 0 0 0,0-7 224 0,3 7 48 15,-1-2 16-15,-2-5 0 16,0 0 48-16,3 5 0 0,-3-5 0 0,0 0 0 0,0 0-144 0,0 0-32 16,0 0 0-16,0 0 0 0,0 0-32 0,6-2-16 15,-6 2 0-15,4-5 0 0,-1 0 32 0,-1-1 0 32,0 0 0-32,-1-2 0 0,0 0-112 0,-1 0-16 0,-1 1 0 0,0 0 0 0,-1 1-48 0,1 0-16 15,-1 2 0-15,2 4 0 0,0 0 0 0,-3-4-16 16,3 4 0-16,0 0 0 0,0 0-240 0,0 0 0 15,-6 1 0-15,1 2 0 0,-1 0 0 0,2 1 0 16,1 2 0-16,-1 0 0 0,1 2 0 0,1 0-128 16,0 0 128-16,-1-1-208 15,2 1 208-15,0 0 0 0,1-1 0 0,0 2 0 0,0-2 0 0,1-1 0 0,-1-6 0 0,3 7-144 16,-3-7 144-16,0 0 0 0,2 4 0 0,-2-4 0 16,0 0 176-16,0 0-48 15,0 0 0-15,0 0 0 0,0 0 208 0,6-2 48 0,0-2 0 0,-1-2 0 16,-2 0 64-16,-1-2 0 0,0-1 16 0,0-1 0 31,0-1-144-31,-1 1-16 0,-1-1-16 0,0 1 0 16,0 2-112-16,-1-1-32 0,0 1 0 0,0 2 0 15,0-1-144-15,0 3 0 0,1 4 144 0,0 0-144 16,0 0 0-16,0 0 0 0,0 0 0 0,0 0 0 16,0 0-176-16,-4 4 176 0,-1 1-208 0,2 2 80 15,0 0 128-15,0-1-160 0,1 4 160 0,1-1-160 16,-1 0 160-16,1 0 0 0,1-2 0 0,0 1 0 15,0-1 0-15,0-1 0 0,0 0 0 0,0-6 0 0,0 0 0 0,0 0 128 16,0 0-128-16,0 0 0 0,0 0 128 16,0 0-128-16,0 0 128 0,0 0-128 0,0 0 176 0,3-5-48 15,-1 0 0-15,0-2 0 0,1-2-128 0,-1-1 128 16,0-1-128-16,-1 0 128 0,1 0-128 0,-2 0 160 16,1 0-160-16,-1 2 160 0,0-1-160 0,0 1 0 15,0 0 144-15,0 2-144 0,0 3 0 0,0 4 0 16,0 0 0-16,0 0-128 0,0 0-16 0,0 0 0 15,0 0 0-15,0 8 0 0,-1 1 144 0,1-2-192 16,0 3 192-16,0 1-192 0,0 0 192 0,0 0 0 16,0 2 0-16,1-1-128 0,1 1 128 0,-1-1 0 15,0-1 0-15,1 0 0 16,0-1-464-16,0-2-64 0,2-1-16 0,0 0-12896 0</inkml:trace>
  <inkml:trace contextRef="#ctx0" brushRef="#br1" timeOffset="180946.25">18941 11328 10991 0,'0'0'480'0,"0"0"112"0,0 0-464 0,0 0-128 16,0 0 0-16,0 0 0 0,0 0 640 0,0 0 128 0,0 0 0 0,0 0 16 15,0 0-304-15,0 0-64 0,0 0-16 0,-2 8 0 16,-1-1-160-16,2 1-48 0,-3 0 0 0,2 1 0 15,-1 0-64-15,1 1-128 0,0 1 176 0,1 0-176 16,-1-1 160-16,1 0-160 0,0 1 128 0,1-1-128 16,0-1 128-16,0-1-128 0,1-2 0 0,0 0 128 15,-1-6 32-15,0 0 0 0,0 0 0 0,0 0 0 16,0 0 176-16,0 0 48 0,0 0 0 0,0 0 0 16,0 0 128-16,6-4 16 0,-1 0 16 0,-2-2 0 15,0-1-96-15,0-2 0 0,-1-1-16 0,-1-1 0 16,-1-1-64-16,0 0-16 0,0-1 0 0,0 1 0 15,0 1-32-15,-1 1-16 0,1 1 0 0,-4 1 0 16,3 2-32-16,1 6 0 0,-1-5 0 0,1 5 0 16,0 0-64-16,0 0-16 0,0 0 0 0,0 0 0 0,-5 5-192 0,1 0 0 15,1 2 0-15,1 1 0 0,0 1-128 0,1 2 128 16,0 1-192-16,-1 0 192 0,2 2-160 0,0-2 160 16,2 0-128-16,-1-1 128 0,0 0 0 0,1-1-128 15,0-3 128-15,1 0 0 0,-3-7 0 16,4 6 0-16,-4-6 0 0,5 4 0 0,-5-4 128 0,0 0 16 15,7 1 0-15,-1-2 0 0,0-2 160 0,-2-2 16 16,1 0 16-16,-1-4 0 0,1-2 256 0,-3-1 48 16,0-1 16-16,0-2 0 0,-1-1-256 0,0 0-48 15,-1 2-16-15,0 1 0 0,0 0-144 0,-1 1-48 0,-1 1 0 0,1 2 0 16,-1 1 80-16,0 3 16 16,-1 0 0-16,3 5 0 0,0 0-240 0,-4 1 144 15,-2 3-144-15,2 0 128 0,1 3-128 0,-1-1-176 0,0 1 48 0,1 1 0 16,-1 1 128-16,2 1-128 0,2 0 128 0,-2 0-128 15,2 1 128-15,0-1 0 0,0-1 0 0,2-1 0 16,-2-1-192-16,2 0 0 0,-2-7 0 0,5 5-9088 16,-5-5-1840-16</inkml:trace>
  <inkml:trace contextRef="#ctx0" brushRef="#br1" timeOffset="181882.6">19395 11313 3679 0,'0'0'320'0,"0"0"-320"15,0 0 0-15,0 0 0 16,0 0 1824-16,0 0 288 0,0 0 64 0,-2 5 16 0,-1 1-1424 0,-1-1-272 16,0 2-64-16,-1 0-16 0,2 3 176 0,-1 0 48 0,-1 1 0 0,1 1 0 31,1 1-288-31,-1 1-48 0,2-2-16 0,0 0 0 0,0 0-32 0,1-1-16 15,1-2 0-15,0 0 0 0,-1-2 80 0,1-7 32 16,0 0 0-16,0 7 0 0,0-7 224 0,0 0 32 16,0 0 16-16,0 0 0 0,0 0 48 0,0 0 16 0,0 0 0 0,0 0 0 15,0 0-128-15,4-5-32 0,-1-1 0 0,1-1 0 16,-2-3-208-16,0-1-32 0,0-2-16 0,0-1 0 16,2-2-64-16,-3 2-16 0,1 1 0 0,0 1 0 15,0 1-32-15,-1 1-16 0,-1 2 0 0,0 2 0 16,0 0-144-16,0 6 160 0,0 0-160 0,0 0 160 15,0 0-16-15,0 0 0 0,-5 1 0 0,-1 3 0 0,1 1-144 0,-1 2 0 16,1 0-160-16,1 2 160 0,-1 1-144 0,1 2 144 16,-1-1-128-16,1 0 128 0,1 0 0 0,0 0 0 15,2 0 0-15,0-1-128 0,1-1 128 0,0-1 0 16,1-2 0-16,-1-6 0 0,0 0 0 0,0 0 0 16,5 5 0-16,-5-5 128 0,6 1 64 0,1-2 32 15,-2-3 0-15,1 0 0 16,-1-3 352-16,1 0 64 0,-2-6 0 0,1 0 16 0,0-3-112 0,1-2-32 15,-3 2 0-15,0-1 0 0,1 0-192 0,-2 0-64 16,-1 1 0-16,0 1 0 0,-1 3-16 0,0 1-16 16,-1 2 0-16,0 3 0 0,0 1-48 0,1 5-16 15,0 0 0-15,-6 4 0 0,1 1-160 0,-2 4-224 16,2 2 48-16,-3 2 16 0,1 1 160 0,2 2-128 16,0 0 128-16,3 2-128 15,1 0-400-15,1-1-80 0,1 1-16 0,1-2-13984 0</inkml:trace>
  <inkml:trace contextRef="#ctx0" brushRef="#br1" timeOffset="183221.06">19471 11826 4607 0,'0'0'192'0,"4"-5"64"0,1-1-256 0,-2 1 0 0,0-1 0 0,1 0 0 16,-2-1 2560-16,0 0 480 0,1 1 96 0,-2-1 0 16,2 1-1152-16,-1 0-224 0,-2 1-48 0,0-1-16 15,1 1-384-15,-1 5-80 16,0-6-16-16,0 1 0 0,0 5-288 0,0 0-64 0,0 0-16 0,0 0 0 0,0 0-368 0,0 0-80 16,-7 4-16-16,0 4 0 0,-2 2-240 0,0 2-144 15,0 2 160-15,2 3-160 0,-2 2 0 0,0 3 128 16,1 1-128-16,1 2 0 0,-1 1 0 0,2 0 0 15,2-1 0-15,1-1 0 0,0-1 0 0,1-1 0 16,2-1 0-16,2-1 0 0,0-3 0 0,1 0 0 16,1-2 0-16,2-2 0 0,1-1 0 0,1-2 128 0,0-1-128 0,2-2 144 15,1-3 144-15,-1-1 32 0,-3-1 0 0,2-4 0 16,0-1 64-16,1-1 0 16,-4-3 16-16,2-1 0 0,-1 0 96 0,-1-3 16 15,-1-3 0-15,-2 1 0 0,0-1-128 0,-2 0-32 0,-1 0 0 0,-1 2 0 16,-1 1-48-16,-1 1-16 0,-2 3 0 0,1 0 0 15,-1 2-144-15,-1 1-16 16,2 1-128-16,-2 2 192 0,0 2-192 0,-1 2 0 0,1 2 0 0,0 1 0 16,-1 1-288-16,1 2 0 0,0 1 0 0,2 1 0 31,-1 1-736-31,1 0-128 0,1 1-48 0,0 0-9168 0,2-2-1856 0</inkml:trace>
  <inkml:trace contextRef="#ctx0" brushRef="#br1" timeOffset="183959.31">19841 11844 31151 0,'-4'-16'1376'0,"3"10"288"0,-1-2-1328 0,1 2-336 16,-1-1 0-16,1 3 0 0,1 4 384 0,0 0 16 15,0 0 0-15,0 0 0 0,0 0-112 0,0 0-32 16,0 0 0-16,-2 9 0 0,1 4-256 0,-1 3 0 0,0 4-208 0,1 1 80 15,1 2 128-15,-1 2 0 16,-1 0-144-16,0 1 144 0,1-1 0 0,1 0 0 16,-1 0 0-16,1-2 0 0,0-2 0 0,0-3 0 15,0-2 0-15,1-2 0 0,0-2 0 0,2-2 0 16,-2-2 0-16,0-3 0 0,-1-5 192 0,0 0-64 0,0 0 0 0,0 0 0 16,0 0 192-16,5-4 16 0,2-4 16 0,0-1 0 15,-1-5-96-15,1 0 0 0,0-3-16 0,0-2 0 16,0 0-112-16,-2-3 0 0,1-1-128 15,-2 3 192-15,0 0-192 0,0 2 0 0,-2 4 128 0,0 2-128 16,-1 1 128-16,0 2 0 0,-1 3-128 0,0 6 192 16,0 0 32-16,0 0 0 0,0 0 0 0,-5 2 0 15,0 1-224-15,-1 4 0 0,0 0 0 0,1 3 0 16,0 1-144-16,1 1 144 0,0 2 0 0,1-1-144 16,1-1 144-16,1 0 0 0,0-1 0 0,1 0-128 15,1-1 128-15,1-1 0 0,2-2 0 0,0 0 0 16,2-2 0-16,0-1 0 0,3-3 0 0,0 0 0 0,1-2 0 0,1-1 0 31,1-3 0-31,1-1 128 0,1-2-128 0,2-2 144 0,-1-2-144 0,0-1 160 0,2-3-160 0,-2 0 192 16,-1-2-192-16,-1 0 192 0,0-1-192 0,-2 1 128 15,-2 1-128-15,-2 0 128 0,0 3-128 0,-1 3 0 16,-4 1 0-16,0 2 128 0,-2 3-128 0,0 5 0 16,0 0 144-16,0 0-144 0,0 0 0 0,-7 3 0 15,0 1 0-15,-1 3 0 0,0 2 0 0,2 1-192 16,-1 1 192-16,2 1-192 0,-1 0 192 0,2 0 0 15,1 1 0-15,0-1 0 0,2 0 0 0,1 1-128 16,1-2 128-16,2-2 0 0,1 0 0 0,2-1-160 16,3-3 160-16,1 1 0 0,1-2-144 0,2 1 144 15,2-2 0-15,0-1-144 0,0 0 144 0,1 1 0 16,-2-2 0-16,0 1 0 0,0 0 0 0,-2-1 0 0,-2 0 0 0,-3 2 0 16,0-1 0-16,-2 1 0 0,-5-3 0 0,0 0 0 15,0 0 0-15,0 0 0 16,2 7 0-16,-4-1 128 0,0 1-128 0,0-1 144 0,-2-1-144 0,-1 0 160 15,1 1-160-15,-2-1 0 0,0 1 0 0,-1-1 0 16,2 1 128-16,-1-1-128 0,2-1 0 0,4-4 128 31,-5 4-448-31,5-4-80 0,0 0-32 0,0 0-10576 16,0 0-2112-16</inkml:trace>
  <inkml:trace contextRef="#ctx0" brushRef="#br1" timeOffset="184152.08">20417 11943 26719 0,'0'0'2368'0,"0"0"-1888"16,0 0-480-16,-2 8 0 0,0 0 528 0,-1 1 16 16,0 1 0-16,-1 1 0 0,-1-1 64 0,2 2 16 15,-2 0 0-15,-1 0 0 0,2-1-288 0,0 1-48 16,1-1-16-16,1-1 0 0,1-2-272 0,1 0 128 16,1-1-128-16,-1-7 0 0,0 0 0 0,0 0-272 15,0 0 16-15,6 0 16 16,0-3-2336-16,-1-4-480 0,2-2-80 0,-4-6-7568 0</inkml:trace>
  <inkml:trace contextRef="#ctx0" brushRef="#br1" timeOffset="184241.71">20418 11805 16575 0,'-1'-6'1472'0,"-1"-1"-1168"0,-3 1-304 0,1 0 0 16,-2 1 2560-16,1 0 464 0,-2 2 96 0,1 2 16 15,0 1-1904-15,6 0-368 0,0 0-80 0,-4 4-16 16,4-4-768-16,-2 8 0 0,1 1 0 0,1 2-9072 16,1 1-1744-16</inkml:trace>
  <inkml:trace contextRef="#ctx0" brushRef="#br1" timeOffset="-200238.92">15559 10265 6735 0,'0'0'288'0,"0"0"80"0,0 0-368 0,0 0 0 0,0 0 0 0,0 0 0 0,0 0 672 0,0 0 64 16,0 0 16-16,-4 6 0 0,0 0-112 0,-1 3 0 15,0 2-16-15,-1 2 0 0,1 4-192 0,-1-3-48 16,-2 5 0-16,2 2 0 0,-1 2-384 0,1 1 0 16,0 3 0-16,1 0 0 0,-1 1 0 0,0 6 0 15,0-2 0-15,3-4-3808 16,-3-1-816-16</inkml:trace>
  <inkml:trace contextRef="#ctx0" brushRef="#br1" timeOffset="-199868.42">15580 10106 2751 0,'0'0'256'0,"4"-6"-256"0,0 1 0 0,-1-1 0 15,2 0 1472-15,-2 1 256 0,-3 5 64 0,0 0 0 16,0 0-896-16,0 0-160 0,0 0-32 0,0 0-16 16,0 0-80-16,0 0-16 0,0 0 0 0,0 0 0 15,0 0-48-15,0 0-16 0,0 0 0 0,-4 6 0 16,-1 0-32-16,2 1-16 0,-2 0 0 0,1-1 0 0,0 2-160 0,-2 1-48 31,1 0 0-31,-1 0 0 16,1 2-64-16,-1 3-16 0,0 1 0 0,-1 3 0 0,0 1-192 0,1 3 144 15,-2 3-144-15,3 1 128 0,-1 2-128 16,1 3 0-16,-3 4 0 0,1 2 0 0,1 4 0 0,0-1 0 16,2 1 0-16,-3-1 0 0,3-2 0 0,-1 1 0 15,2-2 0-15,0 13 0 16,-1-9-1120-16,2-5-160 0</inkml:trace>
  <inkml:trace contextRef="#ctx0" brushRef="#br1" timeOffset="-199405.54">15544 10224 9215 0,'0'0'400'0,"0"0"96"0,0 0-496 0,0 0 0 16,0 0 0-16,-4 3 0 0,4-3 896 0,-5 4 96 15,2 1 16-15,-3-1 0 0,3 0-192 0,-1 2-48 16,-1-1 0-16,1 2 0 0,-1 0-112 0,1 0-16 16,-1 2-16-16,-1 0 0 0,1 0-176 0,-1 1-16 15,1 3-16-15,-2 0 0 0,1 0-48 0,1 3-16 16,-1 0 0-16,1 3 0 0,-2 0-96 0,3 1 0 16,-3 4-16-16,2 2 0 0,-1 1-96 0,2 4-16 0,0 3 0 15,-1 4 0-15,1-1-128 0,0 4 0 16,1 3 0-16,1 1 128 0,-2 1-128 0,0 1 0 15,1 2 0-15,1 0 0 0,1 1 0 0,2 0 0 16,2 0 0-16,0-1 0 0,0 0 0 0,1-1 0 0,1 1 0 0,3-2 0 16,0 0 0-16,2-3 0 15,0-2 0-15,1-2 0 0,1-3 0 0,0-2 0 16,0-3-192-16,6 8 192 0,-5-6-976 0,-1-8-80 0,-1-5-16 16</inkml:trace>
  <inkml:trace contextRef="#ctx0" brushRef="#br1" timeOffset="-198866.7">15444 10572 3679 0,'0'0'320'0,"0"0"-320"15,0 0 0-15,0 0 0 0,0 0 1632 0,0 0 256 0,0 0 48 0,-6 1 16 16,2 2-1040-16,4-3-208 16,-6 3-32-16,1 1-16 0,1 2 48 0,-1 0 0 15,1 2 0-15,-1 1 0 0,1 1-320 0,1 1-64 16,-2 1-16-16,2 1 0 0,0 1 64 0,0 2 16 0,1 1 0 0,0 2 0 16,0 1-160-16,0 1-32 0,1 1 0 0,-1 2 0 0,0 1-16 0,1 3-16 15,1-1 0-15,0 4 0 0,0 2 16 16,2 3 0-16,1 3 0 0,-2 2 0 0,-1 1-16 0,1 5 0 15,1 2 0-15,0 4 0 0,1 2-32 0,1 3 0 16,-1 2 0-16,1 2 0 0,2 2 32 0,1 1 0 16,-1 1 0-16,2 1 0 0,1 1-32 0,-1 1 0 15,2-1 0-15,1-2 0 0,1-1-128 0,2-3 128 16,-1 1-128-16,2-4 128 0,0-1-128 0,1-3 160 16,2-4-160-16,-2-2 160 0,4-3-448 0,-2-1-96 15,0-4 0-15,8 10-9264 0</inkml:trace>
  <inkml:trace contextRef="#ctx0" brushRef="#br1" timeOffset="-198287.94">15428 10870 5519 0,'0'0'496'0,"0"0"-496"15,0 0 0-15,0 0 0 0,-6 4 1680 0,0-1 240 16,2 0 64-16,0 2 0 0,-1-1-896 0,2 2-160 16,1-1-32-16,-3 2-16 0,3 1-368 0,0 1-64 15,0 1 0-15,1 2-16 0,-1 1-144 0,1 2-32 0,1-1 0 0,0 1 0 16,-1 2-128-16,1 3-128 15,1 0 192-15,-1 0-192 0,0 1 0 0,0 1 0 16,-1 1 0-16,1 2 0 0,0 1 240 0,0 2-64 16,0 1-16-16,0 2 0 0,0 1 112 0,0 3 32 0,0 3 0 0,0 2 0 15,2 2 32-15,0 1 16 0,-1 2 0 0,1 2 0 16,1 2 16-16,3 1 0 0,-1 2 0 16,4 2 0-16,1 1-224 0,3 2-144 0,1-1 192 0,4 1-192 15,1 0 272-15,4-1-48 0,4 0-16 0,2 0 0 0,1 0-80 0,0-3 0 16,3-2-128-16,-1 0 192 0,-1 0-192 0,1-3 144 15,0-4-144-15,1 0 128 0,-1-1 0 0,0 0-128 16,-3-4 192-16,1-1-64 0,-1-3-128 0,-2 0 0 16,-2-4 0-16,6 10 128 15,-5-7-496-15,-6-7-96 0,-2-4-32 0,-7-9-6672 16,0-2-1328-16</inkml:trace>
  <inkml:trace contextRef="#ctx0" brushRef="#br1" timeOffset="-197660.39">15428 11276 6447 0,'0'0'576'0,"0"0"-576"0,-2-5 0 0,0 0 0 15,2 5-208-15,-3-4-160 0,3 4-16 0,-5-3-16 16,5 3 1104-16,-4-3 208 0,4 3 48 0,-6-1 16 15,1 0 176-15,5 1 48 0,-6 1 0 0,2 3 0 16,0-1-448-16,-1 2-96 0,1 2-16 0,-1 1 0 0,1 1-352 0,0 0-80 16,-2 1-16-16,2 1 0 0,0 1 0 0,0 3 0 15,1 2 0-15,-1 2 0 0,2 2 0 0,0 1-16 16,1 0 0-16,-1 3 0 0,0 2 64 0,-1-1 16 16,1 2 0-16,0 0 0 0,0 1 0 0,1 2 0 15,1 0 0-15,0 1 0 0,1 1-80 0,0 0-16 16,2 3 0-16,2-1 0 0,-2-1 80 0,2 2 16 0,3 0 0 0,0 1 0 15,-1 0 80-15,3 2 32 0,1 1 0 0,4 0 0 16,-1 0-176-16,2 0-48 0,2 2 0 0,2 1 0 16,1 1-144-16,3 1 128 0,1 0-128 0,2 0 128 15,0 0-128-15,2 0 0 16,-1 1 0-16,2-4 128 0,-2 0-128 0,0 0 128 0,3 1-128 0,-4-1 128 16,2-2-128-16,2 0 128 15,2-3-128-15,2 0 128 0,4-1 64 0,1-2 16 0,2-1 0 0,0-2 0 16,1-1 64-16,0-2 16 0,2-2 0 0,20 9 0 0,-5-4-16 0,1-4 0 15,0-2 0-15,-2-3 0 16,-3-5-272-16,-2-4 0 0,-3 0 0 0,1-3 0 16,-1-2-784-1,-1 0-112-15,1-2-32 0</inkml:trace>
  <inkml:trace contextRef="#ctx0" brushRef="#br1" timeOffset="-196983.51">15731 12548 1839 0,'0'0'0'0,"0"0"160"0,0 0-160 0,0 0 0 0,2 6 0 0,0 2 0 0,2 0 592 0,-1 0 96 15,0-1 16-15,2 2 0 0,0 1 160 0,1 1 32 16,0 1 16-16,1 1 0 0,1 0-272 0,0 3-64 15,2 0-16-15,-1 3 0 0,1 2 0 0,2 1 0 16,-1 1 0-16,3 1 0 0,2 3-64 0,0 0-16 16,2 2 0-16,2 0 0 0,1 1-224 0,2 1-32 15,3 1-16-15,0 0 0 0,2 0-32 0,1-2-16 16,-1 1 0-16,0 1 0 0,-1-1 304 0,1-1 64 16,-1-2 16-16,2 0 0 0,0-2 224 0,3-1 64 15,1-1 0-15,4-2 0 0,1 0 144 0,2-2 48 16,2 0 0-16,-2-1 0 0,0 0-240 0,-1-2-32 0,1 1-16 15,2-2 0-15,1-1-352 0,1-1-80 0,1 0-16 0,0-1 0 16,1 0-144-16,-1-1-16 0,-2-1-128 0,13 2 192 16,-7-2-192-16,-3-1 176 0,-1-3-176 0,0 0 160 15,1-1-160-15,5-2 0 0,-1-3 0 0,3-1 0 16,-2-1 0-16,-1-3-224 0,2-2 48 0,2-1 16 16,2 1 160-16,2-1-128 0,3-2 128 0,-4 0-128 15,-3-2-272 1,-3-2-48-16,-4 0-16 0,1-2 0 0</inkml:trace>
  <inkml:trace contextRef="#ctx0" brushRef="#br1" timeOffset="-196461.62">16799 13603 4607 0,'0'0'192'0,"9"11"64"0,0 1-256 0,2 1 0 0,1 0 0 0,2 2 0 16,1-1 640-16,5 0 64 15,4-1 32-15,5 2 0 0,3-4 32 0,2-1 16 0,3-3 0 0,2-2 0 16,2-3-48-16,5-1-16 0,6-1 0 0,6-1 0 16,8-1 80-16,1-4 16 0,0-3 0 0,5-2 0 15,0-2-480-15,7-2-80 0,6-3-32 0,0-3 0 16,-3-3-96-16,5-2 0 0,1-4-128 0,6-5-7328 15</inkml:trace>
  <inkml:trace contextRef="#ctx0" brushRef="#br1" timeOffset="-195377.78">17829 13642 1839 0,'0'0'160'0,"0"0"-160"0,0 0 0 0,0 0 0 16,0 0 1088-16,0 0 192 0,0 0 48 0,0 0 0 31,0 0-1328-31,0 0-448 0,0 0 0 0,0 0 0 0,0 0 176 0,0 0 32 0,0 0 16 0,0 0 0 15,-3-3 880-15,3 3 176 0,-4-2 48 0,0 1 0 16,-1-1-384-16,1 0-80 0,-1 1-16 0,5 1 0 16,-4-1-176-16,0 0-32 0,4 1-16 0,0 0 0 15,-5-2-176-15,2 0 0 0,0-3 0 0,3 5 128 16,0 0-640-16,-5-4-128 16,5 4-16-16,0 0-16 0,0 0 544 0,0 0 128 0,0 0 0 0,0 0 0 0,0 0 1072 0,0 0 240 15,0 0 48-15,0 0 16 0,0 0 464 0,0 0 80 16,0 0 32-16,0 0 0 0,7 0-640 0,1 0-128 31,-1 0-32-31,3 1 0 0,2 1-304 0,3-1-64 0,-1 0-16 0,1-1 0 0,2 2-192 0,-1-1-64 16,2 0 0-16,-2 0 0 15,2 0 48-15,0 0 0 0,-2-2 0 0,2 0 0 0,-1-1-64 0,0-1-16 16,0-1 0-16,11 0 0 0,-2-2-48 0,1 1-16 16,-1-2 0-16,2 0 0 0,-1 0-128 0,2-2-32 15,1 0 0-15,1 0 0 0,0-3-112 0,-1 0-16 0,-2 0-128 0,0-1 192 16,-3-3-192-16,3 1 176 0,-2 0-176 0,0-2 160 15,0-2-160-15,0 1 0 16,1-1 144-16,0 0-144 0,1 1 0 0,-1-2 144 16,1 0-144-16,-1-2 0 15,1-1 128-15,-2-2-128 0,1-1 0 0,-3 1 0 16,-4-1-192-16,0-2-80 0,-2-2-32 0,-1 1 0 16,0-1-816-16,-1 3-160 15,0-1-48-15,-3 2-7952 0,-1 3-1600 0</inkml:trace>
  <inkml:trace contextRef="#ctx0" brushRef="#br1" timeOffset="-194937.22">18461 13431 6447 0,'0'0'576'0,"0"0"-576"0,0 0 0 0,0 0 0 16,0 0 2240-16,0 0 352 0,0 0 64 0,0 0 16 16,0 0-1744-16,0 0-352 0,0 0-64 15,9-2 0-15,-2-2 416 0,2-2 96 0,2-2 0 0,2 1 16 16,-1-2-416-16,4-2-96 0,0-2-16 0,0-2 0 15,4-1-192-15,2-2-32 0,2 1-16 0,1-2 0 16,1-1-48-16,0-1-16 0,5-3 0 0,-1 1 0 16,-3-1 0-16,2-2 0 0,-2-2 0 0,0-2 0 15,-2-1 112-15,1-3 32 0,0-3 0 0,1-4 0 0,1-4 48 16,1-3 16-16,1-5 0 0,2-2 0 16,1-1-160-16,0-3-16 0,1 0-16 0,-1-1 0 0,-2-1-224 0,-4 2 128 15,-5 0-128-15,-2 2 0 0,-3 0 144 0,-3 3-144 16,-2 2 128-16,-4 15-128 0,-2-4 160 0,2-3-160 15,-1-3 192-15,-1-1-192 0,1 0 0 0,0 1 0 16,2 1-192-16,-1 2 48 16,-1 2-432-16,-2 1-64 0,3 4-32 0,-1 3-7744 15,0 2-1552-15</inkml:trace>
  <inkml:trace contextRef="#ctx0" brushRef="#br1" timeOffset="-194402.95">19023 12624 2751 0,'0'0'256'0,"0"0"-256"15,0 0 0-15,0 0 0 0,9 0 2848 0,-9 0 528 16,9-1 96-16,0 0 32 0,-9 1-1600 0,12-2-320 15,-1 0-64-15,0-1-16 0,0 0-608 0,0-2-128 16,1-1-32-16,1-3 0 0,0-1-288 0,3-2-64 16,0-1-16-16,-4 3 0 0,4 0 16 0,-1-3 0 15,0-5 0-15,2-3 0 0,3-3-160 0,-5-5-32 0,1-4 0 0,-1-3 0 16,0-4-32-16,0-1-16 16,-1-4 0-16,0-1 0 0,1 1-16 0,-2-1-128 15,-1 0 192-15,-1 0-64 0,-1 0 160 0,-1 0 32 16,-1 4 0-16,0 1 0 0,-2 0 112 0,-4 0 16 15,1 1 16-15,-1-1 0 0,-1 1-144 0,0 1-16 0,-1-2-16 16,2 2 0-16,-2-2-64 0,0 0-16 0,0-1 0 0,0 2 0 16,0-2-208-16,0 0 144 0,0 0-144 0,1 0 128 15,0 0-496-15,0-1-96 16,-1-1-32-16,0 3 0 0,-1 1-656 16,-1 4-144-16,-3 3-32 0,1 3-11040 0</inkml:trace>
  <inkml:trace contextRef="#ctx0" brushRef="#br1" timeOffset="-193505.51">15425 10515 4607 0,'0'0'192'0,"0"0"64"0,0 0-256 0,0 0 0 16,0 0 0-16,0 0 0 0,0 0 1520 0,0 0 256 16,0 0 48-16,0 0 16 0,1-10-560 0,0 1-96 15,0 1-32-15,1-2 0 0,-1 0-144 0,2 0-48 16,-2-1 0-16,2-3 0 16,2-3-176-16,0-1-32 0,2 0-16 0,1-4 0 0,0-5-128 0,4-3-32 15,2-5 0-15,2-4 0 0,3-7-64 0,4-4-32 16,4-5 0-16,4-2 0 0,2-2-240 0,0-2-48 15,-2-2-16-15,2 2 0 0,1 0-32 0,-1 4 0 0,0 2 0 0,2 3 0 16,2 4-144-16,1 4 0 16,2 3 0-16,2 4 0 0,-2 0 0 0,0 3 0 15,-5 1 0-15,0 4 0 0,0 3 0 0,-3 3-144 0,-3 3 144 0,0 5 0 32,-1 3-720-32,1 2-48 0,-2 2 0 0,3 2-10080 0</inkml:trace>
  <inkml:trace contextRef="#ctx0" brushRef="#br1" timeOffset="-193033.99">15714 9913 2751 0,'0'0'256'0,"0"0"-256"16,0 0 0-16,0 0 0 0,0 0 2176 0,0 0 384 15,0 0 64-15,2-8 32 0,-1 0-1248 0,-1 8-240 16,1-11-48-16,1 2-16 0,0 0-256 0,0 0-48 0,2 0-16 0,0-1 0 16,0-2-208-16,2-3-32 15,-1 1-16-15,4-5 0 0,0-2-16 0,3-2-16 0,1-1 0 0,3-3 0 16,0-5-128-16,5-1-32 16,2-1 0-16,5-3 0 0,3-2-128 0,6 0-16 0,7 1-16 0,3-1 0 15,4-3-176-15,-1-1 0 0,1 0 0 0,1 3 0 16,2 1 0-16,2 6 0 0,3 4 0 0,2 1 0 15,0 3 0-15,-2 3 0 0,-3 3-144 0,-1 1 144 0,0 2 0 16,1 3 0-16,0 2 0 0,-1 3 0 0,0 0 0 0,-6 3-192 31,-6 0 192-31,-13 4-160 0,1 1-1872 0,1 1-368 0</inkml:trace>
  <inkml:trace contextRef="#ctx0" brushRef="#br1" timeOffset="-192595.15">16253 9282 9215 0,'0'0'816'0,"0"0"-656"0,0 0-160 0,-1-7 0 16,1 0 864-16,3 0 144 0,-1-1 16 0,2 1 16 0,3-2-64 0,0 0-16 16,1 0 0-16,0-1 0 15,1 0-320-15,1 0-64 0,1 1 0 0,2-1-16 16,1 0-160-16,3 0-16 0,-1-1-16 0,5 1 0 15,2-1-48-15,5 1 0 0,2-1 0 0,3-1 0 16,4 0-16-16,0-1-16 0,0-1 0 0,1 2 0 0,-1-1-160 0,4 2-128 16,3-1 192-16,4 2-192 0,5 0 0 15,1 3 0-15,4 0 0 0,-18 4 0 0,4-1 0 0,3 3 0 16,5 1 0-16,28 2 0 0,-4 1 0 0,-5 2-144 16,-5 3 144-16,-22-2 0 0,2 3 0 0,3 3 0 15,3 2 0-15,2 1 0 0,2 3 0 0,-1-1 128 0,-1 0-128 16,-2 1 128-16,-2 2-128 0,-1 1-192 0,-2 1 64 0,1 1-6400 31,1 0-1280-31</inkml:trace>
  <inkml:trace contextRef="#ctx0" brushRef="#br1" timeOffset="-192029.49">16585 9260 4607 0,'0'0'400'0,"0"0"-400"16,4-11 0-16,-1 1 0 0,3 2 1792 0,-1-1 288 16,1 0 48-16,-1-1 16 0,2 0-992 0,-1 0-192 15,2 0-32-15,2 0-16 0,1-1-224 0,0 0-48 16,1 1-16-16,1 0 0 0,1 0-224 0,3-1-32 15,0-1-16-15,4-1 0 0,3 0-160 0,1 1-16 16,3 1-16-16,3 0 0 0,5 0 48 0,2 0 16 16,5 0 0-16,-1 1 0 0,0 1-96 0,2 1 0 15,1 0-128-15,3 1 192 0,3 1-192 0,3 2 0 16,4 3 128-16,-1 2-128 0,-2 1 0 0,-19 0 0 16,2 2 0-16,3 2 0 0,1 4 0 0,4 3-160 0,0 2 160 0,1 2-128 15,0 3 128-15,1 2 0 0,-3 1 0 0,0 4 0 16,0 2 0-16,0 3 0 0,1 2 0 0,2 2 0 15,1 0 0-15,-1 1 0 0,0 2-144 0,-4 1 144 16,-4 1 0-16,-1 0 0 0,-2-2 0 0,-1 1 0 16,-3-1 0-16,0 0 0 0,-2 2 0 0,0-1 0 15,0-3-256-15,1-1-144 16,2 1-32-16,-1-2-5440 0,-1-1-1088 0</inkml:trace>
  <inkml:trace contextRef="#ctx0" brushRef="#br1" timeOffset="-191478.09">17116 9011 5519 0,'0'0'496'0,"0"0"-496"0,0 0 0 0,9-2 0 0,-2-3 1136 0,2-1 128 15,1 2 16-15,1-1 16 0,0 1-224 0,3-1-48 16,2 2-16-16,2 0 0 0,3-3-176 0,1 2-16 16,3 0-16-16,0 1 0 0,1 1-464 0,3 0-80 15,2-1-32-15,1 2 0 0,-1 2-224 0,1 0 0 16,-2-1 128-16,0 2-128 0,1 1 0 0,0 3 0 16,2 0 0-16,4 2 0 0,1-1 0 0,4 1 0 15,2 2 0-15,1 2-160 0,0 3 160 0,-1 1 0 16,-1 2 0-16,-14-6-128 0,2 2 128 0,3 4 128 15,2 4-128-15,4 3 176 0,1 4-176 0,1 2 128 16,0 0-128-16,0 1 128 0,-2 0-128 0,1 2 128 16,0 0-128-16,0 2 128 0,-1 0-128 0,1 1 0 15,0 3 0-15,2-1 0 0,3 1 0 0,-1 1 0 0,-1 0 0 0,0-1 0 16,-5 1 0-16,-1-1 0 0,-3-1 0 16,-1-1 0-16,-2-2 0 0,-1 0 128 15,-3 2-128-15,0-2 128 0,-2 0 0 0,-1-1 0 16,-2 0 0-16,-2-5-8384 0</inkml:trace>
  <inkml:trace contextRef="#ctx0" brushRef="#br1" timeOffset="-190865.19">17591 9167 11055 0,'0'-8'976'0,"2"0"-784"0,0 0-192 0,-2 8 0 15,5-7 0-15,-1 1-160 16,-4 6 32-16,8-5 0 0,0-1 400 0,0 2 96 16,1 0 16-16,2 2 0 0,2 0 368 0,2 0 80 15,-1-2 0-15,3 3 16 0,1 0-224 0,3 1-48 16,1 0-16-16,2 0 0 0,4 0-160 0,-1 1-16 0,1 2-16 0,0 0 0 16,1 0-176-16,0 0-48 0,-3 1 0 0,-1 0 0 15,-2 3-144-15,4 2 128 16,-1-1-128-16,-7 0 128 0,0 2-128 0,2 2 0 0,2 1 0 0,13 9 128 15,-1 0-128-15,0 1-144 0,1 3 144 0,0-2-208 16,0-2 208-16,-3 2 0 0,-2 1-160 0,0 2 160 16,0 0 0-16,-9-6 0 0,2 2 0 0,3 3 0 15,3 1 0-15,2 1 0 16,2 2 0-16,1 5-176 0,-1-2 176 0,3 0 0 0,-2 0 0 0,0 1 0 0,-2 0 0 0,-1 0 0 16,0 1 160-16,1 0-160 15,0 0 0-15,0 3 0 0,-1 0 0 0,1 2 0 0,1 0 0 0,0-2 144 16,-1 1-144-16,-1-2 128 0,-4 0-128 0,-1 2 0 15,-3-3 0-15,-2-1 128 0,-2-2-128 0,-3 0 192 16,0 1-192-16,-1 1 192 16,0-4-192-16,-3 1 128 0,1 1-128 0,-1-1 128 0,0-1-128 0,-1 0 128 15,-1 0-128-15,-1-1 128 0,-2 1-128 0,-1 0 192 16,-2-2-192-16,-1-1 192 0,-2 2-192 0,-2-1 0 0,-1-1 0 16,-1 0 0-1,-3-2-736-15,-1-1-80 0,-2 1-16 0</inkml:trace>
  <inkml:trace contextRef="#ctx0" brushRef="#br1" timeOffset="-190613.25">19457 10807 10127 0,'0'0'896'0,"0"0"-704"16,0 0-192-16,0 0 0 0,0 8 960 0,0 1 144 15,0 2 48-15,0 2 0 0,1 3-992 0,0 2-160 16,0 4 0-16,0 4-160 16,0 2 160-16,0 3 0 0,3 3 0 0,-3 3-128 0,1 0 128 0,0 3-128 15,-1 2 128-15,0 2-6176 0</inkml:trace>
  <inkml:trace contextRef="#ctx0" brushRef="#br1" timeOffset="-176671.48">19674 11827 1839 0,'0'0'160'0,"0"0"-160"16,4-4 0-16,-1 0 0 0,0-1 2144 0,-3 5 400 16,4-4 80-16,-1-1 0 0,-3 5-1040 0,2-5-224 15,0 0-32-15,-2 5-16 0,0 0-320 0,0 0-64 16,0 0-16-16,0 0 0 0,0 0-272 0,0 0-64 15,0 0-16-15,0 0 0 16,0 0-160-16,0 0-16 0,0 0-16 0,-5 2 0 0,-3 0 64 0,0 2 16 16,0 3 0-16,-2 2 0 0,-1 0-96 0,0 4-16 15,-1 0 0-15,0 0 0 0,-1 1-80 0,1 1-32 16,0 1 0-16,0 1 0 0,0 0-16 0,1 2 0 16,1 0 0-16,1-1 0 0,3 1-208 0,0 0 176 15,2-1-176-15,1 1 160 0,1 0-160 0,2-2 128 16,0 0-128-16,3-1 128 0,0 1 32 0,2-1 0 15,2 0 0-15,1-2 0 0,2-2-16 0,-2-1 0 16,3-1 0-16,0-1 0 0,2-3 112 0,0 0 0 16,-2-2 16-16,1-1 0 0,0-2 176 0,0-2 48 0,0-3 0 0,-1 0 0 15,-1-2 16-15,0 0 16 0,-1-2 0 0,-2-2 0 16,-1-2-32-16,-2 0-16 0,0-2 0 0,-2-1 0 16,-2 0 0-16,-1 0 0 15,-3 0 0-15,-1 1 0 0,-3 1 32 0,-1 0 0 16,-2 0 0-16,0 4 0 0,0 0-192 0,0 2-16 0,2 2-16 0,-4 0 0 15,2 3-288-15,-1 1 0 0,0 2 0 0,0 1 0 16,0 3 0-16,1 0-272 0,-1 2 48 0,2 2 16 16,1-1-544-16,0 2-96 0,1 1-32 0,0 1 0 15,2-1-2064-15,2 0-432 0,0 0-80 0</inkml:trace>
  <inkml:trace contextRef="#ctx0" brushRef="#br1" timeOffset="-176322.88">19687 11846 8287 0,'0'0'736'0,"-3"-5"-592"15,1-1-144-15,1 1 0 0,0-1 1264 0,0 1 208 0,0-1 64 0,1 6 0 16,-4-4-112-16,4 4-16 0,0 0 0 0,-4-3 0 16,4 3-352-16,-7 2-80 0,1 0-16 0,-2 3 0 15,0 3-464-15,0 3-112 16,0 2 0-16,-2 4-16 0,0 0-240 0,-1 4-128 0,0 2 128 0,0 0-128 16,0 2 0-16,1 0 128 0,0 2-128 0,3 0 0 15,-1-2 0-15,2-1 128 0,2-1-128 0,1-1 0 16,2-1 240-16,1-1-32 0,1-2 0 0,2-2 0 15,0 0 64-15,3-1 16 0,-1-1 0 0,3-1 0 0,0-2-288 0,2 0 0 16,2-3 0-16,0-2-11536 16</inkml:trace>
  <inkml:trace contextRef="#ctx0" brushRef="#br2" timeOffset="-155162.09">15360 11324 6335 0,'0'0'272'0,"0"0"64"0,0 0-336 0,0 0 0 15,0 0 0-15,0 0 0 0,0 0 256 0,0 0-32 0,0 0 0 0,0 0 0 16,0 0-224-16,0 0 0 0,0 0 128 0,0 0-128 15,0 0 0-15,0 0 0 16,7 7 0-16,-7-7 0 0,0 0 0 0,3 9 0 0,-3-9 0 0,5 8 0 16,-5-8 0-16,4 9 0 0,-4-9 0 0,4 7 0 31,-4-7 0-31,0 0 0 0,0 0 0 0,0 0 0 0,0 0 0 0,0 0 0 0,0 0 128 0,0 0-128 16,0 0 448-16,0 0 64 0,0 0 0 0,0 0 0 15,-2-7 112-15,0 0 16 0,0-1 16 0,0 2 0 16,-1-2-16-16,1-1-16 0,0-1 0 0,1 0 0 15,-1-1 16-15,1 1 16 0,-1 2 0 0,2 0 0 16,0 8-80-16,-1-8 0 0,1 8-16 0,0 0 0 16,0 0-272-16,0 0-48 0,0 0-16 0,0 0 0 0,-3 8-224 0,0 3 0 15,-1 2 0-15,2 1-160 0,0 1 160 0,0 1-192 16,1 2 192-16,0 1-192 0,1 0 192 0,0 1 0 16,0 0 0-16,1-2 0 15,0-4 0-15,1-1 0 0,0 0 0 0,0-2 0 0,-2-11 0 0,3 10 0 16,-3-10 0-16,0 0 0 0,0 0 512 0,0 0 16 15,0 0 16-15,0 0 0 0,0 0 464 0,5-8 80 16,0-3 32-16,-2-2 0 0,-1-3-352 16,1-4-80-16,0-3-16 0,-1-1 0 0,-2-2-384 0,2 0-80 15,0-2-16-15,0 1 0 0,-2-2-192 0,0 3 144 0,-1 2-144 16,1 4 128-16,0 3-128 0,-1 4 0 0,-1 3 0 0,2 10 0 16,0 0 144-16,0 0 0 0,-6 6 0 0,1 5 0 15,-1 4-144-15,0 6-256 0,-1 2 64 0,1 5 16 16,0 1 176-16,2 3-208 0,-1 0 80 0,3 0 128 15,1 0 0-15,1-2 0 0,2-4 0 0,2-3 0 16,-3-2 0-16,3-3 0 0,0-2 0 0,1-3 0 16,-2-2 0-16,2-2 0 15,-5-9 0-15,5 7 0 16,-5-7-384-16,0 0-144 0</inkml:trace>
  <inkml:trace contextRef="#ctx0" brushRef="#br2" timeOffset="-153874.8">14354 10910 11679 0,'0'0'512'0,"0"0"128"0,0 0-512 0,0 0-128 15,0 0 0-15,0 0 0 0,0 0 1392 0,0 0 256 16,0 0 48-16,0 0 16 0,0 0-304 0,0 0-48 16,0 0-16-16,0 0 0 0,0 0-704 0,0 0-160 15,6-1-32-15,1 1 0 0,1 0-64 0,0 0-32 16,2 0 0-16,1 1 0 0,1-1 0 0,4 0 0 15,0 0 0-15,3 0 0 0,1-1 64 0,1-1 16 16,0-1 0-16,1 2 0 0,0-1-80 0,-1 0-16 16,1 0 0-16,-3 0 0 0,0-2-208 0,-2 2-128 15,-3 0 160-15,-2-1-160 0,-2-1 128 0,-2 1-128 0,-3 0 0 0,-1-1 144 16,-4 4 48-16,3-5 0 16,-4-2 0-16,-3 2 0 0,-1-1 96 0,-4 1 32 0,-2-1 0 15,-3 2 0-15,-3-1-320 0,0 2 0 0,-2 0 128 0,-2 1-128 16,-1-1 0-16,-1 3 0 0,-1 2 0 0,-1 0 0 15,2 1 736-15,-1 3 192 0,-1 1 32 0,0 4 16 16,-2-1-1664 0,2 1-336-16,1-1-64 0,2 3 0 0,2 0 832 0,2 2 256 0,2 0 0 0,1 1 0 0,3-1-160 0,2 0 160 15,2 1 0-15,2-2-144 0,3-1 144 0,2-1-128 16,3 0 128-16,2-1-128 0,2-1 128 0,3 0 0 16,2-1 0-16,1-1 0 0,1-2 0 0,2 0 176 15,3-3-16-15,0-1 0 0,-2-2 64 0,-1-1 16 16,0-1 0-16,-1-1 0 0,-1-2-32 0,-2 1 0 15,-2-3 0-15,-1 1 0 0,-3-1 112 0,0-1 0 16,-2 0 16-16,-2-1 0 0,-1 1 32 0,-1 0 0 16,-2 1 0-16,-2-1 0 0,0 1-160 0,-2 2-16 15,-1-1-16-15,0 3 0 0,-2 1-176 0,-1 2 0 16,-1 0-160-16,-2 2 160 16,1 1-448-16,0 2 0 0,0 1 0 0,1 2 0 15,1 0-752-15,1 1-144 0,1 1-16 0,2 1-16 16,2 1-1504-16,2 0-320 0</inkml:trace>
  <inkml:trace contextRef="#ctx0" brushRef="#br2" timeOffset="-153336.59">14521 11153 8287 0,'0'0'736'0,"-1"-7"-592"0,1 0-144 0,0-2 0 15,-1-1 2240-15,0 0 432 0,0 0 80 0,1 1 0 16,-2 1-464-16,1 0-112 0,0 1 0 0,0 2-16 15,0-1-880-15,1 6-160 0,0 0-32 0,0 0-16 16,0 0-576-16,0 0-112 0,0 0-32 0,0 0 0 16,-2 7-352-16,0 2 0 0,1 1 0 0,1 1 0 15,-3 1 0-15,2 2 0 0,-1 1 0 0,1 2-128 0,-1 1 128 0,1-1 0 16,0-1 0-16,-1-1 0 0,2-1 0 0,0 1 0 16,0-2 0-16,0-1 0 0,2-1 0 0,-2-1 0 15,1 0 0-15,0-3 0 0,0 1 0 0,0-1 144 16,-1-7-144-16,0 0 0 0,0 0 1024 0,0 0 80 15,0 0 32-15,0 0 0 16,0 0-1600-16,0 0-320 0,0 0-64 0,0 0-16 0,0 0 864 0,0 0 0 16,0 0 0-16,0 0 192 0,0 0-64 0,-1-8 0 0,-1-1 0 0,-1-2 0 15,0-1-128-15,0-1 160 16,1-1-160-16,-1-2 160 0,1-1-32 0,1-1 0 16,2-1 0-16,1 2 0 0,2-1 0 0,-1 0 0 0,0 1 0 15,2 0 0-15,0 1-128 0,2 3 128 16,-1 1-128-16,2 2 128 0,0 1-128 0,0 2 0 15,-1 3 0-15,2 2 0 0,-1 1 0 0,-1 1-176 0,1 1 48 0,0 1 0 16,-2 1 128-16,1 3 0 0,-1 0 0 0,-2 1 0 16,-1-1 0-16,-1 2-128 0,1 0 128 0,-2 1-128 15,-1-1 128-15,-1 1-128 0,-3 1 128 0,0-1-128 0,0-1 128 0,-2-1 0 16,1 1 0-16,-1-1 0 0,-1-2 0 0,1 1 176 16,-1-1-48-16,1 1 0 0,-1-2-128 0,0-1 0 15,1 0 0-15,0-1 0 0,1 0-288 0,0 0-96 16,5-2 0-16,0 0-16 15,-4 3-1728-15,4-3-352 0,0 0-64 0</inkml:trace>
  <inkml:trace contextRef="#ctx0" brushRef="#br2" timeOffset="-153115.18">14796 11108 12895 0,'3'-12'576'0,"1"6"112"0,1 0-560 0,-1-1-128 15,1-1 0-15,-2 2 0 0,-1 0 3264 0,-2 6 640 16,3-5 112-16,-3 5 16 0,0 0-2304 0,0 0-448 15,0 0-112-15,0 0-16 0,0 0-480 0,0 0-96 16,-4 6-32-16,2 4 0 0,-1 4-544 0,-1-1 0 0,-1 0 0 0,-1 0 0 16,1 3 0-16,-1-1 0 15,2-1-192-15,0 2 48 0,0-1 144 0,2-1 176 0,0 0-48 0,1-1 0 16,1 0-128-16,1-2 0 0,0-1 0 0,1-1-176 16,3-3-464-16,-2 0-112 0,0-2-16 0,-3-4-8640 15,7 2-1744-15</inkml:trace>
  <inkml:trace contextRef="#ctx0" brushRef="#br2" timeOffset="-152563.52">14762 11188 5519 0,'0'0'496'0,"0"0"-496"15,-3-4 0-15,-1-1 0 16,2 0 2944-16,0-1 480 0,0 0 96 0,-1-1 32 15,3 1-1408-15,0-1-288 0,0-1-48 0,2 1-16 16,-1-2-560-16,2 0-112 0,0 0-32 0,3 0 0 0,1 1-288 0,-1-1-64 16,2 0-16-16,-1 1 0 0,2 2-160 0,0-1-48 15,0 2 0-15,0 1 0 0,-2 2-512 0,0 1 0 16,-1 1 0-16,1 2 0 0,-1 3 0 0,-2 1 0 16,-2 2 0-16,-1 2 0 0,-1 3 0 0,-2 2-192 15,-1 2 192-15,-3 2-192 0,-3 2 192 0,0 1 0 16,-6 1 0-16,1 0-144 0,-3 0 144 0,2-1 0 15,1-3 0-15,1-3-128 0,-2-3 128 0,4-1 0 16,0-2 0-16,2-2 0 0,2-4 320 0,1 1-16 16,2-2 0-16,4-3 0 0,0 0 464 0,0 0 112 0,0 0 16 0,0 0 0 15,6-1-256-15,4 1-64 16,0-2 0-16,3 0 0 0,5-2-320 0,0 0-80 16,1-1-16-16,2 0 0 0,2-1-32 0,1 1-128 15,-1-1 192-15,-1 2-64 0,-1 0-128 0,-1 0 128 16,-1 1-128-16,0 0 128 0,-2 1-128 0,0 0 0 0,-3 1 0 0,-1 1 0 15,0 1 0-15,-4 1-144 0,-2 0 0 0,-7-2 0 32,7 3-1440-32,-7-3-272 0,0 0-64 0,2 7-8656 15,-1-1-1728-15</inkml:trace>
  <inkml:trace contextRef="#ctx0" brushRef="#br2" timeOffset="-151447.86">19491 11382 9215 0,'0'0'816'0,"1"-6"-656"16,-2 0-160-16,2-1 0 0,1 2 2304 0,1 0 416 0,-3 5 96 0,4-5 0 15,-4 5-1152-15,3-6-256 16,-3 6-32-16,0 0-16 0,0 0-608 0,0 0-128 15,0 0-32-15,0 0 0 0,0 0-592 0,3 7 0 16,-1 2 0-16,0 1 0 0,-2 2 0 0,-2 0 0 16,1 1 0-16,0 0 0 0,-1 0 0 0,0-1 0 0,-1-2 0 0,0 0 0 15,-2-1 0-15,0-2 0 16,1-2 144-16,0 0-144 0,4-5 464 0,-5 2-16 16,1-1 0-16,4-1 0 0,-6-1 192 0,2 0 16 0,0-4 16 0,-1 0 0 15,1-2-96-15,0-1 0 0,1-1-16 0,2-4 0 16,1-1-32-16,1-1 0 0,0-2 0 0,3 1 0 0,0-1-208 0,0 2-64 15,2-1 0-15,2 2 0 16,-3 1-256-16,3 2 128 0,-1 2-128 0,0 1 0 16,-1 2 0-16,-1 1 0 0,1 3 0 0,-6 2 0 0,0 0 0 0,6 1 0 15,-6-1-128-15,6 5 128 0,-2 0-176 0,-1 2 176 32,1 1-192-32,-3 0 192 0,0 2-192 0,-1 0 64 0,0 0 128 0,-1 1-208 0,0 1 208 0,-2 1 0 15,1 1 0-15,0-2 0 0,0 0 0 0,0-1 0 16,-1-2 0-16,1-2 0 0,0 0 0 0,2-7 0 15,-3 5 0-15,3-5 0 0,0 0 0 0,0 0 160 0,0 0-32 16,0 0 0-16,0 0 48 0,-2-4 0 0,-1-4 0 0,2-1 0 16,0-2 160-16,0-2 48 15,1-1 0-15,0-1 0 0,0-1-96 0,1 0-16 16,1-2 0-16,2 2 0 0,-2 0-144 0,1 3-128 16,-1 1 192-16,1 2-192 0,-2 1 128 0,0 3-128 0,-1 6 0 0,0 0 0 15,0 0 0-15,0 0 0 16,0 0 128-16,-2 6-128 0,-2 2 0 0,1 2-176 15,0 1 32-15,-1 1 0 0,0 2 144 0,-2 3 0 0,1-1 0 0,-1 2-128 16,2 2 128-16,0-2 0 0,0 0 0 0,2-3 0 16,1 0 0-16,0-3 0 0,0-2 0 0,2-2 0 15,1-1 0-15,-2-7 0 0,0 0 0 0,6 4 128 16,0 0 80-16,1-4 32 0,-7 0 0 0,8-5 0 16,0 0 32-16,2-3 16 0,0-3 0 0,1-2 0 15,1-1-288-15,1-1 160 0,-3 1-160 0,0 1 128 31,-1 2-608-31,-1 0-128 0,-4 3-32 0,-1 3 0 0,-3 5-1344 16,0 0-256-16,0 0-64 0,0 0-16 16,-5 4 368-16,-2 4 80 0,0 2 16 0</inkml:trace>
  <inkml:trace contextRef="#ctx0" brushRef="#br2" timeOffset="-150756.02">20209 10875 23039 0,'0'0'1024'0,"0"0"192"0,0 0-960 0,0 0-256 0,0 0 0 0,-1-5 0 0,1 5 848 0,0 0 128 16,0-5 32-16,0 5 0 0,0 0-176 0,7-3-48 16,0 0 0-16,4 2 0 0,1 0-144 0,2 0-48 15,0 1 0-15,2-1 0 0,2 0-144 0,1 0-16 16,-1 0-16-16,1 0 0 0,1-3-208 0,-1 2-32 15,-1 1-16-15,1-1 0 0,-1 0-160 0,-3-1 160 16,-1 0-160-16,-2 0 160 0,-1-1-160 0,-1 1 0 31,-2 0 144-31,-2 0-144 0,-3-2 176 0,-3 5-48 0,1-5 0 0,-2-1 0 0,-1 1 48 0,-3 0 0 16,0 2 0-16,-3 0 0 0,-2-2-176 0,-1 2 160 16,-2 1-160-16,-2 1 160 0,-3 1-160 0,-1 2 0 31,1 1-160-31,-3 2 160 0,-4 0-128 0,0 4 128 0,-2 1 0 0,-2 2-144 0,-1 2 144 0,-1 0 0 15,1 0-144-15,-1 0 144 0,4 0 0 0,4 1 0 16,2-1 0-16,3 0 0 0,3 0 0 0,1 0 0 16,3-2-144-16,3-1 144 0,3-1 0 0,2-2 0 0,0 0 0 0,5 0 0 15,1-2 0-15,2 1 0 0,2 0 176 0,2-2-176 16,2 0 352-16,2-1-32 0,2-1-16 0,2-1 0 16,0 0 32-16,1-4 16 0,-1 0 0 0,-3-1 0 15,-2 0 0-15,-1-3 0 0,-1 0 0 0,-2-1 0 16,-3 0 48-16,-1 0 16 0,-1-1 0 0,-2 0 0 15,-2 2-128-15,-2-1-32 0,-1 2 0 0,0 0 0 0,-4 1-256 0,-1 0 160 16,-2 2-160-16,-1 2 128 0,-1 0-128 0,-1 2 0 16,-1 2-192-16,1 1 192 15,1 1-608-15,-2 0 0 16,3 2 0-16,2 0 0 16,-1 1-1536-16,4-1-304 0,-1 4-64 0,4 1-7488 0,-1-1-1504 0</inkml:trace>
  <inkml:trace contextRef="#ctx0" brushRef="#br2" timeOffset="-150205.06">20454 11162 9215 0,'4'-5'816'0,"-2"-1"-656"0,1-2-160 0,1 0 0 15,-1 0 2496-15,0-2 448 16,0 0 112-16,1 1 16 0,-1 0-800 0,-1 2-160 0,0-1-16 0,1 2-16 15,-3 6-640-15,0 0-128 0,0 0-32 0,0 0 0 32,0 0-784-32,0 0-176 0,0 0-16 0,0 7-16 0,0 2-288 0,-1 2 0 0,-2 1 0 0,0 4 0 15,0 1 0-15,-2 2 0 0,0 0 0 0,-1 2 0 16,0 1 0-16,0 0 0 0,1 0 0 16,0-1 0-16,1-1 0 0,1-1 0 0,0-1 0 0,1 0 0 0,0 0 144 0,1-3-16 15,0-2-128-15,1 0 192 0,-2-3 32 0,2-1 0 31,0-2 0-31,0-7 0 0,0 0-32 0,0 0 0 0,0 0 0 0,0 0 0 0,0 0 144 0,0 0 32 16,0 0 0-16,0 0 0 0,-1-7 48 0,1-3 16 16,0-2 0-16,3-2 0 0,-2-3-192 0,1 0-48 15,0-2 0-15,2-1 0 0,-1-1-192 0,1-1 144 16,2-1-144-16,0 0 128 0,2 0-128 0,-1 1 0 16,0 1 0-16,2 1 128 0,0 2-128 0,1 1 0 15,0 3 0-15,1 2 0 0,1 1 0 0,1 2 0 16,3 1 0-16,-1 2 0 0,0 0 0 0,1 3 0 15,-1 1 0-15,-3-1 0 0,-1 2 0 0,0 1 0 16,1 0 0-16,-3 1 0 0,-2 3 0 0,-2 0-144 31,-5-4 144-31,4 7 0 0,-3 0-160 0,-2 2 160 0,-3 0-128 0,-1 1 128 0,-2-1 0 0,-1-1-160 0,0 0 160 0,0 0 0 16,-2 0 0-16,0-2 0 16,-1 0 0-16,1-1 0 15,-1 1 0-15,1-1 0 0,-1 0 0 0,1-1 0 16,1-1-304-16,1 1 0 0,0-2 0 15,3 0 0 1,-1 0-1584-16,6-2-320 0,0 0-64 0,0 0-7456 0,0 0-1504 0</inkml:trace>
  <inkml:trace contextRef="#ctx0" brushRef="#br2" timeOffset="-149953.99">21002 11106 24191 0,'5'-12'1072'0,"-2"7"208"0,1 1-1024 0,1-1-256 16,-2 1 0-16,0 1 0 0,-3 3 1520 0,4-5 240 16,-4 5 48-16,0 0 16 0,0 0-560 0,0 0-112 15,0 0-32-15,0 0 0 0,0 0-688 0,0 0-144 16,2 9-32-16,-2 2 0 0,-2 1-256 0,-1 3 0 16,1 0 0-16,0 3 0 0,-1 0 176 0,1 2-176 15,-1-1 160-15,1 1-160 0,-1-2 128 0,1 0-128 16,1-2 0-16,-1 1 144 0,0-3-144 0,1 2 128 15,0-2-128-15,0 0 128 0,0 0-304 0,0 1-64 16,-1-1-16-16,-1 0-10384 16,1 0-2096-16</inkml:trace>
  <inkml:trace contextRef="#ctx0" brushRef="#br2" timeOffset="-143546.95">15335 11297 2751 0,'0'0'256'0,"0"0"-256"15,0 0 0-15,0 0 0 0,0 0 1616 0,0 0 288 16,3-6 48-16,-3 6 16 0,0 0-912 0,0 0-176 15,0 0-48-15,0 0 0 0,0 0-560 0,0 0-112 16,0 0-32-16,0 0 0 0,0 0-128 0,5 9 0 16,-5-9 0-16,3 10-5920 15</inkml:trace>
  <inkml:trace contextRef="#ctx0" brushRef="#br2" timeOffset="-143390.16">15361 11449 3679 0,'0'0'320'0,"0"0"-320"0,0 0 0 0,3 8 0 15,-2-1 1920-15,1 1 304 0,-2 0 64 0,1-1 16 16,-1 1-1504-16,0 0-288 0,0 0-64 0,0-1-16 16,0 2-208-16,0 0-32 0,0-1-16 0,0-1 0 15,0-7-176-15,0 9 0 0,0 0 0 0,0-1 128 16,0-2-128-16,0 2 0 0,0 0 0 0,0-1-4304 16,0 0-752-16</inkml:trace>
  <inkml:trace contextRef="#ctx0" brushRef="#br2" timeOffset="-143248.6">15392 11700 7359 0,'0'0'320'0,"0"0"80"16,0 9-400-16,0-1 0 0,-1 1 0 0,1-2 0 16,-1-1 1520-16,1 1 208 0,-1 2 64 0,1-2 0 15,1 1-1200-15,0 0-224 0,0 0-48 0,1 3-16 16,-1 1-304-16,2-1 0 0,0 0 128 0,-1 0-128 16,0 1 0-16,2 0 0 0,-1-1 128 0,0 0-128 15,-1-1-272-15,2 1-112 0,-2-2-32 0</inkml:trace>
  <inkml:trace contextRef="#ctx0" brushRef="#br2" timeOffset="-143091.85">15426 12028 11967 0,'0'0'528'0,"0"0"112"0,0 0-512 0,0 0-128 16,-1 8 0-16,0 1 0 0,0 0 640 0,1 0 112 16,0-9 16-16,0 11 0 0,1-1-400 0,0 1-80 15,1 0-16-15,1 0 0 0,-2-1-272 0,2-1 0 0,-2 1 128 0,1 0-128 16,2 1-240-16,-2-1-96 15</inkml:trace>
  <inkml:trace contextRef="#ctx0" brushRef="#br2" timeOffset="-142965.98">15443 12338 18431 0,'0'0'1632'0,"0"0"-1312"0,0 0-320 0,-6 5 0 0,6-5-128 0,-5 8-112 15,0-1-16-15,2 0 0 0,1 2 256 0,0-1 0 16,2-8 192-16,-3 10-192 0,1-2 0 0,1 2 0 15,0 1 0-15,0 0-7872 0</inkml:trace>
  <inkml:trace contextRef="#ctx0" brushRef="#br2" timeOffset="-142620.25">15367 11265 17903 0,'0'0'784'0,"0"0"176"0,-5-4-768 0,5 4-192 0,0 0 0 0,0 0 0 16,0 0 240-16,0 0 0 0,0 0 0 0,0 0 0 15,0 0-240-15,0 0 0 0,-1 8 0 0,0 1 0 16,1 2 0-16,0 0 0 0,1 2 0 0,2 0 0 16,0 3 0-16,-1 2-240 0,0 1 80 0,0 8 16 15,1-2-864-15,-1 0-160 0,0-2-48 0</inkml:trace>
  <inkml:trace contextRef="#ctx0" brushRef="#br2" timeOffset="-142462.06">15423 11925 2751 0,'-1'13'256'0,"0"-4"-256"16,0 1 0-16,1 1 0 0,-1 1 1552 0,1 1 272 16,0 0 48-16,1 0 16 0,1-1-1488 0,0 1-400 15,0 1 128-15,0 0-128 0,1-1 0 0,0 0 128 0,-2 0-128 0,1 1 0 16,0 1 0-16,1 0 0 15,-1-1 0-15</inkml:trace>
  <inkml:trace contextRef="#ctx0" brushRef="#br2" timeOffset="-142335.43">15453 12389 8287 0,'0'0'736'0,"-1"10"-592"0,1-10-144 0,-2 12 0 0,0-1 1552 0,1 0 288 16,0 0 48-16,0 2 16 0,0-4-1072 0,1 0-192 15,1 0-64-15,0 1 0 0,0 1-416 0,1 0-160 16,1-1 0-16,-1 1 144 15,0 0-464-15,0 0-80 0,0-1-32 0</inkml:trace>
  <inkml:trace contextRef="#ctx0" brushRef="#br2" timeOffset="-142194.15">15490 12690 15135 0,'0'0'672'0,"0"0"144"0,-5 4-656 0,5-4-160 0,-6 6 0 0,6-6 0 0,-5 6 656 0,0 1 112 0,5-7 0 0,-3 8 16 16,0-1-576-16,3-7-208 0,-3 9 144 0,2-2-144 15,1-7 0-15,-1 8-224 0,1-8 32 0,-1 9-7712 16</inkml:trace>
  <inkml:trace contextRef="#ctx0" brushRef="#br2" timeOffset="-141312.12">15376 12160 5519 0,'0'0'496'0,"0"0"-496"15,2-8 0-15,-2 8 0 0,0 0 2208 0,0 0 352 16,0 0 64-16,0 0 0 0,0 0-2176 0,0 0-448 15,0 0 0-15,0 0-192 16,0 0-384-16,0 0-64 0,8 10-32 0,-4-1-3264 16,-2 0-656-16</inkml:trace>
  <inkml:trace contextRef="#ctx0" brushRef="#br2" timeOffset="-141139.36">15416 12408 6447 0,'0'0'576'0,"0"0"-576"0,0 0 0 0,-1 10 0 15,0 0 1392-15,1-1 160 0,0-9 48 0,-1 11 0 16,0-1-1040-16,0-2-208 0,0 1-32 0,1-9-16 16,0 10-144-16,0 0-32 0,0 0 0 0,0 0 0 15,0 0-128-15,1-1 0 0,0-1-192 0,0 2 192 16,1 0-336-16,0-1 48 0,-2-9 16 0,4 10-5424 16</inkml:trace>
  <inkml:trace contextRef="#ctx0" brushRef="#br2" timeOffset="-140963.91">15426 12670 2751 0,'0'0'256'0,"0"0"-256"0,-3 7 0 0,3-7 0 0,-4 7 2464 0,0 0 448 16,1 1 96-16,0-1 0 0,-1 2-1696 0,2 0-352 16,1-1-64-16,0 1 0 15,0 1-208-15,0 1-48 0,0 0 0 0,-2 0 0 0,3 1-192 0,0 1-64 16,-1 0 0-16,1-1 0 0,0 0-384 0,1 1 0 16,2 0 128-16,-3 2-128 15,0-2 0-15,1 0 0 0,0-2 0 0,-1 0 128 0,0-1-128 0,0 0 0 16,-1-1 0-16,1-9 0 0,0 0-208 0,-1 11-80 15,1-1-16-15,-3-2-5648 16,3-8-1120-16</inkml:trace>
  <inkml:trace contextRef="#ctx0" brushRef="#br2" timeOffset="-131402.5">15416 12798 13295 0,'0'0'576'0,"0"0"144"0,0 0-576 0,0 0-144 16,0 0 0-16,0 0 0 0,0 0 144 0,0 0 0 16,0 0 0-16,0 0 0 0,0 0-144 0,0 0-256 15,0 0 64-15,0 0-3792 16,0 0-768-16</inkml:trace>
  <inkml:trace contextRef="#ctx0" brushRef="#br2" timeOffset="-131245.33">15416 12895 8287 0,'0'0'736'0,"0"0"-592"0,0 0-144 0,-1 10 0 16,1-10 1024-16,-1 11 192 0,1-1 16 0,0 0 16 15,0 0-1024-15,1-1-224 0,0 0 0 0,0 1 0 16,1-1 0-16,-1 1 0 0,0 0 0 0,0 0 0 16,-1-10 0-16,2 12-192 0,1-1 32 0,0 0 0 31,-1-1-368-31,0 0-80 0,-1-1-16 0</inkml:trace>
  <inkml:trace contextRef="#ctx0" brushRef="#br2" timeOffset="-131104.12">15441 13172 7359 0,'0'0'656'0,"0"7"-528"16,0-7-128-16,1 9 0 0,0 0 1024 0,0 0 160 16,0-1 32-16,-1-8 16 0,3 10-816 0,-1-1-160 15,-2-9-48-15,4 11 0 0,-1-2-208 0,-1 0 0 16,-2-9 0-16,4 10-3680 15,-4-10-784-15</inkml:trace>
  <inkml:trace contextRef="#ctx0" brushRef="#br2" timeOffset="-130805.04">15376 12908 911 0,'2'-11'0'0,"0"3"0"0,-1-2 0 0,1 0 0 16,1-1 1984-16,0 1 304 0,0 1 64 0,-3 9 16 16,3-8-832-16,-3 8-144 0,3-9-48 0,-3 9 0 15,0 0-480-15,0 0-96 0,0 0-32 0,0 0 0 16,0 0-336-16,0 0-64 0,0 0-16 0,0 0 0 15,0 0-320-15,0 0 128 16,0 0-128-16,3 9 0 0,-2 0 0 0,0 5-240 0,0 0 48 0,-1 1 0 31,0 2-304-31,1 0-48 0,0 1-16 0,-1 1-6672 0</inkml:trace>
  <inkml:trace contextRef="#ctx0" brushRef="#br2" timeOffset="-130631.96">15417 13218 2751 0,'0'0'256'0,"0"0"-256"0,0 0 0 0,0 0 0 15,0 0 2880-15,-1 7 512 16,1-7 128-16,-2 8 0 0,2-8-2384 0,-2 8-496 0,2-8-80 0,-2 9-32 16,0 1-368-16,0-3-160 0,2-7 128 0,-1 10-128 15,0 0 0-15,0-1 0 0,1-9 0 0,0 12 0 32,0 0-816-32,1-1-144 0,0-1-16 0,0-1-5808 0</inkml:trace>
  <inkml:trace contextRef="#ctx0" brushRef="#br2" timeOffset="-130490.02">15435 13436 9215 0,'0'0'400'0,"0"0"96"0,-1 9-496 0,-2-1 0 0,3-8 0 0,-4 8 0 16,4-8 1920-16,-3 9 304 0,0-3 48 0,3-6 16 0,-4 10-1648 0,2-1-320 15,1-1-64-15,0 0 0 16,1 0-128-16,0 0-128 0,0-8 176 0,1 10-176 0,1 0 0 0,1-2 0 16,-2 0 0-16,1 0 0 15,-2-8-368-15,1 10-176 0,0-1-32 0,0-1-7136 0</inkml:trace>
  <inkml:trace contextRef="#ctx0" brushRef="#br2" timeOffset="-130332.77">15414 13681 3679 0,'0'0'160'0,"0"0"32"0,0 0-192 0,0 0 0 15,0 0 0-15,-1 9 0 0,-1-3 3296 0,2-6 608 16,0 0 128-16,-1 10 32 0,0-2-2736 0,1 0-560 16,0-1-96-16,0 1-32 0,0-8-336 0,1 9-80 15,-1-9-16-15,2 11 0 0,0-1-208 0,0-2 0 0,-1 0 0 0,-1-8-160 47,0 0-320-47,3 10-64 0,-3-10-16 0,1 9-8272 0</inkml:trace>
  <inkml:trace contextRef="#ctx0" brushRef="#br2" timeOffset="-130206.89">15410 13825 9215 0,'0'0'400'0,"0"0"96"0,0 0-496 0,0 0 0 0,0 0 0 0,0 0 0 16,0 0 3120-16,0 0 528 0,0 0 96 0,0 0 32 15,0 0-2880-15,0 0-576 0,0 0-128 0,0 0 0 16,0 0-192-16,0 0 0 0,-4 8 0 0,4-8 0 15,0 0-528-15,0 0-144 0,0 8-32 0</inkml:trace>
  <inkml:trace contextRef="#ctx0" brushRef="#br2" timeOffset="-129593.05">15474 13497 15663 0,'0'0'1392'0,"0"0"-1120"0,0 0-272 0,0 0 0 15,0 0 624-15,0 0 64 0,0 0 16 0,0 0 0 16,0 0-704-16,0 0 0 0,0 0-176 0,0 0 48 15,3 9-720 1,-3-9-144-16</inkml:trace>
  <inkml:trace contextRef="#ctx0" brushRef="#br2" timeOffset="-129418.98">15552 13595 22799 0,'0'0'1008'0,"-5"-2"208"0,5 2-960 0,-5-2-256 16,0 1 0-16,5 1 0 0,-5-2 432 0,5 2 32 15,-6-1 16-15,-1 0 0 0,7 1-240 0,0 0-48 16,-7-1-16-16,7 1 0 16,0 0-544-16,0 0-96 0,-8 1-32 0,8-1-10192 0</inkml:trace>
  <inkml:trace contextRef="#ctx0" brushRef="#br2" timeOffset="-127421.81">18136 11379 4607 0,'0'0'400'0,"0"0"-400"16,0 0 0-16,0 0 0 0,0 0 1600 0,0 0 256 16,0 0 32-16,0 0 16 0,0 0-944 0,0 0-192 15,0 0-48-15,-7 2 0 0,-1 1-544 0,1 3-176 16,-1 0 0-16,-2 3 0 0,-1 2 208 0,-1 0-64 16,0 0-16-16,-1 2 0 0,-3 1 64 0,-1 1 16 0,-2-1 0 0,0 1 0 15,0 1-208-15,1-2 144 16,-1-2-144-16,1-2 128 0,2 0-128 0,2 0 0 15,-2-2 0-15,4-1 0 0,2 0 0 0,1-2 128 16,3 0-128-16,0-3 128 0,6-2-128 0,0 0 0 16,0 0 0-16,0 0 0 15,0 0-320-15,0 0-80 0,0 0-32 0,10-3 0 16,3-1 16-16,2 0 0 0,0-1 0 0,3-3 0 0,2-1 96 0,0-2 0 16,1-3 16-16,0-1 0 15,0 0-160-15,-1 1-48 0,-1-3 0 0,-2 1 0 0,0-1 272 0,-1 2 48 0,0 1 16 0,-2 0 0 16,-1 3 448-16,-1 1 96 0,-2 2 16 0,-1 0 0 15,-2 2 368-15,-2 2 80 0,-1 0 0 0,-4 4 16 16,0 0-80-16,0 0-32 0,0 0 0 0,0 0 0 16,0 0 16-16,0 0 0 0,-6 4 0 0,-2 2 0 0,-1 1-560 0,-2 3-192 15,-2 2 144-15,-1 1-144 0,-2 2 256 0,-1 1-16 16,-3 2-16-16,-3 1 0 0,-3 0 16 0,-4 2 0 16,-4-1 0-16,-1 2 0 0,-1 0-240 0,1 2 144 15,0 0-144-15,1 2 128 0,1-1-128 0,1-1 0 16,2-2 0-16,2 0 128 0,1-1-128 0,-1 1 0 15,0 1 0-15,2-3 128 0,-1-2-128 0,2-2 0 16,-1-2 0-16,3 1 128 0,2-3-128 0,3-1 0 16,2-1 0-16,1-1 128 0,3-2-368 0,2 0-80 0,3-2 0 0,0-1-16 31,3-1-1968-31,4-3-400 0</inkml:trace>
  <inkml:trace contextRef="#ctx0" brushRef="#br2" timeOffset="-126980.93">18131 11386 5519 0,'0'0'240'0,"0"0"64"16,3-4-304-16,-3 4 0 0,3-6 0 0,-3 6 0 0,2-4 1712 0,-2 4 272 15,0 0 64-15,0 0 16 0,4-3-1136 0,-4 3-224 16,5-4-64-16,-5 4 0 0,0 0-112 0,0 0-16 16,0 0-16-16,0 0 0 0,0 0-64 0,0 0-16 15,0 0 0-15,0 0 0 0,0 0 96 0,0 0 32 16,-5 4 0-16,0 0 0 0,-2 2-352 0,-1 0-64 16,-1 2 0-16,-2 1-128 0,-2-1 160 0,0 3-160 15,0 2 128-15,-3 0-128 0,-4 1 192 0,-2 3-64 16,-2 0 0-16,-6 2 0 0,-2 1-128 0,-1 1 128 0,-2 2-128 0,-2 2 128 15,0 2-128-15,0 3 0 0,-2 2 0 0,-2 2 128 16,-1 2-128-16,-4 2 0 16,-2-1 0-16,-1 2 0 0,-1 0 0 0,2 0 0 15,-1-2 0-15,3 3 0 0,1-2 0 0,0-1 0 16,-2-2 0-16,0-2 128 0,3-2-128 0,4-3 0 0,1 1 0 16,4-5 128-16,2-2-128 0,-11 8-176 0,10-6 48 0,6-4 0 31,4-3-400-31,5-3-80 0,4-3-16 0,4-2-5440 0,2-2-1088 0</inkml:trace>
  <inkml:trace contextRef="#ctx0" brushRef="#br2" timeOffset="-126462.92">18166 11348 7359 0,'0'0'656'0,"0"0"-528"0,6-2-128 0,-6 2 0 15,5-3 1472-15,-5 3 256 16,0 0 48-16,0 0 16 0,0 0-944 0,0 0-176 16,0 0-32-16,0 0-16 0,0 0 16 0,-5 4 16 15,-3 2 0-15,-3 3 0 0,-4 2-464 0,-3 4-192 0,-1 4 128 0,-3 3-128 16,-6 1 0-16,-4 4 0 0,-5 1 0 0,-4 3 0 15,-3 2 0-15,-2 2 0 0,-2 2 0 0,2 0 0 16,0 0 0-16,-1 3 0 0,-2 2 0 0,-1-2 0 0,-3-1 0 0,1 1 192 16,2-3-64-1,1 0 0-15,2 0 64 0,1-1 0 0,1 0 0 0,-1 1 0 0,-1-4-192 16,1 0 192-16,-2-2-192 0,2 0 192 0,4-1-192 0,-18 11 0 16,8-7 0-16,11-2 128 0,4-4-128 15,5-2 0-15,4-4 0 0,-1-2 0 0,0 0-192 0,2-1-80 16,4-1-16-16,8-7-5520 15,-1 0-1104-15</inkml:trace>
  <inkml:trace contextRef="#ctx0" brushRef="#br2" timeOffset="-125992.02">17843 11616 11807 0,'0'0'512'0,"0"0"128"0,0 0-512 0,0 0-128 0,0 0 0 0,0 0 0 0,-4-3 944 0,4 3 160 15,-7 0 48-15,0 1 0 16,0 1-656-16,-2 1-128 0,0 2-32 0,-2 0 0 16,-2 1-112-16,-1 2-32 15,-2 1 0-15,-1 2 0 0,-4 0 128 0,0 4 32 0,-1 1 0 0,-2 3 0 0,-2 0 48 0,-5 3 16 16,-4 2 0-16,-3 2 0 0,-4 3-192 0,-1 1-32 16,-2 4-16-16,-1-1 0 15,-2 1-176-15,0 2 128 0,-3 3-128 0,-2-1 128 0,-5 1-128 0,1 1 0 16,1 2 0-16,2 1 128 0,0 0-128 0,1-1 0 15,0-1 0-15,-2 0 128 0,-3-2-128 0,3-2 0 16,4-1 0-16,-22 14 128 0,13-11-128 0,8-2 0 0,6-3 0 0,3-3 128 16,2-2-128-16,3-1 128 15,-1-3-128-15,2-1 128 0,0-2-128 0,4 0 0 16,3-1 0-16,3-1 128 0,2-3-304 0,2-2-64 16,3-1-16-16,6-2 0 15,0-1-768-15,5-1-144 0,1-1-48 0,2-3 0 0</inkml:trace>
  <inkml:trace contextRef="#ctx0" brushRef="#br2" timeOffset="-125550.56">17339 12048 6447 0,'0'0'576'0,"0"0"-576"16,0 0 0-16,2-4 0 0,-2 4 1360 0,0-4 176 15,0 4 16-15,-1-5 16 0,-1 2-112 0,-2 1-32 16,-2 1 0-16,0 1 0 0,-3 1-640 0,-1 1-128 16,-2 1-16-16,-3 3-16 0,-1 1-240 0,-4 3-64 15,-1 1 0-15,-2 4 0 0,-1 1 16 0,-6 3 0 16,-3 2 0-16,-3 1 0 0,-5 1 32 0,-1 2 0 15,1 4 0-15,-2 2 0 0,-1 0-128 0,1 4-32 0,0 1 0 0,-3 0 0 16,-5-1 0-16,-2 2 0 16,-2 0 0-16,-25 19 0 0,13-9-80 0,4 0 0 0,5-3-128 0,-1-3 192 15,-3-2-192-15,0-2 144 0,0 0-144 16,3-2 128-16,4-1-128 0,4-1 160 0,0 0-160 16,2-1 160-16,-2-1-160 0,0-2 128 15,2-1-128-15,3 0 128 0,2 1-128 0,3-1 0 0,4-3 0 0,0 0 128 16,4-1-128-16,6-2 0 0,3-1 0 0,3-3 128 15,3-4-352-15,2-2-80 0,1-2-16 0,4-1 0 16,2-4-640 0,9-5-144-16,0 0-32 0,0 0-5552 0,0 0-1120 0</inkml:trace>
  <inkml:trace contextRef="#ctx0" brushRef="#br2" timeOffset="-125093.7">16577 12505 9551 0,'0'0'416'0,"0"0"96"0,0 0-512 0,0 0 0 15,0 0 0-15,0 0 0 0,0 0 1472 0,0 0 192 0,0 0 48 16,-7 0 0-16,0 1-592 0,-3 1-112 0,-2 2-32 0,-3 1 0 15,-1 3-528-15,-2 2-96 0,-2 2-32 0,-1 2 0 16,1 1-160-16,-2 2-32 16,-3 1-128-16,0 0 192 0,0 2-16 0,-3 3-16 15,1 1 0-15,-3 3 0 0,-3 0 112 0,-3 3 32 0,-5 0 0 0,-1 0 0 16,0 1 80-16,-19 15 0 0,5-3 16 0,5-2 0 0,3-2-144 0,0-1-48 16,0-2 0-16,-1 2 0 0,-3-1-208 0,2-3 176 15,3-3-176-15,3 0 160 0,2-1-160 0,3-2 0 16,0 0 0-16,2-1 128 0,-1 1-128 0,1 1 128 15,-5 2-128-15,3 0 128 0,-1-2-128 0,4 0 0 16,3 0 0-16,3-2 128 0,4-1-128 0,4-2 0 16,3-1 0-16,1-2 0 0,2-1 0 0,1-4 0 15,4-2 0-15,4-1 0 16,1-5-432-16,3-1-16 0,3-7 0 16,0 0 0-16,0 0-416 0,0 0-96 0,11-3 0 0,2-4-16 15,0-3 192-15,3-2 32 0,0-2 16 0,2 1 0 0,1-2 272 0,-2 1 48 16,3-1 16-16,1-2 0 15,2-2-224-15,1 0-32 0,1-2-16 0</inkml:trace>
  <inkml:trace contextRef="#ctx0" brushRef="#br2" timeOffset="-124763.7">17242 12117 2751 0,'0'0'256'0,"7"-3"-256"0,-4-1 0 0,-3 4 0 0,0 0 1472 0,0 0 256 16,0 0 64-16,0 0 0 0,0 0-384 0,-9 6-80 15,-4 2-16-15,-3 3 0 16,-5 5-784-16,-7 2-144 0,-8 4-48 0,-8 6 0 0,-8 6-16 0,-5 7 0 15,-6 5 0-15,-7 6 0 0,-7 5-192 0,-5 6-128 16,-6 4 128-16,-2 3-128 0,0 4 0 0,-3 1 0 16,-5-1 0-16,-47 41 0 0,26-17 0 0,12-14 0 15,6-9 0-15,9-9 0 0,7-6 0 0,7-5 0 16,7-4-160-16,2 0 160 16,1-3-800-16,2-5-48 0</inkml:trace>
  <inkml:trace contextRef="#ctx0" brushRef="#br2" timeOffset="-122877.96">17165 11450 6447 0,'0'0'576'0,"0"0"-576"15,0 0 0-15,0 0 0 0,5-5 1600 0,-2 0 224 0,-3 5 32 0,4-3 16 16,-4 3-272-16,0 0-64 0,5-5-16 0,-5 5 0 15,0 0-544-15,0 0-96 0,0 0-32 0,0 0 0 16,0 0 96-16,0 0 16 0,0 0 0 0,0 0 0 16,0 0-256-16,0 0-64 0,0 0 0 0,0 0 0 0,-7 3-192 0,2 0-32 15,0 1-16-15,0 2 0 0,-1-1-32 0,1 3-16 16,-1 0 0-16,1 1 0 0,-2 2-96 0,1 1 0 16,-1 0-16-16,0 2 0 0,0 1-48 0,-1 2 0 15,0 1 0-15,1-1 0 0,-1 1-192 0,1 2 128 16,1 0-128-16,-1 4 0 0,2 0 128 0,1 1-128 15,2 0 0-15,1 2 0 0,2 0 0 0,1 1 128 16,1 0-128-16,0 0 0 0,1-1 0 0,3-1 144 16,1-2-144-16,-1-1 128 15,2-2 64-15,0-1 16 0,0-2 0 0,1 0 0 0,-1-2 48 0,1 0 16 0,0-4 0 0,-1-1 0 16,-1-1-64-16,-1-1-16 0,1-3 0 0,0 0 0 16,-2-2 0-16,1-1 0 15,-7-3 0-15,7 3 0 0,-7-3-192 0,6 0 0 16,-6 0 128-16,0 0-128 0,0 0 0 0,0 0 128 0,0 0-128 0,1-7 0 15,-2-1 0-15,-1 2 128 16,-2 0-128-16,-1 1 0 0,1-1 0 0,-2 1 0 16,1-2 128-16,-3 1-128 0,0-1 0 0,2 0 0 15,-2 1 0-15,0 0 0 0,1 0 0 0,-1-2 0 16,0 0 0-16,1-1 0 0,0-2 0 0,-1-1 128 0,1-2-128 0,-1-1 0 0,2-2 192 16,2-2-64-16,0-3-128 0,0-1 192 0,0-3-64 0,2 1-128 15,1-2 176-15,1 0-176 0,0-1 0 16,2 1 0-1,1-2 0-15,2 4 0 0,-2 2 0 0,2 0 0 0,2 1 0 0,-2 1 0 0,1 1 0 0,1 0 0 16,-1 0 0-16,0 2 0 0,0 0 0 0,0 3-144 16,0-1 144-16,1 2 0 0,-2 1 0 0,2 1 0 15,-4 2 0-15,2 1-128 0,0 1 128 0,0 2 0 16,-2-1-144-16,0 2 144 0,1 0-144 0,-4 5 144 16,0 0-192-16,0 0 192 15,4-3-272-15,-4 3 48 0,0 0 16 0,0 0 0 0,0 0 0 0,0 0 0 0,0 0 0 0,0 0 0 16,0 0 80-16,0 0 128 15,0 0-208-15,0 0 80 0,-1 6 128 0,-4 1 0 16,2 0 0-16,-1-1-128 0,-1 1 128 0,0 1 0 16,-1 0 160-16,1 1-160 0,-2 1 192 0,2 0-48 15,-1 1-16-15,1 1 0 0,-1 2-128 0,0 2 0 16,0 0 144-16,1 2-144 0,-2 1 0 0,0 0 128 0,2 3-128 16,1 3 0-16,-1 0 0 0,2 0 0 0,0 3 0 0,1-2 0 15,2 0 0-15,2 2 144 16,0-1-144-16,3 0 0 0,1-2 256 0,-1 2-64 0,1-4-16 0,0-1 0 15,2-1 16-15,1-2 0 0,0 0 0 0,-1-2 0 16,1-2 0-16,0-1 0 0,-1-2 0 0,-1-1 0 16,0-2-64-16,2 0-128 15,-3-2 192-15,2-2-64 0,-1-1-128 0,-1-1-272 0,-6-3 64 0,7-1 16 16,-2-4-2240-16,0-1-448 0,0-7-96 0,-1 1-16 16</inkml:trace>
  <inkml:trace contextRef="#ctx0" brushRef="#br2" timeOffset="-122028.88">16256 11725 19807 0,'0'0'880'0,"0"-4"176"0,0-2-848 0,1 2-208 0,-1 4 0 0,3-7 0 15,-1-1 848-15,2 1 128 16,0-2 32-16,0 1 0 0,2 1 112 0,-1-1 32 0,2 0 0 0,0 2 0 16,-1-1-320-16,1 1-64 0,-2 2-16 0,1 1 0 15,-6 3-416-15,0 0-80 0,0 0 0 0,5 3-16 16,-5-3-240-16,5 9 0 0,-3 2 0 0,-1 1 0 15,-1 0 0-15,-2 2 0 0,-2 4-128 0,0 1 128 0,0 2 0 0,-3 1-192 16,-1 1 192-16,-2 2-160 0,3-1 160 0,-3 0 0 16,2-2-144-16,2-1 144 0,0 0 0 0,2-4 0 15,-1-4 0-15,3-1 0 0,1 0 224 0,0-1 16 16,1-4 0-16,1-2 0 0,-1-5 432 0,3 5 96 16,3-2 0-16,0-1 16 0,1 0-224 0,2-2-48 15,2 0-16-15,-1-1 0 0,1-1-160 0,2 0-16 16,0 0-16-16,1-2 0 0,0 0-112 0,-1 1 0 15,-1-1-16-15,0 2 0 0,0 0-176 0,-1 0 0 16,0 1 144-16,-1-1-144 0,0 1 0 0,-1 1 0 0,-3 0 0 0,1 1 0 16,-7-1-144-16,6 2-112 0,-6-2 0 0,7 3-16 31,-7-3-720-31,0 0-144 0,3 5-16 0,-3-5-16 16,0 0-2384-16,0 0-480 0</inkml:trace>
  <inkml:trace contextRef="#ctx0" brushRef="#br2" timeOffset="-121431.36">16610 11689 21023 0,'0'0'928'0,"0"0"192"0,-3-5-896 0,-1 1-224 16,1 0 0-16,0 0 0 0,3 4 944 0,-5-3 144 15,2 1 16-15,3 2 16 16,0 0-160-16,0 0-16 0,-7 3-16 0,2 1 0 0,0 2-496 0,1 2-112 16,0 2 0-16,-1 2-16 0,1 2-176 0,1 1-128 15,-1 1 144-15,1 0-144 0,0 1 144 0,0-1-144 16,1 2 128-16,2-1-128 0,0 3 128 0,1-2-128 16,0-2 0-16,3 1 128 15,-1-3 0-15,1 0 0 0,2-1 0 0,-1-2 0 0,2-3 224 0,0 0 32 16,0 0 16-16,2-3 0 0,1-1-64 0,0-2-16 15,-1-2 0-15,1 0 0 0,1-2-80 0,-3-2-32 0,1-1 0 0,0-2 0 16,0-1-16-16,0-1-16 16,-2-4 0-16,0 0 0 0,0-2-32 0,-2-3 0 15,-2 0 0-15,1-1 0 0,-2 0-16 0,-1 0 0 0,-1 0 0 0,0 0 0 16,-1 0-128-16,-1 3 160 16,-1 1-160-16,0 1 160 0,-1 0-32 0,-1 1-128 0,1 3 192 0,-2 2-64 15,0 0 64-15,-1 2 0 0,-2 0 0 0,2 3 0 16,-3 0-16-16,1 0 0 15,0 1 0-15,-1 2 0 0,0 0-176 0,1 1 0 0,0 0 0 0,1 2 0 16,0 0 0-16,3 1 0 0,0 1 0 0,1-2 0 16,1 3 0-16,1 0 0 0,-2 1 0 0,3 0 0 15,1 2-192-15,0 1 192 0,0 0-160 0,2 1 160 16,1-1 0-16,0 0 0 0,0 0 0 0,2 0 0 16,-1-2 0-16,3 1 0 0,-2-1 0 0,2 0 0 0,-1-1 0 0,2 1 0 15,-1-1 160-15,0-2-160 0,-1 0 128 0,0-1-128 16,1-1 0-16,0-1 128 0,-1 1-128 0,2-1 0 15,0-2 0-15,0-1 0 16,1 0-656-16,0 0-16 0,0-2 0 0,1 1 0 16,0 0-2336-16,-1 0-448 0</inkml:trace>
  <inkml:trace contextRef="#ctx0" brushRef="#br2" timeOffset="-121030.45">16832 11955 16575 0,'0'0'736'0,"-2"-4"160"0,0-4-720 0,1 1-176 0,1 0 0 0,1 0 0 16,1 0 2784-16,1 1 528 0,0-2 96 0,2 3 32 16,-1-1-1888-16,1 2-368 0,-1-1-80 0,2 2-16 15,-6 3-704-15,0 0-160 0,7 1-32 0,0 2 0 16,-2 2-192-16,0 1 0 0,-1 2 0 0,-1 2 0 15,0 0 0-15,-2 2 0 16,-1 0 0-16,-2 2-160 0,-2 1 160 0,1 0 0 0,-1 0 0 0,-1 1 0 16,0-1 0-16,-1 1 0 0,1-2 0 0,0-1 0 15,1-2 0-15,-1-1 128 0,2-1-128 0,1-1 176 0,1-3 336 0,1-5 80 16,0 0 16-16,0 0 0 0,0 0 48 0,0 0 16 16,0 0 0-16,8 1 0 0,0-1-288 0,2-2-48 15,0 0-16-15,2-2 0 0,3 1-192 0,0 0-128 0,0 0 128 0,1-1-128 16,-1 1 0-16,1 1 0 15,-1 0 0-15,-1 0 128 0,-1 1-128 0,0 1 0 16,-1 0 0-16,-1 0 0 0,-3 0-320 0,0 0-48 0,-2 1 0 0,-6-1 0 31,0 0-768-31,0 0-144 0,0 0-48 0,5 3-14400 0</inkml:trace>
  <inkml:trace contextRef="#ctx0" brushRef="#br2" timeOffset="-118239.41">16049 11440 9839 0,'0'0'432'0,"0"0"96"0,0 0-528 0,1-6 0 0,0-2 0 0,1 2 0 16,-1 1 688-16,-1 5 16 15,1-6 16-15,-1 6 0 0,0 0-304 0,0 0-64 0,0 0-16 0,0 0 0 16,0 0-144-16,0 0-48 0,3 7 0 0,-3 2 0 15,0 1-144-15,-3 2 0 0,2 2 0 0,0 4-176 16,0 3 176-16,-1 1-160 16,-1 0 160-16,-1 1-160 0,1 0 160 0,-1 1 0 0,-1 1 0 0,2-1 0 15,2 0 0-15,1-2 0 0,-3-3 0 0,1-1 128 16,1 0-128-16,0-3 0 0,0-2-176 0,1-2 176 16,0-1-832-16,0-1-80 15</inkml:trace>
  <inkml:trace contextRef="#ctx0" brushRef="#br2" timeOffset="-117861.36">16096 11429 5519 0,'0'0'496'0,"2"-6"-496"16,2-2 0-16,-1 1 0 0,-1 2 1296 0,1-1 176 0,1 1 16 0,-1 0 16 15,0 1-560-15,-3 4-112 0,0 0-32 0,5-3 0 16,-5 3-240-16,0 0-48 16,0 0-16-16,0 0 0 15,0 0-48-15,0 0-16 0,0 0 0 0,3 6 0 16,-1 2-432-16,-1 3 128 0,-1 2-128 0,0 1 0 15,0 3 0-15,0 1 0 0,-1 1 0 0,1 3 0 16,-2 3 0-16,0 1 0 0,-1 3-176 0,0 0 176 16,0 5-176-16,1 0 176 0,0 2-208 0,-1 0 80 15,2 0 128-15,1-1 0 0,1 0 0 0,1-2 0 16,-1 0 0-16,1-5 0 0,1-1 0 0,0-3 128 16,1-1-128-16,-3-1 128 0,2-1-128 0,2-1 128 0,-3-3-128 0,0-1 0 15,0-2 0-15,0-2 128 16,1-1-720-16,-2-2-144 0</inkml:trace>
  <inkml:trace contextRef="#ctx0" brushRef="#br2" timeOffset="-117405.15">16069 11619 1839 0,'-1'-16'0'0,"1"7"160"0,-2-4-160 0,1 1 0 15,-1-1 0-15,0 1 0 0,0-2 2720 0,1 2 512 16,-2-1 96-16,2 1 32 0,0 1-2048 0,0 1-416 16,1 0-64-16,0 0-32 0,0 1-224 0,0 2-64 15,0-1 0-15,1 3 0 0,-1 5-96 0,0 0-32 0,0 0 0 0,0 0 0 16,0 0-176-16,0 0-32 0,0 0-16 0,0 0 0 16,0 0-32-16,5 5-128 0,-2 1 192 0,-1 1-64 15,-1 3-128-15,0 1 0 0,-1 0 0 0,-1 1 128 16,0 1-128-16,1 3 0 0,-3 1 0 0,2 0 128 15,0 2-128-15,-2 0 0 0,2 3 0 0,0 3 0 0,0 1 0 0,0 2 0 16,0-1 0-16,0 3 0 0,-1 3 0 0,1 3 0 16,-2 0 0-16,1 2 0 0,-1 1 0 0,0 1 0 15,-1 2 0-15,1 1 0 0,-1 1 0 0,0 1 128 16,1 1-128-16,0 1 128 0,-1 1-128 0,2-2 0 16,0 0 0-16,0 19 128 0,1-9-128 0,0-7 0 15,-1-3 0-15,2-5 128 0,2-4-128 0,-1-1 128 16,-1-1-128-16,1-2 128 0,0-4-128 0,1-2 192 15,-1-1-192-15,-1-1 192 0,0-3-64 0,0-3-128 16,0-3 192-16,0-2-64 0,1-3 0 0,-1 0 0 16,-1-2 0-16,1-9 0 0,0 0 16 0,0 0 0 15,0 0 0-15,0 0 0 0,0 0-304 0,0 0-64 16,-4-5-16-16,2-5-6624 16,-1-2-1328-16</inkml:trace>
  <inkml:trace contextRef="#ctx0" brushRef="#br2" timeOffset="-116887.11">16039 11621 2751 0,'1'-5'256'0,"-1"-1"-256"15,0-1 0-15,0-1 0 0,0-1 1392 0,1 0 224 16,1-2 48-16,-1 0 16 0,1-2-400 0,0 2-64 16,0 2-32-16,0 0 0 0,0 0-96 0,2 2 0 15,-3 0-16-15,1 0 0 0,0 2-192 16,-2 5-48-16,1-6 0 0,-1 6 0 0,0 0-128 0,0 0-48 16,0 0 0-16,0 0 0 0,0 0-240 0,0 0-48 15,0 0-16-15,0 0 0 0,0 0-224 0,0 0-128 16,0 7 128-16,0 1-128 0,0 3 0 0,0 3 128 15,-1 1-128-15,-2 2 0 0,1 0 0 0,-2 2 0 0,0 1 0 0,0 4 0 16,0 2 0-16,0 2 128 16,-2 0-128-16,2 5 0 0,1 3 0 0,-2 0 144 15,1 1-144-15,-1 3 0 0,1 2 192 0,0 1-192 16,0 1 192-16,2 1-192 0,-1 1 192 0,0 2-64 0,0 3 0 0,1-2-128 16,0 1 272-16,1-1-48 15,0 0-16-15,1 21 0 0,2-7-64 0,0-7-16 0,0-4 0 16,2-5 0-16,0-1-128 0,-2-2 160 15,0-2-160-15,2-4 160 0,-2-3-160 0,0-4 128 0,0-1-128 0,1-2 128 16,-2-4-128-16,1-1 160 0,0-1-160 0,-2-4 160 16,-2-4 16-16,1-2 0 0,1-2 0 0,-1-1 0 0,1-9 16 0,0 0 0 15,0 0 0-15,0 0 0 16,0 0-64-16,0 0-128 0,0 0 192 0,-5-10-64 16,2-3-736-16,0-4-160 0,0-3-16 0,1-3-7232 15,1-4-1456-15</inkml:trace>
  <inkml:trace contextRef="#ctx0" brushRef="#br2" timeOffset="-116363.23">16027 11656 4607 0,'1'-6'400'0,"1"0"-400"0,-1-2 0 0,1 0 0 16,1-1 1824-16,0 0 288 0,0-1 48 0,1 0 16 15,0-1-544-15,-1 1-96 0,-1 0-32 16,1 0 0-16,-1 1-400 0,1 0-80 0,0 2 0 0,0 1-16 16,-2 1-352-16,1 0-64 15,-2 5-16-15,2-5 0 0,-2 5-240 0,2-5-48 0,-2 5-16 0,0 0 0 16,0 0 16-16,0 0 0 0,0 0 0 0,0 0 0 0,0 0-96 0,0 0 0 31,4 6-16-31,-2 2 0 0,-1 0-176 0,0 3 0 0,-1 3 0 0,0 0 128 0,-1 1-128 0,0 3 0 16,-1 2 0-16,1 3 128 0,-1 3-128 0,1 2 0 15,0 0 0-15,0 5 0 0,-1 5 0 0,0 0 160 16,0 3-160-16,-1 1 160 0,1 0 16 0,0 2 0 31,-1 2 0-31,0 1 0 0,3 0-176 0,-1 2 160 0,0 0-160 0,0 2 160 0,1-3-160 0,0 0 128 0,0-3-128 0,0 21 128 16,0-8-128-16,1-7 128 0,0-6-128 0,0-2 128 15,2-3-128-15,-3-2 0 16,0-5 144-16,0-3-144 0,0-1 160 0,0-4-32 16,0-2-128-16,-3-1 192 0,2-5-64 0,0 1 0 15,-1-1-128-15,0-1 192 0,0-3-32 0,-1-2-16 16,0-2 0-16,1-2 0 0,2-7-16 0,0 0-128 0,0 0 192 0,0 0-64 16,0 0-304-16,0 0-64 0,-7-4-16 0,3-4 0 31,0-2-912-31,0-2-192 0,1-2-48 0,2-4-10112 0</inkml:trace>
  <inkml:trace contextRef="#ctx0" brushRef="#br2" timeOffset="-115323.68">16021 11520 12959 0,'6'-11'576'0,"-6"6"112"0,0-2-560 0,1 1-128 15,1-2 0-15,-1 0 0 0,0 0 1088 0,0-1 192 16,1 0 48-16,-1 0 0 0,0 3-384 0,-1-2-80 0,0 0-16 0,0 2 0 15,0 0-112-15,0 6-32 0,0 0 0 0,0 0 0 16,0-5-208-16,0 5-48 0,0 0-16 0,0 0 0 16,0 0-192-16,0 0-48 0,0 0 0 0,0 0 0 15,0 0-192-15,-2 7 0 0,-1 2 128 0,2 1-128 16,-2 1 0-16,2 2 0 0,-2 1 0 0,-1 2 0 16,1 0 0-16,0 3 144 0,-1 1-144 0,1 0 128 15,1 1-128-15,0 3 160 0,-1 2-160 0,1 3 160 0,0 2-160 16,0 2 0-16,0 1 0 0,-1 2 128 0,1 1-128 0,0 3 0 15,-1 2 0-15,1 1 128 0,-2 1-128 0,3 1 128 16,-1 2-128-16,0 1 128 0,0 2-128 0,-1-1 160 16,1 0-160-16,0 0 160 0,0 1-160 0,0-1 0 15,-1 2 0-15,0 17 128 0,0-11-128 0,2-6 0 16,0-4 144-16,2-4-144 0,-1-4 144 0,0-5-144 16,0-2 192-16,0-4-192 0,0-2 224 0,0-4-64 15,0-3-16-15,-1 0 0 0,1-1 16 0,0-4 0 0,-2-3 0 0,1-1 0 16,0-1 32-16,1-9 0 15,0 0 0-15,0 0 0 0,0 0 0 0,0 0 0 16,0 0 0-16,0 0 0 0,0 0-192 0,4-9 0 16,-2-3 0-16,0-1 0 15,0-3-560-15,0 1-80 0,-1-4-32 0,1-2 0 0,0-2-112 0,-1-3-32 16,-1-2 0-16,1-3 0 0,1-1-496 16,-1-2-96-16,-1-1-32 0,0 9 0 0,0-4-608 0,0-3-112 0,-1-2-16 0,1-4-16 15,0-1 240-15,1-3 48 16,0-3 16-16,0-1 0 0,-1 0 2272 0,2 0 448 0,-1-2 80 0,0 2 32 0,0 1 592 0,0 2 128 15,-1 0 32-15,0 1 0 16,-1 1-608-16,1 4-128 0,-1 0-32 0,1 5 0 0,-1 2-96 0,1 4-32 16,0 1 0-16,0 1 0 0,0 1-160 0,0 3-16 15,0 3-16-15,0-1 0 0,1 2-80 0,0 2-16 16,0 2 0-16,1 0 0 0,0 0-64 0,1 1-32 16,-1-1 0-16,1 2 0 0,0 1-96 0,2 1-32 15,-1 1 0-15,2 0 0 0,0 0-48 0,0 2-16 16,-1-1 0-16,0 0 0 0,-1 2 64 0,0-1 16 15,1 2 0-15,-1 1 0 0,-4 3-64 0,5-4-16 16,-5 4 0-16,0 0 0 0,0 0-96 0,0 0 0 16,0 0-128-16,6 3 192 0,0 1-192 0,-2 2 0 0,1 1 0 0,-2 3 0 15,0 1-144-15,-1 2 144 0,1 2-208 16,-2 1 80-16,0 2 128 0,0 2 0 16,0 2-144-16,-1 3 144 0,0 3 0 0,0 3-176 0,0 2 176 0,0 2-128 15,-1 4 128-15,0 2 0 0,0 0 0 0,0 3 0 16,-1 0 0-16,0 3-128 15,0 2 128-15,0 3 0 0,-1 2 0 0,-1 0 0 0,1 0 0 0,0 23 0 16,-2-13 0-16,3-4 0 0,0-5 0 0,1-5 0 16,0-4 0-16,1-5 128 0,0 1-128 0,0-6 0 15,-1-3 160-15,-1-3-32 0,1-2-128 16,0-4 192-16,0-2 112 0,0-3 16 0,-1-4 0 0,0-2 0 16,-2-2 112-16,2-1 16 0,-1-1 16 0,0-1 0 15,3-8-128-15,0 0-16 0,-5 7-16 0,5-7 0 16,0 0-112-16,0 0 0 0,0 0-16 0,0 0 0 0,-4-7-176 0,2 0-256 15,2-1 64-15,0 8 16 16,0-9-1936-16,1 2-400 0,1-1-80 0</inkml:trace>
  <inkml:trace contextRef="#ctx0" brushRef="#br2" timeOffset="-113876.74">16030 12927 4607 0,'0'0'400'0,"0"0"-400"0,0 0 0 0,0 0 0 0,-5 0 1216 0,5 0 144 15,0 0 48-15,0 0 0 0,-5-1-256 0,5 1-32 16,0 0-16-16,0 0 0 0,0 0 256 0,0 0 48 16,0 0 16-16,0 0 0 0,0 0-432 0,0 0-96 15,0 0 0-15,0 0-16 0,0 0-320 0,10 2-64 16,1-2-16-16,2 2 0 0,2 0-192 0,3 0-32 15,4 0-16-15,3 0 0 0,0 1-112 0,3-2 0 16,3 0-128-16,2 0 192 0,1 0 32 0,4 0 0 0,0 0 0 0,5-1 0 16,2 0-224-16,0 1 0 15,-1 0 0-15,-3 0 0 0,-4 2 0 0,-1-1 0 16,-1 0 0-16,-4 0 0 16,-3 0-1264-16,-1 1-144 0,-3 0-16 0,-3-1-16 15,-6-2-720-15,-1 2-144 0,-3-1-16 0,-2 1-16 0</inkml:trace>
  <inkml:trace contextRef="#ctx0" brushRef="#br2" timeOffset="-113373.97">16097 12999 7023 0,'-18'1'304'0,"8"-1"80"0,-1 0-384 0,-3-1 0 0,2 1 0 0,0 0 0 0,0 0 752 0,1 0 80 16,1 0 0-16,3 0 16 0,0-1 336 0,3 1 64 16,4 0 16-16,0 0 0 0,-5-1-64 0,5 1-16 15,0 0 0-15,0 0 0 0,0 0-32 0,0 0-16 16,0 0 0-16,0 0 0 0,5-4-480 0,0 2-80 16,2-1-32-16,0 1 0 0,2 1-240 0,0-1-48 15,2 2-16-15,1 0 0 0,1 0-112 0,3 2 0 16,-2-2-128-16,4 0 192 0,1 0-48 0,2 0-16 15,0 0 0-15,1 0 0 0,0 0-128 0,2 0 0 16,4 1 144-16,2-1-144 0,3-1 128 0,4 1-128 0,5 0 128 0,4 0-128 16,5 0 0-16,0 0 144 15,1 0-144-15,3 1 0 0,1 0 128 0,5 0-128 16,3 0 0-16,7 1 0 0,-1 0 128 0,1 1-128 0,-2-2 0 0,1 1 0 16,3 0 144-16,-3 0-144 0,1-1 0 0,-7 0 144 15,-3 1-144-15,3-1 128 0,-4-2-128 16,1-1 128-16,-2 1-128 0,-3-1 128 0,-4 0-128 15,-5 0 128-15,-7 0-128 0,-6-1 0 0,-4 2 0 16,-3-1 0-16,-5 0 0 0,-3 0 0 0,-4-2 0 0,-1 2 0 16,-4-1 0-16,-4 0-176 0,-1-1 176 0,-5 4-128 15,0 0-128-15,0 0-32 0,0 0 0 0,-8-7 0 16,-3 0-208-16,-1 3-32 0,0 1-16 0,-4 2 0 16,-1 0-480-16,-4 1-80 0,-3 1-32 0,4 1-5520 15,-6 1-1088-15</inkml:trace>
  <inkml:trace contextRef="#ctx0" brushRef="#br2" timeOffset="-112792.47">16255 12976 1839 0,'0'0'160'0,"0"0"-160"0,-6-1 0 0,6 1 0 16,-5-1 3072-16,5 1 576 0,0 0 112 0,-6-2 16 16,6 2-2160-16,-4-2-432 0,4 2-96 0,0 0 0 15,0 0-448-15,0 0-96 0,0 0-16 0,0 0 0 16,0 0-272-16,0 0-48 0,0 0-16 0,0 0 0 15,0 0 128-15,0 0 0 0,0 0 16 0,0 0 0 0,0 0-16 0,7 4 0 16,1-2 0-16,2 0 0 0,-1-1 32 0,2 1 0 16,1 0 0-16,2 1 0 0,2-3-32 0,0 0-16 15,2-1 0-15,3-1 0 0,1 1-48 0,4 1 0 16,1 0 0-16,5 0 0 0,4-1-128 0,-1 1-128 16,0 0 144-16,1 1-144 0,1 0 192 0,1 1-64 15,2-2-128-15,1 0 192 0,3 1 0 0,4 0-16 16,2 1 0-16,3 0 0 0,-3 0-176 0,-3 1 0 15,0 0 0-15,3 1 0 0,-1-4 0 0,-1 1 0 16,1 2 144-16,1-2-144 0,-2 1 0 0,-2-1 128 16,-4 0-128-16,0-1 0 0,-2 0 0 0,-5 0 0 15,-1 0 0-15,-1-1 128 0,-1 0-128 0,-1 0 0 16,0 0 0-16,-2 0 128 0,-2-1-128 0,-2 1 0 0,-2 0 0 0,-1 0 0 16,-3 0 0-16,1 0 0 15,-5-1 0-15,-1 1 0 0,-2 0 0 0,-1-1 0 16,-2 0 0-16,-2 0 0 0,1 1 0 0,-1 0 0 0,-7 1 0 0,0 0 0 15,0 0 0-15,0 0 0 16,0 0 0-16,0 0-128 0,0 0-224 0,0 0-32 16,0 0-16-16,0 0 0 15,0 0-144-15,-7 0-32 0,1 0 0 0,-8 0 0 16,-1 1-1376-16,3 0-288 0,-1 0-48 0</inkml:trace>
  <inkml:trace contextRef="#ctx0" brushRef="#br2" timeOffset="-109579.52">16063 13008 3679 0,'0'0'320'0,"0"0"-320"16,0 0 0-16,0 0 0 0,0 0 1120 0,0 0 160 15,0 0 16-15,0 0 16 0,-3-5-208 0,3 5-32 16,-2-3-16-16,2 3 0 0,-5-4-32 0,2 0-16 16,3 4 0-16,0 0 0 0,-2-3-304 0,2 3-64 15,0 0-16-15,0 0 0 0,0 0-240 0,0 0-64 16,0 0 0-16,0 0 0 0,0 0-192 0,0 0-128 16,0 0 128-16,0 0-128 0,6 0 272 0,1 1-16 15,0 0 0-15,0 0 0 0,2 0 0 0,1 0-16 0,1 1 0 16,0-1 0-16,2 1 48 0,0-1 16 15,1 0 0-15,0 0 0 0,0 0 48 0,0 0 16 0,1 0 0 0,0 1 0 16,2 0-240-16,-1-1-128 16,1 0 128-16,0 0-128 0,1-1 128 0,1 1-128 0,-1-1 128 0,2 1-128 15,1 0 0-15,1 0 0 0,2 1 0 0,1-2 0 0,1-2 0 16,1 2 0-16,2 0 0 0,-2 0 0 0,0 0 0 0,0-1 0 16,-1 1 0-16,1-1 128 0,1 0-128 15,-2-1 176-15,0-1-176 0,1 0 192 0,-1 2-192 0,2 0 0 16,0-1 0-16,1 1 0 0,1 0 0 0,-1 1 0 15,2-1 0-15,0 1 128 16,-5-1-128-16,2 0 0 0,-2-1 0 0,1 2 128 0,0 3-128 16,-2-2 0-16,1-1 144 0,-1 0-144 0,0-2 0 0,1 0 128 15,-1 2-128-15,1 0 0 0,3-1 0 0,-3 1 128 16,-2 0-128-16,1 0 0 16,-2 0 0-16,0 0 0 0,-2-1 0 0,-1 1 0 0,-2-1 128 0,1 1-128 15,-1 1 128-15,-1-1-128 0,1 0 192 0,2 0-48 16,-3 1 0-16,10-2 0 0,-4-1 48 0,-7 1 16 15,0 0 0-15,1 0 0 0,2 0-80 0,2 0 0 16,2-1-128-16,0 1 192 0,-1 0 64 0,2 0 16 0,0-1 0 16,-1 1 0-16,-2 0-16 0,-1 0 0 15,-2 0 0-15,0-1 0 0,-1 1-80 0,-2 0-32 0,-1-1 0 16,-1 0 0-16,0 0-144 0,0 1 0 0,-2-1 144 0,-1 1-144 16,0-1 0-16,0 1 128 0,-2 0-128 0,-2 0 0 15,-6 1 128-15,6-1-128 0,-6 1 128 0,0 0-128 16,0 0 144-16,0 0-144 0,0 0 192 0,0 0-192 15,0 0 208-15,0 0-64 0,0 0-16 0,0 0 0 16,0 0-128-16,0 0 0 0,0 0 0 0,0 0 0 0,0 0-224 16,0 0 32-16,-7 0 0 0,0 0 0 0,1 0-96 0,0 1-16 15,-1 0 0-15,0 0 0 0,0 0 80 0,0 0 16 16,-1 0 0-16,3-1 0 0,-2 0 48 0,-1 0 16 16,1 0 0-16,-1 0 0 0,1-1 144 0,1 0 0 15,1 0 0-15,5 1 0 0,-6-2 0 0,0 0 0 31,6 2 0-31,0 0 0 0,-5-4 0 0,5 4 0 0,-4-4 192 0,4 4-64 0,0 0 96 0,0-6 32 16,0 1 0-16,0 5 0 0,0 0-64 0,4-4 0 0,0 0 0 16,0 1 0-16,1 0 0 0,0-1 0 15,1 2 0-15,2 0 0 0,-2 1-48 0,1 1-16 16,-1 1 0-16,1 0 0 0,-2-1 0 0,1 1-128 16,-1 1 192-16,1 2-64 0,-6-4-128 0,5 4 0 15,-5-4 0-15,5 6 0 0,-3-1 0 0,0 2 0 0,-2-1 0 0,0 1 0 16,-3-1 0-16,1 1 128 15,-2 0-128-15,0-2 0 0,0 1 0 0,-2-1 128 16,0 0-128-16,-1-1 0 0,0 0 144 16,2 0-144-16,-2-3 160 0,2-1-160 0,-1-1 128 0,1-2-128 0,-1 1 0 0,6 2 144 15,-4-4 48-15,1-1 0 0,-1 1 0 0,2-1 0 16,0-1 64-16,3-1 0 16,0 1 16-16,0-2 0 0,1-1 128 0,2 2 32 0,-1-1 0 0,1 0 0 15,1 1-208-15,0-1-32 0,2 0-16 0,-1 2 0 16,1 0-176-16,0 2 0 0,-1-1 0 15,1 2 128-15,-2 1-128 0,2 1 0 0,0 1 0 0,0 2 0 16,-1 1 0-16,-1 0-144 0,0 2 144 0,0 0 0 0,-2 2-144 0,0 0 144 16,-3-1 0-16,-1 2-144 15,-1 0 144-15,-1 1 0 0,-3 1 0 0,-1 0-128 0,1 0 128 0,0-1 0 16,-1 0 0-16,1 0 0 0,-1-2 0 0,0-1 0 16,1-2 0-16,-1-1 0 0,1 0 128 0,-1-2-128 31,3-1 160-31,-2-1-160 0,2-3 176 0,0 1-176 15,2-1 192-15,0-2-192 0,1 1 256 0,1-2-48 16,1-1-16-16,1 1 0 0,0-1 128 0,3-1 0 16,0 0 16-16,2 1 0 0,0-2-144 0,0 2-16 15,0 1-16-15,1 1 0 0,-1-1-160 0,1 3 0 16,0 0 0-16,-1 3 0 0,1 1 0 0,-1 1 0 0,-7-1 0 16,5 5 0-16,0 0 0 0,-2 2 0 0,-1 0-128 15,-2 0 128-15,1 1 0 0,-1 0 0 0,-1-1-144 0,-3 1 144 16,-1 1 0-16,1 0-128 0,-2-2 128 0,1 1 0 31,-1-1-704-31,0-1-48 0,-1 2 0 0,1-3-15392 0</inkml:trace>
  <inkml:trace contextRef="#ctx0" brushRef="#br2" timeOffset="-105879.92">18139 11491 2751 0,'0'0'256'0,"0"0"-256"16,0 0 0-16,0 0 0 0,2-6 1248 0,0 1 208 15,2-1 32-15,-2 2 16 0,0-2-672 0,-1 1-128 16,0 0-16-16,0 0-16 15,0-2-32-15,-1 2-16 0,0-1 0 0,0 1 0 16,0 0-80-16,0 5-16 0,0-5 0 0,0 5 0 16,-1-4-144-16,1 4-48 0,0 0 0 0,0 0 0 0,-1-6-48 0,1 6-16 15,0 0 0-15,0 0 0 0,0 0 64 0,0-4 16 16,0 4 0-16,0 0 0 0,0 0 64 0,0 0 16 16,0 0 0-16,0 0 0 0,0 0-48 0,0 0 0 15,0 0 0-15,0 0 0 0,0 0-224 0,0 0-160 16,0 0 192-16,0 0-192 0,0 0 160 0,0 0-160 15,0 0 128-15,0 0-128 0,1 6 160 0,0 1-160 16,0-1 192-16,1 1-192 0,-1 1 0 0,0-1 0 16,1 1 0-16,-2 1 0 0,0 0 0 0,1 1 0 0,0 0 0 0,0 1 0 15,-1-2 0-15,0 4 0 16,0-1 0-16,0 1 0 0,0 0 0 0,0 0 160 0,0 0-160 16,1 1 192-16,-1-1-64 0,1 1-128 15,-1 2 192-15,2-1-64 0,-1-1-128 0,0 1 160 0,-1-1-160 0,1 0 160 16,0 0-160-16,0 1 0 0,0-2 0 0,1 0 0 15,-2 0 128-15,3 2-128 0,-1-1 128 16,0 1-128-16,0 0 0 0,-1-1 128 0,0-1-128 0,0 0 0 0,1-1 0 0,-1 3 0 16,0-2 128-16,-1 0-128 0,0-1 0 0,0 0 0 15,0 0 0-15,0 1 128 0,-1-1-128 0,1 0 128 16,-1 0-128-16,-1 0 128 0,1-1-128 0,0 0 128 16,0 0-128-16,0 1 128 0,-1 1-128 0,1-1 160 15,-1-1-160-15,0 0 160 0,1-1-160 0,1 1 192 16,-2 0-192-16,1 0 192 0,0 0-192 0,1 0 128 15,0 1-128-15,0-1 128 0,0 0-128 0,1 0 0 16,-1 0 0-16,1 1 0 0,1 1 128 0,-2-1-128 16,0 0 128-16,1 2-128 0,1-2 0 0,-2 0 128 0,0 0-128 0,0 0 0 15,0 2 0-15,-2-1 128 0,1 0-128 0,1 1 0 16,-2 0 144-16,1-1-144 16,-1 0 160-16,0 0-160 0,-1 0 176 0,2 1-176 0,0 0 192 0,0 0-192 15,0-1 176-15,0 1-176 16,1-2 160-16,0 0-160 0,-1 1 176 0,1 0-176 0,0 0 192 0,0 1-192 15,0-1 176-15,0 0-176 0,-1 0 160 0,0 6-160 16,1-3 208-16,0 1-48 16,-1-2-16-16,1 0 0 0,0-2 48 0,0 0 0 0,-2 0 0 0,2-1 0 0,0-1 16 0,0-1 16 15,0 0 0-15,0 0 0 0,-1-1-32 0,1-2 0 16,0-7 0-16,0 10 0 0,0-10-64 0,-1 10 0 16,0-1-128-16,1-9 192 0,-1 8-192 0,1-8 144 15,0 0-144-15,0 0 128 0,-1 9-128 0,1-9 0 16,-2 8 0-16,2-8 0 0,0 0 0 0,0 0 128 15,0 0-128-15,-5 7 0 0,5-7 128 0,0 0-128 16,0 0 0-16,0 0 128 0,0 0-128 0,0 0 128 16,0 0-128-16,0 0 128 0,0 0-128 0,0 0 192 15,0 0-192-15,0 0 192 0,-3-8-192 0,1 1 0 16,1-1 0-16,0 0 0 0,1-3 0 0,0-1 0 16,-1-2 0-16,-1-2 0 0,2 0-272 0,0-4 64 15,0-3 16-15,0-1 0 16,0-2-224-16,0-1-32 0,0-4-16 0,-1 8 0 0,1-3 48 0,0-3 16 15,0-3 0-15,1-2 0 0,1-2 400 0,-1-2-160 16,-1-1 160-16,1-1 0 0,0-1 0 0,-1 2 0 0,2-2 0 0,-1 0 0 16,1 0 0-16,1-2 0 0,-1-1 128 0,0-1-128 15,0 0 0-15,1-1 0 0,-1 2-128 0,0 4 128 16,0 1 0-16,0 2 0 0,-1 1 0 0,0 1 0 16,-1 6 0-16,0 1-128 0,-1 2 128 0,0 2 0 15,0 2 0-15,0 1 0 0,-1 1 0 0,0 2 0 16,-2 3 0-16,1 0 0 0,0-1 0 0,-1 2 0 15,2 2 0-15,1 2 0 0,-3 0 0 0,3 2 0 16,-1 2 0-16,1 0 0 0,0 2-160 0,1 4 160 0,0 0 0 16,0 0-128-16,0 0 128 0,0 0 0 15,0 0 0-15,0 0-160 0,0 0 160 0,0 0 0 16,0 0-128-16,0 0 128 16,0 0 0-16,0 6 0 0,-1 1 0 0,0 0 0 0,0-1 0 0,1 1 0 0,0-1 0 15,-1 1 176-15,0-2-48 0,0 3-128 0,0 0 256 0,-1 0-64 16,1 0-16-16,0 2 0 0,1 0-48 0,0 2-128 15,1 0 192-15,-1 0-64 0,-1 1-128 0,1 1 160 16,0 2-160-16,0 1 160 16,0-1-160-16,1 2 128 0,0 1-128 0,1 0 128 0,-2 2 0 0,1 2-128 15,0 1 192-15,0 1-64 0,-1 2-128 0,0 3 160 16,0 1-160-16,0 2 160 0,0 3-160 0,1 0 192 16,0 2-192-16,0 0 192 0,1 0-192 0,1-1 0 15,-1-1 0-15,1 2 128 0,-2-1-128 0,1 0 192 16,1-2-192-16,-1 0 192 0,-1 1-16 0,0-1 0 0,0 2 0 0,1 11 0 15,2-7 16-15,-3-4 0 16,0-4 0-16,-1-1 0 0,0-3 32 0,1-2 16 16,0 0 0-16,0-1 0 0,-1-2 16 0,1 0 0 15,-1 0 0-15,0-2 0 0,0 0-80 0,0-3-16 0,0 0 0 0,0-1 0 16,0-3 160-16,0 0 16 0,-1 1 16 0,1-2 0 16,0-1-144-16,0-2-16 0,-1-1-16 0,1-1 0 15,0-9 16-15,0 0 0 16,-1 10 0-16,0-2 0 0,1-8-16 0,0 0 0 0,0 0 0 0,0 0 0 15,0 0-32-15,0 0 0 0,0 0 0 0,0 0 0 16,0 0 0-16,0 0 0 0,0 0 0 0,0 0 0 16,0 0-144-16,0 0 128 0,0 0-128 0,-4-7 128 0,4 7-400 0,-2-7-96 15,0 0-16-15,1 0 0 16,1 7-512 0,0-8-96-16,0 8-32 0,0-7 0 0,0 7-1984 0,0-8-384 0</inkml:trace>
  <inkml:trace contextRef="#ctx0" brushRef="#br2" timeOffset="-103797.84">19574 5103 3679 0,'0'0'160'0,"1"-4"32"0,1-3-192 0,-1 0 0 16,1 0 0-16,0-1 0 0,0-2 2816 0,2 2 528 16,-1 1 112-16,0 0 0 0,0 0-1392 0,1 1-272 15,-2-1-64-15,1 2-16 0,1 0-512 0,-4 5-112 16,0 0 0-16,0 0-16 0,0 0-560 0,0 0-96 15,5 5-32-15,-1 1 0 0,0 4-128 0,-2 2-16 16,-1 3-16-16,-1 1 0 0,0 3-224 0,-2 3 176 16,0 3-176-16,-2 3 160 0,0 0-16 0,0 3 0 15,-1 0 0-15,1 1 0 0,-1-1-16 0,2-1 0 16,1-1 0-16,0 0 0 0,1-2 80 0,1-1 16 0,1-2 0 0,1-4 0 16,1-1-32-16,2-1 0 0,1-3 0 0,2 1 0 15,0-2 0-15,3-2 0 0,-2-1 0 0,5-2 0 16,-1 0 16-16,1-3 0 0,0-1 0 0,3-2 0 15,2 0-64-15,-1-4-16 0,2-2 0 0,-2-2 0 16,-3 0-288-16,1-3-64 0,-2-2-16 0,-1-1 0 16,-1-1-1696-16,-1 0-352 0,-2-1-64 0,-1-3-9584 15</inkml:trace>
  <inkml:trace contextRef="#ctx0" brushRef="#br2" timeOffset="-103622.24">19638 5304 19343 0,'-15'-9'1728'0,"9"6"-1392"15,0 0-336-15,0-2 0 0,3 1 880 0,0 0 96 16,3 4 32-16,0 0 0 0,-2-6 16 0,2 6 0 16,0 0 0-16,6-4 0 0,1-1-352 0,1 1-64 15,6 0-16-15,-2 0 0 0,3 1-336 0,0 0-80 16,2 0-16-16,-1 2 0 0,1-2-160 0,1 0 0 16,0 1 0-16,-1-1 0 15,-2 2-672-15,-1 0-160 0,0 0-48 0,-1 2-11296 0</inkml:trace>
  <inkml:trace contextRef="#ctx0" brushRef="#br2" timeOffset="-100660.24">20111 5420 14735 0,'0'0'1312'0,"0"0"-1056"0,0 0-256 0,0 0 0 15,0 0 1280-15,0 0 208 16,6-2 48-16,-6 2 0 0,5-4-368 0,-5 4-64 0,5-3-16 0,-1-1 0 16,0-2-368-16,2 1-80 0,-3-1 0 0,2-1-16 15,-2 1-208-15,0-2-32 0,-1-1-16 0,1 1 0 16,-2-2-96-16,1-1-16 16,-2 1 0-16,0-1 0 0,-2-1 16 0,-2 1 0 0,0-1 0 0,0 1 0 0,-2 0 112 0,-1 2 32 15,0 1 0-15,-1 1 0 16,-1 3 96-16,-1 1 32 0,-1 1 0 0,-1 2 0 15,0 2-160-15,-2 2-48 0,1 2 0 0,-2 1 0 0,1 2-208 16,1 3-128-16,-3 3 160 0,3 1-160 0,1 2 128 0,1-1-128 16,1 1 0-16,1 1 0 0,1-2 0 0,1 1 0 15,3-1 0-15,0 0 0 0,1-2 0 0,2 0 0 16,2-2 0-16,2-1 0 0,2-1 0 0,0-1 0 16,1-1 0-16,0-3 0 0,2-1 192 0,2-2-48 15,-1 0-16-15,2-2 0 0,1-3-128 0,1-1 0 16,1-3 0-16,0 0 128 0,-1-3-128 0,0-1 160 15,-1-2-160-15,0-1 160 0,-1-3-160 0,0 1 192 16,0-2-192-16,-1 1 192 0,-1-2-192 0,-1 3 160 0,-3-1-160 0,-1 2 160 16,0 1-160-16,-2 1 0 15,-2 1 144-15,0 1-144 16,0 2 384-16,0 8 16 0,-2-4 0 0,2 4 0 0,0 0 48 0,0 0 16 16,-8-1 0-16,3 3 0 0,0 2-320 0,3 3-144 15,-1 1 128-15,0 2-128 0,1 1 0 0,1 0 0 0,-1-2 0 0,1 4 0 16,1-1 0-16,0 0 0 0,1 0 0 0,0 0 0 15,1 0 0-15,2 0 0 0,1-1 0 0,1 0 0 16,0-1 0-16,1-1 0 16,-1 0 0-16,3-2 0 0,0 0-128 0,0-2-16 0,0 0 0 0,0-2 0 31,2-2-1776-31,2-1-336 0,-1-2-80 0,0-1-12704 0</inkml:trace>
  <inkml:trace contextRef="#ctx0" brushRef="#br2" timeOffset="-100313.92">20329 5314 22111 0,'0'0'1968'0,"-1"7"-1584"16,-2-1-384-16,0 2 0 0,1 1 432 0,0 0 0 15,1-1 0-15,0 1 0 0,0 0 336 0,0 0 64 16,-1 1 0-16,2-1 16 0,2 0 160 0,-1 1 16 16,0 0 16-16,1-2 0 0,-2-8-400 0,0 0-96 15,0 0-16-15,0 0 0 16,0 0-160-16,0 0-48 15,0 0 0-15,0 0 0 0,6-3 16 0,-2-3 0 16,-1 0 0-16,2-3 0 0,-2-3-144 0,0-3-16 16,3-1-16-16,-2-2 0 0,0 0-160 0,2 0 160 15,0 1-160-15,-1 2 160 0,0 2-160 0,1 1 160 0,-2 2-160 0,3 2 160 16,-2 2 144-16,2 1 16 0,1 3 16 0,0 2 0 16,-1 1-112-16,2 1-32 0,0 3 0 15,1 1 0-15,-1 2-32 0,-1 2-16 0,1 0 0 0,0 1 0 16,-1 1-144-16,-1 1 128 0,0 0-128 0,0 2 128 15,-2-3-128-15,1 0 0 0,-1 0 144 16,1 0-144-16,0 0 0 0,1-1 0 0,0-1-192 16,0-1 64-1,0-3-1728-15,0 0-352 0,1-2-64 0</inkml:trace>
  <inkml:trace contextRef="#ctx0" brushRef="#br2" timeOffset="-99921.04">20874 5029 18431 0,'1'-6'1632'0,"0"-3"-1312"16,1-1-320-16,2-1 0 0,2 0 2880 0,2 0 496 16,0 0 96-16,2 1 32 0,1 1-2512 0,1 2-496 15,3 0-112-15,0 3 0 0,0 0 128 0,1 3 16 16,-1 1 16-16,0 2 0 0,-2 2-288 0,-1 2-64 0,-1 3-16 0,-2 3 0 15,-3 2-176-15,-1 4 0 16,-2 2 0-16,-4 2 128 0,-2 2-128 0,-5 4 128 16,-5 2-128-16,-2 2 128 0,-1 1-128 0,-1-1 128 0,2-1-128 0,0-4 128 15,0-2-128-15,3-3 0 16,1-4 144-16,2-1-144 0,2-3 464 0,1-3 32 0,3-2 0 16,0-2 0-16,3-7 208 0,0 0 64 0,0 0 0 0,0 0 0 15,5 3-272-15,2-1-48 0,1-2-16 0,3 0 0 0,2-1-176 0,2-1-16 16,3-2-16-16,-1 1 0 0,1 0-224 0,0 1 0 15,0 1 0-15,-1-3 0 0,-2 1 0 0,1 0 0 16,0-1 0-16,-3 1 0 0,-2 2-176 0,0-1 32 16,-1-2 0-16,1 1 0 15,-2 0-736-15,-2 1-144 0,0-1-16 0,0 2-10768 16,-2-1-2144-16</inkml:trace>
  <inkml:trace contextRef="#ctx0" brushRef="#br2" timeOffset="-98866.45">21404 4964 11967 0,'0'0'1072'0,"0"0"-864"16,-2-6-208-16,-1 0 0 0,1 1 2288 0,2 5 400 15,0 0 96-15,-2-5 16 0,-1 1-1472 0,-2 2-304 16,-1 2-48-16,-1 2-16 0,-1 2-144 0,1 4-48 15,-2 2 0-15,0 2 0 0,-1 3-400 0,1 3-96 16,1 3-16-16,0 1 0 0,-1 1-64 0,1 0-32 16,2 0 0-16,0 0 0 0,1 0-160 0,3 1 128 15,0-4-128-15,2 0 128 0,2-1 96 0,1-1 16 0,2-3 0 0,2 0 0 16,1-3 192-16,0-1 32 0,3-3 16 0,2-1 0 16,1-1-64-16,1-1-16 15,0-3 0-15,1-3 0 0,2-2-80 0,0-2 0 0,2 0-16 0,1-4 0 16,1-2-32-16,-1-2 0 0,-2-1 0 0,-2-3 0 15,-1-4-96-15,-2-1-32 16,-1-2 0-16,-1 0 0 0,-3-3-144 0,-2 1 192 0,-2-4-192 0,-2 3 192 16,-1-1-192-16,-4 3 0 0,-1 2 144 0,-5 2-144 15,0 3 144-15,-3 2-144 0,-1 0 192 0,-2 3-192 16,0 2 224-16,-4 2-64 0,1 0-16 0,-2 3 0 16,-1 1-16-16,2 2 0 0,-1 3 0 0,1 1 0 15,1 1-128-15,0 3 0 0,1 1 0 0,1 2 0 0,2 0-144 0,1 1 144 16,1 1 0-16,1 1 0 0,1-2 0 0,3 4 0 15,0 0 0-15,4 0 0 0,-1 0 0 0,2-1-128 16,2-1 128-16,2 0 0 0,0-1 0 0,2 0 0 16,-2 0 0-16,3 0 0 0,1-1 0 0,3-1 128 15,1-1-128-15,2-1 144 0,1-2-144 0,1-1 128 16,0-1-128-16,3 0 128 0,0-1-128 0,0-1 128 16,1 0-128-16,2-3 128 15,-2 0-128-15,-1-1-256 0,1-1 64 0,0 0 16 16,-2-1-2080-16,0 0-432 0,-3-2-64 0</inkml:trace>
  <inkml:trace contextRef="#ctx0" brushRef="#br2" timeOffset="-97514.52">21782 5210 6447 0,'0'0'576'0,"0"0"-576"0,1-5 0 0,1 0 0 15,1-1 2192-15,-2 2 336 0,-1 4 64 0,1-6 16 16,0 1-512-16,0-1-112 0,0 1 0 0,-1 0-16 15,0 1-176-15,0 4-16 0,0-4-16 0,0 4 0 16,0-5-480-16,0 5-112 0,0 0-16 0,0 0 0 16,0 0-352-16,0 0-80 0,0 0-16 0,0 0 0 15,0 0-256-15,0 0-64 0,0 0-16 0,0 0 0 16,0 0-176-16,1 7-48 0,0 1 0 0,0 1 0 16,-1 2 48-16,0 2 0 0,0 1 0 0,2 2 0 0,-1 2-192 0,1 2 128 15,-2 1-128-15,1 1 128 0,1-1-128 0,0 1 0 16,1 0 144-16,-1 0-144 0,0 0 0 0,1 0 0 15,1-2 0-15,-2 0 128 0,0-2-128 0,0-2 0 16,3-1 0-16,-3-2 128 0,-1-2-128 0,1-1 128 16,0-1-128-16,-1-2 128 0,0 0-128 0,1-2 0 15,-2-5 0-15,0 0 0 16,0 0-384-16,0 0-128 0,0 0-48 0,0 0 0 16,0 0-2512-16,0 0-496 0</inkml:trace>
  <inkml:trace contextRef="#ctx0" brushRef="#br2" timeOffset="-95703.45">22051 4882 23903 0,'0'0'1056'0,"0"0"224"0,0 0-1024 0,0 0-256 0,-4-3 0 0,4 3 0 16,-2-5 1232-16,2 5 208 0,0 0 32 0,0 0 16 16,1-5-448-16,4-1-80 15,1 2-32-15,2-1 0 0,1 2-416 0,2 0-96 0,1-2-16 0,1 1 0 16,1 0-16-16,3-1 0 0,0 1 0 0,1-1 0 16,-2 1-224-16,2 1-160 0,-3-1 192 0,2 2-192 15,-2 0 128-15,0-1-128 0,-2 0 0 0,-1 2 0 16,-1 0 0-16,-1 1-144 0,-1 0-16 0,-3 0 0 15,-6 0-1632-15,0 0-336 0,0 0-64 0,0 0-6944 16,0 0-1376-16</inkml:trace>
  <inkml:trace contextRef="#ctx0" brushRef="#br2" timeOffset="-95481.39">22089 5000 23039 0,'0'0'1024'0,"0"0"192"0,-5 0-960 0,5 0-256 16,0 0 0-16,0 0 0 0,-6 0 1472 0,6 0 256 15,0 0 64-15,0 0 0 0,0 0-368 0,0 0-64 16,0 0-16-16,8 3 0 0,-1-2-768 0,2 0-144 16,2 0-48-16,2-1 0 0,4-1-144 0,-2-1-48 0,3-4 0 0,2 1 0 15,3-1-64-15,0 1-128 16,1 0 176-16,0 1-176 0,1-1 128 0,-1 0-128 16,-1 1 0-16,-2-1 0 0,-1 2 0 0,-3 0 0 0,-3 1 128 0,-1-1-128 31,-5 1-384-31,0 0-128 0,-1 1-16 0,-7 1-16 15,0 0-1808-15,0 0-352 0,0 0-80 0</inkml:trace>
  <inkml:trace contextRef="#ctx0" brushRef="#br2" timeOffset="-93681.51">18115 11448 9327 0,'0'0'400'0,"0"0"112"0,0 0-512 0,0 0 0 0,0 0 0 0,0 0 0 0,0 0 1008 0,4-5 96 15,0 2 32-15,-4 3 0 0,5-3-224 0,-5 3-32 16,0 0-16-16,0 0 0 0,0 0-448 0,0 0-96 31,0 0 0-31,0 0-16 0,0 0-304 0,5 0 0 0,-5 0 128 0,6 3-128 0,-6-3 0 0,5 6 0 16,0 0 0-16,-1 2 0 0,-1 0 0 0,1 0 0 31,-1 3 0-31,0 2 0 0,0 0 0 0,-1 1 0 16,0 0 128-16,0 3-128 0,0-2 0 0,-2 4 0 15,0 1 0-15,0 1 0 0,-2 0 0 0,1 2 0 16,0 0 128-16,0 1-128 0,-1 0 0 0,1 3 0 15,-1 2 0-15,1 1 0 0,0-1 0 0,1 0 0 16,0 2 0-16,1-1 0 0,2-2 0 0,0 2 0 16,2 1 0-16,0 0 0 0,0-2 0 0,1 0 192 15,-1-2-48-15,1 1 0 0,-1 1 0 0,0 1 0 0,-2 0 0 0,0 0 0 16,-1-1 112-16,0 1 32 16,-1 0 0-16,-1 0 0 0,0-2-80 0,-1 2-16 15,-1 0 0-15,1-1 0 0,0 0-192 0,0-1 128 0,-1 0-128 0,0-1 0 16,0 2 128-16,-1-1-128 0,1-1 0 15,0 1 0-15,-1-2 144 0,0 0-144 0,1 1 128 0,1-2-128 16,0-2 240-16,-1 0-48 0,2 0 0 0,0-1 0 16,1-2 240-16,0 0 32 0,1-1 16 0,0-1 0 15,2 1-96-15,0-2 0 0,-3-2-16 0,1-1 0 0,1-1-144 0,0 0-32 16,-1-2 0-16,0-2 0 0,-1 1-16 0,-1-1-16 16,0-1 0-16,0 0 0 0,-1-2 48 0,1-6 16 15,-2 7 0-15,2-7 0 0,0 0 0 0,-4 4 0 16,-1-1 0-16,5-3 0 0,-6 2-64 0,0-2-16 15,1-2 0-15,-1 1 0 0,1-1-144 0,0-1 0 16,-1-2 0-16,0 0 0 16,1-1-448-16,0 0-112 0,1-2-16 0,1 0-7456 15,2 0-1488-15</inkml:trace>
  <inkml:trace contextRef="#ctx0" brushRef="#br2" timeOffset="-92963.26">18210 11494 5519 0,'0'0'496'0,"0"0"-496"16,0 0 0-16,0 0 0 0,0 0 1392 0,0 0 176 16,0 0 32-16,0 0 16 0,0 0-528 0,0 0-128 15,0 0 0-15,0 0-16 0,0 0-368 0,0 0-64 0,0 0 0 0,0 0-16 16,0 0-128-16,0 0-32 0,0 0 0 0,0 0 0 15,0 0-80-15,0 0-32 0,3 9 0 0,-3 0 0 16,0 1-96-16,0-1-128 0,0 2 176 0,0 2-176 16,0 0 160-16,0 1-160 0,0 1 128 0,0 3-128 15,0 1 0-15,0 1 128 0,-2 0-128 0,2 2 0 16,0 0 128-16,0 2-128 0,0 0 128 0,0 2-128 0,0 3 208 0,0 2-32 16,-1 0-16-16,1 5 0 0,1-2 0 0,1 2 0 15,-2 4 0-15,0-2 0 0,0 1-160 0,0 0 160 16,0 1-160-16,0 1 160 0,1-1 0 0,-1 2 0 15,0 0 0-15,0 1 0 0,0 1 0 0,0-2 0 32,0-2 0-32,0 0 0 0,1-3-160 0,0 0 128 0,0-1-128 0,0-1 128 0,1-2-128 0,0-1 160 15,1-2-160-15,-1-3 160 0,-1-2-160 0,0 0 192 16,-1-3-192-16,0-3 192 0,0-2-48 0,0-1 0 0,0 1 0 0,-1-2 0 16,0-3-16-16,-1-2 0 15,-1-1 0-15,1-1 0 0,-1-3-128 0,0 0 128 16,3-5-128-16,-5 3 128 0,5-3-320 0,-5 1-64 15,-1-1 0-15,6 0-6736 0,-5-3-1344 0</inkml:trace>
  <inkml:trace contextRef="#ctx0" brushRef="#br2" timeOffset="-92459.3">18112 11555 2751 0,'0'0'256'0,"0"0"-256"16,0 0 0-16,0 0 0 0,0 0 1616 0,6 2 288 15,-6-2 48-15,0 0 16 0,0 0-624 0,5 4-112 16,1 1-16-16,-3 0-16 0,-1 2-400 0,1 0-80 16,-2 2-16-16,0 1 0 0,-1 2-192 0,0 1-64 0,0 3 0 0,0-1 0 15,-1 2-16-15,1 1-16 0,0 2 0 0,0 1 0 16,1 1-96-16,1 3 0 15,-2 3-16-15,0 2 0 0,1 0-48 0,0 6 0 16,-1 0 0-16,0 2 0 0,0 3-80 0,0 3-32 16,0 0 0-16,1 2 0 0,2 4-144 0,-3 0 192 0,0 2-192 0,0 0 192 15,0-1-192-15,0-1 0 0,0-3 0 0,0-4 128 0,0-3-128 0,1-2 192 16,0-1-192-16,1-2 192 0,-1-4-192 0,0-3 160 16,0-1-160-16,-1-3 160 0,0-2-160 0,-1-4 192 15,0-1-192-15,0-3 192 0,-1-3-192 0,0-1 0 16,-1-3 0-16,1-2 128 15,2-5-560-15,-4 4-112 0,4-4-32 0,-6 0-9472 16</inkml:trace>
  <inkml:trace contextRef="#ctx0" brushRef="#br2" timeOffset="-91908.4">18099 11457 6447 0,'0'0'576'0,"0"0"-576"0,0 0 0 0,0 0 0 16,0 0 832-16,0 0 48 15,0 0 16-15,0 0 0 0,-4 4-80 0,-1 0-16 0,5-4 0 0,-3 5 0 16,3-5-64-16,-3 5-16 0,3-5 0 0,-2 6 0 0,1-1-144 0,1-5-48 31,0 7 0-31,0 1 0 0,0-3-144 0,1 3-16 0,0 1-16 0,0 1 0 0,0 1 32 0,0 1 0 16,0 1 0-16,0 2 0 0,1 3-96 0,0 2-16 15,-1 2 0-15,0 2 0 0,-1 1-16 0,0 3 0 16,0 1 0 0,0 4 0-16,-1 3-48 0,1 1-16 15,0 3 0-15,-1 1 0 0,-1 2-192 0,1 2 128 16,0 0-128-16,0 2 0 0,-1-1 128 0,1 0-128 16,1 0 0-16,1 2 0 0,0-3 128 0,1-1-128 0,0 0 0 15,0-3 0-15,0-1 144 0,-1-4-144 0,1-3 128 0,0-1-128 16,-1-1 160-16,-1-2-160 0,0-2 192 15,0-2-192-15,0-3 192 0,0-2-64 0,-1-1 0 0,0-3-128 16,0 0 208-16,-1-3-64 0,0 0-16 0,-1-2 0 16,2-2-128-16,-1 0 160 0,-1-3-160 0,1 0 160 15,2-6-384-15,0 0-80 0,0 0-16 0,-5 2 0 16,5-2-1920 0,-4-2-400-16</inkml:trace>
  <inkml:trace contextRef="#ctx0" brushRef="#br2" timeOffset="-91608.61">18101 11705 11967 0,'-3'-14'528'0,"2"7"112"0,0 0-512 0,1 0-128 15,0 7 0-15,1-5 0 0,0-1 864 0,-1 6 144 16,5-3 16-16,-5 3 16 0,0 0-752 0,7 2-160 16,1 3-128-16,-1 5 192 0,-2 6-192 0,-1 4 0 15,0 3 0-15,-1 6-176 0,-3 8 176 0,1 4-192 16,-1 6 192-16,-1 5-192 0,-2 5 192 0,-1 2-128 16,0 3 128-16,1 1-128 0,1 2 128 0,0 0 0 0,1-2 0 0,2-4 0 15,3-4 0-15,-1-3 0 16,0-4 0-16,1-3 0 0,0-2-256 0,2-4-112 0</inkml:trace>
  <inkml:trace contextRef="#ctx0" brushRef="#br2" timeOffset="-83693.99">18046 13020 1839 0,'0'0'160'0,"0"0"-160"0,0 0 0 0,-7-4 0 16,0 2 464-16</inkml:trace>
  <inkml:trace contextRef="#ctx0" brushRef="#br2" timeOffset="-83269.45">15640 13060 4607 0,'0'0'400'0,"0"0"-400"0,8-4 0 0,2 0 0 0,0-1 1152 0,1 2 160 16,0 0 32-16,1-1 0 0,2 1-1056 16,-1 1-288-16,1 0 0 0,1 1 128 0,2-2-128 0,1 2 160 15,0 0-160-15,4 1 160 16,2-1-160-16,4 0 0 0,2 1 0 0,4 0 0 0,4 0 0 0,5 0 0 15,3 0 0-15,1-1 0 0,-3-1 0 0,2 1 0 16,1-1 0-16,4 0 0 0,3 0 0 0,6 0 0 16,7-1 0-16,-21 0 0 0,5-1 0 0,2-2 0 15,5 0 0-15,30-3 0 0,0 0-336 0</inkml:trace>
  <inkml:trace contextRef="#ctx0" brushRef="#br2" timeOffset="-83081.11">18123 12917 10191 0,'0'0'448'0,"9"-2"96"0,0 0-544 0,-9 2 0 16,0 0 0-16,0 0 0 0,0 0 1072 0,0 0 96 0,0 0 32 0,0 0 0 16,0 0-160-16,0 0-16 0,0 0-16 0,-8-5 0 15,0-1-816-15,-1 3-192 0,0-1 0 0,0 2 0 31,0 0-1216-31,9 2-224 0</inkml:trace>
  <inkml:trace contextRef="#ctx0" brushRef="#br2" timeOffset="-82453.21">17670 12886 3679 0,'0'0'320'0,"0"0"-320"0,0 0 0 0,0 0 0 15,0 0 832-15,0 0 112 0,0 0 16 0,0 0 0 16</inkml:trace>
  <inkml:trace contextRef="#ctx0" brushRef="#br2" timeOffset="-77253.69">18114 12967 8063 0,'0'0'352'0,"0"0"80"0,0 0-432 0,0 0 0 16,5-3 0-16,1-1 0 0,-2 1 832 0,1 1 96 0,2 0 16 0,-1-1 0 16,0 0-32-16,2 1 0 0,0 0 0 0,0 0 0 15,-1-1-432-15,1 2-96 0,-1 0 0 0,0 0-16 16,0 1-160-16,-7 0-16 0,0 0-16 0,0 0 0 16,0 0 16-16,0 0 16 0,0 0 0 0,0 0 0 15,0 0 160-15,0 0 16 0,0 0 16 0,-5 6 0 16,-4-1-128-16,2 1-16 0,-2-2-16 0,-1 0 0 15,0 1-32-15,1-1 0 0,3-2 0 0,-1 1 0 0,2-1 240 16,5-2 64-16,-5 2 0 0,5-2 0 16,0 0-64-16,0 0-16 0,0 0 0 0,0 0 0 0,0 0-128 0,0 0-32 15,0 0 0-15,0 0 0 0,8-2-64 0,1 0-16 16,-1 0 0-16,2 0 0 0,1 0-48 0,-2 0-16 16,0 0 0-16,0-1 0 0,-2 1-128 0,0 0 0 15,-7 2 0-15,7-1 0 0,-7 1 0 0,0 0 0 16,0 0 0-16,0 0 0 0,0 0 0 0,0 0 0 15,0 0 128-15,0 0-128 0,0 0 192 0,-6 3-64 16,-2 1 0-16,2-1 0 0,-1 0-128 0,1 0 0 16,-1 1-192-16,2-2 192 0,-1 0 0 0,6-2 0 15,-5 1 0-15,5-1 0 0,0 0-144 0,0 0 144 0,0 0 0 0,0 0 0 16,0 0-176-16,0 0 176 0,0 0-160 0,0 0 160 16,0 0 0-16,0 0 0 0,0 0 0 0,0 0 0 15,0 0 0-15,0 0 0 0,0 0 0 0,0 0 0 16,0 0 0-16,0-4 0 0,0 4 0 0,0 0 0 15,-2-6 0-15,2 6 0 0,-2-4 0 0,2 4 0 16,-2-4 0-16,2 4 0 0,0 0 128 0,0 0-128 16,-4-4 128-16,4 4-128 0,-7-1 192 0,7 1-192 15,0 0 128-15,-4 1-128 0,-2-2 0 0,6 1 0 0,0 0 0 0,0 0 0 16,0 0 0-16,0 0 0 0,0 0 0 0,0 0 0 16,0 0 0-16,0 0 0 0,0 0 0 0,0 0 0 15,5 6 0-15,0-3 0 0,2-1 0 0,-1 0 0 16,2-1 0-16,0 1 0 0,-1-1 0 0,1 0 0 15,0-1 0-15,-2 0 0 0,-6 0 0 0,0 0 0 16,0 0 0-16,0 0 0 0,0 0 0 0,0 0 0 16,0 0 0-16,0 0 0 15,0 0 0-15,0 0 0 0,-6 2 0 0,-2 0 0 0,-1 0 0 0,0 2 0 16,0-1 0-16,-1-1 0 0,0-1 128 0,0 0-128 16,0 0 0-16,1 1 0 0,1-2 0 0,2 1 160 0,0 0-160 0,6-1 128 15,0 0 0-15,0 0-128 0,0 0 192 0,0 0-64 16,0 0-128-16,0 0 128 15,0 0-128-15,0 0 128 0,7 1-128 0,1 0 0 16,0 0 0-16,3-1 0 0,2 0 0 0,-4-1 0 16,4 0 0-16,-1 0 0 0,-2 0 0 0,1 1 0 0,-2 0 0 0,0 1 0 15,-1 0 0-15,-1-1 0 0,-7 0 0 16,0 0 0-16,0 0 0 0,0 0 0 0,0 0 0 0,0 0 0 16,0 0 0-16,-6 4 0 0,-2 0 0 0,1-1 0 15,-4 0 160-15,0 0-160 0,-3 0 192 0,2-1-192 16,-1 1 128-16,1-1-128 0,-1-1 0 0,1 1 0 15,2-1 256-15,1 0-48 0,0-1-16 0,3 0 0 0,0 0 32 0,6 0 0 16,0 0 0-16,0 0 0 16,0 0-224-16,0 0 176 0,0 0-176 0,0 0 160 0,0 0-160 0,6 0 0 15,1 0 0-15,2-1 0 0,1 0 0 0,1-1 0 16,-1 0 0-16,2 0 0 0,-2 0 0 0,1 0 0 16,-1-1 0-16,0 1 0 0,-1 1 0 0,-2 0 0 15,-1 0 0-15,-6 1 0 0,0 0 0 0,0 0 0 16,0 0 0-16,0 0 0 0,0 0 0 0,0 0 160 15,0 0-160-15,0 0 160 0,0 0-160 0,-7 2 0 16,1 1 144-16,-2 1-144 0,0-1 0 0,2 0 0 16,-2 1 0-16,2-1 0 0,1 1 0 0,2 0 0 0,-3-1 0 0,1 0 0 15,5-3 0-15,0 0 0 0,-5 5 0 0,5-5 0 16,-4 4-352-16,4-4 16 0,0 0 0 0,0 0 0 31,0 0-832-31,0 0-176 0,0 0-16 0,0 0-10144 0</inkml:trace>
  <inkml:trace contextRef="#ctx0" brushRef="#br2" timeOffset="-77053.44">18197 13091 18367 0,'0'0'816'0,"0"0"160"0,0 0-784 0,0 0-192 15,0 0 0-15,0 0 0 0,0 0 0 0,0 0-192 16,0 0 48-16,0 0 0 16,0 0-1312-16,0 0-256 0</inkml:trace>
  <inkml:trace contextRef="#ctx0" brushRef="#br2" timeOffset="-76894.83">18210 13118 16287 0,'0'0'720'0,"0"0"160"0,0 0-704 0,0 0-176 16,0 0 0-16,0 0-4800 16,0 0-976-16</inkml:trace>
  <inkml:trace contextRef="#ctx0" brushRef="#br2" timeOffset="-76738.84">18220 13124 15663 0,'0'0'1392'16,"0"0"-1120"-1,0 0-272-15,0 0 0 0,0 0 336 0,0 0 16 0,0 0 0 0,0 0 0 0,0 0-352 0,0 0-320 16,0 0 64-16</inkml:trace>
  <inkml:trace contextRef="#ctx0" brushRef="#br2" timeOffset="-76550.19">18216 13158 17967 0,'0'0'784'0,"0"0"176"0,0 0-768 0,-5-2-192 0,5 2 0 15,0 0 0-15,-3-4 176 0,3 4-16 0,0 0 0 16,0 0 0-16,0 0 0 0,0 0 0 0,0 0 0 0,0 0-5744 31,0 0-1152-31</inkml:trace>
  <inkml:trace contextRef="#ctx0" brushRef="#br2" timeOffset="-76377.36">18231 13170 11967 0,'0'0'528'0,"0"0"112"0,-4-4-512 0,-1 2-128 15,5 2 0-15,0 0 0 0,0 0 1040 0,-3-2 176 16,3 2 48-16,0 0 0 0,0 0-1008 0,0 0-256 16,0 0 0-16,0 0-7296 15</inkml:trace>
  <inkml:trace contextRef="#ctx0" brushRef="#br2" timeOffset="-76203.81">18236 13186 10127 0,'0'0'896'0,"0"0"-704"0,0 0-192 15,0 0 0-15,0 0 960 0,0 0 144 0,0 0 48 0,0 0 0 16,0 0-960-16,0 0-192 0,0 0 0 0,0 0 0 31,0 0-432-31,0 0-48 0,0 0-16 0,0 0 0 0</inkml:trace>
  <inkml:trace contextRef="#ctx0" brushRef="#br2" timeOffset="-76046.08">18259 13183 10127 0,'0'0'448'0,"0"0"96"0,0 0-544 0,0 0 0 16,-4-5 0-16,4 5 0 0,0 0 640 0,0 0 32 16,0 0 0-16,0 0 0 0,0 0-672 0,0 0 0 0,0 0 0 0</inkml:trace>
  <inkml:trace contextRef="#ctx0" brushRef="#br2" timeOffset="-75873.58">18262 13200 6447 0,'0'0'576'0,"0"0"-576"16,0 0 0-16,0 0 0 0,0 0 944 0,0 0 80 0,0 0 0 0,0 0 16 0,0 0-832 0,0 0-208 15,0 0 0-15,0 0-4480 16</inkml:trace>
  <inkml:trace contextRef="#ctx0" brushRef="#br2" timeOffset="-75681.56">18270 13219 7535 0,'0'0'320'0,"0"0"96"0,0 0-416 0,0 0 0 0,0 0 0 0,0 0 0 16,0 0 0-16</inkml:trace>
  <inkml:trace contextRef="#ctx0" brushRef="#br2" timeOffset="-57346.17">18107 13566 15839 0,'0'0'704'0,"0"-4"128"0,0-1-656 0,0-1-176 0,1-1 0 0,1 2 0 15,-2-1 784-15,2 1 128 0,0 1 32 0,-2 4 0 16,1-6 64-16,-1 6 16 0,0 0 0 0,0 0 0 15,0 0-416-15,6 0-80 0,-6 0-16 0,6 4 0 16,-2 2-288-16,-1 1-64 0,0 0-16 0,-2 3 0 16,-1 0 0-16,-1 1 0 0,-3 0 0 0,1 1 0 15,0 0-16-15,-2 0-128 16,1-2 192-16,-2-1-64 0,0-1 64 0,-1-2 16 0,1-1 0 0,0-1 0 16,1-2 432-16,5-2 64 0,-6 0 32 0,6 0 0 0,-6-3 48 0,0-2 16 15,3-2 0-15,-1-2 0 0,2-1-160 0,2-1-48 16,1-1 0-16,3-1 0 0,-1-1-224 15,2-2-48-15,1 1-16 0,2 1 0 0,0 1-304 16,0 2 128-16,-2 2-128 0,0 1 0 0,1 1 0 0,-1 2 0 16,1 0 0-16,-1 3 0 0,-6 2 0 0,6 1 0 15,-6-1-144-15,7 4 144 0,-2 1-128 0,0 3 128 16,-3 2-128-16,-1 2 128 0,-1 1-160 0,-1 1 160 16,-2 1-192-16,-1-1 192 0,0 0-368 0,1 0 48 15,-3 0 0-15,1-2 0 0,0-2 320 0,2-2-176 16,-2-1 176-16,1 0-128 0,0-4 128 0,4-3 144 15,0 0-16-15,-5-2-128 0,0-3 464 0,1 0-16 0,2-3 0 0,1-2 0 16,0-1 64-16,1-1 16 0,1-1 0 0,1-2 0 16,3-2-192-16,0 1-32 0,-3 0-16 0,3 2 0 15,0 0-288-15,2-1 160 0,0 3-160 0,-1 2 128 16,0 3-128-16,-1 1 0 0,1 1 0 0,-1 1 0 0,-5 4 0 0,0 0 0 16,7 6 0-16,-1 0-176 15,0 2 176-15,-2 2-128 0,-2 1 128 0,0 2-128 0,-1 3 128 0,-2 0 0 16,-2 1 0-16,0 0-128 0,0 1 128 0,-2-1-192 15,1 2 192-15,-2-2-192 0,1-3 192 0,1-2 0 16,-1-1 0-16,1-2-128 0,2-3 128 0,-4-1 0 16,2-2 0-16,4-3 0 0,0 0 192 0,0 0-48 15,0 0 0-15,-5-5 0 16,1-1 80-16,1-3 16 0,-1-3 0 0,3-1 0 0,2-2-48 0,0-1 0 16,-1 1 0-16,1-1 0 0,3 0-64 0,0-1-128 15,1 3 176-15,1 1-176 0,1 2 144 0,-1 2-144 16,1 1 0-16,0 2 144 0,-2 0-144 0,2 3 0 0,-1 1 0 0,1 2 0 15,-7 0 0-15,8 2 0 16,-2 0-192-16,1 0 192 0,-2 4-176 0,1 0 176 16,-2 2-128-16,1 2 128 0,-2 1 0 0,-1 0 0 15,-2 0 0-15,0 1 0 0,-1 0 0 0,-1 0 0 16,-2 0-144-16,0 1 144 0,-1-1 0 0,-1-2 0 0,-1-2 0 0,0 1 0 16,-1-2 0-16,-1-2 0 15,-1-1 0-15,2-1 0 0,-2-2 128 0,2-1 0 0,0-1 0 0,1-2 0 16,-1-1 0-16,0-1-128 15,-1-2 192-15,3-1-64 0,0 0-128 0,2-1 192 16,-1 0-192-16,3 0 192 0,1 0-64 0,1 1 0 0,0-1 0 0,2 0 0 16,2 0 0-16,0 0 0 0,0 1 0 0,2 0 0 15,-2 0-128-15,2 2 0 0,0-1 0 0,1 2 0 0,0 0 0 0,0 2 0 16,1 1 0-16,0 1 0 0,-1 2-128 0,1 1 128 16,-1 2-160-16,-1 3 160 0,0 1-128 0,-2 0 128 15,0 1 0-15,-1 2-144 0,-2 1 144 0,-1 1 0 16,-1 2 0-16,-1-1 0 0,-2 1 0 0,0 1 0 15,0-2 0-15,-2-1 0 0,-1-1 0 0,1-2 0 16,-2-1 0-16,2-1 128 0,-2-2-128 0,1 0 128 16,1-3-128-16,-1-1 128 0,0 0-128 0,1-4 192 15,-1 0-64-15,0-1 0 0,1-1 0 0,3-2 0 32,-2-2 0-32,3 0 0 0,1-5 0 0,1 0 16 15,1-3 0-15,1 0 0 0,1 1-144 0,1 1 160 16,1-1-160-16,2 1 160 0,-1 1-160 0,-1 2 0 15,2 2 0-15,-1 1 0 0,0 2-192 0,0 0 192 16,0 4-160-16,-6 2 160 0,6 1-160 0,1 1 160 16,-1 3-160-16,-2 1 160 0,0 2-128 0,-4 1 128 0,1 0 0 0,-1 1-144 15,0 1 144-15,-1 1 0 0,-4 0 0 0,0 0 0 16,0 0 0-16,-2 0 128 0,0-1-128 0,0-1 0 16,2 1 0-16,-2-3 144 0,-1-2-144 0,2-1 0 15,1-2 128-15,5-3-128 0,-6 1 0 0,6-1 0 16,0 0-224-16,0 0-96 0,0 0-32 0,3-8 0 15,2 0-2848 1,4-3-576-16</inkml:trace>
  <inkml:trace contextRef="#ctx0" brushRef="#br2" timeOffset="-56559.73">18581 13813 13823 0,'0'0'1216'15,"0"0"-960"-15,-5 1-256 0,-2-1 0 0,1 0 2624 0,1 0 464 0,-2-1 112 0,2 0 0 16,-1-1-768-16,6 2-176 0,-4-5-16 0,4 5-16 16,-2-6-816-16,2-2-144 0,2 0-48 0,2-1 0 15,3-1-464-15,3-1-112 0,2-1 0 0,3-1-16 16,4 0-304-16,3-1-64 0,1-2-16 0,2 2 0 16,3 0-96-16,-2 2-16 0,2 1 0 0,-2 2 0 15,0 1-128-15,-3 3 192 0,-4 1-192 0,-1 2 192 0,-3 1-192 0,0 1 0 16,-3 1 0-16,0 2 0 0,-1 3 0 0,-2 0 0 15,-2 2 0-15,0 2 0 16,0 1-448-16,-3 1-128 0,-1 2-32 0,0 2 0 16,-3 0-1920-16,0 0-384 0,0-1-80 0,-4-1-6912 15,2 0-1376-15</inkml:trace>
  <inkml:trace contextRef="#ctx0" brushRef="#br2" timeOffset="-56338.19">18874 13725 3679 0,'-9'-11'320'0,"6"5"-320"16,-3 0 0-16,1-1 0 0,-1 1 4400 0,-1 0 800 0,1 2 176 0,-1 0 16 15,0 3-2720-15,-1 2-560 16,-1 3-96-16,0 1-32 0,0 3-864 0,1 3-176 0,-2 2-48 0,0 4 0 16,0 2-432-16,1 3-80 0,0 0-32 0,2 4 0 15,-1 1-64-15,1 3-16 0,2 2 0 0,0-1 0 16,2-2-144-16,2 0-128 0,1-1 192 0,2-1-192 16,2-2 208-16,0-2-64 0,4-2-16 0,-1-2 0 15,4-4 96-15,1-2 16 0,3-3 0 0,2-3 0 0,1-4-80 0,2-2-16 16,2-1 0-16,0-5 0 15,-1-4-1184-15,0-3-240 16,-1-5-64-16</inkml:trace>
  <inkml:trace contextRef="#ctx0" brushRef="#br2" timeOffset="-53641.7">19071 14178 19343 0,'0'0'848'0,"0"0"192"0,0 0-832 0,-5-3-208 0,5 3 0 0,0 0 0 31,-4-5 1920-31,0 2 320 0,1-1 80 0,0-1 16 0,3 5-720 0,-1-4-144 16,1-2-16-16,1 1-16 16,1-2-624-16,1 1-128 0,1-2-32 15,1 1 0-15,3 1-272 0,1-1-48 0,1 1-16 0,1-1 0 0,0 0-176 0,1 3-144 16,-1 1 192-16,0 0-192 0,-1 2 192 0,-1 1-192 15,1 3 192-15,-3 0-192 0,-2 1 192 0,-1 3-192 16,-2 2 192-16,-2 2-192 0,-2 2 144 0,-3 3-144 16,-1 1 0-16,-3 0 144 0,-1 3-144 0,0 1 160 15,-2-1-160-15,-1 0 160 0,0-3-160 0,1 0 0 16,1-2 144-16,1-2-144 0,2-3 288 0,2-2-16 16,0 0 0-16,3-2 0 0,3-6 272 0,0 0 48 15,0 0 16-15,0 0 0 0,5 3-48 0,4-2-16 16,2-1 0-16,2-3 0 0,4-1-224 0,2-1-32 15,4-2-16-15,4 0 0 0,3 0-128 0,-2-2-16 16,1 1-128-16,-2-1 192 0,1 1-192 0,-4 0 0 16,-2 2 128-16,0 1-128 0,2-1 0 0,-4 2 0 0,-4 1 0 0,0 0 0 31,-2 1-256-31,-1 1-160 0,-4 1-32 0,0 1 0 16,-2 1-2240-16,-7-2-464 0,0 0-96 0,0 0-16 0</inkml:trace>
  <inkml:trace contextRef="#ctx0" brushRef="#br2" timeOffset="-52400.12">18061 9119 911 0,'0'0'0'0,"0"0"0"15,0 0 0-15,4-8 0 0,1 1 3520 0,-1 0 640 16,1 0 112-16,0 1 16 0,3-1-2112 0,-1 2-448 16,0-1-64-16,-2 2-32 0,0-1-352 0,1 1-80 15,2 1-16-15,1-1 0 0,0 2-416 0,-1 1-64 16,0 0-32-16,1 3 0 0,0 2-352 0,-2 1-80 15,0 3-16-15,-3 2 0 0,2 1-96 0,-2 1 0 0,-1 1-128 0,-2 1 192 16,-1 2-48-16,-1 1-16 16,-3 3 0-16,0-1 0 0,-1-2 0 0,-1 2-128 15,-2-2 192-15,-1-2-64 0,1-2-128 0,-1-1 160 0,0-1-160 0,-1 1 160 16,1-3 816-16,2-2 176 16,-2-5 16-16,9-2 16 15,-9 0-1344-15,0-1-272 0,1-2-48 0,2-4-16 0,1-2 832 0,0-2 176 0,1 0 16 0,0-2 16 0,2-2-64 0,2-3-16 16,2-2 0-16,2 0 0 0,0 1-208 0,3 0-64 15,1 0 0-15,0 3 0 0,1 0-192 0,-4 7 0 16,1 1 0-16,0-1 0 0,1 2 0 0,1 2 0 16,1 1 0-16,-3 2 0 0,3 1 0 0,-1 3 0 15,0 2 0-15,1 1 0 0,0 3-144 0,0 1 144 16,-3 3 0-16,1 1-144 0,0 2 144 0,-2 3 0 16,-2 3-144-16,0 0 144 0,-2 0 0 0,-1 1 0 15,-1 0 0-15,-2-1 0 0,-1-2 0 0,0-1 0 0,-2-3-128 0,1 0 128 16,-1-3 0-16,-3-2 0 0,2-3 0 0,-1-1 0 15,1-2 192-15,-3 0-32 0,2-2-16 0,-1-1 0 16,0-3 16-16,-1-4 0 16,1-2 0-16,1-1 0 0,-1-5 32 0,2 0 0 15,2-2 0-15,0-2 0 0,1 0 0 0,3-1 0 0,2-2 0 0,1 0 0 16,1 1-192-16,1 0 0 16,3 1 144-16,-2 7-144 0,0 0 0 0,1 0 0 0,1 1 0 0,2 1 0 15,1 1 0-15,0 2 0 0,-1 2-128 0,1 2 128 16,1 1 0-16,0 2-160 15,-1 2 160-15,0 2 0 0,-1 2-160 0,0 2 160 0,-1 0-128 0,0 2 128 16,-1 0 0-16,0 2-160 0,-2 2 160 0,0 1 0 0,-3 1-192 0,0 2 64 16,-4-1 128-16,0-1-208 15,-3 1-48-15,0-2 0 0,-2-2 0 0,0-1 0 16,-2-1 256-16,0-1 0 0,-1-1 0 0,0-4-144 16,-1 0 144-16,0-3 176 0,1-2-48 0,-2-2 0 15,1-4 0-15,-2-2 0 0,2-2 0 0,2-1 0 0,0-3 112 16,4 0 16-16,3-1 0 0,1-1 0 0,0 1-32 0,3 0 0 15,3 0 0-15,-1 5 0 0,-1-1-224 0,1 1 0 16,2 3 0-16,-1 0 0 0,2 2 0 0,1-1-160 16,-3 4 160-16,3 1-128 0,1 2 128 0,-1 2-208 15,1 2 80-15,0 0 128 16,0 3-656 0,0 0-16-16,-1-1 0 0,2 3-10752 0,-1 1-2144 0</inkml:trace>
  <inkml:trace contextRef="#ctx0" brushRef="#br2" timeOffset="-51929.21">18515 8621 4607 0,'0'0'400'0,"-5"0"-400"0,5 0 0 0,-6 0 0 0,1-1 4288 0,5 1 784 0,-6-1 160 0,6 1 16 16,-4-4-2784-16,4 4-560 16,-3-5-112-16,3-1-32 0,3 1-672 0,1-2-128 15,3-2-16-15,1-1-16 0,3-2-400 0,3-1-80 16,0-1 0-16,4 1-16 0,0-1-64 0,2 2-16 16,1 1 0-16,0 1 0 0,0 1-128 0,0 1-32 15,1 2 0-15,-5 2 0 0,1 1-192 0,-2 2 144 16,-1 2-144-16,-1 1 128 0,-2 1-128 0,-1 3 0 0,0-1 0 0,-2 3 128 15,-1 0-352-15,-2 1-80 0,0 2-16 0,-2 2 0 32,-1-1-960-32,1 0-192 0,-2 0-32 0,-1 0-8224 0,0-1-1664 0</inkml:trace>
  <inkml:trace contextRef="#ctx0" brushRef="#br2" timeOffset="-51661.39">18722 8512 14735 0,'0'0'1312'0,"-5"-3"-1056"15,1-1-256-15,4 4 0 0,0 0 2544 0,-4-3 448 16,-2 1 80-16,6 2 32 0,0 0-1600 0,0 0-320 16,-6 4-64-16,0 2-16 0,1 0-464 0,-1 3-80 15,1 3-32-15,-1 2 0 0,1 2-176 0,0 1-32 32,1 3-16-32,-1 2 0 0,1 0-48 0,1 2 0 0,-1 2 0 0,3-1 0 0,1 1-128 0,0 1-128 15,1-2 192-15,2-1-192 0,0-2 128 0,0-1-128 16,2-1 0-16,0-2 0 0,2-2 144 0,0-2-144 15,0-3 0-15,2-2 144 0,1-1-16 0,1-3 0 16,1-1 0-16,1-3 0 0,1-2-128 0,2-1 192 16,-1-3-192-16,3-1 192 15,-2-2-704-15,2 0-144 0,-3-2-32 0,-1-1-9344 16,0-2-1872-16</inkml:trace>
  <inkml:trace contextRef="#ctx0" brushRef="#br2" timeOffset="-51394.65">19012 8764 30399 0,'0'0'2704'0,"0"-6"-2160"16,0 6-544-16,0 0 0 0,0 0 704 0,0 0 16 15,0 0 16-15,0 0 0 0,0 0 96 0,0 0 0 16,0 0 16-16,2 9 0 0,0 2-528 0,-1 2-96 15,0 3-32-15,1 1 0 0,1 4-48 0,-1 0-16 16,1 0 0-16,-1 2 0 0,0 0-128 0,-1 1 160 16,0-1-160-16,1-1 160 0,1-1-448 0,0-1-96 15,0-2 0-15,1-2-10496 32,-1-3-2112-32</inkml:trace>
  <inkml:trace contextRef="#ctx0" brushRef="#br2" timeOffset="-47099.87">19351 8605 9215 0,'0'0'816'0,"0"0"-656"0,0 0-160 0,0 0 0 0,1-5 4064 0,2-2 784 16,1 1 144 0,1-1 48-16,2 0-3536 0,2 1-704 0,3-1-144 0,2 1-16 0,4-1-128 0,0 0-32 15,1 1 0-15,1-1 0 0,2 0-192 0,-1 0-32 16,1 0-16-16,-1 1 0 0,-2 1-240 0,1 1 128 16,0 1-128-16,-1-1 0 0,-2 2 0 0,-2 2 0 15,-2 0 0-15,-1 0-160 16,-3 0-752-16,-2 2-160 0,-1 2-16 0,-6-4-12080 0</inkml:trace>
  <inkml:trace contextRef="#ctx0" brushRef="#br2" timeOffset="-46911.28">19407 8746 29599 0,'0'0'1312'0,"0"0"272"0,0 0-1264 0,0 0-320 15,0 0 0-15,0 0 0 0,0 0 160 0,0 0-32 16,8-2 0-16,2 0 0 0,2 0 288 0,1-2 48 0,0 0 16 0,3-1 0 15,2 1-96-15,1 0-32 0,1-1 0 0,0-1 0 16,2 0-352-16,1 0 144 0,-2-1-144 0,1 1 0 16,0 1-192-16,0-1-128 0,-1 1-48 0,-1-1-9248 15,-2 1-1856-15</inkml:trace>
  <inkml:trace contextRef="#ctx0" brushRef="#br2" timeOffset="-45413.42">20215 8074 15135 0,'0'0'672'0,"0"0"144"0,0 0-656 0,0 0-160 16,0 0 0-16,0-4 0 0,0 4 1616 0,-2-6 304 15,1 1 48-15,1 5 16 0,0 0-416 0,0 0-80 16,0 0-16-16,0 0 0 0,0 0-496 0,0 0-96 0,0 0-32 0,0 0 0 16,0 0-304-16,1 7-64 15,1 3-16-15,-1 2 0 0,1 3-272 0,0 0-48 16,0 3-16-16,0 0 0 0,1 1-128 0,0 0 0 15,0-1 0-15,1 1 128 0,-2 0-128 0,1 1 0 16,0-2 0-16,1 1 0 0,-1-1 0 0,1-2 0 16,1 0 0-16,-3-1 0 15,2-3-624-15,0-1-208 0,-1-3-32 0,0-2-12896 0</inkml:trace>
  <inkml:trace contextRef="#ctx0" brushRef="#br2" timeOffset="-45209.45">20059 8297 27647 0,'-9'-3'1216'0,"9"3"256"0,0 0-1168 0,0 0-304 16,1-5 0-16,2 0 0 0,2 1 0 0,4 0 0 0,2 1 0 0,4 0 0 0,2-2 0 0,3 0 128 16,3-2-128-16,2 1 160 0,0-2 160 0,-1 0 48 15,0 2 0-15,1-2 0 0,1 0-208 0,-1 1-32 16,-4-2-128-16,1 1 192 15,0 2-2080-15,-1-1-416 0</inkml:trace>
  <inkml:trace contextRef="#ctx0" brushRef="#br2" timeOffset="-44675.15">20509 7981 26143 0,'-7'-8'1152'0,"7"8"256"0,-4-5-1136 0,1 1-272 16,3 4 0-16,0 0 0 0,0 0 384 0,0 0 32 15,0 0 0-15,0 0 0 16,0 0 256-16,-4 4 48 0,2 4 16 0,-1 3 0 0,1 2-400 0,1 3-80 0,1 1 0 0,0 4-16 16,0 1-240-16,0 2 176 0,0 2-176 0,0 0 160 15,0 1-160-15,0-1 160 0,0-1-160 0,1-1 160 16,0-2-160-16,0-1 0 0,-1-2 144 0,1-2-144 16,1-4 128-16,-1-2-128 0,0-1 160 0,1-4-160 15,-2-6 224-15,0 0-48 16,0 0-16-16,0 0 0 0,0 0 208 0,0-5 32 0,1-4 16 0,1-4 0 0,0-4 96 0,2-3 32 15,-1-3 0-15,0-2 0 0,2-2-272 0,0-3-48 16,1-1-16-16,-1 0 0 0,2 0-208 0,-1 2 128 16,1-1-128-16,1 1 0 0,-2 3 0 0,2 3 0 15,0 1 0-15,1 4 0 0,-1 2 0 0,1 2 0 16,-1 1 0-16,1 4 0 0,-2 1 0 0,2 2 0 16,0 3 0-16,-1 1 0 0,-2 2 0 0,0 1 0 15,-6-1 0-15,4 5 0 0,-1 2-128 0,1 2-80 0,-4 2-16 0,-2 3 0 16,-3 3-96-16,-1 2 0 15,-3 3-16-15,-1 2 0 0,-1-4 144 0,-1 1 16 16,-1 0 16-16,0-2 0 0,1-1 160 0,0-4 0 16,1 0-144-16,1-1 144 0,2-1 0 0,0-1 0 15,2 0 0-15,2-1 0 0,2-1 192 0,0 1 0 16,4-1 0-16,0-1 0 0,2-1 96 0,3 1 32 16,3 0 0-16,3 0 0 0,0 2 64 0,3 1 32 0,0-1 0 0,3 0 0 15,2 0-160-15,-1 0-16 16,-2 0-16-16,1 2 0 0,0-2-32 0,-2 0 0 0,2 0 0 15,-1 1 0-15,-1 0-192 0,-3 0 128 0,0 1-128 0,-2-1 0 16,-1-1 0-16,0 0-240 16,-4-1 32-16,1 1 0 15,-2 0-2240-15,-2 1-448 0</inkml:trace>
  <inkml:trace contextRef="#ctx0" brushRef="#br2" timeOffset="-44077.84">19550 13605 30399 0,'0'0'2704'0,"0"0"-2160"16,0 0-544-16,0 0 0 0,0 0 704 0,9-3 16 16,-1-2 16-16,2 2 0 0,2 0-384 0,2-1-80 15,2 1-16-15,3 0 0 0,3-1-96 0,1 0-32 16,0 1 0-16,0-2 0 0,2 1-256 0,-4 1-64 0,-3-1-16 0,-1 1 0 31,-2 0-2656-31,-2 2-528 0,2 0-96 0,-15 1-32 0</inkml:trace>
  <inkml:trace contextRef="#ctx0" brushRef="#br2" timeOffset="-43936.34">19637 13819 7359 0,'-13'5'656'0,"5"-3"-528"0,-2 0-128 0,3-1 0 15,7-1 5488-15,0 0 1056 0,0 0 224 0,0 0 32 16,0 0-4960-16,0 0-1008 0,0 0-192 0,8 1-32 15,3 1-240-15,4-2-48 0,3-2-16 0,2 0 0 16,1 0-160-16,3-2-16 0,3-2-128 0,-1-2 192 16,-1-1-1248-16,2-2-256 0,-2-2-48 0,-7 5-13056 0</inkml:trace>
  <inkml:trace contextRef="#ctx0" brushRef="#br2" timeOffset="-43729.49">20154 13768 34095 0,'0'0'1504'0,"0"0"320"0,-5-7-1456 0,5 7-368 16,2-8 0-16,3 3 0 0,3 1 0 0,3-1 0 0,1 1 0 16,5-2 128-16,3 0-128 0,0-2 0 0,1-1 0 0,0-1 0 31,2-2-576-31,-6 4-48 0,1 1 0 0,3-2-13888 0</inkml:trace>
  <inkml:trace contextRef="#ctx0" brushRef="#br2" timeOffset="-43115.4">20718 13414 22111 0,'-4'-5'1968'0,"0"1"-1584"16,-2-2-384-16,1 1 0 16,-1-1 2480-16,2 2 400 0,-3-1 96 0,3 2 16 0,-1 0-1136 0,5 3-208 15,0 0-48-15,0 0-16 0,-5 0-832 0,5 0-176 16,-5 4-16-16,2 3-16 0,1 2-352 0,2 2-192 15,-2 1 192-15,1 2-192 0,1 4 160 0,0 1-160 16,-1 3 128-16,1 2-128 0,1-1 128 0,0 2-128 16,1 0 0-16,0 13 128 0,0-5-128 0,1-5 0 15,-1-4 0-15,0-2 0 0,0-3 0 0,1-2 0 16,-1-3 128-16,-1-3-128 0,-1-2 0 0,0-9 192 0,-1 6-192 0,1-6 192 16,0 0-64-16,0 0-128 15,0 0 192-15,0 0-64 0,-6-7 48 0,2-3 0 16,0-5 0-16,1-1 0 0,-1-5-176 0,1-4 192 15,2-4-192-15,0 7 192 0,0-3-192 0,1-4 0 0,1-2 144 0,3 0-144 16,0-2 0-16,1 1 128 0,2 1-128 0,1 1 0 0,-1 0 0 0,2 3 0 16,0 2 0-16,1 3 0 0,0 2 0 0,1 2 0 15,1 3 0-15,0 2 0 0,-2 2 0 0,2 1 0 16,0 3 0-16,0 2 0 0,-2 1 0 0,-1 2 0 31,-9 2 0-31,0 0-128 0,0 0 128 0,4 7 0 0,1 2 0 0,-3 3 0 0,-3 1-320 0,-2 4-16 16,-4 4-16-16,-2 2 0 15,-2 3-80-15,-2 0-16 0,-1 2 0 0,-1-2 0 0,0-3 128 0,0-1 0 16,-2-2 16-16,2-2 0 0,1-3 304 0,2-2 0 16,1-3 0-16,3-1 0 0,0-3 256 0,2 0 48 15,6-6 16-15,0 0 0 0,0 0 48 0,0 0 16 16,0 0 0-16,8 5 0 0,2 0-176 0,1-2-16 16,2 0-16-16,1 1 0 0,1-1-176 0,1 1 0 0,2 1 0 0,2 0 0 15,-1 2 0-15,0 1 0 0,-1 0 0 0,-1 0 0 16,1 2 128-16,-2 0-128 15,0 0 0-15,-2 1 128 0,0 1-128 0,0 0 128 16,-2-1-128-16,-1 1 128 0,0-1-128 0,-1 0 0 0,-3 0 0 0,2-1 0 16,-1-1 128-16,-2-1-128 0,1-2 128 0,-1 0-128 15,-2-2 144-15,0 0-144 16,-4-4 160-16,0 0-160 0,0 0 128 0,0 0-128 0,0 0 0 0,0 0 144 16,0 0-368-16,0 0-80 0,0 0-16 0,6-2 0 15,-6 2-2368 1,5-4-496-16</inkml:trace>
  <inkml:trace contextRef="#ctx0" brushRef="#br2" timeOffset="-20379.77">18182 13038 5007 0,'0'0'208'0,"0"0"64"0,0 0-272 0,0 0 0 0,0 0 0 0,0 0 0 0,0 0 320 0,0 0 16 15,0 0 0-15,0 0 0 0,0 0-208 0,0 0-128 16,0 0 128-16,0 0-128 0,0 0 0 0,0 0 144 16,0 0-144-16,0 0 0 0,0 0 0 0,0 0 0 15,0 0 0-15,0 0 0 0,0 0 0 0,0 0 0 16,0 0 0-16,0 0 0 16,0 0 0-16,0 0 0 0,0 0 0 0,0 0 0 0,0 0 160 0,0 0-160 15,0 0 128-15,0 0-128 0,0 0 256 0,0 0-16 16,0 0-16-16,0 0 0 0,0 0-224 0,0 0 0 0,0 0 0 0,0 0 0 15,0 0 0-15,0 0 0 16,0 0 0-16,0 0 0 0,0 0 0 0,0 0 0 0,0 0 0 0,0 0 0 16,0 0 0-16,0 0 0 15,0 0 0-15,-5 7 0 0,5-7 0 0,0 0 0 0,0 0 0 0,0 0 0 16,0 0 0-16,0 0 0 16,0 0 128-16,0 0-128 0,0 0 0 0,0 0 0 0,0 0 128 0,0 0-128 15,0 0 0-15,0 0 128 0,-5 4-128 0,5-4 0 16,0 0 144-16,0 0-144 0,0 0 128 0,0 0-128 15,0 0 0-15,0 0 128 0,0 0-128 0,0 0 0 16,0 0 0-16,0 0 0 16,0 0 0-16,0 0 0 0,-7 4 0 0,7-4 0 0,0 0 0 0,0 0 0 0,0 0 0 0,0 0 0 15,0 0 0-15,0 0 0 0,0 0 0 0,-5 3 0 16,5-3-144-16,0 0-3504 16</inkml:trace>
  <inkml:trace contextRef="#ctx0" brushRef="#br2" timeOffset="-19718.45">18177 13049 1839 0,'0'0'160'0,"0"0"-160"16,0 0 0-16,0 0 0 0,0 0 288 0,0 0 32 0,0 0 0 0,0 0 0 15,0 0-320-15,0 0 128 16,0 0-128-16,0 0 0 0,0 0 0 0,0 0 0 16,0 0 0-16,0 0 0 0,0 0 128 0,0 0-128 15,0 0 0-15,0 0 0 0,0 0 128 0,0 0-128 16,0 0 0-16,0 0 0 0,0 0 176 0,0 0-176 0,0 0 160 0,0 0-160 16,0 0 272-16,0 0-32 0,0 0-16 0,0 0 0 15,0 0-32-15,0 0 0 0,0 0 0 0,0 0 0 16,0 0-192-16,0 0 144 0,0 0-144 0,0 0 128 15,0 0-128-15,0 0 0 0,0 0 0 0,0 0 128 16,0 0-128-16,0 0 0 0,0 0 0 0,0 0 0 16,0 0 0-16,0 0 160 0,0 0-160 0,0 0 160 15,0 0-32-15,0 0-128 0,0 0 192 0,0 0-64 0,0 0-128 16,0 0 0-16,0 0 0 0,0 0 128 16,-3 7-128-16,3-7 0 0,0 0 0 0,0 0 0 15,0 0 0-15,0 0 0 0,0 0 0 0,0 0 0 16,0 0 0-16,0 0 0 0,0 0 0 0,0 0 0 0,0 0-128 0,0 0 128 15,0 0-160-15,0 0 160 0,0 0-352 0,0 0 32 16,0 0 0-16</inkml:trace>
  <inkml:trace contextRef="#ctx0" brushRef="#br2" timeOffset="8382.95">613 4915 13071 0,'0'0'576'0,"0"0"128"0,0 0-576 0,0-6-128 0,2 1 0 0,-2-1 0 0,0 1 1280 0,0-1 208 16,0 2 48-16,1 0 16 15,1-2-288-15,0 1-64 0,-2-1-16 0,1 1 0 16,-1-1-288-16,0 1-48 0,0-2-16 0,0 1 0 0,0 6-224 0,0-4-48 16,-1 0-16-16,1 4 0 15,-1-5-16-15,1 5 0 0,-3-3 0 0,3 3 0 16,0 0-16-16,-6 0 0 0,1 2 0 0,-2 3 0 0,-1 0-128 0,0 3-16 15,-1 1-16-15,0 2 0 0,0 2-160 0,0 2-48 16,1 3 0-16,-1 2 0 0,0 2-144 0,0 2 0 16,3 2 144-16,0 2-144 0,2-2 0 0,0 2 0 0,2-2 0 15,1 0 0-15,1-1 0 0,2-1 0 16,2-1 0-16,0-1 0 0,3-2 0 0,2-2 0 16,1 0 0-16,2-3 0 0,3 0 0 0,-2-2 0 15,2-3 0-15,2-1 0 0,0-3 0 0,0-1 176 0,-1-2-176 0,1-3 192 16,-1-2-64-16,0-4 0 0,-2-2 0 0,2-1 0 15,-1-5 32-15,-1-1 0 0,-2-4 0 0,2-3 0 16,-3-3-32-16,-2-4-128 16,-1-3 192-16,0-3-64 0,-3-3 0 0,-1-1 0 0,-3 0 0 0,-2-1 0 15,-3 3-128-15,-2 1 160 16,-2 6-160-16,-3 3 160 0,-2 4 256 0,0 4 48 16,-2 3 16-16,1 4 0 0,0 4 176 0,-2 3 48 0,0 2 0 0,-2 3 0 0,0 2-448 0,0 2-96 15,1 3-16-15,1 1 0 0,-3 2-144 0,2 2 0 16,1 2-160-16,3 1 160 0,2 4-160 0,1 0 160 15,2 2-160-15,2 0 160 0,1-1-176 0,3 1 176 16,2 0-192-16,1-1 192 16,2-2-144-16,2 0 144 0,3-2 0 0,1 0-144 0,-1-2 144 0,2-1 0 15,1-1 0-15,2-2 0 0,0-1 0 0,1-2-160 16,2-2 160-16,5 2 0 31,0-5-448-31,-1-3 32 0,0-5 0 0,0-1 0 16,-1-4-2064-16,-3 1-400 0,1-3-96 0</inkml:trace>
  <inkml:trace contextRef="#ctx0" brushRef="#br2" timeOffset="8986.23">1055 5035 19119 0,'0'0'832'0,"0"0"192"0,-7 1-816 0,0 1-208 0,2 0 0 0,-1 0 0 0,2 1 1056 0,4-3 160 15,0 0 48-15,0 0 0 0,0 0-32 0,0 0 0 16,0 0 0-16,0 0 0 0,7 3-336 0,2-1-64 16,6-2 0-16,1-1-16 0,2-1-240 0,2 0-32 15,2-2-16-15,1 0 0 0,1-3-208 0,2 1-64 16,2-1 0-16,0-2 0 0,3-1-96 0,0 2-32 16,0-1 0-16,1 0 0 0,1 1-128 0,-2 1 0 15,-3 0 144-15,-1 0-144 0,-3 0 0 0,-3 0 128 16,-4 2-128-16,-2-1 0 0,-3 2 0 0,-3 0-208 15,-3 2 16-15,-6 2 16 0,0 0-48 0,0 0-16 0,0 0 0 0,-4-3 0 16,-2 1 96-16,-4 0 16 16,-3-2 0-16,-2 2 0 0,-1 1 128 0,-1-1-192 0,-2-2 192 15,0 1-192-15,0 0 192 0,2-2 0 0,2 0 0 16,1 1 0-16,3-1 176 0,3 1 16 0,2-2 0 0,2 1 0 16,1-1-48-16,3 1 0 0,2-2 0 0,0 2 0 15,2-1-144-15,2 3 0 0,0 0 0 0,2 0-176 16,0 2 304-16,2 1 48 0,1 0 16 0,0 2 0 0,-1 2 176 15,1 1 32-15,0 2 16 0,2 2 0 16,-1 1 64-16,0 2 16 0,0 2 0 0,-1 1 0 0,0 2-48 0,-2 0 0 16,-3 2 0-16,0 2 0 0,-2 2-112 0,-1 1-16 15,-5 1-16-15,-1-1 0 0,0-1-304 0,-3 1 160 16,-1 0-160-16,-2 0 128 16,-2 0-1024-16,0-1-224 0,-3-1-32 15,-2 0-15584-15</inkml:trace>
  <inkml:trace contextRef="#ctx0" brushRef="#br2" timeOffset="11065.98">1972 4717 2751 0,'0'0'256'0,"-3"-7"-256"16,3 7 0-16,-4-7 0 0,0-2 4448 0,2 0 848 16,0 1 160-16,2 1 48 0,0-2-3648 0,2 0-704 0,1 0-160 0,2 0-32 15,1 1 0-15,2 0 0 16,1 0 0-16,2 3 0 0,1 1-256 0,1 2-64 0,-1 2-16 0,-1 2 0 15,-1 2-304-15,1 2-48 0,-1 4-16 0,0 3 0 16,-1 3-32-16,-3 0-16 0,2 3 0 0,-3 2 0 16,-1 2 48-16,-1 1 0 0,-1 4 0 0,-2-1 0 15,-3 1-128-15,1-1 0 0,-1-2-128 0,0-3 192 16,-1-3-192-16,0-3 144 0,1-4-144 0,1-4 128 16,2-8 64-16,0 0 16 0,0 0 0 0,0 0 0 0,0 0 224 0,0 0 32 15,0-11 16-15,3-5 0 0,2-5-272 0,1-5-48 16,2-5-16-16,2-5 0 0,2-4-144 0,-3 9 0 15,-2-3 0-15,1-1 0 0,1 0-240 0,0 2 32 16,-3 2 0-16,2 6 0 0,-2 4 208 0,-2 4 0 16,-1 4 0-16,-1 4-144 0,1 4 144 0,-3 5 256 15,0 0-64-15,0 0-16 0,-1 10 144 0,-1 4 48 16,1 3 0-16,0 4 0 0,-2 2-176 0,2 2-16 16,0 0-16-16,2 0 0 0,1 1-160 0,1-3 0 15,2-1 0-15,0-3 128 0,3 1-128 0,2-2 0 16,0-4 0-16,1-2 0 0,1-1 0 0,1-3 0 15,1-3 0-15,4-1 0 16,2-4-560-16,3-5 16 0,1-1 0 0,1-6 0 16,3-6-1888-16,-2-3-368 0</inkml:trace>
  <inkml:trace contextRef="#ctx0" brushRef="#br2" timeOffset="11239.04">2665 4208 10127 0,'-5'-3'896'0,"-1"2"-704"0,6 1-192 0,-4-1 0 16,4 1 5344-16,0 0 1040 0,0 0 208 0,-5 3 32 15,1 2-4688-15,2 0-928 0,1 3-192 0,1 2-48 16,1 3-96-16,1 4-32 0,0-1 0 0,1 3 0 16,2 2-384-16,0 3-96 0,2 2-16 0,-1 3 0 0,1 0-144 0,0 0 0 15,-1 1 0-15,1 1 0 0,1-3-128 0,-1 1-128 16,3-2 0-16,-1-1-16 16,-1-2-2080-16,-1-2-400 15,1-2-96-15</inkml:trace>
  <inkml:trace contextRef="#ctx0" brushRef="#br2" timeOffset="11609.87">2595 4574 33567 0,'0'0'1488'0,"-1"-6"304"0,-1-1-1424 0,4-1-368 16,2-1 0-16,0 0 0 0,3 1-192 0,3-2-128 16,1-1 0-16,3 0-16 0,3-1 336 0,2-1 0 15,2 1 0-15,0 2 0 0,0 3 0 0,1 1 0 16,0 2 0-16,-2 2 0 0,-1 2 0 0,-4 2 0 0,-2 3 0 0,-1 3 0 15,2 4 0-15,-5 1 0 16,0 2 128-16,-1 1-128 0,1 2 208 0,-2-1-32 0,0 0-16 0,0-1 0 16,-1 0-160-16,1-1 160 15,2-1-160-15,-2-1 160 0,0-4 48 0,1-1 16 0,0-2 0 0,1-2 0 16,0-2 96-16,0-3 0 0,0-2 16 0,1-4 0 0,-1-3-16 0,1-1-16 16,0-2 0-16,-1-2 0 0,-1-3-48 0,-3-2-16 15,0-1 0-15,-2-1 0 0,-2-2 32 0,-2 2 16 16,-2 1 0-16,-2 3 0 0,1 1 288 0,-3 3 64 31,-2 3 16-31,1 3 0 0,-1 3 48 0,1 1 16 0,-1 2 0 0,1 2 0 0,0 2-592 0,0 4-128 16,-1-1 0-16,2 4 0 15,0 1-416-15,-1 3-80 0,1 3-16 0,0 2 0 16,0 2-1584-16,3 1-320 0,3 1-64 0,1-1-13504 0</inkml:trace>
  <inkml:trace contextRef="#ctx0" brushRef="#br2" timeOffset="12150.35">3428 4331 21599 0,'0'0'960'0,"0"0"192"0,0 0-928 0,-4-2-224 0,0-1 0 0,-1 0 0 15,5 3 1408-15,-4-3 256 16,-1-1 32-16,5 4 16 0,0 0-192 0,0 0-48 0,-3-3 0 0,3 3 0 15,0 0-640-15,0 0-144 0,1-6-32 0,-1 6 0 16,1-6-208-16,-1 6-64 0,4-5 0 0,-4 5 0 0,4-5-112 0,-4 5-16 31,6-3-16-31,-6 3 0 0,0 0 80 0,6 0 32 0,-6 0 0 0,7 1 0 16,-7-1-32-16,6 4 0 0,1 2 0 0,-2 0 0 0,1 3-64 16,-2 1-32-16,1 1 0 0,-1 1 0 15,2 1-96-15,-2 2 0 0,0-1-128 0,1 1 192 0,-2 1-192 16,-1 0 0-16,1 0 128 0,-1-2-128 0,-1-2 0 0,0-1 0 15,0 0 128-15,0-2-128 0,-1-2 0 0,0-7 144 16,0 6-144-16,0-6 128 0,0 0 0 0,0 0 0 16,0 0 0-16,0 0 0 0,0 0 32 0,-4-3 0 15,2-3 0-15,-3-2 0 0,2-3 32 0,0-3 0 16,0-2 0-16,2-3 0 0,1-2-192 0,1-1 160 16,0-1-160-16,2 1 160 0,1 0-160 0,2 2 0 15,-2 2 0-15,4 0 0 0,-1 3 0 0,2 1 0 16,0 2 0-1,1 2 0-15,0 2 0 0,1 2 128 0,0 2-128 0,1 3 0 0,0 1 176 0,1 3-48 0,0 2-128 0,1 4 192 16,-2 2 64-16,0 4 16 0,0 0 0 0,-1 4 0 16,-1 0-128-16,-1 1-16 0,-2 0-128 0,1 1 192 15,1 0-192-15,-2 0 176 0,0-3-176 0,-1-1 160 16,-2-4-160-16,1-1 0 0,3-2 144 0,1-2-144 31,-1-3-272-31,0-2-128 0,3-5-32 0,3-3-12992 0,1-4-2592 0</inkml:trace>
  <inkml:trace contextRef="#ctx0" brushRef="#br2" timeOffset="20409.3">230 6447 13823 0,'0'0'1216'0,"0"0"-960"0,-5-1-256 0,5 1 0 16,0 0 1120-16,0 0 176 0,-4-3 48 0,4 3 0 15,0 0-432-15,0 0-80 0,0 0 0 0,3-6-16 16,1 0-256-16,3-1-48 0,2 0-16 0,2 0 0 15,1-1-256-15,3-1-48 0,3 2-16 0,2-2 0 16,-2-2-32-16,2 1 0 0,0 1 0 0,1 0 0 16,1-1-144-16,0 2 0 0,-1 0 0 0,0 1 0 15,0 2 0-15,-2-1 192 0,-1 2-192 0,-1-1 192 0,-1 1-192 16,-3 1 0-16,-3 1 144 0,-1 0-144 0,-1 2 208 0,-3 0-16 16,-5 0-16-16,0 0 0 0,0 0 208 0,0 0 32 15,0 0 16-15,-5 2 0 0,-2 0 0 0,-1 0 0 16,-2 0 0-16,-2 0 0 0,-2-1-160 0,0 2-16 15,-3 0-16-15,0 1 0 0,-3 0-240 0,-1 1 144 16,-2 2-144-16,-2-1 128 0,0 1-128 0,1 2 0 16,1 1 0-16,0 0 128 0,0-2 64 0,1 2 16 15,0 1 0-15,0 1 0 0,-1 2 96 0,1 0 16 16,1 1 0-16,1 2 0 0,1 0-128 0,2 3-32 16,0 0 0-16,4 0 0 0,2 0-160 0,2-1 0 15,3 0 0-15,1 0 0 0,2-1 0 0,2 0 0 0,2-4 0 0,2 0 0 16,2-1 0-16,2-2 0 0,3-2 0 0,2-1 0 15,3-1 0-15,0-3 0 0,2-1 0 0,0-2 0 16,3-2 128-16,-1-3-128 16,-2 0 192-16,0-3-64 0,-2 0 16 0,-1-2 0 0,1-3 0 0,-2 0 0 15,-3-2 112-15,-2 1 32 0,-1-1 0 0,-1 0 0 0,-4-1 96 0,-1 1 0 16,-2 0 16-16,-2-1 0 0,-4 2 0 0,0 1 0 16,0 0 0-16,-2 2 0 0,-2 2-48 0,-1 2-16 15,-1 1 0-15,-1 3 0 0,2 3-336 0,-1 4 0 16,0 0 0-16,0 3 128 15,1 2-640 1,0 2-112-16,-1 3-16 0,4 3-16 0,0 1-2096 0,2 1-432 0</inkml:trace>
  <inkml:trace contextRef="#ctx0" brushRef="#br2" timeOffset="20958.79">456 6665 23039 0,'0'0'2048'0,"1"-7"-1648"0,0 1-400 0,2-2 0 15,-1 0 464-15,1 1 16 0,1-1 0 0,1 1 0 16,-1 1 448-16,1 0 96 0,-1 1 0 0,-4 5 16 16,6-4-240-16,-6 4-48 0,6-1-16 0,1 2 0 15,0 3-416-15,-2 2-96 0,0 3-16 0,1 2 0 16,0 1 96-16,0 3 16 0,-2 1 0 0,1 3 0 16,-3 1-160-16,1 0-32 0,2 1 0 0,-3 0 0 15,0-2-128-15,0 0 0 0,0-3 0 0,1-2 0 16,-1 0 144-16,-1-3-144 0,0-1 160 0,0-3-160 0,-1-7 400 0,0 0-16 15,0 0 0-15,0 0 0 0,0 0 128 0,0 0 0 16,0 0 16-16,0 0 0 0,-2-6-192 0,2-2-32 16,0-2-16-16,0-3 0 0,0-4-160 0,0-1-128 15,2-1 144-15,-1-1-144 16,0-2 0-16,2 1 0 0,0 0 0 0,1 3 0 0,2 1 0 0,0 3 0 0,2 2 0 0,1 2 0 16,-4 2 0-16,2 4 0 15,1 0 0-15,-1 3 0 0,2 2 0 0,1 3 176 16,-1 0-48-16,1 3-128 0,0 2 224 0,0 0-64 15,-2 2-16-15,2 2 0 0,0-1-144 0,-1 0 0 0,-1 0 144 0,0 1-144 16,2-1 0-16,0-1 0 16,-2-1 0-16,1-1 0 15,0-4-1184-15,0 0-304 0,2-3-64 0,2-3-16 0</inkml:trace>
  <inkml:trace contextRef="#ctx0" brushRef="#br2" timeOffset="26688.23">324 7660 18431 0,'-10'-7'1632'0,"10"7"-1312"0,0 0-320 0,-5-6 0 0,-1-1 1600 0,3 0 240 16,3 7 48-16,-1-10 16 0,0-1-528 0,2 1-96 16,1-1-32-16,2-3 0 0,3-4-416 0,2-2-96 15,1-2-16-15,2 0 0 0,1-1-240 0,4-1-48 16,-1-1-16-16,3 2 0 0,-2 1-96 0,2 3-32 15,1 3 0-15,-3 2 0 0,0 3-96 0,-1 4 0 16,-1 0-16-16,-1 3 0 0,0 4-176 0,0 2 0 16,0 1 144-16,-1 3-144 0,1 0 0 0,0 3 0 15,0 0 0-15,-2 3 0 0,-2 1-192 0,0 4-128 16,-1 0 0-16,-4 1-16 16,-2-3-1008-16,0 0-192 0,-2-2-32 0,-2-1-16 15,-3-2-304-15,1-3-64 0,3-7-16 0,-6 5 0 16,-5-2-144-16,2-1-48 0,-1-4 0 0,-1-2 0 15,-3-2 528-15,2 0 96 0,-1-2 32 0,0-1 0 0,-1-2 1504 0,-1 0 496 0,2 2 0 0,-1 4 0 16,1 0 1984-16,1 2 400 0,1-1 64 0,1 3 32 0,-1 2-672 0,2 3-144 16,1 2-32-16,2 4 0 0,-2 2-1152 15,2 4-224-15,3 3-48 0,0 4-16 0,-2 3-464 0,2 2-96 16,1 0 0-16,1-6-128 0,1 4 208 0,0 1-64 16,1 3-16-16,1-1 0 0,1-1-128 0,2 0 0 15,0-1 144-15,2-2-144 0,-1-1 0 0,3-2 128 16,0-3-128-16,1-1 0 0,1-4 0 0,1-1 0 15,3-3 0-15,0-1 128 0,1-2-128 0,1-3 0 16,0-4 0-16,3-3 128 16,3-3-2752-16,-2-2-528 0</inkml:trace>
  <inkml:trace contextRef="#ctx0" brushRef="#br2" timeOffset="27081.74">800 7735 6447 0,'-9'-5'576'0,"9"5"-576"0,-7-5 0 0,1 1 0 15,1-2 4368-15,5 6 768 0,0 0 160 0,0 0 16 16,-4-8-3008-16,4 8-624 16,0 0-112-16,0 0-32 0,3-8-688 0,-3 8-144 15,11-1-16-15,-5 2-16 0,1 1-432 0,0 3-96 0,-1 1-16 0,2 3 0 16,0 2-128-16,-1 1 0 0,1 2 0 0,-1 3 0 16,-1 0 0-16,0 2 0 0,-1 1 0 0,1 7 0 15,-3-3 128-15,0-6-128 0,2-1 192 0,-5-4-64 16,0-3-128-16,0-10 160 0,-2 9-160 0,2-9 160 0,0 0 256 15,0 0 48-15,0 0 16 0,-8-3 0 0,1 0 160 0,2-3 48 16,-2-4 0-16,2-2 0 0,0-4-368 0,2-3-80 16,0-3-16-16,0 0 0 15,2 0-224-15,1 2 128 0,1 0-128 0,4 2 0 0,1 3 0 0,-1 2 0 16,0 2 0-16,2 1 0 0,2 1 0 0,0 2-128 16,-1 3 128-16,2 1 0 0,0 0 0 0,1 2 0 15,-1 2 0-15,0 4 0 0,0 1 0 0,2 2 0 16,-2 0 0-16,2 2 0 0,2 1 0 0,-1 2 0 0,-2 1 128 15,2-1-128-15,0-1 0 0,-1-1 0 16,-2 0 0-16,1 3 0 0,-1-2 0 0,-3-2 0 16,-1-3-192-16,-1 0 192 15,2-2-1824-15,-7-5-256 0,8 5-48 0,-8-5-8304 16,0 0-1648-16</inkml:trace>
  <inkml:trace contextRef="#ctx0" brushRef="#br2" timeOffset="27286.17">1169 7511 31727 0,'0'0'1408'0,"0"0"288"0,0 0-1360 0,0 0-336 0,0 0 0 0,0 0 0 16,0 0 688-16,0 0 64 0,0 0 16 0,11 10 0 15,-1 4-48-15,-2 1 0 0,-4 0 0 0,3 1 0 16,1 2-464-16,1 2-80 0,-3 1-32 0,1 1 0 16,3 0-144-16,-1 0 0 0,-2 0 0 0,0-2 0 15,0 0 128-15,0-2-128 0,-1-2 0 0,1-1 128 16,-2-4-400-16,1-1-96 0,0-4-16 0,-6-6-10592 15,0 0-2128-15</inkml:trace>
  <inkml:trace contextRef="#ctx0" brushRef="#br2" timeOffset="27443.55">1234 7718 32591 0,'-13'-7'1440'0,"13"7"304"0,0 0-1392 0,0 0-352 0,-9-4 0 0,9 4 0 0,0 0 672 0,0 0 64 16,-1-9 16-16,1 9 0 0,4-9-240 0,6 1-32 15,2 1-16-15,-3 1 0 0,1 0-288 0,1-1-176 0,2 0 192 0,1 0-192 32,2-1-1024-32,0 0-320 0,1 2-64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0T12:16:44.689"/>
    </inkml:context>
    <inkml:brush xml:id="br0">
      <inkml:brushProperty name="width" value="0.035" units="cm"/>
      <inkml:brushProperty name="height" value="0.035" units="cm"/>
    </inkml:brush>
  </inkml:definitions>
  <inkml:trace contextRef="#ctx0" brushRef="#br0">46 1 1839 0 0,'0'0'7116'0'0,"0"1"-7041"0"0,-20 45 792 0 0,20-45-725 0 0,-1 1 2 0 0,-2 15 11 0 0,3-15-102 0 0,0-1 17 0 0,2 6 26 0 0,-2-6-42 0 0,1 0 0 0 0,-1 0 0 0 0,1 0 0 0 0,-1 0-1 0 0,1 1 1 0 0,-1-1 0 0 0,1 0 0 0 0,0 0 0 0 0,-1 0 0 0 0,1 0 0 0 0,0-1 0 0 0,0 1 0 0 0,0 0 0 0 0,0 0 0 0 0,0 0 0 0 0,0-1 0 0 0,0 1 0 0 0,0 0 0 0 0,0-1 0 0 0,0 1 0 0 0,2 0 0 0 0,1 0 9 0 0,0 0 1 0 0,1-1 0 0 0,-1 1-1 0 0,8-1 1 0 0,9 2 159 0 0,-16-2-216 0 0,-3 0-6 0 0,1 0-1 0 0,-1 1 0 0 0,1-1 0 0 0,-1 1 0 0 0,1-1 0 0 0,-1 1 1 0 0,1 0-1 0 0,-1 0 0 0 0,1 0 0 0 0,-1 0 0 0 0,0 1 0 0 0,1-1 1 0 0,-1 0-1 0 0,0 1 0 0 0,0 0 0 0 0,0-1 0 0 0,2 4 0 0 0,-1-1 42 0 0,-1-1-1 0 0,0 0 1 0 0,0 1-1 0 0,0 0 0 0 0,-1-1 1 0 0,1 1-1 0 0,-1 0 1 0 0,0 0-1 0 0,0 0 0 0 0,0 0 1 0 0,-1 0-1 0 0,1 0 1 0 0,-1 0-1 0 0,0 0 0 0 0,0 0 1 0 0,-2 8-1 0 0,1-7 21 0 0,0 1-1 0 0,0 0 0 0 0,-1 0 1 0 0,0-1-1 0 0,0 1 0 0 0,-1-1 1 0 0,1 1-1 0 0,-1-1 0 0 0,0 0 1 0 0,-1 0-1 0 0,-3 4 0 0 0,4-6-7 0 0,1-1-1 0 0,-1 0 0 0 0,1 0 0 0 0,-1 0 1 0 0,0 0-1 0 0,0 0 0 0 0,0-1 0 0 0,0 1 1 0 0,0-1-1 0 0,0 0 0 0 0,0 0 0 0 0,0 0 1 0 0,0 0-1 0 0,-7 0 0 0 0,4 0 35 0 0,-1 1 0 0 0,1-1 1 0 0,-1 1-1 0 0,1 0 0 0 0,-11 6 0 0 0,13-5-315 0 0,-1 0 0 0 0,1 0 1 0 0,1 0-1 0 0,-1 0 0 0 0,-4 6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0T12:16:48.700"/>
    </inkml:context>
    <inkml:brush xml:id="br0">
      <inkml:brushProperty name="width" value="0.035" units="cm"/>
      <inkml:brushProperty name="height" value="0.035" units="cm"/>
    </inkml:brush>
  </inkml:definitions>
  <inkml:trace contextRef="#ctx0" brushRef="#br0">82 80 2703 0 0,'0'0'3379'0'0,"-13"6"-1654"0"0,12-6-1526 0 0,0 0-128 0 0,1-1 0 0 0,-1 1 0 0 0,0-1 0 0 0,0 1 0 0 0,0-1 0 0 0,0 1-1 0 0,1-1 1 0 0,-1 0 0 0 0,0 0 0 0 0,1 1 0 0 0,-1-1 0 0 0,0 0 0 0 0,1 0 0 0 0,-1 0 0 0 0,1 1 0 0 0,0-1 0 0 0,-1 0 0 0 0,1 0 0 0 0,0 0-1 0 0,-1-1 1 0 0,1 1 57 0 0,8-21 208 0 0,-6 19-302 0 0,8-10 12 0 0,-4 9-46 0 0,1-3 0 0 0,-1 4 0 0 0,-3 2 0 0 0,4-2 0 0 0,-6 3 0 0 0,-1 0 0 0 0,1 0 0 0 0,0-1 0 0 0,-1 1 0 0 0,1 0 0 0 0,-1 0 0 0 0,1 0 0 0 0,0 0 0 0 0,-1 0 0 0 0,1 0 0 0 0,0 0 0 0 0,-1 0 0 0 0,1 0 0 0 0,-1 0 0 0 0,1 0 0 0 0,0 0 0 0 0,-1 1 0 0 0,2-1 0 0 0,8 3 0 0 0,-5-2 11 0 0,-3-1 858 0 0,-20-10-69 0 0,15 9-745 0 0,2 0-17 0 0,-1 0 0 0 0,1 0-1 0 0,-1 1 1 0 0,0-1-1 0 0,1 1 1 0 0,-1-1 0 0 0,1 1-1 0 0,-1 0 1 0 0,0-1-1 0 0,0 1 1 0 0,1 0-1 0 0,-1 0 1 0 0,-3 1 0 0 0,4-1 47 0 0,-17 10 230 0 0,3 8-230 0 0,12-11-32 0 0,1-5-44 0 0,1 1-1 0 0,0-1 1 0 0,0 0-1 0 0,0 1 0 0 0,0 0 1 0 0,0-1-1 0 0,0 1 1 0 0,1 0-1 0 0,-1-1 0 0 0,1 1 1 0 0,0 0-1 0 0,0-1 1 0 0,0 5-1 0 0,0 2 2 0 0,-1-7-9 0 0,1 0-2 0 0,4 14 12 0 0,-3-14 388 0 0,34-12-62 0 0,-28 8-294 0 0,0 0-33 0 0,0 1-10 0 0,0 1 0 0 0,1 0 0 0 0,-8 0 0 0 0,1 0 0 0 0,-1 0 0 0 0,1 0 0 0 0,-1 0 0 0 0,0 1 0 0 0,1-1 0 0 0,-1 0 0 0 0,1 0 0 0 0,-1 0 0 0 0,1 0 0 0 0,-1 0 0 0 0,0 0 0 0 0,1 1 0 0 0,-1-1 0 0 0,1 0 0 0 0,-1 0 0 0 0,0 1 0 0 0,1-1 0 0 0,-1 0 0 0 0,0 1 0 0 0,1-1 0 0 0,5 6 0 0 0,-3-4 9 0 0,0 1 1 0 0,0-1-1 0 0,-1 1 0 0 0,1 0 0 0 0,-1 0 0 0 0,0 0 1 0 0,0 0-1 0 0,3 7 0 0 0,0 3 40 0 0,6 22 1 0 0,-10-31-42 0 0,0-1-1 0 0,0 1 1 0 0,-1-1 0 0 0,0 1 0 0 0,1-1 0 0 0,-1 1 0 0 0,-1-1 0 0 0,1 1 0 0 0,-1 4 0 0 0,-1 3-2 0 0,2-2 35 0 0,-1 0 0 0 0,-1 0 0 0 0,0 0 1 0 0,0 0-1 0 0,-1 0 0 0 0,-4 9 0 0 0,6-14-31 0 0,-1 0 0 0 0,0-1 0 0 0,0 1 0 0 0,0-1 0 0 0,-1 0 0 0 0,1 0 0 0 0,-1 1 1 0 0,1-1-1 0 0,-1-1 0 0 0,0 1 0 0 0,0 0 0 0 0,-1-1 0 0 0,1 0 0 0 0,0 1 0 0 0,-1-2 0 0 0,0 1 0 0 0,-4 2 0 0 0,1-3 7 0 0,0 1 0 0 0,0-1 0 0 0,-12 0 0 0 0,-8 2 54 0 0,25-4-57 0 0,-14 3 25 0 0,15-1-26 0 0,-8 1 518 0 0,8-2-542 0 0,1 0 0 0 0,0 1 0 0 0,-1-1-1 0 0,1 0 1 0 0,0 0 0 0 0,0 1 0 0 0,0-1-1 0 0,-1 0 1 0 0,1 0 0 0 0,0 1 0 0 0,0-1-1 0 0,0 0 1 0 0,-1 0 0 0 0,1 1 0 0 0,0-1 0 0 0,0 0-1 0 0,0 1 1 0 0,0-1 0 0 0,0 0 0 0 0,0 1-1 0 0,0-1 1 0 0,0 0 0 0 0,0 1 0 0 0,0-1-1 0 0,0 0 1 0 0,0 0 0 0 0,0 1 0 0 0,0-1 0 0 0,0 0-1 0 0,0 1 1 0 0,0-1 0 0 0,0 0 0 0 0,0 1-1 0 0,1-1 1 0 0,-1 0 0 0 0,0 1 0 0 0,0-1-1 0 0,0 0 1 0 0,0 0 0 0 0,1 1 0 0 0,-1-1 0 0 0,0 0-1 0 0,1 2 9 0 0,0 0 0 0 0,0 0 0 0 0,0-1 0 0 0,1 1 0 0 0,-1-1 0 0 0,0 1 0 0 0,1-1 0 0 0,-1 1 0 0 0,1-1-1 0 0,-1 0 1 0 0,3 2 0 0 0,4 0 3 0 0,-7-2 26 0 0,1-1-1 0 0,-1 0 0 0 0,1 0 1 0 0,-1 1-1 0 0,1-1 0 0 0,-1 0 1 0 0,1 0-1 0 0,-1 0 0 0 0,1-1 1 0 0,-1 1-1 0 0,1 0 1 0 0,-1-1-1 0 0,0 1 0 0 0,1 0 1 0 0,-1-1-1 0 0,1 0 0 0 0,-1 1 1 0 0,0-1-1 0 0,0 0 0 0 0,1 0 1 0 0,-1 0-1 0 0,2-1 0 0 0,-1-1-45 0 0,1 0-1 0 0,-1 0 0 0 0,0 0 0 0 0,0 0 0 0 0,0 0 1 0 0,1-4-1 0 0,-1 4 15 0 0,25-65 134 0 0,-25 61-117 0 0,6-23 122 0 0,-6 16 195 0 0,-2 13-441 0 0,-1 0-120 0 0,-3-5 209 0 0,4 6 27 0 0,0-1-1 0 0,-1 1 1 0 0,1 0 0 0 0,0-1-1 0 0,0 1 1 0 0,-1 0-1 0 0,1 0 1 0 0,0-1 0 0 0,0 1-1 0 0,-1 0 1 0 0,1 0 0 0 0,0-1-1 0 0,-1 1 1 0 0,1 0-1 0 0,-1 0 1 0 0,1 0 0 0 0,0 0-1 0 0,-1 0 1 0 0,1-1 0 0 0,0 1-1 0 0,-1 0 1 0 0,-14-5 59 0 0,11 3-52 0 0,-23-9 134 0 0,23 10-135 0 0,0-1 0 0 0,1 1-1 0 0,-1-1 1 0 0,1 0 0 0 0,-1 0-1 0 0,1 0 1 0 0,0-1 0 0 0,0 1-1 0 0,0-1 1 0 0,0 0 0 0 0,0 0-1 0 0,1 0 1 0 0,-1 0 0 0 0,1 0-1 0 0,-2-4 1 0 0,2 5-2 0 0,1-1 1 0 0,0 1-1 0 0,0-1 1 0 0,0 0-1 0 0,0 1 0 0 0,0-1 1 0 0,0 0-1 0 0,0-5 1 0 0,1 3-3 0 0,0 0 1 0 0,1 0-1 0 0,-1 0 1 0 0,1 0 0 0 0,0 0-1 0 0,0 0 1 0 0,1 1 0 0 0,2-9-1 0 0,1 0-5 0 0,-3 9 0 0 0,-1 0 0 0 0,1 1 0 0 0,-1-1 0 0 0,1 1 0 0 0,0 0 0 0 0,0-1 0 0 0,1 1 0 0 0,4-5 0 0 0,-2 4 0 0 0,2-3 0 0 0,9-5 0 0 0,-10 8 0 0 0,1 1 0 0 0,0 1 0 0 0,-7 2 0 0 0,6-2 33 0 0,-23-2-2 0 0,15 4-30 0 0,-1 0 0 0 0,1 0 0 0 0,-1 0 0 0 0,1 0-1 0 0,0 1 1 0 0,-1-1 0 0 0,1 1 0 0 0,0 0 0 0 0,0-1-1 0 0,-1 1 1 0 0,1 0 0 0 0,-4 3 0 0 0,-1 1 17 0 0,3-1 11 0 0,-1 5-23 0 0,3-4-16 0 0,0-1 0 0 0,1 1-1 0 0,-1 0 1 0 0,1 0 0 0 0,0 0 0 0 0,-1 8-1 0 0,2 8-18 0 0,9 15-5 0 0,-7-29 33 0 0,1 0 1 0 0,1 1 0 0 0,0 0 0 0 0,2-2 0 0 0,1-4 0 0 0,0-3 0 0 0,0-1 0 0 0,0 0 0 0 0,1-3 23 0 0,-5 4 3 0 0,16 2-11 0 0,-10-1-15 0 0,-3 1 0 0 0,2 3 0 0 0,-7-4-1 0 0,2 2-6 0 0,0 0 0 0 0,1 0 0 0 0,-1 0 0 0 0,0 0 0 0 0,0 0 0 0 0,0 1 0 0 0,0-1 0 0 0,3 5 0 0 0,-2 0 7 0 0,4 2-2 0 0,-5 0 8 0 0,-2 2 1 0 0,0-7 2 0 0,-1 1 1 0 0,1-1-1 0 0,-1 1 0 0 0,0 0 1 0 0,-1-1-1 0 0,1 1 0 0 0,-1 0 1 0 0,0-1-1 0 0,0 1 0 0 0,0-1 1 0 0,-1 1-1 0 0,0-1 0 0 0,-2 6 1 0 0,0-5 1 0 0,1 1 1 0 0,-1-1-1 0 0,0 0 0 0 0,0 0 1 0 0,-1 0-1 0 0,1-1 1 0 0,-1 0-1 0 0,0 1 1 0 0,-11 5-1 0 0,11-6-11 0 0,-1 0 13 0 0,4-3 17 0 0,-13-2-9 0 0,13 1-21 0 0,1 0 0 0 0,0-1 0 0 0,0 1 0 0 0,0 0 0 0 0,0 0 0 0 0,0 0 0 0 0,0 0 0 0 0,0 0 0 0 0,0 0 0 0 0,0 0 0 0 0,0 1 0 0 0,0-1 0 0 0,0 0 0 0 0,0 0 0 0 0,0 1 0 0 0,0-1 0 0 0,0 1 0 0 0,0-1 0 0 0,0 1 0 0 0,1-1 0 0 0,-1 1 0 0 0,0 0 0 0 0,0-1 0 0 0,1 1 0 0 0,-1 0 0 0 0,0-1 0 0 0,1 1 0 0 0,-1 0 0 0 0,0 1 0 0 0,-2 5 0 0 0,3-6 0 0 0,-1-1-1 0 0,1 1 0 0 0,0-1 1 0 0,-1 1-1 0 0,1-1 0 0 0,0 1 1 0 0,0 0-1 0 0,0-1 0 0 0,-1 1 1 0 0,1 0-1 0 0,0-1 0 0 0,0 1 1 0 0,0-1-1 0 0,0 1 0 0 0,0 0 1 0 0,0-1-1 0 0,0 1 0 0 0,1 0 1 0 0,-1-1-1 0 0,0 1 0 0 0,0-1 1 0 0,0 1-1 0 0,1 0 1 0 0,0 1-38 0 0,3 3 17 0 0,4-3-22 0 0,-6-3 42 0 0,0 1 1 0 0,0-1-1 0 0,0 0 0 0 0,0 1 1 0 0,0-1-1 0 0,-1 0 1 0 0,1 0-1 0 0,0 0 0 0 0,0 0 1 0 0,-1-1-1 0 0,1 1 1 0 0,0 0-1 0 0,-1-1 0 0 0,0 1 1 0 0,1-1-1 0 0,-1 1 1 0 0,0-1-1 0 0,0 0 0 0 0,0 0 1 0 0,0 1-1 0 0,2-4 1 0 0,1-4 0 0 0,-1 0 1 0 0,0-1 0 0 0,2-9-1 0 0,0 2 23 0 0,-3 10-5 0 0,0 1 0 0 0,0-1 0 0 0,-1 0 0 0 0,0 0 0 0 0,0 0-1 0 0,-1 0 1 0 0,1 0 0 0 0,-2-8 0 0 0,0 10-18 0 0,-1-1 0 0 0,2 6 1 0 0,-1-1 1 0 0,1 0-1 0 0,-1 0 0 0 0,1 0 0 0 0,-1 1 0 0 0,1-1 0 0 0,-1 0 0 0 0,1 1 1 0 0,-1-1-1 0 0,0 1 0 0 0,1-1 0 0 0,-1 0 0 0 0,0 1 0 0 0,0-1 0 0 0,1 1 1 0 0,-1 0-1 0 0,0-1 0 0 0,0 1 0 0 0,0 0 0 0 0,1-1 0 0 0,-1 1 0 0 0,0 0 1 0 0,0 0-1 0 0,0 0 0 0 0,0 0 0 0 0,0 0 0 0 0,-1 0 0 0 0,-12 3 31 0 0,-21 10 32 0 0,32-12-64 0 0,2 0 0 0 0,0-1 0 0 0,1 1 0 0 0,-1-1 0 0 0,0 0 0 0 0,0 1 0 0 0,0-1 0 0 0,0 0 0 0 0,1 0 0 0 0,-1 0 0 0 0,0 0 0 0 0,0 0 0 0 0,0 0 0 0 0,0 0 0 0 0,0 0 0 0 0,0 0 0 0 0,-1 0 0 0 0,1 0 0 0 0,1 0 0 0 0,-1-1 0 0 0,0 1 0 0 0,0 0 0 0 0,1 0 0 0 0,-1 0 0 0 0,0 0 0 0 0,1-1 0 0 0,-1 1 0 0 0,1 0 0 0 0,-1-1 0 0 0,0 1 0 0 0,1 0 0 0 0,-1-1 0 0 0,1 1 0 0 0,-1-1 0 0 0,1 1 0 0 0,-1-1 0 0 0,1 1 0 0 0,-1-1 0 0 0,1 1 0 0 0,0-1 0 0 0,-1-1 0 0 0,0 1 0 0 0,0 0-3 0 0,1 1 0 0 0,-1-1 0 0 0,1 0 0 0 0,-1 0 0 0 0,1 0-1 0 0,0 0 1 0 0,-1 0 0 0 0,1 0 0 0 0,0 0 0 0 0,0 0 0 0 0,0 0 0 0 0,0 0-1 0 0,-1 0 1 0 0,1 0 0 0 0,0 0 0 0 0,1 0 0 0 0,-1 0 0 0 0,0 0 0 0 0,0-1-1 0 0,1-2-5 0 0,0-3-4 0 0,-1-1 1 0 0,2 1-1 0 0,-1-1 0 0 0,5-11 0 0 0,-6 19 13 0 0,0-2 0 0 0,1-1 0 0 0,0 1 0 0 0,-1-1 0 0 0,1 1 0 0 0,0-1 0 0 0,0 1 0 0 0,1-1 0 0 0,-1 1 0 0 0,0 0 0 0 0,1-1 0 0 0,2-1 0 0 0,0-2 0 0 0,0 1 0 0 0,-3 3-5 0 0,1-1 0 0 0,0 1 0 0 0,0 0 1 0 0,1 0-1 0 0,-1 0 0 0 0,0 0 0 0 0,1 0 0 0 0,-1 0 0 0 0,1 1 0 0 0,-1-1 0 0 0,1 1 0 0 0,3-2 0 0 0,-5 3 5 0 0,5-2 0 0 0,1-1 0 0 0,0 3 0 0 0,0-1 0 0 0,-1-1 0 0 0,0-1 0 0 0,-3-1-10 0 0,-2 3-44 0 0,1 3-2654 0 0,-2-1 2656 0 0,0-1 0 0 0,1 0 0 0 0,-1 1 0 0 0,0-1 0 0 0,1 0 0 0 0,-1 0 0 0 0,0 0 0 0 0,1 1 0 0 0,-1-1 0 0 0,1 0 0 0 0,-1 0 0 0 0,0 0 0 0 0,1 0 0 0 0,-1 0 0 0 0,1 0 0 0 0,-1 0 0 0 0,0 0 0 0 0,1 0-1 0 0,-1 0 1 0 0,1 0 0 0 0,-1 0 0 0 0,1 0 0 0 0,-1 0 0 0 0,0 0 0 0 0,1 0 0 0 0,0 0 0 0 0,14-4-971 0 0,-10 3 883 0 0,-4 0 29 0 0,21-16 2034 0 0,-37 8-1459 0 0,11 7-394 0 0,-1 1-1 0 0,1 0 1 0 0,0 0-1 0 0,-1 0 1 0 0,1 1-1 0 0,-1 0 1 0 0,1-1-1 0 0,-1 1 1 0 0,1 1 0 0 0,-1-1-1 0 0,1 1 1 0 0,0 0-1 0 0,-7 2 1 0 0,8-2-102 0 0,-1 0 1 0 0,1 1 0 0 0,0-1 0 0 0,0 1 0 0 0,0 0-1 0 0,0 0 1 0 0,0 0 0 0 0,1 0 0 0 0,-1 1 0 0 0,1-1-1 0 0,-1 1 1 0 0,1 0 0 0 0,0-1 0 0 0,0 1 0 0 0,0 0-1 0 0,0 0 1 0 0,1 0 0 0 0,-1 0 0 0 0,1 1 0 0 0,0-1-1 0 0,0 0 1 0 0,0 1 0 0 0,0-1 0 0 0,0 7 0 0 0,-1 0-563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0T12:16:49.076"/>
    </inkml:context>
    <inkml:brush xml:id="br0">
      <inkml:brushProperty name="width" value="0.035" units="cm"/>
      <inkml:brushProperty name="height" value="0.035" units="cm"/>
    </inkml:brush>
  </inkml:definitions>
  <inkml:trace contextRef="#ctx0" brushRef="#br0">49 0 919 0 0,'0'0'80'0'0,"-5"4"-80"0"0,-1 2 0 0 0,1 1 512 0 0,0-1 96 0 0,1 0 8 0 0,-1-1 8 0 0,1 2-400 0 0,0 0-72 0 0,0 1-24 0 0,0 0 0 0 0,1 0-128 0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2:16:59.149"/>
    </inkml:context>
    <inkml:brush xml:id="br0">
      <inkml:brushProperty name="width" value="0.05292" units="cm"/>
      <inkml:brushProperty name="height" value="0.05292" units="cm"/>
      <inkml:brushProperty name="color" value="#FF0000"/>
    </inkml:brush>
  </inkml:definitions>
  <inkml:trace contextRef="#ctx0" brushRef="#br0">16894 11923 2751 0,'0'0'256'0,"0"0"-256"0,0 0 0 0,0 0 0 16,0 0 896-16,0 0 144 0,0 0 32 0,0 0 0 15,0 0-688-15,0 0-144 0,0 0-32 0,0 0 0 16,0 0 96-16,0 0 16 0,0 0 0 0,0 0 0 16,0 0 0-16,0 0 0 0,0 0 0 0,0 0 0 15,0 0-32-15,0 0 0 0,-8 0 0 0,8 0 0 0,0 0 16 0,-8 0 0 32,8 0 0-32,-6 1 0 0,6-1-48 0,0 0-16 0,-8 1 0 0,8-1 0 0,0 0 80 0,-8 2 32 15,8-2 0-15,0 0 0 0,-7 3-32 0,7-3-16 16,0 0 0-16,-8 2 0 0,8-2-48 0,0 0 0 15,-8 3 0-15,8-3 0 0,0 0-32 0,-8 5-16 16,8-5 0-16,-7 4 0 0,7-4 16 0,-7 4 0 16,7-4 0-16,0 0 0 0,-6 5-32 0,6-5 0 15,0 0 0-15,-7 5 0 0,7-5-48 0,-7 5-16 16,7-5 0-16,-5 5 0 0,5-5-128 0,0 0 128 16,0 0-128-16,-6 8 128 0,2-2-128 0,4-6 128 15,-4 7-128-15,4-7 128 0,0 0-128 0,0 0 128 16,-6 8-128-16,6-8 128 0,-3 7-128 0,3-7 0 0,0 0 0 0,-2 9 128 15,2-9-128-15,0 0 128 0,-3 10-128 0,3-10 128 16,0 0-128-16,-1 9 0 0,1-9 0 0,0 0 128 16,0 0-128-16,0 9 0 0,0-9 0 0,1 9 0 15,-1-9 0-15,0 0 192 0,3 8-192 0,-3-8 192 16,0 0-192-16,2 9 0 0,-2-9 0 0,0 0 128 16,0 0-128-16,0 0 128 0,0 0-128 0,0 0 128 15,0 0 48-15,5 7 0 0,-5-7 0 0,0 0 0 16,0 0 16-16,0 0 0 0,7 4 0 0,-7-4 0 15,0 0-64-15,0 0 0 0,10 2 0 0,-10-2 0 16,0 0-128-16,7 0 0 0,-7 0 0 0,0 0 0 16,0 0 0-16,0 0 0 0,9 1 0 0,-9-1 0 0,0 0 0 0,0 0 128 15,0 0-128-15,0 0 0 0,0 0 0 0,0 0 0 16,0 0 0-16,9 4 0 0,-9-4 0 0,0 0 0 16,8 3 0-16,-8-3 0 0,0 0 0 0,0 0 0 15,9 3 0-15,-9-3 0 0,0 0 0 0,6 6 128 16,-6-6-128-16,0 0 0 0,0 0 0 0,8 4 0 15,-8-4 0-15,0 0 0 0,9 6 128 0,-9-6-128 16,0 0 128-16,6 6-128 0,-6-6 160 0,0 0-160 16,0 0 192-16,7 6-192 0,-7-6 128 0,0 0-128 15,0 0 0-15,6 8 0 0,-6-8 144 0,6 6-144 16,-6-6 0-16,0 0 144 0,4 9-144 0,-4-9 0 16,0 0 0-16,6 7 128 0,-6-7-128 0,0 0 128 0,0 0-128 15,0 0 128-15,3 8-128 0,-3-8 128 0,0 0-128 16,2 9 128-16,-2-9-128 0,0 0 160 0,0 0-160 0,1 9 160 15,-1-9-160-15,0 0 192 0,0 0-192 0,0 0 192 16,-1 9-192-16,1-9 0 0,0 0 0 0,0 0 128 16,-2 9-128-16,2-9 0 0,-3 7 144 0,3-7-144 15,0 0 0-15,0 0 128 0,-6 8-128 0,6-8 0 16,-5 7 0-16,5-7 128 0,0 0-128 0,-6 6 0 16,6-6 128-16,0 0-128 0,-6 6 128 0,6-6-128 15,0 0 0-15,0 0 0 0,-8 4 0 0,8-4 0 16,0 0 0-16,-8 3 128 0,8-3-128 0,0 0 0 15,-7 4 0-15,7-4 0 0,-8 2 0 0,8-2 0 16,0 0 0-16,0 0 0 0,-8 2 0 0,8-2 0 0,0 0 0 16,-6 0 0-16,6 0 0 0,-7 1 128 0,7-1-128 0,0 0 0 15,-7 0 0-15,7 0 0 16,-7 0 0-16,7 0 0 0,0 0 0 0,0 0 0 0,-8 0 0 16,8 0 0-16,0 0 0 0,0 0 0 0,0 0 0 0,0 0 0 15,0 0 0-15,0 0 0 0,0 0 0 0,0 0 0 16,-7-1 0-16,7 1 0 0,0 0 0 0,0 0 0 15,0 0 0-15,0 0 0 0,0 0 0 0,0 0 0 16,0 0 0-16,0 0 0 0,0 0 0 0,0 0 0 16,0 0-176-16,0 0 176 15,0 0-960-15,0 0-112 0,0 0-16 0</inkml:trace>
  <inkml:trace contextRef="#ctx0" brushRef="#br0" timeOffset="1251.33">16900 11930 3679 0,'0'0'320'0,"0"0"-320"0,0 0 0 0,0 0 0 15,0 0 896-15,0 0 96 0,0 0 32 0,0 0 0 16,0 0-736-16,0 0-144 0,0 0-16 0,0 0-128 16,0 0 224-16,0 0-64 0,0 0-16 0,0 0 0 15,-7 2 112-15,7-2 32 0,0 0 0 0,0 0 0 16,-7 2 128-16,7-2 32 0,0 0 0 0,-7 2 0 15,7-2-128-15,0 0-32 0,-7 2 0 0,7-2 0 16,0 0-96-16,-8 4-32 0,8-4 0 0,-7 3 0 0,7-3 16 0,0 0 0 16,-7 3 0-16,7-3 0 0,-7 3 80 0,7-3 0 15,-8 2 16-15,8-2 0 0,0 0-16 0,0 0-16 16,-6 2 0-16,6-2 0 0,0 0-96 16,-6 4-16-16,6-4 0 0,-6 5 0 0,6-5-128 0,0 0 128 15,-7 4-128-15,7-4 128 0,-4 6-128 0,4-6 0 16,-6 6 0-16,6-6 128 0,-5 7-128 0,5-7 0 15,-5 6 0-15,5-6 128 0,-4 7-128 0,4-7 192 16,0 0-192-16,-5 9 192 0,1-1-64 0,4-8-128 16,0 0 192-16,-4 7-64 0,4-7-128 0,-4 8 128 15,4-8-128-15,0 0 128 0,-3 9-128 0,3-9 128 16,-3 9-128-16,3-9 128 0,0 0-128 0,-2 8 128 0,2-8-128 16,-2 9 128-16,2-9-128 0,0 0 192 0,-1 10-192 0,1-10 192 15,0 0-32-15,0 0 0 0,0 0 0 0,0 0 0 16,0 0-160-16,1 9 192 0,-1-9-192 0,0 0 192 15,0 0-64-15,0 0 0 0,0 0 0 0,0 0 0 16,0 0 0-16,7 5 0 0,-7-5 0 0,0 0 0 16,0 0-128-16,9 3 128 0,-9-3-128 0,0 0 128 15,0 0-128-15,10-2 192 0,-3 0-192 0,-7 2 192 16,0 0-192-16,9-2 128 0,-9 2-128 0,8-2 128 16,-8 2-128-16,9-2 0 0,-9 2 0 0,0 0 128 15,9-3-128-15,-9 3 0 0,0 0 0 0,8-1 0 16,-8 1 0-16,0 0 0 0,9 0 0 0,-9 0 128 15,9 0-128-15,-9 0 0 0,0 0 0 0,9 3 0 16,-9-3 0-16,0 0 0 0,0 0 0 0,9 3 0 0,-9-3 0 16,0 0 0-16,8 4 0 0,-8-4 0 0,0 0 0 15,0 0 0-15,0 0 144 0,7 8-144 0,-7-8 176 16,5 7-48-16,-5-7 0 0,5 7 0 0,-5-7-128 16,2 9 192-16,-2-9-192 0,0 10 192 0,0-10-192 0,-1 10 192 15,1-10-192-15,-1 9 192 0,1-9-192 0,-1 10 128 16,1-10-128-16,-4 9 128 0,-1-1-128 0,2-1 0 15,3-7 0-15,-5 7 128 0,5-7-128 16,-5 9 0-16,-2-3 144 0,2-1-144 0,5-5 144 0,-6 7-144 16,0-3 192-16,6-4-192 0,-7 5 208 0,7-5-64 15,-8 4-16-15,8-4 0 0,0 0-128 0,-6 3 160 16,6-3-160-16,-7 4 160 0,7-4-160 0,-7 1 192 16,7-1-192-16,0 0 192 0,-6 0-192 0,6 0 160 15,-8 1-160-15,8-1 160 0,-6 0-160 0,6 0 128 0,-7 1-128 16,7-1 128-16,0 0-128 0,0 0 0 0,0 0 0 15,0 0 128-15,-8 3-128 0,8-3 0 0,0 0 0 0,0 0 0 16,0 0 0-16,0 0 0 0,0 0 0 0,0 0 0 16,0 0-352-16,0 0 0 0,0 0 0 0,0 0 0 31,0 0-1616-31,0 0-320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3:15:27.92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4633 659 20383 0,'0'0'896'0,"0"0"192"0,-3-2-864 0,3 2-224 16,0 0 0-16,0 0 0 0,0 0 192 0,4-4-16 16,2 1 0-16,2 1 0 0,4 0 544 0,4 0 112 15,3-2 32-15,4 1 0 0,0-1 0 0,2-1 0 16,3 0 0-16,-1-1 0 0,1 1-160 0,1 0-48 15,2 0 0-15,0-1 0 0,0 3-224 0,1 1-48 16,-1 0-16-16,0 2 0 0,-3 0-144 0,-4 1-32 16,-2 0 0-16,-2 1 0 0,-3 0-192 0,-3 0 128 0,-3-1-128 0,-4 1 0 15,-7-2 208-15,0 0-48 16,0 0-16-16,0 0 0 0,0 0 112 0,-6 1 32 0,-3-1 0 0,-4 0 0 16,-3-1 80-16,-2-1 16 0,-4 1 0 0,-2-1 0 15,2 0-80-15,-3 1-16 0,0 0 0 0,0 1 0 16,0 1-112-16,0 0-32 0,-4 1 0 0,1 1 0 15,-1 2-16-15,0 0 0 0,-3 3 0 0,0 0 0 16,1 1 32-16,1 0 0 0,2 2 0 0,3 2 0 0,2 0-32 16,4 1 0-16,0 1 0 0,3 1 0 0,3 0-128 0,2 1 0 15,2-2 0-15,4 1 0 0,2-1 0 0,3 0 0 16,2 1 0-16,2-2 0 0,4-2 0 0,2-1 0 16,2-1 0-16,3-1 0 0,4-2 0 0,2-3 128 15,1-2-128-15,2-2 128 0,0-2 96 0,1-2 16 16,-1-4 0-16,-2-3 0 0,-1-3 240 0,-5-2 48 15,-3-1 16-15,-3-2 0 0,-2 0 32 0,-4-2 16 16,-3 0 0-16,-2 0 0 0,-5 3-96 0,-3 1-32 16,-2 3 0-16,-3 2 0 0,-4 2-176 0,-2 3-32 0,0 3-16 15,-2 2 0-15,0 3-240 0,0 3-256 0,0 3 48 0,2 3 16 32,0 3-1568-32,2 3-304 0,2 3-64 0</inkml:trace>
  <inkml:trace contextRef="#ctx0" brushRef="#br0" timeOffset="2121.96">5100 967 11343 0,'0'0'496'0,"0"0"112"0,0 0-480 0,0 0-128 0,0 0 0 0,0 0 0 15,0 0 1024-15,0 0 176 16,-4-2 32-16,4 2 16 0,0 0 256 0,-3-5 48 15,-1 1 16-15,4 4 0 0,-2-4-128 0,2 4-32 16,-2-6 0-16,0 2 0 0,2 4-144 0,-1-5-48 16,1 5 0-16,0 0 0 0,0 0-272 0,0 0-64 0,0 0-16 0,0 0 0 15,0 0-288-15,0 0-48 16,0 0-16-16,-1 7 0 16,0 2-192-16,1 3-64 0,0 2 0 0,1 4 0 0,0 1-16 0,1 2-16 15,0 2 0-15,-1 3 0 0,0-1-32 0,-1 1 0 0,0 1 0 0,3-1 0 16,-2 1-192-16,0-1 144 0,0-2-144 0,1-2 128 15,1-2-128-15,0-1 0 0,-1-3 0 0,-1 1 128 16,0-3-128-16,1-1 0 0,0-2 0 0,1-1 0 16,-1-2 0-16,-2-2 0 0,0-6 128 15,0 0-128-15,0 0-256 0,0 0-64 0,0 0-32 0,0 0 0 32,1-7-304-32,0-3-64 15,0-3-16-15,-1-2 0 0,0-1-864 0,0-4-192 0,0-1-16 16,0-4-16-16,0-4 0 0,-1 1 0 0,0-1 0 0,0 0 0 0,-3 2 1312 0,2-1 256 15,1 1 48-15,0 2 16 0,0-1 1232 0,1 4 256 16,1 1 48-16,2 3 16 0,2 0 112 0,0 3 0 16,2 0 16-16,1 3 0 0,0 2-832 0,2 2-160 15,2 0-48-15,0 1 0 0,2 2-48 0,0 0-16 16,1 2 0-16,1 1 0 0,-1 2 144 0,1 1 32 16,-2 2 0-16,-1 3 0 0,-2 0-240 0,-1 2-32 15,-2 1-16-15,-3 1 0 0,1 0-48 0,-3 2-16 16,-2 1 0-16,-2 1 0 0,-3 2-80 0,-2-1-128 15,-3 2 176-15,2-2-176 0,-4-1 192 0,0 0-192 16,-2-3 192-16,0-2-192 0,0 0 192 0,-1-1-192 0,-1-1 192 0,1-1-192 16,-1-1 160-16,0-1-160 0,2-1 128 0,1-1-128 15,0 1-208-15,1-2-128 0,0 0-32 16,2 0 0 0,0 0-2144-16,3 0-432 0,0 1-96 0,2 2-16 0</inkml:trace>
  <inkml:trace contextRef="#ctx0" brushRef="#br0" timeOffset="2624.17">5529 922 19343 0,'0'0'1728'0,"0"0"-1392"0,0-6-336 0,0 6 0 16,0 0 2272-16,0-4 384 0,0 4 80 0,0 0 16 0,0 0-272 0,0 0-48 15,0 0-16-15,0 0 0 16,0 0-1072-16,3 8-224 0,-2 0-32 0,0 5-16 15,0 2-496-15,0 3-112 0,0 0-16 0,-1 3 0 16,0 1-192-16,1 1-32 0,0 0-16 0,3 0 0 0,-4-1-208 0,0 2 0 16,0-1-192-16,2 1 192 0,1-2 0 0,0-2-128 15,2-2 128-15,0-1 0 16,0-2-1456-16,0 0-224 0,3-4-48 0,0-3-16000 16</inkml:trace>
  <inkml:trace contextRef="#ctx0" brushRef="#br0" timeOffset="3475.73">6203 749 29487 0,'0'0'2624'0,"0"0"-2112"16,0 0-512-16,0 0 0 0,0 0 1168 0,1-4 128 15,1-2 32-15,1 2 0 0,2-2-48 0,0 2 0 16,3 0 0-16,2 0 0 0,2 1-672 0,1 0-144 0,0-2-16 0,3 2-16 15,-1 0-288-15,2-1-144 0,0 2 160 0,1 0-160 16,-2 1-192-16,1 0-128 16,-2 0-16-16,1 1-16 0,-3 0-2816 0,-1 1-560 0</inkml:trace>
  <inkml:trace contextRef="#ctx0" brushRef="#br0" timeOffset="3638.39">6195 911 40319 0,'0'0'1792'0,"0"0"352"16,0 0-1712-16,0 0-432 0,0 0 0 0,0 0 0 0,0 0 400 0,0 0 0 16,0 0 0-16,8 0 0 0,-1-1-16 0,4 1 0 15,3-1 0-15,0 1 0 0,1 1-256 0,3 0-128 16,1 0 0-16,-1 0 128 16,2 0-1104-16,1-1-240 0,1 0-32 0</inkml:trace>
  <inkml:trace contextRef="#ctx0" brushRef="#br0" timeOffset="5867.89">7699 554 24879 0,'-11'-6'1088'0,"11"6"256"32,2-3-1088-32,-1-2-256 0,-2 2 0 0,-2 0 0 0,-1-1 992 0,1 1 144 0,1 0 16 0,0-1 16 15,2 4 224-15,0 0 32 0,3-3 16 0,3 0 0 0,3-2-800 0,3 2-144 16,4 1-48-16,4 0 0 0,3-1-160 0,3 1-32 16,0 1-16-16,2-1 0 0,1-1-32 0,-2-1 0 15,-1 2 0-15,3-1 0 0,-1 0-48 0,0 0-16 16,1 1 0-16,-2 1 0 0,1 1-144 0,-3 0 160 15,-4 0-160-15,-1 2 160 16,-4 2-160-16,-3-1 0 0,-2-1 0 0,-3 0 0 0,-1 0 0 0,-7-2 0 16,0 0 0-16,0 0 0 0,0 0 0 0,-8 4 0 15,-3-1-192-15,-3-1 192 0,-3 0 0 0,-3 1 0 16,0-1 0-16,-4 0 0 0,-1-1 0 0,1 1 0 16,-1 1 0-16,0-1 192 0,-1 0-32 0,-3 1 0 15,0 1 0-15,0 0 0 0,1 0 0 0,4 2 0 16,0 0 0-16,1 2 0 0,1 2-160 0,2 1 128 0,2 0-128 0,2 2 128 15,1-1-128-15,-2 3 0 0,4-2 0 16,4 0 0-16,2 0 0 0,2 0 0 0,2 0 0 0,3-1 0 16,1 0-128-16,2 0 128 0,3 1 0 0,0-2 0 15,4-1 0-15,2-2-144 0,3-2 144 0,1 0 0 16,3-2 0-16,1-2-128 0,1-2 128 0,1 0 0 16,0-2 0-16,-1-2 0 15,-3-3 0-15,0-1 144 0,-4 1-144 0,-2 0 160 0,-3-2-160 0,-5-1 160 0,-2-1 32 0,-4-1 0 16,-1 0 0-16,-2 1 0 0,-4 0 80 0,-3 1 32 15,-4 2 0-15,0 0 0 0,-1 0-80 0,0 3-16 16,-1-1 0-16,2 4 0 0,-1 2-208 0,2 2 0 16,2 1-192-16,-1 3 192 31,3 1-1552-31,3 0-208 0,0 4-32 0</inkml:trace>
  <inkml:trace contextRef="#ctx0" brushRef="#br0" timeOffset="6480.39">8238 821 23039 0,'0'0'2048'0,"0"0"-1648"0,0 0-400 0,2-7 0 0,-1 0 2176 0,-2 1 368 15,-2-2 64-15,-2 2 16 0,-1-1-1376 0,-1 0-272 0,-3 2-48 0,0 0-16 16,-1 2-64-16,-1 3-16 16,-1 1 0-16,0 3 0 0,1 1-416 0,-2 2-96 0,1 0 0 0,0 3-16 15,1 2-304-15,1 2 0 0,1 0 0 0,1 0 0 16,3 2 0-16,0-1 0 15,2-1 0-15,1-1-144 0,1 0 144 0,1-2-160 0,1-3 160 0,2 1-160 0,3-1 0 0,0-2 0 16,3 0 0-16,0-3 0 0,2-2 160 0,1-1-128 16,0-1 128-16,1-3-128 0,0-1 128 0,2-1-208 15,-1-2 80-15,0-1 128 0,2-2-192 0,-2 0 192 16,0-1-160-16,0-1 160 0,-4-2 0 0,0 0 0 16,0 1 0-16,-2 2 0 0,-3 1 0 0,1 2 0 31,-3 1 0-31,1 3 0 0,-3 5 128 0,0 0 32 0,0 0 0 0,0 0 0 0,0 0 32 0,-5 4 0 15,2 3 0-15,-1 2 0 0,-1 2-192 0,1 1 0 16,0 2 0-16,1 2 0 0,0-1 0 0,2-1-144 16,1-1 144-16,1 2 0 0,1-2 0 0,1 0 0 15,2-1 0-15,0-2 0 0,2-2-144 0,2-2 144 16,1-1 0-16,2-2-144 0,0-1 144 0,1-2 0 16,0-3 0-16,1-1 0 0,1-3 0 0,0-1 0 15,-1-2 0-15,1-1 0 16,-2-2 0-16,-1-1 0 0,-2-3 0 0,-1 2 0 0,0 0 0 0,-3 0 0 0,0 3 0 0,-2 3 0 15,-1 1 0-15,0 1 0 0,-3 7 0 0,0 0 0 16,0 0 128-16,0 0 48 0,0 0 16 0,0 7 0 16,0 1-192-16,0 2 160 15,0 2-160-15,0 1 160 16,1 0-160-16,0-1 0 0,0 0 0 0,2 0 0 16,2 0 0-16,0 0 0 0,1-1 0 0,-1 0 0 15,2-2 0-15,0-1 0 0,3-3 0 0,0-1 0 16,-1-3 192-16,0-2 0 0,0-4 0 0,-1 0 0 15,2-3 32-15,1-2 16 0,-3-2 0 0,1-2 0 16,-2-2 48-16,0 0 16 0,-1-2 0 0,-1 1 0 0,-1 0-176 0,0 2-128 16,-3 0 144-16,-1 2-144 0,-1 1 0 0,-1 1 0 15,-2 0 0-15,1 3 0 16,-1 4-672-16,-1 2-32 0,0 2 0 0,-1 1 0 16,1 2-2944-16,0 3-576 0</inkml:trace>
  <inkml:trace contextRef="#ctx0" brushRef="#br0" timeOffset="6780.31">8732 971 29663 0,'11'-4'1312'0,"-4"2"272"0,1-2-1264 15,2 0-320-15,2-1 0 0,1-1 0 0,-1-1 1568 0,1 0 256 16,2-1 48-16,-2 1 16 0,-2-1-672 0,0-1-128 16,-1 0-16-16,-2-1-16 0,-3 0-608 0,-1 1-128 0,1 0-32 0,-2 1 0 15,-1 0-80-15,-2 3-16 0,0 5 0 0,-3-5 0 16,3 5 0-16,-8-1 0 0,-2 1 0 0,-1 3 0 15,0 4-192-15,-1 2 0 16,-2 1 128-16,1 1-128 0,0 2 0 0,1 0 0 0,1 0 0 0,-2 2 0 16,4 0 0-16,1 2 0 0,1-2 0 0,2-1 0 0,1 1 0 0,4-1 0 15,2 0 0-15,1-1 0 0,2-2 0 0,3-1 0 16,2-1 0-16,2-1 0 0,1-2-144 16,3-1 144-16,1-1-208 0,2-3 80 15,1-2-384-15,1-1-80 0,0-2-16 16,2-4 0-16,1-2-2608 0,3-3-528 0</inkml:trace>
  <inkml:trace contextRef="#ctx0" brushRef="#br0" timeOffset="6999.71">9498 547 28559 0,'-2'-13'1264'0,"2"7"272"0,0 1-1232 0,0-1-304 15,0 1 0-15,0 0 0 0,0 5 1808 0,0 0 304 16,0 0 64-16,0 0 16 0,0 0-784 0,0 0-144 0,0 0-48 0,0 0 0 15,0 9-752-15,0 1-144 16,0 4-48-16,-1 3 0 0,0 1-272 0,1 3 160 16,-1 1-160-16,-1 1 128 0,-2 2-128 0,0 6 0 15,1-2 0-15,0-1 128 0,3-2-320 0,0 0-80 16,0-3-16-16,0-1 0 16,3-2-1664-16,-1-2-336 0,0-4-64 0</inkml:trace>
  <inkml:trace contextRef="#ctx0" brushRef="#br0" timeOffset="7173.04">9352 802 38703 0,'-12'-11'3440'0,"9"7"-2752"0,0-1-560 0,3 5-128 0,-1-5 0 0,3-1 192 0,3 1-192 0,1-1 192 0,3 1 240 0,4-1 48 16,4 1 16-16,3-1 0 0,3 2-304 0,3-1-48 15,4 1-16-15,1 0 0 0,1 0-128 0,2 1 0 16,2 0 0-16</inkml:trace>
  <inkml:trace contextRef="#ctx0" brushRef="#br0" timeOffset="7926.22">10448 574 29487 0,'0'0'2624'16,"0"0"-2112"-16,0 0-512 0,0 0 0 15,0 0 640-15,0 0 32 0,0 0 0 0,0 0 0 0,-3 6 96 0,1 3 32 16,0 3 0-16,1 1 0 0,-1 2-272 0,1 4-48 16,-2 0-16-16,1 0 0 0,0 3-288 0,1 2-176 15,-1-1 192-15,-1 1-192 0,1 0 144 0,0 1-144 16,1-2 0-16,-1-1 144 0,0-2-144 0,-1-2 0 0,2-3 144 15,0-2-144-15,-1 1 0 0,2-4 144 16,-2-3-144-16,2-7 0 0,0 0 208 0,0 0-64 16,0 0-16-16,0 0 0 0,-2-5 32 0,0-4 0 15,2-3 0-15,2-4 0 0,0-3-160 0,0-4 192 16,1-4-192-16,2-3 192 0,0-4 0 0,0-1 16 16,-1-2 0-16,0 6 0 0,2-3 16 0,-2 1 0 15,3 1 0-15,1 3 0 0,-1 3 96 0,2 3 32 0,2 1 0 16,3-1 0-16,2 4-128 0,-1 4-32 0,-1 1 0 0,1 5 0 15,0 3-192-15,1 2 0 0,-4 0 0 0,0 3 0 16,-2 1 0-16,-2 2 0 0,-1 2 0 0,-3 1 0 16,-1 3-256-16,-2 2-32 0,-2 1-16 0,-3 3 0 31,-3 3-272-31,-2-1-64 0,-4 3-16 0,-3 4 0 16,-2 1-96-16,-2 0-16 0,0-1 0 0,1-2 0 0,2-2 480 0,-6 2 96 0,4-5 0 0,3-2 16 15,3-3 736-15,3-4 144 0,2-1 16 0,2-2 16 16,3 0 32-16,3-4 0 0,0 0 0 0,0 0 0 15,0 0-464-15,0 0-96 0,4 3-16 0,4 0 0 0,2 2-192 0,2-1 128 16,2 1-128-16,3 2 0 0,0 2 128 0,3 0-128 16,1 1 0-16,1 1 144 0,0 1 0 0,-1 1 0 15,-1 1 0-15,-2 0 0 0,1 3-144 0,0-2 160 16,-3 1-160-16,-3-2 160 0,-2-1-160 0,0 2 0 16,-1-1 144-16,-1-1-144 0,-1 0 128 0,-2-1-128 15,2-2 128-15,-2-1-128 0,-2-3 0 0,0 0 0 16,1 0-192-16,-5-6 64 15,4 4-1456-15,-4-4-272 0,0 0-64 0</inkml:trace>
  <inkml:trace contextRef="#ctx0" brushRef="#br0" timeOffset="8146.73">11173 702 40543 0,'0'0'1792'0,"2"-6"384"0,0-1-1744 0,2 0-432 0,4 0 0 0,1 1 0 16,1-2 0-16,2 3 128 0,1 0-128 0,1 1 0 15,3 1 144-15,-1 0-144 0,2 1 160 0,-2 1-160 16,1 1-880-16,-1 0-272 16,2 1-48-16</inkml:trace>
  <inkml:trace contextRef="#ctx0" brushRef="#br0" timeOffset="8305.34">11196 878 29487 0,'0'0'2624'15,"0"0"-2112"-15,0-6-512 0,1 2 0 0,0-2 2192 0,2 2 336 0,3 1 64 0,0-1 16 16,3 0-1520-16,2 0-320 16,3 0-48-16,3 1-16 0,2 1-384 0,1 1-64 0,2 0-32 0,2 1 0 15,-1-1-224-15,1-1 0 0,1 2 0 0,2 0 0 47,-1 0-2656-47,-1 0-416 0</inkml:trace>
  <inkml:trace contextRef="#ctx0" brushRef="#br0" timeOffset="9300.7">12387 663 18431 0,'-6'-1'1632'0,"1"0"-1312"16,1 0-320-16,4 1 0 0,-5-2 3536 0,5 2 640 15,0 0 128-15,0 0 32 0,0 0-2272 0,0 0-448 16,0 0-80-16,0 0-32 0,7-3-736 0,4 0-128 15,2 1-48-15,3 0 0 0,4 0-208 0,2 0-64 0,2-2 0 0,3 2 0 16,-2-1-192-16,0-1-128 0,2 1 160 0,-3 0-160 16,-2 0 144-16,-2 0-144 0,-1 1 128 0,-3 0-128 15,-2 1 128-15,-3 0-128 0,-2-1 0 0,-1 2 128 16,-8 0-128-16,0 0 0 0,0 0 0 0,0 0 0 16,0 0 0-16,0 0-144 15,0 0 0-15,0 0 0 16,0 0-240-16,0 0-32 0,0 0-16 0,-2 6 0 15,2-6-1328-15,-3 7-272 0,3-7-48 0</inkml:trace>
  <inkml:trace contextRef="#ctx0" brushRef="#br0" timeOffset="9679.44">13266 402 26719 0,'0'0'2368'16,"0"0"-1888"-16,0 0-480 0,0 0 0 0,0 0 896 0,0 0 64 15,0 0 32-15,0 0 0 0,0 0-176 0,-6 1-48 16,0 2 0-16,-1 1 0 0,-1 2-432 0,0 0-80 15,0 3-32-15,-1 1 0 0,0 1-32 0,1 1-16 16,0 1 0-16,0 1 0 0,0-1 96 0,3-1 32 16,-1 1 0-16,2 0 0 0,0-1 16 0,0 1 16 0,3-2 0 0,-1-2 0 15,2 1 128-15,2 0 32 0,-2-2 0 0,4-1 0 16,2-2-160-16,2 1-16 0,1-2-16 0,2 0 0 0,1-1-160 0,2-1-16 16,1-1-128-16,4-1 192 0,0 0-192 0,2-1-240 15,2 1 48-15,-1-1 16 16,-2-2-2032-16,-1 1-416 0,1 0-64 0</inkml:trace>
  <inkml:trace contextRef="#ctx0" brushRef="#br0" timeOffset="9883.36">13483 498 15663 0,'0'0'1392'16,"0"0"-1120"-16,-4-4-272 0,-1 0 0 0,5 4 3472 0,-5-4 640 31,2 1 128-31,3 3 32 0,0 0-2032 0,0 0-384 0,0 0-96 0,0 0-16 0,-4 4-912 0,0 2-176 16,2 2-32-16,1 0-16 0,2 3-112 0,-1 3-32 15,0 1 0-15,0 1 0 0,-1 2-16 0,0 2 0 16,0 1 0-16,1 6 0 16,-3-1-192-16,1-2-32 0,-1 0-16 0,1 0 0 0,1-2-208 0,0-1 144 15,1-1-144-15,1 0 128 0,0-4-128 0,0 0 0 16,0-3 0-16,2-1 0 0,0-1-272 0,0-2-96 0,1-2-16 16,2-1 0-1,-1-2-2176-15,2-2-432 0,-2 0-80 0</inkml:trace>
  <inkml:trace contextRef="#ctx0" brushRef="#br0" timeOffset="10247.54">13939 427 30575 0,'0'0'1344'0,"0"0"304"0,0 0-1328 16,0-6-320-16,0 6 0 0,0-5 0 0,0 5 1632 0,0 0 256 0,0 0 48 0,0 0 16 15,0 0-736-15,0 0-160 16,0 0-32-16,0 0 0 0,-1 8-608 0,0 1-128 0,0 4-32 0,0 2 0 15,0 1-128-15,1 1-128 0,0 3 144 0,0 2-144 16,0 1 128-16,0 1-128 0,-2 1 0 0,2 0 144 16,-1-1-144-16,0 5 0 0,0 1 0 0,2-5 0 31,-1-1-624-31,0-4-48 0,0 1-16 0,1-1 0 16,0-3-2576-16,1-3-512 15</inkml:trace>
  <inkml:trace contextRef="#ctx0" brushRef="#br0" timeOffset="10464.4">13780 748 32255 0,'-7'-5'2864'0,"3"0"-2288"15,1 0-576-15,1-1 0 16,1 1 960-16,1 5 96 16,1-6 16-16,-1 6 0 0,7-4-272 0,3-1-48 15,3 2-16-15,3 1 0 0,4 0-512 0,2-1-96 16,2 0-128-16,1 1 176 0,2 0-176 0,1 1 0 15,0 0 0-15,2 1 128 0,0-2-128 0,-1 1-256 16,2-1 64-16,1 1 16 16,-1-2-2144-16,1 1-432 0,0-1-96 0</inkml:trace>
  <inkml:trace contextRef="#ctx0" brushRef="#br0" timeOffset="10654.23">14434 473 13823 0,'0'0'1216'16,"-2"-4"-960"-16,0-2-256 0,1 1 0 0,1 5 4064 0,-2-6 768 0,2 6 160 0,0 0 16 15,0 0-2528-15,0 0-512 0,0 0-112 0,0 0 0 16,0 0-768-16,0 0-128 0,0 0-48 0,3 7 0 16,-1 2-304-16,0 2-64 0,0 1-16 0,0 0 0 15,1 2-160-15,-1 5-48 0,-1 1 0 0,0-1 0 16,0 1-176-16,0 2-144 0,0-1 192 0,3 5-192 16,-2 0 128-16,1-3-128 0,2-2 0 0,0-1 0 15,1-4 0-15,-1-1-272 0,1 1 48 0,0-2 16 16,2-2-1968-16,0-1-400 15,0-1-80-15</inkml:trace>
  <inkml:trace contextRef="#ctx0" brushRef="#br0" timeOffset="10984.44">14798 562 23951 0,'0'0'1056'0,"-3"-2"224"15,-2 1-1024-15,1 1-256 0,0 2 0 0,-1 1 0 0,0 3 2368 0,-1 0 400 16,3 2 96-16,-1 1 16 0,0 1-1600 0,1 4-320 15,1 3-64-15,2-1-16 0,0 2-384 0,1-1-80 16,2 1-16-16,3 1 0 0,2-3-144 0,1 0-48 0,1-2 0 0,2-1 0 16,1-2 0-16,2-2 0 0,0-3 0 0,2 0 0 15,-1-3-16-15,2-2 0 0,0-3 0 0,1-1 0 16,1-3 0-16,0-2 0 16,0-6 0-16,-1-1 0 0,1-3 96 0,-1-1 16 0,-3-5 0 0,-1 0 0 15,-3-2 0-15,-5 5 0 0,-1-1 0 0,-2 0 0 0,-3 0 256 0,-2 2 48 16,-3 1 16-16,-2 2 0 0,-5 1-32 0,-4 0 0 15,-4 1 0-15,0 5 0 0,-3 2-432 0,-2 4-160 16,1 2 0-16,-1 4 144 0,1 1-144 0,1 2 0 16,1 4-192-16,1 3 192 15,2 3-512-15,4-1 0 16,1 3 16-16,1 2 0 0,1 1-1856 0,2 0-368 0,3 0-80 0</inkml:trace>
  <inkml:trace contextRef="#ctx0" brushRef="#br0" timeOffset="11393.17">15642 701 33407 0,'0'0'1472'0,"0"0"320"0,0 0-1440 16,1-5-352-16,-1 1 0 0,3 1 0 0,5-1 576 0,1 0 64 15,1 0 0-15,2-1 0 0,3 1 16 0,2-1 16 16,0 0 0-16,3-1 0 0,1 1-464 0,1-1-80 16,0 1-128-16,5-1 176 15,-2 0-1440-15,-3 2-272 0,-3 1-64 0</inkml:trace>
  <inkml:trace contextRef="#ctx0" brushRef="#br0" timeOffset="11550.56">15641 827 36575 0,'0'0'1616'0,"0"0"336"0,0 0-1568 16,0 0-384-16,6 0 0 0,1 0 0 0,1 0 0 0,2-1 0 0,2 0 0 0,3 0 0 15,2 0 384-15,2 0 0 0,8-1 0 0,0 0 0 16,2 1-256-16,2 0-128 15,1 0 0-15,2 1 128 16,2 0-1856-16,4 0-384 0,1-2-80 0</inkml:trace>
  <inkml:trace contextRef="#ctx0" brushRef="#br0" timeOffset="11927.02">16935 376 34095 0,'0'0'3024'0,"-4"-4"-2416"15,-3-3-480-15,0 2-128 0,-2 0 128 0,-2 1 16 16,-1-2 0-16,-2 4 0 0,-3 3 560 0,-1 3 96 16,0 0 32-16,-2 3 0 0,-2 0-176 0,0 5-16 15,-2 2-16-15,1 2 0 0,1 4-304 0,5-1-64 16,1 4-16-16,0 2 0 0,1 3-240 0,2-1 0 16,3 1 128-16,2-1-128 15,3 2 0-15,1 5 144 0,3-2-144 0,4-4 128 0,4-1 48 0,2-5 0 16,2-3 0-16,2-1 0 0,0-4-32 0,3-2 0 15,1-2 0-15,2-2 0 0,1-2 16 0,0-3 0 0,-1-2 0 0,2-2 0 16,-1-4-160-16,-1-1 192 0,-1-1-192 0,-1-2 192 16,-2 0-48-16,-1-4 0 0,-2-1 0 0,-2 0 0 15,-4-2-16-15,-1 1-128 0,-4 0 192 0,-4 0-64 16,0 3 16-16,-2 0 0 0,-3 0 0 0,-2 2 0 16,-1 2-144-16,-2 2 0 0,-1 0 0 0,-1 2 0 15,1 2 0-15,-1 1-192 0,-2 2 64 0,2 1 128 31,-1 2-592-31,2 2 0 0,1-1 0 0,2 2 0 16,1 0-2368-16,3 0-480 0,3 1-80 0</inkml:trace>
  <inkml:trace contextRef="#ctx0" brushRef="#br0" timeOffset="12636.04">17264 397 21183 0,'0'0'1888'0,"-2"-4"-1504"15,-1-2-384-15,0 1 0 0,0-1 4048 0,3 6 752 16,0 0 128-16,0 0 48 0,0 0-3760 0,0 0-736 16,0 0-160-16,-1 7-16 0,0 2-80 0,0 2-16 15,1 2 0-15,-1 4 0 0,1 2-208 0,0 2 128 16,0 4-128-16,-2 3 0 0,0 0 128 0,-1 1-128 16,2 1 0-16,1-3 0 0,-1 1 128 0,0 4-128 15,0-4 0-15,1-4 0 0,0-2 144 0,1-3-144 16,1-5 128-16,0-1-128 0,1-4 176 0,0-2-48 0,-3-7-128 0,0 0 192 15,0 0-16-15,7-1-16 0,-2-3 0 0,2-3 0 16,0-2 32-16,3-2 16 0,-1-4 0 0,2-3 0 16,0-2-208-16,2-1 128 0,3-1-128 0,-1 0 0 15,0 0 0-15,0 0 0 0,-2 4 0 0,-4 3 0 16,0 2 0-16,-2 1 0 0,0 2-128 0,-2 1 128 16,0 1 0-16,-2 2 0 15,-1 2 0-15,-2 4 0 0,0 0 0 0,0 0 0 0,-5 2 176 16,-2 2-176-16,-2 3 144 0,-1 2-144 0,-1 2 0 0,0 1 144 0,0 0-144 0,0 1 0 15,-2 5 0-15,3-1 128 0,0 1-128 0,4 0 0 16,0-2 0-16,4 2 0 0,1-2 0 0,2 0 0 31,1-3 0-31,4 0 0 0,2-1 0 0,3-1 0 0,1-1 0 0,4-1 0 0,3-2 0 0,2-1 128 16,2-3-128-16,1-2 0 0,1-3 0 0,2-3-144 16,-1-4 0-16,-1-2 0 0,3-2-160 0,1-4-16 15,-3-2-16-15,0-1 0 0,-3-2 16 0,1-2 0 16,-4 2 0-16,-2 0 0 0,-3 2 320 0,-4 3 0 15,-1 2 0-15,-2 0 0 0,-2 2 0 0,-2 1 0 16,-2 2 0-16,-1 1 0 0,-2 3 0 0,-1-2 0 16,0 4 160-16,-2 1-160 15,0 3 128-15,4 0-128 0,-5 5 0 0,0 1 0 0,1 2 0 0,-1 4 0 16,1 3-160-16,1 0 160 0,0 0-192 0,2 2 192 16,0-1-160-16,2 4 160 0,3-1-192 0,1 0 192 0,2-3-208 0,3 1 80 15,2-2 128-15,1-1 0 0,2 1-144 0,1-3 144 16,-1 0 0-1,-1-1 0-15,0-2 0 0,-2-2 0 0,-1 1 0 0,-2 0 160 16,-2-2-32-16,-1 0-128 0,-6-6 480 0,0 0-16 16,-1 6 0-16,-3 0 0 15,-2-2 16-15,-3 0 0 0,-2-1 0 0,-3 0 0 0,-4-1-256 0,-1 1-48 16,1-1-16-16,1 0 0 0,0 0-160 0,1 0 0 16,1-1 0-16,2 1 0 15,2-2-496-15,1 0-16 0,2 0-16 0,2-3 0 16,3 0-1872-16,3-2-368 0,1-2-80 0</inkml:trace>
  <inkml:trace contextRef="#ctx0" brushRef="#br0" timeOffset="12823.94">18167 658 29487 0,'0'0'2624'0,"0"0"-2112"16,0 0-512-16,3 6 0 0,-2 1 832 0,0 0 64 15,-1 1 16-15,-1 1 0 0,-1 1 288 0,-1 1 48 16,2 2 16-16,-2 1 0 0,0 0-432 0,0 0-96 0,1 2-16 0,0-1 0 15,0 0-432-15,0 1-96 16,1-1 0-16,1-1-16 0,0 1-176 0,1-2 0 0,2-2-160 0,1-2 160 31,2-2-2336-31,0-1-368 0,2-2-80 0</inkml:trace>
  <inkml:trace contextRef="#ctx0" brushRef="#br0" timeOffset="12965.33">18257 561 36863 0,'-13'-21'1632'0,"9"13"336"0,-1 0-1584 0,0 0-384 0,1 0 0 0,-1 1 0 0,1 0 368 16,1 0-16-16,-1 3 0 0,4 4 0 0,0 0-160 16,0 0-48-16,0 0 0 0</inkml:trace>
  <inkml:trace contextRef="#ctx0" brushRef="#br0" timeOffset="14224.9">5165 2366 13823 0,'-14'-10'1216'0,"10"7"-960"16,-2-1-256-16,1-2 0 0,-1 1 2256 0,-2-1 416 15,1-1 80-15,0 2 0 0,2 1-960 0,1-2-192 16,4 6-32-16,0 0-16 0,3-4-240 0,1-1-48 0,3 1-16 0,2 1 0 16,5 0-512-16,3 1-96 0,3 0-32 0,2 0 0 15,1-2-224-15,2 2-32 0,2-1-16 0,-1 1 0 16,1-2-96-16,-2 3-32 0,0 0 0 0,-1 0 0 15,-2 0-208-15,-1 1 128 0,-1 0-128 0,-2 0 0 16,-2 1 128-16,-1-1-128 0,-3 2 0 0,-2-1 0 16,-3-1 0-16,-7 0 0 0,0 0 0 0,0 0 0 0,0 0 0 0,-4-1 0 15,-4 0 0-15,-2 0 0 0,-2-1 0 0,-2 0 0 16,-4 0-128-16,-2 0 128 0,0 1 0 0,-4 0 0 16,-3 1 0-16,-2 2 0 0,0 2 256 0,-3-1-64 15,-2 3 0-15,0 0 0 0,-2 1-192 0,2 0 144 16,1 4-144-16,1 0 128 0,3 2-128 0,1-1 0 15,5 2 0-15,1 0 128 0,1 3-128 0,4-3 0 16,2-1 0-16,5 0 0 0,3 1 0 0,2-1 0 16,3 1 0-16,3-1 0 0,5 1-144 0,4-1 144 0,1-1 0 15,3-1 0-15,3-3 0 0,4-2 0 16,2 0 0-16,4-3 0 0,0-1 0 0,2-2 0 16,-2-2 0-16,0-1 144 0,0-5-16 0,-5-1 0 15,-2-1 0-15,-3 0 0 0,-4-1 80 0,-3 0 16 16,-3-1 0-16,-2 0 0 0,-4-1 224 0,-1 0 32 15,-3-2 16-15,-4 2 0 0,-5 1-112 0,-2 1-32 0,-3 0 0 0,0 3 0 16,-2 3-352-16,-1 2 0 0,-1-1 0 0,1 5 0 16,2 3-304-16,1 1-80 0,2 3 0 0,2 3-16 31,3 0-1568-31,0 1-304 0,3 1-64 0,3 2-8704 0,3 2-1744 0</inkml:trace>
  <inkml:trace contextRef="#ctx0" brushRef="#br0" timeOffset="14491.98">5588 2575 14735 0,'-8'-10'1312'0,"5"6"-1056"15,-1-3-256-15,1 2 0 0,0 0 4272 0,1 1 784 16,-1 0 176-16,3 4 16 16,0 0-3232-16,0 0-656 0,-4 1-128 0,1 4-16 0,1 4-688 0,0 2-128 15,2 2-16-15,2 4-16 0,-2 2-368 0,1 2 144 16,-1 2-144-16,1 2 0 0,0 1 240 0,0 3-64 31,0 0-16-31,0 1 0 0,-1-1-160 0,0 0 192 0,0 1-192 0,0 0 192 0,0-3-192 0,-1 0 0 16,0-2 0-16,0 0 0 0,0-1-240 0,0 0-128 15,0-4-16-15,-1-1-16 16,1-2-2736-16,-1-3-560 0,0-3-96 0</inkml:trace>
  <inkml:trace contextRef="#ctx0" brushRef="#br0" timeOffset="14743.43">5520 2708 35135 0,'-7'-16'1552'16,"6"7"320"-16,-2-4-1488 0,1-2-384 0,2 1 0 0,3 0 0 0,1 1 752 0,3-2 80 15,0 2 0-15,4 1 16 16,3 0-80-16,0 2 0 0,1 2-16 0,2 3 0 16,0 0-496-16,2 3-112 15,1 3-16-15,-1 0 0 0,-4 2-128 0,-1 1 0 0,-1 2 0 0,0 2 0 0,-4 4 0 0,-1 1 0 16,-1 1 0-16,-3 2 0 15,-3 4 0-15,-2 0 0 0,-3 2 0 0,-3 2 0 0,-2 3-240 0,-2-3-16 0,-1-1-16 16,-1-2 0-16,-1-3 16 0,-1-2 16 16,1-3 0-16,1-2 0 0,0-2 240 0,0-1 0 15,0-2 0-15,2-1 0 16,0-3-368-16,2 0-176 0,-1-2-32 0,1 0-10816 0,1-1-2144 0</inkml:trace>
  <inkml:trace contextRef="#ctx0" brushRef="#br0" timeOffset="15058.19">5868 2746 12895 0,'7'-11'576'0,"-7"11"112"0,4-7-560 0,3 0-128 0,1 1 0 0,-1-1 0 16,2 2 5040-16,0 0 976 16,1 2 192-16,1 1 32 0,0 1-4128 0,1 1-832 0,1 1-176 0,-1 1-16 15,0 2-704-15,-2 2-128 0,-3 2-16 0,-1 2-16 16,0 1-224-16,-3 1 144 0,-2 1-144 0,-2 2 128 0,-1 4-128 0,-2-1 0 15,-4 0 144-15,-1 1-144 0,-1 0 0 0,0-1-128 16,3-1 0-16,-2-3 0 0,1-1 128 0,3-3 0 16,0-2 0-16,2-1-128 15,1-2 368-15,2-5 80 16,0 0 0-16,0 0 16 0,0 0 144 0,0 0 32 16,0 0 0-16,5 1 0 0,3 0-192 0,1 0-16 15,2-2-16-15,3-1 0 0,2-1-288 0,3-1 0 16,1 0 128-16,2 1-128 0,0-2 0 0,0 1 0 15,1-2 0-15,-2 2 0 16,1 0-560-16,-1-1-64 0,0 1-16 0,0-1 0 16,-2 2-2704-16,1-1-560 0</inkml:trace>
  <inkml:trace contextRef="#ctx0" brushRef="#br0" timeOffset="15246.65">6589 2510 35935 0,'0'0'3200'0,"0"0"-2560"0,4-4-512 0,3-1-128 16,-4 1 0-16,4 2-256 0,3 1 64 0,-1 0 0 15,4-2 192-15,1 2 0 0,1 0 160 0,3 1-160 0,1 0 0 0,-1 2 0 16,1 2 0-16,-1-1 0 16,-2-1-2048-16,-1 4-512 0,-1 0-112 0</inkml:trace>
  <inkml:trace contextRef="#ctx0" brushRef="#br0" timeOffset="15404.21">6612 2723 35935 0,'0'0'1600'0,"-5"-4"320"0,0 2-1536 0,5 2-384 15,0 0 0-15,0 0 0 0,0 0 304 0,0 0-16 16,0 0 0-16,5-3 0 0,2 1 240 0,3 0 48 16,2 2 16-16,2-1 0 0,3-1-400 0,2 0-64 15,1 0-128-15,4 0 176 0,1-1-336 0,1 2-64 16,2 0-16-16,3-2-11296 0,3 0-2272 0</inkml:trace>
  <inkml:trace contextRef="#ctx0" brushRef="#br0" timeOffset="16269.76">8184 2339 17615 0,'0'0'768'0,"-6"-4"192"0,2 3-768 0,-2-1-192 0,1 0 0 0,-1-1 0 16,1-1 2240-16,-1 2 432 0,2 0 80 0,1 0 0 0,3 2-736 15,0 0-160-15,0 0-16 0,0 0-16 0,4-5-944 0,4 2-192 16,3 0-48-16,3 0 0 16,5 1-320-16,3 0-80 0,4 0-16 0,3 0 0 0,2-1-224 0,0 2 144 15,1-2-144-15,-1 0 128 0,-1 1-128 0,-2-1 160 16,1 1-160-16,-4 1 160 0,-3 1-160 0,-2 0 0 16,-3 0 0-16,-3 0 0 0,-3 1 0 0,-3 0 128 15,-8-1-128-15,0 0 0 0,0 0 0 0,0 0 0 16,-8 5 0-16,-3-2 0 0,-3 0-208 0,-4 2 16 15,-3 0 16-15,-2 0 0 0,-3-1 176 0,-5 1 0 16,-3 1-144-16,-4-1 144 0,0 1 0 0,-3-1 160 16,2 3-16-16,1 0 0 0,3 1 80 0,0 1 16 15,0 2 0-15,2-1 0 0,1 0-32 0,2 0 0 0,2 0 0 0,4 0 0 16,2 1-208-16,5-1 144 16,3 0-144-16,5 1 128 0,2 3-128 0,4 1 0 15,4-2 0-15,4 0 0 0,4 1 0 0,4-2-224 16,4-1 48-16,3-2 16 0,0 0-80 0,4-3-16 0,1-2 0 0,0-3 0 15,0-3 64-15,2-2 0 0,-1-3 0 16,0-1 0-16,-3 0 192 0,-2-2 0 0,-3-1 0 0,-2-1 0 16,-5-2 0-16,-4 0 192 0,-2-1-48 0,-5 1 0 15,-4 0 128-15,-2 1 32 0,-4 0 0 0,-3 2 0 16,-3 2-176-16,-1 1-128 0,-2 2 192 0,-2 3-192 0,-2 2 0 0,1 2-304 16,2 3 48-16,0 1 0 15,2 4-384-15,0 2-80 0,3 2-16 0,0 4 0 16,3 4-2928-16,4 0-592 0</inkml:trace>
  <inkml:trace contextRef="#ctx0" brushRef="#br0" timeOffset="16929.66">8587 2687 24879 0,'0'0'2208'0,"-2"-4"-1760"15,2 4-448-15,0-7 0 0,-3-1 1856 0,0 0 304 16,-3 0 48-16,-2 2 16 0,0 1-1072 0,-1 2-224 0,0 0-32 0,-1 1-16 15,-1 4-272-15,-2 0-48 16,2 2-16-16,-1 3 0 0,0 2-368 0,0 2-176 16,0 1 160-16,-1 2-160 0,0 2 0 0,2 2 0 0,1 0 0 0,2 0 0 15,0 2 0-15,1-1 0 0,5-2-128 0,1 1 128 16,1-3 0-16,1 0-160 0,2-3 160 0,3-2-128 16,2-3 128-16,0 0-160 0,1-1 160 0,1-3-160 15,1-3 160-15,1-1 0 0,0-3 0 16,0-1 0-16,2-2 0 0,-1-1 0 0,0-3 0 0,0-3 0 15,-2 0 0-15,0-1 0 0,-2-3 160 0,0 0-160 16,-2 1 144-16,0-2-144 16,-1 3 128-16,-2 2-128 0,-1 2 208 0,-1 2-32 0,0 3-16 0,-1 1 0 0,-1 6 128 15,0 0 32-15,0 0 0 0,0 0 0 0,-4 6-192 0,3 1-128 16,-1 3 144-16,1 2-144 0,-1 3 0 0,0 1 0 16,0 2 0-16,2-1-160 0,0 2 160 0,0-1 0 15,2-1 0-15,1-1-128 0,1-1 128 0,3-2-208 16,1-2 80-16,0-2 128 0,1-1-224 0,3-4 80 15,1 1 16-15,2-4 0 0,0-2 128 0,2-3-160 16,-1-1 160-16,2-2-160 0,0-2 160 0,0-2 0 16,0-1 0-16,-2-3-128 0,1-3 128 0,-2-1 0 15,-1-2 128-15,0 1-128 0,-3 2 128 0,-3 3-128 16,-2 1 160-16,-2 3-160 0,0 2 272 0,-1 2-32 16,-3 7-16-16,0 0 0 0,0 0 16 0,0 0 0 15,0 0 0-15,0 0 0 0,-2 8-240 0,1 2 0 0,1 2 0 0,1 1 0 16,-1 0 0-16,1 0-128 15,1 2 128-15,2-2 0 0,1-1-128 0,1-2 128 0,0-2 0 0,0-2 0 16,2 0 0-16,1-2 0 16,1-2 0-16,0-2 0 0,0-1 256 0,0-2 16 15,-1-3 0-15,1 0 0 0,0-3 176 0,0-1 16 0,-2-3 16 0,0 0 0 16,-2-3-160-16,1 1-16 16,-2 0-16-16,0-1 0 0,-2 1-160 0,-1 2-128 0,0 0 192 0,-1 4-192 0,-1-1 0 0,0 3 0 15,-1 2 0-15,1 5 0 16,0 0-1328-16,0 0-208 0,-5 0-64 0,0 3 0 15,-1 2-1760-15,0 2-352 0,1 1-80 0</inkml:trace>
  <inkml:trace contextRef="#ctx0" brushRef="#br0" timeOffset="17196.84">9117 2846 11967 0,'5'-2'1072'0,"3"-2"-864"16,2 1-208-16,3-1 0 0,1-3 3600 0,3 0 688 15,-1 0 128-15,2-2 16 0,0-1-2144 0,1 0-432 0,1 1-96 0,-4-1-16 16,0-1-608-16,-3 1-128 0,-2 1-32 0,-2 0 0 15,-3 0-464-15,0 1-80 16,-2 2-32-16,-1 0 0 16,-2 1 0-16,-1 5 0 0,0 0 0 0,-4-4 0 0,-2 3-160 0,-2 2-48 15,-1 2 0-15,-1 1 0 0,-3 3-192 0,0 1 0 0,0 2 0 0,2 2 0 16,-1 3 0-16,1 0 0 0,2 0 0 0,1 1 0 16,0-1 0-16,3 1-128 0,2-2 128 15,2 0 0-15,2-1 0 0,2 0-128 16,1-1 128-16,3-2 0 0,3-3-128 0,1 1 128 15,0-1 0-15,2-2 0 0,4-1-352 0,0-1 32 0,1-2 16 0,0-2 0 16,2-3-2304-16,1 0-464 0</inkml:trace>
  <inkml:trace contextRef="#ctx0" brushRef="#br0" timeOffset="17359.43">9638 2732 31039 0,'0'0'1376'0,"0"0"288"0,0 0-1344 0,4-4-320 16,-3-1 0-16,5-1 0 0,3 1 384 0,1 0 16 16,1 2 0-16,3-2 0 0,4 1 16 0,0 1 0 15,2 1 0-15,1-2 0 32,1 1-1632-32,1 0-336 0</inkml:trace>
  <inkml:trace contextRef="#ctx0" brushRef="#br0" timeOffset="17825.5">10389 2346 18431 0,'-12'-6'816'0,"8"2"160"0,0 1-784 0,-1-1-192 16,2 0 0-16,-1 2 0 0,4 2 992 0,0 0 160 0,0 0 16 0,0 0 16 15,0 0-736-15,0 0-128 16,0 0-48-16,0 0 0 0,6-3 864 0,0 0 160 15,0 0 48-15,-6 3 0 0,5-3-384 0,0 0-80 0,-5 3-16 0,5-3 0 16,1-2-624-16,-6 5-240 16,3-3 176-16,-3 3-176 15,5-5-1712-15,-5 5-432 0,0 0-96 0</inkml:trace>
  <inkml:trace contextRef="#ctx0" brushRef="#br0" timeOffset="18595.34">9595 2584 21183 0,'0'0'1888'16,"0"0"-1504"-16,-5 1-384 0,-1-1 0 0,1-1 1296 0,5 1 192 16,0 0 48-16,0 0 0 0,0 0 192 0,0 0 32 15,0 0 16-15,0 0 0 0,0 0-848 0,0 0-160 16,6-1-48-16,5 1 0 0,5 1-352 0,0-1-80 16,5-1-16-16,3 0 0 0,5 1-272 0,-1-2 0 15,2-4 0-15,1 1 0 0,2-1 160 0,0-1-160 16,0 0 128-16,0 0-128 0,0 3 144 0,-1-1-144 0,-1 0 160 0,-3 0-160 15,-1 1 0-15,-4 1 128 16,-5 1-128-16,-2 0 0 0,-2 0 0 0,-5 1-256 0,-9 1 48 16,0 0 16-1,0 0-192-15,0 0-48 0,-9 0 0 0,-3 0 0 0,-5 2 48 0,-2 2 0 0,-2 0 0 0,-3 2 0 16,-2-2 240-16,0 1 144 16,-2 1-160-16,1 1 160 0,-1-1 0 0,2 0 288 0,3-2-32 15,-1 0-16-15,-2 0 368 0,4-2 80 0,3-1 16 0,1 0 0 16,5 0-64-16,0 0-16 0,4-1 0 0,2 3 0 15,7-3-320-15,0 0-64 0,0 0-16 0,6 0 0 0,2 0-224 0,5-2 0 16,2 0 0-16,3 0-160 0,1 0 16 0,2-1 0 16,1-2 0-16,1 1 0 15,0-2-512-15,3 0-112 0,0 1 0 0,2 0-10352 16,-1-2-2064-16</inkml:trace>
  <inkml:trace contextRef="#ctx0" brushRef="#br0" timeOffset="19349.93">10408 2288 16575 0,'0'0'1472'0,"0"-7"-1168"0,1 1-304 0,-1-2 0 16,0 0 2544-16,0 1 448 16,0-1 80-16,0-1 32 0,0 0-624 0,0 3-128 0,0 0-32 0,0 6 0 15,0 0-960-15,0 0-192 0,0 0-32 0,0 0-16 16,0 0-672-16,0 0-144 0,-1 7-32 0,0 3 0 16,0 2-144-16,1 3-128 0,-4 3 144 0,3 3-144 15,0 2 128-15,0 2-128 0,-1 1 0 0,1 1 144 16,1 2-144-16,-1-1 0 0,0 1 0 0,0-1 128 0,-1 0-128 0,1-2 0 15,1 2 0-15,0-4 0 0,0-3 0 16,0-1 0-16,0-2 0 0,0-2 0 0,0-3 0 16,0-2 0-16,0-2 128 0,0-3-128 0,0-6 0 0,0 0 0 15,0 0 0-15,0 0 128 0,0 0-128 0,-1-6 192 16,0-4-192-16,-1-3 192 0,0-5-48 0,1-2 0 16,1-3 0-16,-1-3 0 0,-2-4-16 0,3-2-128 15,1-1 192-15,1-3-64 0,-2-5 0 0,0-1 0 0,3-3 0 16,0 2 0-16,0 3-128 0,2 2 192 15,0 4-192-15,3 3 192 0,1 3-192 0,1 3 0 16,1 3 0-16,1 3 0 0,1 3 0 0,1 4 0 16,2 2 128-16,0 2-128 0,1 2 0 0,-1 3 0 15,0 2 0-15,-2 2 0 0,-1 2 0 0,-1 3-176 16,-2 1 176-16,-1 3-128 0,-2 2 128 0,-3 4-128 16,-2 2 128-16,-3 3-128 0,-3 1-64 0,-4 4-16 15,-5 1 0-15,-4 3 0 0,-1 1-48 0,-3 2-16 16,-1-1 0-16,0-3 0 0,0-3 48 0,2-3 16 0,1-5 0 0,3-1 0 15,0-2 208-15,3-3 0 0,2-3 144 0,2-2-144 16,2-2 304-16,1-1-48 0,6-4 0 0,0 0 0 16,0 0 0-16,0 0 0 0,7 1 0 0,0 0 0 15,1 1-256-15,2-1 160 0,2-1-160 0,3 0 128 16,2 2-128-16,2 3 0 0,0 0 0 0,3 2 0 16,2 0 0-16,0 1 0 0,0 1 0 0,1 1 0 0,1 1 0 0,-3 0 0 15,0 0 0-15,-3 1 0 16,-2 0 0-16,0 0 0 0,-3 0 0 0,0 0 0 0,-2 0 0 0,-1 1 0 15,-2 0 0-15,0-1 0 0,-2-1 0 0,1-1 0 16,-2-1 0-16,-2-2 0 0,0 0-400 0,-5-7 32 16,3 6 16-16,-3-6 0 15,0 0-608-15,0 0-128 0,0 0-32 0,7 2-10656 16,-1-4-2112-16</inkml:trace>
  <inkml:trace contextRef="#ctx0" brushRef="#br0" timeOffset="19553.9">11207 2313 37775 0,'-4'-13'3360'0,"5"8"-2688"0,2-2-544 0,1 2-128 16,2-2 0-16,1 1 192 0,3 0-192 0,2 0 192 16,1 1-192-16,3 0 0 0,0 2 144 0,3 2-144 15,1-1 0-15,0 2 0 0,-2 0 0 0,1 1 128 31,-1 1-1824-31,-1 1-352 0,0 2-80 0</inkml:trace>
  <inkml:trace contextRef="#ctx0" brushRef="#br0" timeOffset="19711.34">11181 2510 36863 0,'0'0'1632'0,"0"0"336"0,0 0-1584 0,0 0-384 15,0 0 0-15,0 0 0 0,3-4 672 0,-3 4 48 16,6-5 16-16,2 1 0 0,2 1-80 0,3 1-16 15,3-2 0-15,3 2 0 0,0 0-400 0,4 0-96 16,0-1-16-16,2 2 0 0,1 0-128 0,0 0 0 16,0-1 0-16,3 0-12608 15,1 1-2384-15</inkml:trace>
  <inkml:trace contextRef="#ctx0" brushRef="#br0" timeOffset="20213.48">12610 2298 37663 0,'0'0'1664'0,"-2"-4"352"0,-1-2-1616 0,2 2-400 0,1-1 0 0,0 5 0 15,1-5 320-15,1 0 0 0,3 1-16 0,3 0 0 16,3 0 144-16,3 1 16 15,3-1 16-15,3 0 0 0,1 0-304 0,4 1-176 0,1 0 192 0,3 2-192 16,2-1 0-16,0 1-144 0,-1 0-16 0,1 1 0 31,0 1-2784-31,-1-2-544 0</inkml:trace>
  <inkml:trace contextRef="#ctx0" brushRef="#br0" timeOffset="20653.24">13341 1989 23951 0,'-12'-8'2128'0,"7"5"-1696"0,0-2-432 0,0 1 0 16,0 1 2848-16,0 1 480 0,0-1 112 0,5 3 16 0,-6 1-2208 16,6-1-432-16,-4 7-96 0,1 2-16 0,0 1-384 0,1 3-96 15,2 2-16-15,2 3 0 0,-2 2-208 0,3 2 0 16,0 1 0-16,1 0 0 0,1 1 128 16,0 0-128-1,1 1 0-15,0-1 0 0,1-2 0 0,2 0 128 16,0-1-128-16,2-4 0 0,-2-1 0 0,4-4 144 15,0-2-144-15,1-3 128 0,-1-2 32 0,0-3 0 16,1-2 0-16,-2-3 0 0,0-4-32 0,0-2 0 0,0-3 0 0,-1-2 0 16,-1-3-128-16,0-1 192 15,1-3-192-15,-2-1 192 0,-2 1-192 0,1-2 128 16,-2 0-128-16,-2 1 128 0,-1 1-128 0,1 2 128 0,-2 3-128 0,-1 1 128 16,-1 2 272-16,0 2 48 15,-1 2 16-15,-1 3 0 0,-1 0-80 0,3 6 0 0,0 0-16 0,0 0 0 16,0 0-224-16,-5 2-144 0,-1 5 192 0,3 1-192 15,0 3 0-15,-1 2 0 0,3 3 0 0,-2 3 0 16,1 1 0-16,1 2 0 0,0 3 0 0,1 2-144 0,0 0 144 0,1 2 0 16,1 0 0-16,-1 1 0 0,-1-1 0 0,1-3 0 15,2-1 0-15,1-2 0 0,0-1 0 0,2-1 0 16,-2-2 0-16,0-1 0 16,1-3-416-16,-1-2 0 0,2-1 0 15,-1-1 0-15,1-1-1872 0,-1-1-368 0,1-3-80 16,1-2-13840-16</inkml:trace>
  <inkml:trace contextRef="#ctx0" brushRef="#br0" timeOffset="20865.9">13913 2314 37775 0,'-6'-8'3360'0,"6"8"-2688"16,-2-4-544-16,1 0-128 0,1 0 448 0,0 4 64 0,3-6 16 0,-3 6 0 15,6-3 112-15,0 1 0 0,3-1 16 0,1 2 0 16,1 1-448-16,1 1-80 0,1-1-128 16,2 1 176-16,0 2-176 0,1-1-144 0,2 0 144 15,0 0-208 1,-1 0-1552-16,1 0-304 0,-1-1-64 0,1 0-9024 16,1-1-1808-16</inkml:trace>
  <inkml:trace contextRef="#ctx0" brushRef="#br0" timeOffset="21266.18">14306 2012 13823 0,'0'0'1216'0,"0"0"-960"15,6-4-256-15,-1-1 0 0,1 1 3520 0,-6 4 672 0,0 0 128 0,0 0 32 16,0 0-1984-16,0 0-384 15,5 2-64-15,0 2-32 0,-1 2-896 0,0 4-176 0,-2 2-48 16,0 2 0-16,0 4-320 0,-1 2-80 0,1 0-16 0,-2 2 0 16,0 3-224-16,0 0-128 0,-1 0 128 0,0 2-128 15,0-1 0-15,0 2 144 0,0-1-144 0,0-1 0 16,1-1 0-16,1-1-320 0,1-4 32 0,1-3 16 31,1 0-1968-31,0-4-400 0,2-2-80 0,1-3-12208 0</inkml:trace>
  <inkml:trace contextRef="#ctx0" brushRef="#br0" timeOffset="21567.08">14611 2098 29487 0,'0'0'2624'0,"-4"2"-2112"15,-2 0-512-15,1 1 0 0,-1 2 304 0,1 3-48 16,-2 1-16-16,3 5 0 0,-1 1 112 0,2 2 32 16,1 1 0-16,1 1 0 0,2 0-128 0,1 2 0 15,1 1-16-15,3 0 0 0,0-2-48 0,3 0-16 16,2-1 0-16,2-3 0 0,2 0 32 0,1-5 16 15,2-2 0-15,1-3 0 0,0-2 96 0,0-3 0 16,3-4 16-16,-1-2 0 0,-3-4 64 0,-2-2 16 16,-1-5 0-16,0-2 0 0,-3-2 80 0,-1-2 16 15,-2-1 0-15,-4-1 0 0,-2-2-80 0,2 0-16 16,-5 2 0-16,-3 1 0 0,-2 0 96 0,-1 3 0 16,-3 2 16-16,-1 3 0 0,0 2-144 0,-3 3-48 15,-3 2 0-15,1 3 0 0,0 1-336 0,-2 3 0 16,-2 1 0-16,3 3 0 15,0 0-320-15,2 2-96 0,1 3-16 0,2 2 0 16,3 1-1712-16,3 2-352 0,0 3-64 0,4-1-13344 0</inkml:trace>
  <inkml:trace contextRef="#ctx0" brushRef="#br0" timeOffset="21738.51">15131 2192 32479 0,'0'0'1440'0,"6"-4"288"0,4 1-1376 0,1-3-352 0,2 1 0 0,1-1 0 16,1 1 640-16,0 0 64 0,0 2 16 0,2 1 0 0,-1 0-336 0,0 0-80 16,0 1-16-16,1 1 0 31,-1 0-1200-31,0 3-240 0,-1-1-64 0,-1 1-13616 0</inkml:trace>
  <inkml:trace contextRef="#ctx0" brushRef="#br0" timeOffset="21910.89">15180 2323 34607 0,'0'0'1536'0,"-6"2"320"0,6-2-1488 0,-4 5-368 0,4-5 0 0,0 0 0 15,0 0 848-15,0 0 112 0,0 6 0 0,3 0 16 16,4-1-208-16,3 0-32 0,3-1-16 0,2 1 0 16,3-2-416-16,2-1-96 0,2-1-16 0,1-1 0 15,1-1-192-15,1 0 0 0,1-1-192 0,-1-1-12032 16,1-2-2432-16</inkml:trace>
  <inkml:trace contextRef="#ctx0" brushRef="#br0" timeOffset="22335.43">16393 2163 34783 0,'0'0'1536'0,"-2"-3"320"0,0 0-1472 0,1 0-384 0,0-2 0 0,1 5 0 15,2-4 656-15,3 1 64 16,1 1 16-16,0-1 0 0,5 0-96 0,3 1 0 0,0 0-16 0,3-1 0 0,4 1-464 0,1 0-160 15,0 1 0-15,1 0 144 0,3 0-144 0,-2 0 0 16,-1 0-192-16,-3 1 192 16,0 0-2288-16,1 0-336 0,-2 1-64 0</inkml:trace>
  <inkml:trace contextRef="#ctx0" brushRef="#br0" timeOffset="22572.7">17076 1840 36975 0,'-6'-10'1632'0,"6"10"352"0,-6-3-1600 0,2 0-384 16,4 3 0-16,-6-2 0 0,0 1 544 0,0 1 32 15,6 0 0-15,-5 4 0 0,-2 0-144 0,2 5-32 16,0 1 0-16,2 3 0 16,-3 3-400-16,2 1 0 0,0 4 0 0,-2-1 0 0,1 1 128 0,-1 1-128 0,1 0 0 0,-1 1 128 31,1 1-128-31,-1 0 0 0,1 1 0 0,1-2 0 0,0-1 0 0,2-1 0 0,1-3 0 0,1-1 0 15,0-2-272-15,3-2-96 0,3-2-16 0,2-2 0 32,1 0-1920-32,3-4-384 0,3-1-64 0</inkml:trace>
  <inkml:trace contextRef="#ctx0" brushRef="#br0" timeOffset="22999.62">17292 1911 15663 0,'-6'-12'688'0,"5"6"144"0,-3-2-656 0,1 1-176 31,-1-1 0-31,1 3 0 0,-1 0 4464 0,4 5 848 0,-6-3 192 0,6 3 16 0,-7 0-3680 0,2 3-752 31,-1 3-128-31,2 4-48 0,0 1-640 0,0 3-128 16,1 1-16-16,0 3-128 0,1-1 0 0,-1 2 0 16,3 1 0-16,0 1 0 0,0 0 128 0,1-1-128 15,2-2 0-15,1 1 0 0,2 0 0 0,0-2 128 16,3 1-128-16,1-2 0 0,1-2 192 0,1-2-192 15,0-1 192-15,2-3-192 0,1-1 208 0,1-1-64 16,2-3-16-16,-1-3 0 0,2-2-128 0,-1-4 0 0,-2-2 0 0,2-1-176 16,-2-4-48-16,0-1-16 0,-3-1 0 0,-1-4 0 15,-1-2 96-15,-1 0 16 0,-1 0 0 0,-2 0 0 16,-1 2 128-16,-2 0 0 0,0 0 0 0,-2 3 128 16,-2 0 224-16,0 3 48 0,0 2 16 0,0 2 0 15,-1 3 160-15,1 0 48 0,0 6 0 0,0 0 0 0,0 0-320 0,0 0-64 16,0 0-16-16,-4 9 0 0,2 2-224 0,-2 2 0 15,0 2 0-15,1 1 0 0,0 3 0 0,-2 3 0 16,1 1 0-16,0 1 0 0,0 0 0 0,1 2 0 16,0-1 0-16,1 0 0 0,0-2 0 0,1 1 0 15,0 0 0-15,1-2 0 0,1-2 0 0,2 0 0 16,0-2-160-16,2-2 160 16,0-1-1584-16,1-3-224 0,2-1-48 0,1-1-9824 15,1-5-1952-15</inkml:trace>
  <inkml:trace contextRef="#ctx0" brushRef="#br0" timeOffset="24008.06">18002 1999 33167 0,'0'0'2944'0,"-3"-6"-2352"0,-2 1-464 0,-2 0-128 16,2 3 768-16,-3 0 144 0,0 0 32 0,0 1 0 16,1 0-400-16,-2 1-80 0,0 1-16 0,0 1 0 15,1 0-192-15,-1 2-32 0,0 2-16 0,1-1 0 16,2 1-208-16,0 1 0 0,2-1 0 0,0 2 0 15,2 0 0-15,1-1-128 0,1-7 128 0,1 8 0 16,0 0 0-16,-1-8 0 0,0 0 0 0,5 6 0 16,-1 0 0-16,-4-6 0 0,0 0 0 0,0 0 0 15,6 2 0-15,-6-2-128 0,0 0 128 0,0 0 0 16,5-2 0-16,-5 2-128 0,5-5 128 0,-1 0 0 16,-1 0-128-16,1 1 128 0,-2 0-192 0,-2 4 192 15,2-6-176-15,-2 6 176 0,2-4-160 0,-2 4 160 16,0 0 0-16,0 0 0 0,1-6-128 0,-1 6 128 0,2-5 0 0,-2 5 0 15,2-6 0-15,-2 6-144 0,1-5 144 0,-1 5 0 16,2-6 0-16,-2 6 0 0,2-5 0 0,0-1 0 16,-2 6 0-16,0 0 0 0,2-4 0 0,-2 4 0 15,0 0 0-15,0 0 128 0,0 0-128 0,0 0 0 16,0 0 0-16,0 0 0 0,0 0 0 0,0 0 0 16,0 0 0-16,0 0-128 0,0 0 128 0,0 0 0 15,3 6-144-15,-1 3 144 0,-1 1 0 0,1 2 0 16,0 3 0-16,1 1 0 0,-1 3 0 0,0 1 0 0,-1-1 0 0,1 2 0 15,-2 0 0-15,1 2 0 16,0 0 0-16,-1 0 0 0,-1-1 128 0,0 0-128 0,-1-1 0 16,2-1 128-16,0-1-128 0,0-3 0 0,0-1 144 0,2-2-144 15,-2-1 128-15,1-3-128 16,0-3 160-16,-1-6-160 0,0 0 192 0,0 0-48 0,0 0-16 0,0 0 0 16,0 0 64-16,8-1 0 0,0-2 0 0,1-3 0 15,1-1-64-15,-2-5-128 0,3-4 192 0,1 0-64 0,1-2-128 0,-1-1-144 16,1-1 144-16,0 0-208 0,0 1 16 0,-1-1 0 15,0 2 0-15,-1 2 0 0,-3 3 192 0,-1 3-144 16,-2 2 144-16,1 2-128 0,-3 0 128 0,-3 6-192 16,0 0 192-16,0 0-192 0,0 0 192 0,0 0-208 15,0 0 80-15,0 0 128 0,-5 1-224 0,-2 3 80 16,-1 0 16-16,2 2 0 0,-2 0 128 0,1 3-128 16,1 1 128-16,-1 1-128 0,2-1 128 0,0 0 0 15,2 0 0-15,0-2-128 0,0 2 128 0,2 1 0 16,1-1 0-16,1 1 0 0,2 0 192 0,0 0-16 15,2-1-16-15,1 0 0 0,-1 0-16 16,3-1 0-16,2-3 0 0,1 0 0 0,0-2 0 0,2-1 0 0,3 0 0 0,2-3 0 16,1-1-144-16,3-2-144 0,2-1 144 15,3-3-208 1,0-1-256-16,1-3-48 0,-1-3-16 0,0-1 0 0,-2-3 144 0,-1 0 16 0,-2-3 16 0,-3 0 0 16,-4-1 352-16,-3 3 0 0,-3 3 0 0,-1 1 0 15,-3 2 256-15,-1 3 112 0,-3 3 16 0,-2 1 16 16,-3 2 80-16,-1 1 16 0,-3 5 0 0,-1-1 0 0,-1 0-320 0,-1 2-176 31,-1 3 192-31,0 1-192 0,2 3 0 0,0 1 0 0,4 0 0 0,0 1 0 0,2 0 0 0,3 3 0 16,2-1 0-16,2 1 0 0,2 2 0 0,1-1-144 15,2 0 144-15,2-1 0 0,0 1 0 0,1-2 0 16,1-2 0-16,1-1 0 0,0-1 0 16,0 0 128-16,1-1-128 0,-1-1 128 0,0 2 144 0,-1-2 48 15,-3-1 0-15,-3-1 0 0,1 1 32 0,-4-2 16 16,-3-5 0-16,0 0 0 0,0 0 48 0,-1 7 16 15,-3-2 0-15,-3 1 0 0,0-1-176 0,-2 1-16 16,-1-2-16-16,-1 0 0 0,-1-1-224 0,0-1 176 16,0 0-176-16,-1 0 160 0,0 0-432 0,1-2-96 15,0-2-16-15,1 0 0 16,2-1-1872-16,0-1-384 0,3-3-80 0</inkml:trace>
  <inkml:trace contextRef="#ctx0" brushRef="#br0" timeOffset="24153.51">18797 2129 34495 0,'0'0'1536'0,"0"0"304"0,0 0-1472 0,-5 5-368 0,0 2 0 0,-2 1 0 0,1 2 192 0,-2 1-16 15,0 3-16-15,2 0 0 16,-2 1 48-16,1 1 16 0,2 1 0 0,-1 3 0 16,2 1-224-16,1 0-240 0,0-2 48 0,2-3-10336 15,1 1-2080-15</inkml:trace>
  <inkml:trace contextRef="#ctx0" brushRef="#br0" timeOffset="24306.59">18858 2082 32255 0,'-13'-22'2864'0,"8"14"-2288"16,-2-1-576-16,0 0 0 0,0-1 1600 0,1 1 192 16,1 3 64-16,-1 0 0 0,2 1-864 0,0 0-160 15,4 5-48-15,0 0 0 0,0 0-624 0,0 0-160 16,0 0 0-16,7 2 0 15,2 3-1488-15,1 1-336 0,3 2-64 0</inkml:trace>
  <inkml:trace contextRef="#ctx0" brushRef="#br1" timeOffset="-142818.8">3046 4717 18831 0,'0'0'832'16,"-7"0"176"-16,-1 1-816 0,2-1-192 0,-1 0 0 0,1 0 0 0,-1 0 1344 0,7 0 208 16,0 0 48-16,0 0 16 0,-7-1-96 0,7 1-32 15,0 0 0-15,0 0 0 0,0 0-640 0,0 0-128 16,0 0-16-16,8-1-16 0,4-1-208 0,1 0-32 15,2 2-16-15,2-1 0 0,2 0-256 0,2 0-48 16,2 1-128-16,2 0 192 0,1 0-192 0,0 1 0 16,1 0 0-16,1 0 0 0,2 1 128 0,-3-1-128 15,-2 1 0-15,0 0 0 0,-3-1 0 0,-3 0 0 16,-2-1 0-16,-3 0 0 0,-2 1 128 0,-2 0-128 16,-2 1 0-16,-1-2 144 0,-7 0 0 0,0 0 0 15,0 0 0-15,0 0 0 0,-3-5 96 0,-2 2 16 16,-2 0 0-16,-5-1 0 0,-2 2-128 0,-4 0-128 0,-4 0 176 15,-2 1-176-15,-3 1 192 0,-2 0-192 16,-1 1 192-16,-1 2-192 0,0 1 336 0,-1 2-32 16,0 2-16-16,0 0 0 0,1 3-96 0,0 1 0 0,-1 3-16 15,2 0 0-15,-2 2-48 0,-1-1 0 0,-1 2 0 0,2 0 0 16,1 2-128-16,2-1 128 16,3 0-128-16,3-1 128 0,2 1-128 0,4-1 0 0,4-1 0 15,4 0 0-15,1-3 0 0,3 0 0 0,4 0-128 0,3-2 128 16,3-1 0-16,2-4-144 0,2 0 144 0,3-2 0 15,3 0 0-15,2-3 0 0,2-2 0 0,2-2 0 0,2-3 0 0,0-2 176 16,0-3-32-16,-2-2 0 0,-2-3 160 0,-3 1 16 16,-3-2 16-16,-3-2 0 0,-3 0 96 0,-4 1 16 15,-5-2 0-15,-2 2 0 0,-4 1 64 0,-4 1 32 16,-4 2 0-16,-3 2 0 0,-5 1-288 0,0 2-48 16,-1 4-16-16,-1 2 0 0,-2 2-192 0,2 5 0 15,1 1-192-15,2 4 192 16,1 2-528-16,3 4 0 0,2-1 0 0,3 4 0 15,2 3-1824-15,4 2-352 0,4 1-80 0,2 1-13392 0</inkml:trace>
  <inkml:trace contextRef="#ctx0" brushRef="#br1" timeOffset="-142126.33">3104 5273 25791 0,'0'0'1152'0,"-1"-6"224"0,0-2-1104 0,1 0-272 0,1 1 0 0,0 0 0 0,0 1 1248 0,1 0 192 16,0 1 32-16,-2 5 16 0,5-4-400 0,0 2-64 15,1 1-32-15,0 2 0 0,1 2-608 0,-1 3-112 16,-1 0-16-16,1 3-16 0,-1 2-96 0,-2 2-16 16,1 3 0-16,-2 1 0 0,-1 2-128 0,-2 2 0 15,-1 0 144-15,-2 1-144 0,1 1 0 0,-2 0 144 0,0-2-144 0,1-1 0 16,-1-3 128-16,1-1-128 0,0-3 0 16,0-1 0-16,1-2 128 0,1-2-128 0,2-8 192 0,0 0-192 15,0 0 320-15,0 0-32 16,0 0-16-16,0 0 0 0,0-8 208 0,0-2 32 0,1-2 16 0,1-4 0 15,2-5-224-15,2-2-48 0,1 2-16 0,-1-1 0 16,2 0-240-16,1 1 0 0,-1 0 0 0,2 3 0 16,1 3 0-16,0 2 0 0,-1 2 0 0,1 2 0 15,0 2 128-15,0 3 0 0,-1 1-128 0,0 3 192 16,0 1-192-16,-1 2 0 16,-2 2 128-16,1 4-128 0,0 1 144 0,0 1-16 0,-3 2 0 0,-1 2 0 0,1 0-128 0,-2 2 128 15,0-1-128-15,0 2 128 0,-1-2-128 0,1 2 0 16,0-1 0-16,1 0 0 0,-2-1 0 0,0 0 128 15,0-3-128-15,-1-1 0 0,1-1 0 0,-1-2 128 16,2-1-128-16,-2-2 0 0,-1 0 0 0,0-6 0 0,0 0-224 16,0 0 80 15,0 0-1152-31,0 0-240 0,0 0-32 0,0 0-9808 0,7-4-1952 0</inkml:trace>
  <inkml:trace contextRef="#ctx0" brushRef="#br1" timeOffset="-141891.54">3877 5096 29487 0,'0'0'2624'0,"0"0"-2112"0,0 0-512 0,0 0 0 0,0 0 1072 0,2-5 96 15,3-1 32-15,-1 2 0 0,2 1-384 16,1 0-80-16,3 0-16 0,2 0 0 0,-1 0-448 16,4-1-80-16,0 1-32 0,2 0 0 0,-1 0-160 0,2 1 0 15,-1 0 0-15,0 1-176 16,-2 0-2640-16,-2 0-544 0</inkml:trace>
  <inkml:trace contextRef="#ctx0" brushRef="#br1" timeOffset="-141734.16">3885 5270 33167 0,'-14'-2'2944'0,"14"2"-2352"16,0 0-464-16,-6 0-128 0,6 0 1024 0,0 0 176 15,0 0 32-15,0 0 16 0,0 0-416 0,0 0-64 16,0 0-32-16,7 0 0 0,2 0-224 0,2 0-64 16,2 0 0-16,3 0 0 0,3-1-320 0,2 0-128 15,1-1 0-15,2-1 0 16,1 1-1232-16,2 0-352 0,0-1-64 0</inkml:trace>
  <inkml:trace contextRef="#ctx0" brushRef="#br1" timeOffset="-139667.55">6513 4591 11967 0,'0'0'1072'0,"0"0"-864"0,0 0-208 0,-3-2 0 0,-2-1 2816 0,2 0 512 15,3 3 96-15,0 0 32 0,0 0-1488 0,0-5-304 16,0 5-48-16,5-4-16 0,3-1-560 0,3 1-112 16,3 0-32-16,3-1 0 0,0 0-304 0,4 0-64 15,1 1-16-15,3 0 0 0,0-2-144 0,1 2-48 16,1 0 0-16,0 1 0 0,1-1-128 0,-1 1-16 16,0 1-16-16,0 1 0 0,2 0-160 0,-4 1 160 15,-3 0-160-15,-2 1 160 0,-3 0-160 0,-2 0 0 16,-4-1 144-16,-3 1-144 0,0-1 128 0,-8 0-128 15,0 0 128-15,0 0-128 0,0 0 192 0,0 0-48 16,-6 0 0-16,-4-2 0 0,-4 1-16 0,-1 0-128 16,-6 0 192-16,-1 0-64 0,-1 0 64 0,-2 0 0 15,-2 0 0-15,0-1 0 0,-3 2 0 0,0 0 16 16,1 2 0-16,-2 0 0 0,-1 1-48 0,-1 1-16 16,-1 1 0-16,1 0 0 0,-1 2-16 0,2 2-128 0,2 1 192 15,3 1-64-15,1 1-128 0,3 2 128 16,1 1-128-16,3 2 128 0,1-1-128 0,4 1 0 0,3-1 0 0,4 1 0 15,-1 2 0-15,6-2-176 0,1 2 176 0,2-1-128 16,1-2-64-16,4-2-16 0,3 0 0 0,2-2 0 16,3-1-16-16,2-1 0 0,3-4 0 0,2 0 0 15,2-3 224-15,1-1 0 0,3-4 0 0,-2-2 0 0,1-3 0 16,-2-2 0-16,-2 0 0 0,-3-3 160 0,-3-2 48 0,-3-1 16 16,-3-2 0-16,-4-1 0 0,-2 1 208 0,-3-1 32 15,-2 1 16-15,-4 0 0 0,-3 2-16 0,-3 0 0 16,-4 2 0-16,-1 2 0 0,-5 2-464 0,0 3 128 15,0 1-128-15,0 3 0 0,0 3 0 0,3 4-160 16,0 1 32-16,3 4 0 16,0 1-608-16,3 1-112 0,1 2-32 15,3 1-11424-15,3 1-2288 0</inkml:trace>
  <inkml:trace contextRef="#ctx0" brushRef="#br1" timeOffset="-138425.12">6849 5139 20783 0,'0'0'912'0,"0"0"208"0,0-6-896 0,-1-1-224 16,0-1 0-16,1 1 0 0,0-3 1216 0,-1 0 192 15,0-2 32-15,0 0 16 0,-1-2-48 0,0 1-16 16,-2-1 0-16,1 2 0 0,-1 1-560 0,-2 1-96 16,1 1-32-16,-2 1 0 0,-1 2-128 0,1 1-16 15,-2 2-16-15,0 4 0 0,-1 4-128 0,-1 1-32 16,-2 2 0-16,0 3 0 15,1 3-176-15,-3 3-32 0,1 1-16 0,1 2 0 16,0-1-160-16,2 0 160 0,2-1-160 0,1 2 160 0,1 0-160 0,3-1 0 16,2-1 0-16,1-2 0 0,2-2 0 0,1-2 0 15,2-2 0-15,3-1 0 0,-1 0 0 0,3-4 0 0,1 0 0 16,2-4 0-16,2-2 192 0,0-3-64 0,0-1 0 16,2-3 0-16,-1-3 0 0,0-3 0 15,1-3 0-15,-1 0 0 0,0-4 0 0,-2 0 0 16,-1-1 0-16,-2 0 0 0,-1 1-128 0,-2 1 160 0,-1 1-160 0,-2 2 160 15,-1 3-32-15,-1 1-128 0,-2 4 192 0,-2 2-64 16,1 3 160-16,1 4 32 0,0 0 0 0,-4 3 0 16,-2 3-192-16,2 4-128 0,-1 0 192 0,-1 5-192 15,2 1 0-15,0 3 0 0,1 1-240 0,1 0 80 0,2 1 160 0,0 1 0 16,1 0-144-16,1-1 144 0,1-2 0 0,2-1 0 16,0-2 0-16,2-2 0 0,0-2 0 0,0-1 0 15,1-2 0-15,2-2 0 0,2-4 0 0,0-2 0 16,0-3 0-16,1-1 0 0,-1-3 0 0,3-3 192 15,-1-2-192-15,3-5 192 0,-3-5 0 0,0-2 0 16,0-1 0-16,0 0 0 0,-3-1-64 0,-3 2 0 16,0 0 0-16,-1 2 0 0,-2 3-128 0,1 1 0 15,-4 3 0-15,1 3 0 0,-2 2 160 0,0 3 0 16,-1 6 0-16,0 0 0 0,0 0-160 0,0 0 192 16,-1 10-192-16,0 2 192 0,1 3-192 0,-2-1-192 15,1 3 32-15,0 0 16 0,0 1 144 0,1-1 0 16,2 2 0-16,-1-2 0 0,1-1 0 0,2-2 0 15,0 0 0-15,1-3 0 0,1-3 0 0,1-1 0 16,0-2 0-16,3-1 0 0,-1-3 0 0,1-2 0 0,-2-4 144 0,1-1-144 16,2-4 256-16,0-2-48 15,0-4-16-15,0-1 0 0,-1-2 128 0,0-2 32 16,-1-2 0-16,-1-1 0 0,-2-1 0 0,0 1 0 16,-2 4 0-16,0 1 0 0,-4 1-144 0,0 3-16 15,0 2-16-15,-2 2 0 0,0 1-32 0,-1 2 0 0,0 1 0 0,-1 2 0 16,0 1-144-16,0 1 0 0,-1 1-192 0,5 2 192 31,-5 2-768-31,5-2-48 0,-5 6 0 0,1 2 0 0,1 0-1872 0,-1 3-368 0,2 1-80 0</inkml:trace>
  <inkml:trace contextRef="#ctx0" brushRef="#br1" timeOffset="-138078.78">7354 5185 25791 0,'0'0'2304'0,"0"0"-1856"15,0 0-448-15,7 5 0 0,-7-5 832 0,7 2 64 16,-2-1 0-16,2 0 16 0,-1-1 656 0,2-1 128 16,-3-1 32-16,3-1 0 0,-1-2-832 0,0 0-144 15,2-3-48-15,-1 0 0 0,1-2-352 0,0-1-80 16,-1-1-16-16,-1-1 0 0,-2-2-80 0,1-1-32 31,-1 0 0-31,0 0 0 0,-5 1-144 0,0 0 192 0,0 3-192 0,-3 2 192 16,-1 2-192-16,0 2 128 0,-2 2-128 0,0 2 128 15,-2 2-128-15,-1 2 160 0,-1 2-160 16,0 4 160-16,-1 1-160 0,0 3 0 0,0 0 0 0,2 4 0 16,-1-1 0-16,1 1 0 0,2 0 0 0,2-1 0 15,0 1 0-15,3-1 0 0,2-1 0 0,1 1 0 16,3-2 0-16,2 0 0 0,1-2-144 0,3-1 144 16,2-1 0-16,0 0 0 0,0-3 0 0,3 0 144 0,2-3-144 0,0-1 160 15,1-2-160-15,0 0 160 16,-1 0-544-16,0 0-128 0,-1-2 0 0,0 0-16 15,-2-2-1856-15,0 0-368 0,-2-1-80 0</inkml:trace>
  <inkml:trace contextRef="#ctx0" brushRef="#br1" timeOffset="-129051.13">8823 4421 22047 0,'0'0'976'0,"-2"-6"208"0,-1 0-944 0,2-2-240 0,1 0 0 0,-2 2 0 0,1-1 1568 0,0 1 272 16,0-1 48-16,0 3 16 0,1 4-288 0,0 0-48 16,0 0-16-16,0 0 0 0,0 0-704 0,0 0-144 15,0 0-16-15,0 6-16 0,0 1-336 0,0 4-64 16,0 2-16-16,0 1 0 16,-1 2-96-16,1 1-32 0,-1 3 0 0,1 8 0 0,0-1-128 0,0 2 0 15,-2-1 0-15,1 0 0 0,1-3 0 0,0-1 128 16,-1-2-128-16,1 0 0 0,-1-1 0 0,0-2 0 0,0-1 0 0,0-2 0 31,1-1-1472-31,-1-1-288 0,-1-3-48 0,-1-4-13424 0</inkml:trace>
  <inkml:trace contextRef="#ctx0" brushRef="#br1" timeOffset="-128862.81">8561 4612 35247 0,'0'0'1552'0,"0"0"336"0,0 0-1504 0,0 0-384 15,0 0 0-15,0 0 0 0,6-2 288 0,2 2-16 16,3 0 0-16,4 0 0 0,2 0 128 0,5-1 32 16,2 1 0-16,5-2 0 0,2-1-176 0,2-1-16 0,2 0-16 0,-1-1 0 15,-1 1 96-15,0-1 0 0,-2 0 16 0,-1 0 0 32,-3-2-976-32,-2 2-192 0,-1 0-32 0,-4 2-10400 0,-4 0-2064 0</inkml:trace>
  <inkml:trace contextRef="#ctx0" brushRef="#br1" timeOffset="-120082.89">10349 3931 27647 0,'0'0'2448'0,"0"0"-1952"0,0 0-496 0,0 0 0 15,0-5 192-15,2-1-48 0,-2 6-16 0,5-4 0 16,3 1 464-16,1-1 96 16,1 1 16-16,2-1 0 0,2 0-192 0,3 2-48 15,0 0 0-15,3 0 0 0,1 0-224 0,2-1-48 0,2 1-16 0,1 0 0 16,-1 1-176-16,0 0 0 0,0 0 0 0,1 0 128 16,-5-2-128-16,-2 1 0 0,-4 0 0 0,-2 0 0 15,-2 0 0-15,-2-1 128 0,-3 1-128 0,-6 2 0 0,0 0 160 0,0 0-160 16,0 0 192-16,0 0-192 0,-5-2 208 0,-4 1-64 15,-2 1-16-15,-5 1 0 0,-5 2-128 0,-4 2 128 16,-3-1-128-16,-2 1 128 0,-1 0-128 16,-1 2 0-16,1 1 0 0,-1 2-176 0,0 0 176 0,2 2 0 15,3 3 0-15,1-1 0 0,2 0 0 0,2 1 0 16,2-2 0-16,4-2 0 0,3 1 0 0,0-1 0 16,5-1 0-16,2 0 0 0,3 0 0 0,3-1 0 15,1 0 0-15,3 0 0 0,4 0 144 0,2-1-144 31,1-2 192-31,2-1-192 0,3-2 240 0,0-2-64 0,3-2-16 0,-2-1 0 0,0-3-16 0,-2-1 0 16,0-2 0-16,-3-2 0 0,-1 0 80 0,-1-1 16 16,-5 0 0-16,-1 0 0 0,-1-1 192 0,-4 1 32 0,-3 0 16 15,-1 1 0-15,-3 1 32 0,-2 3 16 16,-2 0 0-16,-1 2 0 0,-1 2-528 0,-2 2 0 0,1 3 0 0,-1 2 0 16,2 2-144-16,1 1-144 15,1 2-32-15,1 1 0 16,1 0-1344-16,2 2-256 0,3 1-64 0,1 0-8352 0,4 2-1664 0</inkml:trace>
  <inkml:trace contextRef="#ctx0" brushRef="#br1" timeOffset="-119674.59">10632 4168 28559 0,'-2'-17'2544'0,"3"10"-2032"0,1-2-512 0,3-1 0 0,-2 0 624 0,2 0 16 16,-1 0 16-16,3 3 0 0,1 0 368 0,1 3 80 15,1 0 16-15,0 3 0 0,1 2-768 0,-1 4-160 16,-2 1-16-16,-1 3-16 0,1 2-160 0,-1 3 0 16,-2 3 0-16,-1-1 0 15,0 1 0-15,-3 1-144 0,-1 1 144 0,-1 3 0 0,-3 0-224 0,1-1 64 16,-1-1 16-16,-1-1 0 0,0-3 16 0,0-1 0 16,1-2 0-16,0-4 0 0,0-3 128 0,4-6 0 15,0 0 0-15,0 0 128 0,0 0 112 0,0 0 16 16,5-8 16-16,1-4 0 0,3-3-32 0,3-4-16 15,0-2 0-15,0-1 0 0,1 0-224 0,1-1 128 16,-2 0-128-16,1 0 0 0,-1 1 0 0,-2 3 128 16,-2 2-128-16,-3 4 0 0,0 3 256 0,-2 2 16 0,-1 2 0 15,-2 6 0-15,0 0 176 0,0 0 48 0,0 0 0 0,-2 9 0 16,-1 1-352-16,1 2-144 0,-2 1 128 0,1 2-128 16,0-1 0-16,0 1 0 0,0 1 0 0,1-1 0 15,1 1 0-15,1-1 0 0,0 0 0 0,1 0 0 16,1-2 0-16,3 0 0 15,-1-3 0-15,3-1 0 16,0-3-288-16,4 0-144 0,3-2-16 0,2 0-16 16,4-3-1920-16,4-5-384 0,5-1-80 0</inkml:trace>
  <inkml:trace contextRef="#ctx0" brushRef="#br1" timeOffset="-119486.02">11220 4115 28559 0,'-10'-6'2544'0,"10"6"-2032"16,-7-4-512-16,2 1 0 0,2 1 384 0,3 2 0 15,-5-2-16-15,5 2 0 0,0 0 256 0,0 0 48 16,0 0 16-16,0 0 0 0,10-2-304 0,1 2-48 16,4-1-16-16,4 1 0 0,3-1-320 0,1 1 0 15,3 0 0-15,0-2 0 32,1 0-1552-32,4-1-384 0,3-1-80 0</inkml:trace>
  <inkml:trace contextRef="#ctx0" brushRef="#br1" timeOffset="-119029.33">11797 3832 12895 0,'0'0'576'0,"0"0"112"0,-3-3-560 0,3 3-128 0,0 0 0 0,0 0 0 0,0 0 2848 0,0 0 544 16,0 0 96-16,8-2 32 15,-1 1-1728-15,3 0-352 0,2 0-64 0,3 1-16 16,2 1-608-16,4 0-128 0,2 0-32 0,3 0 0 15,0 0-352-15,2 0-80 0,0-1-16 0,0-1 0 16,-3-1-144-16,-1 0 160 0,-2-2-160 0,0 1 160 0,-2-1-160 0,-2-2 0 16,-2 2 144-16,-4-1-144 0,-2 1 128 0,-1 0-128 15,-4 0 160-15,-5 4-160 0,0 0 256 0,0 0-32 16,-2-5-16-16,-1 2 0 0,-7-1 96 0,-1 2 16 16,-2 1 0-16,-4 1 0 0,-1 0-320 0,-7 1 0 15,-3 1 0-15,-2 2 0 0,-2-1 0 0,-1 1 0 16,0 3 0-16,1 1-144 0,1 0 144 0,3 3 0 15,0 1 0-15,2 2 0 0,2-1 0 0,3 1 0 16,3 0 0-16,3 1 128 0,2-1-128 0,4 0 0 16,1 2 128-16,4-1-128 0,3-1 144 0,2 2-144 15,3-2 192-15,5 0-192 0,3 1 256 0,2-3-48 16,4-1-16-16,1-2 0 0,0-3-16 0,2 0-16 16,1-2 0-16,1-2 0 0,1-2 16 0,-2-1 0 15,-3-2 0-15,-1-1 0 0,-4-2 112 0,-2-2 32 0,-2 0 0 0,-4-2 0 16,-2 2 96-16,-2-1 32 0,-4 0 0 15,-2 1 0-15,-2-2-128 0,-5 1 0 0,-3 2-16 0,-3 2 0 16,0-2-304-16,-2 5 0 0,0 3 0 0,1 2-144 31,-1 2-368-31,1 1-64 0,2 3 0 0,2 1-16 0,0 1-2032 0,3 1-384 0,4 1-96 16</inkml:trace>
  <inkml:trace contextRef="#ctx0" brushRef="#br1" timeOffset="-118574.35">12214 4102 18431 0,'0'0'816'0,"0"0"160"0,0 0-784 0,0 0-192 16,0 0 0-16,0 0 0 0,0 0 2368 0,-1 5 448 16,-2 1 64-16,1 1 32 0,-2-1-1664 0,2 2-336 15,-1 1-64-15,1-2-16 0,1 2-368 0,2 0-80 16,1-1 0-16,1-1-16 0,2 0-48 0,0-2-16 16,2 1 0-16,1-3 0 0,2 1 16 0,1-3 16 15,0-2 0-15,1-2 0 0,2 0-80 0,-1-1 0 16,-2-3-16-16,1-2 0 0,0-2 80 0,0-1 32 15,0-1 0-15,-1 0 0 0,-1 0 80 0,-1-1 16 0,-2 1 0 0,-2 1 0 16,-1 3 80-16,-1 3 32 16,-3 0 0-16,0 2 0 0,0 4-112 0,0 0-32 0,0 0 0 0,0 0 0 15,-6 3-288-15,2 5-128 0,-1 3 128 0,1 4-128 16,1 4 0-16,-1 2 0 0,1 2-144 0,0 3 144 16,-1 6-160-16,2 1 160 0,-1 2-128 0,0 2 128 15,-1 0 0-15,2 2 0 0,1-2 0 0,-1 0-128 16,0 1 128-16,1-3 0 0,-1-2 0 0,1-3 0 15,1-2 0-15,0-1 0 0,0-4 0 0,0-2 0 16,1-5 0-16,1 0 0 0,-2-5 0 0,0-3 128 0,0 0 0 0,0-8 0 16,0 0 0-16,0 0 0 0,0 0 304 0,-5-8 64 15,1-2 16-15,-1-3 0 0,1-2-64 0,1-2 0 16,-1-1 0-16,3-3 0 0,-2-2-192 0,3-2-32 16,0-1-16-16,3 1 0 0,-1 2-208 0,4 2 128 15,1 2-128-15,1 3 0 0,3 1 0 0,1 4-336 16,3 1 48-16,-1 5 16 15,3 2-1744-15,0 1-352 0,3 4-64 0</inkml:trace>
  <inkml:trace contextRef="#ctx0" brushRef="#br1" timeOffset="-118148.43">10407 4774 27647 0,'-16'-5'2448'0,"11"2"-1952"0,-1 0-496 0,6 3 0 0,0 0 720 0,0 0 48 0,0 0 16 0,0 0 0 16,0 0 480-16,8-3 80 0,2 2 32 0,4 0 0 16,5 1-672-16,6 0-144 0,8 0-32 0,7-2 0 15,6 0 112-15,6-1 0 16,2-1 16-16,3 0 0 0,5 1-416 0,6 1-96 0,6-2-16 0,3 1 0 0,2 0-128 0,2-2 160 16,2 1-160-16,1 0 160 0,2 0-160 0,-2 0 0 15,-3-2 0-15,-5 2 128 0,-4 1-128 0,-6-1 0 0,-6 1 144 0,-6 0-144 16,-8 0 144-16,-6-1-144 15,-7 0 192-15,-6 1-192 0,-6-1 400 0,-3 2-16 0,-3 0-16 0,-5 0 0 16,-2-1-368-16,-8 3 0 16,0 0 0-16,0 0-128 15,0 0-256-15,-7 2-64 0,-3 1 0 0,-3 2 0 16,-6 4-2048-16,-6 3-432 0,-6 5-80 0</inkml:trace>
  <inkml:trace contextRef="#ctx0" brushRef="#br1" timeOffset="-117833.31">11228 5182 32479 0,'-6'-10'1440'0,"6"10"288"0,0 0-1376 0,1-6-352 0,0-3 0 0,3 0 0 0,1-1 960 0,3 1 112 15,1-1 16-15,3 2 16 0,3 0-528 0,3 1-128 32,1 2 0-32,1 2-16 0,0 0-192 0,0 3-48 0,-1 3 0 0,-2 0 0 0,-3 2-192 0,-1 2 0 15,-2 1-192-15,-4 2 192 0,-2 2 0 0,-5 2-128 16,-4 2 128-16,-2 3 0 0,-4 1 0 0,-3 3 0 15,-4 2-128-15,0 2 128 0,-2-1 0 0,0-1-128 16,2 0 128-16,0-2 0 0,3-2 0 0,3-4 0 16,3-2 0-16,4-3 0 0,0-4 256 0,7-1 144 15,3-1 48-15,4-3 0 0,2-2 256 0,6-1 48 16,2-1 16-16,8-4 0 0,6-2-496 0,7-2-80 0,4 0-32 0,1 0 0 16,0 1-160-16,2-1 0 15,-1 1 0-15,0-1 0 16,0 3-1856-16,1 0-256 0,1 0-64 0,1-3-14656 0</inkml:trace>
  <inkml:trace contextRef="#ctx0" brushRef="#br1" timeOffset="-117456.97">13062 3891 31327 0,'-4'-15'2784'15,"2"9"-2224"-15,1-2-560 0,-2 2 0 0,2-1 576 0,-1 1 0 32,2 6 0-32,0 0 0 0,0 0 272 0,0 0 64 0,0 0 16 0,0 0 0 0,0 0-416 0,3 5-96 15,3 3-16-15,1 1 0 0,0 2-208 0,3 5-32 16,1 4-16-16,2 6 0 0,1 7-144 0,0 4 0 15,1 5 144-15,-3 4-144 0,-1 5 0 0,-2 3 0 16,-2 3 0-16,-4 6 0 0,-3 6 0 0,-3 3 0 16,-5 0 0-16,-3 3 0 0,-3-1 0 0,-2-1 0 15,0 1 0-15,-3-5 0 0,-1-4 144 0,-3-1-144 16,-4-4 192-16,-5-4-192 16,-3-2 256-16,-4-4-64 0,-2-3-16 0,-1 0 0 0,-4-3-176 0,-1-3-256 15,-1-4 64-15,-6-4 16 16,-8-1-2832-16,-4-2-576 0</inkml:trace>
  <inkml:trace contextRef="#ctx0" brushRef="#br1" timeOffset="-117080.02">10408 3754 32255 0,'-20'-11'2864'16,"11"8"-2288"-16,-1 0-576 0,-1 1 0 15,-1 2-384-15,-1 1-192 0,-1 1-48 0,-3 3 0 0,-2 3 624 0,-1 4 0 16,0 5 0-16,-2 5 0 0,-1 5 176 0,-1 6 144 15,-2 6 48-15,2 6 0 0,1 6-144 0,2 7-32 16,1 4 0-16,2 7 0 0,0 3 0 0,4 5-16 16,1 3 0-16,3 2 0 0,3-1-48 0,5 3-128 0,2 2 192 0,6-2-64 15,4-2 16-15,6-3 0 16,4-2 0-16,5-2 0 0,6-4-144 0,4-3 0 16,4-4 0-16,5-7 128 15,3-5-576-15,4-6-112 0,7-4-16 0,6-7-16 16,9-4-176-16,3-8-16 0,78 7-16 0,-26-16 0 0</inkml:trace>
  <inkml:trace contextRef="#ctx0" brushRef="#br1" timeOffset="-116435.6">13980 4381 16575 0,'-10'-14'736'0,"7"7"160"0,-2 1-720 0,1-1-176 16,0 1 0-16,-1 1 0 0,-1 3 2944 0,-1 2 544 15,-1 0 112-15,-1 3 32 0,-3 2-2304 0,0 2-464 0,-1 4-96 0,0 4 0 16,-2 2-464-16,2 2-96 0,0 0-16 0,2-1 0 16,0 4-192-16,2 3 176 0,1 1-176 0,3 0 160 15,1 0-160-15,2-2 0 0,4-1 144 0,1-2-144 16,2-2 176-16,3-2-48 0,1 0 0 0,2-4 0 15,2-2 256-15,1-3 32 0,2-4 16 0,1-3 0 16,0-3 80-16,0-2 0 0,0-5 16 0,-1-2 0 0,1-2-224 0,-1-4-48 16,1-3-16-16,-3-2 0 0,-2-1-96 0,-1 0-16 15,-2 1 0-15,-1 2 0 0,-3 3-128 0,0 1 0 16,-3 5 144-16,-1 4-144 0,0 1 0 0,-1 6 0 16,0 0 0-16,0 0 0 0,-4 7-208 0,0 4 32 15,2 3 16-15,0 1 0 0,0 2 160 0,1 0-208 16,1 2 80-16,1 0 128 0,1-2-144 0,2 1 144 15,3-1 0-15,2-2 0 0,1-1 0 0,2-2 0 16,1-1 0-16,2-3 0 0,2-2 128 0,1-4 16 16,0-1 16-16,2-4 0 0,1-4 176 0,0-3 48 15,0-3 0-15,0-3 0 0,1-2 144 0,-3-3 48 16,-2-3 0-16,-3-2 0 0,-2 1-208 0,-3 1-48 16,-2 1 0-16,-4 0 0 0,-3 1-112 0,-2 2-16 15,-3 1-16-15,-3 3 0 0,-6 2-16 0,-1 3 0 16,-3 3 0-16,-2 1 0 15,-4 3-480-15,-1 0-112 0,1 3-16 0,0 2 0 16,1 3-608-16,1 2-128 0,2 3-32 0,3 2 0 0,4 2-2368 0,4 0-464 16</inkml:trace>
  <inkml:trace contextRef="#ctx0" brushRef="#br1" timeOffset="-116110.83">14532 4442 2751 0,'16'-9'128'0,"-8"6"16"0,0-3-144 0,1 1 0 0,-4 0 0 0,1 2 0 0,-6 3 6288 0,0 0 1232 16,0 0 240-16,0 0 48 0,0 0-5104 0,-7 1-1024 15,-2 1-208-15,-2 3-32 16,-2 0-992-16,-1 3-208 0,-2 1-48 0,1 1 0 16,1 0-192-16,0 1 0 0,2 0 0 0,2 0 0 15,3-2 0-15,3 2 0 0,1 0 0 0,3 0 0 0,3-2 0 0,2 1 0 16,4-1 0-16,2-1 0 0,4-2 0 0,2 0 0 16,1-1 0-16,3 0 0 0,1-2 0 0,2 0 0 15,2 1 0-15,-1-1 0 0,-2-1 128 0,-2 0-128 16,-3 0 0-16,-3 1 0 0,-3 0 176 0,-3 0-176 15,-4-1 192-15,-5-2-192 0,0 0 640 0,0 6 0 16,-2-1 16-16,-4 2 0 0,-3 0-176 0,-1 0-32 0,-7-1-16 0,1-1 0 16,-1 2-304-16,1 0-128 15,-1-1 0-15,1 1 128 0,-1-2-128 0,3 0 0 16,0-2 0-16,2 0 0 16,0-1-384-16,2 0-128 0,2-2 0 0,1-2-16 15,3 0-2448-15,1-2-480 0</inkml:trace>
  <inkml:trace contextRef="#ctx0" brushRef="#br1" timeOffset="-115821.53">14921 4219 32655 0,'0'0'1440'0,"7"-5"304"0,2 1-1392 0,0 0-352 0,-1 1 0 0,2 2 0 16,0 1 528-16,0 2 48 0,0 2 0 0,0 1 0 15,-1 2-208-15,-1 3-48 0,0 3 0 0,-2 3 0 0,-2 2-320 0,-2 1 0 16,-3 0 0-16,-2 4 128 0,-3 2-128 0,-1 1 0 15,-4 3 0-15,0 0 0 0,0 1 0 0,-1-2-128 16,-1-4 128-16,2-2-192 0,3-4 192 0,0-2 0 0,0-4 0 0,3-3 0 16,0-3 384-16,3 0 16 0,2-6 0 0,0 0 0 15,0 0 432-15,6 1 64 16,4-2 32-16,1-1 0 0,1-2-512 0,3-1-96 16,3-2-32-16,1 1 0 0,3-2-288 0,4 1-144 15,0 1 16-15,3 0 0 16,0 0-1712-16,1-1-336 0,0 0-64 0,-2 1-8576 15,-1-2-1712-15</inkml:trace>
  <inkml:trace contextRef="#ctx0" brushRef="#br1" timeOffset="-115474.7">15457 4400 2751 0,'1'-11'256'0,"-1"11"-256"0,-1-5 0 0,0-1 0 15,0 1 5248-15,0 0 1024 0,0 1 192 0,1 4 32 16,0 0-3536-16,0 0-704 0,0 0-144 0,0 0-16 16,-5 4-1264-16,1 3-240 0,-1 2-48 0,2 2-16 15,1 2-336-15,-1 1-192 0,0 1 192 0,2 2-192 16,1 2 176-16,1-1-176 0,3 1 160 0,1 0-160 0,1 1 192 0,0-3-64 15,2 0-128-15,1-2 192 0,1-2 32 0,2-2 0 16,1-2 0-16,0-2 0 0,5-4 32 0,-2-1 0 16,2-2 0-16,0-2 0 0,-1-5-16 0,2-3 0 15,-4-3 0-15,1-4 0 0,-1-6-48 0,-3 1 0 16,0-2 0-16,-2 0 0 0,-4-1-64 0,-3-1 0 16,-3-1-128-16,-3 2 192 0,-4 2-32 0,-2 1-16 15,-3 2 0-15,0 2 0 16,-6 4 144-16,1 2 32 0,-3 2 0 0,0 3 0 0,0 3-320 0,1 3 0 0,-1 3 0 0,1 3 0 15,2 2 0-15,0 3 0 16,3 1 0-16,-1 1-144 0,4 1 144 0,3 2-128 16,1 0 128-16,4 2-128 0,2 0 128 0,3 1 0 15,2 1 0-15,4-2-128 0,3 0 128 0,2-2 0 16,3-1 160-16,2 0-160 0,3-3 192 0,3-2-48 16,4-1-16-16,2-2 0 0,0-3-128 0,2-3 0 15,0-2-192-15,-1-3 192 16,-1-2-2432-16,-2-3-352 0</inkml:trace>
  <inkml:trace contextRef="#ctx0" brushRef="#br1" timeOffset="-114953.64">16510 4118 21183 0,'1'-6'1888'0,"0"-1"-1504"16,0 0-384-16,0-1 0 0,1 1 2224 0,-1 2 368 15,-1-2 80-15,0 7 16 0,0 0-768 0,0 0-128 0,0 0-48 0,0 0 0 0,3 7-1136 0,-1 3-224 16,0 3-64-16,0 4 0 0,-1 2-192 0,2 2-128 16,-1 0 128-16,-1 2-128 0,0 2 128 0,-1 1-128 15,0 1 128-15,-1 0-128 0,0-1 0 0,0 1 144 32,0 1-144-32,-2-2 0 0,1-3 176 0,0 1-176 15,1-1 160-15,-2-1-160 0,1-1 0 0,1-3-320 16,0-1 64-16,0-2 0 15,1-3-2416-15,-1-2-464 0,-1-3-112 0</inkml:trace>
  <inkml:trace contextRef="#ctx0" brushRef="#br1" timeOffset="-114779.41">16355 4392 35935 0,'-8'-10'1600'0,"8"10"320"0,-2-4-1536 0,2 4-384 15,0-5 0-15,0 5 0 0,4-6 560 0,4 3 32 16,3 1 16-16,4 0 0 0,5 1-128 0,4 0-32 15,5 0 0-15,3 0 0 0,2 0-192 0,2 0-32 0,-2-2-16 0,1-1 0 16,2 1-80-16,-2 0-128 0,0-1 176 0,-1 2-176 16,-1 0-128-16,0 0-144 15,-1 0-32-15,-2 0 0 0,-3 1-1872 0,-4 1-384 0,-4 1-80 0</inkml:trace>
  <inkml:trace contextRef="#ctx0" brushRef="#br1" timeOffset="-112326.39">17582 4101 31439 0,'-5'-17'1392'0,"3"10"288"0,-1-3-1344 0,3-1-336 16,3-1 0-16,-1-3 0 0,1-2 960 0,4-2 112 16,3-1 16-16,3 0 16 0,2 0-272 0,6 0-64 15,1-1-16-15,4 2 0 0,3 2-400 0,2 2-80 16,2 2-16-16,0 3 0 0,0 2-96 0,-2 3-32 16,-3 1 0-16,-2 2 0 0,-3 4-128 0,-2 1 0 15,-4 2 0-15,0 3 0 0,-3 1 0 0,-1 2-272 16,-4 0 32-16,-1 2 16 15,-3 0-720-15,0 3-144 0,-3-1-16 0,-2 3-16 16,-4-1-448-16,0 1-96 0,-3-2 0 0,-1-1-16 16,-2-3-288-16,-2-2-48 0,-3-3-16 0,0-1 0 0,-4-2 1328 0,1-2 272 0,-2-2 48 0,-1-2 16 15,-3 0 368-15,1-1 208 0,2-3-16 0,1 0-16 16,0-2 976-16,2 1 192 0,2 2 32 0,1 0 16 16,0 1 288-16,2 4 64 0,0 2 16 0,2 3 0 0,1 1-896 0,1 3-176 15,0 2-48-15,2 3 0 0,0 5-320 0,2 2-80 16,-2 2-16-16,3 2 0 0,0 0-48 0,2 0-16 15,-2 1 0-15,3 1 0 0,-2-1-160 0,2-1 0 16,1 0 144-16,1-2-144 0,2-2 128 0,0-1-128 16,2-1 128-16,2-2-128 0,0-3 128 0,1-2-128 15,4-2 160-15,3-2-160 16,1-3-464-16,4-3-192 0,3-2-48 0,4-2 0 16,2-3-320-16,3-3-64 0,1-3 0 0,-3-2-16 15,-3-2-400-15,0-1-80 0,-4-2-16 0,-3 1 0 16,-3 0 720-16,-2 2 144 0,-4 2 32 0,-3 1 0 0,-1 2 1072 0,-2 1 208 0,-1 1 64 0,-1 3 0 15,-1 0 784-15,-2 5 176 16,0 0 16-16,0 0 16 0,0 0-576 0,0 0-112 16,0 0-32-16,0 0 0 0,0 0-464 0,0 0-80 0,-3 7-32 15,0 1 0-15,-1-1-160 0,2 2-48 0,-1 0 0 32,1 0 0-32,-1-1-128 0,2 1 0 0,0-1 144 0,0-1-144 0,1-7 0 0,0 5 0 0,0-5 0 0,0 0 128 15,0 0-128-15,3 7 144 0,-3-7-144 0,0 0 160 16,0 0-400-16,7 1-80 0,-1-1 0 0,-1-1-16 31,-5 1-720-31,7-3-144 0,-1 0-16 0,1-1-16 0,1-1 144 16,-3 2 16-16,-1 0 16 0,-4 3 0 0,5-4 736 0,-5 4 128 0,2-4 48 0,0 0 0 0,2-1 400 0,-4 5 64 15,0-4 32-15,1-1 0 0,-1 5 288 0,0 0 48 16,2-5 16-16,0-1 0 0,-1 2-128 0,-1 4-32 16,5-4 0-16,1 0 0 0,1 1 32 0,0 1 0 31,2-1 0-31,1 3 0 0,0 1-64 0,0 1 0 0,-1 0 0 0,1 2 0 0,0 3 32 0,-2 1 0 15,-1 1 0-15,-2 2 0 0,1 0-240 0,-3 2-48 16,-1 0-16-16,-2 1 0 0,-1 2-64 0,-2 0-16 16,-2 3 0-16,-1 0 0 0,-1-2-160 0,0 1 128 15,-2-2-128-15,0 1 128 0,0-3-128 0,2-1 0 16,0-3 144-16,3-2-144 0,0-3 0 0,4-5 144 16,0 0-144-16,0 0 0 0,0 0 192 0,5-6-192 15,0-4 192-15,4 0-192 0,3-3 0 0,0-3 0 16,4-1 0-16,1-2 0 0,1-2 0 0,1-1 0 15,3-1 0-15,-5 1 0 0,0 0-128 0,-2 2 128 16,-1 3-208-16,-2 2 80 0,-2 4 128 0,-2 3 0 0,-1 1 0 16,-3 4 0-16,-4 3 0 0,0 0 128 0,0 0-128 0,-1 6 176 31,-1 3 16-31,-2 2 0 0,0 1 0 0,0 2 0 16,-1 3-192-16,1-1 0 0,1 1 0 15,0 1 0-15,1-1 0 0,1 0 0 0,0-2 0 0,1-1 0 16,1-2 0-16,2-1 0 0,2-2 0 0,1-1 128 0,3-3-128 0,1 0 0 15,1-3 144-15,2-2-144 0,-2-2 128 0,2-3-128 16,1 0 160-16,-1-4-160 0,1-2 144 0,2-2-144 16,-2-2 128-16,0-2-128 0,0-2 0 0,0 2 128 15,-1-1-128-15,-1 2 0 0,-2-1 0 0,-1 3 0 16,-2 1 128-16,0 3-128 0,-3 1 0 0,0 2 0 16,-2 2 144-16,-2 5-144 0,0 0 304 0,0 0-16 15,0 0 0-15,-3 6 0 0,-4 2-288 0,1 2 160 16,0 1-160-16,0 2 128 0,1 0-128 0,0 2 0 15,1-1 0-15,1 1 0 0,1 2 0 0,0-1 0 16,2 0 0-16,2-2 0 0,0-1 0 0,1-1 0 16,1-2 0-16,3-1 0 0,1-2 0 0,2-2 0 15,1-3 0-15,1 0 0 0,1-4 0 0,2 0 0 16,1-2 0-16,1-3 0 0,1 0 0 0,0-3 0 16,-3-2 0-16,0-3 0 0,0 0 0 0,-2-2 0 0,0 1 0 0,-2-1 0 15,-1 0 128-15,0-1-128 0,-2 1 0 0,-3 0 128 16,-1 2 32-16,-1 1 0 0,-2 3 0 15,0 3 0-15,-1 0 160 0,0 1 16 16,-1 3 16-16,1 4 0 0,0 0-192 0,0 0-32 0,0 0-128 0,-4 8 192 16,1 2-192-16,0 4 0 0,0 3 0 0,-1 4-160 15,1 2 160-15,1 4 0 0,0 3 0 0,-1 3-128 16,0 3 128-16,0 3 0 0,-1 3-144 0,1 3 144 16,-1 2 0-16,-1 0 0 0,-1-1 0 0,1 0 0 15,0-2 0-15,-1-1 0 0,2 2 0 0,0-2 0 16,-2-3 0-16,1-3 0 0,0-3 0 0,1-2 0 0,-1-3 0 0,0-4 0 15,-1-4 0-15,1-2 0 0,-2-3 0 0,1-3 0 16,-1-3 128-16,-1-2-128 0,1-5 256 0,-1-2-48 16,0-2 0-16,1-3 0 0,-1-3 64 0,1-3 16 15,3-4 0-15,1-2 0 0,1-4 144 0,5-2 16 16,1-2 16-16,4-3 0 0,3 1-272 0,2-1-48 16,2 2-16-16,3 2 0 0,1 1-128 0,0 2 0 15,1 1-160-15,2 3 160 16,-1-1-448-16,-1 3 16 0,-1 1 0 0,0 1 0 15,-1 2-1168-15,1 0-256 0,-1 1-32 0,1 2-10736 16,1 0-2160-16</inkml:trace>
  <inkml:trace contextRef="#ctx0" brushRef="#br1" timeOffset="-111729.02">19926 3971 18431 0,'14'-13'1632'0,"-9"6"-1312"15,1-3-320-15,0 0 0 0,2-1 2112 0,-2 3 368 16,1-2 64-16,-1 0 16 0,-4-1-1008 0,-2 1-192 15,-2 0-32-15,-3 1-16 0,-1 0-80 0,-3 3-16 16,-2 0 0-16,-5 2 0 0,-1 2-688 0,-1 3-144 0,-1 2-16 0,2 4-16 16,-1 2-352-16,3 0 0 15,2 2 0-15,1 2 0 0,1 0 0 0,3-2 0 16,1 0 0-16,3 0 0 0,2 1 0 0,2 0 0 0,1 0 0 0,3-1 0 16,4-1 0-16,4 2 0 15,1-1 0-15,3-1 0 0,0-1 0 0,2-2 0 0,-2 1 128 0,2 1-128 16,-1-1 0-16,1 0 0 0,-3 1 0 0,0 1 0 15,-2 1 0-15,-2 0 0 0,-2 0 0 16,-4 0 0-16,-2 0 0 0,-1 1 0 0,-5-1 0 0,-1 2 0 16,-4-2 208-16,-1 0-16 0,-2 0-16 0,-2 0 0 15,-2 0-16-15,-1 0 0 0,0-1 0 0,-1 0 0 16,0 0-160-16,-1 0 160 0,2-2-160 0,1-2 160 0,0-1-160 0,2-3 0 16,1-2 0-16,3-2 0 15,3-2-640-15,5-1-144 0,4-3-48 0,3-3-10400 16,6-2-2080-16</inkml:trace>
  <inkml:trace contextRef="#ctx0" brushRef="#br1" timeOffset="-111556.18">20166 3990 23951 0,'0'0'2128'0,"0"0"-1696"15,0 0-432-15,7 2 0 0,-7-2 1984 0,4 5 304 16,-1 1 64-16,0 1 16 0,-2 0-992 0,0 2-192 16,-1 1-32-16,-1 2-16 0,0 1-640 0,0 2-128 15,-2 0-32-15,1 1 0 0,-1 1-336 0,1-2 144 16,1 0-144-16,1-1 0 0,1-3 0 0,1-1 0 15,0-1 0-15,1-3 0 16,2-1-816-16,-5-5-160 0,0 0-48 0,7 0 0 16,0-4-2416-16,0-2-480 0</inkml:trace>
  <inkml:trace contextRef="#ctx0" brushRef="#br1" timeOffset="-111446.27">20248 3880 25791 0,'-7'-24'1152'0,"3"14"224"0,-3-1-1104 0,1 0-272 0,1 1 0 0,-1 1 0 0,1 1 656 0,-1 2 80 15,2 0 16-15,4 6 0 0,0 0-624 0,0 0-128 16,0 0 0-16,0 0 0 15,0 0-2560-15,7 5-448 0</inkml:trace>
  <inkml:trace contextRef="#ctx0" brushRef="#br1" timeOffset="-111147.18">20366 4044 14735 0,'-1'13'640'0,"1"-4"160"0,1 2-640 0,-1 2-160 16,0 1 0-16,0 2 0 0,-1-1 2560 0,0 0 496 15,-1 0 80-15,1-1 32 0,-1-2-1296 0,2-3-256 16,-4 0-48-16,3-2-16 0,-1 0-400 0,1-2-64 15,0 0-32-15,1-5 0 0,0 0-176 0,0 0-48 16,0 0 0-16,0 0 0 0,4-6-128 0,1-1-48 16,0-3 0-16,2-3 0 0,2-4-240 0,2-2-48 15,2-2-16-15,1-1 0 0,3-1-192 0,-4 6-32 16,1-1-128-16,2 1 192 0,0 0-192 0,1 3 0 0,-1 1 0 16,2 3 0-16,-1 1 0 0,3 1 0 15,-2 4 128-15,-3 3-128 0,0 2 0 0,-1 2 0 16,-3 3 0-16,-1 1 0 0,-2 3 0 0,0 1 0 0,-2 1 0 0,-2 3 0 15,-2 0 0-15,0 0 0 16,-1 4 0-16,-1-1 0 0,0-1-256 0,2 0 48 0,-1-2 16 0,0-2 0 31,1-2-576-31,0-1-96 0,0-2-32 0,2-3 0 0,-4-5-2176 0,5 3-432 0,-5-3-80 0</inkml:trace>
  <inkml:trace contextRef="#ctx0" brushRef="#br1" timeOffset="-110880.21">20879 3846 27583 0,'6'-12'1216'0,"-3"7"256"0,1 0-1168 0,3-1-304 16,-1 2 0-16,3-1 0 0,0 1 992 0,2 2 144 16,0 2 16-16,1 1 16 0,1 2-368 0,2 2-80 15,-2-1-16-15,0 4 0 0,0 3-336 0,-4 1-80 16,-1 1-16-16,-3 1 0 0,-3 1-128 0,-3 1-16 16,-3 2-128-16,-3 0 192 0,-3 3-64 0,-2 1 0 15,-1 0-128-15,0 1 192 0,-1 2-192 0,0-3 128 16,3-3-128-16,2 0 0 0,0-1 128 0,2-3-128 15,4-3 0-15,0-1 0 0,1-2 288 0,5-2-32 0,1-2-16 0,3-1 0 16,1 0 256-16,6-2 48 16,2-2 16-16,5-1 0 0,3-2-400 0,4-2-160 0,1-1 128 15,3-3-128 1,1-2-1504-16,1-2-384 0,-1-4-80 0,0-1-16 16,-1-2-1840-16,-1-1-368 0</inkml:trace>
  <inkml:trace contextRef="#ctx0" brushRef="#br1" timeOffset="-110486.66">21490 3886 23263 0,'-7'-13'1024'0,"5"8"224"0,-2-2-992 0,0 0-256 0,-1 1 0 0,-1 0 0 15,-1 2 1792-15,1 2 320 0,-1 1 64 0,1 2 16 16,-1 2-912-16,0 3-176 0,1 1-32 0,-3 3-16 16,0 2-640-16,2 3-128 0,-1 1-32 0,0 3 0 0,0 2 0 15,2 1 0-15,-1 0 0 0,3 2 0 16,-1 0-96-16,3 0-32 0,2-1 0 0,1 0 0 16,4-1-128-16,0-2 192 0,1-2-192 0,3-3 192 15,0-3 128-15,4-2 16 0,0-2 16 0,4-1 0 0,0-3-16 16,2-3 0-16,1-2 0 0,0-3 0 15,0-4-80-15,-1-3-32 16,-1-5 0-16,0-3 0 0,-1-6-32 0,-2 0 0 0,-2-1 0 0,-4-2 0 0,-1-1-48 0,-4-1-16 16,-2 1 0-16,-4 2 0 0,-3 0 0 0,-4 3 0 15,-2 1 0-15,-2 3 0 0,-3 3 112 0,0 5 16 16,-4 2 0-16,-1 3 0 0,-1 3-256 0,0 1 0 16,0 3 0-16,1 4 0 0,2 1 0 0,1 3-192 15,1 2 192-15,4 2-160 0,3 1 160 0,3 0 0 0,2 2 0 16,3-1-128-1,0 1 128-15,4 2 0 0,1-1-144 0,4 2 144 0,1-2 0 0,3 1 0 0,3-2 0 0,1 1 0 16,3-3 0-16,1-1 0 0,3-1 128 0,2-1-128 16,-1-1 128-16,1-3-128 0,0 0 0 0,-1-3 128 15,0-2-320-15,-2 0-64 0,-1-1 0 0,-2-2-16 16,-4-2-1200 0,-1 0-224-16,-3 1-48 0,-2-1-15264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34:29.774"/>
    </inkml:context>
    <inkml:brush xml:id="br0">
      <inkml:brushProperty name="width" value="0.05292" units="cm"/>
      <inkml:brushProperty name="height" value="0.05292" units="cm"/>
      <inkml:brushProperty name="color" value="#FF0000"/>
    </inkml:brush>
  </inkml:definitions>
  <inkml:trace contextRef="#ctx0" brushRef="#br0">20326 7592 10591 0,'0'0'464'0,"0"0"112"0,0-6-576 0,0 6 0 0,-2-10 0 0,2 10 0 16,0 0-448-16,-3-8-208 0,3 8-48 0,0 0 0 0,0 0 704 0,0 0 256 15,-4-5-16-15,4 5 0 0,-3-6-240 16,3 6 176-16,0 0-176 0,0 0 160 0,-7-3-160 0,7 3 0 16,0 0 0-16,0 0 0 0,0 0-288 0</inkml:trace>
  <inkml:trace contextRef="#ctx0" brushRef="#br0" timeOffset="563.29">20131 7577 4607 0,'-11'2'400'0,"-1"0"-400"15,-2 0 0-15,0 1 0 0,0-1 2128 0,1 0 352 0,-1 0 64 0,0 2 16 16,1-2-1216-16,2 1-224 0,0 0-48 0,1 1-16 16,3-2-304-16,1 0-64 0,6-2-16 0,0 0 0 15,0 0-432-15,0 0-96 0,0 0-16 0,0 0 0 16,0 0-128-16,0 0 0 0,0 0 0 0,0 0 128 16,0 0-128-16,9 6 0 0,-9-6 144 0,12 2-144 15,-1-3 0-15,1-2 128 0,1 2-128 0,3 0 0 16,0-1 128-16,3 1-128 0,3 1 128 0,1-2-128 15,0-2 0-15,2 2 128 0,2 1-128 0,-1 0 0 16,-2-1 0-16,2 1 128 0,-1-1-128 0,1 0 0 16,2 1 0-16,3 0 0 0,3 0 0 0,2 1 0 15,3 2 0-15,2 1 0 0,5-2 0 0,-1 0 0 16,-2-1 0-16,-2 0 0 0,0-1 0 0,2 1 0 16,3 0 0-16,4 0 0 0,2-1 0 0,6 1 0 15,3 0 0-15,0-2 0 0,-5 0 0 0,3 1 0 0,3 1 144 16,4 0-144-16,5 0 192 0,0 0-192 0,-4-1 304 0,1 0-48 15,-1 1-16-15,5 1 0 0,2 0-64 0,1 0-16 16,0-2 0-16,-1 1 0 0,-3 2-160 0,4 1 128 16,3 0-128-16,0-1 128 0,-2-1-128 0,1-1 0 15,-3 0 0-15,4 0 0 16,4 2 0-16,-1-1 0 0,-3-2 0 0,-1 1 0 0,0 0 0 0,3 0 0 16,3 1 0-16,-1-1 0 0,-5-1 0 0,-1 0 128 15,-1 1-128-15,3 1 0 0,3 0 320 0,-5 1 0 16,-6-2-16-16,-4 1 0 0,-2 0 128 0,-1 0 16 15,0 1 16-15,-3 1 0 0,-1 1-48 0,-5-1-16 0,-7 0 0 16,-4 1 0-16,-5-2-144 0,0 1-48 0,-1 0 0 0,-1 1 0 16,-2-2-208-16,2 1 128 0,-4 2-128 0,-2-2 0 15,-1 0 128-15,-2 0-128 0,-2 0 0 0,-3-1 0 16,-5 0 0-16,-1-1 0 0,-4 0 0 0,-3 0 0 16,-9-1-272-16,0 0-48 0,0 0-16 0,0 0 0 31,-11-1-1200-31,-7 0-224 0,-5 1-48 0,-8 0-8576 0</inkml:trace>
  <inkml:trace contextRef="#ctx0" brushRef="#br0" timeOffset="1298.53">20296 7570 15663 0,'-20'-6'1392'0,"6"2"-1120"0,-5 0-272 0,2 0 0 16,0 0 1456-16,2 2 224 0,-4 0 48 0,4 0 16 16,2-1-1312-16,2 2-272 0,3 1-160 0,1 0 192 15,7 0-192-15,0 0 0 0,0 0 0 0,0 0-176 16,0 0-176-16,0 0-32 0,0 0-16 0,9 9 0 15,2-3 80-15,1-3 32 0,1-1 0 0,4 0 0 16,0 1 288-16,3-2 0 0,-1-1-128 0,1-1 128 16,-1-3 0-16,2 2 0 0,0 1 0 0,1 1 144 15,2-1 112-15,5 1 0 0,0 0 16 0,4 3 0 16,3 0 144-16,5 2 32 0,5-1 0 0,1 0 0 16,0-2-256-16,4-1-32 0,0-1-16 0,7 2 0 15,7 1-144-15,7 0 0 0,9-2 0 0,-1-1 128 0,-2-1-128 0,8-1 0 16,6 0 0-16,1 0 0 0,-3 0 0 0,1 0 0 15,2 1 0-15,1-2 0 0,4 0 0 0,-2 0 0 16,-8-1 0-16,3 2-176 0,4 0 176 0,-4 0 0 16,-6-3 0-16,-1 3-128 0,1 0 128 0,3 2 0 15,2 1 0-15,-4-1 0 0,-8-2 0 0,4 2 0 16,3 2 0-16,2 0 0 0,0-1 192 0,-2 1-16 16,-3-1-16-16,4 1 0 0,3 1-32 0,-3 0-128 15,-6-3 192-15,0 0-64 0,-7 2-128 0,3 0 128 16,0 0-128-16,-4 0 128 0,-7-2-128 0,-7 0 0 15,-6 0 0-15,-4 1 128 0,-2 0-128 0,-3 2 0 0,-2-2 0 0,-3 1 128 16,-3 0 0-16,-3-1-128 0,-4 0 192 0,-4-1-64 16,-3 0 16-16,-3 0 0 0,-5 0 0 0,-1 0 0 15,-3 1 0-15,-9-1 0 0,0 0 0 0,7 3 0 16,-7-3 80-16,0 0 16 0,0 0 0 0,0 0 0 16,0 0-240-16,3 8 0 0,-3-8 128 0,0 10-128 31,-3-1-496-31,1 0-144 0,2-9-16 0</inkml:trace>
  <inkml:trace contextRef="#ctx0" brushRef="#br0" timeOffset="1470.75">24896 7668 24879 0,'0'0'2208'0,"-7"-4"-1760"0,0-2-448 0,-1 2 0 0,-1-2 816 0,2 2 80 0,0 0 0 0,7 4 16 0,-8-4-208 0,8 4-64 15,-7-2 0-15,7 2 0 0,0 0-640 0,0 0 0 16,0 0 0-16,0 0-8960 16,0 0-1824-16</inkml:trace>
  <inkml:trace contextRef="#ctx0" brushRef="#br0" timeOffset="19716.41">20738 11522 911 0,'0'0'0'0,"0"0"0"16,2-6 0-16,-2 6 0 0,4-8 1664 0,-1 2 256 0,0-1 64 0,1 2 0 15,-1-2-1600-15,-1-1-384 16,3 3 0-16,-1-1 0 0,-1 1 0 0,-3 5 0 16,0 0 0-16,5-7 0 0,-2 1 0 0,-1-1 0 0,-2 7 0 0,-1-5 0 15,1-1 560-15,0 6 16 0,0 0 16 0,-3-4 0 16,-1-2 576-16,1 2 112 0,3 4 32 0,-4-2 0 15,4 2-400-15,-7-3-80 0,7 3 0 0,0 0-16 16,-6 0-176-16,6 0-16 0,-8 3-16 0,8-3 0 16,0 0-320-16,-7 4-64 0,7-4-16 0,-5 5 0 15,0 2-208-15,2 2 144 0,-2 0-144 0,0 2 128 16,2 0-128-16,0 1 0 0,0 0 0 0,0 2 0 16,0 2 0-16,-1 1 0 0,1 1-144 0,-1 2 144 15,-3 2 0-15,2 2 0 0,0 2 0 0,0 4 0 16,-3 3 0-16,0 2 0 0,2 2 0 0,-2 5 0 0,-1 4 0 0,0 4 0 15,1-1 0-15,-1 2 0 0,-1 0 0 0,1 1 0 16,1 1 0-16,1 0 0 0,3 0 0 0,2-1 0 16,1-3 0-16,2-3 0 0,1-3 0 0,2-3 0 15,2-4 176-15,0-2-176 0,-1-1 368 0,2-3-48 16,0-2 0-16,-1-3 0 0,1-2-32 0,-2-5-16 16,0-2 0-16,0-1 0 0,-2 0-96 0,2-4-32 15,-1-3 0-15,-4-8 0 0,0 0-144 0,7 6 0 16,-7-6 0-16,0 0 0 0,9-3-256 0,-1-4-96 0,1-3-16 15,0-3 0 1,1-4-2128-16,0-4-416 0</inkml:trace>
  <inkml:trace contextRef="#ctx0" brushRef="#br0" timeOffset="20263.18">20745 11381 11967 0,'-12'-8'528'0,"4"4"112"0,-4-3-512 0,1 2-128 0,0 0 0 0,1 2 0 15,1 0 1568-15,2 0 288 0,0 1 48 0,7 2 16 0,0 0-1472 0,0 0-272 16,0 0-176-16,0 0 192 0,0 0-192 0,0 0 0 16,0 0-192-16,11 0 192 0,1 0-160 0,2 0 160 15,2 0 0-15,0 1-144 0,1-1 144 0,0 1 0 16,2 0-144-16,3-1 144 0,2 0 0 0,5 0 0 16,3 0 0-16,3-1 0 0,3 0 0 0,6 0 0 15,7 0 0-15,-4 1-176 0,1-1 352 0,1 0 64 16,3-1 16-16,4-1 0 0,4 0 80 0,5 1 32 15,6-1 0-15,-2 0 0 0,-3 0-176 0,2 0-16 16,2 0-16-16,5-1 0 0,8 1-160 0,-5 0 0 0,-5-1 0 16,3 1 128-16,3 0-128 0,3-2 128 0,3 2-128 0,-4 0 128 15,-4-1-128-15,5 1 0 0,4 0 0 0,-2 1-176 16,0-1 176-16,-2 1 0 0,-2 1 0 0,1 0 0 16,3 0 0-16,-4 1 0 0,-4 1 0 0,-4 0 0 15,-1 0 0-15,0 1 0 0,2 0 0 0,-3 0 0 16,-5 0 176-16,-5 1-48 0,-10 1 0 0,0-1 0 15,-3 0-128-15,1 0 128 0,-3 0-128 0,-1 0 128 16,-2-1-128-16,-2 0 0 0,-7-1 0 0,-2 1 128 16,-5-1-128-16,-4 1 0 0,-3-1 0 0,-4 1 0 15,-2-1 128-15,-4 1-128 0,-9-2 128 0,8 4-128 16,-8-4 0-16,0 0 0 0,0 0-192 0</inkml:trace>
  <inkml:trace contextRef="#ctx0" brushRef="#br0" timeOffset="20607.36">24401 11363 19343 0,'0'0'1728'0,"0"0"-1392"0,0 0-336 0,0 0 0 0,0 0 1024 0,0 0 144 15,0 0 32-15,-3 9 0 0,3-9-608 0,-4 12-112 16,1 0-32-16,3 1 0 0,-2 1-208 0,2 1-48 15,0 1-16-15,2 3 0 0,-2 2-176 0,3 0 128 16,-2 1-128-16,2 2 128 0,-1-1-128 0,1 1 0 16,1 3 0-16,-2 1 0 0,-1 2 128 0,0 2-128 0,1 0 192 15,-2 3-64-15,-1 3 144 0,0 2 32 0,-1 2 0 0,0 1 0 16,-2 1 80-16,0 1 0 0,0 1 16 0,-2 0 0 16,2 1-160-16,-1-1-48 0,1 0 0 0,2-3 0 15,-2-3-192-15,2-3 144 0,-1 0-144 0,0-4 128 16,2-4-128-16,-3-2 160 0,1 0-160 0,0-4 160 15,-2-2-160-15,1-4 0 0,-1 0 144 0,2-3-144 16,-1-2 0-16,-1-2-128 0,0-3 0 0,-2-2 0 31,0 0-2320-31,-3-2-464 0</inkml:trace>
  <inkml:trace contextRef="#ctx0" brushRef="#br0" timeOffset="21499.67">20582 12528 19343 0,'-10'-4'848'0,"10"4"192"0,-8-5-832 0,2 0-208 16,-1-1 0-16,3 2 0 0,-1 1 912 0,5 3 144 16,0 0 32-16,0 0 0 0,0 0-784 0,0 0-160 15,0 0-16-15,0 0-128 0,0 0 0 16,0 0 0-16,0 0 0 0,11-3-144 0,-11 3 144 0,13 0-192 16,-2 1 192-16,1 2-192 0,0-1 0 0,1 1-16 15,1 0 0-15,2 1 0 0,0-1-16 0,2 0 0 16,2 1 0-16,-1-1 0 0,0 0 224 0,2 1-192 15,2-2 192-15,2 0-192 0,2 0 192 0,2 0 0 0,3-1 0 0,4 3 0 16,2-1 0-16,4 0 0 0,2 0 0 0,-1 1 0 16,0-2 0-16,0 1 160 0,1 0-32 0,3-1 0 15,3 1 0-15,5 0 0 0,4 2 0 0,1-1 0 16,0 0 16-16,0-1 0 0,-3-1 0 0,6 0 0 16,3 0-144-16,7 1 128 0,4-2-128 0,-1 0 128 15,-5 0-128-15,2 0 0 0,3 0 0 0,3 0 128 16,2 1-128-16,-2 1 0 0,-7-1 0 0,3 0 128 15,3-1-128-15,0 1 0 0,1 2 0 0,-3-1 0 16,-6 1 0-16,3 1 0 0,1-1 0 0,2 1 0 16,1-1 0-16,-5 0 0 0,-4 1 0 0,2-1 0 15,2 1 128-15,2-2-128 0,2 0 192 0,-7 0-64 16,-6 1-128-16,-3-2 0 0,0 0-160 0,-2-1 160 0,-1 1 0 0,-3 0 0 16,-3-2 0-16,-5 0 0 0,-6 1 0 0,-7-1 0 15,-5 0 128-15,-4 0-128 0,-3 0 416 0,-3 0 32 16,-4-1 0-16,-3 1 0 0,-2-3 176 0,-9 3 32 15,0 0 16-15,0 0 0 0,0 0-304 0,0 0-64 16,0 0-16-16,0 0 0 0,0 0-288 0,0 0 0 16,0 0-208-16,0 0 80 15,0 0-1984-15,0 0-384 0,0 0-64 0,13 0-32 0</inkml:trace>
  <inkml:trace contextRef="#ctx0" brushRef="#br0" timeOffset="21641.29">24545 12669 25791 0,'-12'-3'1152'0,"5"-1"224"0,-2 0-1104 0,0 1-272 15,1 0 0-15,8 3 0 0,-10 1 384 0,3 2 0 16,7-3 16-16,-8 5-12272 0</inkml:trace>
  <inkml:trace contextRef="#ctx0" brushRef="#br0" timeOffset="34955.8">20546 17061 3679 0,'0'0'160'0,"0"0"32"0,0 0-192 0,0 0 0 0,0 0 0 0,0 0 0 16,0 0 928-16,0 0 144 0,-4-6 16 0,4 6 16 15,0 0-624-15,0 0-128 0,4-8-32 0,-4 8 0 16,4-9-112-16,-4 9-16 0,5-8-16 0,-5 8 0 16,0 0 304-16,5-6 64 0,-5 6 16 0,0 0 0 15,0 0 208-15,0 0 32 0,0 0 16 0,0 0 0 16,0 0-464-16,0 0-96 0,0 0 0 0,0 0-16 0,0 0-240 0,0 0 0 16,0 0 0-16,0 0 0 0,6-4 0 0,-6 4 0 15,8-2 0-15,1 1 0 0,-1 0 0 0,1 1 0 16,1-2 0-16,2 1 0 0,-1-1 224 0,3-2 0 15,2 1 0-15,1 1 0 0,-1-2 368 0,0 1 80 16,-3-1 16-16,0-1 0 0,2 1 80 0,0 0 0 16,0 0 16-16,1 0 0 0,-1 1-176 0,3-2-32 15,-1 1-16-15,2-1 0 0,3 2-240 0,-2 1-64 16,0 0 0-16,1 1 0 0,-1-1-96 0,2 1-32 16,0 0 0-16,0 0 0 0,0 0-128 0,-1 0 0 15,0 1 0-15,-2 2 128 0,-1-1-128 0,-2 1 0 0,-2 1 0 0,2-1 0 16,-6 1-384-16,1 0 0 0,-1 1 0 0,-1-1-6720 15,0-1-1344-15</inkml:trace>
  <inkml:trace contextRef="#ctx0" brushRef="#br0" timeOffset="35302.57">20780 17126 10127 0,'0'0'896'0,"-9"-3"-704"0,2-1-192 0,-1 0 0 16,-4 0 3584-16,1 0 704 0,0 2 128 0,0 0 16 16,0 1-3392-16,1 0-672 0,1 1-144 0,1 0-32 15,2 0-32-15,6 0-16 0,0 0 0 0,0 0 0 16,0 0-144-16,0 0-144 0,0 0 144 0,11 3-208 0,1 0 208 0,1 0-176 16,0-3 176-16,4-2-160 0,0 0 160 0,2 0 0 15,1-1 0-15,2-2 0 0,1 0 0 0,1-2 0 16,3 1 0-16,0-1 0 0,1 0 128 0,-1 2 0 15,-1-1 0-15,2 1 0 0,-1-2 0 0,-1 1 0 16,-3 0 0-16,-1 1 0 0,-3 0 80 0,-3 1 32 16,-2 1 0-16,-2 0 0 0,-1 1-48 0,-2 0 0 15,-9 2 0-15,9-1 0 0,-9 1-192 0,0 0 128 16,0 0-128-16,0 0 0 0,0 0 0 0,0 0 0 0,8 3 0 16,-8-3 0-1,6 7-336-15,0-1-64 0,-6-6-16 0,4 10 0 16,0-1-1792-16,-4-9-352 0</inkml:trace>
  <inkml:trace contextRef="#ctx0" brushRef="#br0" timeOffset="50131.01">20373 18105 1839 0,'0'0'160'0,"0"0"-160"0,-8 0 0 0,2-1 0 16,6 1 2032-16,-9-1 368 0,1 0 80 0,8 1 16 16,0 0-1856-16,-8 1-384 0,8-1-64 0,0 0 0 15,0 0-192-15,0 0 0 0,-8 1 0 0,8-1 128 16,0 0-128-16,0 0 0 0,0 0 0 0,0 0 0 16,0 0 384-16,0 0 64 0,0 0 0 0,0 0 0 15,-6-6 416-15,6 6 96 0,0 0 0 0,0 0 16 16,0 0-192-16,0 0-32 0,0 0-16 0,0 0 0 15,8-5-384-15,-2 2-80 0,3 0-16 0,1 2 0 16,0 1-112-16,3-1-16 0,3 1-128 0,1 0 192 16,4 0-192-16,3 0-128 0,3-1 128 0,5 0-208 0,5 0 208 0,5-2 240 15,0-2-48-15,1 0-16 0,-3-2 272 0,3 1 64 16,3-1 16-16,3 0 0 0,3 1-16 0,3-1 0 16,3 2 0-16,-4-2 0 0,-5 0-288 0,-4 1-64 15,-2 0-16-15,-3 2 0 0,-4 0-144 0,-2-1 0 16,-3 2 0-16,-2 0 128 0,-4 0-128 0,-3 2 0 15,-1 0 0-15,-5 1 0 0,-1 1 0 0,-4-1 0 16,-1 1 0-16,-10-1-176 0,0 0-64 0,0 0-16 16,0 0 0-16,0 0 0 15,0 0-304-15,-4 10-64 0,0-2-16 0</inkml:trace>
  <inkml:trace contextRef="#ctx0" brushRef="#br0" timeOffset="50601.71">20220 18195 24879 0,'-5'-3'2208'0,"-1"-1"-1760"0,6 4-448 0,-3-6 0 0,3 6 960 0,0 0 96 16,0 0 32-16,6-8 0 16,3 3-1456-16,2 0-272 0,3 1-64 0,5-1-16 31,0-1 224-31,3 1 48 0,3-2 16 0,6 0 0 0,4 0 272 0,5-3 160 0,4-1-192 0,5 0 192 0,5 0 0 0,0 0 0 31,-3-1 0-31,-5 0 0 0,-1 1 0 0,0 0 0 0,1 1 0 0,-2 0 0 0,-2 1 0 0,-1 1 144 16,-3 2-144-16,0 2 192 0,-3 1 64 0,-5 0 32 15,-5-1 0-15,0 1 0 0,-4 0 32 0,-1 0 0 0,-2-1 0 16,-3 1 0-16,-1 1-64 0,-1 0 0 0,1 0 0 0,-3 1 0 16,-11 1-80-16,12-1-32 0,-12 1 0 0,10-1 0 15,-10 1-144-15,0 0 160 0,0 0-160 0,0 0 160 16,0 0-160-16,0 0 0 0,0 0 0 0,0 0 0 31,0 0-416-31,0 0-112 0,0 0-32 0</inkml:trace>
  <inkml:trace contextRef="#ctx0" brushRef="#br0" timeOffset="50774.09">21670 17971 26207 0,'0'0'1152'0,"0"0"256"0,0 0-1136 0,0 0-272 0,0 0 0 0,0 0 0 0,0 0 0 0,0 0-256 15,0 0 64-15</inkml:trace>
  <inkml:trace contextRef="#ctx0" brushRef="#br0" timeOffset="69991.47">22465 17979 7135 0,'0'0'320'0,"0"0"64"0,0 0-384 15,0 0 0-15,0 0 0 0,0 0 0 0,-3-7 128 0,3 7-128 16,-6-8 128-16,6 8-128 16,-4-7 0-16,4 7 0 15,-4-7 0-15,4 7 0 0,-5-6 0 0,5 6 0 0,-7-4 0 0,1 1 0 0,-1-1 384 0,7 4 16 31,-7-3 0-31,0 1 0 0,-1 0 544 0,2 1 96 0,6 1 32 0,-8 0 0 0,2 0-128 0,6 0-32 16,-8 0 0-16,2 1 0 0,6-1-96 0,0 0-32 16,0 0 0-16,-5 2 0 0,5-2-320 0,0 0-64 0,0 0-16 0,0 0 0 15,0 0-224-15,0 0-160 0,0 0 192 0,6 9-192 16,1-3 224-16,2 0-64 0,4-2-16 0,1 0 0 16,2-2-144-16,1 0 192 0,2 1-192 0,1 1 192 15,1-1-192-15,2 0 0 0,0 0 0 0,3 0 128 16,1-1-128-16,2-1 0 0,2-1 0 0,3 0 128 15,4 0-128-15,4 0 0 0,4-1 0 0,1 0 0 16,3-1 0-16,-4-1 0 0,-1 2 0 0,2-1 0 16,3 0 0-16,0 0 0 0,3 1 0 0,3-1 128 15,4 0-128-15,-5-1 0 0,-4 0 0 0,0-1 128 16,1 0-128-16,-2 1 0 0,2-1 0 0,2 2 128 0,0 0-128 0,-4-1 0 16,-2-1 0-16,-6 3 0 0,-2-1-192 15,-3-1 16-15,-5 1 16 0,-2 0 0 0,0 2-64 0,-4 0-16 16,-2 0 0-16,-3 2 0 0,-4 0-64 0,-3 0-16 15,-3 0 0-15,-1 1 0 16,-10-3-192-16,0 0-64 0,0 0 0 16,0 0 0-16,2 10-336 0,-2-10-80 0</inkml:trace>
  <inkml:trace contextRef="#ctx0" brushRef="#br0" timeOffset="70460.23">22283 18138 23951 0,'0'0'1056'0,"0"0"224"0,0 0-1024 0,0 0-256 0,0-7 0 0,0 7 0 32,0 0-384-32,6-6-144 0,1 0-32 0,3 2 0 0,2 1 560 0,5 0 0 0,2 1 0 0,4 1 0 0,4 0 0 0,5 0 0 15,2 0-160-15,2 1 160 16,-1-2 0-16,4-1 0 0,1 0 0 0,7-1 0 15,4 0 0-15,5 0 176 0,6-1-16 0,-4 0 0 0,1 0 16 16,-4-1 0-16,-2 2 0 0,2-1 0 0,0 1-48 0,2 1-128 16,-1-1 192-16,-1 1-64 0,-5 0-128 0,-1 1 0 15,-4-1 0-15,-2 1 0 0,-3 0 0 0,0 0 0 16,-2 1 0-16,1 0 0 0,1-1 0 0,-4 1 0 16,-1 0 0-16,-2 1 0 0,-4 1 0 0,-3-1 0 15,-2 0 0-15,-3 1 0 0,-1 1 0 0,-1-1 128 16,-2-1-128-16,0 1 128 0,-2 0-128 0,1 1 0 15,-2-1 0-15,0-1 0 16,-2 0-1808-16,0 0-400 0</inkml:trace>
  <inkml:trace contextRef="#ctx0" brushRef="#br0" timeOffset="70616.6">24341 17924 26719 0,'0'0'2368'0,"-8"-7"-1888"0,0-1-480 0,-2 2 0 16,-1 0 240-16,0 1-48 0,0-1-16 0,0 2 0 16,-1-1-464-16,1 3-96 0,0-1 0 0</inkml:trace>
  <inkml:trace contextRef="#ctx0" brushRef="#br0" timeOffset="74861.72">23121 18317 2751 0,'0'0'256'0,"6"-7"-256"0,0-1 0 0,-1 1 0 15,-1 1 1360-15,-4 6 240 0,4-8 32 0,-4 8 16 16,3-7-352-16,-3 7-64 0,0 0-16 0,0 0 0 16,0 0-96-16,0 0-32 0,0 0 0 0,0 0 0 15,0 0-592-15,0 0-128 0,0 0-32 0,-3 7 0 16,-2 3-144-16,-2 2-16 0,-2 3-16 0,-1 4 0 15,-1 3 32-15,5-8 0 0,-2 4 0 0,0 2 0 16,0 2-192-16,0 2 192 0,-1 0-192 0,1 0 192 16,1 0-192-16,-7 15 0 0,5-7 0 0,2-8 128 15,1-4-128-15,4-6 0 0,-2-4 0 0,4-10 128 16,-1 9 128-16,1-9 0 0,0 0 16 0,0 0 0 16,0 0 288-16,0 0 48 0,5-8 16 0,1-2 0 0,-1-3-48 0,2-3-16 15,-1-5 0-15,2-3 0 16,0-4-336-16,-3 12-64 0,2-5-16 0,0-3 0 0,1-3-144 0,-1 1 0 15,1 0 0-15,-1 3 0 0,2 1 0 0,2-14 0 16,-2 10 0-16,-2 6 0 0,-2 4 144 0,-1 7 0 16,0 1 0-16,-4 8 0 15,0 0 240-15,0 0 32 0,0 0 16 0,0 0 0 0,0 0-432 0,9 6 128 16,-3 3-128-16,0 1 0 0,0 2 0 0,-1 1 0 16,0 3 0-16,2 1 0 0,-1 3-144 0,-2-8 144 15,0 4 0-15,2 1 0 0,-3 3 0 0,2 1-128 16,1 0 128-16,-1 0 0 0,1-1 0 0,3 13 0 0,-2-9 0 0,0-3 0 15,-2-4 0-15,1-2 0 0,-2-5 0 0,1-1 0 16,-2 0 0-16,-3-9-192 0,3 9 192 0,-3-9-208 31,0 0-688-31,0 0-144 0,0 0-32 0</inkml:trace>
  <inkml:trace contextRef="#ctx0" brushRef="#br0" timeOffset="75034.48">23112 18584 14735 0,'0'0'1312'0,"-8"-3"-1056"0,8 3-256 0,-6-2 0 16,6 2 2208-16,0 0 384 16,0 0 80-16,0 0 16 0,0 0-2208 0,0 0-480 0,0 0 0 0,0 0 0 15,0 0 0-15,12-3 0 0,0-2 0 0,2 0 0 0,3-1 0 0,0-1 0 16,3-1 128-16,1-2-128 16,1-1-384-16,1-1-128 0,-1-1-32 0</inkml:trace>
  <inkml:trace contextRef="#ctx0" brushRef="#br0" timeOffset="75519.63">23503 18244 7359 0,'-4'-10'320'0,"4"10"80"16,-3-10-400-16,1 1 0 0,0 0 0 0,-1 2 0 0,3 7 2624 0,-4-7 448 15,4 7 96-15,0 0 16 0,0 0-1936 0,0 0-384 0,0 0-80 0,0 0-16 16,-8 8-448-16,2 3-80 0,-1 1-32 0,3 1 0 15,-1 0-208-15,1 0 0 0,-1 2 128 0,1-1-128 16,0-1 0-16,0-1 0 0,1 0 0 0,1 0 0 16,0-2 0-16,1-1 0 0,1-9 0 0,0 0 0 15,0 0 128-15,0 0-128 0,0 0 176 0,0 0-176 16,0 0 416-16,12-4-32 0,-4-4 0 0,1-1 0 16,0-2 32-16,1-1 0 0,0-2 0 0,0-2 0 15,-1 1-288-15,-1 0-128 0,0-2 128 0,-1 3-128 16,-2 1 0-16,0 2 128 0,-3 2-128 0,-2 9 0 15,0-8 0-15,0 8 128 0,0 0-128 0,0 0 0 16,-8 1 176-16,0 5-48 0,0 1-128 0,-1 3 192 0,-3 2-192 0,1 3 0 16,-3-2 0-16,2 0 0 0,0-1 0 0,-1 0 0 15,-1-1-128-15,2-2 128 0,2-1 0 16,1-3 0-16,0 0 0 0,9-5 0 0,-6 4 0 0,6-4 0 16,0 0 0-16,0 0 144 0,0 0-144 0,0 0 160 15,0 0-160-15,11-5 160 0,1-1-160 0,1 1 0 16,2-1 0-16,1 1 128 0,-3-1-128 0,0 2 128 15,-1-1-128-15,-1 3 128 0,-1 0-128 0,0 1 0 16,0 1 0-16,-1 2 0 0,1 0 0 0,-10-2 0 16,8 5 0-16,1-1 0 0,-1 0-240 0,-8-4 32 15,9 5 0-15,-9-5 0 16,7 5-672-16,-7-5-128 0,0 0-16 0</inkml:trace>
  <inkml:trace contextRef="#ctx0" brushRef="#br0" timeOffset="75691.55">23453 18316 21935 0,'0'0'960'0,"0"0"224"0,0 0-944 0,0 0-240 0,0 0 0 0,3-6 0 16,-3 6 208-16,6-7 0 0,-6 7 0 0,6-5 0 16,-6 5-208-16,9-5 144 0,-1 2-144 0,-8 3 128 31,10-3-704-31,0 0-160 0,-10 3-32 0</inkml:trace>
  <inkml:trace contextRef="#ctx0" brushRef="#br0" timeOffset="76066.87">23912 18372 25791 0,'0'0'2304'16,"0"0"-1856"-16,-6 5-448 0,1 1 0 0,0 2 0 0,1 1 0 15,-2 1 0-15,4-4 0 0,1 2 0 0,0 1 0 16,1 1 0-16,0 1 0 0,1 0 0 0,0-1 0 16,1 0 0-16,4 6 0 0,-1-5 0 0,2-2-128 15,0-4 128-15,0-1 0 0,2-4 0 0,0-3-160 16,0-1 160-16,1-4-128 0,0-3 128 0,1-2 0 16,0-2 0-16,-5 6 0 0,1-2 192 0,0-1 80 15,1-2 16-15,-1-1 0 0,-1 1 256 0,1 1 48 0,-2 0 16 16,4-8 0-16,-3 6-48 0,-2 5-16 0,-1 3 0 0,-3 7 0 15,0 0-96-15,0 0 0 0,0 0-16 0,0 0 0 16,0 0-208-16,0 0-32 0,-1 9-16 0,1 2 0 16,-2 2-176-16,0 4 0 0,0 3 0 0,1-7 0 15,-2 4 0-15,2 4 0 0,-1 2 0 0,1 2 0 16,0 3 0-16,0 1 0 0,1 2 0 0,-1 26 0 16,1-10 0-16,1-6 0 0,0-1 0 0,0-18 0 15,0 4 0-15,0 2 0 0,0 0 0 0,0 3 0 16,1 0 0-16,-1 0 0 0,0-1 0 0,0 19 0 15,-1-30 0-15,0-19 0 0</inkml:trace>
  <inkml:trace contextRef="#ctx0" brushRef="#br0" timeOffset="76693.16">24348 18163 7359 0,'-3'-13'656'0,"1"5"-528"0,0-1-128 0,1 0 0 16,0 1 3600-16,1 8 688 0,0 0 144 0,0 0 32 16,-3-8-3184-16,3 8-640 0,0 0-128 0,0 0-32 15,0 0-224-15,0 0-32 0,0 0-16 0,-4 10 0 16,0 1-208-16,-1 1 0 0,1 2 128 0,-1 0-128 16,0 1 0-16,-2 2 0 0,0 0 0 0,-1 1 0 15,0-3 0-15,2 0 0 0,0-2 0 0,2-1 0 16,0-2 0-16,3-1 0 0,1-9 0 0,0 0 0 15,0 0 0-15,0 0 0 0,0 0 0 0,10 2 144 16,0-3-144-16,1-4 160 0,2-1-160 0,2-3 160 16,-1-2 16-16,-1-2 0 0,-1-4 0 0,-1-1 0 15,-1-3-48-15,-1 1-128 0,-3 3 192 0,0 2-64 0,-3 2-128 0,-1 3 0 32,0 1 0-32,-2 9 128 0,0 0 0 0,0 0-128 0,0 0 192 0,0 0-64 0,-8 0 0 0,-2 4-128 31,1 2 192-31,-1 2-64 0,-1 2-128 0,-1 1 0 0,-1 2-160 0,0 0 160 0,-2-1-144 0,2 0 144 15,1-1-128-15,2-2 128 0,4-2 0 0,-1-2 0 16,7-5 0-16,0 0 0 0,-5 6 0 0,5-6 0 16,0 0 0-16,0 0 0 0,0 0 0 0,8 4 0 15,2-1 0-15,0 1 128 0,0-1-128 0,1 0 0 16,1 0 128-16,0 2-128 0,0-1 128 0,-1 1-128 0,0-1 128 0,-1 0-128 16,0 2 0-16,-1-1 0 0,-1 0 0 0,-1-1 0 31,-7-4-384-31,9 5-32 0,-9-5-16 0</inkml:trace>
  <inkml:trace contextRef="#ctx0" brushRef="#br0" timeOffset="76850.12">24277 18240 17503 0,'-10'-7'768'0,"10"7"176"0,-4-5-752 0,4 5-192 0,0 0 0 0,0 0 0 16,0 0 1968-16,0 0 352 0,0 0 80 0,0 0 16 15,0 0-2032-15,10 0-384 0,1 1 0 0,3 0-192 16,2 1-192-16,2-1-64 0,0-1 0 0</inkml:trace>
  <inkml:trace contextRef="#ctx0" brushRef="#br0" timeOffset="92132.52">23203 18893 5519 0,'0'0'496'0,"0"0"-496"0,0 0 0 0,0 0 0 15,0 0 1056-15,0 0 112 0,0 0 32 0,0 0 0 16,0 0-768-16,0 0-160 0,0 0-16 0,0 0-16 16,4-3-240-16,-4 3 0 0,3-2 128 0,-3 2-128 15,0 0 0-15,4-2 0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36:44.77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8829 3065 15023 0,'0'0'656'0,"0"0"160"0,2-6-656 0,-1 0-160 0,0-3 0 0,1 2 0 16,0-1 480-16,1 1 64 0,0-2 16 0,2-1 0 15,0 0 560-15,1 0 112 0,1 0 32 0,0 0 0 16,1 2-176-16,0-1-16 0,1 0-16 0,-1 1 0 16,1 2-352-16,0 0-80 0,1 1-16 0,-1 1 0 0,-3 2-272 0,2 1-48 15,0 3-16-15,-2 3 0 0,1 0-80 0,-2 4 0 16,1 1-16-16,-2 2 0 0,0 1-176 15,-2 3 0-15,-1-1 144 0,-1 3-144 0,-1 0 0 0,-1 0 128 16,-2 1-128-16,1-3 0 0,-1 0 0 0,0-2 128 16,-1-2-128-16,0-1 0 0,1-2 0 0,0-3 144 15,0 0-144-15,1-2 0 0,3-4 192 0,0 0-64 16,0 0 0-16,0 0-128 0,0 0 256 0,0 0-48 16,-2-4-16-16,2-3 0 0,1-3-16 0,2-2-16 15,2-2 0-15,1-3 0 0,3-2-160 0,1-3 160 16,0-3-160-16,0 0 160 0,0 0-160 0,1 0 0 15,-1 3 0-15,-1 2 0 0,-2 2 0 0,0 3 0 16,-2 2 144-16,-2 3-144 0,1 2 416 0,-3 4 16 16,-1 4 0-16,0 0 0 0,0 0-176 0,-3 5-16 0,-3 5-16 0,1 2 0 15,-2 1-224-15,1 4 0 0,0 0 0 0,0 2 0 16,1 1 0-16,0 0 0 16,2-2 0-16,2 1 0 0,1 1 0 0,1-1 0 0,1-2 0 0,3-1 0 15,-1-3 0-15,3-1 0 0,0-2 0 0,2-1 0 16,1-3 128-16,2-1-128 0,0-3 0 0,3-1 144 15,1-1-144-15,3-1-176 0,1-3 48 0,2-1 0 32,1-4-784-32,0-2-160 0,0-3-16 0,0-2-16 15,-2-2-1648-15,-1-2-336 0,-2-1-64 0,-1 0-16 16,-3 0 1696-16,-1 3 352 0,-4 0 64 0,0 3 16 0,-2 2 640 0,-3 2 128 0,-1 2 16 0,1 0 16 16,-2 1 1248-16,-1 0 240 0,-1 2 48 0,-1 0 16 15,0-1 96-15,0 1 0 0,-2 2 16 0,3 4 0 0,-2-5-272 16,2 5-64-16,-2-3-16 0,2 3 0 0,0 0-256 0,0 0-48 15,0 0-16-15,0 0 0 0,-3 7-288 0,-1 0-48 16,0 2-16-16,1 2 0 0,1 1-160 0,0 1-48 16,0 1 0-16,1 0 0 0,0 0-192 0,1 0 0 15,1 2 0-15,1-2 0 0,1-3 128 0,1 0-128 16,3 0 0-16,-2-2 0 0,1-1 240 0,1-3-48 16,3-2-16-16,0 0 0 0,-1-2 128 0,1-1 16 0,0-2 16 0,1-3 0 15,0-1-112-15,1-3-32 0,-1-1 0 0,0-2 0 16,0-3-16-16,-1 1-16 0,0-2 0 0,-2-1 0 15,0 1-160-15,0-1 128 0,-4 1-128 0,1 0 128 32,-3 2-128-32,1 0 192 0,-1 2-192 0,0 2 192 0,0 2 176 0,-1 2 32 15,-1 2 16-15,0 4 0 0,0 0-192 0,0 0-32 16,0 0-16-16,0 0 0 0,0 0-176 0,-3 8 0 16,0 1 0-16,0 0 0 0,0 5 0 0,-1 1 0 15,0 3 0-15,1 3 0 0,-1 3 0 0,1 2 0 0,0 2 0 0,-1 1 0 16,2 3 0-16,0 3 0 15,1 2 0-15,0 0 0 0,0 2 0 0,1-1 0 0,0 0 0 0,1-1 0 16,1 1 0-16,0 1 0 0,3-4 0 0,-2-1 0 16,1-1 0-16,-2-2 0 15,2-2 0-15,-1-2 0 0,0 0 0 0,1-3 0 0,-1-3 0 0,-1-3 0 16,-1-1 0-16,-1-3 0 0,0-2 0 0,0-2 128 0,-1-1 48 0,-1-2 0 16,2-7 0-16,-4 3 0 0,-1-3 208 0,1-2 64 15,-2-3 0-15,-1-1 0 0,0-3-80 0,0-2-16 16,1-2 0-16,0-3 0 0,1 0-160 0,0-2-16 15,3-1-16-15,1 1 0 0,2 0-32 0,2 1 0 16,2-1 0-16,1 0 0 0,3 1-128 0,2 0-224 16,1-1 48-16,2 0 16 15,0 1-400-15,2 2-80 0,3-1 0 0,0 0-16 16,-2 1-1904-16,2 0-384 0,1 1-80 0</inkml:trace>
  <inkml:trace contextRef="#ctx0" brushRef="#br0" timeOffset="362.7">10004 2982 23039 0,'0'-17'1024'0,"2"9"192"0,3-1-960 0,0 0-256 0,3 0 0 0,3 1 0 16,2-2 2048-16,2 2 384 0,-1 0 64 0,1 2 0 15,1 0-1488-15,-2 2-304 16,1-1-64-16,-3 3-16 0,2 1-192 0,-3 1-48 0,-3 1 0 0,0 1 0 15,-1 3-192-15,-3 1-32 0,-1 3-16 0,-3 3 0 16,-3 4 0-16,-1 2 0 0,-6 4 0 0,-3 4 0 16,-4 1-144-16,1 2 0 0,-2-2 144 0,2 0-144 15,0-3 0-15,3-1 0 0,1-1 0 0,2-3 0 0,1-4 144 0,3-1-144 16,0-1 192-16,3-4-192 0,2 0 384 0,2-1-16 16,1 0-16-16,3-2 0 0,0-1-64 0,4-1-16 15,1-1 0-15,3-2 0 0,1-1-96 0,4-1-32 16,1-2 0-16,2 0 0 0,0-1-144 0,1 1 0 15,0-1-160-15,-1 0 160 16,-2 1-768-16,0 0-48 0,-4 1-16 0,-1-1-10432 16,-1 0-2112-16</inkml:trace>
  <inkml:trace contextRef="#ctx0" brushRef="#br0" timeOffset="563.61">10019 3181 19343 0,'-7'-10'848'0,"7"10"192"0,-2-5-832 0,1 0-208 0,1 5 0 0,2-5 0 16,1 1 3840-16,2 0 736 0,-1 0 144 0,4 2 16 16,2-1-3632-16,3 2-720 15,2-1-160-15,4 1-32 0,2 0 0 0,3 1-16 0,1-1 0 0,2 0 0 16,-1-1-176-16,0-2-272 0,1 0 64 0,-1 1 16 31,0 0-2496-31,-2 2-512 0</inkml:trace>
  <inkml:trace contextRef="#ctx0" brushRef="#br0" timeOffset="11517.88">22163 8780 2751 0,'0'0'256'0,"0"0"-256"16,0 0 0-16,0 0 0 0,0 0 928 0,0 0 144 16,0 0 16-16,0 0 16 0,0 0-480 0,0 0-112 31,0 6 0-31,0-6-16 0,0 0 208 0,0 0 32 0,0 0 16 0,0 0 0 0,0 0 272 0,0 0 48 15,0 0 16-15,0 0 0 0,0 0-16 0,0 0 0 32,0 0 0-32,0 0 0 0,0 0-48 0,0 0 0 0,0 0 0 0,0 0 0 0,0 0-192 0,0 0-32 15,2-6-16-15,0 1 0 0,0-2-192 0,1 1-32 16,0-2-16-16,1 0 0 0,2 0-112 0,-3 0-32 16,1-1 0-16,1 0 0 0,0 0-160 0,3 2-48 15,-2 0 0-15,1 0 0 0,1 1-16 0,-1 0-16 16,-1 1 0-16,0 1 0 0,-1 2 96 0,-5 2 0 15,0 0 16-15,7 5 0 0,-2 1 176 0,0 4 48 0,-2 1 0 0,0 3 0 16,-1 4-192-16,1 2-48 0,-2 1 0 0,-1 2 0 16,-1 1-256-16,0 1 128 0,-2 0-128 0,2-1 0 15,0-1 128-15,-1-2-128 0,0-3 0 0,0 0 0 16,0 0 144-16,1-4-144 0,0-2 0 0,0-1 144 16,0-2 16-16,1-3 0 0,0-6 0 0,0 0 0 15,0 0 208-15,0 0 32 0,0 0 16 0,0 0 0 16,0 0 96-16,3-7 0 15,1-3 16-15,1-3 0 0,-2-2-240 0,3-3-48 0,1-3-16 0,1-1 0 0,1-1-224 0,1 0 0 16,0 1 128-16,1 0-128 0,1 1 0 0,0 1 0 16,-1 2 0-16,0 3 0 0,0 1 0 0,0 1 0 15,-2 4 0-15,0 0 0 0,0 1-128 0,-1 1 128 16,0 3 0-16,0 1 0 0,-2 2 0 0,1 1-128 16,0 1 128-16,-1 2 0 0,1 3 0 0,-2 0 0 15,1 2-128-15,-1 3 128 0,1 0 0 0,-2 2 0 16,-1 1 0-16,1 1 0 0,-1-1 0 0,-1 1 0 15,-1 1 0-15,0-1 0 0,-1 1 128 0,2-2-128 16,-2 0 0-16,0-1 0 0,-2 1 0 0,2-2 128 16,0-1-128-16,2-1 0 0,-2-2 0 0,0 0 0 15,1-1 0-15,0-1 0 16,-1-6-480-16,3 7-96 0,-3-7 0 0,3 5-16 16,-3-5-2160-16,0 0-416 0</inkml:trace>
  <inkml:trace contextRef="#ctx0" brushRef="#br0" timeOffset="11878.15">22779 8495 17727 0,'0'0'784'0,"3"-6"176"0,0-4-768 0,2 1-192 0,-2 1 0 0,1 2 0 16,1-1 1424-16,1 2 256 0,-3 0 48 0,-3 5 16 15,5-1-208-15,-5 1-32 0,0 0-16 0,0 0 0 16,6 3-624-16,-2 3-128 0,-1 2-32 0,0 2 0 16,-2 1-192-16,0 1-32 0,0 0-16 0,-2 3 0 15,-1 4-272-15,-1 1-64 0,0 1-128 0,0-1 192 0,-1 1 64 0,2 1 0 16,0-1 0-16,1 1 0 0,0 1-64 0,0-1 0 16,0-1 0-16,0-1 0 0,1-1 144 0,1-2 32 15,2 1 0-15,-1 0 0 0,1-4-128 0,2-1-32 16,-1-1 0-16,3-1 0 0,-1-1-48 0,2-1-16 15,2 0 0-15,-1-3 0 0,1-1-144 0,1-2 192 16,0-1-192-16,3-2 192 0,1-1-448 0,0-1-64 16,0-3-32-16,-1-1 0 15,0-2-1760-15,-1-2-336 0,0-2-80 0,-2-1-11488 0</inkml:trace>
  <inkml:trace contextRef="#ctx0" brushRef="#br0" timeOffset="12081.24">22899 8664 18431 0,'0'0'816'0,"-5"-4"160"0,5 4-784 0,0 0-192 0,0 0 0 0,0 0 0 15,-1-4 2240-15,1 4 384 0,1-4 96 0,3-1 16 16,0 1-1424-16,5-1-288 0,1 2-48 0,1 0-16 16,1-2-560-16,1 1-112 0,0 0-32 0,1 0 0 15,0 0-256-15,0 1 0 0,0-2 128 0,1 2-128 16,-3 0-448-16,1 0-160 15,-1 2-32-15,-2 0-13280 0</inkml:trace>
  <inkml:trace contextRef="#ctx0" brushRef="#br0" timeOffset="12677.28">23371 8650 14735 0,'0'0'1312'0,"0"0"-1056"0,0-5-256 0,0-1 0 0,0 0 1408 0,0-1 208 15,1 1 48-15,1-1 16 0,1 0-320 0,2 1-64 16,-1-2-16-16,4 2 0 0,0-2-512 0,2 1-128 15,0 1 0-15,1-1-16 16,0-1-208-16,0 4-32 0,0 2-16 0,0 0 0 0,-1-1 80 0,0 3 32 16,-2 3 0-16,-3 2 0 15,1 3-176-15,-2 2-48 0,1 1 0 0,-3 2 0 0,-2 1 64 0,-1 3 0 16,-3 0 0-16,-1 3 0 0,-3 2-320 0,-1 3 128 16,2 3-128-16,-3-1 0 0,-1 0 0 0,0-4 0 15,0-2 0-15,1-1 0 0,1-4 144 0,2 1-144 16,1-5 0-16,0-2 144 0,2-3 96 0,2-1 16 15,2-6 0-15,0 5 0 0,0-5 208 0,0 0 48 0,5 5 16 0,2-3 0 16,2-1-208-16,-1-1-32 16,2-2-16-16,1 0 0 0,1-2-272 0,2 1 160 15,0-1-160-15,1-2 128 0,2 1-128 0,-1-1 0 16,0 1 0-16,-2 0 0 0,0 1 0 0,1 0 0 0,-2 1 0 0,0-1 0 16,-1 0-288-16,-1 1-96 15,-2 0 0-15,1 0-16 16,-1 0-1712-16,-2 2-352 0,-7 1-64 0,7-2-10800 0</inkml:trace>
  <inkml:trace contextRef="#ctx0" brushRef="#br0" timeOffset="12912.15">23367 8754 18431 0,'0'0'1632'0,"0"0"-1312"15,0 0-320-15,0 0 0 0,1-6 1904 0,2 2 304 16,0 0 64-16,1 0 16 0,2 1-1568 0,1 1-304 16,3 0-64-16,1-1-16 0,1 1 64 0,2-1 16 15,-1 0 0-15,0-1 0 0,2 2-160 0,1 0-16 16,-1 0-16-16,1-1 0 0,-2 0-224 0,0 0 0 16,1-2 0-16,-1 2 0 15,0 0-1584-15,-2 0-208 0,1-1-32 0,0 0-16 0</inkml:trace>
  <inkml:trace contextRef="#ctx0" brushRef="#br0" timeOffset="35624.37">20702 8120 9551 0,'0'0'416'0,"0"0"96"0,0 0-512 0,0 0 0 0,0 0 0 0,0 0 0 0,0 0 768 0,0 0 64 16,-4-5 0-16,4 5 0 0,0 0-128 0,0 0 0 15,-4-7-16-15,4 7 0 16,-4-8-112-16,4 8 0 16,-3-6-16-16,3 6 0 0,-3-8 16 0,2 2 0 15,1 6 0-15,1-9 0 0,-1 0 80 0,5 1 32 0,-2-1 0 0,1 0 0 16,0-2-144-16,-1 1-32 0,3 1 0 0,-2 0 0 0,1-2-48 0,2 1-16 16,-4 1 0-16,3 1 0 0,-1-2 48 0,3 2 0 15,1 4 0-15,-3 0 0 0,-6 4-176 0,9-1-16 16,-9 1-16-16,9 2 0 0,0 4-160 0,-3 2-128 15,-1 1 144-15,-1 6-144 0,1 1 128 0,-2 5-128 16,-2 1 0-16,-1 3 0 0,0 2 0 0,-1-1 0 16,-1 1 0-16,1-3 0 0,-2-2 0 0,1-1 0 0,1-4 0 0,0 0 0 15,-1-4 0-15,1-1 0 0,0-2 0 0,0-1 0 16,1-9 192-16,0 0-64 16,0 0-128-16,0 0 192 0,0 0 192 0,0 0 16 15,0 0 16-15,0 0 0 0,0 0 96 0,0 0 0 16,-3-6 16-16,2-1 0 0,1-2-144 0,1-3-16 15,3-4-16-15,0-2 0 0,2-4-160 0,1-3-48 0,1-1 0 0,0 0 0 16,-3-2-144-16,2 2 0 16,0 2 0-16,1 2 128 0,0 2-128 0,0 3 0 15,0 3 0-15,0 3 0 0,-1 3 0 0,0 3 192 0,0 0-32 0,-7 5 0 0,10 0 32 0,-10 0 0 16,8 5 0-16,0 1 0 0,1 3-192 0,-2 2 160 16,-2 1-160-16,2 1 160 0,-1 2-160 0,0 1 0 15,-2 1 0-15,1 0 0 0,-2 1 0 16,3 1 0-16,-2-1 0 0,0 0 0 0,1-2 0 0,-2 0 0 31,-1-2 0-31,0-2 0 0,3-1 0 0,-3-2 0 0,-2-9 0 0,0 0 0 0,0 0 0 0,0 0-176 16,0 8 48-16,0-8 0 15,0 0-2048-15,0 0-416 0</inkml:trace>
  <inkml:trace contextRef="#ctx0" brushRef="#br0" timeOffset="36533.68">21204 8026 5519 0,'0'0'496'0,"0"0"-496"0,0 0 0 0,0 0 0 16,0 0 1024-16,-8 2 96 0,1-2 32 0,7 0 0 0,0 0 144 0,0 0 48 0,-10 0 0 0,10 0 0 15,-7-1-288-15,7 1-48 16,0 0-16-16,0 0 0 0,0 0-224 0,0 0-64 16,0 0 0-16,0 0 0 0,0 0-176 0,0 0-32 0,0 0-16 0,0 0 0 15,0 0-96-15,0 0 0 16,6-5-16-16,2 2 0 0,1 0 112 0,2-2 32 15,1 0 0-15,3-1 0 0,1 1 16 0,0-1 16 0,2 0 0 0,3-1 0 16,1 1-192-16,1-1-32 0,0-1-16 0,1 1 0 0,4 0-96 0,-2 0-16 16,-1 1 0-16,-1-1 0 0,1 3-192 0,-2-3 144 15,-2-1-144-15,-3 1 128 0,-2-1-128 0,-3 3 0 16,-2 0 144-16,-1 1-144 0,-4-1 128 0,-6 5-128 16,6-5 128-16,-6 5-128 0,4-7 160 0,-4 7-32 15,0 0-128-15,0 0 192 0,0 0-64 0,-1-7-128 16,-2 0 176-16,3 7-176 0,0 0 176 0,-6-6-176 31,-1 1 160-31,0 1-160 0,2-1 128 0,-1 1-128 0,-3 0 0 0,3 1 0 0,0 0 0 0,6 3 0 16,-6-6 0-16,0 2 0 0,6 4 0 0,-5-3 0 0,5 3 0 0,-6-4 0 15,1 0 0-15,5 4 0 16,0 0 0-16,0 0 0 0,0 0 128 0,0 0-128 16,0 0 0-16,0 0 0 0,2-7 160 0,-2 7-160 15,0 0 160-15,8-4-160 0,0 2 160 0,-1 1-160 16,2 1 160-16,0 1-160 0,-9-1 0 0,9 2 0 15,1 1 0-15,1 2 0 0,-1-1 0 0,0 2 128 16,-1-2-128-16,0 0 0 0,0 3 0 0,-1 1 0 16,0 0 128-16,0 2-128 0,-2 0 0 0,1 1 128 15,-3 0-128-15,-1 1 0 0,-5 0 192 0,0 2-64 16,-1-1-128-16,-3 2 192 0,-2 2-192 0,-2 1-288 0,-2 3 64 0,0-1-9280 31,-1-2-1856-31</inkml:trace>
  <inkml:trace contextRef="#ctx0" brushRef="#br0" timeOffset="37397.74">22210 7539 15663 0,'0'0'1392'0,"0"0"-1120"16,0 0-272-16,0 0 0 0,0 0 752 0,0-6 80 15,0 6 32-15,0-6 0 0,0 2 208 0,0-2 32 16,-2 1 16-16,1-3 0 0,0 2-288 0,1 6-48 16,-3-9-16-16,1 1 0 0,2 8-320 0,-4-9-80 15,-4 2-16-15,0 0 0 0,0 2 0 0,-2 0 0 16,0 2 0-16,0 2 0 0,-3 3-176 0,1 1-48 16,-2 2 0-16,0 2 0 0,0 2-128 0,-2 2 0 15,1 2 0-15,0 3 0 0,0-2 0 0,2 0 0 0,1 2 0 0,2-1 0 16,2-1-176-16,4 0 176 0,1-1-128 0,2-1 128 15,0-1 0-15,2 0 0 0,1-1 0 0,2-1-128 16,-4-9 128-16,10 7-128 0,0-2 128 16,1-3-128-16,0-2 128 0,2-2 0 0,0-3 0 0,1-1 0 15,-2-3 128-15,0-1-128 0,0-1 160 16,0-2-160-16,0-3 192 0,-2-1-64 0,0-3-128 16,1 1 192-16,0-2-16 0,-1 4-16 0,-2-1 0 15,-1 3 0-15,-1 2 48 0,-2 2 16 0,-1 1 0 0,0 2 0 0,-3 8 224 0,0 0 64 16,0 0 0-16,0 0 0 0,0 0-128 0,-1 12 0 15,-1 1-16-15,1 3 0 0,-1 0-368 0,1 3 0 16,1 0 0-16,1-1 0 0,0 0 0 0,1-7 0 16,1 0 0-16,0-2 0 0,0 0 0 0,2-3 0 15,1-1 0-15,2-4 0 0,2-2-256 0,1-3 48 16,1-2 0-16,1-4 0 16,1-2-1008-16,1-3-192 0,-2-2-32 0,6-11-16 15,-2 1-1888-15,-5-2-384 0</inkml:trace>
  <inkml:trace contextRef="#ctx0" brushRef="#br0" timeOffset="38258.17">22404 7257 15839 0,'0'0'704'0,"-3"5"128"0,0 3-656 0,0 2-176 16,0 1 0-16,0 1 0 0,1 1 272 0,0 1 32 15,0 2 0-15,0 0 0 0,-1 1 32 0,2-1 16 16,0 1 0-16,1-2 0 0,-1-2 352 0,1-2 64 16,0-2 0-16,-2-1 16 0,2-3 624 0,0-5 128 0,0 0 32 0,0 0 0 15,0 0-416-15,0 0-64 16,3-8-32-16,2-3 0 0,-1-4-352 0,3-1-80 0,-1-3-16 0,0 6 0 15,-1-2-336-15,3-2-64 16,0-1-16-16,1 2 0 0,2-1-192 0,0 4 0 0,-1 1 0 0,2 3 0 0,-4 4 0 0,1 2-192 16,0 0 192-16,0 4-160 0,-2 4-16 15,1 1 0-15,-1 2 0 0,0 2 0 0,1 0 176 0,0 1-208 16,-1-1 80-16,1 0 128 0,0 0 0 0,1-2 0 16,0-1 0-16,2-1 0 0,0-3 0 0,0-2 0 15,0-3 0-15,-1-2 0 0,1 0 160 0,0-3 0 16,1-2 0-16,1-4 0 0,-1-1-32 0,-1-1 0 15,-3-2 0-15,0-1 0 0,0-3 0 0,-3-2 0 16,0 1 0-16,-2 0 0 0,-1 0-128 0,-1 1 128 16,-1 3-128-16,-1 3 128 0,-1 1-128 0,0 3 0 15,-1 3 144-15,-2 2-144 0,0 3 192 0,-1 2-48 16,1 1 0-16,-1 2 0 0,1 2-144 0,-1 3 0 16,1 2 0-16,-1 2-176 0,1 1 176 0,0 1-160 15,1 1 160-15,1 3-160 0,0-3 160 0,1-1-160 16,1 1 160-16,1-2-160 0,0-4 160 0,1-1 0 0,-1-7 0 0,0 0 0 15,0 0 0-15,8 0 128 0,0-2-128 0,0-4 176 16,2-1-48-16,-1-3 0 16,0-2 0-16,0-2 0 0,-1 0 32 0,1-1 0 0,-1 2 0 0,1 2 0 15,-2 0-160-15,1 2 0 16,-1 2 144-16,0 3-144 0,-2 0 0 0,0 4 0 16,1 4 0-16,-1 2 0 0,2 4-144 0,0 5 144 15,0 1-160-15,0 6 160 0,-2 2 0 0,1 5 0 16,-1 3-128-16,1 2 128 0,-2 2 0 0,0 6 0 0,0 2 0 0,-1 21 0 15,-2-8 0-15,-1-7 0 0,0-6 128 0,0-5-128 16,1-5 0-16,-1-4 0 0,-2-5 128 0,0-3-128 16,0-5 0-16,1-4 128 0,-1-2-128 0,-1-3 0 15,3-8 208-15,0 0-64 0,-6 5-16 0,6-5 0 0,-8 1 64 16,-2-2 0-16,0-2 0 0,1-2 0 0,2-2-32 16,-2-2 0-16,0-2 0 0,1-2 0 0,0-3-160 0,0-1 192 15,-1-5-192-15,3-1 192 0,1-5-192 0,2-3 0 16,0-2 0-16,3 7 0 15,1-8-368-15,2-5-96 0,1-4-32 16,3-5 0-16,2-5-480 0,3-3-112 0,2-1 0 0,0-2-16 16,2-4-752-16,-1 2-160 0,1 4-32 0,-2 4 0 15,-2 4 992-15,0 5 192 0,-3 5 32 0,-1 5 16 0,-1 5 1056 0,-1 3 208 16,-2 5 32-16,1 5 16 0,-3 3 528 0,0 2 128 16,-1 3 0-16,0 2 16 0,-1 6-336 0,0 0-80 15,0 0-16-15,0 0 0 0,2 10-400 0,1 4-80 0,-1 1 0 0,0 5-16 16,-1 3-112-16,2 3 0 15,-1 3-128-15,1-1 192 0,0 3-16 0,0 1-16 16,2 1 0-16,-2 0 0 0,0-2-160 0,1-1 192 16,-1-2-192-16,1-1 192 0,1-3-192 0,0-2 0 15,1-3 0-15,0-2 128 0,2 1-128 0,-1-5 160 0,0-2-160 0,1-2 160 32,1-2-1120-32,1-2-240 0,0-5-32 0</inkml:trace>
  <inkml:trace contextRef="#ctx0" brushRef="#br0" timeOffset="38586.18">23179 7050 20895 0,'0'0'928'0,"0"0"192"0,0 0-896 0,0 0-224 0,0 0 0 0,0 0 0 16,5-6 576-16,0 0 64 0,3-1 0 0,1 0 16 16,-3-4 432-16,3-2 96 0,0-1 16 0,0-1 0 15,-1-2-320-15,0 1-64 0,0-1-16 0,-1 0 0 16,-1-2-352-16,-2 1-80 0,0 2-16 0,-2 0 0 15,-1 1-208-15,-1 2-144 0,-1 1 192 0,-1 3-192 0,-2 2 384 0,0 3-16 16,-2 3-16-16,1 3 0 0,-2 4-80 0,1 1-16 16,-3 3 0-16,0 2 0 0,0 4-256 0,1 1 0 15,-1 2-128-15,1 2 128 0,0 0 0 16,2 1-144-16,0 0 144 0,2-1 0 0,2-2 0 0,2 0 0 16,0-1 0-16,2-2 0 0,1-1 0 0,2-2 0 15,1-2 0-15,1-1 0 0,2-3 0 0,-2-1 0 16,3-4 192-16,3-2-64 0,3-1-128 0,1-2 176 0,4-2-176 0,2-4 192 31,2-2-864-31,0-2-160 0,0-3-48 0,0-2-8848 16,0-2-1760-16</inkml:trace>
  <inkml:trace contextRef="#ctx0" brushRef="#br0" timeOffset="39118.22">23818 6464 11967 0,'-10'-12'1072'0,"7"7"-864"0,-1 1-208 0,-1-1 0 15,0 2 2384-15,-1 0 432 0,1 1 96 0,-1-1 16 16,0 3-1760-16,-1 0-336 0,0 1-80 0,1 3-16 16,-1 0-256-16,1 3-48 0,-1 2-16 0,0 2 0 15,2 2-240-15,-1 3-48 0,0 3-128 0,0 1 192 16,2 2-192-16,1 1 0 0,-1 1 0 0,3-1-160 15,1-1 160-15,2 0 128 0,0-2-128 0,2 0 176 16,3-2 480-16,1 0 112 0,1-4 0 0,2 0 16 0,2-3-48 0,2-2-16 16,-2 0 0-16,1-2 0 0,2-3-208 0,0-3-32 15,1-2-16-15,0-1 0 0,1-1-48 0,-1-4-16 16,0-2 0-16,-1-4 0 0,1-3-112 0,-1-4-32 16,0-3 0-16,-2-4 0 0,-1-1-80 0,-2-2-32 15,-1-2 0-15,-2 0 0 0,-3-2-144 0,-1 1 192 16,-4 1-192-16,0 4 192 0,0 1-192 0,-4 3 0 15,-2 1 0-15,-3 3 128 0,-1 3 0 0,-1 2-128 16,-2 4 192-16,-1 4-64 0,-1 1-128 0,-2 4 0 16,-3 3 0-16,0 3-176 0,-1 4 48 0,0 2 0 0,-1 2 0 0,1 3 0 15,2 3 128-15,1 1-128 16,4-1 128-16,2 2-128 0,3 0 128 0,2 0 0 16,3-1-144-16,2-1 144 0,2 0 0 0,3-1 0 15,2-2 0-15,3-2 0 0,1 0 0 0,1-1 128 0,1-2-128 16,2-1 192-16,1-2-16 0,3-2 0 0,-1-2 0 15,2-2 0-15,1-3 0 0,-2-2 0 0,2-4 0 0,0-1 0 16,-1-3-176-16,1-2 0 0,-1-3 0 0,-1 1 0 31,0-1-1744-31,-3 2-336 0,0 2-64 0,-1 1-12832 0</inkml:trace>
  <inkml:trace contextRef="#ctx0" brushRef="#br0" timeOffset="39821.92">23105 7690 3679 0,'0'0'160'0,"0"0"32"0,0 0-192 0,0 0 0 0,0 0 0 0,0 0 0 15,0 0 3168-15,0 0 592 0,0 0 112 0,0 0 32 16,0 12-2368-16,-1 3-480 0,0 0-96 0,0 3 0 16,1-1-576-16,0 1-96 0,0-1-32 0,1 2 0 15,4-1-128-15,-4-1-128 0,1 0 144 0,1-3-144 0,2-3 272 0,1-1-32 16,0-3-16-16,1-2 0 0,-7-5 544 0,9 6 128 15,0-5 0-15,1-2 16 0,0-4-16 0,0-4 0 16,0-3 0-16,1-2 0 0,0-3-240 0,0-1-48 16,-3-3-16-16,2-1 0 0,0-1-288 0,0 1-64 15,-3 0-16-15,-1 1 0 0,0 2-224 0,-2 4 176 16,-2 4-176-16,1 2 160 0,-1 2-160 0,-2 7 0 16,0 0 0-16,0 0 0 0,0 0 0 0,0 0 0 15,-1 12 0-15,0 1 0 0,1-2 0 0,1 1 0 16,1 0-224-16,1 0 80 0,3 0 144 0,1-2 0 0,0-2 0 0,0-3 0 15,0-1 0-15,1 1 0 16,1-5 0-16,0-2 0 0,-2-3 256 0,2-1-32 16,0-4 0-16,-1-1 0 0,-1-4 336 0,1-1 64 15,0-3 16-15,-3-1 0 0,-1 1-64 0,-2-1 0 16,-1-1 0-16,-1 0 0 0,-1 0-288 0,-3 1-64 0,1 3-16 0,0 6 0 16,-3 1-80-16,1 1-128 0,-1 1 176 0,0 3-176 15,-1 2 144-15,1 0-144 16,-2 2 0-16,1 2 144 0,1 3-608 15,-1 0-128-15,0 2-32 0,2 1 0 16,1 3-2176-16,0 2-432 0,1 0-96 0</inkml:trace>
  <inkml:trace contextRef="#ctx0" brushRef="#br0" timeOffset="40150.33">23477 7511 11967 0,'0'0'1072'0,"1"-9"-864"0,-1-1-208 0,1 4 0 16,1-2 3168-16,0 1 592 0,-1-2 112 0,2 3 32 0,0 0-2096 0,2 2-400 15,-1 1-96-15,-4 3-16 0,6-3-400 0,-6 3-64 16,7 4-32-16,1 1 0 0,0 2-592 0,0 3-208 16,-1 2 144-16,0 2-144 0,-3 3 128 0,1 0-128 15,-1 2 128-15,-1 1-128 0,1 1 0 0,-1-2 0 16,-1 1 0-16,-2-3 0 0,1-2 0 0,0-2 0 16,0-3 0-16,-1-2 0 0,0-8 208 0,0 0-32 15,0 0-16-15,0 0 0 0,0 0 464 0,2-8 80 16,-2-3 32-16,1-3 0 0,1-3-32 0,1-2 0 0,2-4 0 0,0-2 0 15,2-1-448-15,-2 0-112 16,3-1-16-16,0 4 0 0,-2 2-128 0,1 2 0 0,-1 2 0 0,1 3 0 16,-2 3-160-16,1 1 160 0,-2 3-208 0,1 3 80 31,-5 4-448-31,0 0-96 0,0 0-16 0,6 0 0 16,-6 0-1584-16,6 3-320 0,-6-3-64 0,5 5-11232 0</inkml:trace>
  <inkml:trace contextRef="#ctx0" brushRef="#br0" timeOffset="40385.68">23796 7268 19455 0,'4'-12'864'0,"-3"6"176"0,0 0-832 0,0-2-208 0,0 0 0 0,1 0 0 0,0 1 1648 0,2 0 272 16,-1 2 64-16,0-1 16 0,-3 6-496 0,4-4-96 16,-4 4-32-16,0 0 0 15,0 0-544-15,0 0-96 0,0 0-32 0,5 4 0 0,-1 3-320 16,0 2-64-16,-2 2 0 0,-1 3-16 0,0 2-176 0,0 2-128 15,0 1 192-15,0 0-192 0,1 3 128 0,-2 0-128 16,1 2 0-16,0-2 0 0,-1 0 128 16,1-3-128-16,0-1 0 0,1-2 0 0,-1 0 0 0,0-3 0 15,0 0 0-15,1-3 0 16,-1-2-1632-16,1-2-224 0,-2-6-64 0,0 0-11968 0</inkml:trace>
  <inkml:trace contextRef="#ctx0" brushRef="#br0" timeOffset="40527.18">23741 7436 28559 0,'-2'-11'2544'0,"2"11"-2032"16,0-7-512-16,1 1 0 0,2-1 240 0,2 0-48 15,-1-1-16-15,3 1 0 0,2 1 224 0,1-1 48 16,1-1 16-16,1 1 0 0,3 0 80 0,2 0 16 0,0 1 0 0,1-1 0 16,-1 1-560-16,1 0 0 0,-2 0 0 0,2 0-9632 15,1-1-2032-15</inkml:trace>
  <inkml:trace contextRef="#ctx0" brushRef="#br0" timeOffset="41356.83">24484 7020 9215 0,'0'0'816'0,"0"0"-656"0,-1-6-160 0,0-1 0 16,1-1 2416-16,0 0 448 0,0-2 80 0,1-1 32 16,-1-1-1024-16,1 1-208 0,1 0-32 0,1 1-16 15,3 0-768-15,0 1-160 0,2 0-16 0,1 3-16 16,1 0-384-16,1 3-80 0,0-1-16 0,1 3 0 16,-3 1-32-16,2 3-16 0,1 0 0 0,-1 2 0 0,-1 2-32 0,1 2-16 15,-3 1 0-15,0 3 0 0,-2 1 48 0,-2 3 16 16,-1-1 0-16,0 3 0 0,-3 1-96 0,-2 1-128 15,1-1 176-15,-1 0-176 0,0-2 128 0,0-2-128 16,0-1 0-16,-1-2 0 0,1-2 176 0,0-2-176 16,1-3 160-16,1-6-160 0,0 0 192 0,0 0-48 15,0 0-16-15,0 0 0 0,0 0 96 0,0 0 16 16,0-5 0-16,2-3 0 0,1-4-112 0,2-1-128 16,0-3 176-16,1 0-176 0,0-3 0 0,3 0 0 15,0-4 0-15,-1-1 0 0,-2-1 0 0,1 1 0 0,-1 1 0 0,0 1 0 16,-2 1 0-16,2 3 0 15,-5 0 0-15,1 5 0 0,-1 2 0 0,0 2 0 0,-1 2 192 0,0 1-192 16,0 6 320-16,0 0-32 16,0 0-16-16,0 0 0 0,-5 1-144 0,5-1-128 0,-6 6 144 0,2 2-144 15,1 1 0-15,-1 1 0 0,1 1 0 16,2 0 0-16,3 1 0 0,0 1-192 0,1 0 192 0,1-1-160 16,1 0 160-16,1 0 0 0,1-1 0 15,4 4 0-15,1-4 0 0,-5-4 0 16,3-1 0-16,1-3 0 0,-1 0 0 0,6-1 0 0,-3-2 160 0,-3-1-160 0,0-2 0 0,4-1 0 15,-1-2 0-15,-4 2-160 32,2-2-848-32,-2 1-160 0,-1-1-48 0,6 0-8448 0,-3 0-1712 0</inkml:trace>
  <inkml:trace contextRef="#ctx0" brushRef="#br0" timeOffset="42467.86">24128 6871 9215 0,'0'0'816'0,"0"0"-656"15,0 0-160-15,0 0 0 0,0 0 1728 0,0 0 304 16,0 0 64-16,0 0 16 0,0 0-736 0,0 0-144 16,0 0-16-16,0 0-16 0,7 3-256 0,-7-3-48 15,6 4-16-15,-1 1 0 0,-1 0-544 0,1 2-96 16,-1-1-32-16,2 1 0 0,-3-1-208 0,1 0 0 15,1 0 0-15,-1-1 0 0,1 0 0 0,-5-5 144 0,4 4-144 0,-4-4 128 16,0 0-128-16,7 1-192 0,0-2 32 0,-1-1 16 31,-2-3-720-31,0 1-144 0,-1-2-16 0,0 0-16 16,-1-2 176-16,1 0 32 0,-2 0 16 0,-1-1 0 0,-1 0 608 0,-2 1 208 0,1 1-144 0,0 0 144 16,0 2 144-16,2 5 112 0,0 0 32 0,0 0 0 15,0 0 352-15,0 0 64 0,-5 4 0 0,3 1 16 16,2 2-496-16,1 1-96 0,0 1-128 0,3-1 176 15,1 1-176-15,3 0 0 0,-3 0 0 0,2-2 0 32,1 0-320-32,5 1-80 0,2-5-32 0</inkml:trace>
  <inkml:trace contextRef="#ctx0" brushRef="#br0" timeOffset="42890.08">24863 6520 17503 0,'0'0'1552'16,"0"0"-1232"-16,0 0-320 0,0 0 0 0,-2-8 752 0,2 8 80 0,0 0 32 0,0 0 0 16,0 0-176-16,-4 10-48 0,0 1 0 0,2 2 0 15,0-2-480-15,0 1-160 0,1 1 0 0,0 1 0 16,-1-1 0-16,2 1 0 0,0-2 0 0,0 0 0 16,2-1 128-16,-2-11-128 0,0 0 0 0,0 0 0 15,4 8 192-15,-4-8-64 0,0 0 0 0,11-3-128 16,-1-2 272-16,1-3-48 0,-2-5-16 0,2-2 0 15,0-1-80-15,0-2-128 0,-5-4 176 0,0 8-176 0,-1-3 224 0,1 1-64 16,-1 0-16-16,3 0 0 0,-5 1-144 0,1 9 192 16,-2 0-192-16,-2 6 192 0,0 0-192 0,0 0 0 15,0 0 144-15,0 0-144 16,1 8-320-16,-1 7-144 0</inkml:trace>
  <inkml:trace contextRef="#ctx0" brushRef="#br0" timeOffset="73915.92">8377 16102 911 0,'0'0'0'0,"0"0"0"0,0 0 0 0,0 0 0 16,0 0 1776-16,0 0 272 0,0 0 48 0,0 0 16 16,0 0-1520-16,4-7-288 0,-4 7-64 0,5-6-16 15,1 1-224-15,0 1 0 0,3 0 0 0,-1 0 0 16,-8 4 0-16,9-5 0 0,-1-1 0 0,1 1 0 15,1 0 0-15,0 1 0 0,0-3 0 0,0 3 0 16,1 0 0-16,1-1 0 0,0 1 0 0,1-1 0 16,0 1 0-16,3 0 0 0,0 0 0 0,2 2 0 15,-1 0 0-15,2 0 0 0,0-2 0 0,3 2 0 16,1 0 0-16,2 0 0 0,3-2 0 0,-1 2 0 16,2-1 0-16,-2 0-128 0,-2-1 128 0,-1 1 0 0,-1 0 0 0,1 1 0 15,4-1 0-15,-3 1 0 0,3 0 0 0,3 0 0 16,1 0 0-16,2-1 0 0,3 1-128 0,2 0 128 15,1 0 0-15,-1-2 0 0,0 0 0 0,-1 0 0 16,0-1 0-16,1 1 0 0,2-1 0 0,1 1 0 16,1-1 0-16,4-1 0 0,5 1 0 0,-3-1 0 15,-1 1 0-15,-3-1 0 0,-1 1 0 0,1 0 0 16,1 1 0-16,1 0 0 0,2 1 0 0,1 0 0 16,1 1 0-16,-3-1 0 0,-2 1 0 0,-3 0 0 0,0 1 0 0,0-1 0 15,1 2 0-15,2 1 0 0,2 0 0 0,0 1 0 16,2 0 0-16,-4 1 0 0,-2-3 0 0,-4 1 0 15,-1 0 0-15,-1 1 0 0,1-1 0 0,-2 1 144 16,1 0-144-16,-1 1 0 0,2-2 0 0,-2 0 0 16,-1-1 0-16,0-1 0 0,-6 0 0 0,-2 0 128 15,-6-1-128-15,-1 0 0 0,-2 1 0 0,-2 0 0 16,0-1 0-16,-3 0 0 0,-2-1 0 0,0 2 128 16,-5 0-128-16,-7 1 0 0,9-2 0 0,-9 2 128 15,0 0-128-15,7-3 0 0</inkml:trace>
  <inkml:trace contextRef="#ctx0" brushRef="#br0" timeOffset="74603.32">8571 16096 4367 0,'0'0'192'0,"0"0"48"0,0 0-240 0,0 0 0 0,10 2 0 0,-1-2 0 15,1 0 0-15,1 0 0 0,0-2 0 0,1 1 0 16,1 0 0-16,2 0 0 0,2 0 0 0,3 0 0 16,3 0 0-16,1 0 0 0,0 0 0 0,0 0 0 15,2-2 0-15,-3 3 0 0,-2-2 0 0,-1 1 0 0,1-1 0 0,1 0 0 16,3-1 0-16,-1 2 0 0,2 0 0 0,3 0 0 16,0 0 128-16,6 1-128 15,1-1 224-15,3 0 0 0,3 0 0 0,1-1 0 0,-3-2 512 0,-1 0 96 16,1-1 32-16,2 0 0 0,3-2-64 0,2 3-16 15,3 0 0-15,4 0 0 0,2 0-304 0,-4-2-64 16,-5-1-16-16,0 0 0 0,0 2 48 0,1 0 0 16,0 2 0-16,4 1 0 0,-1 1-176 0,1-2-16 15,-2 1-16-15,-5 0 0 0,-6 0-112 0,2 1-128 16,0 0 176-16,0 1-176 0,-3 1 256 0,3 1-48 16,-1 0-16-16,2 0 0 0,1 2 176 0,-2-2 16 0,-5-2 16 0,-1 0 0 15,-3 0-80-15,-1 1-32 0,0 0 0 0,-2 0 0 16,1-1-160-16,-1 1-128 0,-2 0 192 0,0-1-192 15,-3 0 192-15,0 0-192 0,1 0 192 0,-2 0-192 16,-2 0 192-16,-1-1-192 0,-2 0 192 0,-1-1-192 31,-1 0-256-31,-2-1-144 0,-2 1-48 0</inkml:trace>
  <inkml:trace contextRef="#ctx0" brushRef="#br0" timeOffset="74775.43">11154 15982 21471 0,'0'0'960'0,"0"0"192"0,-12-1-928 0,1-1-224 0,2 1 0 0,-1 1 0 0,0 0 960 0,0 0 128 16,10 0 48-16,-9-1 0 15,1 3-432-15,8-2-64 0,-9 1-32 0,9-1 0 16,-8 2-608-16,8-2 0 0,0 0 0 0,0 0 0 16,0 0-1744-16,0 0-368 0</inkml:trace>
  <inkml:trace contextRef="#ctx0" brushRef="#br0" timeOffset="89689.65">17504 16433 2751 0,'0'0'128'0,"0"0"16"0,0 0-144 0,0 0 0 0,0 0 0 0,0 0 0 15,0 0 2240-15,0 0 400 0,0 0 96 0,0 0 16 16,0 0-1408-16,0 0-256 0,0 0-64 0,0 0-16 16,0 0-720-16,9 4-144 0,-9-4-16 0,11 3-128 15,0-2 0-15,2-1 0 0,-2 0 0 0,2-1 0 16,-1 0 160-16,4-1-160 0,0-1 128 0,2 2-128 15,-2-1 128-15,4 1-128 0,0 1 128 0,1 0-128 16,0-1 0-16,-1 1 128 0,-2 0-128 0,2 1 0 16,1 0 0-16,-3 1 128 0,0 0-128 0,-2 0 0 15,0 1 0-15,0-1 128 0,-3 0-128 0,-1-1 0 0,-3 0 0 16,0 0 128-16,-2-1-128 0,-7 0 0 0,8 0 0 16,-8 0 128-16,0 0-128 0,0 0 0 0,0 0 0 0,0 0 0 15,0 0 0-15,0 0 0 0,0 0 0 0,0 0 0 16,-12-2 0-16,0 1 0 0,-3 1-144 0,-1 0 144 15,-3 0 0-15,1 1 0 0,-1 2 0 0,0 1 0 16,-1-1 0-16,1 0 0 0,-1 1 0 0,0 0 0 16,-1 0 0-16,0 1 0 0,1-2 144 0,1 2-144 15,-2-1 128-15,1 0-128 0,1 1 192 0,2-1-64 16,-1 1 0-16,1-1 0 0,1 0-128 0,-2 2 128 16,0-3-128-16,0 0 128 0,0 0-128 0,2-2 128 15,-1-1-128-15,3 0 128 0,1 0 320 0,2 0 48 16,0 0 16-16,2-1 0 0,3-2 0 0,6 3 0 0,0 0 0 0,0 0 0 15,0 0-192-15,0 0-48 0,0 0 0 0,3-7 0 16,-3 7-272-16,9-6 160 0,1 1-160 0,2 1 128 16,2 1-128-16,0 1 0 0,4-1 0 15,-2-1 0-15,0 1 0 0,1 1 0 0,0-1 0 0,-1-1 0 16,0 1 0-16,-1 1 0 0,1-2 0 0,1 2 0 16,1 0 0-16,2 0 0 0,-2 0 0 0,4 1 0 15,0-2 0-15,0 2 0 0,-1-1 0 0,1 0 0 16,1 0 0-16,-2-1 0 0,0 2 0 0,0 0 0 15,-2 0 0-15,-3 0 0 0,-3 1 0 0,-1-1 128 16,-1 0-128-16,-1 1 0 0,-10 0 0 0,0 0 128 16,0 0-128-16,0 0-192 0,0 0 32 0,0 0 16 15,0 0-160-15,-10 0-16 0,-1-1-16 0,-3 2 0 0,-2 2 192 0,-1-2 144 16,-2 0-192-16,2 0 192 16,-1 2 0-16,1 0 0 0,-1 0 0 0,3 1 0 0,-1-1 0 0,3-1 176 15,1 0 0-15,2-1 0 16,-1-1 128-16,3 1 16 0,1 2 16 0,7-3 0 0,-7-1-80 0,7 1-32 15,0 0 0-15,0 0 0 0,0 0-224 0,0 0 0 16,0 0 0-16,0 0 0 0,0 0 0 0,0 0-128 16,0 0 128-16,0 0-160 0,10 3 160 0,1-1-128 15,1 0 128-15,1-1-128 0,-1-1 128 0,4 0-128 16,0-1 128-16,1 1-128 0,0-1 128 0,2 0-160 0,-2-1 160 16,0 0-160-16,1-1-80 0,-1 1-16 0,-3-2 0 0,-2 2 0 31,0-1-1968-31,-3 1-400 0</inkml:trace>
  <inkml:trace contextRef="#ctx0" brushRef="#br0" timeOffset="89830.39">17835 16448 10127 0,'0'0'448'0,"0"0"96"0,0 0-544 0,0 0 0 0,0 0 0 0,0 0 0 15,0 0 1984-15,0 0 272 0,0 0 64 0,0 0 16 16,0 0-1440-16,0 0-272 0,0 0-64 0,0 0-16 15,0 0-544-15,8 6-352 0</inkml:trace>
  <inkml:trace contextRef="#ctx0" brushRef="#br0" timeOffset="109355.86">4768 16175 2751 0,'0'0'256'0,"1"-7"-256"0,0-1 0 0,-1 1 0 16,0-2 1040-16,0 2 176 0,0 7 16 0,0-9 16 15,0 1-256-15,0 1-48 0,0 7-16 0,0-8 0 16,0 2-192-16,0 6-32 0,0 0-16 0,0-8 0 16,0 8-144-16,0 0-32 0,2-4 0 0,-2 4 0 15,0 0 64-15,0 0 16 0,0 0 0 0,0 0 0 16,0 0 144-16,0 0 32 0,0 0 0 0,0 0 0 16,0 0-384-16,0 0-64 15,0 0 0-15,0 8-16 0,0 3-304 0,0 1 0 0,-2 2 0 0,1 1 0 16,1 2 0-16,0 0 0 0,0 2 128 0,0 2-128 15,-1 0 0-15,1 2 0 0,0 4 0 0,0 3 0 0,-1 2 0 16,0 2 0-16,1 2 128 0,-2 3-128 0,-1-1 160 0,-1 5-32 16,1 4 0-16,0 4 0 0,0 2-128 0,-1 1 128 15,1 1-128-15,1 0 128 0,-2-4-128 0,2 1 0 16,1 0 0-16,1-2 128 0,2-1-128 0,0-4 0 16,1-3 0-16,0-4 0 0,0-4 0 0,2-2 0 15,-3-2 0-15,-1-5 128 0,-1-2 64 0,0-1 16 16,0-2 0-16,0 0 0 0,-1-2 32 0,0-4 0 15,-2-3 0-15,1-1 0 0,-1 0-96 0,1-3-16 16,2-7 0-16,-4 7 0 16,4-7-496-16,0 0-96 0,0 0-32 0,0 0 0 0</inkml:trace>
  <inkml:trace contextRef="#ctx0" brushRef="#br0" timeOffset="110184.63">4849 16073 4607 0,'0'0'400'0,"0"0"-400"15,0 0 0-15,0 0 0 0,-8 5 992 0,8-5 112 16,0 0 32-16,-5 5 0 0,5-5-864 0,0 0-272 16,0 0 160-16,0 0-160 0,-5 6 336 0,5-6-16 0,0 0 0 0,0 0 0 15,0 0 464-15,0 0 96 0,0 0 16 0,0 0 0 16,0 0-32-16,0 0 0 0,0 0 0 0,0 0 0 15,0 0-240-15,0 0-48 0,-6 4-16 0,6-4 0 16,0 0-272-16,0 0-48 0,0 0-16 0,0 0 0 16,0 0-32-16,0 0 0 0,0 0 0 0,0 0 0 15,0 0-64-15,0 0-128 0,0 0 176 0,0 0-176 16,0 0 192-16,8 6-64 0,2-2 0 0,0-2-128 16,-1-1 128-16,0 0-128 0,3-1 0 0,0 0 0 15,2 0 160-15,3-2-160 0,0 1 128 0,2 0-128 16,1 0 160-16,3-1-160 0,2-3 192 0,4 2-192 15,0 0 256-15,3 1-48 0,1-2-16 0,0 1 0 0,-2 0-192 0,2-2 176 16,-1 1-176-16,-1-1 160 0,1 1-160 0,1 1 0 16,1-1 144-16,2 2-144 0,1 0 0 0,3 0 0 15,2 0 0-15,-1-1 128 0,-3 0-128 0,-1 1 0 16,0 0 0-16,-1 0 0 0,0-1 0 0,1 2 0 16,0 1 0-16,2 0 0 0,0 1 0 0,2 0 0 15,1-1 0-15,-2 0 0 0,-2-1 0 0,-2 1 0 16,-1 1-128-16,0-1 128 0,0 0 0 0,0 0 0 15,0 2 0-15,2-1 0 0,2 1 0 0,2-1 0 16,0-1 0-16,1 0 0 0,-3 0 0 0,-2 0 0 16,-5 0 0-16,-1 0 0 0,-2 0 0 0,0 0 0 15,-3 0 0-15,0 0 0 0,-3 0 0 0,-2 1 128 0,-4 0-128 0,-1 1 128 16,-3 1-128-16,0-1 128 0,-3 0-128 0,-1 0 128 16,-9-2-128-16,0 0 176 0,0 0-176 0,0 0 192 31,0 0-704-31,4 9-144 0,-4-9-32 0,1 10-5792 0,-1-10-1168 0</inkml:trace>
  <inkml:trace contextRef="#ctx0" brushRef="#br0" timeOffset="110764.02">6846 16082 1839 0,'0'0'160'0,"0"0"-160"15,0 0 0-15,0 0 0 0,0 0 1744 0,0 0 320 16,0 0 64-16,0 0 16 0,0 0-1552 0,5-4-304 15,-5 4-64-15,0 0-16 0,4-5 64 0,-4 5 16 16,0 0 0-16,0 0 0 0,0 0 528 0,0 0 96 16,0 0 32-16,0 0 0 0,0 0 80 0,0 0 32 15,0 0 0-15,0 0 0 16,0 0-384-16,0 0-80 0,0 0-16 0,0 0 0 0,0 0-240 0,0 0-48 0,0 0-16 16,0 0 0-16,0 0-80 0,0 0-32 0,-2 10 0 0,2-10 0 15,-2 11-160-15,-1 1 0 0,2 3 0 0,0-1 0 16,1-1 0-16,-1 3 0 0,-1 1 0 15,1 3 0-15,1 0 0 0,0 2 0 0,-1 2 0 0,1 2 0 16,1 3 0-16,-1 3 0 0,0 2 144 0,1 1-144 16,1 1 0-16,-1 2 128 0,-1-1-128 0,2 5 0 15,1 2 144-15,-1 3-144 0,0 4 192 0,0 1-192 16,1-1 128-16,0 0-128 0,-1-2 0 0,-1 4 0 16,1 1 160-16,-2 1-160 0,0 0 128 0,0-1-128 15,1-2 0-15,-1-3 128 0,0-3-128 0,-1-3 0 16,-1-2 128-16,1 0-128 0,0-3 0 0,2 0 128 0,-2-2 32 15,0-3 0-15,-2-1 0 0,1-4 0 0,1 0 288 0,0-2 64 16,-2-3 16-16,-1-1 0 0,1-2-240 0,0-2-48 16,0-1-16-16,0-2 0 0,1-2-96 0,0-1-128 15,-2-2 176-15,0 0-176 0,2-1-144 0,2-9-144 16,-3 6-32-16</inkml:trace>
  <inkml:trace contextRef="#ctx0" brushRef="#br0" timeOffset="111530.65">4778 17282 2751 0,'0'-10'256'0,"0"10"-256"0,0-8 0 0,0 0 0 0,1 0 1840 0,-1 8 320 0,2-8 64 0,-2 8 16 15,2-6-1200-15,-2 6-224 0,0 0-48 0,0 0-16 16,0 0-384-16,0 0-80 0,0 0-16 0,0 0 0 16,0 0 112-16,0 0 0 0,0 0 16 0,0 0 0 15,0 0 256-15,2 12 48 0,-2 1 16 0,1 4 0 16,0 1-288-16,1 4-64 0,0 3-16 0,1 2 0 16,-2 2-160-16,1 3-16 0,-1 3-16 0,1 3 0 15,-1 2 16-15,1 2 0 0,0-1 0 0,0 1 0 0,-1-1-176 0,0-3 192 16,-1 0-192-16,0-2 192 0,0-2-192 0,0-1 128 15,0-1-128-15,-1-3 128 0,-1-3-128 0,1-1 128 16,-2-1-128-16,1-4 128 0,0 0 0 0,0-2 0 16,0-3 0-16,-1-2 0 0,2-2 96 0,0-1 16 15,0-1 0-15,1-9 0 0,1 9-240 0,-1-9 0 16,0 0 0-16,0 0 0 16,0 0-752-16,0 0-192 0,0 0-32 0</inkml:trace>
  <inkml:trace contextRef="#ctx0" brushRef="#br0" timeOffset="112187.59">4770 18050 7359 0,'0'0'320'0,"0"0"80"0,-8-2-400 0,8 2 0 0,-8-2 0 0,8 2 0 16,0 0 1648-16,0 0 240 0,-8-1 48 0,8 1 16 0,0 0-1248 0,0 0-240 15,0 0-48-15,0 0-16 16,0 0-48-16,0 0-16 0,0 0 0 0,0 0 0 0,0 0-208 16,0 0-128-16,0 0 128 0,10 6-128 0,-2-1 0 0,2-2 128 15,1-2-128-15,-1 0 0 0,2-1 0 0,3-1 0 16,3 0 0-16,2-1 128 0,3-2-128 0,0 1 128 16,2 0-128-16,4-1 128 0,1 0 0 0,5 0 16 15,2 0 0-15,5 1 0 0,0 0 96 0,-2-1 16 16,-2 1 0-16,0 0 0 0,2 0-256 0,0 0 0 15,2 1 128-15,2 0-128 0,4 0 0 0,-2 0 0 16,2-1 0-16,-2 2 0 0,-4-1 0 0,0 0 144 16,0 0-144-16,1-1 128 0,1 0-128 0,2 0 0 0,2 1 0 0,2-1 128 15,-1 0-128 1,-3 0 0-16,-3 0 0 0,-2 0 0 0,-2 0 0 0,-1 1 0 0,1 0 0 0,-1-1 0 16,-1 1 0-16,2 0 0 0,-1 0 0 0,1 0 0 15,1-2 0-15,-5 1 0 0,-3 0 0 0,-2-1 0 16,-2 0 0-16,-2 1 0 0,0-1 0 0,-2 1 128 15,-1 0-128-15,-1 1 0 0,-1 1 0 0,-4-1 0 16,-1 1 0-16,-1 1 0 0,0 1 0 0,-3-1 128 16,-1 0-128-16,-3 0 128 0,-8 0-128 0,8 0 128 15,-8 0 0-15,0 0 0 0,0 0 0 0,0 0 0 16,0 0 48-16,0 0 0 0,0 0 0 0,0 0 0 16,0 0 112-16,0 0 32 0,0 0 0 0,0 0 0 15,0 0-320-15,0 0 0 0,0 0 0 0,-8 5-144 16,8-5-2080-16,-8 4-400 15</inkml:trace>
  <inkml:trace contextRef="#ctx0" brushRef="#br0" timeOffset="112328.84">6807 17886 11967 0,'0'0'1072'0,"0"0"-864"15,0 0-208-15,0 0 0 0,0 0 1616 0,-6-2 288 16,6 2 48-16,0 0 16 0,0 0-1392 0,0 0-256 15,0 0-64-15,0 0-16 16,0 0-1104-16,0 0-224 0</inkml:trace>
  <inkml:trace contextRef="#ctx0" brushRef="#br0" timeOffset="114206.18">6863 17957 12319 0,'0'0'544'0,"0"0"112"0,-9 0-528 0,2 0-128 0,2-2 0 0,5 2 0 16,0 0 816-16,-6 0 128 0,6 0 16 0,0 0 16 15,0 0-128-15,0 0-16 0,0 0-16 0,0 0 0 16,0 0-304-16,0 0-48 0,0 0-16 0,0 0 0 16,0 0-240-16,0 0-48 0,0 0-16 0,13-3 0 15,1-1-144-15,2-1 128 0,4 2-128 0,1 0 128 16,3 1-128-16,2-1 128 0,2 1-128 0,1 2 128 0,-4-1-128 16,1 0 192-16,0 0-192 0,2 1 192 0,2 0-192 0,0 1 0 15,1 0 0-15,2 0 128 0,2 0-128 0,1-1 0 16,1-1 0-16,1 0 0 0,-2-1 0 0,-2 0 0 15,-4-2 0-15,-3 1 128 0,-3 0-128 0,0-1 128 16,-4 1-128-16,0 0 128 0,-2 0-128 0,-3 0 0 16,-2 1 144-16,-2 1-144 0,-2 0 144 0,-9 1-144 15,0 0 192-15,0 0-192 0,0 0 208 0,0 0-64 16,0 0-16-16,0 0 0 0,0 0-128 0,0 0 160 16,0 0-160-16,-4 10 160 0,-3-1-160 0,1-2 0 15,-1 0-160-15,0 0 160 16,0-1-576-16,1 1 0 0,0-2-16 0,0-1 0 15,0 0-688-15,6-4-128 0,-8 3-16 0</inkml:trace>
  <inkml:trace contextRef="#ctx0" brushRef="#br0" timeOffset="114552.11">7482 17850 7359 0,'-11'-3'320'0,"2"0"80"0,-2 1-400 0,0 0 0 0,1-1 0 0,-3-1 0 16,0 2 1920-16,1 0 288 0,1-1 64 0,0-1 16 16,1 0-1104-16,1 0-224 0,1-1-32 0,8 5-16 15,0 0-336-15,0 0-64 0,-5-5 0 0,5 5-16 16,0 0-144-16,0 0-32 0,0 0 0 0,0 0 0 0,0 0-80 0,10 2-32 16,1 0 0-16,1 1 0 0,1 1-208 0,4-1 144 15,1-1-144-15,2 0 128 0,2-1-128 0,-1 2 0 16,-1-2 0-16,-2 1 128 0,0 0-128 0,1 0 0 15,-1 1 0-15,2-1 128 0,-5 0-128 0,1 0 0 16,1 1 0-16,-1 1 128 0,-1-1-128 0,-1 0 0 16,-3 0 0-16,-1 1 128 0,-2 0 0 0,-1 2-128 15,-7-6 192-15,4 10-64 0,0-1 432 0,-4 2 80 16,-4 1 0-16,0 1 16 0,0 1-112 0,-3 3-32 16,-3-1 0-16,0 2 0 0,-2-1-256 0,0 0-64 0,0 2-16 0,-1-1 0 15,1 1-176-15,1 0-256 0,-2-1 64 0,2-1 16 31,2-2-2208-31,0-2-448 0</inkml:trace>
  <inkml:trace contextRef="#ctx0" brushRef="#br1" timeOffset="122098.61">4424 17137 8927 0,'0'0'384'0,"0"0"96"0,0 0-480 0,0 0 0 0,0 0 0 0,0 0 0 0,-8 4 0 0,8-4 0 15,0 0 0-15,0 0 0 0,0 0-144 0,0 0-32 16,0 0 0-16,0 0 0 0,0 0 176 0,0 0-208 15,0 0 80-15,7-4 128 0,-1 0 0 0,2-2 0 16,0 1 0-16,0-2 0 0,-1 0-144 16</inkml:trace>
  <inkml:trace contextRef="#ctx0" brushRef="#br1" timeOffset="122349.9">4423 17133 911 0,'0'0'0'0,"0"0"0"0,0 0 0 0,0 0 0 0,0 0 0 0,0 0 0 15,0 0 2096-15,0 0 336 0,0 0 64 0,0 0 0 16,0 0-1824-16,0 0-368 0,2-9-80 0,0 0-16 15,2 1-80-15,0 1-128 0,1-2 176 0,2 1-176 16,1-1 176-16,1 1-176 0,-1-1 160 0,1 0-160 16,1 0 0-16,-1 0 0 0,0 2 0 0,-1-1-4944 15</inkml:trace>
  <inkml:trace contextRef="#ctx0" brushRef="#br1" timeOffset="122474.9">4557 16987 4479 0,'0'0'192'0,"0"0"64"0,0 0-256 0,0 0 0 16</inkml:trace>
  <inkml:trace contextRef="#ctx0" brushRef="#br1" timeOffset="122803">4481 16985 8927 0,'0'0'384'0,"0"0"96"0,0 0-480 0,0 0 0 0,0 0 0 0,0 0 0 0,0 0 576 0,0 0 0 16,0 0 16-16,0 0 0 0,0 0-352 0,0 0-80 15,0 0-16-15,9-7 0 0,0-2-144 0,-2 1-256 16</inkml:trace>
  <inkml:trace contextRef="#ctx0" brushRef="#br1" timeOffset="122990.84">4491 16987 6447 0,'0'0'272'0,"-8"3"80"0,8-3-352 0,0 0 0 15,0 0 0-15,0 0 0 0,-7 1 1424 0,7-1 224 0,0 0 32 16,0 0 16-16,0 0-1168 0,0 0-224 0,0 0-48 0,0 0-16 16,5-7-240-16,1 1 0 0,0-1 0 0,2 1 0 15,1 0 0-15,0-2 0 0,-1 0-128 0</inkml:trace>
  <inkml:trace contextRef="#ctx0" brushRef="#br1" timeOffset="123209.85">4501 17000 12895 0,'0'0'1152'0,"-8"2"-928"0,8-2-224 0,0 0 0 0,0 0 208 0,0 0 0 16,0 0 0-16,0 0 0 0,0 0 32 0,0 0 0 15,0 0 0-15,0 0 0 0,0 0-240 0,6-8 0 16,0 0 128-16,3 0-128 0,1-2 0 0,1 0 0 15,-1-1 0-15,2-1 0 0,3-3 0 0,2 1-256 16,-1 0 48-16</inkml:trace>
  <inkml:trace contextRef="#ctx0" brushRef="#br1" timeOffset="123381.68">4794 16684 8927 0,'0'0'384'0,"0"0"96"0,0 0-480 0,6-6 0 0,0 1 0 0,0-2 0 16,1 2 256-16,-1-2-32 0,3-2-16 16,1 2 0-16,0-1-208 0,1-1 0 0,0-1 0 0,0 0-4256 15</inkml:trace>
  <inkml:trace contextRef="#ctx0" brushRef="#br1" timeOffset="123773.18">5102 16417 12319 0,'0'0'544'0,"3"-8"112"0,1 0-528 0,0 0-128 0,-2 1 0 0,1-1 0 16,0 0 832-16,2 1 144 0,-1-2 32 0,1 1 0 16,-1 2-512-16,3-1-112 0,-3 0 0 0,3 0-16 15,0-1-368-15,2 1 128 0,1 1-128 0,0-1 0 16,-1-1 0-16,-1 2 0 0,1-3 0 0,0 2 0 0,0 1 0 16,0-2 0-16,-1 0-160 0,1 1 160 15,0-1-752-15,1 0-32 16,0 1-16-16,0-2 0 0,0 1-160 0,-2 2-16 0,1 0-16 0,-1-1 0 15,-1 0 544-15,-2 1 96 0,1 1 32 0,-1-2 0 0,-1-1 320 0,1 3 0 16,-5 5 0-16,5-8 0 0,0-1 0 0,-1 2 208 16,1-1-16-16,0 0-16 0,1 0 400 0,0-1 96 15,1 0 16-15,0-1 0 0,2 0 80 0,-1 0 0 16,-1 0 16-16,0 0 0 0,2 1-272 0,0 0-64 16,0 0-16-16,-1 1 0 0,1 2-272 0,0 0-160 15,0 0 192-15,1 0-192 0,0 1 128 0,1-1-128 16,-5 1 0-16,5-2 0 0,0-1 128 0,1 1-128 0,-1-1 0 0,1 0 0 15,1 0 0-15,-1 0 0 0,1-1 0 0,-1 0-192 16,-1-1 48-16,-1 1 16 0,-1 2 0 0,-1 0 0 16,-1 0-16-16,0 2 0 0,-2-2 0 0,-5 7 0 31,0 0-256-31,0 0-48 0,0 0-16 0,0 0 0 16,0 0-400-16,0 0-80 0,0 0-16 0,0 0 0 15,0 0-48-15,0 0-16 0,0 0 0 0</inkml:trace>
  <inkml:trace contextRef="#ctx0" brushRef="#br1" timeOffset="125194.92">4391 17088 3679 0,'0'0'160'0,"0"0"32"0,0 0-192 0,0 0 0 0,4-8 0 0,1 1 0 0,0 3 656 0,2-3 96 16,-1-2 16-16,3 0 0 0,2-1-560 0,2-1-208 15,2-4 176-15,1 0-176 0,2 0 128 0,1-2-128 16,0-2 0-16,3 1 0 0,4-1 128 0,2-1-128 15,1-2 0-15,-1-1 144 0,0 0-144 0,-3 1 0 16,-1 1 0-16,-4 1 0 0,-1 0 0 0,-1 3 0 16,-2 0 0-16,1 2 0 0,-3 0 0 0,0 0 0 15,-1 3 0-15,-1 2 0 0,-2 0 0 0,0 2 0 0,-1 0 0 16,-1 0 0-16,-1-1 0 0,0 3 128 0,1 0-128 0,-3 1 128 16,2-1 128-16,-2 1 32 0,0-1 0 0,0 2 0 15,2-1-144-15,-1 0-16 0,1-2-128 0,0 2 192 16,0-1-192-16,3 1 0 0,2-3 128 0,0 3-128 15,3-1 0-15,0 0 0 0,-1-2 0 0,3 0 0 16,-1 0 0-16,3 1 0 0,-1-2 0 0,-1 0 0 16,-2 0 0-16,-1-1 0 0,-1-1 0 0,-1 0 0 15,1 2 0-15,-2-2 0 0,0-2 0 0,0 1 0 16,-1-1 0-16,0 1 0 0,1 1 0 0,0-1 0 16,0 0 0-16,0 1 0 0,-1 0 0 0,0 1 0 15,1 0 0-15,0 0 0 0,-1 0 128 0,0 0-128 16,-1 0 0-16,-1 2 0 0,-1-1 0 0,0 1 0 15,0 0 0-15,0 2 0 0,0-1 0 0,1 0 0 16,0-1 256-16,0 0 0 0,-2 0 0 0,2 1 0 0,-1-1 176 0,1 1 32 16,3 1 16-16,0-1 0 0,-1 1-288 0,0-2-64 15,-1 0-128-15,0 1 192 0,1-1-192 0,1-1 144 16,1 0-144-16,-1 0 128 0,0 1-128 0,-1-1 0 16,1-1 0-16,-1 1 128 0,0 0-128 0,-2 2 0 15,0-2 0-15,0 1 0 0,-2 0 0 0,3 1 0 16,-1-2 0-16,-2 1 0 0,0 1 0 0,-1-2 0 15,1 0 0-15,1 0 0 0,-2 0 128 0,2 1 80 16,-1-1 32-16,2 0 0 0,1 0 320 0,0 0 64 16,-2-1 16-16,1 3 0 0,-1-1-384 0,0 1-80 0,1 1-16 15,0 0 0-15,-1 1-160 0,0-1 192 0,0 0-192 0,-1 0 192 16,1 2-192-16,-1-1 0 0,0 1 0 0,-6 4 128 16,6-5-128-16,0 0 0 0,-1 1 0 0,-5 4 128 15,8-6-128-15,-1 2 0 0,-1-1 144 0,2 2-144 16,-8 3-192-16,7-5-128 0</inkml:trace>
  <inkml:trace contextRef="#ctx0" brushRef="#br1" timeOffset="125575.26">5708 16016 7359 0,'0'0'656'0,"0"0"-528"16,0 0-128-16,0 0 0 0,3-6 352 0,-3 6 32 0,4-9 16 15,2 3 0-15,-6 6-400 0,6-5 0 0,1-2 0 0,1 2 0 16,-1-2 0-16,3 0 0 0,0 0 0 0,0-1 0 16,1 1 0-16,1 0 0 0,0-1-128 0,0 0 128 15,2 2 0-15,-2-1 0 0,-1 1-144 0,0 0 144 16,-1 2 0-16,0-1 0 0</inkml:trace>
  <inkml:trace contextRef="#ctx0" brushRef="#br1" timeOffset="126372.2">4410 17147 11055 0,'0'0'976'0,"0"0"-784"0,-7-3-192 0,7 3 0 16,-9-3 688-16,9 3 80 0,0 0 32 0,0 0 0 15,0 0-592-15,-6 0-208 0,6 0 144 0,0 0-144 16,0 0 0-16,0 0 0 0,0 0 0 0,0 0 0 16,0 0 0-16,0 0 0 0,0 10 0 0,0-10 0 31,0 0-384-31,4 10-48 0,4-2-16 0,-1-1-5344 0</inkml:trace>
  <inkml:trace contextRef="#ctx0" brushRef="#br1" timeOffset="126528.38">4553 17238 3679 0,'0'0'160'0,"8"9"32"0,0 1-192 0,1 0 0 0,0 0 0 0,0 1 0 0,-1 0 1936 0,2 0 352 16,-1-1 64-16,2 1 16 0,-1 1-1792 0,0-1-368 16,0 0-64-16,2 0-16 0,1-1-128 0,2-2 0 15,1 1 144-15,-2-1-144 0,0 0 0 0,-1-1 0 16,0 1-192-16,-1 0 64 16,0-2-624-16,-1 3-112 0,0 0-32 0,0 1-2240 15,0 0-464-15</inkml:trace>
  <inkml:trace contextRef="#ctx0" brushRef="#br1" timeOffset="126669.43">4946 17634 7647 0,'0'0'336'0,"7"10"80"0,0-1-416 0,-2 0 0 16,1-2 0-16,0 1 0 0,1 0 784 0,1 0 80 15,-1-1 16-15,2 1 0 0,0 2-592 0,-1-1-112 0,1-1-32 0,2 2 0 16,0-1-144-16,2 0 0 0,-2 1 0 0,0 0 0 16,0-1 0-16,0 0 0 15,1 2 0-15,1-1 128 16,-1 0-512-16,0 0-128 0,0-1 0 0</inkml:trace>
  <inkml:trace contextRef="#ctx0" brushRef="#br1" timeOffset="126950.77">5437 18102 11567 0,'6'15'512'15,"-2"-5"112"-15,1 0-496 0,2 1-128 0,0 2 0 0,3-1 0 0,-3 0 896 0,3 0 144 16,1 1 48-16,3 0 0 0,1 0-400 0,-1 0-80 15,1 0-16-15,0 2 0 16,0-1-192-16,1 0-32 0,-1 1-16 0,-1-1 0 0,-1 1-160 0,-6-6-16 16,0 1-16-16,0 1 0 0,0 1 352 0,1 0 64 15,-1 1 0-15,1 1 16 0,-1-2-32 0,5 9-16 16,-1-5 0-16,-1-3 0 0,-2-2-304 0,0-2-64 16,-2-2-16-16,-6-7 0 0,6 5-160 0,-6-5 160 15,0 0-160-15,0 0 160 0,0 0-160 0,0 0 0 16,0 0 0-16</inkml:trace>
  <inkml:trace contextRef="#ctx0" brushRef="#br1" timeOffset="127592.04">5857 15785 11967 0,'0'0'1072'15,"0"0"-864"-15,0 0-208 0,0 0 0 0,0 0 832 0,0 0 112 0,0 0 16 0,0 0 16 16,0 0-592-16,0 0-128 0,0 0-32 0,0 0 0 16,0 0-224-16,0 0 0 0,0 0 0 0,0 0 0 15,0 0 0-15,9-2 0 0,-9 2 0 0,9 0-160 16,-9 0-288-16,9 3-64 0,-1 1-16 0,0-1 0 15,-8-3-512 1,9 5-112-16,-2 0 0 0,0 0-2352 0,1 0-464 0</inkml:trace>
  <inkml:trace contextRef="#ctx0" brushRef="#br1" timeOffset="128170.26">6046 15907 10703 0,'9'12'464'0,"-3"-4"112"0,-1 1-448 0,3 0-128 16,0 1 0-16,0-1 0 0,1 2 768 0,1 0 128 15,0 2 16-15,-2-1 16 0,-3 0-496 0,2 0-112 16,-2-1 0-16,1 1-16 0,-1 0-304 0,1 0 0 15,-1-1 128-15,2 1-128 0,-2 0 0 0,1 0 0 16,-1 1 128-16,2-1-128 0,1-2 0 0,1 1 0 0,-2-2 128 16,2 2-128-16,1-1 0 0,0 0 0 0,-2 0-176 0,0 1 176 15,1 1-192-15,0 0 64 0,0 0 128 0,0 1-208 16,-1 0 208-16,1 0-144 0,0 0 144 0,-1 1-128 16,-1 0 128-16,0-1 0 0,-2-1 0 0,1 0 0 15,2 1 0-15,-3 2 0 0,1-2 0 0,-1 0-128 16,1 0 128-16,0 0 0 0,2-1 0 0,-1 1 0 15,1-1 0-15,2 0 0 0,0-1 0 0,1 0 0 16,-1 1 0-16,1-1 0 0,1 0 0 0,0 0 0 16,0-1 0-16,2 0 0 0,-1 0 0 0,1-1 0 15,1 0 0-15,0 0 0 0,-3 0 0 0,-1 1 0 16,0 0 0-16,-1-2-192 0,0-1 192 0,-2 2-192 16,1 1 192-16,0 0-128 0,0-2 128 0,-3 2-128 15,1 0 128-15,0-1 0 0,-1-1 0 0,1 1 0 16,-2 0 0-16,2 1 0 0,-2-2 0 0,2 1 0 0,-1 1 0 0,-1 0 0 15,-1-3 0-15,3 2 0 0,-1 0 0 0,-1 0 0 16,1-3 0-16,0 2 0 0,1 1 0 0,0-1 0 16,0-2 0-16,0 2 0 0,-1 0 192 0,1-1-16 15,-2 0-16-15,1-1 0 0,-2 2 192 0,3 1 32 16,-4 0 16-16,3 0 0 0,-1-2-272 0,1 2-128 16,0-1 128-16,1-1-128 0,1 0 0 0,1 1 128 15,2 1-128-15,0 0 0 0,-1 0 0 0,0-1 0 16,0-1 0-16,0-1 0 0,1 3 576 0,0 0 48 15,0 1 0-15,1-2 0 0,0 1-48 0,0 0 0 16,-2 0 0-16,0 0 0 0,-4-1-256 0,0 1-64 0,-1 0-16 16,-1 1 0-16,0-2-16 0,0-1 0 0,-4-7 0 0,3 10 0 15,-1-2-64-15,-2-8-16 0,2 10 0 0,1-1 0 16,-3-9-144-16,2 7 192 0,-2-7-192 0,0 0 192 16,2 8-192-16,-2-8 0 0,1 8 0 0,-1-8 0 31,0 0-912-31,0 0-112 0</inkml:trace>
  <inkml:trace contextRef="#ctx0" brushRef="#br1" timeOffset="130986.62">8404 15440 30399 0,'-5'-6'2704'0,"5"6"-2160"0,0 0-544 0,0 0 0 31,0-7-304-31,0 7-160 0,0 0-48 0,10 1 0 16,1 1-2016-16,-3 2-416 0,2 3-64 0,0 1-32 0</inkml:trace>
  <inkml:trace contextRef="#ctx0" brushRef="#br1" timeOffset="134071.76">7079 17129 9839 0,'0'0'432'16,"0"0"96"-16,0 0-528 0,0 0 0 0,0 0 0 0,0 0 0 0,0 0 832 0,0 0 48 15,0 0 16-15,0 0 0 0,-3-5-560 0,3 5-96 16,0 0-32-16,0 0 0 0,0 0-208 0,0 0 0 16,0 0 0-16,-8 4 0 0,2 0 0 0,0 1 0 15,1 1 128-15,-2 1-128 0,-2 2 0 0,1 1 0 16,0-1 0-16,-1 1 0 0,0 0 0 0,0-2 0 16,1 1 0-16,0 0 0 0,1 0 0 0,0 0 0 0,0-2 0 15,2 2 0-15,0-1 0 0,1-1 0 0,-2 0 0 0,2 0 0 16,4-7 0-16,-7 6-192 0,-2 0 192 0,4-2-160 15,5-4 160-15,-6 7 0 0,6-7 0 0,-5 6-128 16,-1 0 128-16,1-1 0 0,-1 1 0 0,2-1 0 16,0 1 0-16,-2 0 0 0,1 0 0 0,-1-1 0 15,1 1 0-15,-2-2 0 0,2 1 0 0,0 0 0 16,0 1 0-16,-1-1 128 0,0 1-128 0,0 0 0 16,1 0 128-16,-1 0-128 0,-2 1 160 0,1 0-160 15,-1-1 128-15,0 1-128 0,-1 1 0 0,3-1 0 0,-2 1 0 0,0 1 0 16,1 0 0-16,-1-2 0 0,-1-1 0 0,0 0 0 15,2 2 0-15,-1 0 0 0,0-1 0 0,1 1 0 16,-1 1 0-16,2-1 0 0,2-1 0 0,0 1 0 16,-2-1 0-16,2 0 0 0,-1 1-304 0,2 0 48 15,-2-2 16-15,0 2 0 16,0 0-224-16,-1 1-48 0,1-1-16 0,-1 2 0 16,2-2 32-16,-3 0 16 0,-1-1 0 0,1 2 0 0,-2 0 272 0,-2 0 48 15,0 0 16-15,2 0 0 0,-2 0-32 0,2 2 0 16,2-2 0-16,0 0 0 0,0-3 176 0,0 1-160 15,1 0 160-15,2-2-160 0,-1 1 160 0,1-1 0 16,-3 2 0-16,2-1 0 0,-2 1 0 0,2 0 0 0,-2-1 0 16,2 2 0-16,-4-2 0 0,0 2 0 0,1 0 0 0,1 0 0 15,-1 0 0-15,0 1 0 0,1-1 0 0,-1 1 0 16,-1-2 192-16,0 2 80 0,1 0 16 0,0 0 0 16,0-2 304-16,3 0 64 0,-1-3 16 0,2 3 0 15,4-7-352-15,-6 7-64 0,2-2 0 0,4-5-16 16,-5 6-240-16,5-6 0 0,-5 5 128 0,5-5-128 15,-6 7 0-15,2-1 0 0,0 0 0 0,-1 0 0 16,1 0 0-16,-1 1 0 0,0 0 128 0,-1 0-128 16,0-1 0-16,0 1 0 0,2 0 0 0,-3 0 0 15,1 2 0-15,-2-1 0 0,0-2 0 0,2 2 0 16,0-1 0-16,1 0 0 0,-1 0 0 0,1 1 0 16,-2-2 0-16,-1 1 0 0,2-2 0 0,0 2 0 15,1-1 0-15,-2 0 0 0,1 1 128 0,-1-1-128 16,-2 0 0-16,0-1 0 0,-2 2 0 0,0 0 0 0,2-1 0 0,-1 1 0 15,0-2 0-15,-1 1 0 0,-1-1 0 0,1 3 0 16,1-3 0-16,0 2 0 0,-1-1 128 0,0-1 0 16,1 1-128-16,1-1 192 0,1-1 128 0,0 1 0 15,1-2 16-15,2 2 0 16,-1-2-192-16,6-3-144 0,-7 5 192 0,2 1-192 0,-1-2 128 0,1 1-128 16,-1-2 0-16,1 0 0 0,5-3 192 0,-6 5-64 15,0-1 0-15,0-1-128 0,6-3 320 0,-5 5-64 16,-1-2 0-16,1 0 0 0,5-3 0 0,-7 5-16 15,2-1 0-15,-1 1 0 0,2-1-112 0,-3 1-128 16,2 1 176-16,-1 1-176 0,0-1 208 0,0 2-64 0,0-2-16 0,2-1 0 16,0-1 208-16,-1 2 48 0,1-1 0 0,0 1 0 15,-1-1-80-15,1 1-16 0,1-2 0 0,-4 4 0 16,0-3-160-16,3 0-128 0,4-5 192 0,0 0-192 16,-4 5 128-16,4-5-128 0,0 0 0 0,-4 7 0 15,4-7 0-15,0 0 0 0,0 0 0 0,-3 8 0 16,3-8 0-16,-2 6 0 0,2-6 0 0</inkml:trace>
  <inkml:trace contextRef="#ctx0" brushRef="#br1" timeOffset="135386.6">6902 17389 911 0,'0'0'0'0,"0"0"0"0,0 0 0 0,9-3 0 0,0-3 0 0,1-2 0 0,-4 1 880 0,4-2 80 16,0 0 32-16,1-1 0 15,0-1-704-15,1-2-144 0,3-2-16 0,-2-2-128 0,-2-2 0 16,0 2 0-16,0-1 0 0,-1 1 0 0,1-3 128 0,0 1-128 16,1 0 0-16,0 2 0 0,0-1 0 0,1 3 0 15,0 2 0-15,-1 1 0 0,-1-2 0 0,-2 4 0 16</inkml:trace>
  <inkml:trace contextRef="#ctx0" brushRef="#br1" timeOffset="136090.38">6957 17333 2751 0,'0'0'128'0,"0"0"16"0,0 0-144 0,0 0 0 0,0 0 0 0,0 0 0 15,0 0 1312-15,0 0 224 0,0 0 64 0,0 0 0 16,0 0-1248-16,7-3-352 0,-2-2 144 0,-5 5-144 16,7-5 240-16,1-1-32 0,-1 0 0 0,2-1 0 15,0-2 112-15,1 0 32 0,0-2 0 0,-1 0 0 16,-1-1-96-16,1 0 0 0,1-2-16 0,2 0 0 0,0-2-80 0,1 1-16 15,4-1 0-15,1 1 0 0,-1-3-144 0,3-1 160 16,0 0-160-16,1 0 160 0,0-1 0 0,2-1 0 16,2-2 0-16,2 0 0 0,4 0 112 0,1 0 32 15,1-2 0-15,-2-1 0 0,-4 1 80 0,0 0 0 16,-3-3 16-16,0 2 0 0,-1 0-192 0,0 0-32 16,-1 0-16-16,0 2 0 0,0 1-160 0,0 1 128 15,0 0-128-15,0 1 128 0,2 0 160 0,-1 1 32 16,3 1 0-16,-2 1 0 0,2-1 160 0,-1 0 32 15,-1-1 16-15,-2 1 0 0,0-1-192 0,-2 0-32 0,0 0-16 16,-2 0 0-16,0-2-288 0,2 1 160 0,1 1-160 0,0 0 128 16,-1 1-128-16,1 0 0 0,0 0 144 0,-1 0-144 15,0-1 0-15,0 1 128 0,-1 2-128 0,3-1 0 16,3-1 0-16,-3 1 128 0,-1-1-128 0,-1 1 0 16,1 1 128-16,-3-1-128 0,-3 1 128 0,0 0-128 15,-3 1 128-15,-1 0-128 0,-2 1 128 0,-1 1-128 16,1 0 192-16,-1 0-16 0,-2 1-16 0,1 1 0 15,-3 1-32-15,0 1-128 0,-1 1 192 0,0 1-64 16,1 1 0-16,-1 1 0 0,-3 6 0 0,4-5 0 16,-4 5 64-16,0 0 16 0,0 0 0 0,0 0 0 15,0 0-80-15,3-6-128 0,-3 6 176 0,0 0-176 16,0 0 0-16,0 0 0 0,0 0 0 0,0 0 0 16,0 0 144-16,0 0-144 0,0 0 0 0,-8 6 144 0,8-6-144 0,-7 5-256 15,7-5 64-15,-6 10 16 16,-2-1-608-1,0 1-128-15,-1 1-32 0,2 1 0 0,-1-1-336 0,0 2-64 16,-2 1 0-16</inkml:trace>
  <inkml:trace contextRef="#ctx0" brushRef="#br1" timeOffset="136512.75">8097 16085 8287 0,'0'0'736'0,"0"0"-592"0,-2-7-144 0,1 1 0 15,-3 1 1072-15,4 5 176 0,-3-7 32 0,1 2 16 16,2 5-336-16,-4-8-80 0,1 1-16 0,3 7 0 16,0 0-240-16,0 0-48 0,-4-5-16 0,4 5 0 15,-6-6-48-15,6 6 0 0,0 0 0 0,0 0 0 16,0 0-32-16,0 0-16 0,0 0 0 0,0 0 0 15,0 0-272-15,0 0-48 0,0 0-16 0,0 0 0 16,0 0-128-16,0 0 0 0,0 0 0 0,9-1-176 16,0 0 176-16,1-1 0 0,1-2 0 0,3-4 0 15,-2-1 0-15,1 0 0 0,-1-1 0 0,2 0 0 16,2-1 0-16,0 0 128 0,-1 0-128 0,3 0 0 16,0-1 240-16,2 1-32 0,-3 1 0 0,-1 2 0 15,-1 1 128-15,0 2 32 0,-2 1 0 0,-1 2 0 0,0 2-112 0,-2 3-32 16,-1 2 0-16,-1 1 0 0,-3 3-48 0,1 2-16 15,-2 3 0-15,-1 3 0 0,-3 2 96 0,0 3 32 16,-2 2 0-16,-1 0 0 0,-4 0-80 0,1 2-16 16,-4 0 0-16,-1 0 0 0,-1-1-192 0,-2-2 144 15,0 0-144-15,1-2 128 16,0-3-496-16,-1 0-96 0,0 0-32 0,1-3 0 16,1-3-1760-16,1-1-368 0,3-1-64 0</inkml:trace>
  <inkml:trace contextRef="#ctx0" brushRef="#br1" timeOffset="137702.34">7904 15401 11455 0,'0'0'512'0,"-5"-5"96"0,0-1-480 0,1 1-128 0,1 0 0 0,3 5 0 0,0 0 624 0,3-7 96 16,-1 0 32-16,-2 7 0 0,5-8-384 0,-1 2-80 16,2 0-16-16,-6 6 0 0,6-6-16 0,1 0 0 15,-1 1 0-15,-6 5 0 0,9-5 128 0,-9 5 0 16,10-3 16-16,-10 3 0 0,0 0-80 0,11 2-32 16,-11-2 0-16,10 7 0 0,-2-1 32 0,-2 3 0 15,1 0 0-15,-1 1 0 0,0 2-64 0,1 0-16 16,-1 1 0-16,1 0 0 0,-2 0-64 0,2-1-16 15,-1 0 0-15,0 0 0 0,1-1-32 0,-2-2 0 0,1-1 0 0,-1 1 0 16,-5-9 64-16,4 10 0 0,0 0 0 0,-4-10 0 16,0 0 80-16,0 10 32 0,0-1 0 0,0-9 0 15,-2 7 16-15,2-7 0 0,-2 9 0 0,2-9 0 16,0 0-128-16,-4 6 0 0,4-6-16 0,0 0 0 16,0 0-32-16,0 0 0 0,0 0 0 0,-7-4 0 15,2-1 112-15,1-1 0 0,0 0 16 16,2-2 0-16,-1-2-16 0,1-1 0 0,0-3 0 0,1-1 0 15,-1-3-16-15,3-2-16 0,1-2 0 0,2 0 0 16,-2-1-224-16,2 0 176 0,1 0-176 0,-1 1 160 16,1 0-160-16,-1 2 0 0,1 0 0 0,1 3 128 0,-2-1-128 15,2 2 0-15,0 0 0 0,1 2 128 0,1 2-128 16,1 1 192-16,-2 0-192 0,2 2 192 0,-1 1-192 0,-2 3 192 16,-6 5-192-16,9-2 192 0,-9 2-192 0,11 6 0 15,-2 2 0-15,0 2 0 0,-2 1 0 0,2 2 128 16,-1 2-128-16,0 2 0 0,0-1 0 0,1 2 128 15,1 0-128-15,0-1 0 0,1 0 0 0,0-2 0 16,0 0 0-16,-2-1 0 0,0-3 0 0,-1-3 0 16,3-1 0-16,-2-1 0 0,-9-6 192 0,9 4-64 15,-1 0 0-15,-1-1 0 0,-7-3 128 0,10 0 0 16,-1 0 16-16,0-2 0 0,-1-1-80 0,-1 0-32 16,0-3 0-16,0 0 0 0,0-3-160 0,0 0 160 15,1-1-160-15,-2 0 160 0,0 0-160 0,-1 1 160 0,1-1-160 16,-2 1 160-16,-1 0-160 0,0 2-272 0,-3 7 64 0,0 0-9312 31,0 0-1856-31</inkml:trace>
  <inkml:trace contextRef="#ctx0" brushRef="#br1" timeOffset="146969.26">7217 17119 5695 0,'0'0'256'0,"0"0"48"0,0 0-304 0,0 0 0 0,0 0 0 0,0 0 0 16,0 0 544-16,0 0 48 0,0 0 16 0,0 0 0 16,0 0-48-16,0 0-16 0,-2-8 0 0,2 8 0 15,0 0-128-15,0 0-32 0,0 0 0 0,0 0 0 16,-1-8-64-16,1 8 0 0,0 0-16 0,0 0 0 0,0 0 240 0,0 0 48 16,-3-8 16-16,3 8 0 0,0 0 160 0,0 0 48 15,0 0 0-15,0 0 0 0,-3-5-256 0,3 5-48 16,0 0-16-16,0 0 0 0,0 0-240 0,0 0-64 15,0 0 0-15,0 0 0 0,0 0-48 0,0 0-16 16,0 0 0-16,0 0 0 0,0 0-128 0,0 0 160 16,0 0-160-16,0 0 160 0,4-7 80 0,-4 7 16 15,0 0 0-15,0 0 0 0,7-4 32 0,-7 4 16 16,0 0 0-16,0 0 0 0,0 0 16 0,10-2 16 16,-10 2 0-16,0 0 0 0,0 0-144 0,8 1-48 15,-8-1 0-15,7 3 0 0,-7-3-144 0,8 4 192 0,-8-4-192 0,10 7 192 16,-10-7-64-16,8 9-128 0,-2 0 192 0,0-2-64 15,-1 0 48-15,1 3 0 0,-2 0 0 0,1 1 0 16,-1 0-32-16,0 1 0 0,2 1 0 0,-2 1 0 16,0 2-144-16,0 1 192 0,-1 0-192 0,3 0 192 15,-2 1-192-15,1 1 0 0,-2 0 0 0,0 1 0 16,0-1 0-16,2 0 128 0,-2-1-128 0,0 3 0 16,0 0 0-16,-1 0 128 0,-2 1-128 0,1-1 0 15,0-1 128-15,-1-2-128 0,0 1 128 0,-1 1-128 16,-1 0 0-16,-2-2 0 0,2 0 128 0,-1 1-128 15,-3 2 0-15,2-4 128 0,0 0-128 0,-1-2 128 16,0-1-128-16,0 1 0 0,2-1 144 0,-1-2-144 0,-1-1 0 0,1-1 128 16,-1 0-128-16,2-1 0 0,0-2 0 0,0 1 0 15,3-8 0-15,-5 8 0 0,0-2 0 0,1 1 128 16,4-7-128-16,0 0 0 0,-3 8 0 0,3-8 128 16,-3 6-128-16,3-6 0 0,0 0 0 0,0 0 0 15,0 0 0-15,0 0 0 0,0 0 0 0,0 0 0 16,0 0 0-16,0 0 0 0,0 0 0 0,0 0 128 15,0 0-128-15,0 0 0 0,0 0 0 0,0 0 0 16,9-4 0-16,-9 4 128 0,7-9-128 0,0 1 128 16,-3-1-128-16,2-1 128 15,-2-1-128-15,-1-1 0 0,2-4 128 0,-3 2-128 0,0-4 128 0,0-2-128 0,1-3 128 16,-1-1-128-16,-2 0 0 0,0-1 128 0,0-3-128 0,1 2 0 16,-1-2 0-16,-1 2 144 0,1-1-144 0,-1 2 0 15,-1 1 128-15,0 2-128 0,1 1 0 0,-1 0 0 16,-1 0 192-16,-2 0-64 0,2 2 0 0,0 0-128 15,-2 1 128-15,0 1-128 0,-1 0 0 0,2 2 0 16,-4 0 0-16,2 1 160 16,-1 2-160-16,2 0 128 0,-2 1-128 0,2 1 0 0,-1 0 0 0,2 1 0 15,-1 2 0-15,1-1 0 0,1 1 0 0,-1 1 0 16,1 0 0-16,0 1 0 0,-1-1 0 0,1 2 0 16,1-2 0-16,2 6 0 0,-3-4-144 0,3 4 144 0,0 0 0 15,-4-6 0-15,4 6 0 0,0 0 0 0,0 0 0 0,0 0 0 16,-3-4 0-16,3 4 0 0,0 0 0 0,0 0-192 15,0 0 192-15,0 0-160 0,0 0 160 0,0 0 0 16,0 0 0-16,0 0-128 0,0 0 128 0,0 0 0 16,0 0 0-16,10 6 0 0,-10-6-128 0,10 8 128 15,-3 1-128-15,0 0 128 0,0 0 0 0,-2 2 0 16,1 0 0-16,0 2-128 0,-1 2 128 0,0 3 0 16,1 1 0-16,-1 0 0 0,1 2 0 0,0 1 0 15,0 1 0-15,0 1 0 0,0-1 0 0,0 0 0 16,-1 0 0-16,-1 1 0 0,1 2 0 0,-1 1 0 15,0-1 0-15,1 1 0 0,0-1 0 0,0 0 0 0,-1 2 0 16,1-1 0-16,0 0 0 0,1-3 0 0,0-1 0 0,-1-2 128 16,-3-1-128-16,0-1 0 0,-1-2 0 0,-1-1 128 15,-1-4-128-15,-1 0 0 0,-3-2 0 0,0 0 0 16,-1-2 0-16,0 1 0 0,-1 0 0 0,-3 0 0 16,1-2 0-16,0 2 128 0,-2 0-128 0,1 1 0 15,0-1 0-15,2-2 128 0,-3 0-128 0,2-1 0 16,0-2 0-16,3 0 0 0,-2 0 0 0,8-4 0 15,-5 3-224-15,5-3-16 0,0 0 0 0,0 0 0 32,0 0-544-32,0 0-112 0,-3-6-32 0</inkml:trace>
  <inkml:trace contextRef="#ctx0" brushRef="#br1" timeOffset="147985.37">7674 17082 3679 0,'0'0'320'0,"0"0"-320"0,0 0 0 0,0 0 0 0,0 0 1536 0,0 0 256 0,0 0 32 0,2-7 16 15,-2 7-752-15,0 0-160 0,1-7-32 0,-1 7 0 16,0 0-192-16,0 0-64 0,0 0 0 0,0 0 0 16,0-9-64-16,0 9 0 0,0-8-16 0,0 8 0 15,0 0 0-15,0 0 0 0,-1-9 0 0,1 9 0 16,-3-7-64-16,3 7-16 0,0 0 0 0,0 0 0 16,-4-6-16-16,4 6 0 0,0 0 0 0,0 0 0 15,-7-3-176-15,7 3-32 0,0 0-16 0,0 0 0 16,-8 0-240-16,8 0 176 0,0 0-176 0,-7 4 160 15,7-4-160-15,-7 6 128 0,2-2-128 0,-1 2 128 16,3 0-128-16,-2 3 160 0,0 0-160 0,1 1 160 0,0 1-160 0,1 1 192 31,0-1-192-31,1 2 192 0,-1 1-192 0,1 2 160 0,-1 0-160 0,1 2 160 0,1-2-160 0,0 2 128 16,2 1-128-16,0-2 128 0,0-1-128 0,1-1 0 16,0 2 0-16,3-3 0 0,-1 0 0 0,2-1 0 15,0 0 0-15,1-1 0 0,-2-1 0 0,2 0 0 16,-1-3 0-16,2-1 0 0,1-1 0 0,1-2 0 15,-1 0 160-15,1-1-160 0,-2-2 256 0,2-1-48 16,1-1-16-16,0-3 0 0,0 0-32 0,0-2-16 16,0 1 0-16,2-1 0 0,0-2 0 0,-1-1 0 15,-1 0 0-15,0-1 0 0,-1-1 96 0,-1 0 16 0,0-1 0 0,-1 0 0 16,0-2 64-16,-2-2 0 0,-1-1 16 0,-1-1 0 16,0-1-16-16,0-1 0 0,-2 0 0 0,-2-1 0 15,0 1-128-15,-3 0-16 0,2 0-16 0,-2 2 0 16,-1 1 32-16,0 2 16 0,-1-2 0 0,0 3 0 15,-4 0 64-15,0 3 16 0,1 2 0 0,0 1 0 16,-1 0-64-16,-1 1-16 0,1 0 0 0,0 2 0 16,-1 0-208-16,2 2 176 0,-2 0-176 0,0-1 160 15,0 2-160-15,-1 1 0 0,1 2 0 0,1 1 0 16,0 0 0-16,1 1 0 0,-2-1 0 0,1 2 0 16,0 1 0-16,1 0-144 0,1 1 144 0,0 0 0 15,2 0-128-15,-2 0 128 0,1 1 0 0,2 2 0 16,1 0-144-16,-1-2 144 0,1 1 0 0,1 1-144 15,1 0 144-15,1 0-160 0,1 1 160 0,1 1-160 0,0 0 160 0,2 0 0 16,0 0 0-16,0 0 0 0,1 0 0 0,0-1-160 16,1-1 160-16,0 0 0 0,2-1 0 0,0-1 0 31,1 1 0-31,-1-1 0 0,1-2-128 0,1-1 128 0,1-1 0 0,0-1 0 0,-1 0 0 0,0-2 0 16,1-1 0-16,0-1 0 0,1-2 0 0,0 0 128 15,0-1-128-15,1-2 0 0,1-1 144 0,-3 1-144 16,-1-2 128-16,-1 0-128 0,1-1 128 0,-1 2-128 15,-2 0 128-15,-1-1-128 0,0 1 128 0,-3 0-128 16,-3 8 128-16,2-7-128 0,-2 7 0 0,1-8 0 16,-1 8 0-16,0 0-10176 15,0 0-1952-15</inkml:trace>
  <inkml:trace contextRef="#ctx0" brushRef="#br1" timeOffset="170078.53">14959 2811 911 0,'0'0'0'0,"0"0"0"0,0 0 0 0,0 0 0 0,0 0 1632 0,0 0 240 0,0 0 48 0,0 0 16 15,0 0-1088-15,0 0-208 0,0 0-64 0,0 0 0 16,0 0 576-16,0 0 128 15,0 0 0-15,0 0 16 0,0 0 96 0,0 0 16 0,0 0 0 0,0 0 0 16,0 0-512-16,0 0-112 16,0 0-16-16,0 0 0 0,0 0-144 0,0 0-48 15,0 0 0-15,0 0 0 0,0 0-176 0,0 0-32 16,6 0-16-16,2 0 0 0,2 0 64 0,2 0 16 16,2 0 0-16,3 0 0 0,3 0 96 0,3-2 32 0,2 1 0 0,3 1 0 15,0-1-112-15,2 0 0 0,0-1-16 16,-2 0 0-16,-1 0-128 0,-1-1-32 0,0 1 0 0,0 0 0 15,-2 0-80-15,0 0-32 0,-3-1 0 0,-1 1 0 16,-3 0-32-16,-1 0-128 0,-3 1 192 0,-1 0-64 16,-1-1-128-16,-4 1 128 0,-1 0-128 0,-6 1 128 15,0 0 96-15,0 0 16 0,0 0 0 0,0 0 0 16,0 0 144-16,0 0 48 0,-3-3 0 0,-3 0 0 0,-1-1-112 0,-2 2 0 16,-2 1-16-16,-1 0 0 15,-2-1-112-15,-2 1 0 0,0 1-16 0,-3 0 0 16,-1 1-176-16,-1 1 128 0,-2 0-128 0,-3 1 128 0,-3 1-128 0,-2 0 0 15,-1 2 0-15,-1 0 128 0,-1 1-128 0,0 1 0 16,0-1 144-16,1 3-144 0,1 1 128 0,3 1-128 16,0 0 128-16,1 2-128 0,2 0 128 0,1 0-128 15,3 0 160-15,1 3-160 0,1-1 0 0,4 1 0 16,1-1 0-16,4 0 0 0,2-1 0 0,4 0 0 16,3-1 0-16,3-1 0 0,3-1 0 0,4-1 0 15,3-1 0-15,1 0 0 0,2-2 0 0,2-3 176 16,0 0-32-16,3-3 0 0,2-1-144 0,0-2 160 15,0-1-160-15,-2-3 160 0,1-1 128 0,-1-3 32 16,-1-1 0-16,-2-1 0 0,-1-2-16 0,-1-2 0 16,-4 0 0-16,-3 0 0 0,-1-2 16 0,-3 1 16 15,-2 0 0-15,-3 3 0 16,-1 1-80-16,-3 2 0 0,-2 1-16 0,0 3 0 0,-3 0-240 0,-1 4 176 16,-2 2-176-16,0 3 160 0,-1 3-160 0,-2 2-224 0,-2 2 48 0,1 2 16 31,0 4-608-31,2 0-128 0,1 2-32 0,2 1 0 15,1 0-2144-15,2 1-416 0,4 1-96 0,1-3 0 0</inkml:trace>
  <inkml:trace contextRef="#ctx0" brushRef="#br1" timeOffset="170630.67">15340 3220 23551 0,'2'-15'1040'0,"-1"9"224"0,1-2-1008 0,1-1-256 15,2-1 0-15,1-1 0 0,2 0 1360 0,1 0 240 16,-1 0 32-16,3 0 16 0,2 2-512 0,0 0-112 15,0 1 0-15,1 1-16 0,1 2-368 0,-2 2-80 0,-1 0-16 0,-1 3 0 16,-1 3-320-16,-3 1-64 16,-1 3-16-16,-2 1 0 0,0 2-144 0,-2 1 0 15,-4 1 144-15,-3 3-144 0,1-1 128 0,-2 3-128 0,-1 1 160 0,0 1-160 16,-3 0 128-16,2-2-128 16,1 0 0-16,0-2 144 0,1-2-144 0,1-3 0 0,1-2 0 0,2-1 0 15,2-7 128-15,0 0-128 16,0 0 0-16,0 0 128 15,0 0 96-15,8-2 16 0,2-2 0 0,2-4 0 0,2-3 64 0,2-3 16 0,4-4 0 0,-3-1 0 16,3-2-128-16,0-1-32 0,-1 1 0 0,-2 1 0 16,-2 0-160-16,-3 3 128 0,-2 2-128 0,-4 3 128 15,-1 2 160-15,-1 3 32 0,-2 2 0 0,-2 5 0 16,0 0 0-16,-5 2 0 0,-2 4 0 0,-2 3 0 16,-1 3-320-16,-2 2 0 0,2 0 128 0,-2 4-128 15,-1 3 0-15,1 1 0 0,1 0 0 0,1 0 0 16,1 0 0-16,3-1 0 0,1-2 0 0,4-2 0 0,1 0 0 0,2-2 0 15,2-3 0-15,2-1 0 0,3-2 0 0,2-2 0 16,2-3 0-16,3-2 0 0,2-2 0 0,3-2-144 16,1-4 144-16,1-1-128 15,1-2-1936-15,-2-2-384 0,0-1-80 0</inkml:trace>
  <inkml:trace contextRef="#ctx0" brushRef="#br1" timeOffset="171378.12">15173 3663 26207 0,'-7'-5'1152'0,"2"2"256"0,-1 1-1136 0,1-1-272 16,5 3 0-16,0 0 0 0,0 0 672 0,7-5 80 15,3 2 16-15,3 0 0 0,3 0-128 0,4 0-32 16,3 1 0-16,1 0 0 0,1-1-32 0,1-1 0 16,2 1 0-16,-1 0 0 0,-1 1-176 0,0-1-32 15,-2 2-16-15,-1 0 0 0,-2 0-176 0,-1 1-48 16,-2 0 0-16,-1 0 0 0,-3 0-128 0,-2 0 0 0,-3 0 144 0,-2 0-144 15,-7 0 192-15,0 0-16 16,0 0-16-16,0 0 0 0,0 0 64 0,-7-1 16 16,-4-1 0-16,-2 0 0 0,-2-1-64 0,-4 1-16 0,-1 0 0 0,-3 1 0 15,-1-1-160-15,-3 1 0 16,0-1 0-16,-3 2 128 0,-3 2-128 0,-1-1 0 0,-2 0 0 0,-1 2 0 16,1 1 224-16,1 2-32 0,2 2-16 0,3-1 0 15,3 4-48-15,1 1-128 0,4 2 192 0,4-1-64 16,1 0-128-16,4 0 0 0,2 0 0 0,2 1 0 15,2-1 0-15,2-1 0 0,3 0 0 0,2-1 0 0,2 0 0 0,3 0 0 16,0-2 0 0,1-1 0-16,1-2 0 0,3 0 0 0,1-3 0 0,1-1 128 0,1-1 0 0,1-1-128 15,-1-2 192-15,0-1-64 0,-1-2 48 0,-1 0 0 16,-1-3 0-16,-1-1 0 0,-1-2 64 0,-3-1 16 16,-2-1 0-16,0 0 0 0,-3 1 0 15,-4 0 0-15,1 1 0 0,-3 1 0 0,-1 1-80 0,-1 0-16 16,-1 3 0-16,0 1 0 0,1 2-160 0,-2 3 0 15,0 1 0-15,0 1 0 0,1 1-240 0,0 3 32 16,2 1 0-16,0 1 0 16,2 2-1456-16,1 1-272 0,2 1-64 0,1 0-16 15,2 1-1232-15,1 0-240 0</inkml:trace>
  <inkml:trace contextRef="#ctx0" brushRef="#br1" timeOffset="171880.33">15317 3934 9215 0,'0'0'816'0,"0"0"-656"0,0 0-160 16,0 0 0-16,-2 6 3056 0,0 1 576 16,0-1 112-16,0 2 32 0,-1 0-2384 0,1 0-480 15,-1-1-80-15,2 2-32 0,-1-1-16 0,2-1 0 16,0 1 0-16,0-1 0 0,0-7-272 0,2 7-48 16,-2-7-16-16,3 7 0 0,-3-7 160 0,7 4 32 15,-1-1 0-15,2-2 0 0,1-1-464 0,0-2-176 16,0-3 128-16,1-1-128 0,1-3 320 0,0-1-32 0,0-2 0 0,-1-1 0 15,0-1 272-15,0 1 48 0,0-1 16 0,-5 2 0 16,2 0-96-16,-1 2-16 0,-2 1 0 0,-1 2 0 16,-1 2 144-16,0 0 32 0,-2 5 0 0,0 0 0 0,0 0-368 15,0 0-64 1,0 0 0-16,0 0-16 0,-4 6-240 0,2 3 0 0,-1 2 0 0,1 3 0 0,-1 3 0 0,1 2 0 16,-1 4-160-16,1 2 160 0,-1 3 0 0,1 3-128 31,-1 1 128-31,0 1 0 0,-2 0 0 0,1 1 0 15,-1 1 0-15,2-1 0 0,1-1 0 0,0 0 0 16,-3-1 0-16,2-1 0 0,-1 0 0 0,-1-1 0 16,0-2 0-16,-1-1 0 0,1-4 0 0,-1-1 0 15,2-3 0-15,-2-1 0 0,2-3 176 0,0-1-48 16,-1-4 0-16,1-2 0 0,-1-1 0 0,1-3 0 16,4-4 0-16,-4 3 0 0,-3-5 384 0,3-2 64 15,-1-4 0-15,2-3 16 0,0-3-48 0,0-4-16 16,3-2 0-16,3-2 0 0,0-3-192 0,3 1-32 0,3-1-16 0,2 0 0 15,2-2-128-15,3 1-32 0,-2-1 0 0,3 3 0 16,0 1-128-16,2 1 0 0,-3 3 0 16,2 3-176-16,-1 2 176 0,-1 3-160 0,-2 1 160 0,3 3-160 31,-4 2-1280-31,1 1-256 0,0 2-48 0,-1 3-11072 0,0 1-2224 0</inkml:trace>
  <inkml:trace contextRef="#ctx0" brushRef="#br1" timeOffset="173066.37">15450 4780 23951 0,'-5'-15'1056'0,"4"8"224"0,0-2-1024 0,0 0-256 16,1-1 0-16,1 0 0 0,1-1 1440 0,2 0 224 16,3 0 64-16,2-1 0 0,2 0-640 0,3-1-112 15,3 0-16-15,2-2-16 0,4 2-272 0,2 1-48 16,0 1-16-16,1 1 0 0,2 0-224 0,-2 1-64 16,0 3 0-16,-3 1 0 0,-5 2-176 0,1 3-144 15,-1 2 192-15,-3 3-192 0,-2 0 144 0,-2 2-144 16,-2 0 0-16,-1 2 144 0,-2 1-144 0,-1 1 0 15,-2 1-160-15,0 1 160 16,0 1-992-16,-2-2-96 0,1-2-32 0,-2 0 0 16,-2-3-496-16,1 0-112 0,1-7 0 0,0 0-16 15,0 0 16-15,0 0 0 0,0 0 0 0,-6-1 0 16,2-3 336-16,-1-1 80 0,0-2 16 0,0-1 0 0,2-2 1296 0,1-1 0 0,0 0 240 0,-1 0-32 16,0 1 1024-16,1 0 208 0,0-1 32 0,0 2 16 15,-1 2 416-15,0 2 80 0,0 1 0 0,3 4 16 16,-7-2-672-16,1 6-144 0,-2 1-32 0,0 5 0 15,-1 2-784-15,-1 4-176 0,1 1-16 0,-2 3-16 16,-3 2 32-16,0 3 16 0,-1 3 0 0,0 0 0 16,4 1-80-16,-1-1 0 0,1-2-128 0,2-2 192 0,2-1-192 0,0-1 0 15,3-1 128-15,2 0-128 0,0-2 0 0,4-2 176 16,0 0-176-16,2-3 160 0,3-2-160 0,2-1 128 16,2-2-128-16,1-2 128 0,2-2-128 0,1-3-192 15,1-2 32-15,0 0 16 16,3-3-2160-16,1-2-416 0,0-1-96 0</inkml:trace>
  <inkml:trace contextRef="#ctx0" brushRef="#br1" timeOffset="174011.46">15964 4877 20271 0,'0'0'896'0,"1"-5"192"0,1-3-880 0,1 2-208 16,0-1 0-16,1 0 0 0,1 1 1792 0,1 1 304 15,2 3 64-15,1 0 16 0,1 0-736 0,2 1-144 16,0 1-16-16,0 1-16 0,1 2-688 0,-2 2-128 15,-1 1-16-15,-1 3-16 0,0 1-256 0,-3 1-160 0,-2 1 192 0,-2 1-192 16,-1 0 208-16,-2 2-64 0,-2 0-16 0,-2 3 0 16,0-1-128-16,-2 2 192 15,-2 1-192-15,-1-2 192 0,2 0-192 0,-1-3 128 0,1-2-128 0,0-4 128 16,1 0-128-16,1-2 128 16,3-2-128-16,3-5 128 0,0 0 0 0,0 0 0 0,0 0 0 0,0 0 0 15,6-5 16-15,2-4 0 0,2-3 0 16,2-2 0-16,1-3-16 0,3-2-128 0,0 0 192 0,1-1-64 0,-3 1-128 0,-1 3 0 15,-1-1 0-15,-2 3 128 0,-1 2-128 0,0 2 0 16,-5 2 0-16,1 3 0 0,-5 5 160 0,0 0 96 16,0 0 32-16,0 0 0 0,0 0 0 0,-3 5 0 15,0 3 0-15,0 1 0 0,-3 1-288 0,2 1 0 16,0 0 0-16,-1 2 0 0,1 1 0 0,-1 0 0 16,2 1 0-16,0-2 0 0,3 0 0 0,1-1 0 15,1-1 0-15,1-1 0 0,2-2 0 0,1-2 0 16,1-1 0-16,1-2 0 0,0-2 0 0,3-2 0 15,3-2 0-15,-2-3 0 0,1-1 0 0,1-2 0 16,1-2 128-16,-1-1-128 0,-1-3 128 0,0 0-128 16,-1-2 144-16,0 1-144 0,-1-1 160 0,-1 2-160 15,-2 0 160-15,-1 0-160 0,-1 2 128 0,0 2-128 16,-2 2 0-16,-2 3 144 0,1-1-16 0,-3 7 0 0,0 0 0 0,0 0 0 16,0 0 0-16,0 0-128 15,0 0 192-15,0 0-64 0,-4 8-128 0,1 1 0 16,0-1 0-16,-1 3 0 0,1 0 0 0,1 2-144 0,0 0 144 0,-1 2 0 15,1 1 0-15,1-2 0 0,0-2 0 0,1-1 0 16,1 0 0-16,1-1 0 0,2-1 0 0,0-2 0 16,2 0 0-16,1-3 0 0,1 0 0 0,2-3 0 15,2-2 0-15,-1-2 0 0,3-1 0 0,2-1 0 16,-1-3 0-16,0-1 0 0,1-2 0 0,-1 0 0 16,1-1 0-16,-3 0 144 0,-1 1-144 0,-1 0 128 15,0 0-128-15,-4 0 192 0,-1 1-192 0,0-1 192 16,-2 1 128-16,-1 1 16 0,0 0 16 0,-1 2 0 15,-2 0-32-15,0 7-16 0,-2-5 0 0,2 5 0 16,0 0-176-16,0 0-128 0,0 0 144 0,0 0-144 16,0 0 0-16,-4 4 0 0,0 3 0 0,-1 1 0 0,2 3 0 0,-1 4 0 15,-1 2-144-15,1 5 144 0,0 4-144 0,-1 2 144 16,1 3-128-16,-1 3 128 0,0 2 0 0,-1 3 0 16,0 1 0-16,-1 0-128 0,-1 1 128 0,1 2 0 15,-1 0 0-15,0 1-128 0,1-1 128 0,-1-2 0 16,0 0 0-16,1-1 0 0,-1-3 0 0,0 1 0 15,2-4 0-15,-1-2 0 0,-1-4 0 0,2-1 128 16,-1-3-128-16,0-3 0 0,2-3 0 0,-3-1 144 16,2-2-144-16,0-2 0 0,0-3 224 0,-1-2-64 15,0-4-16-15,1-2 0 0,-1-4 48 0,1-3 16 0,-1-4 0 0,0-3 0 16,1-4 80-16,-1-5 16 16,1-2 0-16,1-4 0 0,2-1-64 0,2-2-16 15,2-2 0-15,2 1 0 0,3 1-224 0,1 1 176 16,3 0-176-16,1 2 160 0,2 1-160 0,2 1 0 15,1 3 0-15,3 2 0 0,0 3 0 0,2 1 0 0,-1 2 0 0,1 1-176 16,2 1 176-16,1 2 0 0,-1 1-144 0,-1 1 144 16,-1 3-304-16,-2 1 16 15,0 3 0-15,-4 2 0 0,1 2-1488 0,-2 2-288 16,-2 2-64-16,-2 2-16048 0</inkml:trace>
  <inkml:trace contextRef="#ctx0" brushRef="#br1" timeOffset="178317.87">23914 8304 23039 0,'-2'-21'1024'0,"1"10"192"0,0 1-960 0,-1 1-256 0,0 1 0 0,-1-1 0 0,-1 0 320 0,-2 1 32 16,-1 3 0-16,0-1 0 0,-1 0-144 0,-2 0-16 16,-3 1-16-16,0 0 0 0,-5 1-176 0,-1-1 128 15,-1 1-128-15,-2 0 128 0,0-1-128 0,-4 3 0 16,-3 1 0-16,-3 0 0 0,-4 1 0 0,-1 1 0 16,-5 1 0-16,-5 0 0 0,-7 1 0 0,-3-2 0 15,-3 1 0-15,2 0 0 0,0 1 0 0,-2 1 0 0,-2 0 0 16,-3-1 128-16,-3 1-128 0,2-2 128 0,4 2-128 0,5 0 128 15,2-1-128-15,-1 0 0 0,-1 0 0 0,-1 1 0 16,-1-2 192-16,4 1-32 0,4-1-16 0,3 2 0 16,2-1-144-16,3 1 0 0,3 0-160 0,3 0 160 15,-2 1 0-15,3 0 0 0,3 2 128 0,2-2-128 16,5-2 256-16,4 2-48 0,3-1-16 0,5 2 0 16,3-1 112-16,3 1 16 0,8-6 0 0,0 0 0 15,-4 6 96-15,4-6 32 0,0 0 0 0,4 9 0 16,3 0-256-16,0-2-64 0,1-2 0 0,0-1 0 15,-8-4-128-15,10 6 128 0,0-2-128 0,-2 3 128 16,-8-7-128-16,9 7 0 0,-2-1 0 0,-2 2 0 16,-5-8 0-16,6 11 0 0,-5 1 0 0,0 1 0 15,-1 1 0-15,-1 3 0 0,-2 1-144 0,-2 1 144 0,0 1 0 0,-2 4-192 16,-1 5 192-16,-1 3-160 16,-1 0 160-16,-1 2 0 0,-3 2 0 0,2 3-128 0,-2 1 128 0,1 2 0 15,-1 1 0-15,-1 0 0 0,1-1 0 0,1 0 0 16,0-1 0-16,-1-2 0 0,4-3 0 0,1-2 0 15,-1-2 0-15,2 0 0 0,1-3 0 0,3-3 0 16,0-3 0-16,1-3 0 0,0-4 0 0,2-1 0 16,1-2 128-16,1-2-128 0,-1-11 352 0,4 9 0 15,1-3 0-15,4 0 0 0,1-2 112 0,3 1 32 16,3-4 0-16,6 0 0 0,6-1-176 0,8 0-48 16,8 0 0-16,6-1 0 0,5-1-272 0,4-2 0 15,4 2 0-15,6-1 0 0,8 1 128 0,4-2-128 0,4-1 0 0,1 0 0 16,-1 1 0-16,4 3 0 0,4 3 0 0,-3 0 0 15,-5-1 0-15,-4 3 0 0,1 0 0 0,0 2 0 16,3-1 0-16,-7-1 0 0,-7 0 0 0,-5-1 0 16,-3 0 0-16,0 0 0 0,0-3 128 0,-3 0-128 15,-3-2 0-15,-6 1 0 0,-7-2 128 0,-4 0-128 16,-4-2 0-16,-4 2 0 0,-5 0 0 0,-4-1 0 16,-3 2 144-16,-4-1-144 0,-5-1 0 0,-4-2 144 15,-2-2-416-15,-4 1-96 0,-1 0-16 0,-1-1 0 31,-6 0-640-31,1-1-144 0,-2-1-32 0,-2-1-12320 0</inkml:trace>
  <inkml:trace contextRef="#ctx0" brushRef="#br1" timeOffset="178661.59">24018 8217 32879 0,'2'-23'1456'0,"-1"10"304"0,0 2-1408 0,-1 0-352 15,0 1 0-15,0 1 0 0,0 9 0 0,0 0 0 16,0 0-160-16,0 0 160 0,0 0-272 0,0 0 48 16,0 11 16-16,0 1 0 0,-1 4 16 0,0 1 16 15,-2 3 0-15,1 4 0 0,0 5 176 0,-1 2-160 16,-2 2 160-16,0 3-160 0,-3 3 160 0,-1 4-128 15,-2 2 128-15,-2 3-128 0,-3 0 128 0,-2 4 0 16,-2 2 0-16,0 3 0 0,2-1-128 0,-1-2 128 0,1-3-128 0,3-1 128 16,3 2 0-16,2-2 224 0,2-2-32 0,3-2 0 15,1-3 368-15,2-2 64 0,2-3 16 0,0-4 0 16,0-4-160-16,0-4-32 0,-1-2 0 0,0 0 0 16,-2-4-288-16,-1-1-160 0,1-2 160 0,-2-2-160 31,-3-2-1088-31,-1-1-320 0,0-3-64 0</inkml:trace>
  <inkml:trace contextRef="#ctx0" brushRef="#br1" timeOffset="182408.68">15300 9901 6447 0,'0'0'576'0,"0"0"-576"0,0 0 0 0,0-4 0 0,0-2 2352 0,0 6 352 16,0-4 80-16,0 4 16 15,0 0-1696-15,3-4-336 0,1 0-64 0,2 2 0 0,2 1-16 0,2 0 0 16,2 0 0-16,2 0 0 16,4 0-432-16,1-1-64 0,4 1-32 0,4 0 0 0,1-1 800 0,5-1 144 15,4 2 48-15,0 0 0 0,2-1-560 0,-1 1-96 16,-2 0-32-16,0 0 0 15,-3 1-144-15,-3 0-16 0,-1 1-16 0,-4 0 0 0,-2 0-160 0,-2 1-128 16,-4 0 192-16,-3-1-192 0,-2 0 192 0,-3 0-64 16,-2-1 0-16,-7 0-128 0,0 0 288 0,0 0-48 15,0 0-16-15,-6 1 0 0,-2-1-16 0,-3 0 0 16,-2-1 0-16,-1 0 0 0,-3 0-80 0,0 0 0 16,-4 0-128-16,0 0 192 0,-1-1-16 0,-2 2-16 15,-5 0 0-15,0 2 0 0,-1-2-32 0,-1 2 0 16,-2 1 0-16,1 1 0 0,1 3-128 0,2 0 128 0,0 0-128 0,2 2 128 15,-1 0-128-15,4 1 0 16,2 1 0-16,2 1 0 0,2 1 0 0,3-1 0 16,2 0 0-16,1 2 0 0,3-1 0 0,1 1-144 15,3 0 144-15,1 1 0 0,2-2-176 0,3 0 176 16,4-1-160-16,-2 0 160 0,4-1 0 0,1 0 0 16,2-2 0-16,2-1 0 0,3-2 192 0,1-1 0 0,2-2-16 15,1-1 0-15,-1-1 224 0,1-2 48 0,1-2 16 0,-4-3 0 0,1 0 240 16,-2-3 32-16,1-2 16 0,-2-1 0 0,-2-2-48 15,-3-2 0-15,-3 1 0 0,-2-1 0 0,-3 1-192 0,-3 0-32 16,-3 0-16-16,0 1 0 0,-6 1-192 0,1 2-32 16,0 1-16-16,-3 3 0 0,1 2-224 15,-2 2 0-15,0 1-192 0,0 4 192 16,-1 1-656-16,2 2-32 16,0 3 0-16,0 1 0 0,0 0-1552 15,1 2-320-15,2 2-64 0,1 0-12384 0</inkml:trace>
  <inkml:trace contextRef="#ctx0" brushRef="#br1" timeOffset="182862.13">15721 10194 17503 0,'0'0'768'0,"-1"-5"176"0,1 5-752 0,0-5-192 16,1-1 0-16,-1 6 0 0,0-5 1648 0,0 5 288 0,1-4 64 0,-1 4 16 16,0 0-688-16,0 0-144 0,0 0-32 0,0 0 0 15,0 0-640-15,0 0-128 16,1 8-16-16,0 2-16 0,0 1-224 0,-1 1-128 16,-1 0 160-16,0 2-160 0,-1-2 256 0,-1 0-64 0,-2-1 0 15,2 1 0-15,-1-1-48 0,0 0-16 0,1-1 0 0,-1-2 0 16,0-2 160-16,2 1 32 0,2-7 0 0,0 0 0 15,0 0 256-15,0 0 64 0,0 0 16 0,0 0 0 0,0 0-32 0,5-5-16 16,0-1 0-16,2-2 0 0,0-1-224 16,2-2-32-16,1-2-16 0,1-1 0 0,0-2-144 0,1 1-48 15,0 0 0-15,0 0 0 0,2 2-144 0,-2 2 0 16,0 1 0-16,0 2 0 0,0 3 0 16,-1 2 128-16,0 2-128 0,0 2 0 0,0 2 0 0,0 4 128 15,-1 1-128-15,0 2 0 0,0 2 0 0,0 2 0 16,-2 0 0-16,0 0 0 0,-1 2 160 0,-1-1-160 15,0-1 192-15,-2 1-192 0,-1 0 160 0,1-2-160 16,-1-2 128-16,0-1-128 0,-2-2 0 0,2-1 128 16,-3-7-128-16,2 7-11792 15,-2-7-2416-15</inkml:trace>
  <inkml:trace contextRef="#ctx0" brushRef="#br1" timeOffset="184302.95">23517 10315 2751 0,'0'0'256'0,"-1"-9"-256"0,0 0 0 16,-2 0 0-16,1 2 1104 0,0 0 176 0,2 7 48 0,-3-9 0 15,-2 2-368-15,5 7-64 0,-3-7 0 0,3 7-16 16,-7-8-288-16,2 3-48 0,5 5-16 16,-7-6 0-16,1 2-208 0,-1 1-64 0,7 3 0 0,-8-5 0 15,0 1 192-15,-1 2 16 0,0-1 16 0,1 1 0 16,0 1-16-16,-1 1 0 0,-1 0 0 0,-1 2 0 16,-1 2-144-16,-1-1-48 0,-2 1 0 0,1 2 0 15,-3-1-112-15,2 3-32 0,0 1 0 0,-1 1 0 16,0 1-128-16,0 3 0 0,-2 1 0 0,0 3 0 15,-1 0 0-15,1 1 0 0,-1 3-176 0,0 2 176 16,2-1 0-16,-1 2-128 0,2 2 128 0,1 3 0 16,2 1 0-16,2-1 0 0,2-1 0 0,4-1 0 15,1-1 0-15,6 1 0 0,2-2 0 0,3 1 0 16,1-1 256-16,3 0 16 0,4-1 16 0,1-2 0 0,3-1 80 0,4-2 16 16,4-4 0-16,3-1 0 0,2-1 240 0,4-4 48 15,5-5 16-15,5-3 0 0,0-3 144 0,2-5 48 16,-3-7 0-16,0-3 0 0,-2-4-144 0,-1-5-32 15,-4-5 0-15,-2-4 0 0,-1-3 16 0,-4-6 0 16,-2-6 0-16,-5-2 0 0,-5-8-272 0,-5-1-64 16,-10 0-16-16,-4 4 0 0,-7 4 48 0,-7 2 16 15,-8 2 0-15,-5 4 0 0,-2 2 112 0,-4 6 32 16,-7 7 0-16,-3 8 0 0,-4 8-576 0,-8 6 0 16,-8 6 0-16,-4 9 0 0,-5 7 0 0,1 12-176 15,-1 9 0-15,-1 7 0 16,-4 4-1680-16,0 9-352 0,-2 9-64 0</inkml:trace>
  <inkml:trace contextRef="#ctx0" brushRef="#br1" timeOffset="185686.44">21210 9835 7359 0,'0'0'320'0,"0"0"80"0,0 0-400 0,0 0 0 0,0 0 0 0,8-4 0 15,-3-2 816-15,-5 6 80 16,7-5 0-16,-7 5 16 0,4-7-144 0,-4 7-16 0,0 0-16 0,4-6 0 15,-4 6-352-15,0 0-64 0,0 0 0 0,0 0-16 16,-5-8-48-16,5 8-16 0,-5-8 0 0,-1 4 0 16,6 4-64-16,-11-3-16 0,-1-1 0 0,0 2 0 15,-1 0-32-15,0 1 0 0,-1 0 0 0,0 0 0 16,-1 1 48-16,-2 0 0 0,0-2 0 0,-2 4 0 16,-1 0 64-16,1 0 16 0,1 0 0 0,-1 1 0 15,-1 2-112-15,0 1-16 0,1 2 0 0,0 1 0 16,-1 0-128-16,1 2 128 0,2 1-128 0,-1 2 128 15,-2 0-128-15,2 3 0 0,-1 1 0 0,0 2 0 16,-2 2 0-16,2 3 0 0,-1-1-144 0,1 3 144 0,-1 5 0 0,2 0 0 16,1-1-128-16,1 1 128 0,1 1 0 0,4 0 0 15,4-1 0-15,2 1 0 0,3 0 0 0,4 1 144 16,5-1-16-16,4 0 0 0,2 0 256 0,5 0 32 16,1 2 16-16,5-1 0 15,0-4-112-15,2-4-32 0,1-3 0 0,0-3 0 0,1-3 144 0,0-4 16 16,2-4 16-16,2-5 0 0,2-3 528 0,2-2 96 15,0-3 32-15,5-6 0 0,1-6-80 0,1-7-16 16,-1-5 0-16,-4-8 0 0,-2-5-400 0,-1-3-96 16,-2-4-16-16,-5-3 0 0,-3-5-208 0,-5-5-48 15,-7-3-16-15,-4 0 0 0,-7 1 64 0,-5 2 16 0,-8 4 0 0,-5 4 0 16,-5 4 96-16,-3 6 32 0,-3 5 0 0,-4 8 0 16,-4 8-448-16,-3 6 0 0,-3 5-144 0,-5 7 144 31,-4 4-544-31,-3 10 0 0,-2 9 0 0,0 11-9728 0,2 8-1952 0</inkml:trace>
  <inkml:trace contextRef="#ctx0" brushRef="#br1" timeOffset="188309.69">15349 10772 6447 0,'0'0'576'0,"-4"-2"-576"0,-2-1 0 0,1 0 0 16,2-1 3024-16,-2 2 496 0,5 2 112 0,0 0 16 15,-4-3-1744-15,4 3-352 0,0 0-64 0,0 0-16 16,0 0-432-16,1-6-80 0,2 2-32 0,4 1 0 16,2-2-320-16,3 2-64 0,3 1-16 0,4 0 0 15,2-2-112-15,2 2-32 0,2 1 0 0,4 0 0 16,1 1-80-16,2 0-32 0,0 0 0 0,0 0 0 0,-1 0-128 0,-2 0-16 15,-2 0-128-15,-2 0 192 0,-2-1-192 16,-1 1 128-16,0 0-128 0,-3 1 0 0,-3-1 128 0,-2 1-128 16,-2-1 0-16,-2 0 144 15,-2 0-144-15,-8 0 192 0,0 0-192 0,0 0 192 0,0 0 32 0,0 0 16 16,0 0 0-16,0 0 0 0,-6-3-48 0,-2-1 0 16,-3 2 0-16,-2 0 0 0,-1 0-192 0,-3 0 128 15,-1 0-128-15,-3 1 0 0,-5 0 0 0,-1 1 0 16,-3 0 0-16,-1 0 0 0,-2 0 0 0,0 0 0 15,0 1 0-15,2 3 0 0,-1 0 0 0,1 3 0 16,1 0 0-16,3 2 0 0,-3 1 0 0,2 1 0 16,3 1 0-16,0 1 0 0,1 1 0 0,1 0 0 15,2-1 0-15,2 1 0 0,1 0-144 0,3-1 144 0,2 1 0 0,2 0-144 16,2 1 16-16,3-1 0 0,3-1 0 0,3 0 0 16,2 1 128-16,3-2-208 0,1-1 80 0,3-1 128 15,3-2-128-15,3 0 128 0,0-2 0 0,3-1 0 16,1-3 0-16,1-2 208 0,0-2-16 0,0-1-16 15,-2-3 288-15,1 0 64 0,0-2 16 0,-3-2 0 16,-1-2 0-16,-3-2 0 0,-1-2 0 0,-1 1 0 16,-3 1-48-16,-1-2-16 0,-3 1 0 0,-2-1 0 0,-2 2-176 0,-1 2-48 15,-2 1 0-15,-2 1 0 0,-2 1-128 16,-2 3-128-16,1 0 192 0,-2 3-192 0,-3 2-176 16,1 2-144-16,0 1-16 0,-1 4-16 15,-2 0-816-15,1 3-176 0,-2 2-16 0,1 1-16 16,-1 1-2080-16,2 2-400 0</inkml:trace>
  <inkml:trace contextRef="#ctx0" brushRef="#br1" timeOffset="188684.05">15650 11105 3679 0,'0'0'320'0,"1"-6"-320"16,0-2 0-16,1 2 0 0,0-1 4448 0,-1 1 816 0,0-2 176 0,2 1 16 15,-3 1-2960-15,2 0-608 0,1 1-112 0,-2-1-32 16,-1 6-640-16,0 0-128 16,0 0-16-16,0 0-16 0,0 0-560 0,0 0-96 0,0 0-32 0,0 0 0 15,-1 7-256-15,-2 2 0 0,1 1 0 0,-4 1 0 16,1 1 0-16,-2 1 0 0,-1 1 0 0,1 0 0 15,-1 1 0-15,1-1 0 0,2 0 0 0,-1 2 0 16,1 0 0-16,1 0 0 0,1-1 0 0,2 0 0 16,0 0 0-16,2-2 0 0,1-1 0 0,2-1 0 15,0-1 176-15,1-1-32 0,2 0 0 0,1-2 0 16,-1-1 64-16,3-1 16 0,0 0 0 0,2-2 0 16,0-1-96-16,2-1 0 0,-1 0-128 0,1-1 192 15,0-1-352-15,0-1-80 0,-1 0-16 0,-1-1 0 16,-2-1-2368-16,-1 1-496 0</inkml:trace>
  <inkml:trace contextRef="#ctx0" brushRef="#br1" timeOffset="188856.16">15551 11194 26719 0,'-11'-10'2368'0,"11"10"-1888"16,-5-6-480-16,3 1 0 0,2 5 928 0,0 0 96 16,1-6 0-16,-1 6 16 0,6-5-256 0,2 0-48 15,3 3-16-15,4-1 0 0,1 1-368 0,3 0-80 0,2-2-16 0,1 3 0 16,0-1-96-16,1 0-32 0,-2 0 0 0,0 0 0 15,-2 1-304-15,1 1-64 16,-1 0-16-16,-1 0-14784 0</inkml:trace>
  <inkml:trace contextRef="#ctx0" brushRef="#br1" timeOffset="190280.57">15212 11751 6447 0,'0'0'272'0,"0"0"80"16,-6 3-352-16,6-3 0 0,-4 2 0 0,4-2 0 15,-7 1 480-15,2 1 32 0,5-2 0 0,-6 2 0 0,1-1 1008 0,5-1 208 16,-6 0 32-16,2 2 16 16,4-2-96-16,-3 0-16 0,3 0 0 0,0 0 0 15,-6-2-464-15,6 2-112 0,-4-2 0 0,4 2-16 16,0 0-144-16,0 0-32 0,0-6 0 0,2-1 0 16,1-1-16-16,3 0-16 0,0-1 0 0,3-1 0 15,1-2-288-15,3 1-64 0,1 0-16 0,2 2 0 16,-1-1-96-16,2 0-16 0,-1 1 0 0,1 1 0 0,-3 0-192 15,3 0-64-15,0 2 0 0,2 0 0 0,-4 2-128 0,2 0 0 16,-1 2 0-16,1 1 128 0,-1 1-128 0,1 0 0 16,-4 1 0-16,0 1 0 15,-1 2 0-15,0 0 0 0,-1 2 0 0,-1-1 0 0,0 1 0 0,-1 0-224 0,-1 2 48 0,-3 1 16 32,1 1-640-32,-3-1-128 0,-1 1-32 0,-1 0 0 15,-1 0-1616-15,-1 0-336 0,0 0-64 0</inkml:trace>
  <inkml:trace contextRef="#ctx0" brushRef="#br1" timeOffset="190578">15367 11722 20271 0,'-5'-10'896'0,"3"5"192"0,-1 0-880 0,1-2-208 16,0 0 0-16,-1 0 0 0,1 0 1552 0,0 3 272 0,2 4 48 0,0 0 16 0,0 0-800 0,0 0-144 15,0 0-48-15,0 0 0 16,0 0-608-16,-3 7-128 0,-1 0-32 0,1 4 0 15,-1 4-128-15,-1 0 0 0,1 3 0 0,-1 1 128 16,1 2 0-16,-1 2-128 0,-2 4 192 0,1-1-64 16,2 0-128-16,0 0 128 0,-1-1-128 0,3-2 128 15,0-1-128-15,1-2 0 0,1-1 0 0,1-3 0 16,0-1 0-16,2-2 0 0,2-2 0 0,0-1 0 16,2-1 144-16,-2-3 0 0,3 0 0 0,2-3 0 0,0-2-16 0,2-2 0 15,2-2 0-15,3-2 0 0,-1-1 448 0,4-1 64 16,0-2 32-16,0 0-10704 15,-1 1-2128-15</inkml:trace>
  <inkml:trace contextRef="#ctx0" brushRef="#br1" timeOffset="191407.04">15582 12146 8287 0,'0'0'736'0,"0"0"-592"15,-4-3-144-15,1 0 0 0,1-2 1984 0,-1 1 352 16,1 0 80-16,1-2 16 0,1 1-640 0,1-1-128 15,1 1-32-15,2-1 0 0,0 1-480 0,2-1-80 16,0 2-32-16,3-1 0 0,-1 1-496 0,0-1-96 16,3 2-32-16,-1 0 0 0,1 1 160 0,-1 1 16 0,-1 2 16 0,-1 0 0 15,-2 0-176-15,0 2-48 0,-2 3 0 0,0 0 0 16,-1 2-384-16,-3 2 0 0,0 2 128 0,0 0-128 16,-2 1 0-16,-1 2 0 0,1 1 0 0,-1-2 128 15,-1 0-128-15,0-1 0 0,1-1 144 0,0-1-144 16,0-1 0-16,0-3 128 0,0 0-128 15,3-7 0-15,0 0 176 0,0 0-48 0,-3 4 0 0,3-4 0 16,0 0 160-16,0 0 32 0,0 0 0 0,0 0 0 16,0-7 0-16,0-2 0 0,2-2 0 0,2-1 0 15,2-2-128-15,0-2-32 0,2 0 0 0,2-1 0 16,-1 0-160-16,1 1 0 0,-1 2 0 0,1 1 0 0,0 1 0 0,0 1 0 16,-1 1 0-16,0 2 0 0,-2 1 0 0,1 3 0 15,0 1 0-15,-2 0 0 0,0 2 160 0,1 2-160 16,-1 2 192-16,0 0-192 0,-1 1 128 0,0 3-128 15,-1 1 0-15,0 2 0 0,1 2 0 0,-2 0 0 16,0 0 0-16,3 0 0 0,-5 1 128 0,1 0-128 16,0 2 0-16,1-2 0 0,-1 0 0 0,-1-1 128 15,0-1-128-15,0 0 0 0,0-2 0 0,0 0 0 16,0-2 0-16,2 0 0 16,-1-1-784-1,-2-6-64-15,4 4-16 0,2-1 0 0,-6-3-1952 0,8 1-400 0</inkml:trace>
  <inkml:trace contextRef="#ctx0" brushRef="#br1" timeOffset="191688.3">16149 12076 8287 0,'0'0'736'0,"-1"-7"-592"0,0 0-144 0,0 0 0 16,0 0 3392-16,-1 2 640 0,1-1 128 0,1 6 16 16,1-5-1888-16,-1 5-384 0,0 0-80 0,0 0-16 15,-1-6-640-15,1 6-128 0,0 0-16 0,0 0-16 16,0 0-560-16,0 0-128 0,-3 6 0 0,0 1-16 15,-2 1-304-15,1 2 128 0,-3 2-128 0,2 3 0 16,-2 1 144-16,1 3-144 0,-1 1 0 0,0-1 144 0,1 1-144 0,0 1 0 16,2-1 0-16,1-1 128 0,-1-1-128 0,3 1 0 15,2-1 0-15,0-1 0 0,3 0 0 0,1-3 0 16,2-2 0-16,1-1 0 0,0-1 0 0,3 0 0 16,1-2 0-16,3-2 0 0,-1-1 0 0,1-3 128 15,1-2-128-15,-1-2 0 16,1-2-784-16,0 0-240 0,-3-3-64 0,2-1-8704 15,-2-2-1728-15</inkml:trace>
  <inkml:trace contextRef="#ctx0" brushRef="#br1" timeOffset="191875.81">16148 12193 20271 0,'-20'-9'896'0,"12"5"192"0,-2-1-880 0,2-1-208 16,-2 2 0-16,2 0 0 0,1 0 2032 0,3 1 352 15,0 0 80-15,4 3 16 0,0 0-1232 0,0 0-240 16,0 0-48-16,6-4-16 0,4 2-592 0,3 1-112 15,4 0-32-15,0 1 0 0,2 0-208 0,2 0 128 0,1 0-128 0,0 0 0 16,1 0 0-16,0-1 0 0,-1 1 0 0,0 0-9888 31,0 0-2000-31</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40:40.94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5248 10825 4607 0,'0'0'192'0,"0"0"64"0,0 0-256 0,0 0 0 15,0 0 0-15,-5-4 0 0,5 4 2304 0,0 0 432 16,-8-5 80-16,8 5 0 0,0 0-1264 0,0 0-256 15,0 0-48-15,0 0-16 0,0 0-304 0,0 0-64 16,0 0-16-16,0 0 0 0,0 0-288 0,0 0-64 16,4-2-16-16,2 0 0 0,0-1-80 0,2 2-16 15,1 1 0-15,1-1 0 0,2 1-48 0,1 0-16 0,1 0 0 0,3 0 0 16,-1-2 64-16,3 0 16 0,1 1 0 16,1 0 0-16,1-1-48 0,2 0-16 15,1-2 0-15,1 1 0 0,2 0-80 0,-2-1-32 0,2 1 0 0,-2 0 0 16,0 0-96-16,-2-1-128 0,-2 1 176 15,-1 0-176-15,-5 0 192 0,0 1-64 0,-3-1 0 0,-2 0-128 16,-2 0 256-16,-3 1-48 0,0-1-16 0,-6 3 0 16,0 0 176-16,0 0 16 0,0 0 16 0,0 0 0 15,-1-6 0-15,-3 2 0 0,-1 0 0 0,-2 1 0 16,-2 1-176-16,-1 1-32 0,-2-1-16 0,-3 2 0 0,-3-1-176 0,0 1 0 16,-3 0 0-16,-2 0 128 0,-4 1-128 0,1-1 0 15,-2 2 0-15,1 1 0 0,-2 1 0 0,2 1 0 16,-1 2 0-16,1 1 0 0,-2 0-160 0,2 2 160 15,0 0 0-15,1 1-144 0,1 1 144 0,0 1-128 16,1 2 128-16,2-1-128 0,1-1 128 0,3 0 0 16,1 1 0-16,3 0 0 0,2 0 0 0,2 1-160 15,1-2 160-15,3 1 0 0,2 0-176 0,3 0 176 16,2-2-160-16,3 1 160 0,2-1-128 0,2-1 128 16,0-2 0-16,5 0-144 0,-2-2 144 0,3 0 0 15,1-1 0-15,1-1 0 0,-1-2 0 0,-1-2 192 16,0-2-64-16,-1-1 0 0,-1-1 0 0,-1-1 16 15,-1-1 0-15,-1-2 0 0,-2 0 128 0,0-2 32 16,-2-2 0-16,-1-1 0 0,-1-3 32 0,-1 0 16 16,-3 0 0-16,0 0 0 0,-1 3-128 0,-2 0-32 15,0 1 0-15,-1 1 0 0,-1 1-48 0,1 2-16 0,-1-1 0 0,1 2 0 16,-1 2-128-16,1 1 0 0,-1 1-160 0,6 2 160 31,-7 0-784-31,2 1-64 0,-1 1-16 0,2 1-9888 0,0 2-1968 0</inkml:trace>
  <inkml:trace contextRef="#ctx0" brushRef="#br0" timeOffset="471.32">5698 11199 23039 0,'0'0'2048'0,"0"0"-1648"15,0 0-400-15,0 0 0 0,0 0 960 0,0 0 128 16,6-2 0-16,-1-2 16 15,-3-2-864-15,0 1-240 0,-1-2 0 0,-1 0 0 0,-1 0 416 0,0-2 0 16,0-1 0-16,-1 0 0 0,1-1 160 0,-4 0 16 16,1-1 16-16,-2 0 0 0,1 0-80 0,-2 1-16 15,0 1 0-15,-1 0 0 0,1 1-128 0,0 2-16 16,-2 1-16-16,0 2 0 0,0 1-48 0,-1 2-16 16,0 1 0-16,-1 3 0 0,0 0-288 0,1 2 160 15,-4 2-160-15,2 2 128 0,-2 2-128 0,1 2 0 16,-1 0 0-16,2 3-176 0,1-1 176 0,1 1 0 15,0 1-144-15,3-2 144 0,0 1 0 0,3-1 0 16,-1-3-144-16,3 0 144 0,1-2 0 0,2-2-128 0,0-1 128 0,-1-7 0 16,6 5-128-16,-6-5 128 0,5 3 0 0,2-2 0 15,2-1 0-15,1-2 0 0,-1-2 0 0,2-3 0 16,2-2 128-16,0 0 0 0,0-4-128 0,1 1 192 16,-1 0-192-16,1 0 144 0,-2 0-144 0,-1 1 128 15,0 2-128-15,-4 0 0 0,-1 2 0 0,-1 1 0 16,1 2 0-16,-6 4 160 15,0 0-160-15,0 0 160 0,0 0-160 0,0 0 192 0,2 6-192 0,-1 2 192 0,-1 1-192 0,0 1 0 16,-1 0 0-16,0 1 128 0,-1-1-128 0,0 1 0 16,2 1 0-16,1 0 0 0,0-1-256 0,1 0 0 15,1-1 16-15,3-1 0 16,0-1-1504-16,3-1-304 0,2-2-64 0,1-1-6960 16,0-3-1376-16</inkml:trace>
  <inkml:trace contextRef="#ctx0" brushRef="#br0" timeOffset="769.65">5883 11084 9215 0,'0'0'816'0,"0"0"-656"16,-2-5-160-16,2 5 0 0,0 0 2112 0,0 0 400 16,-1-4 80-16,1 4 16 0,0 0-960 0,0 0-192 15,0 0-48-15,0 0 0 0,0 0-624 0,-2 7-128 16,0 0-16-16,1 2-16 0,-1 1-128 0,2 1-32 0,-4 1 0 0,2 1 0 16,0 2-80-16,0 1 0 0,0 1-16 15,0-1 0-15,2-2-144 0,2 1-32 0,-1-2 0 16,1 0 0-16,0-1-48 0,1-2-16 15,2-2 0-15,-1-2 0 0,2-1 448 0,-6-5 64 0,7 1 32 0,1-3 0 16,2-3 32-16,-1-1 16 0,1-4 0 0,2-2 0 16,-2-3-224-16,2 0-48 15,0-3-16-15,0 0 0 0,-1-1-176 0,-1-1-16 0,-1 0-16 0,-1 2 0 0,0 0-224 0,0 3 144 16,-3 3-144-16,1 1 128 0,-2 2-128 0,-2 1 0 16,0 1 0-16,-2 7 0 0,0 0-320 0,0 0-32 15,0 0-16-15,0 0-10560 16,0 0-2112-16</inkml:trace>
  <inkml:trace contextRef="#ctx0" brushRef="#br0" timeOffset="1114.37">6178 11248 3679 0,'0'0'160'0,"0"0"32"0,0 0-192 0,0 0 0 0,3-4 0 16,-1 0 0-16,0 0 4080 0,1-2 768 15,0 2 144-15,0-2 48 0,0 1-3248 0,3-2-640 16,-2 0-128-16,2 0-16 0,-1-2-416 0,-1 0-80 16,3 0 0-16,-1-1-16 0,-2-1 64 0,0 2 16 0,0-2 0 0,-2 1 0 15,0 1-96-15,-1 1-16 16,0 0 0-16,-1 2 0 0,-1 0-16 0,-1 2-16 16,2 4 0-16,-6-2 0 0,1 1-48 0,-2 2 0 15,1 2 0-15,-2 3 0 0,-2 1-208 0,0 3-48 16,-1 1-128-16,0 2 192 0,-1 2-192 0,-1 0 0 0,1 0 0 15,1 2 0-15,1 1 128 0,2-1-128 0,3 1 0 0,-1-1 0 16,3 0 128-16,2-2-128 16,1-2 0-16,2 1 144 0,1-2 64 0,3 0 16 0,0-2 0 0,2-1 0 15,2-2 32-15,1-1 16 0,1-2 0 0,0-2 0 16,1-1-80-16,3-2-32 0,0-2 0 0,3-2 0 16,2-3-2176-1,2-2-432-15,25-16-96 0,-7 4-11328 0</inkml:trace>
  <inkml:trace contextRef="#ctx0" brushRef="#br0" timeOffset="1270.79">6622 11243 31727 0,'0'0'1408'0,"0"0"288"0,0 0-1360 0,0 0-336 16,0 0 0-16,-5-1 0 0,1 0 992 0,4 1 128 16,-6 0 32-16,6 0 0 0,0 0-576 0,-4 0-96 15,4 0-32-15,-5 1 0 16,0 0-1792-16,5-1-352 0,0 0-80 0,-15-1-16 0</inkml:trace>
  <inkml:trace contextRef="#ctx0" brushRef="#br0" timeOffset="4984.14">8979 13260 2751 0,'0'0'256'0,"0"0"-256"16,0 0 0-16,0 0 0 0,4-6 1552 0,-4 6 272 15,0 0 48-15,0 0 16 0,0 0-944 0,0 0-192 16,0 0-48-16,0 0 0 0,0 0-320 0,0 0-64 16,0 0 0-16,0 0-16 0,9 4-304 0,-9-4 0 15,8 6 0-15,-8-6 0 0,0 0 0 0,5 10 0 16,1 0 0-16,-2-1 0 0,-4-9 0 0,6 8 160 16,-6-8-160-16,6 10 128 0,1-1 256 0,1-2 64 15,-8-7 0-15,11 4 0 0,1 0 192 0,0 0 64 16,-1-1 0-16,1-1 0 0,1-2-192 0,2 1-48 15,-1-1 0-15,3 0 0 0,3 0-208 0,1-1-64 16,0-1 0-16,1 0 0 0,1-1-192 0,0-2 144 0,1 1-144 0,1-1 128 16,-2-1 16-16,3-1 0 0,3-1 0 0,2 2 0 15,-3 0 176-15,5 2 16 0,3 0 16 0,2 0 0 16,4 2 16-16,1 1 0 0,-1-1 0 0,0 0 0 16,-2 0-368-16,-1 1 144 15,-1 0-144-15,0 2 0 0,2 3 0 0,1-1 0 0,-1 0 0 0,2 2 0 16,2-1 0-16,-1 2 0 0,-2-1 0 0,-3-1 0 15,-1 0 192-15,-3 0-192 0,-1 2 192 0,0-1-192 16,1-2 0-16,-2 4 0 0,0 1 0 0,-2-1-192 16,1 1 192-16,-1-1 0 0,-3-1 0 0,1 0 0 15,-5-1 0-15,-1 0 0 0,-3-1 0 0,-3 1 0 16,-3-2 0-16,-2 0 160 0,-2 0-160 0,-1 1 128 0,-8-4-128 0,0 0 192 16,0 0-192-16,0 0 192 15,0 0 16-15,8 4 16 0,-8-4 0 0,0 0 0 0,0 0 96 0,0 0 32 16,0 0 0-16,0 0 0 0,0 0-176 0,0 0-48 15,0 0 0-15,0 0 0 0,0 0-128 0,0 0 0 16,0 0 144-16,0 0-144 0,0 0 128 0,0 0-128 16,0 0 128-16,0 0-128 0,0 0 0 0,0 0 0 15,-7-4 0-15,7 4 0 0,0 0 0 0,-4-7 128 16,4 7-128-16,-3-8 0 0,3 8 0 0,0-7 0 16,1 0 0-16,-1 7 128 0,5-9-128 0,1 2 128 15,1 0-128-15,2 0 128 0,0 0-128 0,1-1 0 16,1 0 0-16,3 1 0 0,-2-1 0 0,3 1 0 0,1 2 0 0,1-2 0 15,1 0 0-15,2 1-128 0,-3 1 128 0,3 0 0 16,1 2 0-16,1 1 0 0,1-2 0 0,1 2 0 16,4 1 0-16,-1 0 128 0,0 0-128 0,-1 1 128 15,-2-1-128-15,3 1 0 0,-2 0 0 0,2 1 0 16,-1 1 0-16,0 1 0 0,2 1 0 0,-1 1 0 16,2 2 0-16,1 0-128 0,2 0 128 0,-1 1 0 15,2-2 0-15,2 0 0 0,-1-3 0 0,0 0 0 16,-3 1 0-16,0-1 0 0,2-1 0 0,3 2 0 15,0-2 0-15,0 2 0 0,2 2 0 0,2-2 0 16,3-2 0-16,1 0 0 0,1 0 0 0,-1-2 0 16,-5 0 0-16,2 0 0 0,0 1 0 0,1 1 0 15,1 0 0-15,2 0 0 0,2 2 0 0,1-1 128 0,-1 0-128 16,-2-1 0-16,-3 1 0 0,0-2 0 0,0-1 0 0,0 2 0 16,0 0 0-16,4 1 0 0,4 1 0 0,2-1 0 15,0-1 128-15,0-2-128 0,-3-1 0 0,-1 1 0 16,-1-1 0-16,3 1 128 0,-1 1-128 0,4-1 0 15,4 0 0-15,-4-1 0 0,-2-2 0 0,-3-1 0 16,-1 1 0-16,1 1 0 0,-1 0 0 0,2 1 0 16,5-1 0-16,-2 0 0 0,1-1 0 0,-3 0 128 15,-2-2-128-15,-1 3 0 0,0-2 0 0,1 1 144 16,-1 1-144-16,4 0 0 0,4 0 160 0,-2-1-160 16,-1-3 128-16,-2 1-128 0,-3-1 0 0,0 2 128 15,1-1-128-15,-1 2 0 0,3 0 0 0,1-1 0 16,0 0 128-16,-3-2-128 0,-6 0 0 0,-1-1 0 15,-3 1 0-15,1 0 128 0,-1 1-128 0,1 0 0 0,-1 0 0 16,2-1 0-16,0 0 0 0,1-2 0 0,-1-1 0 0,-2-1 128 16,-5-1-128-16,-1 1 0 0,-1-1 0 0,-1 1 128 15,-3 1-128-15,-1 0 0 0,0 0 144 0,-1 1-144 16,-2 1 128-16,-1-1-128 0,-2 0 160 0,-1-1-160 16,-2 1 368-16,-1-1-32 0,-4-1 0 0,-1 1 0 15,-1 0-32-15,0 0-16 0,-3 1 0 0,0-1 0 16,-2-2-64-16,1 2-16 0,-2 0 0 0,2 2 0 15,-1-1 0-15,-1 1 0 0,-2 1 0 0,-2 6 0 16,3-8-80-16,-3 8 0 0,0-8-128 0,0 8 192 16,0 0-192-16,0 0 0 0,0 0 0 0,0 0 0 15,0 0 0-15,-3-5-208 0,3 5 16 0,0 0 0 32,-9-4-736-32,1 4-144 0,8 0-16 0,-7 3-16 0,7-3-1456 15,0 0-304-15,0 0-48 0,0 0-7008 0</inkml:trace>
  <inkml:trace contextRef="#ctx0" brushRef="#br0" timeOffset="5093.79">15700 12963 17279 0,'0'0'768'16,"7"-2"144"-16,-7 2-720 0,7-2-192 0,-7 2 0 0,0 0 0 0,6-3 1536 0,-6 3 256 16,0 0 64-16,4-4 16 0,-4 4-816 0,0 0-160 15,0 0-48-15,0 0 0 0,0 0-848 0,0 0-288 16,0 0 0-16</inkml:trace>
  <inkml:trace contextRef="#ctx0" brushRef="#br0" timeOffset="40048">2612 14156 3679 0,'0'0'320'0,"0"0"-320"0,-3-7 0 0,-1 1 0 16,-1-1 1744-16,5 7 288 0,0 0 48 0,-4-5 16 15,0-2-1392-15,4 7-256 0,-3-5-64 0,3 5-16 16,-3-8-240-16,3 8-128 0,-5-9 160 0,2 3-160 15,3 6 0-15,-4-8 0 0,-1 0 0 0,1 3 0 0,-2-1 0 16,1 1 0-16,-1-2 0 0,0 2 0 16,-2-1 128-16,0 1-128 0,0-1 0 0,-3 2 0 0,-1-1 176 0,-3 1-176 15,1-1 192-15,0 2-192 0,-1-1 592 0,0 0 16 16,0 1 0-16,-1 1 0 0,0-1 112 0,1 0 32 16,1 1 0-16,0 0 0 0,-2 1-144 0,0 0-32 15,-2 0 0-15,1 0 0 0,-1 2-160 0,2 1-32 16,-1-1-16-16,-1 1 0 0,0 2-48 0,0-1-16 15,1 0 0-15,0 2 0 0,1-1-80 0,-1 0-16 0,2 1 0 0,-1 0 0 16,1 2-208-16,-2 1 0 0,-2-1 0 0,1 1 0 16,1 0 0-16,1 0 0 0,-2 0 0 0,1 1 0 15,-1-1 0-15,2 2 0 0,0 1 0 0,1 1 0 16,-1-1-128-16,1 1 128 0,0-1 0 0,0 1 0 16,1 0-128-16,2 2 128 0,-2 1 0 0,3 0 0 15,0 1-128-15,0 1 128 0,-1-1 0 0,2 3 0 16,-1 0-240-16,0 0 64 0,0 0 16 0,1 3 0 15,-1 1 160-15,1 1 0 0,1-2-144 0,0 1 144 16,-1 1 0-16,-1 2 0 0,-1 2-144 0,3 0 144 16,1 3 0-16,-1-2 0 0,0-2-128 0,2 1 128 15,2-2 0-15,-1 2 0 0,1-2 0 0,1-1 0 16,0-2 0-16,2 1-160 0,0-1 160 0,2 1-128 16,1-1 128-16,1 0 0 0,0 0 0 0,1 1-128 0,0 2 128 15,0-2 0-15,2-1 0 0,0 0 0 0,-1 1 0 16,2-1 0-16,-2-1 0 0,2-1 0 0,0 0 0 0,2 1 0 15,1 1 0-15,-1-2 0 0,-3-2 128 0,4 0-128 16,-1-1 128-16,0 1-128 0,0-1 0 0,0-1 0 16,1 1 0-16,1-1 0 0,-1-1 0 0,1-1 0 15,1 2 0-15,0-2 0 0,0-1 0 0,1 0 128 16,2-5-128-16,0 2 0 0,1-1 128 0,2-1-128 16,-2-1 128-16,3 0-128 0,-1-1 0 0,1 1 0 15,0-1 0-15,1-2 128 0,2 2-128 0,0-3 0 16,-1-1 0-16,1 0 128 0,1-1-128 0,0 0 128 0,-1-2-128 15,-1 0 128-15,-3-1-128 0,1 0 176 0,-1 0-176 16,2 0 192-16,0-2-192 0,0 1 192 0,-1 0-192 0,1-1 192 16,2-2-48-16,0 0 0 0,-1-1 0 0,0 2 0 15,1-1 112-15,1 1 0 0,0 0 16 0,0-1 0 16,-1 2 80-16,1-1 16 0,0-3 0 0,0 0 0 16,-1 0-80-16,0-1-16 0,-3 0 0 0,0-1 0 15,-1 1-112-15,-1-2-32 0,2-1 0 0,0-1 0 16,-2-2 0-16,2 1 0 0,-2-1 0 15,2-1 0-15,-1-1 0 0,1-1-128 0,-2-3 192 0,2 1-64 16,-1 0-128-16,-1 0 0 0,-1-3 144 0,1-2-144 16,-1 1 128-16,0-1-128 0,-2-1 160 0,-2-2-160 15,-1 2 160-15,-2-2-160 0,1-1 160 0,-2 2-160 16,-3 0 384-16,1 2 0 0,-2-1-16 0,-1 1 0 16,-1-2-64-16,-1 3-16 0,-1 0 0 0,0-1 0 0,0-1-96 0,0-1-32 15,0 2 0-15,-1 0 0 0,-1 0-160 0,1-3 160 16,0 0-160-16,0-2 160 0,-2 1-160 0,1-2 0 15,0-1 0-15,0 0 128 0,-1 3-128 0,0 0 0 16,-2 2 0-16,1-2 0 0,-1 1 0 0,0 1 0 16,-2-1 0-16,0 2 0 0,-2-3 208 0,1 4-32 15,-4 1-16-15,1 0 0 0,-1-1 176 0,0 3 48 16,-1 2 0-16,-1 2 0 0,-1-1 16 0,-1 3 16 16,0-1 0-16,-1 5 0 0,-1 1-112 0,2 3-32 15,-2-1 0-15,-1 2 0 0,1 2-272 0,-1 1 128 16,1 0-128-16,-2 3 0 0,-3 2 0 0,1 0-176 15,0 0 0-15,1 2 0 16,0 4-544-16,1 2-112 0,0 1-32 0,0 2-14560 0</inkml:trace>
  <inkml:trace contextRef="#ctx0" brushRef="#br0" timeOffset="-208243.85">1001 11254 1839 0,'0'0'160'0,"8"-7"-160"0,0-2 0 0,-1 1 0 15,-2 0 1600-15,1 3 304 0,0-2 48 0,-6 7 16 16,5-9-1072-16,-1 2-192 0,-4 7-64 0,5-9 0 16,-5 9 96-16,3-9 16 0,-1 0 0 0,-2 9 0 15,0 0 80-15,0-8 32 0,0 8 0 0,0 0 0 16,0 0-80-16,-2-9-16 16,2 9 0-16,0 0 0 0,0 0-240 0,0 0-48 0,0 0-16 0,0 0 0 0,0 0-336 0,-8 3-128 15,8-3 0-15,-4 10 0 0,-3 1 0 0,3 1 0 16,-1 1 0-16,2 3 0 0,0 1-128 0,-1 4 128 15,1 1 0-15,1 1 0 0,-1 1-128 0,0 3 128 16,-1 0 0-16,1 5 0 0,-1 5 0 0,1-1 0 16,0 0 0-16,0 3 0 0,-1 0-128 0,1 4 128 15,0 3 0-15,-1 2 0 0,0 0 0 0,1 4 0 16,0 3 0-16,1 2 0 0,0-1 0 0,0 2 0 16,1 5 0-16,0 0 0 0,0-1 0 0,1 2 0 15,0 0 0-15,0-1 0 0,0-1 0 0,1 1 0 0,0 0 0 0,0 1 0 16,1-1 0-16,1 1 0 0,0 0 0 15,-1 0 0-15,0 0 0 0,1 2 0 0,2 0 0 0,-3 1 0 16,1 0 0-16,2-2 0 0,-1-3 0 0,0 2 0 16,1-1 0-16,-1 2 0 0,2 1 0 0,-1-3 0 15,1-3 0-15,-1 2 0 0,2-4 0 0,-2 1 0 16,1 1 0-16,-3 1 0 0,3 0 0 0,-2-2 0 16,-1 0 0-16,2-3 0 0,-1-1 0 0,2 1 0 15,-2 2 0-15,0-1 0 0,0-1 0 16,-1-2 0-16,1-1 384 0,2-2 0 0,-2-3-16 0,1 3 0 15,1-2-32-15,0 2 0 0,-2-1 0 0,3-2 0 16,-1-3-16-16,2-3 0 0,-2-2 0 0,-1-1 0 16,1-5-32-16,-1 0-16 0,-1-1 0 0,2 0 0 15,-1 0-128-15,2-3-16 0,0-1-128 0,-1-1 192 0,0-2-192 0,-1 1 0 16,0-2 128-16,0 0-128 0,0-1 0 0,-1 1 0 16,-1-2 0-16,2-1 0 0,-1-1 0 0,2 0-192 15,-2-1 48-15,3-1-7600 16,-2-1-1536-16</inkml:trace>
  <inkml:trace contextRef="#ctx0" brushRef="#br0" timeOffset="-206850.36">1073 15859 13647 0,'-16'-3'592'0,"5"1"144"0,-2 1-592 0,-1 0-144 16,2-1 0-16,2 0 0 0,2 0 320 0,1 1 16 16,1-1 16-16,6 2 0 15,-5-1 144-15,5 1 16 0,-7-1 16 0,7 1 0 16,0 0-288-16,0 0-64 0,0 0-16 0,0 0 0 16,0 0-160-16,0 0 0 0,7 7 0 0,2-1 0 0,0 0-144 0,3-1 144 15,3 0-192-15,3-1 192 0,1 0-128 0,5 0 128 0,-1-1 0 0,1 1 0 16,-1-1-128-16,1 0 128 0,3-1 0 0,0 1 0 15,2-1 0-15,0-1 0 0,4 0 0 0,4-1 0 16,1 0-144-16,5 0 144 0,4 1 0 0,0 1-144 16,-2-1 144-16,0 0 0 0,-2 1 0 0,3-2 0 15,3 0 0-15,6 0 0 0,5 0 0 0,-1-2 0 16,1 1 0-16,-1 0 0 0,-2-1 0 0,3 0 0 16,3 0 0-16,7-2 0 0,5 1 0 0,-2 0 0 15,-5 1 0-15,2-2 0 0,0 1 0 0,7 1 0 16,6 0 0-16,-4-1 0 0,-8 0 0 0,3 1 0 15,1 0 0-15,5 1 0 0,5-2 0 0,-3 2 0 16,-6 0 0-16,3 1 0 0,4-1 0 0,3 0 0 16,3 1 0-16,-1-1 0 0,-2-1 0 0,5-1 0 0,7 2 0 0,-5-1 0 15,-5-1 0-15,4 0-128 0,1 0 128 0,3 1 0 16,1-1 0-16,-1 1 0 0,-2-2 0 0,4 2 0 16,4-1 0-16,-4 1 0 0,-4-1 0 0,2 1 0 15,6 0 0-15,-5 1 0 0,-5 1 0 0,1 0 0 16,2-1 0-16,2 1 0 0,-1 0 0 0,0 0 0 15,-3 0 0-15,3 0 0 0,6 0 0 0,-5 1 144 16,-3 0-144-16,1-1 0 0,4 0 128 0,-2 1-128 16,0-1 0-16,0 0 0 0,-1 0 160 0,2 1-160 15,2 0 128-15,-1-1-128 0,-4 0 0 0,4 0 0 16,6 0 0-16,-5 0 0 0,-6 0 0 0,3 0 128 16,6 0-128-16,-5 0 0 0,-4 0 0 0,1 0 0 0,1-1 0 0,0 1 0 15,1 0 128-15,-1 0-128 0,-5 0 128 0,6 0-128 16,3 0 128-16,-4 0-128 15,-8 1 128-15,3-1-128 0,6-1 0 0,-3 1 0 0,-1 0 0 0,-3 0 0 16,-2 0 128-16,4 0-128 0,4 0 128 0,-5 0-128 16,-6 0 128-16,2-1-128 0,4 0 128 0,2 0-128 15,-3 0 256-15,0 0-16 0,-3-1-16 0,3 0 0 16,5 1 48-16,-6 0 16 0,-5 0 0 0,-1 0 0 16,2 0-288-16,3 1 0 0,3-1 0 0,-4 1-144 15,-4-1 144-15,1 0 0 0,4 0 0 0,-1-1 0 16,-2 1 128-16,1 0-128 0,-2 0 128 0,3-1-128 15,4 2 176-15,-6-1-48 0,-5-1 0 0,-1 1 0 16,2 1-128-16,1 0 0 0,2 0 144 0,-1 0-144 0,-5 0 128 16,2 0-128-16,4-2 128 0,-2 2-128 0,1 0 0 0,-4 0 0 15,-2-1 0-15,2-1 0 0,4-1 0 0,-1 0 0 16,-4-1 0-16,-1 1 0 0,-3-1 0 0,2-1 128 16,2 1-128-16,-1-1 0 0,-1 0 192 0,-5 0-16 15,-2 1-16-15,0 1 0 0,1 1 336 0,2-1 64 16,0 0 16-16,-1 0 0 0,-6-2-192 0,1 2-16 15,1 1-16-15,4 0 0 0,5-1-96 0,-2 2 0 16,-6 0-16-16,0 0 0 0,-1 0-48 0,5 1-16 16,3 0 0-16,-2 0 0 0,-4 0-176 0,-1 0 0 15,2 0 0-15,4 0 0 0,3 0 0 0,-3 0 0 16,-5-1 0-16,-1-1 0 0,0 0 0 0,-1-1 128 16,0 1-128-16,1 0 128 0,1-1-128 0,-9-1 0 0,-4-1 0 0,-2 0-176 15,-2 1 176-15,-2 0 0 0,-2 0 0 16,0 0 0-16,2 1 224 0,-4-2-32 0,-2 1 0 0,-3-1 0 15,-3 1 384-15,1 0 80 0,-2-2 16 0,3 2 0 32,0-1-192-32,2 2-32 0,0 0-16 0,1-1 0 0,1 1-256 0,-1 0-48 0,-5-2-128 0,-1 1 192 15,-4 0-192-15,-1-1 0 0,-3 2 0 0,1 0 0 16,-3 0 0-16,0 1 0 0,-4-1 0 0,-1 1 0 16,-1 1 0-16,-4 1 0 0,-3-1 0 0,-2-1 0 31,-1 2-240-31,-2-1-144 0,-9 1-16 0,0 0-16 0,0 0-560 15,0 0-112-15,-2-8-32 0</inkml:trace>
  <inkml:trace contextRef="#ctx0" brushRef="#br0" timeOffset="-206068.03">17287 11101 17503 0,'-11'-14'768'0,"5"5"176"0,-2-1-752 0,2 2-192 16,0 1 0-16,6 7 0 0,0 0 2336 0,0 0 432 0,0 0 96 0,0 0 16 16,0 0-2432-16,-1 11-448 15,-1 0-128-15,2 3-16 0,0 3-96 0,2 1-16 16,0 2 0-16,0 2 0 0,1 1-64 0,0 3-32 0,0 0 0 0,0 3 0 15,1 0 0-15,-1 3 0 0,-1 0 0 0,0 2 0 16,0 3 352-16,-1 1-176 0,0 3 176 0,-1 3-128 0,0 1 128 0,1 3 0 16,-1 3 128-16,1 1-128 0,2 0 0 0,-2 4 0 0,2 4 0 15,-1-2-128-15,1 0 128 0,0 3 256 0,1 2-64 0,0 2-16 16,0 3 80-16,1 0 0 0,0 0 16 0,1 1 0 16,-2 3-48-16,2 1-16 0,-1-1 0 0,0 2 0 15,-1-2-208-15,0 4 0 0,1-1 128 0,-1 3-128 16,1 4 160-16,-1-3-16 0,-1-2 0 0,1 1 0 15,-1 1 0-15,0 3 0 0,2-1 0 0,0-2 0 16,0-3-16-16,-1 0-128 0,-1 2 192 0,1 0-64 16,0 0 112-16,-2-2 16 0,1-3 0 0,-1-4 0 15,1-2 64-15,0-1 32 0,-1 0 0 0,2-4 0 16,-1-4 32-16,1-2 16 0,0-4 0 0,0-3 0 16,-1-1-208-16,1-3-32 0,-1-3-16 0,1-1 0 15,0 1-144-15,0-6 0 0,-1-4 0 0,2-3 0 16,-2-3 0-16,0-3 0 0,-2-1 0 0,-1 0 0 15,-2-1-432-15,0-3-16 0,-2-3 0 0,0 1 0 16,-1-1-1264-16,-3-1-256 16,-2 0-48-16</inkml:trace>
  <inkml:trace contextRef="#ctx0" brushRef="#br0" timeOffset="-204409.59">1267 11382 11055 0,'0'0'976'0,"-8"-5"-784"15,-1 1-192-15,2 0 0 16,-1 0 1296-16,8 4 224 0,0 0 32 0,0 0 16 16,0 0-816-16,0 0-176 0,0 0-16 0,0 0-16 0,0 0-544 0,0 0 0 15,8-2 0-15,2 0-192 0,1 1 192 0,3 0-192 16,1 1 192-16,5-1-192 0,2-2 192 0,2 1 0 16,3 0 0-16,5 0 0 0,4-1-128 0,2-2 128 15,4 0 0-15,-1 0-144 0,-3-1 144 0,3-1 0 16,1 0 0-16,2 1 0 0,2-1 0 0,5 2 0 15,3-2 0-15,2 3 0 0,-1 0 0 0,0 1 0 16,-2-2 0-16,2 0-128 0,3 1 128 0,5 1 0 0,4-1 128 0,-1 0-128 16,-4-1 0-16,4 2 128 0,1 0-128 15,5 0 0-15,3-1 0 0,0 1 0 0,0-3 0 0,1 1 0 16,-1-2 160-16,5 2-32 0,5 0-128 0,0 1 192 16,-4-3-192-16,1 1-128 0,0 0 128 0,3 1-208 15,7-1 208-15,-3 1 0 0,-4-3 0 0,3 3 0 16,4 0 0-16,-1 1 0 0,-2-3 0 0,0 1 0 15,-1-1 0-15,4 2 0 0,6-1 192 0,-4 1-192 16,-5-2 0-16,2 1 0 0,4 2 0 0,-1-1-192 16,0-2 192-16,-3 1 0 0,-1 2 0 0,5-1 0 15,5-1 0-15,-3 1 0 0,-5 0 0 0,4 0 0 16,4 1 0-16,-4 0 0 0,-6-3 0 0,2 3 0 16,3 1 0-16,1-1 128 0,-1 0 0 0,0 0-128 15,-4-1 0-15,3 2 0 0,4 0 0 0,-5 0-144 16,-6 0 144-16,2 0 0 0,2-1 0 0,1 1 0 0,-1 0 128 0,0 0 48 15,-4-3 16-15,6 3 0 0,3-1 0 0,-2 1 0 16,-9-1 0-16,3-1 0 0,3 2 0 0,1 1 16 16,-3 0 0-16,2-1 0 0,-3 1-208 0,5-1 0 31,2 0 0-31,-2 0 0 0,-7 0 0 0,1 1 0 0,5 0 0 0,0 0 0 0,-1-1 0 0,-2 2 0 16,-3 0 144-16,4 0-144 0,6 0 0 0,-4 0 128 15,-5 0-128-15,1 0 0 0,4 0 0 0,-1 1 128 16,-1 1-128-16,-2-1 0 0,-2-1 0 0,3 1 0 15,5-2 0-15,-2 2 0 0,-3-1 0 0,-1 1 0 16,1 0 0-16,1 0 0 0,1 0 0 0,-2 0 0 0,-3 0 0 16,2 0 0-16,5 0 0 0,-3 0 0 0,-4 0 128 0,1 0-128 31,-3 0 0-31,3-1 0 0,6 2 0 0,-5-1 0 0,-6-1 0 0,4 0 0 0,2-1 0 0,-2-1 0 16,-3 2 192-16,0-1 0 0,-5 0 0 0,3 0 0 15,3 1 272-15,-3 0 64 0,-4 0 16 0,0 0 0 16,0 0-224-16,2-1-32 0,3 1-16 0,-3 0 0 15,-1 1-16-15,-2 0-16 0,-1 1 0 0,3 0 0 16,4 1-112-16,-1 0 0 0,-3-1-128 0,1 1 192 16,-1 0-192-16,5 0 0 0,2 1 128 0,-2-1-128 15,-5 0 0-15,1 0 0 0,0 0 0 0,3 2 0 16,1-2 0-16,-2 1 0 0,-6 1 0 0,-1-1 0 16,1-1 0-16,1 1 0 0,2 1 0 0,-3-1 0 15,-6-1 0-15,-1 0 0 0,0 1 0 0,1-2 0 16,1 1 0-16,-2 0 0 0,-3-1 0 0,-1 0 0 15,0 0 0-15,1 0 0 16,2 2 128-16,1-2-128 0,-1-1 0 0,-2 0 0 16,-3-1 0-16,-2 0 0 0,2-1 0 0,2 1 144 15,2-1-144-15,-1 0 128 0,-4 0 64 0,0 1 0 16,-1-2 0-16,-2 1 0 0,1 0 208 0,0 0 48 16,-2 0 16-16,-1-1 0 0,-2 2-96 0,-2 0-32 15,-6-1 0-15,-2 1 0 0,-2 0-160 0,-2 1-48 16,-3 0 0-16,-1 1 0 0,-5 0-128 0,0 0 128 15,-4 0-128-15,-2 1 128 0,-4 1-128 0,-3-1 0 16,-2 0 144-16,-3 0-144 0,-1-1 144 0,-2 2-144 0,-1-2 192 0,-2 0-192 16,-7-1 0-16,9 2 0 0,-9-2 0 0,9 3-192 15,-9-3-272-15,7 5-48 0,-7-5-16 0,0 0 0 16,6 6-1808-16,-6-6-352 0,0 0-80 0</inkml:trace>
  <inkml:trace contextRef="#ctx0" brushRef="#br0" timeOffset="-204299.73">17562 10984 24527 0,'0'0'1088'0,"0"0"224"0,0 0-1056 0,0 0-256 0,0 0 0 0,0 0 0 0,0 0 1024 0,0 0 160 0,0 0 32 0,0 0 0 16,0 0-720-16,0 0-144 0,-5 11-32 0,-1 4-13488 31</inkml:trace>
  <inkml:trace contextRef="#ctx0" brushRef="#br0" timeOffset="-187399.32">4165 17873 3679 0,'0'0'160'0,"-8"2"32"0,-4 0-192 0,2 2 0 0,0-1 0 0,1 0 0 16,0-1 432-16,0 2 32 0,1-1 16 0,-1 0 0 16,1 0 48-16,-1 0 16 0,-1 0 0 0,2 0 0 15,-2 2-208-15,0-1-32 0,1 0-16 0,0 0 0 16,-1 0-32-16,3 1 0 0,-3-2 0 0,1 0 0 15,1 1 256-15,0-1 32 16,8-3 16-16,-7 3 0 0,7-3-16 0,-8 2 0 0,8-2 0 0,0 0 0 16,0 0 176-16,0 0 48 0,0 0 0 0,0 0 0 15,0 0-224-15,0 0-32 0,0 0-16 0,7-5 0 16,0 1-176-16,3-1-16 0,0 1-16 0,0-1 0 16,3 1-48-16,2 1-16 0,1-1 0 0,1 1 0 15,0 1-224-15,2 0 144 0,1-1-144 0,2 2 128 16,1 0-128-16,3 1 192 0,2 0-192 0,0 0 192 15,2-1-192-15,0 0 192 0,-4 0-192 0,2 1 192 0,-1 0 0 0,2 0 16 16,0-1 0-16,3 0 0 0,1 0-64 0,2 1-16 16,2-1 0-16,3-1 0 0,6 0-128 0,-4 0 192 15,2-1-192-15,-2-1 192 0,-1 1-64 0,0 0-128 16,-1 0 192-16,2 0-64 0,0 1 32 0,3 0 0 16,3-1 0-16,-2-1 0 0,0 1-160 0,-3 0 128 15,-5-1-128-15,-2 1 128 0,0 0-128 0,-3 1 0 16,-3-1 144-16,1 3-144 0,-1 0 0 0,-1 0 128 15,-3 0-128-15,-2 0 0 0,-2 2 128 0,-1-1-128 16,-3 1 128-16,-1 0-128 0,-4-1 128 0,0 1-128 16,-2-1 128-16,-2 2-128 0,-9-3 0 0,0 0 144 0,8 3-144 0,-8-3 0 15,0 0 0-15,0 0 0 0,0 0 0 0,0 0 0 32,0 0-1616-32,0 0-288 0</inkml:trace>
  <inkml:trace contextRef="#ctx0" brushRef="#br0" timeOffset="-186883.3">4164 18068 17615 0,'-15'2'768'0,"6"-1"192"0,-2 0-768 0,2 0-192 0,2 1 0 0,1 1 0 0,0-1 0 0,6-2-176 16,0 0 48-16,0 0 0 0,0 0 384 0,0 0 64 16,0 0 32-16,0 0 0 0,12 0 48 0,0 0 16 15,-1-1 0-15,4 0 0 0,4-1-16 0,2 1 0 16,1-1 0-16,3 0 0 0,0 1 48 0,2 0 16 15,-2-1 0-15,1 0 0 0,1 2-112 0,3 0-32 16,1-1 0-16,2 1 0 0,3 0-64 0,2 0 0 16,3 0-16-16,4 1 0 0,4 1-80 0,1 0-16 15,-4-2 0-15,0 0 0 0,2 0 32 0,1-1 0 0,2 1 0 0,3-1 0 16,3-1 112-16,0 1 32 0,-3 0 0 0,-2 0 0 16,-3-1-80-16,1 0-16 0,0 1 0 0,2-2 0 15,1 0 0-15,-2 0 0 16,1 1 0-16,-6-1 0 0,-5 1 48 0,-2 0 16 0,-4 0 0 0,-2 1 0 15,-2 0-128-15,-3 0-32 0,-3-1 0 0,-1 1 0 16,-5 0-128-16,-1 1 0 0,-3 0 144 0,-1 0-144 16,-3 0 128-16,-11 0-128 0,0 0 160 0,7 2-160 15,-7-2 128-15,0 0-128 0,0 0 0 0,0 0 0 32,0 0-320-32,0 0-144 0,0 0-48 0,0 0 0 0,0 0-2336 15,-7 4-480-15</inkml:trace>
  <inkml:trace contextRef="#ctx0" brushRef="#br0" timeOffset="-186727.05">5767 17922 30863 0,'-15'-1'1360'0,"5"0"304"0,-1 0-1344 0,-1 0-320 16,1 1 0-16,-1 0 0 0,-1 1 272 0,4 1-16 15,9-2 0-15,-9 1 0 0,9-1-256 0,0 0 160 16,0 0-160-16,0 0-9392 15,0 0-1952-15</inkml:trace>
  <inkml:trace contextRef="#ctx0" brushRef="#br0" timeOffset="-161774.47">4021 16908 5519 0,'0'0'496'0,"0"0"-496"16,0 0 0-16,0 0 0 0,0 0 768 0,0 0 48 15,0 0 16-15,0 0 0 0,0 0-608 0,7-3-224 16,-7 3 176-16,0 0-176 0,9-2 192 0,-9 2-64 15,0 0-128-15,0 0 192 0,0 0 0 0,0 0-16 0,9-4 0 0,-9 4 0 16,0 0 352-16,0 0 80 0,0 0 16 0,0 0 0 31,0 0 256-31,0 0 48 0,-2-7 16 0,2 7 0 0,0 0-112 0,0 0-32 0,0 0 0 0,0 0 0 16,0 0-352-16,0 0-64 0,0 0 0 0,0 0-16 16,0 0-208-16,0 0-32 0,0 0-128 0,0 0 192 15,-6 6-192-15,3 3 0 0,-1 0 0 0,2 2 0 16,0 2 128-16,0 3-128 15,-2 0 0-15,2 4 0 0,-1 2 160 0,1 4-160 0,-1 4 160 0,1 2-160 16,0 1 0-16,1 4 0 0,1 3 0 0,-1 1 0 16,0 1 0-16,1 1 0 0,0 0 0 0,0 2 0 15,1 2 0-15,1-1 0 0,-2-1 0 0,2 2 0 16,2-1 0-16,-1 1 0 0,0-2 0 0,3 1 0 0,-1-3 0 0,2 0 0 16,0-3 0-16,1-1 0 0,1-3 0 0,0-2 0 15,0-1 0 1,0-1 0-16,-1 0 0 0,0-2 0 0,0-2 128 0,-1-1-128 0,1-3 192 0,0-2-16 15,-2-3 0-15,1-2 0 0,-2 0 16 0,0-3 0 16,-2-1 0-16,0-2 0 0,1-2-64 0,-4-9-128 16,1 6 192-16,-1-6-64 0,0 0-128 0,0 4 128 15,0-4-128-15,0 0 128 0,0 0-128 0,0 0 0 16,0 0-160-16</inkml:trace>
  <inkml:trace contextRef="#ctx0" brushRef="#br0" timeOffset="-161100.15">4088 16915 6447 0,'-12'-11'576'0,"5"5"-576"0,-1-1 0 0,0 0 0 0,1-2 1200 0,-1 4 128 0,0-1 16 0,3 2 16 0,5 4-752 0,-7-7-160 16,2 0-16-16,0 1-16 0,5 6 288 0,0 0 48 15,-4-5 16-15,4 5 0 0,0 0-448 0,0 0-64 16,0 0-32-16,0 0 0 16,0 0-224-16,0 0 0 0,0 0 0 0,0 0 0 0,0 0 0 0,0 0 0 15,0 0 0-15,0 0 0 0,0 0 0 0,7 4-160 16,3-1 160-16,2-1-128 0,3-2 128 0,0 0 0 16,2 0 0-16,2 0 0 0,2 0 0 0,4 0 0 15,1-1 0-15,4 0 0 0,2-1 384 0,-1-1 16 16,2-2 0-16,-1 1 0 0,-2 1 64 0,1-1 16 0,0-1 0 0,2 2 0 15,2 0-128-15,1 1-32 0,0-1 0 0,5 0 0 16,4-2-160-16,3 2-32 0,-1 0-128 0,0-2 192 16,0 1-64-16,0-1-128 0,-1 1 176 0,2 1-176 15,4-1 128-15,2 0-128 0,4-2 0 0,-3 1 0 16,-3-2 128-16,0 1-128 0,-1-1 0 0,2 2 0 16,0 0 192-16,4 0-192 0,4 1 192 0,-5 0-192 15,-5-1 320-15,-1 0-32 0,-3 3-16 0,0 0 0 16,0-2-48-16,0 1-16 0,0 0 0 0,-1 1 0 15,-2-3-32-15,-2 3-16 0,-2-1 0 0,-3-2 0 0,-2 3 32 16,0 0 16-16,-4-1 0 0,1 0 0 0,0 1 32 0,-3 0 0 16,-1 1 0-16,1 1 0 0,-1 0-240 0,0 0 0 15,0 0 0-15,-1 2 0 0,-5 0 0 0,0-1 0 16,-3 1 0-16,-3-1 0 0,-1-1 0 0,-3 1 0 16,0 0 0-16,-3 0 0 0,-9-1-320 0,7 1-48 15,-7-1-16-15,0 0 0 16,0 0-528-16,0 0-112 0,0 0-32 0</inkml:trace>
  <inkml:trace contextRef="#ctx0" brushRef="#br0" timeOffset="-160740.62">6624 16672 13071 0,'0'0'576'0,"0"0"128"0,5-6-576 0,-5 6-128 16,5-5 0-16,-5 5 0 0,5-5 1152 0,-5 5 192 0,6-4 32 0,-1 1 16 15,-5 3-416-15,8-3-80 0,-8 3 0 0,0 0-16 16,0 0-384-16,7 2-80 0,-7-2-16 0,0 0 0 15,7 5-160-15,-7-5-48 0,7 8 0 0,0-2 0 16,-2 2-192-16,2 1 0 0,-2 1 0 0,1 0 0 16,-2 0 0-16,2 2 0 0,-1 1 0 0,1 2 0 15,0 3 0-15,-1 1 0 0,-2 1 0 0,-1 2 0 16,1 2 176-16,-2 1-176 0,1 3 192 0,-2 4-192 16,-3 5 416-16,1 1-32 0,0 4 0 0,0 3 0 15,-4 3 32-15,1 2 0 0,-2-1 0 0,3 1 0 16,-1-2-224-16,2 3-32 0,1 1-16 0,2-3 0 15,1-2-16-15,2 0-128 0,1-2 192 0,0-1-64 16,0-2 112-16,3-2 16 0,-3-1 0 0,2-1 0 0,-1 0-64 16,1-4 0-16,-2-5 0 0,2-1 0 0,-4-5-192 0,0-2 128 15,-1-2-128-15,-1-3 0 16,0-3 0-16,-1-1 0 0,-1-2 0 0,0-1 0 16,2-9-496-16,-6 7-192 0,6-7-32 0,-7 1-16 15,-2-2-2496-15,0-3-496 0,-2-1-112 0</inkml:trace>
  <inkml:trace contextRef="#ctx0" brushRef="#br0" timeOffset="-160239.45">4648 18202 3679 0,'-23'-11'320'0,"8"3"-320"0,-2-1 0 0,2 2 0 15,0-1 3632-15,1 0 656 0,3 1 128 0,1 0 16 16,2 1-3120-16,1 1-624 0,3-1-128 0,1 1-32 16,3 5-224-16,0-7-48 0,0 7-16 0,6-5 0 0,-6 5-240 0,11-5 0 15,2 1 0-15,4 1 0 0,-2-2-160 0,7 2 160 16,3-2-128-16,11 0 128 16,2 0-128-16,7-2 128 0,6 0-128 0,0 0 128 15,2-1 0-15,8-2 0 0,3 1 0 0,5-1 0 0,6 1 352 0,-2 0 48 16,-3-3 16-16,-1 0 0 0,-1 2-144 0,4 0-16 15,1 1-16-15,-4 0 0 0,-6-1-32 0,-2 1 0 16,-3 1 0-16,-2 0 0 0,-1 0-80 0,-2 2-128 16,-2-2 176-16,-5 2-176 0,-5 0 128 0,-5 0-128 15,-2 2 0-15,-4 0 0 0,-4-1 128 0,2 3-128 16,-3-1 0-16,0 3 0 0,-2 1 0 0,0 0 0 0,-2 1 0 0,0 1 0 31,-2 1-432-31,0 0-80 0,-3 0-32 0</inkml:trace>
  <inkml:trace contextRef="#ctx0" brushRef="#br0" timeOffset="-156453.56">6964 18126 4607 0,'0'0'192'0,"0"0"64"0,0 0-256 0,0 0 0 0,-8-1 0 0,8 1 0 15,0 0 2192-15,-5-3 400 0,5 3 80 0,-6-5 16 16,6 5-1104-16,-4-4-224 0,4 4-32 0,0 0-16 15,-2-8-480-15,2 0-80 0,0 1-32 0,2-1 0 16,-1 0-32-16,2-1-16 0,4 0 0 0,-1-1 0 16,0 0-64-16,0 0-16 0,2 0 0 0,1 0 0 15,1 0-224-15,0 1-48 0,0 1-16 0,0 0 0 16,1 1 16-16,0 3 0 0,0 1 0 0,-2 0 0 16,1 2-16-16,0 3 0 0,1 2 0 0,-2 1 0 15,0 4-64-15,-1 3-16 0,-2 2 0 0,0 3 0 16,-2 1-80-16,-1 2-16 0,0 4 0 0,-3 2 0 15,-2 1-128-15,0 3 0 0,-1 2 0 0,0-2 0 0,-1-3-384 0,1-4 32 16,0-4 16-16,-1-2 0 0,1-4 336 0,0-2 0 16,0-2-144-16,3-9 144 0,0 0 0 0,0 0 176 15,0 0-32-15,0 0 0 0,0 0 304 0,0 0 48 16,0 0 16-16,-3-8 0 0,2-2-96 0,2-4-16 16,2-3 0-16,1-3 0 0,1-3-400 0,2-3 0 15,1-3 0-15,-1 1 0 0,2-1 0 0,-1 3 0 16,-3 0 0-16,1 7-176 0,-2 2 176 0,0 5 0 15,-1 4 0-15,-3 8-128 0,0 0 128 0,0 0 176 16,0 0-48-16,0 0 0 0,0 0 208 0,-2 10 48 16,-2 2 0-16,1 1 0 15,0 4-256-15,0 1-128 0,0 0 128 0,2 0-128 0,0-1 0 0,2 0 0 0,1-1 0 0,1 1 0 16,-1-1 0-16,2 0 0 0,2-4 0 0,0 0 0 16,3-1 0-16,1-2 0 0,0-3 0 0,2 0 0 15,0-3-176-15,1-2 0 0,1-2 0 0,-1-1 0 31,1-2-352-31,-2-3-80 0,1-2-16 0,2-2 0 16,-2-2-560-16,1-1-112 0,-4-2-32 0</inkml:trace>
  <inkml:trace contextRef="#ctx0" brushRef="#br0" timeOffset="-156171.78">7377 17735 5519 0,'-4'-6'496'15,"0"-3"-496"-15,-1-2 0 0,2 2 0 0,0 2 3984 0,0 0 704 16,0 0 144-16,3 7 32 0,0 0-2880 0,0 0-560 16,0 0-112-16,0 0-32 0,0 0-656 0,0 0-144 15,0 0-32-15,2 12 0 0,-1 1 80 0,1 1 16 16,-1 1 0-16,0 2 0 0,-1-1-240 0,-1 1-48 15,0-1-16-15,-2 1 0 0,0-1-240 0,0 1 176 16,-1-2-176-16,0 1 160 0,0-2-160 0,0-2 0 16,1 0-160-16,1-2 160 15,2-10-1664-15,0 10-224 0,0-10-48 0</inkml:trace>
  <inkml:trace contextRef="#ctx0" brushRef="#br0" timeOffset="-155418.85">7898 17944 6447 0,'0'0'576'0,"0"0"-576"16,0 0 0-16,0 0 0 0,-4-6 3824 0,4 6 656 15,0 0 128-15,0 0 16 0,-5-2-2960 0,5 2-608 16,0 0-112-16,-9 3-32 0,9-3-560 0,-8 8-112 15,1 0-32-15,1 2 0 0,3 1-208 0,1 1 128 16,0-1-128-16,2-1 0 0,2 1 128 0,2 0-128 16,-2 0 0-16,3-1 0 0,-1 0 0 0,2-1 0 15,1-2 0-15,2-2 0 0,-1-1 320 0,2 0-16 0,0 0-16 16,1-4 0-16,1-2 224 0,0-1 64 0,-1-4 0 0,0-1 0 16,-1 0-144-16,0-2-32 0,0-1 0 0,-1-1 0 15,0-2-80-15,-1 0-32 0,-1-2 0 0,-2-1 0 16,-2-1 32-16,1 2 16 0,-1 1 0 0,-2 1 0 15,-1 3 32-15,0 3 0 0,-1 0 0 0,1 8 0 16,0 0 32-16,0 0 16 0,0 0 0 0,0 0 0 16,-8-3-48-16,8 3-16 0,0 0 0 0,-7 6 0 15,-1 2-352-15,2 4 144 0,2 3-144 0,0 2 0 16,-1 0 0-16,2 3 0 0,0 2 0 0,0 2 0 0,1 3 0 16,1 3-144-16,0 1 144 0,1 4-128 0,0 0 128 15,0 1 0-15,1 0-144 0,-1-15 144 0,0 3 0 0,0 3 0 16,0 1 0-16,0 2 0 0,1 0 0 0,0 0 0 15,0-2 0-15,3 22 0 0,-2-10 0 0,0-8 0 16,0-6 0-16,-1-6 0 0,-1-3 0 0,0-4 0 16,-1-2 0-16,0-2 128 0,1-9-128 0,-3 8 192 15,3-8-192-15,-6 5 192 0,-1-2 0 0,7-3 16 16,-10-1 0-16,1-1 0 0,0-2 0 0,0-2 0 16,-1-1 0-16,2-3 0 0,-2-1-80 0,1-3 0 15,0-1-128-15,0-1 192 0,1-4-192 0,1 1 144 16,3 0-144-16,1 1 128 0,3-3-128 0,3-1 0 15,1-1 0-15,-1 9 0 0,2-1-224 0,1-3 80 16,3 1 16-16,2-2 0 16,2-1-256-16,2 1-32 0,-1-1-16 0,13-15 0 15,-5 4-1328-15,0 4-272 0,-1 3-48 0</inkml:trace>
  <inkml:trace contextRef="#ctx0" brushRef="#br0" timeOffset="-155184.41">8176 17602 32943 0,'0'0'1456'0,"1"-7"304"0,-1 7-1408 0,0 0-352 0,0 0 0 0,0 0 0 0,0 0 176 0,7 6-48 15,-3 3 0-15,-1 3 0 16,0 2 144-16,-1 4 32 0,-1 3 0 0,-1 1 0 0,1 1-304 0,-1 2 0 15,0 1 0-15,0 0 0 0,-1 2-256 0,-1 2-128 16,-3 3 0-16,3 0-16 16,-2-2-3152-16,3-4-624 0,-4 1-128 0,4-7-32 0</inkml:trace>
  <inkml:trace contextRef="#ctx0" brushRef="#br0" timeOffset="-154102.12">8774 17998 13823 0,'0'0'1216'0,"0"0"-960"0,0 0-256 0,0-7 0 16,2 0 2160-16,-2 7 384 0,3-9 80 0,1 2 0 15,3 0-1344-15,-1 1-288 0,2-1-48 0,1-1-16 16,1 0-272-16,0 1-48 0,0 0-16 0,1 2 0 16,2-1-64-16,-2 3-16 0,-1-2 0 0,0 3 0 15,-10 2-128-15,11 0-16 0,-1 2-16 0,-2 3 0 16,-1 2-128-16,0 4-32 0,-2 3 0 0,-2 2 0 16,0 3-32-16,-3 2-16 0,-3 0 0 0,0 3 0 15,-2 2-144-15,-3 4 0 0,-1 1 0 0,0 0 128 16,-4-1-128-16,1-3 0 0,1-4 0 0,0-2 0 15,0-4 0-15,0-1 0 0,1-3 0 0,3-1 128 0,3-2 16 0,2-1 0 16,2-9 0-16,0 0 0 0,0 0 240 0,5 9 32 16,2-4 16-16,3-1 0 0,1-1-176 0,2-3-16 15,0-3-16-15,3 0 0 0,1-2-96 0,2-2-128 16,2-2 176-16,0 0-176 0,0 1 0 0,1-1 0 16,-4-1 0-16,1 0 0 15,-1 0-368-15,-2 0-80 0,-3 1 0 0,1 1-16 16,-2-1-528-16,-1 1-96 0,-3 0-32 0</inkml:trace>
  <inkml:trace contextRef="#ctx0" brushRef="#br0" timeOffset="-153898.99">8708 18164 35935 0,'0'0'3200'16,"0"0"-2560"-16,0 0-512 0,6-6-128 15,3 0-1104-15,1 2-240 0,2-2-64 0,3 1 0 0,3-2 944 0,2 0 176 0,3-1 32 0,2 0 16 16,4-1 240-16,-3 2 0 0,-1 0 0 0,1-1 0 16,-3 1 0-16,0 0-144 0,-1 1 144 0,-2 0-128 31,-4 2-2192-31,-1 0-432 0,4 0-96 0,-19 4-16 0</inkml:trace>
  <inkml:trace contextRef="#ctx0" brushRef="#br0" timeOffset="-153615.99">8548 18305 23039 0,'0'0'2048'0,"0"0"-1648"0,0 0-400 0,0 0 0 31,11-2-816-31,1 0-240 0,2 0-48 0</inkml:trace>
  <inkml:trace contextRef="#ctx0" brushRef="#br0" timeOffset="-151939.45">9236 17656 7359 0,'5'-5'656'0,"-1"0"-528"0,-4 0-128 0,5-2 0 0,-1 1 2672 0,2-1 496 0,-1 2 96 0,-1-1 32 16,1-1-2528-1,0 1-512-15,-1-2-112 0,-1 2-16 0,0-1 128 0,1-2 0 0,-4 1 16 0,0 0 0 16,0-1 16-16,-2 3 0 0,0 0 0 0,0-2 0 16,-3-1 112-16,-2 0 32 0,-1 0 0 0,-2-2 0 15,-1 0-208-15,-11-9-32 0,1 2-16 0,2 3 0 16,-2 0-48-16,0 1-128 0,-1 0 192 0,-1-2-64 0,-1 2 144 0,-2 2 32 16,0 1 0-16,-2 1 0 0,1 1 16 0,-3 2 0 15,-3 0 0-15,-4-1 0 0,-4 0-112 0,-1-3-16 16,-1 1 0-16,0 1 0 0,1-1-192 0,0 1 0 31,1 1 128-31,-1 3-128 0,-1-2 0 0,-2 2 0 0,-4-1 0 0,0 1 0 0,1-1 0 0,1 0 0 16,2 1 0-16,2 2 0 0,3 0 0 0,-1 1 0 15,4-1 0-15,-3 1 0 0,-3 0 0 0,-1 0 0 16,-2 2 0-16,1 2 0 0,1 0 0 0,1 1 0 0,0 2 0 0,0 1 0 16,1 2 0-16,-4 1 0 0,-2 1 0 0,1 2 0 15,-2 0 0-15,3 0 0 0,2 0 0 0,2 3 0 16,3-1 0-16,1 2 0 0,3 1 0 0,1 2 0 15,2 0 0-15,0 0 0 0,1 0 0 0,3 1 0 16,-3-1 0-16,4 2 0 0,1 0 0 0,4 2 0 16,4 3 0-16,1-1 0 0,1-1 0 0,1 1 0 15,1 2 0-15,1 0 0 0,0 2 128 0,0-1-128 32,1 2 0-32,1 0 0 0,1 0 0 0,2-1 0 0,-2 1 0 0,1 1 0 0,0 0 0 0,3-2 0 15,-1 1 0-15,1-1 0 0,3-1 0 0,-2 3 0 16,1-2 0-16,1-1 0 0,1 1 0 0,0 0 0 0,1 0 0 0,1 0 0 15,0-1 0-15,1 1 0 0,0-1 0 0,0-11 0 16,0 2 0-16,1 0 0 0,0 2 0 0,2 0 0 16,-2 1 0-16,3 0 0 0,1-1 0 0,7 18 0 31,0-5 128-31,3-6-128 0,1-2 256 0,3-3 0 16,1-2 0-16,3-2 0 0,3 1-48 0,1 0 0 15,3-1 0-15,1-3 0 0,0 1-80 0,-1-2 0 16,-1-1-128-16,-11-6 192 0,4 0-192 0,6 0 0 15,3-1 128-15,4 0-128 0,4-1 0 0,1 0 0 16,3-1 0-16,34 3 0 0,-14-2 0 0,-7-3 0 16,-3-1 128-16,-1-1-128 0,1-2 0 0,1 0 0 0,1-1 128 0,-3-1-128 15,-4-1 0-15,-1 1 0 0,-2-3 0 0,2 1 0 16,3-1 128-16,-21 3-128 0,5-1 0 0,3-1 0 16,3 1 128-16,1-2-128 0,-1 1 0 0,0-2 144 15,1 1-144-15,36-7 0 0,-12 2 0 0,-5 1 128 16,-6 1-128-16,-4 1 160 0,-2-1-160 0,-5 1 160 15,-6-2-32-15,-1-1-128 0,-3 0 192 0,0-1-64 16,1-3 48-16,0 1 0 0,2-1 0 0,-1-4 0 16,0-2 16-16,0 0 0 0,2 0 0 0,-4 0 0 15,-3-1 0-15,-3-1 16 0,-2 0 0 0,-13 10 0 16,1-4 64-16,3 0 16 0,-3-3 0 0,2-1 0 16,-1 0-16-16,1-1 0 0,-3 0 0 0,12-17 0 15,-7 4-96-15,-2 4-32 0,-4-1 0 0,-1 1 0 16,-2 2-144-16,-2 2 160 0,-1-4-160 0,-2 1 160 15,0-1-16-15,-2 1 0 0,-3-1 0 0,-2 3 0 0,-1 2 48 0,-1 2 16 16,-2 1 0-16,-2 2 0 0,-2-1 48 0,-1 2 16 16,-2-2 0-16,-2 0 0 0,-2-2 0 0,7 11 0 15,-3-4 0-15,-1 1 0 0,-3-3-80 0,-2-1-32 16,-5-1 0-16,0-1 0 0,-2 0-160 0,-26-17 160 16,8 7-160-16,3 5 160 0,2 3-160 0,2 4 192 15,0 2-192-15,1 2 192 0,1 1-192 0,-6 2 128 16,-7 2-128-16,1 0 128 0,-1-2-128 0,-1 4 0 15,1 1 0-15,0 2 128 0,3 3-128 0,1 3-192 16,-1 1 32-16,-2 2 16 16,-3 2-1088-16,-1 1-224 0,2 2-32 0,2 4-14928 0</inkml:trace>
  <inkml:trace contextRef="#ctx0" brushRef="#br1" timeOffset="-117672.27">13389 815 11967 0,'-1'-5'1072'0,"1"-2"-864"15,1-1-208-15,0 1 0 0,0-1 1376 0,0 0 224 16,-1 1 64-16,1-2 0 0,1 2-16 0,-1 2 0 16,1-1 0-16,-2 6 0 0,2-4-736 0,-2 4-144 15,0 0-16-15,0 0-16 0,0 0-144 0,1 6-16 16,-1 4-16-16,-1 2 0 0,0 4 224 0,-1 2 48 16,-3 4 16-16,1 3 0 0,0-1-384 0,-2 1-80 15,-1 2 0-15,0 1-16 0,-1 0-48 0,3 0-16 16,-3 0 0-16,1-2 0 0,2-1-144 0,-1 0-32 0,1-4 0 0,0-2 0 15,1-2 0-15,1-3 0 16,0-2 0-16,1-2 0 0,1-1 0 0,0-2 0 16,1-7 0-16,0 0 0 0,0 0 256 0,0 0 32 15,3-6 16-15,2-3 0 0,0-4 80 0,3-6 32 16,0-5 0-16,0-4 0 0,2-7-400 0,2-2-144 16,2-5 0-16,0-1 144 0,0-2-144 0,-1 0 0 0,0 1 0 0,-2 3 0 15,-2 5 0-15,1 4 0 0,-1 4 0 0,0 2 0 16,-2 7 0-16,-2 3 0 0,2 5 0 0,-2 3 0 15,0 4 144-15,-5 4 0 0,7 2 0 0,0 7 0 16,-3 3 128-16,1 5 32 0,0 4 0 0,1 3 0 0,-3 2-144 0,1 4-32 16,0 2 0-16,-2 2 0 0,-1 1-128 15,-1 1 0-15,3 1 144 0,-2-2-144 0,0-3 0 0,-1-3 0 16,3-3 0-16,-1-3 128 0,0-3-128 0,0-4 0 16,2-3 0-16,-1-2 128 0,0-3-128 0,-3-8 0 15,0 0 128-15,7 1-128 0,-1-2 448 0,1-3 32 16,1-4 0-16,0-5 0 0,2-6-480 0,1-4 0 15,1-6 0-15,2-3 0 0,0-2 0 0,0-2 0 16,2-1 0-16,0-1 0 0,1 2-144 0,-1 3 144 16,0 3 0-16,-2 4-144 0,-1 4 144 0,0 5 0 15,-3 3 0-15,0 3 0 0,-1 2 0 0,-1 4 0 16,-1 3 128-16,0 3-128 0,-2 1 288 0,1 3-16 16,-1 3 0-16,0 2 0 0,-2 3-48 0,0 3-16 15,2 1 0-15,-3 4 0 0,0 1-80 0,-1 2-128 0,1 2 176 0,-2 1-176 16,-1 1 0-16,0 0 0 0,0 1 0 0,1-1 0 15,1 0 0-15,-1-2 0 16,0-2-192-16,1-2 48 0,0-2-192 0,2-2-48 16,-1-3 0-16,2-2 0 15,1 0-2880-15,0-4-592 0,2-4-112 0</inkml:trace>
  <inkml:trace contextRef="#ctx0" brushRef="#br1" timeOffset="-117375.22">14254 947 17503 0,'-10'9'768'0,"5"-4"176"0,-1 4-752 0,-1 2-192 0,1 4 0 0,-2 1 0 0,0 2 2496 0,2 0 448 16,-1 1 112-16,1 1 16 15,1 0-1664-15,2-1-320 0,2 1-64 0,1 1 0 0,0 0-432 0,4-2-80 16,-1-2 0-16,4-1-16 0,2-2-256 0,2-2-48 16,1-1-16-16,3-3 0 0,2-3 336 15,2-2 64-15,-1-3 0 0,2-4 16 16,-3-2-224-16,1-4-48 0,-1-2-16 0,-2-5 0 0,-1-3-96 15,-1-2-16-15,0-3 0 0,-4-1 0 0,-2-3 16 0,-1-1 0 16,-2 2 0-16,-4 1 0 0,-2 3 144 0,-2 3 32 16,-2 3 0-16,-1 1 0 0,-2 2 32 0,1 3 16 15,-1 3 0-15,0 2 0 0,-1 2-288 0,1 1-144 16,-2 2 160-16,0 4-160 0,-1 1 0 0,-1 2-336 16,-1 2 48-16,-3 1 16 15,2 3-1456-15,1 3-304 0,-1 0-48 0</inkml:trace>
  <inkml:trace contextRef="#ctx0" brushRef="#br1" timeOffset="-116952.97">14581 613 28559 0,'2'-8'2544'16,"-1"1"-2032"-16,0 3-512 0,-1 4 0 0,2-5 512 0,-2 5 16 0,0 0 0 0,0 0 0 15,0 0 528-15,0 0 96 0,2 9 32 0,-1 6 0 16,0 1-368-16,-1 4-80 0,-1 3-16 0,1 5 0 0,-2 1-416 0,0 4-96 16,-1 4-16-16,-1 1 0 15,0 1-192-15,2-1 128 0,-2 2-128 0,3-3 0 0,1-1 128 0,0-4-128 16,0-3 0-16,1-3 144 0,0-1-144 0,3-6 0 16,-2-1 0-16,1-4 128 0,-1-1-128 0,3-4 160 15,-2-2-160-15,0-3 160 0,-3-4 176 0,6 1 48 16,-1-4 0-16,2-4 0 0,1-2 256 0,-1-5 48 15,2-2 16-15,1-4 0 0,1-2-384 0,1-1-80 16,3 0-16-16,-1-1 0 0,0 1-224 0,-1 2-160 16,2 1 32-16,-2 3 0 0,0 3 128 0,-1 3 0 15,-1 2 0-15,-1 4 0 0,-2 0 0 0,1 4 0 16,-3 2 0-16,1 3 0 0,-1 0 128 0,0 3-128 16,-1 1 160-16,1 5-160 0,-1 2 192 0,1 3-64 15,-2 0-128-15,1 2 192 0,-1 2-64 0,0-1-128 16,1 0 176-16,-1 0-176 0,1-1 0 0,-1-2-192 15,0 0 0-15,2-2 0 16,-2 0-384-16,2-3-64 0,-1-1 0 0,2-2-16 16,-2-1-2928-16,-1-4-592 0</inkml:trace>
  <inkml:trace contextRef="#ctx0" brushRef="#br1" timeOffset="-116593">15045 938 34095 0,'0'0'3024'0,"0"0"-2416"0,-2-5-480 0,1-1-128 16,1 0 0-16,3 0 0 0,0 1 0 0,-3 5 0 16,5-5 496-16,3 3 128 0,1 3 16 0,1 1 16 0,0 2-48 0,4 0-16 15,-1 3 0-15,1 3 0 16,-1 2-160-16,0 4-48 0,-1 2 0 0,-1 3 0 16,-1 2-64-16,-1 2-32 0,-1 0 0 0,-2 4 0 15,-3 1-48-15,0-1-16 0,1 2 0 0,-3-2 0 0,-1-3-80 16,0-2-16-16,-2-4 0 0,-1-3 0 15,1-3-128-15,2-3 0 0,0-3 144 0,0-3-144 0,0-5 240 0,0 0-32 16,0 0 0-16,0 0 0 0,4-9 336 0,-1-4 64 16,0-3 16-16,3-4 0 0,-1-4-304 0,2-3-64 15,-1-2-16-15,3-2 0 0,0 0-240 0,2 1 0 16,2 2 0-16,0 1 0 0,2 3 0 0,-1 2 0 16,1 3 0-16,0 3 0 0,-2 3 0 0,0 2-128 0,0 3 128 0,0 3-160 15,-2 0 160-15,2 4-128 16,-2 2 128-16,0 1-128 15,-2 3-784-15,1 1-160 0,0 2-16 0</inkml:trace>
  <inkml:trace contextRef="#ctx0" brushRef="#br1" timeOffset="-115810.3">16486 748 8287 0,'-3'-15'736'0,"2"8"-592"0,-2-2-144 0,0 0 0 0,-2 0 3648 0,1 0 688 0,-1 0 144 0,1 0 16 16,-1 0-2800-16,-1 3-560 0,-1-1-112 0,1 3-32 15,-1 0 320-15,1 2 64 0,-3 2 16 0,0 2 0 16,-1 2-352-16,-1 2-64 0,-2 3-16 0,1 3 0 15,-2 3-576-15,-1 2-112 0,0 5-16 0,-1 2-16 16,1 4-112-16,1 2 0 0,1 0-128 0,0 2 192 16,2 0-192-16,3 0 0 0,0-1 0 0,2-1 0 15,3-2 0-15,0 0 0 0,2-3 0 0,1-2 0 16,1-2 0-16,2-2 0 0,3-2 0 0,-1 0 0 0,2-3 128 0,2-2-128 16,0-2 176-16,2-1-176 0,2-3 224 0,1-1-64 15,2-3-16-15,2-2 0 0,1-3-144 0,0-3 0 16,1-3 0-16,1 0 0 0,-1-4 0 0,1-2-176 15,0-3 16-15,0-1 0 0,-2-2 160 0,0 0-192 16,-2 0 192-16,-2 1-192 0,-3 0 192 0,-1 4 0 16,-2 2 0-16,-2 3 0 0,-3 1 192 0,-1 3-48 15,-3 7 0-15,0 0 0 0,0 0 368 0,0 0 80 16,-3 3 16-16,-3 4 0 0,2 2-176 0,0 2-48 16,-2 3 0-16,1 3 0 0,0 0-256 0,2 1-128 15,0-1 128-15,0 1-128 0,3 1 0 0,3-1 0 16,0 0 0-16,2 1 0 0,1-3 0 0,3-2 0 15,0 0 0-15,0-2 0 0,2-2-224 0,0-3 80 16,3 0 16-16,-1-3 0 16,0 0-672-16,1-5-128 0,3-4-32 0,-1-1-10784 0,0-4-2160 15</inkml:trace>
  <inkml:trace contextRef="#ctx0" brushRef="#br1" timeOffset="-115653.42">16579 803 36111 0,'-13'-14'1600'0,"8"9"320"0,0 0-1536 0,1-1-384 0,0 1 0 0,1 0 0 16,1 1 0-16,2 4 0 15,0 0 0-15,0 0 0 0,0 0-224 0,0 0-80 0,11 2-16 0</inkml:trace>
  <inkml:trace contextRef="#ctx0" brushRef="#br1" timeOffset="-115293.27">16830 953 29487 0,'0'-11'1296'0,"0"11"288"16,3-6-1264-16,0 0-320 0,2-1 0 0,1 1 0 0,2 0 784 0,1 1 112 16,0 4 0-16,0 0 16 0,-1 2-64 0,2 2-16 15,1 1 0-15,0 3 0 0,0 1-448 0,-1 3-80 0,0 3-32 16,-1 1 0-16,-1 1-80 0,-1 3-32 15,2 2 0-15,-5 1 0 0,1 0 16 0,-3 2 0 0,-2-1 0 0,0 0 0 16,0-1-48-16,0-1-128 0,-2-1 192 0,0-3-64 16,-1-4-128-16,1-2 128 15,1-2-128-15,1-3 128 0,0-6 288 0,0 0 48 0,0 0 16 0,2-5 0 16,2-4 320-16,0-2 64 0,0-3 16 0,3-3 0 16,2-4-448-16,1-2-96 0,2-3-16 0,0-2 0 15,0 0-192-15,0 0-128 0,1 3 160 0,-1 3-160 0,-1 0 0 16,0 3 0-16,0 3 0 0,-1 2 0 0,-1 2 0 0,0 4 0 15,0 1 0-15,-2 3 0 0,0-1 0 0,0 5-240 16,-7 0 80-16,7 5 16 16,2 0-1328-16,2 2-256 0,-2 0-48 0,3 2-16 15,0-1-1472-15,0 1-288 0</inkml:trace>
  <inkml:trace contextRef="#ctx0" brushRef="#br1" timeOffset="-114855.42">17666 796 20271 0,'0'0'1792'0,"0"0"-1424"0,-6-3-368 16,1 1 0-16,-3 1 2528 0,0 2 432 16,1 1 96-16,-2 1 16 0,-2 2-1136 0,0 1-208 15,0 4-64-15,0 1 0 0,-2 3-720 0,0 1-160 16,-2 3-16-16,2 0-16 0,0 2-240 0,0 1-32 16,-1 1-16-16,5 1 0 0,1 1-288 0,2-1-176 15,2-1 192-15,3-1-192 0,2 0 0 0,2 0 0 0,4-3 0 0,1-2 0 16,0 0 0-16,3-3 0 15,1-3 0-15,3-3 0 0,-1-1 160 0,3-4-160 16,0-3 128-16,3-3-128 0,-1-4 128 0,3-3-128 16,2-6 0-16,1-4 128 0,3-5-128 0,0-5 0 15,3-4 0-15,0-3 0 0,0-3 0 0,-2-3-144 0,1-5 144 0,-4 1-208 0,-4 1 208 16,-8 8-144-16,-3 1 144 0,-3 1-128 0,-1 2 128 16,-1 4 176-16,-4 5-48 0,0 3 0 0,-1 2 304 0,-1-2 48 15,-1 5 16-15,-1 5 0 0,0 3 16 0,-3 4 16 16,1 1 0-16,4 5 0 0,-7 0-208 0,1 2-32 15,-2 5-16-15,1 4 0 0,-2 3-272 0,3 3 0 16,-4 4 0-16,1 5 0 0,1 4 0 0,0 3 0 16,-1 1 0-16,1 1 0 0,2 0 0 0,-1 8 0 15,1-2 0-15,4-4 0 0,3-3 0 0,3-1 0 16,1-2 0-16,3-1 0 0,1-3-208 0,2-2 48 16,2-4 16-16,3-3 0 15,3-2-1392-15,1-5-256 0,2-3-64 0,0-1-16 16,1-6-1264-16,2-3-256 0</inkml:trace>
  <inkml:trace contextRef="#ctx0" brushRef="#br1" timeOffset="-114542.09">18315 980 2751 0,'0'0'256'0,"0"0"-256"15,0 0 0-15,0 0 0 0,0 0 5168 0,0 0 976 0,0 0 208 0,0 0 48 16,0 0-3872-16,0 0-768 16,0 0-160-16,0 0-16 0,4-3-496 0,2-3-112 15,0 1-16-15,2-2 0 0,0 0-512 0,1-2-96 16,0-2-32-16,2-1 0 0,-1-2-128 0,0-1-48 0,-1-4 0 0,1 1 0 15,-2-3 16-15,-3-1 0 0,-2 0 0 0,-1 2 0 16,-4 2 272-16,-1 3 48 0,-1 3 16 0,-2 2 0 16,-1 2 336-16,-2 3 64 0,-1 4 0 0,-1 3 16 15,-2 2-464-15,-2 4-80 0,-1 3-32 0,-1 3 0 16,3 3-336-16,-1 1 128 0,1 4-128 0,3 0 0 16,3 2 0-16,1 0 144 0,2 1-144 0,3-1 0 0,2 0 0 15,4 1 0-15,2-1 0 0,5 1 0 16,4-3 128-16,1-2-128 0,3-2 0 0,3-3 0 0,2-2 224 15,1-3-64-15,2-1-16 0,1-4 0 0,2-2-144 0,1-5 0 16,1-2 0-16,1-5 0 16,2-4-1408-1,1-3-272-15,2-3-48 0</inkml:trace>
  <inkml:trace contextRef="#ctx0" brushRef="#br1" timeOffset="-110593.8">22574 553 911 0,'0'0'0'0,"0"0"0"0,0 0 0 0,0 0 0 16,2-4 1488-16,1 0 224 0,-2-1 32 0,0 2 16 16,1-2-688-16,0 2-144 0,-1 0-32 0,-1 3 0 15,2-6-32-15,-2 6-16 0,3-4 0 0,-3 4 0 16,1-4-160-16,-1 4-48 0,1-5 0 0,-1 5 0 16,0 0-80-16,0 0-32 0,1-4 0 0,-1 4 0 15,0 0-64-15,0 0-16 0,1-5 0 0,-1 5 0 16,0 0 16-16,0 0 0 0,0 0 0 0,0 0 0 15,0 0-80-15,0 0 0 0,0 0-16 0,0 0 0 16,0-4-48-16,0 4-16 0,0 0 0 0,0 0 0 16,0 0 0-16,0 0 0 0,0 0 0 0,0 0 0 15,0 0-128-15,0 0-32 0,0 0 0 0,0 0 0 16,0 0-16-16,0 0 0 0,0 0 0 0,0 0 0 0,0 0-128 16,0 0 160-16,0 0-160 0,0 0 160 0,0 0-160 0,1 8 192 15,-1-3-192-15,1 2 192 0,0-1-192 0,0 0 160 16,1-1-160-16,-1 2 160 0,0 1-16 0,1-2 0 31,0 1 0-31,-1 1 0 0,0 0-144 0,2 4 160 16,-1-1-160-16,0 2 160 0,-1-2 16 0,0 0 0 0,1-2 0 0,-1 2 0 0,1 2-176 0,-1 0 160 15,1 0-160-15,-1 2 160 0,0 1-160 0,0-1 128 16,0-1-128-16,0 1 128 0,2-1-128 0,-2 0 160 0,-1 2-160 0,1-1 160 16,-1 2 32-16,0-1 0 0,-1 1 0 0,1-1 0 31,1 1 64-31,0 0 0 0,-1 1 16 0,0 1 0 15,1-2-128-15,0 2-16 0,0 1-128 0,0-2 192 16,1 1-192-16,-2 1 0 16,0 0 128-16,2-1-128 0,-1 2 0 0,0 0 0 0,1 0 0 0,-2 0 0 15,0-1 128-15,1 1-128 0,0 2 0 0,0-1 0 16,-1 0 128-16,1 0-128 0,2 1 0 0,-2 0 144 16,0 0-16-16,0 0-128 0,1 0 192 0,-1 0-64 0,0-2 0 0,1 0-128 15,2-1 192-15,-2 0-64 0,-1 1 96 16,1-1 16-16,-1-1 0 0,2 0 0 0,-1 1-48 0,0 0-16 15,0-1 0-15,0 1 0 0,-1 1-32 0,1 0 0 16,-1 0 0-16,0 1 0 0,0 0-144 0,1 1 160 16,-1 0-160-16,1 1 160 0,1-1-32 0,-1 1-128 15,1-4 192-15,-2 1-64 0,1 0 32 0,2 0 0 16,-1-1 0-16,0 0 0 0,-1 0 32 0,1 0 16 16,0 1 0-16,-1 0 0 0,-1 0-32 0,1 1-16 15,1 0 0-15,-1 0 0 0,0 1-16 0,1 0 0 16,-2 2 0-16,2 0 0 0,-2-1-144 0,1-1 192 15,0 0-192-15,0-1 192 0,2 0-192 0,-1 1 192 16,0 2-192-16,2 0 192 0,0-2-192 0,-3 0 0 16,3 1 0-16,-1 2 128 0,2-1-128 0,-1 0 0 15,1-1 0-15,-1 2 0 0,1 0 128 0,-1 0-128 16,0 1 0-16,0-2 128 0,1-1-128 0,-2 1 160 16,-1-1-160-16,2 0 160 0,0 0-160 0,1-1 128 15,-2 0-128-15,0-1 128 0,1-1 0 0,-1 0-128 0,1-1 192 0,-1 1-64 16,0-2 48-16,0-1 0 0,-2 0 0 0,0-2 0 15,1 2-16-15,2 0 0 0,0-2 0 0,-1 2 0 16,-2-2 0-16,1 0 0 0,0-2 0 0,1-1 0 16,-3-2 48-16,1-1 16 0,0 0 0 0,0 0 0 0,1-3-48 0,-1 0-16 15,1-1 0-15,-3 0 0 0,1 0-32 0,0-1-128 16,-1-5 192-16,1 6-64 0,-1-6-128 0,0 0 128 16,0 0-128-16,3 6 128 0,-3-6-128 0,0 0 128 15,0 0-128-15,0 0 128 0,0 0-352 0,0 0-80 16,-6-3-16-16,1-4 0 15,-1-1-3168-15,0-5-640 0</inkml:trace>
  <inkml:trace contextRef="#ctx0" brushRef="#br1" timeOffset="-109059.49">20689 2066 2751 0,'0'0'128'0,"0"0"16"0,-7 0-144 0,2-1 0 16,-1 0 0-16,2 0 0 0,4 1 1744 0,-5-3 320 15,5 3 64-15,0 0 16 0,-4-2-1184 0,4 2-256 16,0 0-32-16,0 0-16 0,0 0-96 0,0 0-32 16,0 0 0-16,0 0 0 0,0 0 144 0,0 0 32 15,0 0 0-15,0 0 0 0,0 0 96 0,0 0 32 0,0 0 0 0,0 0 0 16,4-3-272-16,-4 3-48 15,6-2-16-15,-1-1 0 0,-5 3-288 0,7-2-48 16,0 1-16-16,-1 0 0 0,1 0-144 0,0 0 128 0,1-1-128 0,2 1 128 16,-1-2 208-16,2 0 48 15,2 0 0-15,2-2 0 0,2 1 320 0,1-2 80 0,-1 3 16 0,3 0 0 16,1-2-400-16,1 2-80 0,1 1 0 0,1 0-16 16,1 1-304-16,3 0 0 0,-3-1 0 15,3 1 0-15,0 0 0 0,1 0 0 16,-2 0 0-16,1 0 0 0,-1 0 0 0,1 0 0 0,-1-1 0 0,3-1 0 0,1 0 0 0,2 0 0 15,2-2 0-15,1 1 0 0,2-2 0 16,0 1 0-16,3-1 0 0,-1 1 0 0,-3-2 0 0,0 1 0 16,1 0 128-16,0 0-128 0,1-2 0 0,0 1 0 15,2 1 0-15,0-1 0 0,-2 2 0 0,2-2 0 16,-2 0 128-16,-1 1-128 0,-2-1 0 0,0 2 128 16,-2-2-128-16,1 2 0 0,-1 0 192 0,0 2-192 15,0 1 192-15,1 0-192 0,1-1 128 0,1 1-128 16,-4-1 0-16,1 0 0 0,-2-1 0 0,-1 1 0 15,-1-1 128-15,-1 0-128 0,0 1 0 0,-1 1 128 16,0-2-128-16,-1 2 0 0,2 0 160 0,-3 1-160 16,2 0 128-16,1 0-128 0,-1 0 144 0,0 0-144 15,-2-1 160-15,-1 0-160 0,2 0 192 0,-3 0-64 16,-1-1-128-16,1-1 192 0,-1 1 16 0,2-1 0 16,-3-1 0-16,1 1 0 0,1 0-16 0,1 2 0 15,2 0 0-15,1 1 0 0,0 0-192 0,1 0 128 0,2 0-128 0,-1 0 0 16,-2-2 144-16,1 1-144 0,1 1 128 0,-4-2-128 15,-1-1 0-15,0-1 0 16,-3 1 0-16,0 0 0 0,0 1 0 0,0 1 0 0,0-2 128 16,0 2-128-16,0 0 0 0,-1 1 0 15,-1 0 0-15,2 0 128 0,2 1-128 0,0-1 0 0,-1 1 0 16,1-1 128-16,0-1-128 0,2 1 0 0,-1-1 0 0,-2 0 0 16,-1-1 0-16,0-1 0 0,0 1 0 0,0 0 0 15,0-1 0-15,0 1 0 0,1 1 0 0,-1 0 0 16,0 0 176-16,0-1-48 15,-1 1-128-15,0 0 192 0,1 0-48 0,-1 0-16 0,0-2 0 0,-2 1 0 16,0 0 48-16,0-1 0 0,0 0 0 0,0 0 0 0,0-1-48 0,0 1 0 16,-2-1 0-16,1 2 0 0,0 0-128 0,-2-1 0 15,2 1 0-15,-2 0 128 0,1 0-128 0,-1 0 0 16,0 1 0-16,-2 0 0 0,0 1 0 0,-1-1 128 16,1-1-128-16,0 1 0 0,-4 0 0 0,0 1 128 15,-2 0-128-15,1 0 0 0,0 0 128 0,-1 0-128 16,1-1 0-16,-2 2 128 0,0 0-128 0,-1 0 0 15,-6 0 0-15,7 2 0 0,-1-2 0 0,-6 0 0 16,5 1-224-16,-5-1 80 16,7 1-656-16,-7-1-128 0,0 0-32 0,0 0-8688 15,0 0-1744-15</inkml:trace>
  <inkml:trace contextRef="#ctx0" brushRef="#br1" timeOffset="-108557.64">24623 1418 5519 0,'0'0'240'0,"0"0"64"0,-4-2-304 0,-1 0 0 0,-2-1 0 0,1 2 0 0,1 0 2672 0,5 1 464 16,-6 0 112-16,6 0 16 0,0 0-1840 0,0 0-352 15,0 0-80-15,0 0-16 0,0 0-304 0,0 0-64 16,0 7-16-16,3 0 0 0,-1 1-208 0,3 0-32 16,3-2-16-16,1 1 0 0,3-1-96 0,-1 0-32 15,2 0 0-15,3-1 0 0,0 1-80 16,1 0 0-16,-1-1-128 0,2-1 192 0,-2-1-192 0,0 0 176 15,-2-1-176-15,-1 0 160 0,0-1-160 0,-2 0 0 16,-1-1 0-16,-1 0 128 0,-1 0 48 0,-2 0 0 0,-6 0 0 16,0 0 0-16,0 0 288 0,0 0 64 0,0 0 16 0,0 0 0 15,0 0 16-15,0 0 0 0,0 0 0 0,0 0 0 16,-3 6-224-16,-4 0-32 16,-3 3-16-16,-2 2 0 0,-2 1 0 0,-2 2 0 15,-3 3 0-15,-2 1 0 0,-1 1-64 0,0 0-16 16,1-1 0-16,0-1 0 0,1-1-80 0,2 1 0 15,1 1-128-15,3-2 192 0,1 0-192 0,2-2 128 0,2-1-128 0,0-1 0 16,4-1 128-16,0-1-128 16,3-1 0-16,1-1 144 15,2-2-1760-15,-1-6-368 0</inkml:trace>
  <inkml:trace contextRef="#ctx0" brushRef="#br1" timeOffset="-106504.74">24669 1882 3679 0,'0'0'160'0,"0"0"32"0,0 0-192 0,0 0 0 0,0 0 0 0,0 0 0 0,-5 0 3264 0,5 0 624 15,0 0 112-15,0 0 32 16,0 0-2208-16,0 0-432 16,-4-1-96-16,4 1-16 0,0 0-208 0,0 0-48 0,0 0-16 0,0 0 0 0,0 0-256 15,0 0-48-15,0 0-16 0,0 0 0 0,0 0-176 0,7-2-48 16,3 0 0-16,4 1 0 0,0-2-208 0,1 1-32 15,3-1-16-15,2 0 0 0,-2-1 0 0,3 1 0 16,-1-1 0-16,1-1 0 0,0 2 16 0,-1 0 0 16,-1-1 0-16,1 2 0 0,0 0-96 0,-1 0-128 15,-1-1 176-15,0 2-176 0,-3 0 128 0,0 1-128 16,-3 0 0-16,-1 0 0 0,-2 1 144 0,-2 0-144 16,0 1 0-16,-7-2 144 0,0 0-144 0,0 0 160 15,0 0-160-15,0 0 160 0,0 0-160 0,0 0 0 16,0 0 144-16,0 0-144 0,0 0 0 0,0 0-192 15,-3 5 32-15,3-5 0 0,-5 4-32 0,1 0-16 16,-3-1 0-16,2-1 0 0,-1 0 64 0,1 0 16 16,-2-1 0-16,1 0 0 0,-1-2 128 0,0 1-160 0,1 0 160 0,-1 0-160 15,1 0 160-15,-2 0 0 16,0 0 0-16,2 0-128 0,-1-1 128 0,1 1 0 0,-1 0 0 0,-2 0 0 16,-1 0 0-16,-1 0 0 15,0 0 0-15,0 1 0 0,0 0 0 0,-1 0 0 16,0 1 160-16,0 1-160 0,-1 1 272 0,-2-1-32 0,0 1-16 0,-1 2 0 0,1 0 0 0,0 2 0 15,-1 1 0-15,1 2 0 0,-1 1-80 0,1 0-16 16,0 1 0-16,-1 2 0 0,2-1-128 0,0 0 0 16,0 2 0-16,2-1 128 0,2 2-128 0,2-1 0 15,1-1 0-15,3 0 0 0,1-1 0 0,3 3 0 32,2-3 0-32,1-1 0 0,2-1 208 0,3-1 16 0,2 0 0 0,2-1 0 0,3-3 160 0,1-2 48 15,0-2 0-15,2-1 0 0,0-4-48 0,-1-2-16 16,0-3 0-16,-1-1 0 0,0-3-128 0,-2-3-32 15,-2-1 0-15,-2-3 0 0,-1-1 112 0,-3 0 0 32,-2 0 16-32,-2 2 0 0,-2 0 240 0,-2 3 32 0,-3 1 16 0,0 1 0 0,-2 1-16 0,-2 1 0 15,0 2 0-15,-2 2 0 0,0 2-336 0,0 2-64 16,-2 1-16-16,-1 2 0 0,-1 2-352 0,-2 2-80 16,1 0-16-16,-1 2 0 15,-1-2-1936-15,3 3-400 0,0 1-80 0</inkml:trace>
  <inkml:trace contextRef="#ctx0" brushRef="#br1" timeOffset="-103375.74">22647 3208 1839 0,'0'0'0'0,"0"0"160"16,0 0-160-16,0 0 0 0,2-6 0 0,0 2 0 0,-2 4 3360 0,0 0 640 16,3-5 128-16,-3 5 32 0,3-5-2112 0,-3 5-432 15,3-5-80-15,-3 5 0 0,0 0-384 0,0 0-64 16,0 0 0-16,0 0-16 0,0 0-528 0,0 0-96 16,0 0-32-16,0 0 0 0,5 5-32 0,1 1-16 15,-1 2 0-15,1 1 0 0,-1 1-48 0,2 1-16 0,0 0 0 0,-1 0 0 16,2 1-96-16,0-1-16 0,-2 0 0 0,2 0 0 15,0-1-16-15,-1 0-16 0,0 0 0 0,1-2 0 16,0 1-160-16,0-1 160 16,-1 0-160-16,2-1 160 0,0 1-160 0,0-1 0 15,0-3 0-15,0 2 128 0,1-2-128 0,0-1 0 0,0-1 144 0,-2 1-144 16,1-1 0-16,2-1 0 0,-1-2-160 0,0 0 160 31,-3-1-816-31,0-2-48 0,1 1-16 0,0-1 0 16,-5-1-608-16,2 0-128 0,2-2-32 0,0-1 0 0,-3 1-352 0,0-2-80 0,2-1-16 0</inkml:trace>
  <inkml:trace contextRef="#ctx0" brushRef="#br1" timeOffset="-103188.29">23034 3153 14623 0,'0'0'640'0,"0"0"144"0,1-7-624 0,0 2-160 15,-1 5 0-15,0 0 0 0,0 0 1424 0,0 0 256 16,0 0 48-16,0 0 16 0,0 0-448 0,0 0-80 16,0 0-32-16,-4 5 0 0,-2 1-208 0,2 1-32 15,-2 2-16-15,-1 3 0 0,-2 2-304 0,-1 2-64 16,0 1-16-16,0 1 0 0,-1 2-336 0,1-1-64 15,1-1-16-15,1 1 0 0,-1 0-128 0,2-2 0 16,2 1 0-16,0-3 0 16,-3 0-400-16,3-2-112 0,3-1-32 0,1-2-12656 0</inkml:trace>
  <inkml:trace contextRef="#ctx0" brushRef="#br1" timeOffset="-102117.02">23242 3247 15263 0,'0'0'672'0,"0"0"144"0,0 0-656 0,0 0-160 0,0 0 0 0,0 0 0 15,0 0 1600-15,0 0 304 0,2-6 48 0,0-1 16 16,0-1-288-16,2 1-48 0,-1-1-16 0,0 0 0 16,2-1-464-16,1 1-80 0,2-1-32 0,1 0 0 15,1 0-352-15,2 0-80 0,1 0-16 0,2-1 0 0,1 0-272 0,0 1-64 16,2-1-16-16,1 1 0 0,-3 0-16 15,1 3 0-15,-2-2 0 0,0 3 0 0,1 0 96 0,-1 2 32 16,0 1 0-16,0 1 0 0,-3 1-160 0,0 1-48 16,1 1 0-16,-3 2 0 0,0 0-144 0,-1 0 0 15,0 0 0-15,-2 2 128 0,0 1-128 0,0 0 0 16,-2 0 144-16,0 1-144 0,-1-2-160 0,-1 1-96 0,1-1-32 0,-2 1 0 31,-2-7-816-31,3 7-176 0,-3-7-16 0,0 0-16 16,0 0-2016-16,0 0-416 0,0 0-80 0</inkml:trace>
  <inkml:trace contextRef="#ctx0" brushRef="#br1" timeOffset="-101838.03">23582 3103 8287 0,'0'0'368'0,"0"0"80"0,-5-4-448 0,1-1 0 0,4 5 0 0,-3-4 0 16,3 4 3360-16,0 0 592 0,0 0 112 0,0 0 32 16,-4-4-1920-16,4 4-368 0,0 0-80 0,0 0 0 15,0 0-352-15,-7 4-64 0,1 1-16 0,1 4 0 16,-1 2-464-16,2 2-112 0,-3 2-16 0,1 1 0 15,-1 4-384-15,-1 2-96 0,1 1-16 0,0 1 0 16,0 2-16-16,2-1 0 0,0 1 0 0,2 1 0 0,1-2-192 16,2-1 176-16,0-1-176 0,1-1 160 0,1-1-32 0,2 0 0 15,0-3 0-15,4-2 0 0,-1-1 240 0,1-3 32 16,1-4 16-16,2-1 0 0,1-1-32 0,1-3-16 16,0-2 0-16,3-1 0 0,0-2-240 0,2-4-128 15,-1-1 160-15,2-3-160 0,0-1-192 0,0-1-128 16,3-2-16-16,-2 0-16 15,0 0-1680-15,-1-2-336 0,-3 0-64 0,-2-1-13088 0</inkml:trace>
  <inkml:trace contextRef="#ctx0" brushRef="#br1" timeOffset="-100946.64">22588 385 5519 0,'0'0'496'0,"0"0"-496"0,2-5 0 0,0-1 0 15,-2 6 2912-15,2-4 480 0,-2 4 112 0,2-6 16 16,0 2-1504-16,-2 4-288 0,0 0-64 0,0 0-16 16,0 0-560-16,0 0-96 0,0 0-32 0,-1 6 0 15,-1 3-208-15,0 2-48 0,-1 1-16 0,-2 3 0 0,0-1-368 0,1 2-64 16,-2 2 0-16,0 0-16 0,1 0-48 0,1-3 0 16,1 0 0-16,0-1 0 0,0 1-48 0,-2-3-16 15,4-1 0-15,-2-3 0 0,-1 0 432 0,1 0 80 16,3-8 0-16,0 0 16 0,0 0 80 0,0 0 16 15,0 0 0-15,0 0 0 0,0-7-48 0,0 0 0 16,1-4 0-16,1-3 0 0,1-1-448 0,1-2-112 16,2 0-16-16,-1-2 0 0,3 0-128 0,3-4 0 15,0 2 0-15,0 2 0 0,0 0 0 0,0 4 0 16,-1 1 0-16,-3 4 0 0,1 2 0 0,0 0 0 16,-2 4 0-16,1 0 0 0,0 3 128 0,0 1-128 0,-1 1 192 0,0 3-64 15,3 2-128-15,1 2 160 0,-2 0-160 0,1 0 160 16,-1 1-160-16,3 1 0 15,-2 0 0-15,1 0 0 0,2 0 0 0,-1-1 0 0,2-1 0 0,-1-1 0 32,2 0-1712-32,1-1-208 0,5 0-64 0</inkml:trace>
  <inkml:trace contextRef="#ctx0" brushRef="#br1" timeOffset="-100085.97">20901 1923 17279 0,'0'0'768'15,"4"-5"144"-15,1 0-720 0,-2-1-192 0,-3 6 0 0,3-6 0 16,2-1 640-16,-1 2 112 0,1-1 16 0,-1 2 0 0,-4 4-32 0,2-6 0 16,-1 1 0-16,-1 5 0 0,0-6-96 0,0 6-32 15,-1-5 0-15,1 5 0 0,-3-5-208 0,3 5-32 16,-4-4-16-16,-1 0 0 0,5 4-128 0,-3-4-32 15,-3 2 0-15,6 2 0 0,0 0-32 0,0 0-16 16,0 0 0-16,-5-2 0 0,0 0-144 0,5 2 0 16,0 0 0-16,-3-2 128 0,3 2 0 0,0 0-128 15,0 0 192-15,0 0-64 0,0 0 128 0,-4-2 32 16,4 2 0-16,-6 2 0 0,1-1 16 0,-1 1 0 16,1 0 0-16,-2 1 0 0,1 2 48 0,-2 0 16 15,0 1 0-15,-1 0 0 0,-1 2-112 0,1 1 0 16,-1 0-16-16,0 1 0 0,1 1-32 0,-1 0 0 15,0 0 0-15,1 0 0 0,2 0-16 0,-1 0-16 16,0-2 0-16,3 2 0 0,-2-1-16 0,3-1 0 16,-1 0 0-16,2 0 0 0,2 0 32 0,0-1 16 0,1 0 0 0,1 0 0 15,1-1 144-15,1 2 32 16,4 1 0-16,-4-1 0 0,3 0 0 0,0-2 0 0,2-1 0 0,1-1 0 16,0 0-48-16,3-1 0 0,2 1 0 0,2-2 0 15,-1-1-176-15,3 1-32 0,1 0-128 0,3 0 192 16,1-1-192-16,1 1 144 0,0 1-144 0,2 0 128 15,2 1-128-15,-1-1-256 0,0 0 64 0,-2 2 16 16,-1 2-2304-16,-1-1-464 0</inkml:trace>
  <inkml:trace contextRef="#ctx0" brushRef="#br1" timeOffset="-91213.71">23252 926 4607 0,'0'0'400'0,"0"0"-400"15,0 0 0-15,0 0 0 0,0 0 1184 0,0 0 160 16,5-1 16-16,-5 1 16 0,0 0-624 0,0 0-128 15,0 0-32-15,0 0 0 0,2-4 112 0,-2 4 0 16,0-6 16-16,0 6 0 0,0 0-32 0,-1-5-16 16,0-1 0-16,1 6 0 0,0 0-80 0,-2-4-16 15,2 4 0-15,-2-5 0 0,2 5-48 0,-2-3-16 16,-1-2 0-16,1 1 0 0,2 4-240 0,0 0-48 16,-4-3-16-16,-1 0 0 0,5 3 16 0,-5-4 0 15,-1 1 0-15,2 0 0 0,0 0 64 0,4 3 16 16,-6-3 0-16,1 2 0 0,-1-1-48 0,1 0 0 0,-1 0 0 0,1-1 0 15,-1 1 16-15,1 0 0 16,-2 0 0-16,0 1 0 0,1-3-16 0,-1 2-16 16,1 1 0-16,-1-1 0 0,0 0-32 0,1 0 0 0,-1-1 0 0,2 2 0 0,5 1-208 0,-7-2 176 15,1 0-176-15,0 1 160 16,-1 0-160-16,0 0 160 0,-1-1-160 0,0 2 160 16,1 0 16-16,-1 0 0 0,0-1 0 0,1 0 0 0,-1 0-176 15,-1 1 160-15,0 1-160 0,-1-2 160 0,2-1-160 0,-2 1 160 16,1 0-160-16,0 0 160 0,0 0-160 0,-1-2 128 15,-1 1-128-15,1 1 128 0,1 0-128 0,-2-1 0 16,1 0 144-16,0 0-144 0,2 0 128 0,-2 1-128 16,0 0 160-16,-1 0-160 0,2 0 240 0,1 0-48 15,-1 1-16-15,-1 0 0 0,0 0-176 0,0-1 0 16,-1 1 0-16,0 0 0 0,0 0 0 0,0 0 0 16,0 0 0-16,1 0 128 0,0 0-128 0,0 1 0 15,1 0 0-15,-2 1 0 0,0 0 0 0,1 0 128 0,0 0-128 0,0 0 0 16,0 0 0-16,1 0 128 15,0 1-128-15,1 0 0 0,-1-1 128 0,0 0-128 16,2 0 0-16,-3 0 128 0,2 1-128 0,-2-1 0 16,0 0 144-16,0 0-144 0,0 0 128 0,1 1-128 15,-4-1 160-15,1 0-160 0,0 0 144 0,0 0-144 0,-1 1 128 0,-1-1-128 16,0 0 0-16,1 0 0 0,0 0 128 0,1 1-128 16,1-1 0-16,0 1 0 0,0-2 0 15,0 1 128-15,0 2-128 0,0-2 128 0,0 0-128 0,1 1 128 16,-1 1-128-16,1-1 0 0,0 1 144 0,0 1-144 15,0-2 176-15,1 0-48 0,0 2 0 0,1-1 0 16,-2 1 0-16,1-1-128 0,1 0 192 0,1 1-64 16,-2-1-128-16,1 1 0 0,0-1 0 0,1 2 0 0,-3-1 0 0,1 1 0 15,1-1 144-15,2 2-144 0,0-1 0 0,-3 1 144 16,1-1-144-16,-1 1 0 0,-1-1 128 0,1 0-128 16,0 1 0-16,0-1 0 0,2 0 176 0,-1 0-176 15,0 1 160-15,2 0-160 0,0-1 128 0,0 2-128 16,-2 0 0-16,0-2 144 0,2 1-144 0,0-1 0 15,0 1 0-15,-1 1 0 0,-1-1 144 0,2 1-144 16,0 1 160-16,-2-1-160 0,2-1 128 0,-1 3-128 16,1-1 0-16,-1 0 144 0,0 0-144 0,0 1 0 15,0-2 0-15,1 1 128 0,0 0-128 0,-1 0 0 16,1 0 0-16,0-1 128 0,0 1-128 0,0 0 0 16,0-1 0-16,-1 0 0 0,2 1 0 0,-1 0 0 15,-1 0 0-15,2 0 0 0,-1-1 0 0,1 1 0 0,-2 0 0 0,2 1 0 16,-1-1 0-16,1 1 128 15,2-2-128-15,0 1 0 0,0 1 0 0,0 0 0 16,-2-1 128-16,2 1-128 0,1 1 0 0,-1-1 0 0,-2 0 0 0,2-1 128 16,0 1-128-16,-1 0 0 0,1 0 0 15,0 0 0-15,-1 0 0 0,1 0 0 0,1-1 0 0,-1-1 128 16,-1 1-128-16,2 0 0 0,0-1 0 0,0 1 0 16,-2-1 0-16,2 0 0 0,0 1 0 0,0 0 0 15,-2-1 144-15,2 1-144 0,1 0 160 0,0 1-160 0,-1 0 144 0,1 1-144 16,0-2 128-16,0 1-128 0,-1-1 144 0,2 1-144 15,0 1 160-15,0 0-160 0,0 1 128 0,2-1-128 16,-2 2 0-16,1-2 0 0,0 0 0 0,-1 0 128 16,0 0-128-16,1 1 0 0,-1-1 0 0,0 0 128 15,0-1-128-15,1 1 0 0,0 0 128 0,-1 0-128 16,0 1 0-16,-1-1 0 0,1-1 128 0,0-1-128 16,0 1 0-16,0 0 144 0,0 0 0 0,0-1 0 15,1 0 0-15,-1-2 0 0,1 0 16 0,0 1 0 16,1-1 0-16,0 1 0 0,-1 0-32 0,1 0 0 15,-1 0 0-15,1 0 0 0,-1 0-128 0,1 1 128 16,1-1-128-16,-1 1 128 0,0-1-128 0,-1 1 0 16,1 1 0-16,1-1 128 0,-1 0-128 0,0 0 0 15,1-1 0-15,1 1 0 0,-1 0 0 0,0 1 128 16,0 0-128-16,2 1 0 0,0-2 128 0,-2 1-128 16,0 0 0-16,0 0 128 0,0 0-128 0,1 0 128 0,-1-3-128 0,0 2 128 15,1 0-128-15,1 0 0 16,-3-1 144-16,2 1-144 0,0 0 0 0,0 1 0 15,1-1 0-15,-1 0 128 0,1-1-128 0,-1 0 0 0,0 0 0 16,2-1 0-16,-1 1 192 0,1 1 32 0,1 0 0 0,-2 0 0 16,1-2-224-16,0 1-240 15,2 0 48-15,0-2 16 0,-3 0 176 0,4 0 0 0,1 1 0 0,-1 0 128 16,-1-2-128-16,0 1 0 16,3 0 128-16,-1 0-128 0,0-1 0 0,0 1 0 15,-1 0 0-15,2 0 128 0,2-1-128 0,-2 0 0 16,-5-2 0-16,4 0 128 0,5 1-128 0,-3 1 0 0,-4-1 0 0,1 0 0 0,3-1 0 0,-2-1 0 15,0-1 0-15,1 3 128 0,2-1-128 0,-1-1 0 16,-1-1 0-16,2 0 0 0,0 2 0 0,0-1 0 16,-1 0 128-16,0 0-128 0,0 0 0 0,0 1 0 15,0-1 0-15,1 0 0 0,-2 0 0 0,1 0 128 16,1 1-128-16,-1-1 0 0,-2-1 0 0,0 1 0 16,1 0 0-16,-1 0 0 0,0 0 0 0,1-1 0 15,1 0 0-15,1 0 0 0,-1 0 0 0,1 1 0 16,-1 1 0-16,1-1 128 0,1-2-128 0,0 1 0 15,-2-1 0-15,0 1 0 0,0 2 0 0,-1-2 0 16,0-1 0-16,-1 1 0 0,0 0 0 0,-1 0 0 16,0 1 0-16,1-1 0 0,-2 0 0 0,2 0 0 15,0 0 0-15,0 0 0 0,0 0 0 0,0 0 0 0,0 0 0 0,1 0 0 16,1 1 0-16,0-1 0 0,0-1 0 0,-1 1 0 16,2 1 0-16,0-1 0 15,1 0 0-15,0-1 0 0,0 0 0 0,1 0 0 0,-2 0 0 0,1 0 0 16,3 0 0-16,-2 1 0 0,0-1 0 0,0 0 0 15,-1 0 0-15,1-1 0 0,-4 0 0 0,1 0 0 16,3 0 0-16,-1 1 128 16,-2-2-128-16,0-1 0 0,0 0 0 0,0 0 0 0,1 0 0 0,-1-1 0 15,-1 1 0-15,2 0 144 0,3-2-144 0,-2 1 0 16,-1-2 0-16,1 1 0 16,1-1 0-16,0 2 0 0,1 0 0 0,1-2 0 0,-1 3 0 0,1-1 0 15,-3-1 0-15,3 1 0 0,-2-2 0 0,0 1 0 0,1-1 0 0,-1 1 0 16,-1-3 0-16,1-1 0 15,-1 1-1200-15,-2 0-240 16,-3-1-48-16,-1-2-14928 0</inkml:trace>
  <inkml:trace contextRef="#ctx0" brushRef="#br1" timeOffset="-89588.6">22102 905 911 0,'0'0'0'0,"0"0"0"0,0 0 0 0,0 0 0 16,0 0 1888-16,0 0 288 0,0 0 64 0,0 0 16 15,0 0-1072-15,6-3-224 16,-6 3-32-16,0 0-16 0,6-1-128 0,0-1-16 15,-1-2-16-15,1 2 0 0,-1 0-352 0,2 1-64 0,0 0-16 0,-1-1 0 16,1-1 224-16,0 1 32 0,2-1 16 0,1 0 0 16,0-1-32-16,1 1-16 0,0 0 0 0,1-1 0 15,1 0-64-15,2 1-16 0,-1-2 0 0,0 1 0 16,1 0-96-16,0 0-32 0,0 1 0 0,2 0 0 16,-2-1 48-16,2 1 0 0,0 0 0 0,1-1 0 15,0 1-64-15,-1 1 0 0,0-1 0 0,-1 0 0 16,1 0-80-16,-2 1-32 0,-1-1 0 0,1-1 0 15,-2 0-16-15,0 0-16 0,-1-1 0 0,0 2 0 0,0-2-16 0,2 2 0 16,-1 0 0-16,0 0 0 0,0-2 32 0,0 2 16 16,2 0 0-16,0 0 0 0,-2 1-32 0,2 0-16 15,-1-1 0-15,0 0 0 0,0 2-160 0,1 0 160 16,-2 0-160-16,1 0 160 0,2 1-160 0,-1 0 128 16,0-1-128-16,1 1 128 0,-2 0-128 0,2 1 0 15,-3-1 0-15,2 0 0 0,-3 0 0 0,1 0 0 16,1 0 0-16,-2 1 128 0,0 0-128 0,0-1 0 15,0-1 0-15,0 1 0 0,0 1 0 0,0 0 0 16,0 0 0-16,1 2 0 0,-1-1 0 0,-1 1 0 0,-1 0 0 0,1 1 0 16,0-2 0-16,0 1 0 15,0 2 144-15,0-1-144 0,1-2 0 0,0 3 128 16,-1-1-128-16,1 2 0 0,0-2 0 0,1 1 128 16,-1 1-128-16,1 1 0 0,1-2 0 0,-1 1 0 15,-1-1 0-15,1 1 128 0,1 0 64 0,0 0 32 16,-2-1 0-16,-1 1 0 0,0-1-16 0,0 1 0 15,0-2 0-15,0 2 0 0,0-1-16 0,-1 1 0 16,-3-2 0-16,1 1 0 0,0 1-64 0,-1-1-128 0,1 1 176 0,0 1-176 16,1-1 160-16,-1 1-160 0,0-1 128 0,0 1-128 15,0 0 0-15,-1 1 0 16,2 3 128-16,0-1-128 0,0-1 0 0,1 1 0 16,-3 0 144-16,2 0-144 0,-1 0 160 0,2 1-32 0,-3 0-128 0,2 1 192 15,-1-3-192-15,1 0 176 0,-1 1-176 0,1 0 160 16,-1 0-160-16,1 0 192 0,-2 0-192 0,1 0 192 15,-1 1-192-15,2 0 160 0,-3 0-160 0,2 1 160 16,-2 0-160-16,1 0 0 0,0 0 144 0,-1 0-144 0,0 0 0 0,-1 1 144 16,1-1-144-16,-1-1 0 0,2 1 144 0,-1-1-144 15,0 0 0-15,-2 0 144 0,2 1-144 0,0 0 160 16,-2 0-160-16,0 0 160 0,-1 0-160 0,1 0 0 16,-1 2 144-16,0-1-144 0,1 0 0 0,-1 1 144 15,0 1-144-15,-2-1 0 0,2 1 144 0,0 0-144 16,0-2 0-16,0 0 144 0,1 1-144 0,-2 1 0 15,0 0 144-15,-1-1-144 0,0 2 128 0,0-1-128 16,1 0 160-16,0 1-160 0,-1-1 176 0,-1 0-176 16,0-1 192-16,0 0-192 0,0 2 192 0,-1-2-192 15,-1 0 192-15,2-1-192 0,-2 1 192 0,1-1-192 16,-1 1 192-16,1 0-192 0,0 0 160 0,0-1-160 16,0 1 128-16,-1 0-128 0,-1 1 128 0,1-2-128 15,0 0 0-15,1-1 128 0,0 0-128 0,-3 0 192 0,0-1-192 0,1 0 192 16,1 0-64-16,-1 0 0 0,0 0 0 0,0 1 0 15,-1 1-128-15,1-1 128 0,0 0-128 0,0 0 128 16,-2 0-128-16,1 1 0 0,0-1 144 0,0 1-144 16,-1 1 0-16,0-2 144 15,0 0-144-15,-1 0 0 0,1 1 128 0,-1 0-128 16,1-1 0-16,-2 2 0 0,0-2 0 0,1 0 0 0,-1-1 128 0,1 0-128 16,-2-1 0-16,1 1 0 0,1 0 128 0,-2 0-128 15,0 0 128-15,0-1-128 0,-1-2 144 0,0 1-144 16,0 1 128-16,1 0-128 0,-3 1 0 0,3-2 0 15,-2 0 128-15,-2-1-128 0,-2 1 0 0,2 0 0 16,-1 0 0-16,0 1 128 0,0 0-128 0,1 0 0 16,0-1 0-16,-2 1 0 0,0-1 128 15,-1 1-128-15,-2 1 0 0,1 0 0 0,-1 0 0 0,0-1 0 16,-2 0 0-16,0-1 128 0,0-3-128 0,1 2 0 16,0 0 0-16,1-2 0 0,-1 1 128 0,0 1-128 15,1-1 0-15,-1 1 0 16,2-1 0-16,0-1 0 0,1 1 0 0,-1-1 0 15,0 1-192-15,-2-2 192 16,0 1-1536-16,-2-1-192 0,-2 0-32 0,-2-2-8992 0,-3 0-1808 0</inkml:trace>
  <inkml:trace contextRef="#ctx0" brushRef="#br1" timeOffset="-88210.9">22123 958 1839 0,'0'0'0'0,"0"0"160"0,0 0-160 0,0 0 0 0,0 0 0 0,0 0 0 15,0 0 2384-15,0 0 448 16,0 0 96-16,-5-1 16 0,-1 0-1856 0,0 1-352 0,0 0-80 0,1 1-16 16,-2 0-256-16,1 1-64 0,2 1-16 0,-1 0 0 15,-1 0 0-15,-1 2 0 0,1 0 0 0,-1 1 0 16,2-1-16-16,-2 2 0 0,-2-1 0 0,3 2 0 16,0 0 48-16,0 0 16 0,-2 1 0 0,1 0 0 15,2 1-32-15,-2 0 0 0,-2 0 0 0,2 0 0 16,0 0-160-16,1 1-32 0,-3 1-128 0,2 0 192 15,2 1-64-15,-1 0-128 0,0 1 176 0,-1 1-176 16,0-1 208-16,3 1-64 0,0 0-16 0,-1 0 0 16,-1 1-128-16,0-1 192 0,2 0-192 0,-1 1 192 0,0-1-192 0,-1 1 128 15,1-1-128-15,-1 1 128 0,0 2-128 0,0 0 0 16,2-1 0-16,-2 1 128 0,2-1-128 0,-1 1 0 16,1-1 144-16,1-1-144 0,-1 1 176 0,1-1-48 15,-1 1 0-15,-1-1 0 0,2 1 16 0,0 0 0 16,-2 0 0-16,3 0 0 0,-2 0-144 0,3-1 0 15,0 1 0-15,-1 0 128 0,1 2-128 0,0-1 0 16,1-1 0-16,0 1 128 0,1-1-128 0,0 2 0 0,2 0 0 0,-1 1 0 16,1-2 0-16,-1 2 128 15,2 0-128-15,0-1 128 0,0-2 96 0,2 0 16 16,-1-1 0-16,1 1 0 0,-3 0 176 0,3 0 32 16,-1-2 16-16,0 1 0 0,-1-1-112 0,2 0-32 15,-1 1 0-15,-1-1 0 0,1 0-192 0,0-1-128 16,3 2 160-16,-1-1-160 0,-3-2 144 0,3 0-144 15,0 0 128-15,2 2-128 0,0-3 0 0,0 0 0 0,0 0 128 0,2 1-128 16,0 0 176-16,0-1 0 0,-3 2 0 0,2-2 0 16,1 0-176-16,0-1 0 15,-2 0 144-15,1 1-144 0,1-2 0 0,-2 1 128 16,-3-2-128-16,2-1 0 0,1 1 0 0,0-1 128 16,-2 0-128-16,-1-1 0 0,2 2 0 0,-2 0 0 0,1-3 0 0,-1 1 128 0,1 1-128 0,1-2 192 15,0 1-64-15,1 0 0 0,-1-2-128 0,1 2 176 16,0-1-176-16,0 2 192 0,1-3-192 0,0 1 0 15,-1-1 144-15,0-1-144 0,1 0 0 0,1 2 0 16,1-1 0-16,0 1 0 0,1-1 0 0,0 1 144 16,2 0-144-16,0 0 0 0,0-1 224 0,2 1-64 15,1-1-16-15,-1 0 0 0,1-1 48 0,0 3 0 16,1-2 0-16,-3 0 0 0,-1-2-192 0,1 0 128 16,1 0-128-16,-3 0 128 0,-1-1-128 0,1 1 0 15,-1-2 0-15,-1 1 128 0,-1 1-128 0,0-1 0 16,0-1 0-16,1 0 128 0,0 1-128 0,0 0 0 15,0 1 0-15,0 0 0 0,1-2 240 0,0 0-48 16,1 0 0-16,-1 1 0 0,3 2-16 0,-1-1-16 16,0-2 0-16,1 1 0 0,0 2-32 0,1-2 0 15,-2-1 0-15,3 0 0 0,3 0-128 0,-3 0 192 16,-1 0-192-16,2 0 192 0,-2-1-192 0,0 2 160 16,-2-4-160-16,-2 2 160 0,-1 0-160 0,1 2 0 15,0-4 0-15,-1 2 0 0,-1-1 128 0,0 0-128 16,1-1 128-16,0 1-128 0,0-1 128 0,1 0-128 15,1-2 0-15,0 0 128 0,0-2-128 0,2 2 128 0,0 0-128 16,1 0 128-16,-2 0-128 0,1-1 0 0,1 1 0 0,-1-1 128 16,0-1-128-16,-1 1 0 0,0-1 0 0,0-1 0 15,-1 1 0-15,-1-2 0 0,-3-2 144 0,1 0-144 16,-1 2 160-16,0-1-32 0,0 1-128 0,0 0 192 16,0 0-192-16,-1 0 0 0,-4 1-144 0,2 2 144 15,-1-2-224-15,0 3 48 16,-6 4 16-16,5-4 0 15,1 1-224-15,-6 3-32 0,4-2-16 0,-4 2 0 0,4-4-1760 0,-4 4-368 16</inkml:trace>
  <inkml:trace contextRef="#ctx0" brushRef="#br1" timeOffset="-86647.18">22594 1818 7647 0,'0'0'336'0,"0"0"80"0,0 0-416 15,0 0 0-15,0 0 0 0,0 0 0 0,0 0 704 0,0 0 64 16,0 0 16-16,0 0 0 0,0 0 192 0,0 0 48 0,0 0 0 0,0 0 0 16,3-3-432-16,1 0-80 0,-1-1 0 0,0 0-16 15,0 0 80-15,2-1 0 0,-1 0 16 0,2 0 0 16,0-1-16-16,0 1 0 0,0 1 0 0,0 0 0 15,-2 0 112-15,1 1 16 16,-2 0 0-16,-3 3 0 0,0 0 64 0,0 0 0 0,0 0 16 0,0 0 0 0,0 0-336 0,0 0-64 16,0 0 0-16,4 6-16 0,-1 1-112 0,-3-7-32 15,1 6 0-15,0 1 0 0,-2 0-16 0,1-7 0 16,-2 5 0-16,-2 1 0 0,4-6 16 0,-4 4 0 16,-2-1 0-16,6-3 0 0,-5 3 16 0,5-3 0 31,-5 1 0-31,-1 0 0 0,6-1-64 0,-6 0-16 0,1-1 0 0,5 1 0 0,-5-4-32 0,1 1-128 15,1-1 192-15,-1-1-64 0,4 5 128 0,-2-6 0 16,1-1 16-16,1-1 0 0,0-2-16 0,0 1 0 16,0-1 0-16,2 0 0 0,1 0-64 0,0 1-32 15,-1 0 0-15,2 2 0 0,1-1-160 0,-1 1 160 16,2 1-160-16,-1 0 160 0,2 2-160 0,-1-1 0 16,0 2 0-16,1 1 0 0,0 2 0 0,0 1 128 15,1 0-128-15,-1 1 128 0,0 0-128 0,-2 2 0 16,2-1 0-16,0 1 128 0,-2 2-128 0,-1 1 0 15,0-2 144-15,-2 2-144 0,-1-1 176 0,-1 2-48 16,-1 0 0-16,-1 0 0 0,-2 1-128 0,0 0 192 16,0-1-192-16,-2-1 192 0,0 1-192 0,0 0 160 0,-2-2-160 0,2 0 160 31,0-2-160-31,0 1 160 0,-1-1-160 0,0-1 160 0,0 0-160 0,0-2 0 0,1 0 0 16,-1 0 0-16,0-2 128 0,2 0-128 0,5 1 0 0,-6-4 128 15,1 0-128-15,0 0 0 0,2-2 144 0,1 1-144 16,0-2 0-16,1-1 128 0,2 0-128 0,0-1 0 15,0 1 0-15,1-1 0 0,1 0 0 0,1 1 0 16,-1-1 0-16,1 1 0 0,1 2 0 0,-1-1 0 0,2 0 0 0,-1 1 0 16,2 0 0-16,-2 3 128 0,0-1 0 0,1 1 0 15,1 1 0-15,1 1 0 0,0 0-128 0,1 1 0 16,0 2 128-16,-2 1-128 0,0 1 0 0,1 0 0 16,-1 2 0-16,0-1 128 0,-2 2-128 0,-1 0 0 15,-1 2 0-15,0 1 128 0,-2 1-128 0,-2 1 128 16,-3 0-128-16,1-1 128 0,-1 1-128 0,0-1 176 15,-2 0-176-15,-1 0 192 0,-1-1-192 0,1 0 160 0,-1-1-160 0,1-1 160 16,1-2-160-16,-1 0 192 0,1-1-192 0,-1 0 192 16,-1-2-192-16,2-1 0 15,-1-1 144-15,2-1-144 0,-1-1 128 0,1-1-128 16,0-1 128-16,1-1-128 0,1 0 0 0,-1-1 144 0,1-2-144 0,1 0 0 16,1 0 128-16,1-2-128 0,0 0 0 0,1 0 0 15,1-1 0-15,1 0 0 0,1-1 0 0,0 2 0 16,0 0-144-16,2 1 144 15,0 1-128-15,1 2 128 0,-1-1 0 0,-1 2-160 16,2 0 160-16,-1 0 0 0,1 3-144 0,-1 1 144 0,1 1 0 0,0 2-144 16,-2-1 144-16,2 1 0 0,-1 1 0 0,0 3 0 15,-1 1 0-15,0 1-128 0,-2-2 128 0,0 2 0 16,0 0 0-16,-2 0 0 0,-1-2 0 0,0 1 0 16,-1-1 0-16,-2-1 0 0,-1 1 128 0,0-2-128 15,-2 0 0-15,1-1 144 0,-2-1-144 0,-1 0 0 0,1-2 128 0,-1-1-128 16,1-1 0-16,0-2 0 0,-1 0 176 0,1-1-176 15,1-2 160-15,0 1-160 0,2-1 192 0,0-1-48 16,2-1-16-16,1 0 0 0,1 0 16 0,3 1 0 16,0 0 0-16,1 1 0 0,0 0-144 0,2 2 0 15,-2-1 0-15,2 3 0 0,0 1-176 0,1 2 48 16,0 2 0-16,0 3-11584 16,1 0-2304-16</inkml:trace>
  <inkml:trace contextRef="#ctx0" brushRef="#br1" timeOffset="-69934.38">22612 1795 3679 0,'0'0'320'0,"0"0"-320"16,0 0 0-16,0 0 0 0,0 0 1008 0,0 0 128 15,0 0 16-15,0 0 16 0,4-4-336 0,-4 4-64 16,4-6 0-16,-4 6-16 0,0 0 144 0,5-3 16 15,-2-2 16-15,-3 5 0 0,0 0-96 0,0 0-32 16,0 0 0-16,0 0 0 0,0 0-288 0,0 0-48 16,0 0-16-16,0 0 0 0,0 0-96 0,7 4-32 15,-2 1 0-15,0 2 0 0,-1 0-144 0,-1-1-48 0,-3-6 0 0,2 8 0 16,1 0 0-16,-2-1 0 0,-2 2 0 0,0-1 0 16,-1 0 64-16,1-2 16 0,-1 1 0 0,0-2 0 15,-1 1-208-15,3-6 144 0,-5 4-144 0,0-2 128 16,5-2-128-16,0 0 128 0,-6 1-128 0,1-1 128 15,-1-2 144-15,2-1 32 0,2 0 0 0,-2-3 0 16,2 0 448-16,-2-2 80 0,2-1 32 0,0 0 0 16,1-1-160-16,1-1-48 0,1-1 0 0,2 0 0 0,-1 0-224 0,1 1-48 15,2 0-16-15,-1 1 0 0,1 1-128 0,1 2-32 16,-1 0 0-16,1 2 0 0,-1 1 48 0,1 2 16 16,-6 2 0-16,0 0 0 0,0 0 16 0,4 6 0 15,0-1 0-15,-2 4 0 0,-1 2 32 0,0 1 0 16,1 0 0-16,-1 1 0 0,-1-1-320 0,0 0 0 15,-1-1 0-15,0 0 0 16,0-1-2176 0,1-1-320-16</inkml:trace>
  <inkml:trace contextRef="#ctx0" brushRef="#br1" timeOffset="-67771.73">22649 1807 7359 0,'0'0'320'0,"0"0"80"0,0 0-400 0,0 0 0 16,0 0 0-16,0 0 0 0,0 0 144 0,0 0-144 15,0 0 160-15,0 0-3504 16</inkml:trace>
  <inkml:trace contextRef="#ctx0" brushRef="#br1" timeOffset="-65596.45">23213 1342 6447 0,'0'0'272'0,"0"0"80"0,0 0-352 0,0 0 0 0,0 0 0 0,0 0 0 16,0 0 2112-16,0 0 336 0,0 0 80 0,5-3 16 15,-1-2-1104-15,-1 1-224 0,1-2-32 0,-1 0-16 31,1-1-464-31,0 1-80 0,0-1-32 0,0 0 0 0,0 0-304 0,0-1-64 16,2-1-16-16,-1-1 0 0,-2 0-32 0,2-1-16 16,-1 0 0-16,0 2 0 0,-2-1 208 0,0 1 32 15,1 1 16-15,-2 2 0 0,-2 0 176 0,0 2 48 16,1 4 0-16,0 0 0 0,-1-6-96 0,1 6-16 16,0 0 0-16,0 0 0 0,0 0-336 0,0 0-64 15,-5 0 0-15,5 0-128 0,0 0 0 0,0 0 0 16,-6 3 0-16,6-3 0 0,0 0-256 0,0 0 0 15,-4 5 0-15,4-5-8240 16,0 0-1648-16</inkml:trace>
  <inkml:trace contextRef="#ctx0" brushRef="#br1" timeOffset="-61339.57">24621 10066 12895 0,'0'0'576'0,"-2"-7"112"0,0 0-560 0,2 7-128 0,0 0 0 0,-2-7 0 16,2 7 4832-16,0 0 928 0,0 0 192 0,0 0 48 15,0 0-4912-15,0 0-960 0,0 0-128 0,8 7-192 31,-2 2-192-31,3 1-32 0,1 0-16 0,2 3-9392 0,-2 2-1888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47:10.00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11384 2179 5519 0,'0'0'496'0,"3"-9"-496"0,-1 1 0 0,-1-1 0 31,0-1 1728-31,2 1 240 0,-1 1 48 0,-2 8 16 16,1-8-992-16,0 0-192 0,0 0-32 0,-1 8-16 0,2-8-272 0,-2 8-48 0,0 0-16 0,3-7 0 15,-3 7-272-15,0 0-48 16,3-7-16-16,-3 7 0 0,0 0-128 0,0 0 128 0,0 0-128 0,0 0 128 15,0 0-128-15,0 0 0 0,0 0 0 0,0 0 128 0,0 0-128 0,0 0 192 32,0 0-192-32,0 11 192 0,0 0 0 0,0 0 16 15,0 0 0-15,0 1 0 0,0 3-208 0,0 1 128 16,0 2-128-16,0 0 0 0,0 1 256 0,0 2-32 16,0 1-16-16,0 2 0 0,0 3-208 0,0 0 0 15,1 3 0-15,0 1 0 0,0-2 0 0,0 4 0 16,1 1 0-16,1 3 0 0,-2 0 0 0,1 2 0 0,-1 0 0 15,0 3 0-15,0 2 0 0,1 1 0 0,2 0 0 16,0 1 0-16,-2 3 0 0,2 0 0 0,-1 2 0 0,1-1 0 16,2 0 0-16,0 2 0 0,0 0 0 0,1 2 0 15,0 0 0-15,2 2 0 0,-1 0 0 0,1-1 0 16,-1-1 0-16,2 2 0 0,1 2 0 0,0 0 0 16,0 2 0-16,2 0 0 0,0-2 0 0,0 2 0 15,0-2 0-15,-1 1 0 0,-2 1 0 0,1 1 0 16,-1 2 0-16,0 0 0 0,-1-1 0 0,-1 3 0 15,1 1 128-15,1-1-128 0,-3-1 0 0,0 2 0 16,2 5 0-16,1 0 128 0,1-2-128 0,-1 2 0 16,-1-2 0-16,0 0 0 0,2 0 128 0,0 3-128 15,1-1 0-15,1 1 0 0,2-2 0 0,0 1 0 0,1 0 0 16,-2 0 0-16,1-2 0 0,0 0 144 0,2 1-16 16,0 0 0-16,0 1 0 0,-1-1 0 0,1-2 32 0,-2 1 0 15,-1 3 0-15,2-1 0 0,-3 2-32 0,0-1 0 16,0 0 0-16,-1 2 0 0,-2 0-128 0,1 2 128 15,-1 0-128-15,0 0 128 0,-1 0-128 0,1 2 0 16,0-1 144-16,1 0-144 0,-1 0 0 0,0-1 128 16,-1 0-128-16,1 0 0 0,0-1 0 0,2-1 128 15,-2 1-128-15,1 0 0 0,-1 0 0 0,0 0 0 16,1-2 0-16,-1 1 0 0,0-1 0 0,0 1 128 16,-1 1-128-16,0-1 0 0,1-1 160 0,0-1-32 15,0 2-128-15,2-2 192 0,1 0-192 0,2-1 0 16,-1 2 0-16,0 1 0 0,-2 3 0 0,2-4 0 0,-1-2 0 0,0 0 144 15,0 0-144-15,-2 0 0 0,2 3 0 16,-2-2 128-16,-1-4-128 0,-1 1 0 0,-2 1 0 0,-1 1 128 16,0-1-128-16,-2 2 128 0,0 0-128 0,-1 1 128 15,0 1 96-15,0-2 16 0,2-1 0 0,-1-1 0 16,0 2-16-16,0-1 0 0,-2-3 0 0,1-1 0 16,2-2-96-16,-1 2-128 0,0 2 176 0,0-2-176 15,-1-2 320-15,1-1-64 0,-1 1 0 0,1 0 0 16,1-1 0-16,-1 0 0 0,0 1 0 0,1-1 0 15,-1-2-32-15,1 0-16 0,-1-2 0 0,-1 1 0 16,0-2-16-16,0 2 0 0,0-2 0 0,0 1 0 16,1-2-16-16,0-1-16 0,-1-3 0 0,2 1 0 15,0-1 32-15,0 0 0 0,-1-3 0 0,2 0 0 0,-1-1 32 0,1-2 16 16,-1-2 0-16,1-1 0 0,-1-2 16 0,0-1 16 16,-1 0 0-16,-1-2 0 0,1-1-16 0,-1-2 0 15,-2-1 0-15,1-2 0 0,1-1-64 0,0-3 0 16,-2-1-16-16,0-1 0 0,0-3-48 0,1-1-128 15,-1-2 192-15,-1-1-64 0,0-3-128 0,1-3 0 16,-1-3 144-16,0-1-144 0,0-2-192 0,0-9-128 16,0 0 0-16,0 0-9680 15,0 0-1936-15</inkml:trace>
  <inkml:trace contextRef="#ctx0" brushRef="#br0" timeOffset="1352.44">5063 8698 23375 0,'0'0'1024'0,"0"0"240"0,-4-6-1008 0,4 6-256 0,0 0 0 0,0 0 0 15,0 0-352-15,6-5-112 0,5 0-32 0,2 1 0 0,4 0 496 0,3-1 0 16,2 1 0-16,2 0 0 0,2 2 0 0,4 0 0 16,-1-1 0-16,1 1 0 0,2-1 0 0,2 1 0 15,4 0 0-15,4 0 0 0,3-2 0 0,6 1 0 16,8 0 0-16,-3 0 0 0,-2-2 0 0,2 2 0 16,1-2 0-16,6 2 0 0,3-1 0 0,1 0 0 15,0 1 0-15,0 2 0 0,0-2 0 0,4 1 0 16,1 0 0-16,4 0 0 0,2 0 0 0,-1-1 0 0,-3-1 0 0,4 1 0 15,2 1 0-15,3 0 0 0,0-2 0 0,1 0 0 16,0 0 0-16,5 0 0 0,4 2 0 0,-2 1 0 16,-5-2 0-16,6-2 0 0,3 2 128 0,2 0-128 15,1-2 272-15,-2 2-48 0,0-1-16 0,5-1 0 16,3 2-64-16,-4 0-16 0,-2 0 0 0,5 0 0 16,6-1-128-16,-3 0 128 0,-7 0-128 0,4 2 128 15,6 0-128-15,-2-1 0 0,-5-1 0 0,4 1 0 16,3 1 0-16,0 0 0 0,-3-2 0 0,3 2 0 15,3 2 192-15,-2-1-64 0,-3-3 0 0,0 3 0 16,-2 1-128-16,2 1 0 0,0 1 0 0,0-1 0 16,-4 0 0-16,3 0 0 0,0-1 0 0,-2 1-176 15,-3 1 176-15,3-1 0 0,5-1 0 0,-3 0 0 16,-4 0 0-16,3 0 0 0,5-1 128 0,-2 2-128 0,-7-2 0 0,4 1 0 16,6 2 0-16,-3-2 0 0,-5-1 176 0,2 1-48 15,5 2 0-15,-2 1 0 0,-5-4-128 0,3 2 0 16,2 1 0-16,-2-1 0 0,-2-2 0 0,0 2 0 15,-1 1 0-15,0-1 0 0,3-1 0 0,-3 0 240 16,-2 1-64-16,5-1-16 0,3 0-32 0,1 0-128 16,-8 0 192-16,6 0-64 0,5 0 96 0,-3 0 16 15,-4 0 0-15,3 0 0 0,3 1-240 0,-3 1 176 16,-6-1-176-16,4 1 160 0,5 0-160 0,-9-1 0 16,-4-1 0-16,3 0 128 0,2 1-128 0,-2-1 0 0,-4 0 0 0,1 1 128 15,-1-2-128-15,0 1 0 0,1 0 0 0,-2 1 0 16,-1-3 0-16,2 1 128 0,4 1-128 0,-3-1 0 15,-3 0 160-15,0 1-160 0,4 0 192 0,-3 0-192 16,-3-2 144-16,0 1-144 0,1 1 0 0,0 0 144 16,0-2-144-16,-3 1 0 0,-4-1 0 0,1 1 128 15,4 0-128-15,-4-1 0 16,-4-2 0-16,-1 2 128 0,-2-1 16 0,3 1 0 0,4 1 0 0,-7-2 0 16,-5-2 352-16,-2 2 64 0,1-1 16 0,3 2 0 15,3 0 32-15,-4-1 16 0,-6-3 0 0,0 2 0 16,-1 0-240-16,4 2-64 0,1 0 0 0,-4-1 0 0,-8-3-80 0,0 2-32 15,-1 1 0-15,0 0 0 0,-1 2-16 0,0-1-16 16,-2 0 0-16,-7-1 0 0,-6-4-176 0,-2 1 0 16,-2 2 144-16,-1 1-144 0,-1-2 176 0,-1 2-48 15,-2-1 0-15,-3-1 0 0,0 0-128 0,-5 0 0 16,-2 1 144-16,-5 0-144 0,-3-1 0 0,-3 1 128 16,-1-1-128-16,-2 2 0 0,-6-1 0 0,-1 0 0 15,0 1 0-15,-7 3 0 16,0 0-768-16,0 0-64 0,4-7 0 0,-4 7-9248 15,0 0-1840-15</inkml:trace>
  <inkml:trace contextRef="#ctx0" brushRef="#br0" timeOffset="1760.56">20295 7981 28559 0,'0'0'2544'0,"-3"-6"-2032"0,-3 1-512 0,6 5 0 0,0 0 1024 0,0 0 128 0,0 0 0 0,0 0 16 16,0 0-1344-1,0 0-272-15,3 11-48 0,3 1-16 0,3-1 272 0,1 1 48 0,0 0 16 0,2 0 0 0,1 0-144 0,3 1-48 16,3 0 0-16,1 0 0 15,0-4 144-15,1 4 32 0,1-2 0 0,0 0 0 0,1-2 0 0,0 0 16 16,0-1 0-16,2 0 0 0,2-1 176 0,-3 1 0 16,0-2 0-16,-3-1 0 0,0-1 336 0,-4 3 0 15,0-1 0-15,-3 0 0 0,-1 1 256 0,-1-1 48 16,-1 2 16-16,0 1 0 0,-2 0-16 0,0 1-16 16,-2 2 0-16,-1 1 0 0,0 1-192 0,-3 3-48 15,-1 1 0-15,-2 3 0 16,-2-1-16-16,-1 3-16 0,-5 5 0 0,-2 0 0 0,-2 1-16 0,-2 1 0 0,-5 0 0 0,-2 2 0 15,-2 0-80-15,-2-1 0 0,-3-1-16 0,2 0 0 16,-1 2-240-16,2-3 0 0,2-4 0 0,2-1 0 31,4 0-1744-31,0 0-448 0,2-2-96 0</inkml:trace>
  <inkml:trace contextRef="#ctx0" brushRef="#br0" timeOffset="2586.77">11257 2295 24879 0,'-7'-9'1088'0,"1"4"256"0,-2 0-1088 0,3 2-256 15,-3 2 0-15,0 2 0 0,1 1 1024 0,0 1 128 16,1 2 48-16,0 0 0 0,6-5-1056 0,-5 7-144 0,5-7-144 0,0 0 144 16,-4 7 0-16,4-7 0 0,0 0 0 0,0 0 0 15,0 0 128-15,0 0 64 0,0 0 0 0,5-6 0 16,-1-4 384-16,3-4 64 0,1-5 32 0,2-4 0 15,2-7-336-15,2-2-64 0,-1-3-16 0,1 0 0 16,-1 1-256-16,1 2 0 0,-2 2 128 0,0 6-128 16,-1 3 224-16,-1 6-16 0,-3 4 0 0,1 5 0 15,-8 6 336-15,11 3 64 0,-1 5 16 0,1 4 0 16,0 6-368-16,1 4-80 0,1 4-16 0,5 5 0 16,2 4-160-16,4 5-144 0,2-1 144 0,5 1-208 15,3-2 208-15,0-1 0 0,1-3-160 0,3-4 160 31,1-6-768-31,5-4-96 0,3-7-16 0,5-7-14272 0</inkml:trace>
  <inkml:trace contextRef="#ctx0" brushRef="#br0" timeOffset="3406.18">12259 12805 27647 0,'0'0'2448'0,"-4"-9"-1952"0,0 0-496 0,0 0 0 16,1 1 832-16,3 8 64 0,0 0 0 0,0 0 16 15,0 0-912-15,0 0 0 0,0 0 0 0,0 0 0 16,9 7-176-16,1 3 176 0,0 2-128 0,2 4 128 16,0 3 0-16,2 4-160 0,3 3 160 0,-1 0 0 15,2-1 0-15,0 2 144 0,1 2 16 0,1 0 0 16,-1-2-160-16,-1 0 0 0,2-2 144 0,-1-1-144 15,-2-1 0-15,0 0 0 0,-3 0 0 0,0-2 0 0,1-1 0 16,-2-2 128-16,0-4-128 0,1 0 0 0,1-2 0 0,-2 0 144 16,-1-2-144-16,1 0 0 0,3 0 0 0,-1-1 0 15,-1-2 0-15,2-1 0 16,0 0-592-16,2-1-80 0,1 0-16 0,-1-2-8096 16,1 0-1632-16</inkml:trace>
  <inkml:trace contextRef="#ctx0" brushRef="#br0" timeOffset="3594.57">13131 12960 23039 0,'0'0'2048'0,"-7"-3"-1648"0,1-1-400 15,-2 1 0-15,0 3 2768 0,0 3 480 0,-1 0 80 0,2 2 32 16,-1 3-2656-16,1 4-512 0,-1 4-192 0,-1 1 0 16,-2 3 0-16,0 2 0 0,0 2 0 0,-2 2 0 15,-3-1-192-15,0-1 16 0,-1-1 0 0,-1 1 0 31,-2 2-1328-31,-1-3-272 0,0-2-48 0,0-4-11680 0</inkml:trace>
  <inkml:trace contextRef="#ctx0" brushRef="#br0" timeOffset="4379.39">5014 8426 25791 0,'-5'-9'2304'0,"3"3"-1856"16,0-3-448-16,0 2 0 0,-1 2 1040 0,3 5 112 0,-3-6 32 0,3 6 0 16,0 0-1184-16,0 0-192 15,0 0-64-15,-7 2-16 0,1 3 16 0,-1 5 0 16,0 3 0-16,-2 5 0 0,-1 2-48 0,-1 5 0 15,-1 2 0-15,-3 4 0 16,-3 4-96-16,-1 0-32 0,0-2 0 0,2-1 0 0,0-3 128 0,2-4 32 0,-1-4 0 0,2-2 0 16,1-4 272-16,2-2 0 0,2-3 176 0,3-2-176 15,0-3 752-15,6-5 32 0,0 0 16 0,0 0 0 16,0 0 0-16,0 0 0 0,0 0 0 0,9 5 0 16,4-3-336-16,1 1-64 15,3-3-16-15,0 1 0 0,2-1-112 0,1 2-16 0,1 0-16 0,0 1 0 16,0 3-96-16,0 2-16 0,-1 3 0 0,2 3 0 0,0 2-128 15,0 3 0-15,0 1 0 0,4 2-176 16,0 1 176-16,3 1-128 0,4 1 128 0,2 0-128 16,0 0-2224-1,0-4-432-15</inkml:trace>
  <inkml:trace contextRef="#ctx0" brushRef="#br0" timeOffset="5919.63">710 804 8287 0,'-2'-5'736'0,"1"-2"-592"0,1-1-144 0,0 3 0 0,0-3 2416 0,1 2 448 16,1-3 80-16,0 1 32 15,0 0-2112-15,0 1-416 0,-1-1-96 0,0 1-16 0,0 2 560 0,0 0 96 16,-1 5 32-16,0 0 0 0,0 0 192 0,0 0 64 0,0 0 0 0,0 0 0 0,2 9-576 0,1 3-96 16,-2 4-32-16,0 1 0 0,-1 3-128 0,0 3-48 15,-2 3 0-15,-1 1 0 0,0 3-192 0,0 1-32 16,-2 0-16-16,1 0 0 0,0-2-160 0,-2-2 0 15,-1-2 0-15,2-1 0 0,-1-3 144 0,-1-4-144 16,0-1 160-16,-1-3-160 0,1-2 288 0,-1-1-32 16,1-1-16-16,1-3 0 0,-1-3 128 0,3 0 16 15,4-3 16-15,-6-1 0 0,1-3-48 0,0-2-16 16,2-4 0-16,1-3 0 0,1-4-144 0,1-5-48 16,1-4 0-16,3-6 0 0,4-5-144 0,2-3 0 15,0-4 0-15,2-2 0 0,1-4-192 0,-1 2 192 16,-3 0-192-16,-1 13 192 0,-1 0 0 0,1 3 0 15,-2 3 0-15,1 5 0 0,1 3 0 16,0 5 0 0,-2 3 192-16,2 1-64 0,1 4-128 0,0 7 0 15,-1 4 0-15,-1 5 0 0,2 5 0 0,-1 6 128 0,-1 3-128 0,1 4 0 16,0 4 160-16,-3 2-160 16,1 3 192-16,0 11-192 0,0 0 144 0,-2 2-144 0,-1-2 0 0,1-2 144 15,0-2-144-15,-1-5 0 0,1-3 0 0,-2-4 0 16,0-5 128-16,0-4-128 0,1-5 0 0,-1-1 128 15,-1-5 48-15,0-3 0 0,-1-7 0 0,0 0 0 16,0 0 112-16,3-4 32 0,1-5 0 0,-1-5 0 16,0-6-16-16,3-9 0 0,0-7 0 0,3-6 0 0,1-5-304 0,1-5 0 15,1-4 0-15,2-2 0 0,2 0 0 0,-4 13-144 16,3 1 16-16,1 4 0 0,-2 5 128 0,0 6 0 16,-1 3 0-16,0 5-128 0,-2 3 128 0,1 2 144 15,0 4-16-15,0 4-128 0,-3 2 144 0,2 5-144 16,0 5 0-16,-3 2 144 0,1 5-144 0,-1 2 0 15,0 4 0-15,-1 5 128 0,1 3-128 0,-1 4 0 16,0 2 0-16,-1 2 0 0,-1 2 0 0,1 10 0 16,-1-2 0-16,1-2 0 0,-2-5-128 0,1-3-128 15,-1-3 0-15,0-3-16 16,1-3-144-16,-1-3-32 0,0-5 0 0,0-2 0 16,1-4-1920-16,2-4-400 0,0-2-80 0</inkml:trace>
  <inkml:trace contextRef="#ctx0" brushRef="#br0" timeOffset="6218.14">1601 640 34095 0,'-13'1'3024'0,"9"3"-2416"0,-2 2-480 15,1 5-128-15,-1 4 0 0,1 3 0 0,-1 4-176 0,1 2 176 16,-1 3-144-16,2-1 144 0,-1 1-128 0,1 0 128 16,1 0 0-16,1-1 224 0,-1 0-32 0,3 0 0 15,1-2 64-15,3-2 16 0,0-2 0 0,2-3 0 16,0-2 80-16,2-3 16 0,1-4 0 0,1-2 0 15,0-2 16-15,-1-3 16 0,1-3 0 0,0-4 0 16,0-4-32-16,0-3-16 0,0-5 0 0,0-3 0 16,0-3-112-16,-1-4-32 0,-2-2 0 0,0-1 0 15,-2 0-208-15,-2 1 144 0,-1 3-144 0,-1 1 128 16,-2 2-128-16,-1 4 0 0,-1 4 0 0,0 2 0 0,-4 2 0 0,1 2 0 16,-2 3 0-16,-1 3 0 0,-1 1 0 0,-1 3-272 15,-1 2 32-15,-2 2 16 16,-2 3-464-16,-2 1-80 0,0 3-32 0,0 3 0 15,0 0-1280-15,2 2-256 0,1 0-48 0</inkml:trace>
  <inkml:trace contextRef="#ctx0" brushRef="#br0" timeOffset="6611.14">1901 384 29375 0,'0'0'1296'0,"0"0"272"0,0 0-1248 15,0 0-320-15,0 0 0 0,0 0 0 0,0 0 384 0,1 8 32 0,0 0 0 0,-2 5 0 16,-2 1 352-16,0 5 80 0,-2 3 16 0,-2 2 0 16,-1 7-224-16,0 3-64 0,-1 3 0 0,0 3 0 15,0 0-288-15,1 2-64 0,2-1-16 0,-1 7 0 16,2-5-208-16,0-4 0 0,2-5 128 0,1-3-128 16,1-4 128-16,-1-4-128 0,2-4 176 0,0-4-176 0,0-3 336 0,2-1-32 15,-2-5-16-15,0-6 0 0,0 0 160 0,0 0 16 16,0 0 16-16,4-9 0 0,2-3-96 0,0-5 0 15,2-2-16-15,2-4 0 0,1-4-368 0,2 2 0 16,1-3 0-16,1 3 128 0,1 1-256 0,-2 2-64 16,1 1 0-16,-1 3 0 15,-1 4 192-15,2 3 0 0,-1 2-144 0,-1 4 144 0,0 3 0 0,-1 3 0 16,2 1 0-16,-3 3 0 0,-2 5 0 0,1 1 0 16,0 2 0-16,0 3 192 0,0 0-192 0,0 3 160 15,-1 0-160-15,0 1 160 0,0 2-160 0,1-2 0 16,-3 2 0-16,1-1 0 0,-1-1 0 0,0-1 0 15,0-3 0-15,-1 0 0 16,2-3-432-16,-3-2-64 0,3-2-16 0,0-3 0 16,-2 0-2176-16,1-3-432 0,-7-3-80 0</inkml:trace>
  <inkml:trace contextRef="#ctx0" brushRef="#br0" timeOffset="6956.23">2366 658 33167 0,'-5'-16'1472'0,"5"11"304"0,2 1-1424 0,-2 4-352 0,5-5 0 0,3 3 0 0,1 3 0 0,0 0-288 16,0 1 48-16,1 3 16 16,0 1 672-16,1 3 144 0,0 1 32 0,1 4 0 15,-2 2 80-15,0 1 32 0,-1 2 0 0,0 2 0 16,-2-1-320-16,-1 2-64 0,-1 0-16 0,-1 1 0 16,-2 1-160-16,0 0-48 0,0 0 0 0,-1-2 0 15,0-1-128-15,0-3 160 0,1-4-160 0,-1-2 160 16,-1-4 64-16,0-8 16 0,0 0 0 0,0 0 0 0,0 0 512 0,0 0 96 15,0-9 32-15,2-4 0 0,-1-5-304 16,1-1-64-16,1-4-16 0,2-5 0 0,3-3-320 0,-1 0-176 16,3 0 192-16,0 0-192 0,2 2 0 0,0 3 0 15,-1 2 0-15,0 2 0 0,0 2 0 0,0 4 0 16,1 3 0-16,-1 2 0 0,0 2-208 0,0 3 48 0,0 1 16 0,0 2 0 31,0 1-1264-31,1 2-240 0,1 1-48 0</inkml:trace>
  <inkml:trace contextRef="#ctx0" brushRef="#br0" timeOffset="7562.5">4019 427 28559 0,'0'0'1264'0,"-1"-6"272"16,-1 0-1232-16,2-1-304 0,2 2 0 0,-2 5 0 15,0 0-1488-15,0-8-368 0,-2 0-64 0,0 3 0 0,-2-1 1632 0,4 6 288 16,-4-5 144-16,-3 1-16 0,1 3 1056 0,-1 1 208 16,-1 3 32-16,1 2 16 0,-1 3-528 0,-1 1-96 15,-1 2-32-15,-1 2 0 0,-1 1-336 0,0 5-80 16,-1 4-16-16,2 0 0 0,-1 4-96 0,0 2 0 16,0 3-16-16,1 0 0 0,0 0-240 0,2-1 0 15,1-2 128-15,2 5-128 0,1-4 0 0,4-4 0 0,3-2 0 0,3-5 0 16,0-1 352-16,4-4-32 0,2-2 0 0,2-3 0 15,1-2 32-15,2-3 0 0,0-2 0 0,2-3 0 16,1-2-144-16,0-4-16 0,2-3-16 16,1-1 0-16,1-2-176 0,1-2 160 0,-1-3-160 0,0-2 160 15,-1-3-160-15,0-1 192 0,-1-2-192 0,-3 2 192 16,0 2-192-16,-3 2 0 0,-1 3 0 0,-5 4 0 16,-1 2 0-16,-2 3 0 15,-3 3 0-15,-3 5 0 0,0 0 208 0,0 0-32 0,-3 5-16 0,-3 3 0 16,1 2-160-16,-1 1 160 0,-3 5-160 0,2 1 160 15,-2 1-16-15,3 1 0 0,-1 1 0 0,1 0 0 16,3-1-144-16,1-1 160 0,1 0-160 0,2-2 160 0,1 0-160 16,0-2 0-1,4-1 0-15,2-2 0 0,0-2 0 0,2-1 0 0,1-3 144 0,1 0-144 0,1-2 0 0,2-1 0 16,0 0 0-16,3-3 0 16,-1-2-1536-16,1-1-288 0,-1-4-48 0</inkml:trace>
  <inkml:trace contextRef="#ctx0" brushRef="#br0" timeOffset="7727.78">4280 419 37775 0,'-17'-5'1664'0,"12"2"368"0,-2 1-1632 16,1 1-400-16,0 0 0 0,6 1 0 0,0 0 0 0,0 0-224 0,0 0 32 0,0 0 0 31,0 0-512-31,0 0-80 0,0 0-32 0,2 8 0 31,2-1-464-31,0 2-112 0,2-1-16 0</inkml:trace>
  <inkml:trace contextRef="#ctx0" brushRef="#br0" timeOffset="8026.88">4477 463 29599 0,'0'0'1312'0,"0"0"272"0,0 0-1264 15,9-1-320-15,-1 2 0 0,2 1 0 0,0 2 0 0,1 0 128 0,0 3-128 0,0 1 0 0,-1 5 768 0,-2 0 64 16,-1 2 0-16,-1 3 0 0,-1 2 16 0,-1 2 16 15,1-2 0-15,2 4 0 0,-3 1-416 0,1 6-96 16,-1-1-16-16,0-1 0 0,0-1-192 0,-2-5-144 16,-1-2 192-16,0-2-192 0,-2-3 192 0,0-3-64 15,0-2 0-15,0-2-128 0,1-9 448 0,0 0-32 16,0 0 0-16,0 0 0 0,0 0 192 0,0 0 32 16,0 0 16-16,0-11 0 0,-4-4-160 0,4-1-48 15,2-1 0-15,0-2 0 0,0-4-256 0,2-2-48 16,3 0-16-16,1 1 0 0,-1 1-128 0,2 2 0 15,0 1 0-15,1 2 0 0,-1 3 0 0,-1 5 0 16,2 0-176-16,1 1 176 0,-1 2-256 0,1 1 48 16,0 2 0-16,1 1 0 15,0 0-640-15,1 3-128 0,-2 1-32 0,1 3 0 16,1 0-1680-16,1 2-352 0,0 0-64 0</inkml:trace>
  <inkml:trace contextRef="#ctx0" brushRef="#br0" timeOffset="8450.04">5086 541 13823 0,'-2'-11'608'0,"2"6"128"16,-1-1-592-16,0 1-144 0,1-1 0 0,-1 1 0 0,-2-1 3008 0,1 2 576 0,-2-1 128 0,1 2 0 16,3 3-1840-16,-5-2-368 0,0 1-80 0,-1 2-16 15,1 1-352-15,-3 3-80 0,1 0-16 0,0 4 0 0,-2 3-432 0,-1 3-80 16,0 4-32-16,1 2 0 0,-1 1-208 0,2 0-32 16,0 0-16-16,1 2 0 0,4 0-160 0,1-1 0 15,-2-1 0-15,4 0 128 0,4-1-128 0,-2-1 0 31,2-2 0-31,3-2 0 0,2 0 0 0,2-3 0 16,1-2 0-16,2-2 0 0,2-2 128 0,2-1-128 16,0-3 0-16,2-3 128 0,7-4-128 0,2-4 0 15,-1-4-192-15,1-6 192 0,-2-3-288 0,3-6 64 16,1-7 16-16,-5 3 0 16,2-6-352-16,-1-5-64 0,3-1-16 0,-2 0 0 15,-3 1 48-15,-2-1 0 0,-2-1 0 0,-2 4 0 0,-4 2 592 0,-3 5 192 16,-3 1 0-16,0-1 0 0,-3 7 448 0,-2 5 112 15,-3 5 16-15,-1 3 0 0,-1 4-96 0,-3 4-16 16,4 5 0-16,-4 6 0 0,-3 5-240 0,1 2-48 16,-2 6-16-16,-1 3 0 0,-2 4-112 0,-1 3-32 0,-1-1 0 0,0 4 0 15,-1 5-208-15,2 4 144 0,2 3-144 0,3-1 128 16,-1-1-128-16,3 0 0 0,1-4 0 0,2-2 128 16,1-1-128-16,2-2 0 0,2-3 0 0,3-2 0 15,2 3-400 1,1-6-16-16,5-4 0 0,1-5 0 0,2-2-1824 0,3-6-384 15,5 0-64-15</inkml:trace>
  <inkml:trace contextRef="#ctx0" brushRef="#br0" timeOffset="8765.86">5850 804 24879 0,'0'0'1088'0,"0"0"256"0,0 0-1088 16,0 0-256-16,0 0 0 0,0 0 0 0,0 0 128 0,0 0-128 15,3-4 144-15,1-3-144 0,1-1 816 0,0-1 64 16,1-2 16-16,-1-2 0 0,1-1-160 0,0-2-32 15,1-1 0-15,-1-2 0 0,1-1-368 0,-1 1-80 16,-1-4 0-16,1 1-16 0,-1 0-64 0,-1 1-16 16,0 3 0-16,-4 3 0 0,0 1 544 0,-5-1 128 15,1 4 0-15,-3 5 16 0,0 2-192 0,-3 4-32 16,-2 3-16-16,-3 5 0 0,-1 6-96 0,2 2-32 0,-3 6 0 0,2 2 0 16,-3 4-80-16,2-1-16 0,0 2 0 0,3-1 0 15,2 1-144-15,2 5-48 0,3-3 0 0,2-2 0 16,4-2 16-16,4-3 0 15,2-2 0-15,4-3 0 0,3 0 0 0,5-3 0 0,3-2 0 0,3-3 0 16,3-2-16-16,-2-4-16 0,0-3 0 16,4-1 0-16,2-3-176 0,4-3 0 0,0 0-192 0,3-5 192 31,3-3-1568-31,2-4-192 0,1-1-32 0</inkml:trace>
  <inkml:trace contextRef="#ctx0" brushRef="#br0" timeOffset="9486.78">1171 1605 20271 0,'-14'-1'1792'15,"-3"-1"-1424"-15,0-2-368 0,-1 2 0 0,1 1 960 0,0 0 128 16,3 0 32-16,3-1 0 0,-1 1-352 0,4 1-80 16,8 0-16-16,0 0 0 0,0 0-304 0,0 0-64 15,0 0-16-15,11 1 0 0,1-1-288 0,3 0 0 16,3-1 0-16,4-1 0 0,3 0 0 0,2 0 160 16,0-1-160-16,5-1 128 0,3-1 112 0,5 2 16 15,3-2 0-15,5 2 0 0,8-1 32 0,5 0 16 0,1 1 0 16,1 1 0-16,3-4-112 0,5 3 0 15,7 0-16-15,1-1 0 0,2 1-32 0,4-1 0 0,2-2 0 0,5 1 0 16,6 0-144-16,0 0 160 0,0-2-160 0,6 2 160 16,4 0-32-16,0 0 0 0,-2-1 0 0,5 1 0 15,3-1 64-15,1 0 0 0,-4-1 0 0,4 0 0 16,6 2 0-16,-3-1 16 0,-6 1 0 0,5-1 0 16,5 2-48-16,-4 0-16 0,-6-2 0 0,3 2 0 15,4-1-16-15,-3 1 0 16,-10 0 0-16,5-1 0 0,3 2 112 0,-6-2 16 0,-8 0 0 0,1-1 0 15,2 3-16-15,-3-3 0 0,-5-4 0 0,-6 2 0 16,-4 2 144-16,-1 1 48 0,0-2 0 0,-7 0 0 16,-7-2 192-16,-5 2 32 0,-5 2 16 0,-6 1 0 15,-2 2 0-15,-2-1 0 0,-4 0 0 0,-4-2 0 16,-6 1-192-16,-5-1-32 0,-6 1-16 0,-3 0 0 16,-3-1-80-16,-5 2-16 0,-2 0 0 0,-2-1 0 0,-1 1-16 0,-1 0 0 15,-2-1 0-15,-6 4 0 0,7-4-144 0,-7 4-48 16,7-4 0-16,-1 0 0 0,-6 4-128 15,0 0 0-15,0 0-160 0,8-4 160 16,-8 4-2304-16,0 0-384 0,5-3-64 0</inkml:trace>
  <inkml:trace contextRef="#ctx0" brushRef="#br0" timeOffset="12193.54">21362 8430 4607 0,'0'0'400'0,"0"0"-400"15,0 0 0-15,0 0 0 0,0 0 2128 0,-4 3 352 16,-2-2 64-16,1 0 16 0,5-1-976 0,-6 1-192 16,1 0-48-16,5-1 0 0,-6 1-192 0,6-1-64 15,0 0 0-15,0 0 0 0,0 0-128 0,-5 1-16 16,5-1-16-16,0 0 0 0,0 0-288 0,0 0-48 16,0 0-16-16,0 0 0 0,0 0-128 0,0 0-16 0,0 0-16 0,0 0 0 15,0 0-80-15,0 0-16 0,0 0 0 0,0 0 0 16,0 0-48-16,0 0-16 15,0 0 0-15,4-3 0 0,1 1-64 0,2 0 0 0,1 0-16 0,-1 1 0 16,4 1-48-16,2 0 0 0,0 1 0 0,4 1 0 16,4-1 0-16,2 1 0 0,3 0 0 0,1 0 0 15,3 0 0-15,0 1 0 0,-2-2 0 0,1 0 0 16,0-2 0-16,2 1 0 0,0 1 0 0,0 0 0 0,2 0 64 16,1 1 16-16,-1 2 0 0,-1-2 0 0,-1-1-16 0,-2 0-16 15,-1 0 0-15,-3 1 0 0,-2-1-176 0,-4 0 192 16,-1-1-192-16,-3-1 192 0,-3 2-192 0,-1-1 192 15,-2-1-192-15,-3 0 192 0,-6 1-64 0,0 0 0 32,0 0 0-32,0 0 0 0,0 0-128 0,0 0 192 0,0 0-192 0,0 0 192 0,0 0-192 0,0 0 0 15,0 0 0-15,0 0 0 0,0 0 0 0,-5 2 0 16,-3 1-144-16,-1-1 144 16,1 0-800-16,-1 0-48 0,-3-1-16 0,-1 2-9472 15,-2-1-1888-15</inkml:trace>
  <inkml:trace contextRef="#ctx0" brushRef="#br0" timeOffset="12664.68">21536 8436 19343 0,'0'0'1728'0,"-2"-6"-1392"0,-3 0-336 0,1 0 0 16,-1 2 496-16,0 0 16 0,-1 0 16 0,2 1 0 15,4 3-528-15,-4-3 0 16,-1 0 0-16,1 1 0 0,-1 1 256 0,1 1-48 16,-2-1-16-16,2 1 0 0,-1 1 128 0,-1 1 0 15,1 1 16-15,0-1 0 0,-3 0-16 0,2 1 0 0,-1 1 0 0,1-1 0 0,-3 0 112 0,0 0 16 16,0 1 0-16,-1 0 0 16,0 1 128-16,-1 0 48 0,0 1 0 0,0 0 0 0,-1 1-80 0,1-1-16 15,-1 1 0-15,1 1 0 0,1 0-144 0,0 1-16 16,1 0-16-16,0 2 0 0,1 1-176 0,1 0-48 15,2-1 0-15,1 1 0 0,1 0 0 0,2 2-128 16,0-1 192-16,3 0-64 0,3-1 96 0,0 0 16 16,2-1 0-16,2 0 0 0,2-1 80 0,1 0 0 15,0-1 16-15,2-1 0 0,4-3-32 0,0-1-16 16,3 0 0-16,2-2 0 0,2-2-16 0,-1-2 0 16,1-3 0-16,-2 0 0 0,-1-2 112 0,-1-2 32 15,-2-2 0-15,-3-2 0 0,-1-2-16 0,-3-3 0 16,-1 0 0-16,-5-1 0 0,-3-1 0 0,-3 1 0 15,-2 1 0-15,-2 0 0 0,-5 2-128 0,-1 0-16 16,-4 2-16-16,-1 2 0 0,-3 2-240 0,-1 3 0 16,-3 2 0-16,0 3 0 15,0 2-272-15,0 3-160 0,0 2-16 0,1 4-16 16,3 1-656-16,1 2-128 0,-1 0-32 0,2 1-9776 0,4 1-1952 0</inkml:trace>
  <inkml:trace contextRef="#ctx0" brushRef="#br0" timeOffset="12869.69">21414 8452 18431 0,'-10'-6'816'0,"10"6"160"0,0 0-784 0,0 0-192 0,-4-3 0 0,4 3 0 0,0 0 704 0,0 0 80 31,10 1 32-31,6 0 0 0,5 1-688 0,6-1-128 0,7 0 0 0,4 0 0 0,2-3-192 0,1-1 16 16,3-2 0-16</inkml:trace>
  <inkml:trace contextRef="#ctx0" brushRef="#br0" timeOffset="16568.62">13750 13378 8287 0,'0'0'736'0,"0"0"-592"16,0 0-144-16,0 0 0 0,-8 1 2000 0,-1-1 368 16,9 0 80-16,-7-2 16 0,7 2-912 0,-8 0-176 15,1-1-32-15,7 1-16 16,-8 2-320-16,8-2-64 0,-9 1-16 0,2 2 0 0,7-3-320 15,-6 2-64-15,6-2-16 0,-9 3 0 0,9-3-80 0,-8 3-32 16,8-3 0-16,-8 3 0 0,8-3 224 0,-6 0 64 16,6 0 0-16,0 0 0 0,0 0 80 0,0 0 32 15,-5-5 0-15,5 5 0 0,-1-7-176 0,3-1-48 16,3-2 0-16,0 3 0 0,3 0-240 0,3-3-48 16,2-2-16-16,10-4 0 0,3 1-128 0,-1-2-32 15,0-1 0-15,4 0 0 0,2 0-128 0,-2 2 128 16,-1 1-128-16,-1 1 128 0,1 2 144 0,-4 3 32 15,-2 3 0-15,-1 0 0 0,-2 1-160 16,-3 2-16-16,1 0-128 0,-4 4 192 0,-1 2-192 0,0 0 0 0,-1 1 0 0,-1 3 0 16,-1 1-176-16,1 0-16 0,-2 2-16 0,0 2 0 31,-2 3-352-31,-1 1-64 0,1 3-16 0,-2-1 0 16,-4-2-384-16,-1 2-96 0,-1-2-16 0,-3 0 0 15,0-2-624-15,-3-1-128 0,-1 0-32 0,1-1-6496 0,-1-1-1312 0</inkml:trace>
  <inkml:trace contextRef="#ctx0" brushRef="#br0" timeOffset="16913.78">14017 13370 7359 0,'-5'-7'656'0,"-2"0"-528"16,0 0-128-16,3-1 0 0,-1-2 3120 0,0 1 592 16,2 2 112-16,2-1 16 0,-1 1-2368 0,0 1-464 15,2 0-112-15,0 6 0 0,0-5 64 0,0 5 32 16,0 0 0-16,0 0 0 0,0 0-208 0,0 0-32 31,0 0-16-31,0 0 0 0,0 0-240 0,-2 8-48 0,-3 5-16 0,0 2 0 0,0 3-144 0,-1 2-32 16,0 4 0-16,0 2 0 0,0 4-32 0,-1 2-16 15,0 1 0-15,0 13 0 0,0-3-32 0,3-4-16 16,0-1 0-16,3-4 0 0,2-1-16 0,2-5 0 16,-1-1 0-16,2-4 0 0,2-2 176 0,1-3 48 15,1-1 0-15,2-1 0 0,1 0-64 0,1-4-16 16,1-3 0-16,2-3 0 0,-2-1-48 0,2-2-16 15,1-3 0-15,-1-2 0 0,2-4-48 0,-1 0-16 0,1-4 0 0,-1-1 0 16,-1-1-32-16,0 0-128 0,0 0 192 0,1-1-64 16,-3 1-128-16,1 1 0 15,-2 0-192-15,-2 3 192 16,-2 0-1776-16,-2 2-224 0,-6 6-48 0,0 0-13120 0</inkml:trace>
  <inkml:trace contextRef="#ctx0" brushRef="#br0" timeOffset="36205.85">11595 4125 5695 0,'0'0'256'0,"0"0"48"0,0 0-304 0,0 0 0 16,0 0 0-16,0 0 688 0,0 0 80 15,0 0 0-15,8-3 16 0,-8 3-560 0,0 0-224 16,0 0 176-16,7-6-176 0,-7 6 128 0,9-4-128 16,-9 4 0-16,7-5 0 0,-7 5 240 0,0 0-48 15,0 0-16-15,0 0 0 0,6-5 80 0,-6 5 32 0,0 0 0 0,0 0 0 31,0 0-16-31,0 0 0 0,0 0 0 0,0 0 0 0,0 0 64 0,0 0 16 0,0 0 0 0,0 0 0 16,5-8 64-16,-5 8 16 0,0 0 0 0,0 0 0 16,0 0 160-16,0 0 48 0,0 0 0 0,0 0 0 15,0 0-32-15,0 0 0 0,0 0 0 0,0 0 0 16,-2-7-208-16,2 7-32 0,0 0-16 0,0 0 0 16,-6-6-144-16,6 6-16 0,0 0-16 0,0 0 0 15,-8-3-176-15,8 3 192 0,-7-5-192 0,7 5 192 16,0 0-32-16,-8-2 0 0,0 0 0 0,8 2 0 15,0 0-160-15,-9-2 128 0,2 1-128 0,7 1 128 0,-8-1-128 16,0-1 128-16,1 1-128 0,-2 1 128 0,0 0 64 0,0 0 16 16,0-1 0-16,0 2 0 0,-4-2-16 0,2 1-16 15,-1 0 0-15,1 0 0 0,0 0-48 0,0 0 0 16,-1 1 0-16,0 0 0 0,0-1 64 0,0 0 16 16,0 2 0-16,0-1 0 0,0 0 0 0,0 1 0 15,-1-1 0-15,1 1 0 0,0 0-48 0,0 1-16 16,0 0 0-16,0 0 0 0,0 2-144 0,0-1 0 15,0 0 0-15,0 1 128 0,1-1-128 0,0 2 0 16,-2-1 0-16,0 1 0 0,-2-2 0 0,-1 1 0 0,1-1 0 16,0 0 0-16,-2 1 0 0,1 0 0 15,-2 2 0-15,2-2 0 16,-1 1 0-16,2 0 0 0,-1 0 0 0,1 1 0 0,-1-1 0 0,2 1 0 0,0-1 0 0,1 1 0 16,-3 0 0-16,3 0 0 15,0-1 0-15,-2 0 0 0,1 2 0 0,0 1 0 0,1 0 0 0,-2 1 0 16,1-1 0-16,1 4 0 0,1-2 0 0,-1 0 0 15,-2 0 0-15,1 1 0 0,0 1 0 0,-2 1 0 16,0 0 0-16,-1 1 0 0,1-2 0 0,-3 0 0 16,1-2 0-16,0-1 0 0,-1 0 0 0,3 1 0 15,0 0 0-15,3 0 0 0,-2 0 128 0,1 1-128 16,0-1 0-16,1 1 0 0,-1 1 0 0,-1 2 0 0,2-2 0 0,0 0 0 16,0 0 0-16,-1 0 0 0,0 1 0 0,0-1 128 15,1-1-128-15,1 0 0 0,2 0 0 0,-2 0 128 31,-1-1-128-31,2 2 0 0,-1 2 0 0,0 0 0 0,0 1 0 0,-1 0 0 0,0-2 0 0,-3 1 0 16,2-1 0-16,0 0 0 0,-1 1 0 0,2-1 0 16,-1 0 0-16,2 0 0 0,-2 0 0 0,1-1 0 15,4-1 0-15,-4 1 0 0,1 1 0 0,2 1 128 16,-1 0-128-16,0 1 0 0,2-2 0 0,-2 1 0 16,0 0 0-16,1-1 0 0,-2 0 0 0,2 0 0 15,0 0 0-15,1 0 0 0,0-1 0 0,0 1 0 0,1 1 0 0,-1 0 0 16,0 1 0-16,-1-1 0 0,2 0 0 15,1 2 0-15,-2 0 0 0,1 0 0 0,0 1 0 0,1-2 0 16,-2 1 0-16,1-1 0 0,2-1 0 0,-4 2 0 16,0-2 0-16,-1 2 0 0,1-1 0 0,-1 1 0 15,0-1 0-15,0 0 0 0,-1 1 0 0,1 1 0 32,0-2 0-32,-1 1 0 0,1-1 128 0,0 1-128 0,0-3 0 0,1 3 192 0,0-1-192 0,0 3 192 15,-2 0-192-15,2-1 0 0,1 1 0 0,0 0 128 16,1-2-128-16,-1 1 0 0,-1 0 0 0,0-1 0 15,1 1 0-15,-2-1 0 0,0 1 0 0,0 2 0 16,0 1 0-16,0 0 0 0,0-1 0 0,0 1 0 16,1 0 0-16,0 0 0 0,-2-1 0 15,2 1 0-15,1 0 0 0,0 0 0 0,0 0 0 0,1 1 0 16,-1 0 0-16,2 2 0 0,-1-1 0 0,1-1 0 16,1 0 0-16,-1-1 0 0,2-3 0 0,-2 2 0 0,-1 1 0 0,1 0 0 15,-1 0 0-15,0 2 0 0,1-1 0 0,0-1 0 16,0-2 0-16,2 3 0 15,-2 1 0-15,2 0 0 16,-1 0 0-16,2 0 0 0,0 1 0 0,-1-1 0 16,0 0 0-16,-1 2 0 0,0-2 0 0,0 0 0 15,1 0 0-15,1-1 0 0,-2 0 0 0,-1 0 0 16,0 0 0-16,2 1 0 0,2 0 0 0,0 0 0 0,-4-1 0 0,2 1 0 16,2-1 0-16,1 3 0 0,0-1 0 15,1 2 0-15,-2 2 0 0,2-1 0 0,1 0 0 0,-1-1 0 16,0-2 0-16,1 5 0 0,0-3 0 0,0 2 0 15,-1-1 0-15,1 1 0 0,-2-2 0 0,1 2 0 16,1-1 0-16,0 1 0 0,0 0 0 0,0 1 0 16,-3 0 0-16,2 1 0 0,0-1 0 0,1 0 0 15,0-1 0-15,0-1 0 0,1 2 0 0,-1 0 0 16,0-2 0-16,1 1 0 0,2-1 0 0,-3 2 0 16,2-1 0-16,0 4 0 0,0 1 0 0,0-1 0 15,1-3 0-15,-1 0 0 0,1 0 0 0,0 1 0 16,2-1 0-16,-1 1 0 0,0 0 0 0,-1-2 0 0,1 2 0 15,1-1 0-15,-1-1 0 0,0 1 0 0,3 1 0 0,0 3 0 16,-1 2 0-16,0-2 0 0,-1-1 0 0,2 0 0 16,1-3 0-16,-1 3 0 0,0 1 0 0,1-1 0 15,0-2 0-15,2 2 0 0,0-1 0 0,0-1 0 16,-1 0-144-16,0 2 144 0,-2 0 0 0,2 1 0 16,0-1 0-16,0 0 0 0,0-2 0 0,-1 2 0 15,1 1 0-15,1-2 0 0,0-1 0 0,0 0 0 16,-1-1 0-16,1 1 0 0,-1-1 0 0,1 0 0 0,0-1 0 15,1 1 0-15,0 2 0 0,2 0 0 0,1-1 0 0,-1-2 0 16,-1 1 0-16,0 0 0 0,2-2 0 0,2 1 0 16,-1 0 0-16,2 1 0 0,0-2 0 0,2 2 0 15,0-3 0-15,0 2 0 0,2-1 0 0,-1 0 0 16,-1-1 0-16,0-2 0 0,-1-1 0 0,0 2 0 16,-1-3 0-16,1 0 0 0,-1 1 0 0,0-1 0 15,0-1 0-15,0 1 0 0,2 0 0 0,-1-1 0 16,0-1 0-16,1 1 0 0,1 1 0 0,-2 0 0 15,2-1 0-15,2 0 0 0,2 1 0 0,3-1 0 16,-4 0 0-16,2 1 0 0,2-1 0 0,-3-1 0 16,-1-3 0-16,0 2 0 0,-1-1 0 0,2-1 0 15,2 1 0-15,0-1 0 0,0 1 0 0,2-2 0 0,-1-1 0 16,2 0 0-16,1 2 128 0,2-1-128 0,1 0 0 16,0-1 0-16,-2 1 0 0,0 1 0 0,-4-1 0 0,-1 0 0 15,2-1 0-15,-3 2 0 0,0-3 0 0,2 1 0 16,0 2 0-16,3-2 0 0,-3 0 0 0,4-1 0 15,0 1 0-15,1 0 0 0,3-2 128 0,-1 0-128 16,-1-2 0-16,-1 1 0 0,-2-1 192 0,-1 0-64 16,1 0-128-16,1 1 192 0,1 0-64 0,1 0 0 15,1 1-128-15,2-2 192 0,2-4-64 0,-1 2-128 16,2 1 176-16,-2-1-176 0,0 0 128 0,-1-2-128 16,-2 1 0-16,0 0 0 0,0-2 0 0,0 1 0 0,-2-2 128 0,2 1-128 15,2-1 0-15,2 1 0 0,-1-1 0 0,0 1 0 16,0 0 0-16,-2 0 0 0,-3-2 0 0,0 2 0 15,0-1 0-15,1 1 0 0,-1-2 128 0,2 1-128 16,2-1 0-16,2 0 0 0,3 0 0 0,1-1 0 16,0 0 0-16,-2 0 0 0,-2-1 128 0,-1 0-128 15,1-2 128-15,0-1-128 0,3 1 144 0,0 0-144 16,1 0 192-16,5-1-64 0,1 0-128 0,0 0 192 16,-1-3-192-16,-1-1 176 0,0-2-176 0,4-2 160 15,1-2-352-15,6-2-64 0,7-3 0 0,2-6-12768 16</inkml:trace>
  <inkml:trace contextRef="#ctx0" brushRef="#br0" timeOffset="37558.18">10906 4279 17903 0,'0'0'784'0,"-2"-7"176"16,2 7-768-16,-3-5-192 0,3 5 0 0,-2-7 0 0,2 7 0 0,-1-8-192 0,1 0 48 0,0 8 0 16,3-7 144-16,-3 7 0 0,3-9 0 0,1 2 0 15,2-1 0-15,1-1 0 0,0 0 0 0,3 1 0 16,2-2 336-16,3 0 48 15,1-1 16-15,5 0 0 0,3-1 32 0,3-1 0 0,1-2 0 0,2 1 0 16,1 0-240-16,1 0-64 0,-3 0 0 0,2 1 0 16,0 0-128-16,2 2 0 0,-2 1 0 0,2 3 128 15,2 0-128-15,3 1 0 0,4 2 0 0,1-2 0 16,1 0 0-16,-1 0 0 0,0-2 0 0,-1 3 0 16,0 2-384-16,-1 1-16 0,1 5 0 0</inkml:trace>
  <inkml:trace contextRef="#ctx0" brushRef="#br0" timeOffset="38092.42">10966 4270 18431 0,'0'0'816'0,"0"-7"160"0,-2-2-784 0,2 1-192 16,2 1 0-16,1 1 0 0,-3 6 480 0,9-9 48 15,1 0 16-15,2 0 0 0,3 0-272 0,3-2-48 16,2 0-16-16,3-2 0 0,3 0-208 0,-1-1 0 16,3-3 0-16,1 0 0 0,2-1 0 0,4 3 0 15,1-3 128-15,3 3-128 0,4 2 192 0,6 1 0 16,6 1 0-16,-1-3 0 0,-2-2-64 0,0 2-128 16,-1 0 176-16,-1 4-176 0,1 3 0 0,3 1 0 0,3 2 0 15,-2 1 0-15,-1-1 0 0,-3 2 0 0,-6 0-192 0,-2 5 48 31,-3 2-496-31,0 1-80 0,-4 2-32 0</inkml:trace>
  <inkml:trace contextRef="#ctx0" brushRef="#br0" timeOffset="40159.51">11191 4145 11967 0,'0'0'1072'0,"0"0"-864"0,0 0-208 0,0 0 0 16,0 0 1248-16,0 0 208 0,0 0 32 0,0 0 16 16,0 0-1232-16,9-1-272 0,-9 1 0 0,10 0 0 15,-10 0 0-15,9-1 0 0,-9 1 0 0,10 0 0 16,-10 0 0-16,10-1 0 0,-2-1 0 0,0 0 0 16,-8 2 496-16,12-4 16 0,-2-1 0 0,0 1 0 15,-1-1 80-15,0-1 32 0,0 1 0 0,2-2 0 16,2 0-176-16,0 1-48 0,1-2 0 0,-1 1 0 0,2 0-96 0,1 0-32 15,1-1 0-15,1 1 0 0,4-1-80 16,1 0 0-16,3 0-16 0,1 0 0 0,2 1-32 0,-2-3 0 16,0-1 0-16,-2 0 0 0,1 0-16 0,1 1 0 15,0 1 0-15,2 1 0 0,-2 0-128 0,1 2 0 16,0-2 0-16,2 0 0 0,2 0 0 0,0 2 128 16,1 0-128-16,0 0 0 0,-2-2 0 0,-2 1 0 15,-1 2 0-15,-2 1 0 0,-1-1 0 0,0 2 128 16,0 1-128-16,0-2 0 0,1 1 0 0,0 0 0 15,1-1 0-15,0 3 0 0,2 1 0 0,0-1 0 0,3 1 0 0,-1-2 0 16,-1 0 0-16,-2 0 0 0,-1-1 0 0,-2 2 0 16,-1 0 0-16,0 1 0 0,2 0 0 0,-2 0 0 15,-1 1 0-15,0 0 0 0,-1 1 0 0,1 0 0 16,1 0 0-16,2-1 128 0,1 1-128 0,0 0 0 16,1 2 176-16,1-1-48 0,-2 0-128 0,1 1 192 15,-1 0-64-15,0 0 0 0,-1 0-128 0,1 0 192 16,-1 2-64-16,1-1-128 0,0 0 176 0,0 0-176 15,0 3 144-15,0-1-144 0,2 1 0 0,2 0 144 16,-2 1-144-16,3-1 128 0,2 0-128 0,-5 0 128 16,-2-2 0-16,1 0-128 0,-2-2 192 0,1 3-64 15,-1 2 0-15,1 0-128 0,-1 0 192 0,1 0-64 16,1 0-128-16,1 1 128 0,-2 0-128 0,4-1 128 0,2 1-128 0,1 1 0 16,0 0 0-16,-1 0 0 0,-1-2 0 0,-1 2 128 15,0 3-128-15,0-1 0 0,-1-1 0 0,0 1 128 16,-2-1-128-16,2 1 0 0,1 1 0 0,1-1 128 15,0 0-128-15,0 0 0 0,-2 2 0 0,1-1 0 16,-2 0 128-16,-2 2-128 0,0-1 0 0,-1 0 0 16,1 1 0-16,0 0 128 0,-2 1-128 0,2 0 0 0,-1 2 0 0,-1-1 0 15,1-1 0-15,1 1 0 0,3-1 0 0,-1 1 0 16,-2-1 0-16,2 0 0 0,-3 1 0 0,-1 0 0 16,-2 1 0-16,1 0 0 0,-4 1 0 0,1-2 128 15,0 0-128-15,0 1 160 0,0-1-160 0,1 2 160 16,-2 0-160-16,1 1 0 0,-1 1 144 0,0 0-144 15,0 1 128-15,1-1-128 0,0 0 128 0,2 0-128 16,0 0 0-16,0 0 128 0,-1-1-128 0,0 0 0 16,0 0 0-16,-1 1 0 0,-3 0 0 0,-1 0 0 15,0-1 0-15,1-2 0 0,-4 0 0 0,2 1 128 16,0 1-128-16,-1 1 0 0,1 0 0 0,0 1 128 16,-1 1-128-16,1-1 144 0,-2 0-144 0,0 0 160 0,0 0-160 15,-1 1 160-15,0-2-160 0,1 1 160 0,2 0-160 16,-1 1 0-16,-1-1 0 0,1 0 128 0,-2-1-128 0,1 1 0 15,-1 0 144-15,0 0-144 0,-2 1 160 0,0 0-32 16,1 1-128-16,1-2 192 0,-4-2-192 0,1 1 176 16,-2 1-176-16,1 0 160 0,0 0-160 0,0 0 0 15,-2 2 144-15,1-1-144 0,1 1 0 0,0 0 128 16,-2 0-128-16,2-1 0 0,1-1 0 0,-2 1 0 16,0 0 0-16,-1 2 128 0,1-1-128 0,0 0 0 15,-3 1 0-15,1-1 128 0,-1 0-128 0,2 2 0 16,-2-2 128-16,1 0-128 0,-2 0 128 0,2 2-128 0,-2-1 128 15,2 1-128-15,-2-1 0 0,0-1 0 16,1 0 0-16,-1-1 0 16,-1 0 0-16,3 2 0 0,-2 3 0 0,1-2 0 0,-2 2 0 0,1-1 0 0,1-1 0 0,-2 1 128 15,0-3-128-15,2 2 0 0,-2 1 0 0,-1 0 0 16,1 0 0-16,-2-2 0 0,0 1 0 0,0-2 128 16,0-1-128-16,-1 2 0 0,0 1 0 0,0 1 128 15,-1-1-128-15,0 1 0 0,0-1 128 0,0-1-128 16,-1 0 0-16,2-1 144 0,-1 1-144 0,-1 2 0 15,0-1 160-15,0 0-160 0,-3-1 128 0,2 0-128 16,0-1 0-16,-1 2 128 0,1 2-128 0,-1-2 0 16,-1-1 128-16,1 1-128 0,-3 1 128 0,2-1-128 15,-2 0 128-15,1 0-128 0,-1 2 0 0,-1-1 128 0,1 0-128 0,-1 0 0 16,-1 1 0-16,1 0 0 0,0-2 0 0,0 3 0 16,0-2 0-16,1 1 0 0,-1-1 0 0,1 0 128 31,0 3-128-31,-1-2 0 0,0-2 0 0,0 2 0 0,1-1 0 0,0 1 0 0,1-1 0 0,-1 0 0 15,0-1 0-15,1 1 0 0,-2-1 0 0,0 3 0 16,0 2 0-16,-1-2 0 0,-1-2 0 0,0 0 0 16,1-1 0-16,-1 2 0 0,0-2 0 0,0 2 0 15,1-1 0-15,-2-1 0 16,0 2 0-16,0-1 128 0,-2 0-128 0,1 0 0 16,0 1 0-16,1 1 0 0,0 2 0 0,0-4 0 0,0 0 0 0,0-1 0 0,-1 3 0 0,0-2 0 15,0-1 0-15,0 1 0 0,-1 1 0 0,1 2 0 16,-1 0 0-16,1-2 0 0,0-1 0 0,0 2 0 15,0 0 0-15,0 1 0 0,0 1 0 0,0 0 0 16,0-1 0-16,1 1 0 0,-3-3 0 0,0 2 0 16,-1 0 0-16,0 1 0 0,-3 0 0 0,0 0 0 15,-1-3 0-15,1 3 0 0,-1 1 0 0,0 0 0 16,0-1 0-16,0-1 0 0,1-1 0 0,2-1 0 16,-2-1 0-16,2-1-176 0,-1 0 176 0,0-1-192 15,-2 1 192-15,0-1-160 0,-1 0 160 0,1 0-160 16,-1-2 160-16,0-1-208 0,1 2 80 0,-2 1 128 15,-3 0 0-15,0 0 0 0,-1 0 0 0,-2-1 0 0,-2-2 0 16,1-1 0 0,1-1 0-16,-2 0 0 0,3 0 0 0,-1 0 0 0,2 1 0 0,0 0 0 0,-2 0 0 0,2-1 0 15,0-3 0-15,1 2 0 0,-3 0 0 0,1 1 0 32,-4 0 0-32,-1 0 0 0,0-2 0 0,-1 0 0 15,0 0 0-15,3 1 0 0,1-4 0 0,1 1 0 16,0 0 0-16,1 0 0 0,-2-1 0 0,2 0 0 15,0-1 0-15,0 0 0 0,0 0 0 0,-3 0 0 16,-3-1 0-16,2 1 0 0,-1-3 0 0,-1-1 0 16,1 2 0-16,1 0 0 0,2 0 0 0,-1 1 0 0,1-2 0 15,-1 0 0-15,-1 0 0 0,1 1 0 0,0 0 0 0,-2 1 0 16,-1-2 0-16,-2-1 0 0,-2 0 0 0,0-1 0 16,0-1-128-16,2 1 128 0,0-1 0 0,1 0 0 15,0 0 0-15,0-2-144 0,0 0 144 0,1 2 0 16,2-3-128-16,-2 2 128 0,-4 0 0 0,1-2 0 15,-1 0 0-15,1 1 0 0,-2 0 0 0,4 1 0 16,2-1 0-16,1 0 0 0,0 1 0 0,0 2 0 16,1-1 0-16,-1-1 0 0,1 2 0 0,0 0 0 31,-3-1-512-31,-3 0 0 0,-3-1 0 0,-1-1 0 16,1-1-2096-16,1-1-400 0,-1 0-96 0</inkml:trace>
  <inkml:trace contextRef="#ctx0" brushRef="#br0" timeOffset="47224.09">9420 7851 6447 0,'0'0'576'0,"-1"-5"-576"15,0 1 0-15,1 4 0 0,-2-4 912 0,2 4 80 16,0 0 16-16,0 0 0 0,-4-5-560 0,4 5-96 15,0 0-32-15,0 0 0 0,0 0-320 0,0 0 0 16</inkml:trace>
  <inkml:trace contextRef="#ctx0" brushRef="#br0" timeOffset="47459.15">9327 7807 10127 0,'-18'-4'448'0,"10"4"96"0,0 0-544 0,-2 0 0 0,0-1 0 0,0 2 0 0,0 1 352 0,0-1-32 16,-1 0-16-16,1 1 0 0,2 0-304 0,1 1 0 31,0 1 0-31,2-1 0 0,5-3 0 0,0 0 0 0,0 0 0 0,0 0 0 0,0 0 0 0,0 0 0 16,0 0 0-16,0 0 0 0,6 4 0 0,1 1 192 16,1-2-16-16,1-2 0 0,2-1-176 0,3-1 0 15,0 0 0-15,4 0 128 0,-1-1-320 0,3-2-64 16,0 1 0-16</inkml:trace>
  <inkml:trace contextRef="#ctx0" brushRef="#br0" timeOffset="47568.92">9818 7795 4191 0,'20'-1'192'0,"-9"-1"32"0,3-1-224 0,3 1 0 15,2 0 0-15</inkml:trace>
  <inkml:trace contextRef="#ctx0" brushRef="#br0" timeOffset="47694.98">10504 7762 3679 0,'13'-3'320'0,"6"2"-320"0,3-1 0 0,2 0 0 0,3 0 2128 0,0 0 368 16,-1-2 64-16,-1 1 0 0,0 0-2176 0,-1-1-384 31,0 1-208-31,0 0-5392 0</inkml:trace>
  <inkml:trace contextRef="#ctx0" brushRef="#br0" timeOffset="48119.25">11345 7685 8287 0,'11'-1'736'0,"4"-2"-592"15,0 1-144-15,3 0 0 0,1 0 848 0,2 0 144 16,0 0 32-16,-1 0 0 0,0 0-800 0,1 1-224 16,0 0 0-16,-2-1 128 0,-1-2-128 0,-2 2 0 15,1 0 0-15,-2 0 0 0,1 0 0 0,0-1 0 16,1 2 0-16,0 0 0 0,2 0 0 0,2 0 0 15,1-1 0-15,0 1 0 0,1 1-288 0,3 0-80 16,3-1-16-16,3 2 0 31,1 0-896-31,1-1-176 0,1-1-32 0,-1 0-16 0,-1 1 960 0,-2 0 192 0,0-3 32 0,-1 2 16 0,-1 1 544 0,0-1 96 0,-2 0 32 16,0 0 0-16,-3 0 800 0,0 0 176 16,2 1 16-16,-2-1 16 0,0-3-480 0,0 0-80 0,1 2-32 0,0 1 0 15,-1-3-384-15,0 3-80 16,0 2 0-16,2-2-16 0,2-1-304 0,-3 0 0 0,2 1 128 0,-1 0-128 15,2-2 0-15,0 1 0 16,3 2-176-16,0 0 176 0,2 0-352 0,1 0 32 0,0 0 16 0,-1 0 0 16,-3-1 304-16,-3 0 0 0,0-1-128 0,-1 1 128 0,1 2 0 0,-1-1 0 15,-1-1 0-15,2 1 0 0,-3 0 0 0,0 0 0 16,0-1-128-16,2 1 128 0,1 1-144 0,1 0 144 16,-1-1-208-16,1 0 80 31,-1 0-544-31,1 0-96 0,-3 0-32 0,-1-1 0 15,-1-1 80-15,0-1 16 0,0 1 0 0,-1 0 0 0,-1-1 256 0,1 0 64 0,0 2 16 0,0 0 0 0,0-1 368 0</inkml:trace>
  <inkml:trace contextRef="#ctx0" brushRef="#br0" timeOffset="48417.9">14441 7544 9039 0,'24'-5'384'0,"-12"5"112"0,1 2-496 0,3-1 0 16,0 0 0-16,1 1 0 0,0 0 240 0,2-1-48 15,1-1-16-15,2 1 0 0,1 2-176 0,0-2 0 16,1 0 144-16,0-1-144 0,3-1 0 0,-3-2 0 16,-2 1 0-16,-1 0 0 0,1 1 0 0,-2 0 0 0,-2 0 0 0,1-1 0 15,0-2 0-15,-3 2 0 0,2 0 0 0,0 0 0 16,0-2 256-16,0 3 0 31,-2 0-16-31,3 0 0 0,0-1 336 0,4 0 64 0,-1-1 0 0,1 1 16 0,0-1-224 0,1-1-48 0,4-1-16 0,-1 0 0 16,-2-1-240-16,2 2-128 0,-2-2 128 0,1 2-128 0,2-1 0 0,1 1 128 15,-1 0-128-15,1 0 0 0,-2 2 0 0,2 1 0 16,2 1 0-16,-1-1 0 0,2-1 0 0,-2 0 0 31,-1-1 0-31,-3 3 0 0,-4-2 0 0,-1 1 0 16,-2 0 0-16,-5 1-4352 16,-2 0-848-16</inkml:trace>
  <inkml:trace contextRef="#ctx0" brushRef="#br0" timeOffset="48559.06">15925 7559 7359 0</inkml:trace>
  <inkml:trace contextRef="#ctx0" brushRef="#br0" timeOffset="50069.35">12312 7619 11231 0,'0'0'496'0,"0"0"96"0,0 0-464 0,6-4-128 0,-2 0 0 0,0 0 0 15,-4 4 912-15,0 0 176 16,0 0 16-16,0 0 16 0,0 0-528 0,0 0-96 16,0 0-32-16,0 0 0 0,0 0-144 0,0 0-16 15,3 7-16-15,-2 2 0 0,-2 1-48 0,-2 0-16 16,1 0 0-16,-3 0 0 0,0 0-48 0,0-2-16 0,-3 1 0 0,0 0 0 0,1-1-32 0,-1-2 0 16,0 1 0-16,0-1 0 15,-1-2 176-15,0-2 16 0,1 0 16 0,-1-1 0 0,1-1-16 0,-1-2 0 16,-1-1 0-16,0-2 0 15,0 1 160-15,1-3 32 0,1 0 0 0,-1-2 0 0,1-2 192 0,3-1 32 16,0-1 16-16,1-2 0 0,2 0-176 16,0-1-16-16,2 1-16 0,3 0 0 15,0-1-224-15,1 2-64 0,2 1 0 0,0 1 0 0,3 0-112 0,-1 1-16 16,3 2-128-16,-1 1 192 0,-1 1-192 0,1 3 128 16,-1 1-128-16,1 2 0 0,-1 2 128 0,0 1-128 15,-1 2 0-15,-1 3 0 0,1 1 0 0,-1 3 0 16,-3 1 0-16,-1 1 0 0,0 1-144 0,-2 2 144 15,-1-1 0-15,-3 2-144 0,0 0 144 0,-2 2 0 16,-2-2 0-16,-1 0 0 0,0-2 0 0,-1-1 0 16,0-2 0-16,-1-1 0 0,0-3 144 0,-1 0-144 0,-1-1 192 0,0-3-192 15,0-2 176-15,1 1-176 16,0-2 160-16,0-2-160 0,1-2 208 0,0 0-48 0,0-4-16 0,1 0 0 16,2-2 16-16,1-1 0 0,2 0 0 0,2-2 0 15,0-2 64-15,4-1 16 0,1 1 0 0,2 1 0 16,2-1-240-16,2-1 128 15,1 1-128-15,1 0 0 0,1-1 128 0,1 3-128 0,1 1 0 0,1 1 0 16,-1 1 0-16,0 2 128 0,0 0-128 0,1 4 0 0,-1 1 0 0,0 2 0 16,0 2 0-16,-1 1 0 0,-1 2 0 0,-1 1 0 15,-1 2 0-15,-1 1 0 0,-2 1-144 16,0 1 144-16,-2 0 0 16,0 1-144-16,-2 0 144 0,-2 1 0 0,-1 0 0 0,-1 1 0 0,-4-1 0 0,-1-1 0 15,-2-1 0-15,0-1 0 0,-2 0 0 0,-1-2 128 16,0 0-128-16,-1-1 128 0,-2-3-128 0,1-1 128 15,1 0-128-15,-1-2 128 0,-3-1-128 0,2-1 176 16,2-3-176-16,-2 0 192 0,1-2-192 0,0 0 192 16,4-3-192-16,0-1 192 0,1-1-192 0,1 0 192 15,2 1-192-15,2-1 192 0,0 0-192 0,3 0 192 16,2-1-192-16,0 1 192 0,2 0-192 0,2 0 0 16,1-1 0-16,3 1 0 0,1 1 0 0,1 0 0 15,0 0 0-15,2 3 0 0,-1 0 0 0,1 2 0 16,0 0 0-16,1 3 0 0,0 1 0 0,-2 2 0 15,1 1 0-15,-1 3 0 0,-1 1 0 0,-1 2 0 16,-1 2 0-16,-3 1-176 0,0-1 176 0,-1 2-128 16,-3 1 128-16,-1 1-128 0,-4 2 128 0,0 1 0 15,-3 2 0-15,-1 0 0 0,-3-2 0 0,-1 1 0 16,-2-3 0-16,0 0 0 0,-1-2 0 0,-1-2 0 0,2-1 0 0,0-3 0 16,0 0 128-16,0-3-128 0,0 0 128 0,1-2-128 15,2 0 144-15,-1-3-144 0,2-2 192 0,3-2-192 16,2 0 256-16,-1-4-48 0,3-2-16 0,2-2 0 15,2-3 64-15,1-1 16 0,3-3 0 0,1-1 0 16,1 1-48-16,1 2-16 0,-1 0 0 0,2 3 0 16,-1 1-208-16,1 3 0 0,-1 4 0 0,-2 0 0 0,0 4 0 0,-8 3 0 15,0 0 0-15,6 5 0 0,-3 3-192 0,-1 3 64 16,-2 2 128-16,-2 3-208 0,-2 1 208 0,-3 3-176 16,-2 1 176-16,-2 1-10880 15,-2 1-2064-15</inkml:trace>
  <inkml:trace contextRef="#ctx0" brushRef="#br0" timeOffset="53508.42">12868 6135 21711 0,'0'0'960'0,"-6"-1"192"0,6 1-912 0,0 0-240 0,0 0 0 0,0 0 0 15,0 0 720-15,0 0 112 0,0 0 0 0,0 0 16 16,0 0 128-16,5-5 32 0,1 2 0 0,3 0 0 16,3-1-240-16,3 0-64 0,3 0 0 0,1-2 0 15,1 1-144-15,2-1-48 0,2-1 0 0,1 1 0 16,3-1-192-16,1 1-64 0,4-1 0 0,2 0 0 15,3 2-64-15,0-1 0 0,3 1-16 0,-1-1 0 0,-3 2 16 16,0 0 16-16,0-1 0 0,-3 1 0 0,-2-1-208 0,-1 1 0 16,-3 1-144-16,0 1 144 0,-3-1 0 0,-3 1 0 15,-3-1 0-15,-2 1 0 0,-1-1 0 0,-3 1 128 16,-1 1-128-16,-3 0 0 0,-4 0 176 0,-5 1-176 16,0 0 160-16,0 0-160 15,0 0 176-15,0 0-176 0,-4-2 192 0,-2 0-192 0,-5-1 144 0,-1 1-144 16,-2-1 0-16,-1 2 144 0,-3 1-144 0,-2 0 0 15,-2 0 144-15,0 1-144 0,-5 1 0 0,-1 0 144 16,-2 2-144-16,-3-1 0 0,-3-1 192 0,-2 1-192 16,-3 2 192-16,0-1-192 0,1 2 224 0,0 0-64 15,3 1-16-15,0 1 0 0,2 3 0 0,3 1 0 16,-1 2 0-16,5 1 0 0,-4 3-144 0,2 0 0 16,1-2 0-16,4 2 128 0,2-1-128 0,2 1 0 15,2-1 0-15,4 2 0 0,3 0 0 0,3 0 0 16,2-3 0-16,4 2 0 0,3-1-144 0,3 1-16 0,2-2 0 0,4 0 0 15,3-2 160-15,3-1 0 0,3-2 0 0,3-2 0 16,3-2 0-16,1-3 0 0,0-2 0 0,2-3 0 16,1-2 0-16,1-3 176 0,-1-2-48 0,-2-2 0 15,-1-1 64-15,-2-3 16 0,-3 0 0 0,-2-1 0 16,-4-2 128-16,-3 0 32 0,-2-2 0 0,-4-1 0 16,-4-1-32-16,-2 1 0 0,-5 3 0 0,-2 0 0 15,-3 2-112-15,0 2-32 0,-4 1 0 0,-1 2 0 0,-1 2-192 0,0 4 0 16,1 1 0-16,-1 3 0 0,0 3-288 0,-1 1-48 15,3 3-16-15,0 1 0 32,-1 3-528-32,0 4-96 0,3 0-32 0,2 2-10320 0,1-1-2048 0</inkml:trace>
  <inkml:trace contextRef="#ctx0" brushRef="#br0" timeOffset="54214.35">13562 6452 16575 0,'-6'-10'1472'0,"4"5"-1168"16,-1-1-304-16,1-2 0 0,-3-3 1120 0,2 1 160 15,0 0 48-15,-1-1 0 0,0-1 208 0,-1 0 32 0,0 1 16 0,1 0 0 16,-4 1-272-16,1 2-48 0,0 1-16 0,-1 1 0 15,1 2-416-15,-2 2-96 0,1 2-16 0,-2 1 0 16,-1 2-288-16,-1 2-64 0,-3 4-16 0,1 1 0 16,0 2-352-16,-1 1 144 0,1 3-144 0,1-1 0 15,1 1 0-15,1-1 0 0,1-1 0 0,2 1 0 16,2-2 0-16,1-1 0 0,2-1 0 16,2-1 0-16,2 0 0 0,2-3 0 0,3 0 0 0,1-1 0 0,2-2 0 0,2-1 0 15,1-2 0-15,2-2 0 16,-2-1 160-16,1-1-32 0,1-3 0 0,-1-1 0 0,-1-3-128 0,1-1-176 15,-1-1 48-15,-2-1 0 0,-1 0 128 0,-1 0 0 16,-1 1 0-16,-2 1 0 0,0 2 0 0,-3 3 192 16,0 0-32-16,-2 6-16 0,0 0-144 0,0 0 0 15,0 0 0-15,0 0 0 0,-3 8 0 0,-1 2 0 16,2 1 0-16,-2 1 0 0,1 1 0 0,0 1 0 16,1 1 0-16,0 0 0 0,0 0 0 0,1 1 0 15,1-1 0-15,1-1 0 0,1-1 0 0,1-4 0 16,2 0 0-16,1-1 0 0,0-3 0 0,1-1 0 15,2-3 0-15,1-2 0 0,1-3 0 0,1-1 0 0,0-3 0 0,0-2 0 32,2-3 0-32,-1-3 0 0,0-3 144 0,0-1-144 0,0-1 128 0,1-1-128 15,-3 0 128-15,0 1-128 0,-1 3 0 0,-2 2 144 0,-1 2-144 0,-2 3 0 16,0 2 304-16,-2 4-48 0,-3 5-16 0,0 0 0 31,0 0 112-31,0 0 32 0,-2 6 0 0,0 4 0 0,-2 1-560 0,1 2-96 0,0 2-32 0,1 0 0 16,1 0 304-16,-3 2-128 15,3-1 128-15,1 0 0 0,1-2 0 0,3-1 0 0,-3-1 0 0,3-1 0 0,2-2 0 0,1-1 0 16,2-3 0-16,1-1 0 0,2-2 0 16,1-2 128-16,2-3 0 0,-1-3 16 15,0-2 192-15,0-1 48 0,1-5 0 0,-1 0 0 0,-1-1 32 16,-1-1 16-16,2 0 0 0,-3-1 0 0,-3 1-272 0,0 0-160 16,-1 3 192-16,-2 1-192 0,1 0 368 31,-4 2-48-31,-1 1 0 0,0 3 0 0,-1 0-800 0,0 6-160 0,0 0-48 0,0 0 0 15,0 0-2224-15,-4 1-448 0,-3 3-96 0</inkml:trace>
  <inkml:trace contextRef="#ctx0" brushRef="#br0" timeOffset="54528.38">13968 6474 25679 0,'0'0'1136'0,"6"-4"240"0,3 1-1104 16,2-1-272-16,2-2 0 0,3-1 0 0,0 0 720 0,0-3 96 0,0 0 16 0,1 0 0 15,-1-1 400-15,-1 0 96 16,-1 0 16-16,-2-1 0 0,-2-1-512 0,0 1-80 0,-3 0-32 0,0 1 0 16,-3 0-160-16,0 0-48 0,-3 1 0 0,-1 2 0 15,-3 0-144-15,0 2-48 16,-2 1 0-16,-2 2 0 0,-1 1-80 0,-2 3-32 0,-1 1 0 0,-2 4 0 16,-2 0-208-16,1 4 128 0,-1 3-128 0,2 2 0 15,1-1 0-15,0 1 0 0,1 2 0 0,1-1 0 0,0 2 128 16,2-1-128-16,3 0 0 0,0-1 0 0,2 0 0 15,3-1 0-15,3 0 0 0,2 0 0 0,0-2 176 0,4-1-176 16,1-2 192-16,4-1-192 0,1-1 240 0,1-2-64 16,3 0-16-16,1-3 0 0,1-2-160 0,1-2 160 15,2-2-160-15,1-1 160 0,1-2-400 0,0-1-80 16,-2 0 0-16,-2-1-11728 16,-1 0-2352-16</inkml:trace>
  <inkml:trace contextRef="#ctx0" brushRef="#br0" timeOffset="55585.87">14591 5853 31327 0,'0'0'2784'0,"0"0"-2224"0,-4-3-560 0,4 3 0 0,0 0 1152 0,3-5 128 15,2 0 32-15,3-1 0 0,1 2-1008 0,4 0-304 16,5-1 128-16,3 1-128 0,3-2 272 0,1 1-16 16,4-1 0-16,-1 1 0 0,-2-1-256 0,0 1 0 15,2 0 128-15,-3 2-128 16,-1 0-352-16,-1 1-128 0,-1 2-32 0,-2 1-10224 15,-1 1-2048-15</inkml:trace>
  <inkml:trace contextRef="#ctx0" brushRef="#br0" timeOffset="55753.64">14713 6026 36047 0,'-11'2'1600'0,"11"-2"320"0,0 0-1536 0,0 0-384 0,0 0 0 0,0 0 0 15,0 0 192-15,7 2-32 16,2 0-16-16,2 1 0 0,6-1 96 0,2 0 16 0,1-1 0 0,2-1 0 15,2-1-112-15,1 0-16 0,3 0 0 0,1-2 0 16,1 0-368-16,3 0-80 0,3-2 0 0,1-1-10736 16,3-1-2128-16</inkml:trace>
  <inkml:trace contextRef="#ctx0" brushRef="#br0" timeOffset="56350.31">16295 5413 28559 0,'-9'-8'1264'0,"9"8"272"0,0 0-1232 0,-2-4-304 15,1 0 0-15,1 4 0 0,5-6 576 0,0 2 48 16,2-2 16-16,1 2 0 0,5-1-16 0,1 2 0 16,3 0 0-16,4 1 0 0,2 1-192 0,5-1-48 15,-1 2 0-15,3-1 0 0,0-1-64 0,0 0-32 0,-2 0 0 0,-1 1 0 16,-3-2-288-16,-4 2 160 16,-2 0-160-16,-1 0 128 0,-4 1-128 0,-2-1 0 15,-3 1 144-15,-8 0-144 0,0 0 176 0,0 0-48 0,0 0 0 0,0 0 0 16,-5-3 16-16,-1 1 0 0,-3 0 0 0,-5 1 0 15,-3 0-16-15,-4 0-128 0,-3 0 192 0,-4 1-64 16,-1 0 16-16,-3 1 0 16,-1 0 0-16,0 1 0 0,1 2-144 0,1 0 192 0,-2 3-192 0,2 0 192 15,3 1-192-15,-1 3 160 0,2 0-160 0,1 2 160 16,4 2-160-16,3 0 0 0,0 2 0 0,5 0 0 16,1 1 0-16,6 0 0 0,2 0 0 0,4 0 0 15,2-1-160-15,4 0 160 0,2-2 0 0,3-1-144 16,4 2 144-16,1-4 0 0,3-3 0 0,0-3-128 0,1 0 128 0,2-3 0 15,1-2 0-15,0-2 128 0,-1-2-128 0,-1-3 192 16,-3 0-64-16,0-3 0 0,-3 0 64 0,-1-2 0 16,-5-1 16-16,-2 0 0 0,-1-1 128 0,-4 0 32 15,-3-2 0-15,-3 2 0 0,-3 0-144 0,-2 2-32 16,-2 2 0-16,-3 2 0 0,1 2-192 0,-3 2 0 16,-1 2 0-16,0 3 0 0,1 2 0 0,-1 4-240 15,1 2 32-15,3 1 0 16,1 1-576-16,1 2-112 0,1 3-32 0,2-1 0 15,5 2-2672-15,0-1-544 0</inkml:trace>
  <inkml:trace contextRef="#ctx0" brushRef="#br0" timeOffset="56726.6">16563 5545 23951 0,'5'-6'2128'0,"2"-2"-1696"0,-1-1-432 0,3 0 0 15,2 0 1440-15,0 2 208 0,-1-1 32 0,1 3 16 16,0 1-224-16,1 3-64 0,-2 1 0 0,0 3 0 15,-1 4-896-15,-1 3-192 0,1 1-48 0,-1 2 0 16,-1 0-272-16,-1 3 128 0,-4 0-128 0,-1 3 0 16,-1 1 128-16,-2 1-128 0,-1 0 0 0,0-1 0 15,-3 0 0-15,1-1-192 0,0-4 0 0,0 0 0 16,-1-4 64-16,2-3 128 0,2-1-208 0,2-7 80 0,0 0 128 0,0 0 176 16,0 0-48-16,3-7 0 0,1-2 16 0,3-5 0 15,3-1 0-15,0-3 0 0,2-3-144 0,1-2 0 16,0-2 144-16,2 1-144 0,-2 0 0 0,0 1 0 15,-2 1 0-15,-1 3 0 0,-1 5 144 0,-2 0-144 16,-1 4 192-16,-2 4-192 0,-2 1 400 0,-2 5-16 16,0 0-16-16,0 0 0 0,-3 6-128 0,0 4-32 15,-2 2 0-15,0 2 0 0,-2 1-208 0,1 1 144 16,-1 1-144-16,1 0 128 0,0 2-128 0,3 0 0 0,-1-1 0 0,2-1 0 16,2-2 0-16,1 1 0 15,3-2 0-15,1-2 0 0,2-2 0 0,2-2 0 16,2-2 0-16,2 0-176 15,2-3-352-15,5-2-80 0,2-2-16 0,3-2 0 16,4-3-2000-16,2-3-384 0,1-2-96 0</inkml:trace>
  <inkml:trace contextRef="#ctx0" brushRef="#br0" timeOffset="56930.07">17366 5273 12895 0,'-4'-7'1152'0,"0"-2"-928"0,-1 0-224 0,1 0 0 15,2 1 4048-15,-3-1 768 0,2 1 160 0,0 0 16 16,1 2-2832-16,-1 0-576 0,3 6-112 0,0 0-32 15,0 0-432-15,0 0-96 0,0 0-16 0,0 0 0 16,0 8-576-16,2 2-128 0,-1 3-32 0,-1 4 0 16,0-1-160-16,0 5 0 0,0 3 0 0,0 3 0 15,0 0 0-15,-1 3 0 16,-1 1 0-16,1-1 0 0,0 1 0 0,1-1 0 0,0-3 0 0,1 0 0 16,3-2-448-16,-2-1-112 0,1-3-16 0,0-1-16 15,2-4-2224-15,0-1-432 0</inkml:trace>
  <inkml:trace contextRef="#ctx0" brushRef="#br0" timeOffset="57134.56">17170 5518 34095 0,'0'0'3024'0,"-1"-7"-2416"16,2-1-480-16,2 1-128 0,1 0 272 0,4 0 48 0,3 0 0 0,2-1 0 15,4-1-80-15,4 0-16 0,3 2 0 0,5-1 0 16,4 1-16-16,3 1 0 15,1-1 0-15,1 2 0 16,-1-1-208-16,-3 0-128 0,0-2 128 0,1 0-10944 16,0 1-2048-16</inkml:trace>
  <inkml:trace contextRef="#ctx0" brushRef="#br0" timeOffset="57606.97">18029 5184 18431 0,'1'-10'1632'15,"-1"10"-1312"-15,0 0-320 0,3-4 0 0,2 0 2240 0,0-1 368 16,2 2 80-16,0 0 0 0,2-1-1280 0,2 1-272 16,4 1-48-16,0 0-16 15,3 1-416-15,1-1-80 0,2 1 0 0,2 1-16 0,0 0-368 0,2-2-64 16,0 1 0-16,0 0-128 0,2 0 0 0,-3-1 0 16,-1-2 0-16,-2 1 0 0,-1-1 144 0,-3-1-144 15,-2 1 0-15,-2-2 144 0,-3 1-144 0,-2 0 0 16,-2 1 0-16,-2 0 128 0,-4 4-128 0,0-6 192 0,-2 2-192 0,-1-1 192 15,-3 2 32-15,-2 0 16 32,-3 1 0-32,-3 0 0 0,-1 1 80 0,-3 1 0 15,-1 1 16-15,-3 2 0 0,-4 0-192 0,0 1-144 16,-3 3 192-16,0 1-192 0,-2 0 128 0,0 3-128 16,-2 2 0-16,1 1 0 0,1 1 0 0,0 2 0 0,0 0 0 0,1 1 0 15,5-2 144-15,1 1-144 16,2-2 0-16,4 0 144 0,2-1-144 0,4 0 0 15,3-2 0-15,4 2 0 0,3-2 192 0,3 0-64 0,2-1 0 0,5-1 0 0,2-2 0 0,3 0 0 16,1-1 0-16,4-2 0 16,2-1-128-16,-1-1 192 0,1-1-192 0,-1-2 192 15,-1-2-192-15,-1-3 192 0,0-1-192 0,-2-2 192 16,-1-1-64-16,-2-1 0 0,-2-1 0 0,-3-1 0 16,-2 0 32-16,0 0 0 0,-3 0 0 0,-3 2 0 15,-3 1-32-15,-3 3-128 0,-1-1 192 0,-1 3-64 0,0 0-256 0,-2 3-64 16,-2 0-16-16,1 2 0 15,0 3-544-15,1 2-96 0,-1 0-32 0,3 0 0 16,1 3-2816-16,2-1-560 0</inkml:trace>
  <inkml:trace contextRef="#ctx0" brushRef="#br0" timeOffset="58015.71">18262 5375 13823 0,'9'6'608'0,"-5"-1"128"0,2 0-592 0,-1 3-144 15,2 1 0-15,-2 1 0 0,3 2 2320 0,-5-1 432 16,1 0 96-16,-1 0 16 0,0 0-1216 0,-1 0-240 0,1-1-64 0,-1-1 0 15,0-1-256-15,0-1-64 16,0-2-16-16,2 0 0 0,-4-5-208 0,6 2-32 0,0 0-16 0,2-3 0 16,0-1-160-16,1-3-16 15,1 0-16-15,0-3 0 0,1-2-16 0,0-2 0 16,0-1 0-16,0-1 0 0,-1-3-112 0,-1 2-32 0,-2 0 0 0,1 2 0 16,-2 1-80-16,-2 2 0 0,-1 1-16 0,1 2 0 15,-2 1 16-15,-2 6 16 0,0 0 0 0,0 0 0 16,0 0-208-16,0 0-128 0,0 0 128 0,-2 8-128 0,-2 3 0 15,1 4 0-15,0 5 0 0,-2 4-128 0,1 4 128 16,1 3-128-16,-3 4 128 0,2 1-128 0,-1 3 128 16,1 0-128-16,-2 2 128 0,1 0-128 0,-1-2 128 0,2 1 0 15,2-3 0-15,-2-2 0 0,1-3 0 0,1-2 0 16,0-2 0-16,1-4 0 0,-2-3 0 16,3-4 128-16,-3-1-128 0,2-3 0 0,1-3 224 0,-2-3-32 15,2-7 0-15,0 0 0 0,0 0 448 0,-6-3 96 16,0-3 16-16,-1-4 0 0,-1-4-288 0,1-1-48 15,-1-1-16-15,0-3 0 0,0-1-272 0,-1 0-128 16,-1-1 128-16,0 2-128 0,0 1 0 0,-1 1-320 16,1 3 48-16,1 3 16 15,3 1-1472-15,-1 4-272 0,1 1-64 0,-2 3-16720 0</inkml:trace>
  <inkml:trace contextRef="#ctx0" brushRef="#br0" timeOffset="58361.66">16637 6098 24879 0,'-10'-8'1088'0,"8"4"256"0,-3 2-1088 0,5 2-256 0,-4-3 0 0,4 3 0 0,0 0 1328 16,6-3 208-16,2-1 32 0,5 2 16 0,3 0-704 0,6 0-144 16,6-2-32-16,5 0 0 15,5 1-224-15,9-1-48 0,5 0-16 0,4-2 0 16,3 0 80-16,2-1 16 0,4 1 0 0,2 0 0 16,5 1-128-16,-1-1 0 0,0 0-16 0,-2-2 0 0,-2 1-240 0,0 3-128 15,-1-1 128-15,-3 2-128 0,-4 0 0 0,-4 1 0 16,-8 1 0-16,-6-1 0 0,-4 2 0 0,-5-1 128 15,-6 1-128-15,-4 1 0 16,-4-1-256-16,-4 2-128 0,-4 0-32 0,-10-2 0 16,0 0-1888-16,0 0-368 0,-7 7-80 0,-4 3 0 0</inkml:trace>
  <inkml:trace contextRef="#ctx0" brushRef="#br0" timeOffset="58690.61">17320 6371 5519 0,'0'0'496'0,"0"0"-496"0,2-5 0 0,-1-2 0 16,1-2 6208-16,2 2 1152 0,2 1 240 0,0 1 32 16,2 0-5456-16,1 1-1104 0,1 1-224 0,0 0-32 15,-2 2-160-15,2 2-16 0,-1 2-16 0,0 2 0 16,-1 2-464-16,-2 1-160 0,-1 1 0 0,-3 2 144 16,-2 2-144-16,-2 2 0 0,-2 0 0 0,-2 2 0 15,-3-1 0-15,-3 2 0 0,1 0 0 0,0 1 0 16,0-1 0-16,0-2 0 0,0 1 0 0,2-4 0 0,2-1 0 0,3-2 0 15,1-2 0-15,3-2 0 16,0-6 272-16,4 6 80 0,2-2 16 0,2-1 0 0,5-1 144 0,3-2 16 16,2-2 16-16,3 0 0 0,2-1-256 0,1 1-48 15,0-3-16-15,1 1 0 0,0-2-224 0,0 2 0 16,1-3 0-16,2 1 0 0,-3-2 0 0,3 0-288 16,0 0 32-16,3-2 16 15,1-1-1808-15,1-1-352 0,3-3-80 0</inkml:trace>
  <inkml:trace contextRef="#ctx0" brushRef="#br0" timeOffset="59053.81">19028 4948 32255 0,'2'-12'1424'0,"-2"12"304"0,4-5-1392 0,1 0-336 0,-3-1 0 0,2 2 0 0,-4 4 256 0,5-3 0 15,-5 3-16-15,0 0 0 16,0 0 176-16,6-1 32 0,1 1 16 0,-1 2 0 16,1 2-112-16,0 4-32 0,0 3 0 0,3 3 0 15,-1 4-320-15,2 3 128 0,1 2-128 0,0 3 0 0,-1 3 0 0,1 4 0 16,-3 5 0-16,0 4 0 0,-2 3 0 0,-3 6 0 15,-2 4 0-15,-3 3 0 0,-3 4 0 0,-3 1 224 16,-3 3-32-16,-2 0 0 0,-2-1 48 0,-4-1 0 16,-2-2 0-16,-3-1 0 0,-2-2-32 0,0-2 0 15,-6-2 0-15,-3-3 0 0,-5-6-32 0,-4-2-16 16,-5-2 0-16,-5-4 0 0,-1-1-416 0,-3-2-96 16,-3-2-16-16,-8-2-10896 15,-6-2-2176-15</inkml:trace>
  <inkml:trace contextRef="#ctx0" brushRef="#br0" timeOffset="59556.21">16231 4905 16527 0,'0'0'720'0,"-3"-4"176"0,-2-3-720 0,0 1-176 16,1 1 0-16,4 5 0 0,-5-1 224 0,1-1 16 15,-1 1 0-15,-2 2 0 0,-2 1 608 0,-1 1 128 16,-3 2 32-16,0 0 0 0,0 3 144 0,-2-1 16 0,0 4 16 0,-2 3 0 16,-1 1 16-16,0 5 0 0,2 3 0 0,0 2 0 15,1 3-352-15,-1 4-64 0,2 4-16 0,0 6 0 16,1 4-320-16,-1 6-64 0,2 3 0 0,1 2-16 15,1 1-240-15,3 3-128 16,0-1 160-16,3 2-160 0,0-1 128 0,3 0-128 0,2-3 0 0,3-1 144 16,1-5 32-16,4-2 0 0,1-5 0 0,3-1 0 15,4 0 112-15,2-5 32 0,5-2 0 0,3-4 0 16,4-4-192-16,2 0-128 0,1-4 144 0,1-4-144 16,1-4-2016-16,2-4-496 0</inkml:trace>
  <inkml:trace contextRef="#ctx0" brushRef="#br0" timeOffset="61460.37">12087 7684 6447 0,'0'0'272'0,"0"0"80"0,-4-5-352 0,4 5 0 0,0 0 0 0</inkml:trace>
  <inkml:trace contextRef="#ctx0" brushRef="#br0" timeOffset="61632.87">12125 7609 6447 0,'0'0'576'0,"0"0"-576"16,0 0 0-16,0 0 0 0,0 0 640 0,0 0 0 15,0 0 16-15,0 0 0 0,0 0-528 0,0 0-128 16,0 0 0-16,0 0 0 0,0 0 0 0,0 0 0 16,0 0 0-16,0 0 0 0,0 0-256 0</inkml:trace>
  <inkml:trace contextRef="#ctx0" brushRef="#br0" timeOffset="61846.27">12153 7613 11055 0,'0'0'480'0,"0"0"112"0,0 0-464 0,0 0-128 16,0 0 0-16,0 0 0 0,0 0 768 0,0 0 128 0,0 0 16 0,0 0 16 16,0 0-208-16,0 0-32 15,0 0-16-15,0 0 0 0,0 0-304 0,0 0-64 0,0 0-16 0,0 0 0 16,0 0-288-16,0 0 0 0,0 0 0 0,0 0-5232 31,0 0-1104-31</inkml:trace>
  <inkml:trace contextRef="#ctx0" brushRef="#br0" timeOffset="63332.25">12164 7600 9215 0,'0'0'400'15,"0"0"96"-15,0 0-496 0,0 0 0 0,0 0 0 0,0 0 0 0,0 0 640 0,0 0 48 16,0 0 0-16,0 0 0 0,0 0-32 0,0 0 0 15,0 0 0-15,0 0 0 0,0 0-128 0,0 0-16 16,0 0-16-16,0 0 0 0,0 0 80 0,0 0 0 16,0 0 16-16,0 0 0 0,0 0-144 0,0 0-16 15,0 0-16-15,0 0 0 0,0 0-32 0,0 0-16 16,0 0 0-16,-5-2 0 0,-1 0 144 0,6 2 48 0,-7-4 0 0,3 1 0 16,-2 0 16-16,0 0 16 15,-1 2 0-15,-1-2 0 0,2 0 0 0,-3-1 0 16,-2 1 0-16,-1-1 0 0,-1-1-144 0,-2 0-16 15,0-1-16-15,-2 1 0 0,-1-2-96 0,0 1-32 16,-2-2 0-16,0-1 0 0,0-1 32 0,-1 0 0 0,0 0 0 16,-1 1 0-16,0-1-64 0,-1 0-16 15,-2-1 0-15,0 0 0 0,0-1 64 0,-3 0 16 0,0-1 0 0,-3 2 0 16,-3 0-80-16,-1 0-16 16,-3-1 0-16,2-1 0 0,0 0-48 0,0 0-16 0,1 0 0 0,0-1 0 15,1 1 0-15,-1 0 0 16,1-1 0-16,-4-1 0 0,1 2-160 0,-2 1 0 0,-1-1 144 0,0 1-144 15,3 0 0-15,0 0 144 0,2-3-144 0,0 2 0 16,0 0 128-16,-1 0-128 0,2-1 0 0,-1 2 0 16,-2 1 0-16,-2-1 128 0,0-2-128 0,0 0 0 0,3-1 160 0,1 1-160 15,1 1 128-15,2 0-128 0,2-1 0 0,1 2 0 16,2 1 128-16,0 1-128 0,1 1 0 0,1 0 0 16,1-1 0-16,-2 0 128 0,1 0-128 0,0 0 0 15,0-1 0-15,2 0 0 0,0-1 0 0,0 1 0 16,1 1 0-16,1 0 0 0,0-1 0 0,2 1 128 15,-1 0-128-15,1 1 0 0,3 0 0 0,-2 0 0 16,-1 0 0-16,2 1 0 0,0 1 0 0,2-2 0 16,-3 2 0-16,2 1 0 0,-1-1 0 0,1 1 0 15,-3-1 0-15,1 0 0 0,0 0 0 0,0 0 0 16,0 0 0-16,1 1 0 0,-1-1 0 0,2 1 0 16,-2-2 0-16,2 0 0 0,-2 2 0 0,3-1 0 15,-1-1 0-15,1 2 0 0,-1 0 0 0,1 1 0 0,1-2 0 0,-1 2 0 16,1-1 0-16,1 1 0 0,0-1 0 15,0 2 0-15,-1-1 0 0,1 2 0 16,2-1 128-16,0-1-128 0,0 0 0 0,1 0 192 0,0 1-192 0,2 0 192 16,-1-1-48-16,1 2 0 0,1-2 0 0,-1 1 0 15,1 0-16-15,0 0 0 16,1 1 0-16,-2 0 0 0,3-2-128 0,-1 2 128 16,1 0-128-16,0-1 128 0,2 1-128 0,3 3 0 0,-4-2 144 0,4 2-144 15,-5-2 0-15,5 2 128 0,-4-4-128 0,4 4 0 0,-4-3 0 0,4 3 0 16,-3-3 0-16,3 3 0 0,-4-3 0 15,-1 0 0-15,1 1 0 0,4 2 0 16,-4-2 0-16,4 2 0 0,-6-2 0 0,6 2 128 0,-5-2-128 0,5 2 0 16,-5-3 0-16,5 3 0 0,0 0 0 0,0 0 0 15,-4-2 0-15,4 2 0 0,0 0 0 0,0 0 0 16,-5-1 0-16,5 1 128 0,0 0-128 0,0 0 128 16,0 0-128-16,0 0 128 0,0 0-128 0,0 0 0 15,0 0 0-15,0 0 0 0,0 0 0 0,0 0 0 16,-5 2 0-16,5-2-128 0,0 0 128 0,-2 7 0 15,-2-1 0-15,3 3 0 0,-1 0 0 0,2 1-160 16,0 1 160-16,2 2 0 0,-2 1-144 0,2 2 144 16,1-1 0-16,-1 1-144 0,0-2 144 0,0 0 0 15,-1 1 0-15,3 0 0 0,-2 0 0 0,1 0 0 0,-1-2 0 0,1-2 0 16,-2-1 0-16,1 0 0 0,0-2 0 0,1 0 0 16,0 0 0-16,-1-2 0 15,-2-6 128-15,3 7-128 0,-3-7 0 0,0 0 128 16,0 0-128-16,0 0 0 0,0 0 144 0,0 0-144 0,0 0 192 0,0 0-192 15,0 0 192-15,0 0-64 0,0 0 0 0,0 0-128 16,6-4 192-16,-2-2-64 0,-2 0 0 0,0-2-128 16,-1-1 192-16,1-2-192 0,-2-2 192 0,1-1-192 15,-1-1 144-15,0 1-144 0,-1-1 0 0,1-1 144 0,1 0-144 16,0-1 0-16,-1 2 0 0,0 2 0 0,0-1 0 0,1 2 0 16,0 0 0-16,-1 2 0 0,0 1 0 0,0 2 0 15,2 0 0-15,0 2 0 0,-1 0 0 0,-1 5 0 16,0 0 0-1,6-3 0-15,1 1 0 0,-1 0-176 0,2 0 176 0,1 2-128 0,-1 0 128 0,5 2 0 16,0-1-144-16,3 0 144 0,2-1 0 0,1 0 0 16,-1-1 0-16,3 0 0 0,1-2 0 0,1 1 0 15,-1-1 0-15,4 0 0 0,-1-2 0 0,0 1 0 16,-1-2 0-16,1 1 0 0,-2-2 0 0,-1 1 0 16,-3-1 0-16,0 0 128 0,-2 2-128 0,-2 0 0 15,-2 1 144-15,-1 1-144 0,-4-1 0 0,0 2 0 16,-2 1-192-16,-6 1 64 15,0 0-1888-15,0 0-368 0,0 0-80 0</inkml:trace>
  <inkml:trace contextRef="#ctx0" brushRef="#br0" timeOffset="64055.4">7702 5897 15663 0,'-2'-8'1392'0,"1"1"-1120"16,-3-2-272-16,3 0 0 0,0-1 1504 0,1 0 240 16,0 0 48-16,0 2 16 0,0-1-96 15,1 0-32-15,0 1 0 0,0 2 0 0,-1 0-560 0,0 6-112 16,0 0-32-16,0 0 0 0,0 0-464 0,0 0-112 16,0 0-16-16,-1 8 0 0,1 3-256 0,0 3-128 15,0 4 128-15,-1 2-128 0,0 1 128 0,1 3-128 16,-2 2 128-16,1 3-128 0,0 0 0 0,0 2 128 15,1 0-128-15,0 0 0 0,1 1 128 0,0-1-128 0,0-2 128 0,1 1-128 16,0-3 0-16,1 0 128 16,0-3-128-16,0-2 0 15,0-2 128-15,2-3-128 0,-1 0 128 0,1-3-128 0,-1-1 160 0,-1 0-160 16,3-4 192-16,-2 0-192 16,0-2-272-16,-4-7-176 0,0 0-16 0,0 0-16 15,0 0-2208-15,0 0-432 0</inkml:trace>
  <inkml:trace contextRef="#ctx0" brushRef="#br0" timeOffset="64558.6">7657 5984 21935 0,'-3'-20'960'0,"1"9"224"0,1-3-944 0,1-3-240 0,0-2 0 0,1-3 0 16,2 0 1216-16,0 0 208 0,2 0 48 0,3 0 0 15,1 0-128-15,2 2-32 0,2 1 0 0,3 2 0 0,0 1-608 0,2 2-112 31,0 1-16-31,1 1-16 0,1 2-272 0,0 2-48 0,-3 4-16 0,0 2 0 0,-1 2-224 0,-1 4 0 16,-2 1 0-16,0 4 0 0,-1 1 0 0,-2 2 0 16,-2 2 0-16,-3 5 0 0,1 4-128 0,-5 2 128 15,-2 2 0-15,-3 0 0 0,-2 3 0 0,-2 0 0 16,-1-2 0-16,-1-1 0 0,-2-3 0 0,-1-2 0 16,-1-2 0-16,-1-3 0 15,1-1 0-15,0-3 0 0,0-3 160 0,0-1-32 0,1-2-128 0,1 0 176 0,-2-3-176 0,2 1 192 16,1-2-192-16,1-1 192 15,1-1-192-15,2 0 192 0,3-1-192 0,4 0 160 16,0 0-160-16,0 0 160 0,0 0-32 0,0 0-128 0,0 0 192 16,0 0-64-16,0 0-128 0,7 4 0 15,1 0 0-15,3 1 128 0,1-1-128 0,3 3 0 0,1-1 0 0,2 2 0 16,-1 1 0-16,3-1 0 0,0 1 0 0,1 0 0 16,0 0 0-1,0 1 0-15,-1 0 0 0,-1 0 0 0,1-1 0 0,1 1 128 16,0 2-128-16,-1-1 128 0,-3-1 16 0,0-1 0 0,-2 3 0 0,0-2 0 0,-2-1-144 0,-1 0 160 15,-2-2-160-15,-1 0 160 0,-2-1-32 0,0-1-128 16,-2-1 192-16,0 2-64 0,-1-2 64 0,-4-4 0 31,0 0 0-31,0 0 0 0,5 6-192 0,-5-6 0 16,0 0 0-16,2 6 0 0,-2-6 128 0,0 0-128 16,0 0 0-16,0 0 128 15,-4 7-1216-15,2-1-256 0,2-6-64 0,0 0-14400 16</inkml:trace>
  <inkml:trace contextRef="#ctx0" brushRef="#br0" timeOffset="72860.08">5713 4024 14735 0,'0'0'1312'0,"-4"-2"-1056"16,-3 1-256-16,2-2 0 15,-1 0 1280-15,2 1 192 0,4 2 32 0,0 0 16 16,0 0-704-16,0 0-144 0,1-5-32 0,3 1 0 0,4 1-96 0,2-1-32 16,2 0 0-16,3 0 0 0,5-2-144 0,3 1-48 15,3 0 0-15,3 1 0 0,2-3 0 0,4 3 0 16,4-2 0-16,0 2 0 0,1 0 48 0,-2-1 0 16,-2 0 0-16,-3-1 0 0,-5 1-144 0,-1-1-32 15,-4 2 0-15,-2 0 0 0,-4 0-192 0,-2 1 144 16,-6-1-144-16,-1 2 128 0,-8 2 32 0,0 0 0 15,0 0 0-15,0 0 0 0,-4-4 112 0,-3 1 32 16,-2 0 0-16,-3 2 0 0,-3 1-112 0,-4 1-32 16,-4 0 0-16,-3 2 0 0,-3-1-32 0,-3 0 0 15,-2 0 0-15,0 3 0 0,-1 0-128 0,0 2 160 0,-2-1-160 16,4 4 160-16,0 2-32 0,1 2 0 0,2 0 0 0,-1 1 0 16,-1 1-128-16,2-1 128 0,2-1-128 0,1 3 128 15,2 2-128-15,3-1 0 0,3 0 0 16,4 1-176-16,2-1 176 0,3 0 0 0,2-2 0 15,2 0 0-15,4-3 0 0,3 0-128 0,3-1 128 0,2-1 0 16,3-1 0-16,3-1 0 16,2-2 0-16,3-3 0 0,1-1 0 0,1-3 0 0,2-2 0 0,-1-1 176 0,-2-3 96 15,-2 0 32-15,0-1 0 0,-2-2 0 0,-2-1 272 0,-2-1 64 16,-2-1 16-16,-2-1 0 0,1-1-112 0,-6 1-32 16,-1-1 0-16,-1 1 0 0,-4 0-112 0,0 2-16 15,-2 1-16-15,0 2 0 0,-3 3-208 0,-2 0-32 16,-3 2-128-16,0 2 192 0,-1 3-320 0,0 2-80 15,-2 1-16-15,1 4 0 16,-1 1-864-16,2 2-160 0,-1 2-32 0,3 3-14640 0</inkml:trace>
  <inkml:trace contextRef="#ctx0" brushRef="#br0" timeOffset="73303.62">5877 4254 28911 0,'3'-10'1280'0,"0"5"256"0,0 0-1216 0,1-2-320 16,2 1 0-16,-1 0 0 0,1 2 576 0,0 1 48 15,2 0 16-15,0 3 0 0,-2 3-192 0,2 1-48 16,0 3 0-16,-2 1 0 0,0 3-400 0,-1 1 128 0,0 3-128 0,-3 0 0 16,-1 2 0-16,-1 0 128 0,-2 1-128 0,0-1 0 15,1 1 0-15,-4-1 0 16,1-2 128-16,0-1-128 0,1-2 0 0,1-2 0 15,0-2 144-15,2-8-144 0,0 0 176 0,0 0-48 16,0 0 0-16,0 0 0 0,0 0 0 0,5-3 0 0,1-4 0 0,3-3 0 16,-1-2 32-16,3-2 0 0,1-2 0 0,3-1 0 0,0-5-160 0,-1 0 0 15,0 0 144-15,-2 1-144 0,-1 1 0 16,-2 2 0-16,-2 4 0 0,-1 2 0 0,-3 2 0 0,-2 4 128 16,-1 6-128-16,0 0 0 0,0 0 128 15,-4 4-128-15,-4 3 128 0,0 2-128 0,2 4 0 0,-2 1 128 16,0 1-128-16,2 2 0 0,0 0 224 0,3 1-32 15,1 0 0-15,2-1 0 0,0 0-192 0,2-2-256 16,1-2 48-16,2 0 16 0,0 0 192 0,2-2 0 16,-1-2 0-16,3-1 0 0,2-2 0 0,2-2 0 15,2-2 0-15,0-1 0 16,0-2-384-16,3 0-64 0,2-4-32 0,1-2-9696 16,1-2-1920-16</inkml:trace>
  <inkml:trace contextRef="#ctx0" brushRef="#br0" timeOffset="73519.7">6433 4200 31327 0,'0'0'2784'0,"0"0"-2224"0,0 0-560 0,0 0 0 15,0 0 240-15,0 0-64 0,0 0-16 0,5-5 0 16,2 2 336-16,3 0 64 0,3-2 16 0,2 1 0 15,2 1-288-15,0-1-48 0,2 0-16 0,1 0 0 16,2-1-224-16,0 2 0 16,-4 0 0-16,1-1 0 15,0 2-2848-15,-2-1-464 0,19-5-80 0,-11 3-32 0</inkml:trace>
  <inkml:trace contextRef="#ctx0" brushRef="#br0" timeOffset="74013.43">6917 3933 29487 0,'-11'-5'1296'0,"11"5"288"0,0 0-1264 0,0 0-320 15,3-4 0-15,1 0 0 0,2 1 176 0,0 1-32 16,3 0 0-16,2 0 0 0,5-1 32 0,2 1 0 0,3 0 0 0,1 0 0 16,0-2 64-16,1 2 16 15,0-1 0-15,2 0 0 0,-1-1-128 0,-1 1-128 16,-2 0 176-16,-3 1-176 0,0-1 144 0,-1 0-144 15,-3 0 0-15,-2 1 144 0,-3-1-144 0,-2 1 128 16,-1 0-128-16,-6 2 128 0,0 0 48 0,0 0 0 0,-1-4 0 0,-2-1 0 16,-3 2 16-16,-2 1 16 15,-2-2 0-15,-1 2 0 0,-2 1-32 0,-1 1-16 16,-1 0 0-16,-2 2 0 0,-2 0-160 0,1 3 192 0,-4 0-192 0,-1 2 192 16,-2 1-192-16,1 0 192 0,0 1-192 0,0 1 192 15,0 0-192-15,0 1 0 0,4 0 144 0,1 1-144 16,3 2 0-16,4 1 0 0,2-1 0 0,3-1 0 15,0 0 0-15,4 2 0 0,2-1 0 0,2-1 0 0,2-2 0 0,2 2 0 16,2 1 0-16,4-2 0 0,1-2 0 0,4-3 0 16,0 0 0-16,2-2 0 0,-1-1 128 0,2-3-128 15,1-1 160-15,-1-3-160 0,-2-3 352 0,0-1-32 16,-3-1 0-16,-1-2 0 0,-2-1-16 0,-3 0-16 16,0-1 0-16,-4 1 0 0,-2 0 224 0,-1 0 64 15,-2 1 0-15,-2 0 0 0,-3 1-336 0,0 1-64 16,-3 3-16-16,-1 0 0 0,-1 3-160 0,-1 2 0 15,-1 2 0-15,0 3 0 0,-1-1-128 0,1 3-128 16,0 1 0-16,1 0-16 16,2 2-1504-16,2 0-288 0,2 1-64 0,2 0-16 15,4 0-1712 1,4-1-352-16</inkml:trace>
  <inkml:trace contextRef="#ctx0" brushRef="#br0" timeOffset="74502.8">7248 4087 11967 0,'0'0'1072'0,"0"0"-864"16,0 0-208-16,6 3 0 0,-6-3 2288 0,0 0 400 0,5 6 96 0,-2 1 16 15,0 0-1008-15,-1-1-192 16,0 0-32-16,-1 0-16 0,0 2-528 0,0 0-96 16,1-1-32-16,0 1 0 0,0-1-384 0,2-1-64 15,0 0-32-15,2-1 0 0,-1 0 32 0,3-2 16 16,0-1 0-16,1-1 0 0,2 0-80 0,0-2-32 16,2-1 0-16,-1-1 0 0,1-2 32 0,0-1 16 15,0-3 0-15,-1-1 0 0,-1-2 64 0,0-1 16 16,0-3 0-16,0 2 0 0,-1 0-96 0,-1 2-32 15,-2 1 0-15,-2 0 0 0,-2 1 16 0,0 1 0 16,-2 2 0-16,-1 2 0 0,-1-1 112 0,1 6 32 0,0 0 0 0,0 0 0 16,-6-1-304-16,1 2-48 0,-1 2-16 0,2 1 0 15,-1 3-144-15,2 1 0 0,-1 3 0 0,-1 4-176 16,1 2 176-16,-1 4 0 16,2 2-144-16,0 4 144 0,0 0 0 0,-1 3 0 0,2 2 0 0,1 1 0 15,0 0-160-15,0 1 160 0,-1 0 0 0,0 0-144 16,1-1 144-16,0 1 0 0,1 1 0 0,-3 0 0 15,1-1 0-15,-2-4 0 0,1 0 0 0,0-2 0 0,-2-2 0 0,1-3 0 16,0-3 0-16,-1-2 0 0,2-3 128 0,-4-3-128 16,1-1 128-16,-2-3-128 0,-1-4 192 0,-1-2-16 15,-1-2-16-15,-1-1 0 0,-1-3 48 0,0-3 16 16,-1-3 0-16,0-1 0 0,2-2 0 0,1-3 0 16,1-1 0-16,3 0 0 0,1-2 32 0,4 0 0 15,2-1 0-15,0 2 0 0,3-1-256 0,4 0 0 16,1-1 0-16,3 3 0 0,2 0 0 0,2 1-208 0,3 2 64 15,2 1 16 1,2 2-272-16,0 3-48 0,1 1-16 0,0 2 0 16,1 0-2176-16,0 2-432 0,-1 2-96 0</inkml:trace>
  <inkml:trace contextRef="#ctx0" brushRef="#br0" timeOffset="75081.95">5759 4831 11967 0,'-5'-1'1072'0,"-2"0"-864"15,0 1-208-15,-1-1 0 0,-1-1 2496 0,1 2 448 16,2-1 80-16,0 0 32 0,6 1-960 0,0 0-192 16,0 0-48-16,0 0 0 0,0 0-720 0,0 0-160 15,0 0-16-15,9-6-16 0,2 3-544 0,4-2-96 16,5 0-32-16,6-1 0 0,3 1-64 0,6-1-16 16,7 1 0-16,8-1 0 0,4 0 80 0,4-1 16 15,2-3 0-15,4 3 0 0,2-1-48 0,6 1-16 16,4 0 0-16,-2 0 0 0,0 0-224 0,-3 1 144 15,-3 0-144-15,0 1 128 0,-1 0-128 0,-4 1 0 0,-5 1 144 0,-6-2-144 16,-6 1 0-16,-5 1 144 0,-5-1-144 0,-4 1 0 16,-5 0 208-16,-4 0-64 0,-5 1-16 0,-3 0 0 15,-2 0 64-15,-5 1 16 0,-1 0 0 0,-7 1 0 16,0 0 32-16,0 0 0 0,0 0 0 0,0 0 0 16,0 0-240-16,-6-1 0 0,-1-1 128 0,-2 4-128 15,-1 0-448-15,-1 1-128 0,-1 1-16 0,0 2-16 16,-1 1-2080-16,-1 0-432 0,0 1-80 0</inkml:trace>
  <inkml:trace contextRef="#ctx0" brushRef="#br0" timeOffset="75631.28">6342 5258 20607 0,'0'0'912'0,"0"0"192"0,-2-5-880 0,1-1-224 0,1 1 0 0,-1-2 0 0,1-1 1776 0,0-1 304 16,1 0 64-16,1-1 16 0,2 0-240 0,0 0-32 15,1-1-16-15,2 1 0 0,2 1-944 0,2 0-192 16,1 1-32-16,1 0-16 0,1 1-432 0,1 2-96 16,0 0-16-16,-1 3 0 0,0 2-144 0,-3 2 0 15,-1 2 144-15,-3 1-144 0,0 3 0 0,-4 3 0 16,-1 4 0-16,-4 4 0 0,-2 3 0 0,-4 2 0 15,-3 3 0-15,-3 0 0 0,-3 3 0 0,0 1 0 16,-1 0 0-16,2-2 128 0,1-3-128 0,2-2 0 16,1-4 0-16,2-2 128 0,2-3-128 0,3-2 0 15,0-4 0-15,3-1 0 0,2-2 256 16,0-6-32-16,0 0 0 0,0 0 0 0,8 2 160 0,1-2 48 0,2-1 0 16,2-1 0-16,2-3-160 0,4 0-16 0,3-3-16 15,2-1 0-15,2 0-96 0,0 2-16 0,0-3 0 0,1 1 0 16,-2 0-128-16,-2 1 0 15,-2 1 0-15,1-1 0 0,-1 1 0 0,-2 1 0 0,-3-1 0 16,0 2 0 0,-1-1-1568-16,-1 1-192 0,1 0-32 0,-1 0-9584 15,-1-1-1904-15</inkml:trace>
  <inkml:trace contextRef="#ctx0" brushRef="#br0" timeOffset="76134.63">7611 3760 10127 0,'0'0'896'0,"6"-5"-704"0,3 0-192 0,-2-2 0 16,0 1 1792-16,1 0 336 16,-1 1 64-16,0-1 16 0,-1 1-256 0,0 0-48 15,0 1-16-15,-1 1 0 0,0-1-448 0,-5 4-96 16,5-3 0-16,2 2-16 0,-2 2-592 0,1 0-112 0,-6-1-32 0,7 3 0 15,-1 3-336-15,0 2-80 0,-1 0-16 0,2 3 0 16,-2 0-160-16,2 4 160 0,-1 2-160 0,0 4 160 16,-1 3 32-16,1 5 16 15,-2 3 0-15,0 4 0 0,-2 5 112 0,0 4 0 16,-2 6 16-16,-2 3 0 0,0 3-48 0,1 1-16 0,-4 1 0 0,1 4 0 16,-3 2-96-16,-1 0-32 0,0 0 0 0,-3-2 0 0,-3-2-16 15,-1 2 0-15,-3 1 0 0,-1-3 0 0,-3 0 64 0,-4-3 0 16,-2-3 0-16,-3-2 0 0,-2-4-32 0,-4 0 0 15,-4-5 0-15,-2-2 0 0,0-3-432 0,-1 0-96 16,0-3-16-16,-2-1 0 16,-3-1-2304-16,-3-2-480 0</inkml:trace>
  <inkml:trace contextRef="#ctx0" brushRef="#br0" timeOffset="76638.19">5471 3748 17039 0,'5'-11'752'0,"-3"5"160"0,1-1-720 0,1 0-192 15,1-1 0-15,-1 2 0 0,0-1 1168 0,-1 2 208 16,0-1 32-16,-1 1 16 0,-1-1-16 0,-1 6-16 31,0 0 0-31,0 0 0 0,0 0-304 0,0 0-64 16,0 0-16-16,0 0 0 0,-4 6-688 0,-3 2-144 15,1 3-32-15,-3 4 0 0,-2 1 16 0,-1 5 0 16,-1 3 0-16,-4 6 0 0,1 5 0 0,-3 6 0 16,-1 4 0-16,-1 7 0 0,0 6 64 0,1 6 16 15,-5 4 0-15,3 5 0 0,1 0-240 0,4 3 128 0,4 1-128 0,1 0 0 16,4-2 128-16,5-2-128 0,4-5 0 0,4 0 144 16,5-1-144-16,3-2 160 0,4-5-160 0,1-2 160 15,6-6-32-15,-1 0 0 16,2-3 0-16,2-3 0 0,2-2 16 0,3-4 0 15,1-2 0-15,2-4 0 0,0-4-16 0,2-5 0 16,-1-2 0-16,-2-5 0 0,-2-4 0 0,-2-3 0 16,-3-4 0-16,0-2 0 15,-3-3-1360-15,-1-2-288 0,-2-2-48 0,-1-2-12800 0</inkml:trace>
  <inkml:trace contextRef="#ctx0" brushRef="#br0" timeOffset="77360.33">7843 3464 8287 0,'-11'-10'368'0,"7"6"80"0,0-2-448 0,0-2 0 16,-1 0 0-16,3-1 0 0,0 0 4288 0,1-1 768 15,1 0 144-15,2 0 48 0,1 0-3120 0,3 1-608 16,0 0-128-16,2 1-32 0,2 0-528 0,0 2-96 16,1-1-32-16,0 2 0 0,1 0-240 0,0 2-48 15,-1 2-16-15,-1 2 0 0,0 1-240 0,0 3-160 16,-4 1 192-16,-1 3-192 0,-2 2 0 0,-3 3 0 15,-3 3 0-15,-2 4 0 0,-1 0 0 0,-3 1 0 0,-2-2 0 0,0 2 0 16,-1 2 128-16,2-4-128 16,-2-2 0-16,2-3 0 0,1-1 0 0,0-3 128 0,3-3-128 15,1 0 0-15,2-3 336 0,3-5-32 16,0 0-16-16,0 0 0 0,0 0 224 0,0 0 32 16,0 0 16-16,7 2 0 0,-1-1-240 0,4 0-32 0,-2-1-16 0,3 0 0 15,1-1-272-15,1 0 128 0,1 0-128 0,1 0 0 16,-1-1 128-16,0 2-128 0,-2-1 0 0,1 1 0 15,-1 0 0-15,-1 0 0 0,-1 1 0 0,1 2 0 32,1 0-1984-32,2 0-320 0,-3-1-48 0</inkml:trace>
  <inkml:trace contextRef="#ctx0" brushRef="#br0" timeOffset="77848.03">8255 4036 20607 0,'0'0'912'0,"2"-7"192"0,3 0-880 0,-1-1-224 0,2 0 0 0,-2 1 0 16,-2 0 1984-16,1 0 368 0,-1 2 64 0,-2 5 16 0,0 0-448 0,0 0-96 16,0 0-16-16,0 0 0 0,0 0-1168 0,3 5-224 15,-2 3-48-15,0 1-16 0,-1 1-256 0,0 2-160 16,-1 2 192-16,0 3-192 0,-1 1 192 0,0 2-192 16,-1 3 192-16,0-1-192 0,0 1 144 0,0 0-144 15,-3 2 0-15,2 0 144 0,-1-1-144 0,1-1 128 16,-2-1-128-16,2-1 128 0,0 0-128 0,0-2-144 15,2-2 144-15,0 0-208 16,0-1-2096-16,1-2-400 0,-1-3-96 0</inkml:trace>
  <inkml:trace contextRef="#ctx0" brushRef="#br0" timeOffset="78052.09">8067 4355 29487 0,'0'0'2624'0,"0"0"-2112"16,-1-4-512-16,-1-1 0 0,0 1 496 0,2 4-16 0,1-6 0 0,2 1 0 15,3-1 304-15,1 1 64 0,4-1 16 0,-1 1 0 16,2-2-256-16,3 1-48 0,2 0-16 0,2 1 0 16,1-1-240-16,2 1-48 0,1 0-16 0,1 1 0 15,0 0-240-15,0 2 0 0,1-1 0 0,-2 0 0 32,0-1-1152-32,0 2-288 0,-2-1-48 0,-1 0-13520 0</inkml:trace>
  <inkml:trace contextRef="#ctx0" brushRef="#br0" timeOffset="78477.19">8916 3953 20271 0,'-12'-7'896'0,"8"3"192"0,-2 1-880 0,1-1-208 0,0-2 0 0,1 0 0 0,0-2 1968 0,0 0 336 0,2-2 80 0,2 0 16 16,2-1-928-16,4 0-176 0,2-1-32 0,1-1-16 15,4 0-672-15,2 0-128 0,3 0-16 0,1 0-16 0,3 1-240 0,0 1-48 16,3-1-128-16,0 2 192 0,1-1-192 0,-2 5 0 16,1 0 128-16,-1 3-128 15,-1 2 0-15,-1 2 0 0,-1 2 0 0,-2 2 0 0,-3 0 0 0,-2 2 0 16,-3-1 0-16,0 3 0 0,-1 0-208 0,-1 2-96 15,-3 1-16-15,-3 2 0 16,-2 2-2176-16,-1-1-448 0,-2 2-96 0</inkml:trace>
  <inkml:trace contextRef="#ctx0" brushRef="#br0" timeOffset="78722.23">9219 3832 24303 0,'0'0'1072'0,"-3"-4"224"0,-2 0-1040 0,2 0-256 16,0 1 0-16,-3 0 0 0,2 1 1600 0,-2 0 256 0,1 4 48 0,-3 0 16 15,1 1-848-15,1 1-176 0,-2 3-16 0,0 3-16 16,-2 1-480-16,2 2-80 0,-1 1-32 16,0 3 0-16,0 2-112 0,0 2-32 15,1 1 0-15,1 2 0 0,0 1-128 0,2 0 0 0,1 1 144 0,0-1-144 16,2-1 0-16,1-1 144 16,1-1-144-16,1-2 0 0,1 0 176 0,2-3-176 0,-1 0 160 0,2-2-160 15,2 0 176-15,1-2-176 0,-1-1 192 0,3-1-192 16,2-2-256-1,3 0-144-15,3-4-48 0,1-1-10176 0,2 0-2032 0</inkml:trace>
  <inkml:trace contextRef="#ctx0" brushRef="#br0" timeOffset="79577.67">9379 4200 20271 0,'-5'-10'896'0,"5"6"192"0,0-4-880 0,1 1-208 15,1 0 0-15,2 0 0 0,0 0 1680 0,0 2 304 16,2-1 48-16,0 2 16 0,3 0-1040 0,-2 1-208 15,2 3-32-15,1 3-16 0,1-1-304 0,-3 2-48 16,3 3-16-16,-2 0 0 0,0 3-160 0,-1 0-32 16,-3 1-16-16,0 0 0 0,-2 1-16 0,-2 3 0 15,-1-2 0-15,-1 1 0 0,-2 2 0 0,-1-1 0 0,-1 0 0 0,-1-1 0 16,1-3-160-16,0-2 192 0,0 0-192 0,2-1 192 16,-1-3-32-16,4-5 0 15,0 0 0-15,0 0 0 16,0 0 96-16,0 0 0 0,0 0 16 0,4-8 0 15,-1-1-96-15,2-2-32 0,0-2 0 0,2-2 0 16,2 0-144-16,1-2 0 0,1 0 0 0,1-1 128 16,-1 0-128-16,0 0 0 0,0 1-192 0,-2 3 192 15,-1 1-160-15,-2 3 160 0,-1 2 0 0,-2 3-144 16,-3 5 144-16,0 0 0 0,0 0 0 0,0 0 0 16,0 0 0-16,-3 8 0 0,-1 3 0 0,1 2-128 0,-1 0 128 0,0 0 0 15,2 0 0-15,-1 1 0 0,1-2 0 0,2 0 0 16,0 1 0-16,2-1-128 0,1-1 128 0,-1 0 0 15,3-2 0-15,0-1 0 0,2-2 0 0,1-1 0 16,2-2 128-16,-2-2-128 0,3-1 144 0,1-2-144 16,2-2 192-16,0-1-192 0,1-3 240 0,1-1-64 15,-1 0-16-15,-1-4 0 0,1 0 64 0,-1-1 16 16,0-1 0-16,0-1 0 0,-3 1-96 0,-2-1-16 16,-1 2 0-16,-1 1 0 0,-2 2-128 0,0 2 0 15,-2 1 144-15,-1 2-144 0,-1 1 192 0,-1 5-16 0,0 0-16 0,0 0 0 16,0 0-160-16,-5 8 0 15,1 1 144-15,0 2-144 0,0 1 0 0,-1 1 0 16,1-1 0-16,-1 1-128 0,2 0 128 0,0 1 0 16,0-1 0-16,1-1 0 0,1-1 0 0,1-1 0 0,1-1 0 0,2-1 0 15,0-2 0-15,1 0 0 0,2-2 0 0,0-2 0 16,2-1 0-16,1-2 128 0,0-2-128 0,1 0 128 16,1-3 0-16,0 0 16 0,-1-3 0 0,1-1 0 15,2 0 144-15,-2-3 32 0,0-2 0 0,-1 0 0 16,0-4-96-16,-2 2-16 0,0-2 0 0,0 3 0 15,-3 1 64-15,0 2 16 0,-2 2 0 0,0 1 0 16,-1 1 128-16,0 2 32 0,-2 7 0 0,0 0 0 16,0 0-208-16,0 0-48 0,0 0 0 0,0 0 0 15,-2 6-192-15,1 5 0 0,0 5-144 0,0 1 144 16,0 3-128-16,0 2 128 0,-1 1 0 0,0 5-144 16,-1 1 144-16,1 3 0 0,-1 0 0 0,-2 3-128 0,0 2 128 0,-1 1 0 15,1 1 0-15,-1-2 0 0,2-2 0 0,-1-1 0 16,-2-2 0-16,1-3 0 0,2-2 0 0,1-2 0 15,-1-3 0-15,2-3 0 0,-1-2 128 0,1-4-128 16,-2-2 128-16,2 0-128 0,-1-4 224 0,0-2-32 16,3-5 0-16,0 0 0 0,-6 1 128 0,1-2 32 15,0-2 0-15,0-3 0 0,-2-1-144 0,1-1-16 16,0-3-16-16,-1 0 0 0,1-1-176 0,-1-1 0 16,1-2 144-16,-1 1-144 0,-1-2-224 0,1-2-112 15,-3 0-32-15,2 0 0 16,0-1-1536-16,2 1-304 0,-1 1-64 0,3 1-9904 0,2 2-1984 0</inkml:trace>
  <inkml:trace contextRef="#ctx0" brushRef="#br0" timeOffset="80050.28">9948 3425 25791 0,'-1'-6'2304'0,"0"-3"-1856"16,1 0-448-16,0 0 0 0,1 2 800 0,0-1 64 15,1 0 16-15,2 2 0 0,0 0-208 0,2 2-32 16,-1 1-16-16,2 0 0 0,0 2-160 0,1 2-16 0,0 2-16 0,-1 1 0 16,0 3-432-16,0 2 128 0,-2 4-128 0,-2 1 0 15,-1 1 0-15,-4 3 0 0,-1 2 0 0,-2 2 0 16,-3 1 128-16,0 0-128 0,-1 0 0 0,2-2 128 15,-2-2-128-15,2-2 0 0,2-1 144 0,2-3-144 16,-1-2 416-16,2-2 16 0,2-2 0 0,1 0 0 16,-1-7 368-16,0 0 80 0,7 3 16 0,2-2 0 15,3-2-384-15,2-1-80 0,4-1-16 0,2-2 0 16,5-1-240-16,1 1-48 0,3 1-128 0,1-1 192 0,1 1-192 0,-1 1-160 16,-3 1 32-16,0 0-11632 15,-4 2-2320-15</inkml:trace>
  <inkml:trace contextRef="#ctx0" brushRef="#br0" timeOffset="80930.67">4633 3552 11055 0,'-1'-22'976'0,"1"12"-784"0,0-2-192 0,1-1 0 16,0 0 768-16,0-2 96 0,1 1 32 0,1 0 0 16,-1-1 608-16,-1 2 128 15,0 2 32-15,0 1 0 0,-1 1-416 0,0 3-80 0,-1 0-16 0,1 6 0 16,0 0-192-16,0 0-64 0,0 0 0 0,-3 5 0 16,-1 2-592-16,1 6-128 0,-1 2-32 0,-1 6 0 15,1 0-144-15,-1 6 0 0,1 6-160 0,0 6 160 16,1 5 0-16,0 5-144 0,0 4 144 0,-2 32 0 15,3-3 0-15,0 4 0 0,0 5 0 0,0 3 0 0,-1-1 0 0,3 4 0 16,-2 2 144-16,4-1-144 0,1-2 192 0,0-3-64 16,1-3 0-16,1-3-128 0,0-1 144 0,1-6-144 15,-1-4 0-15,1-4 144 0,-1-3 48 0,2-2 0 16,-1-1 0-16,1-5 0 0,0-6 176 0,-1-1 32 16,1-5 16-16,-3-4 0 0,0-3-128 0,-2-3-32 15,0-6 0-15,-2-4 0 0,-1-1 64 0,0-6 0 31,0-5 0-31,-2-2 0 0,-1-4 192 0,0-4 32 0,4-7 16 0,-8 4 0 0,-1-4 272 0,-1-4 48 16,0-1 16-16,-1-3 0 0,-1-3-304 0,0 0-48 16,-1-1-16-16,0-2 0 0,1-2-336 0,-3 0-64 0,3-2 0 0,-1 0-128 15,2-1 0-15,1-1 0 0,1 0-192 0,2-1 48 32,0-1-496-32,0-1-112 0,2-3-16 0,3-2 0 15,2-2-1984-15,4-6-416 0,3-4-80 0</inkml:trace>
  <inkml:trace contextRef="#ctx0" brushRef="#br0" timeOffset="81527.39">4798 3315 19343 0,'-12'-2'1728'0,"-1"0"-1392"0,-2-1-336 0,3 1 0 0,1 0 0 0,0 2 0 16,1 0 0-16,3 2 0 0,7-2 176 0,0 0 64 16,0 0 16-16,0 0 0 0,0 0 160 0,0 0 32 15,0 0 16-15,0 0 0 0,0 0 240 0,14 4 32 0,2-1 16 0,3-1 0 16,2-3 16-16,2-1 16 0,2-2 0 0,-4 0 0 15,2 0-160-15,6-3-48 16,3 0 0-16,5-2 0 0,7 0-128 0,4 0-48 0,4 1 0 16,3-2 0-16,3-1-176 0,2-1-32 0,4-2-16 0,5 1 0 15,7 0-176-15,4 0 0 0,0-2 0 0,2 2 0 16,6 1 0-16,3 0 0 0,4-3 128 0,3 1-128 16,3 3 0-16,4 0 0 0,1-1 0 0,3 2 0 0,1 2 0 15,1-1 0-15,4-2 0 0,2 1 0 16,3 2 0-16,0-1 0 15,-1 0 0-15,2 0 0 0,2 1 0 0,-3 1 0 0,-4-1 0 0,-1 1 128 0,2 2-128 0,-5-1 0 16,-4-2 0-16,0 2 0 0,0 1 0 0,-2 0 0 16,-8-1 0-16,-2 1 0 0,-3 0 0 0,-2 2 128 15,-3-1-128-15,-4-1 0 0,-6 1 0 0,-4 0 128 32,-6-1-128-32,-2 2 0 0,-4 1 384 0,-5-2-16 0,-5 1 0 0,-6 0 0 15,-6-1 208-15,-4 1 32 0,-4 0 16 0,-6 0 0 0,-5-1-16 0,-4 2 0 16,-2 0 0-16,-4 0 0 0,-2-1-144 0,-4 1-16 15,-5 2-16-15,0 0 0 0,0 0-144 0,0 0-32 16,0 0 0-16,0 0 0 0,-3-4-256 0,3 4 0 16,-6-5 0-16,0 3 0 15,-1 0-1328-15,-2 2-320 0,-1 1-64 0,-3 1-14448 0</inkml:trace>
  <inkml:trace contextRef="#ctx0" brushRef="#br0" timeOffset="84813.13">6846 6090 4607 0,'0'0'400'0,"0"0"-400"0,2-5 0 0,2 0 0 0,-1-3 1136 0,0 3 144 15,1-1 16-15,0 1 16 0,0-1 96 0,1 1 32 16,-2-2 0-16,0 1 0 0,1 1-32 0,0-1 0 16,0 2 0-16,0 0 0 0,-1-1-304 0,0 1-64 15,-3 4-16-15,0 0 0 0,0 0-272 0,0 0-64 16,0 0-16-16,0 0 0 0,0 0-368 0,0 0-80 16,0 0-16-16,0 0 0 0,0 0-208 0,3 5 176 15,-3 4-176-15,-2 2 160 0,0 2-160 0,-1 3 128 16,0 0-128-16,-2 2 128 0,0-1-128 0,-1 2 0 0,1 1 0 0,0 0 128 15,1-2-128-15,0 0 0 0,0-1 0 0,1-3 128 16,1-1-128-16,1 0 0 0,0-1 0 0,1-2 0 16,1-2 272-16,1-1-16 0,0-2-16 0,1 1 0 15,2-2 144-15,0-1 16 0,2-2 16 0,2 0 0 16,2 1-16-16,2-1 0 0,1-1 0 0,2 0 0 16,0-1-128-16,3-2-16 0,4 0-16 0,-1 0 0 0,1 2-48 0,-1-3 0 15,0 1 0-15,1 0 0 0,0-1-192 0,-1 1 176 16,0-1-176-16,0 0 160 0,-2 1-160 0,0 0 0 15,-3 0 144-15,1 0-144 0,-3 0 0 0,1 1 0 16,-3 0 0-16,-1-1 128 0,-1 1-128 0,0 0 144 16,-1-1-144-16,0 1 160 0,-4-1-160 0,-6 3 0 15,6-2 144-15,-6 2-144 0,5-2 0 0,-5 2 0 16,0 0 0-16,0 0 0 0,0 0 0 0,0 0-240 16,0 0 48-16,0 0 0 15,0 0-880-15,0 0-160 0,0 0-48 0,-5 0-12048 0</inkml:trace>
  <inkml:trace contextRef="#ctx0" brushRef="#br0" timeOffset="85646.03">6832 6006 5519 0,'0'0'240'0,"0"-4"64"0,-3-3-304 0,0 0 0 16,1 1 0-16,0 0 0 0,0 1 2720 0,0 0 480 15,-2 2 112-15,4 3 16 0,-4-1-1936 0,-2 1-384 16,1 2-80-16,-2 3-16 0,0 0-384 0,-1 3-80 16,-1 0 0-16,0 1-16 0,-1 4-304 0,0 1-128 31,-1 1 128-31,2 2-128 0,-1-2 192 0,1 2-64 0,0-3 0 0,1-1 0 0,2 0 160 0,0-2 32 15,2-2 0-15,1-1 0 0,-1-2 384 0,4-6 64 16,-2 6 32-16,2-6 0 0,0 0 96 0,0 0 0 16,0 0 16-16,0 0 0 0,3-6-80 0,3-1-32 15,0-2 0-15,3 0 0 0,-1-3-352 0,2-2-80 16,2-3-16-16,-1 1 0 16,0-2-144-16,0 2-16 0,0 1-16 0,-1 2 0 0,0 2-176 0,-1 3 160 15,-1 2-160-15,0 1 160 0,0 3-160 0,-2 1 0 16,1 2 144-16,0 1-144 0,0 3 0 0,0 0 0 15,1 2 0-15,-1 2 0 0,1 0 0 0,1 0 0 0,0 2 0 0,2-1 0 16,0-2 0-16,1-1 0 0,1-3 0 0,2-2 0 16,3-2 0-16,3-1 0 0,4-4 144 15,0-4-144 1,1-2-720-16,1-1-256 0,2-1-48 0</inkml:trace>
  <inkml:trace contextRef="#ctx0" brushRef="#br0" timeOffset="128962.07">12296 7722 2751 0,'0'0'256'0,"0"0"-256"0,0 0 0 0,0 0 0 0,0 0 704 0,0 0 80 0,0 0 32 0,0 0 0 15,0 0-128-15,0 0-32 0,0 0 0 0,4-3 0 16,-4 3-96-16,1-6-32 0,-1 6 0 0,2-5 0 16,-2 5-80-16,0 0-32 15,0 0 0-15,0 0 0 0,0 0-416 0,0 0 128 0,0 0-128 0,0 0 0 16,0 0 0-16,0 0-304 0</inkml:trace>
  <inkml:trace contextRef="#ctx0" brushRef="#br0" timeOffset="130203.05">13574 6932 4607 0,'0'0'192'0,"0"0"64"0,0 0-256 0,0 0 0 0,0 0 0 0,0 0 0 0,0 0 976 0,0 0 160 15,5-3 16-15,-5 3 16 0,7-2-336 0,0 1-80 16,-1 0-16-16,1-2 0 0,0 0-128 0,2 1-32 16,1 0 0-16,3-1 0 0,3 0 80 0,4-1 16 15,-1-2 0-15,7 1 0 0,2-1 144 0,5 0 16 16,5-2 16-16,16-3 0 0,-4-1-256 0,-18 5-48 15,1 0-16-15,3-1 0 0,5 0-96 0,2 2-32 16,2-1 0-16,2 1 0 0,-3 1-192 0,-1 1-32 16,-3-1-16-16,-4 2 0 0,-2 1-160 0,-2-1 128 15,-2 1-128-15,-3 0 128 0,-1 0-128 0,-2 0 160 16,-4-3-160-16,-1 3 160 0,-1 0-160 0,-3 1 0 0,-1 0 0 0,-4 1 128 16,-3-1-128-16,-7 1-192 0,0 0 32 0,0 0 16 31,0 0-496-31,0 0-112 0,-5 2-16 0,-6 0-5584 0,-1 1-1136 15</inkml:trace>
  <inkml:trace contextRef="#ctx0" brushRef="#br0" timeOffset="130532.65">13743 7032 11231 0,'-24'0'496'0,"13"0"96"0,-1-1-464 0,-1 0-128 15,0 0 0-15,0 1 0 0,4 0 1264 0,1 1 224 16,1 0 48-16,3 0 16 0,4-1-400 0,0 0-64 16,0 0-32-16,0 0 0 0,6-2-608 0,4 0-112 15,4 0-16-15,3-2-16 0,5-1 96 0,7-1 32 16,5-1 0-16,4-3 0 0,4-1 80 0,3-2 0 16,3-1 16-16,3 1 0 0,3 0-160 0,4 1-48 15,5 0 0-15,0 0 0 0,-3-3-192 0,-1 2-128 0,-3 0 128 16,-1 0-128-16,0 2 0 0,-2 1 128 15,-3 1-128-15,-3 1 0 0,-4 2 0 0,-6 0 0 16,-3 2 0-16,-6 1 128 0,-5 0-128 0,-3 1 128 16,-3 1-128-16,-5 1 128 0,-3 0-272 0,-4 1-48 15,-5-1-16-15,0 0 0 16,0 0-672-16,-8 8-128 0,-1 0-16 0,-5 0-9600 0</inkml:trace>
  <inkml:trace contextRef="#ctx0" brushRef="#br0" timeOffset="130689.84">14408 7033 17439 0,'0'0'768'0,"0"0"176"0,3-3-752 0,2-1-192 0,1-1 0 0,1 2 0 0,-1 0 576 0,3-1 96 16,1 1 16-16,-1 1 0 16,-2 0-176-16,2 1-48 0,0 0 0 0,1-1 0 0</inkml:trace>
  <inkml:trace contextRef="#ctx0" brushRef="#br0" timeOffset="-83923.8">9181 7701 9839 0,'0'0'432'0,"0"0"96"0,0 0-528 0,0 0 0 0,0 0 0 0,0 0 0 0,0 0 640 0,0 0 0 16,0 0 16-16,0 0 0 0,0 0 16 0,0 0 0 15,0 0 0-15,0 0 0 0,0 0 208 0,0 0 32 16,0 0 16-16,0 0 0 0,0 0-208 0,0 0-32 15,5 7-16-15,-1-1 0 0,2 2-352 0,-2 0-64 16,-1-1 0-16,0 1-16 0,-1 0-240 0,-1-2 144 16,-2 1-144-16,0 1 128 0,0-2 32 0,0 1 0 15,-2-2 0-15,0 1 0 0,-1-2-16 0,-1 1 0 16,1-2 0-16,-1 0 0 0,0 1 16 0,-1-2 0 16,1 0 0-16,-1-1 0 0,0 0-16 0,0-1 0 15,-4-2 0-15,3 0 0 0,-1-1 48 0,0-2 16 16,2 1 0-16,-1-2 0 0,2 0 176 0,0-1 16 0,1-1 16 0,2 0 0 15,-1-2-80-15,2 0-16 0,1 0 0 0,1 1 0 16,1 0-48-16,1 0-16 16,1 1 0-16,1 0 0 0,-1 1-128 0,2 1-128 0,-1-1 144 0,2 2-144 15,-1 0 192-15,1 3-64 0,-1 1-128 0,1 1 192 16,1 2-192-16,-2 3 0 0,0 0 128 16,-1 3-128-16,1 1 0 0,-1 0 128 0,0 4-128 0,-2 0 0 15,-1 0 192-15,-2 1-64 0,-1 2-128 0,-1-1 192 16,-1 0-64-16,-1 1 0 0,0-1-128 0,-2 0 192 15,1-2-192-15,-1-1 176 0,-1-2-176 0,0-1 160 16,-1-2-32-16,2 0-128 0,-2-3 192 0,2 0-64 16,-3-2 0-16,1-1 0 0,0-1 0 0,2-1 0 0,0-3 64 0,-1 0 0 31,0-3 0-31,1 0 0 0,2-2 32 0,1-2 16 0,1-2 0 0,0 0 0 0,2-1-240 0,2 2 176 16,0 0-176-16,2-1 160 0,2 1-160 0,0 1 0 15,1 1 0-15,1 1 128 0,0 0-128 0,1 3 0 16,0 0 0-16,1 2 0 0,0 1 0 0,0 1-144 15,0 2 144-15,-1 3 0 0,1 0 0 0,1 2 0 16,-1 2 0-16,0 1 0 0,-2 1 0 0,0-1 0 16,-2 2 0-16,-1 1 0 0,-2 1 0 0,-1 2 0 15,-1-1 0-15,-2 0 144 0,-1 1-144 0,0 2 128 16,-3-3-128-16,0-2 128 0,-1-1 0 0,0-1-128 16,-2-2 192-16,0 0-64 0,-1-2-128 0,2 0 192 15,-1-2-192-15,0-1 192 0,1-3-64 0,-1-1-128 16,1-2 192-16,2-1-64 0,-1-1 64 0,2-2 0 15,0-3 0-15,1-1 0 16,1-1 0-16,3-2 16 0,3 1 0 0,0 0 0 0,3 0-208 0,0 1 0 16,1 1 0-16,2 0 0 0,1 3 0 0,0 3 0 0,1 1 0 0,0 2 0 15,0 1 0-15,-1 2 0 0,0 2 0 0,1 2 0 16,-3 2 0-16,1 2 0 0,-1 0 0 0,0 3 0 31,-4 1-912-31,-2 2-288 0,1-2-48 0</inkml:trace>
  <inkml:trace contextRef="#ctx0" brushRef="#br0" timeOffset="-82348.97">15611 7471 1839 0,'0'0'0'0,"0"0"160"0,0 0-160 0,0 0 0 15,0 0 0-15,0 0 0 0,0 0 2528 0,0 0 480 16,0 0 80-16,0 0 32 0,11-4-1936 0,0 2-384 0,1-2-80 0,1 0-16 16,3 1-192-16,-2-3-32 15,0 0-16-15,0 0 0 0,1 2-16 0,0-1 0 16,-1 2 0-16,1 1 0 0,0-3 128 0,0 2 0 15,-2 1 16-15,0 1 0 0,-2 1-144 0,1 1-48 16,-2 1 0-16,1 1 0 0,-1 1-208 0,-1-1-64 16,-2 1 0-16,1 2 0 0,-2-1-128 0,-2 1 128 0,-1 0-128 0,-2 1 128 15,-1-7 16-15,-1 7 0 0,-1-1 0 0,-1 0 0 16,-2-2 80-16,1-1 16 0,-3 1 0 0,0-1 0 16,-1 0 64-16,0 0 16 0,1-1 0 0,-1 0 0 0,1-1 0 0,1-1 0 15,-1-1 0-15,1 0 0 16,0-1 80-16,-1-2 32 0,2 0 0 0,1 0 0 0,-1-2 80 0,3 1 0 31,0-2 16-31,2-1 0 0,2 1-64 0,0-2-16 0,1-1 0 0,3 1 0 0,1 0-288 0,0 0-160 16,0 1 160-16,-1 0-160 0,3 0 0 0,1 2 0 15,1-1 0-15,1 2 0 0,0-1 0 0,0 3 0 16,-1 1 0-16,0 2-160 0,-1 1 160 0,0 1 0 16,-1 1 0-16,-2 2 0 0,-2-1 0 0,-2 3 0 15,0 0 0-15,-2 3 0 0,-1 1 0 0,-2 1 144 16,-3 0-144-16,0 0 0 0,-2-1 192 0,-1-1-64 0,0 0 0 0,-2-1-128 15,0 0 176-15,0-1-176 16,-1-2 160-16,0-1-160 0,0-1 144 0,2-2-144 16,1-1 128-16,3 0-128 0,-2-1 240 0,2-1-48 15,-1-2 0-15,2-1 0 0,2-2 176 0,2 6 16 16,-1-7 16-16,2 0 0 0,1-3-176 0,1 0-32 0,0-3-16 0,2 1 0 16,1 0-176-16,2 1 0 15,1 0 0-15,1 1 0 0,0 1 0 0,0 1 0 0,0 2 0 0,-1 0 0 16,1 3 0-16,-2 2 0 0,0 1 0 0,-2 1 0 15,0 2 0-15,-2 3 0 0,1 0 0 0,-3 4 0 0,-1 2 0 0,-1 1 0 16,-1 2 0-16,-1 0 0 0,-3-1 0 0,1 1 0 16,-3-1 0-16,1-1 0 0,-1-1 192 0,-1 0 0 15,1-1 0-15,0-2 0 0,-1-2-192 0,1-2 0 16,-1 0 0-16,0-2 0 0,1-1 0 0,0-1 0 16,0-2 0-16,2-1 192 0,0-2-64 0,1-3-128 15,0-1 192-15,0-2-64 0,1-2-128 0,1-1 192 16,0-2-192-16,1-2 192 0,2-2-192 0,2 1 0 15,-2-1 0-15,2 1 0 16,2 1 0-16,0 3 0 0,2 1 0 0,-1 4-176 0,1 1 176 0,1 2-192 16,-1 2 192-16,1 3-192 0,0 1 192 0,1 1 0 15,-1 2 0-15,0 2-128 0,1 1 128 0,0 2 0 16,2 1-144-16,-4 1 144 0,1 2 0 0,-1 0 0 0,-1 1 0 0,0 0 0 16,-2 0 0-16,0 1 0 15,-2-3 0-15,-1-1 0 0,-1-2 0 0,-1 0 128 16,0-2-128-16,1-6 128 0,-5 3 48 0,0-1 0 0,-2-2 0 0,-1-1 0 15,0-3 16-15,-1-1 16 0,-1 0 0 0,0-2 0 16,-1-2-80-16,0 0-128 16,0 2 176-16,1-1-176 0,0 0-176 0,1 2-144 0,2 0-16 0,-2 4-10928 15,-1 2-2176-15</inkml:trace>
  <inkml:trace contextRef="#ctx0" brushRef="#br0" timeOffset="-77519.54">16597 7070 5519 0,'0'0'240'0,"0"0"64"0,0 0-304 0,0 0 0 0,0 0 0 0,0 0 0 0,0 0 2080 0,0 0 352 16,0 0 80-16,0 0 16 0,-3-4-1184 0,3 4-224 15,-1-4-48-15,1 4-16 0,0 0-240 0,5-4-48 16,-1 0-16-16,2 1 0 0,-1 1-128 0,3 0-32 16,1 1 0-16,1-1 0 0,-1 0-160 0,2 0-48 15,3 0 0-15,-1 0 0 0,1-1 0 0,3-1 0 16,0 1 0-16,3 1 0 0,0 0-48 0,1 1-16 31,1 0 0-31,0 0 0 0,0 1-48 0,-1 0-16 0,-2 0 0 0,0 0 0 0,-2 0-128 0,-2 1-128 16,-1-1 144-16,-2 0-144 0,-1-1 160 0,-2 0-160 15,-1 1 160-15,-1-1-160 0,-7 1 208 0,0 0-48 16,0 0-16-16,0 0 0 0,0 0 144 0,0 0 32 16,1-6 0-16,-1 6 0 0,-4-4 16 0,-2 0 16 15,-3-2 0-15,-1 2 0 0,-2 0-112 0,-2 1-32 0,-2-1 0 0,-1 0 0 16,-1 1-80-16,0 0 0 0,0 1-128 0,-2-1 192 15,0 5-192-15,0 0 0 0,1 2 128 0,-2 1-128 16,0-1 0-16,0 1 0 0,0 2 0 0,0 1 0 16,-2 3 0-16,-1 0 128 0,-2 0-128 0,1 0 0 15,0-1 160-15,1 2-160 16,1 1 160-16,2 1-160 0,1-1 0 0,3 2 0 0,3-1 0 0,2 0 0 0,2 1 0 0,2 0 0 16,3 0 0-16,3 0 0 0,2-3 0 0,1 0 0 15,2 0 0-15,4-1 0 0,1-1 0 0,3-1 0 16,4-3 160-1,0 0-32-15,3-2 64 0,2-2 32 0,0 0 0 0,4-4 0 16,-1-2 144-16,0-1 16 0,-1-3 16 0,-4 0 0 0,0-2 128 0,-1-2 32 31,-3-2 0-31,-3 0 0 0,-3-3 16 0,-3 2 0 0,-2-1 0 0,-2 2 0 0,-2 1-64 0,-2 0 0 16,-2 2 0-16,-3 1 0 0,-2 0-240 0,-2 2-48 16,-2 4-16-16,-2 1 0 0,-1 2-208 0,-3 4 0 15,0 1 0-15,-3 4 0 0,1 0-240 0,1 2-32 16,1 0-16-16,1 2 0 15,3 3-2464-15,3-1-512 0</inkml:trace>
  <inkml:trace contextRef="#ctx0" brushRef="#br0" timeOffset="-68690.05">16857 7349 7247 0,'0'0'320'0,"0"0"64"0,0 0-384 0,0 0 0 0,0 0 0 0,0 0 0 15,0 0 656-15,0 0 48 0,0 0 16 0,0 0 0 16,0 0 96-16,0 0 16 0,0 0 0 0,0 0 0 16,0 0-64-16,0 0 0 0,0 0 0 0,0 0 0 15,0-4 16-15,0 4 0 0,0-5 0 0,0 5 0 16,0-5 32-16,0-1 0 0,0 6 0 0,0-4 0 0,0 0-48 0,0 4 0 15,0-5 0-15,0 5 0 0,1-4-160 0,-1 4-32 16,0-5-16-16,0 5 0 0,0-5-208 0,0 5-32 16,0 0-16-16,0 0 0 0,0 0-112 0,0 0 0 31,0 0-16-31,0 0 0 0,0 0-176 0,0 0 0 0,0 0 0 0,2 6 128 0,-2 2-128 0,0 1 0 16,0 2 144-16,-2 3-144 0,0 3 128 0,0 1-128 15,1 2 128-15,-2 1-128 0,-1 1 128 0,0 1-128 0,0 0 160 0,0 0-160 16,1-1 192-16,0 0-64 15,0 0-128-15,1-3 192 0,1 0-32 0,1-3-16 16,0 0 0-16,1-3 0 0,0 0 176 0,0-2 16 16,1-2 16-16,-1-1 0 0,0-2 16 0,-1-6 0 0,0 0 0 15,0 0 0-15,0 0-96 0,0 0-16 16,0 0 0-16,0 0 0 0,0 0 64 0,0 0 0 0,0 0 0 0,-2-5 0 16,-1-3-160-16,1-2-32 0,1-2 0 0,-2-1 0 0,-1 0-128 0,2-2 128 15,0-1-128-15,0-1 128 0,1 0-128 0,0-2 0 16,1 0 0-16,0 1 128 0,1-1-128 0,1 0 0 15,1 1 0-15,2 0 0 0,-1 0 128 0,2 1-128 16,0 0 0-16,2 1 128 0,0 3-128 0,0 0 0 16,2 4 0-16,1 0 0 0,0 0 0 0,2 1 0 15,2 2-128-15,-1 0 128 0,-1 2 0 0,0 0 0 16,0 1-144-16,-2 2 144 0,-3 1 0 0,1 1-128 16,-1 1 128-16,-2 2 0 0,0 0-144 0,-2 2 144 15,-1 1 0-15,-3 2-144 16,-3 1 144-16,-2 1 0 0,-1 1-144 0,0 0 144 0,-2 2 0 0,0-1 0 15,-3-2 0-15,-1-2 0 0,-1 0 0 0,0-1 0 16,0-1 128-16,1-2-128 0,-2-2 128 0,2 2-128 16,1-2 128-16,1 0-128 0,2 0 0 0,0-1 128 15,-1-1-128-15,2 1 0 0,1 0 0 0,0 0 0 16,6-2 0-16,-5 3 0 16,5-3-656-16,0 0-112 0,0 0-32 0,0 0-9072 15,0 0-1824-15</inkml:trace>
  <inkml:trace contextRef="#ctx0" brushRef="#br0" timeOffset="-68420.96">17196 7310 24127 0,'0'0'1072'0,"3"-6"208"0,1-1-1024 0,-1 2-256 0,-1-1 0 0,-2 6 0 0,2-5 1088 0,-2 5 176 31,0 0 16-31,0 0 16 0,0 0-128 0,0 0-16 0,0 0-16 0,0 0 0 0,0 5-672 0,0 4-128 32,2 1-16-32,-5 2-16 0,-1 3-112 0,1 2 0 15,-1 3-16-15,1 1 0 0,-1 0 64 0,0 1 16 16,2 1 0-16,0 1 0 0,1 0-80 0,-1-1-16 16,1-2 0-16,-1 1 0 0,1-2-160 0,0-1 160 15,0-3-160-15,0 0 160 0,1-2-160 0,0-2 0 0,0-1 0 0,0-1-10736 31,0-1-2208-31</inkml:trace>
  <inkml:trace contextRef="#ctx0" brushRef="#br0" timeOffset="-66704.58">7778 7769 8287 0,'-10'-5'736'0,"10"5"-592"16,-6-2-144-16,1-2 0 0,1 1 1760 0,-1 0 320 15,1-2 64-15,-1 2 16 0,2 0-528 0,3 3-96 16,0 0-32-16,0 0 0 0,0 0-224 0,0 0-32 16,0 0-16-16,0 0 0 0,3-5-528 0,3 2-96 15,2 0-32-15,1 1 0 0,2-1-240 0,4 2-48 16,1-1-16-16,4 1 0 0,3 0-32 0,2 0-16 16,0-1 0-16,-1 0 0 0,-1 2 0 0,-1-1 0 15,0 0 0-15,-1 1 0 0,0 0-224 0,0 0 128 0,-4 0-128 0,-1 0 0 16,-2 0 128-16,-1 0-128 0,-2 0 0 0,-1 0 144 15,-2 0-144-15,-2 0 0 0,-6 0 0 0,0 0 128 16,0 0 16-16,0 0 0 0,0 0 0 0,0 0 0 16,0 0 0-16,-6-1 0 0,-2 0 0 0,-2 0 0 15,-4 0-144-15,-3 0 160 0,0 1-160 0,-3 0 160 16,-2 0-160-16,-3 0 160 0,-4 1-160 0,-1 0 160 16,1 0 80-16,-1 1 16 0,-1 0 0 0,1 2 0 15,3 0 0-15,2 2 0 0,-1-1 0 0,3 2 0 0,1 2-256 16,1 0 0-16,0 1 128 0,3 1-128 15,1 1 0-15,2 2 0 16,2 0 0-16,2 0 0 0,1 1 0 0,3-1 0 0,3-1-128 0,0 0 128 0,3-2 0 0,4 0 0 16,-1 0-128-16,2-2 128 0,2-1 0 0,0-3 0 31,2 2 0-31,2-3 0 0,1 0 0 0,2-2 0 0,-2-1 0 0,2-1 0 0,0-2 0 0,1-2 144 16,-2 0-16-16,0-2 0 0,-1 0 160 0,-1-2 32 15,-1-1 0-15,-2-1 0 0,0-1 160 0,-3-1 32 16,-2-1 16-16,0 1 0 0,-2 0-96 0,-3 0-32 15,0 1 0-15,-1 1 0 0,-3 1-128 0,-1 1-16 16,-2 1-16-16,2 1 0 0,-2 3-240 0,1 1 0 16,1 2 0-16,-2 1 0 15,-1 1-384-15,1 1-80 0,3 2-16 0,-1 1 0 16,0 2-1504-16,2 2-320 0,0 2-48 0,3 1-7568 16,0 2-1536-16</inkml:trace>
  <inkml:trace contextRef="#ctx0" brushRef="#br0" timeOffset="-66236.95">8000 7973 23039 0,'0'0'2048'0,"0"0"-1648"0,0 0-400 0,0 0 0 15,0 0 768-15,0 0 64 0,0 0 0 0,0 0 16 16,1 8 64-16,0 1 16 0,0 1 0 0,-1 2 0 0,0 1-272 0,0 2-48 16,0 1-16-16,0 2 0 0,0 2-272 0,0 1-48 15,0 0-16-15,1 0 0 0,1-3-128 0,-1 2-128 16,0-1 144-16,0-1-144 0,0 1 128 0,0-1-128 15,1-2 0-15,-1 0 0 0,0-2 144 0,1-2-144 16,-1-1 128-16,0-2-128 0,0-1 192 0,0-2-64 16,-1-6 0-16,0 0 0 15,0 0 64-15,0 0 16 0,0 0 0 0,0 0 0 0,0 0 80 0,0 0 16 16,-3-8 0-16,-2-1 0 0,0-4-48 0,-2 0-16 16,-1-2 0-16,1-1 0 0,-1 0-240 0,0-2 176 15,1 1-176-15,0-3 160 0,2 1-16 0,1 1 0 16,1-2 0-16,3 1 0 0,1 1 48 0,2 2 0 15,2 2 0-15,0-1 0 16,2 2-192-16,-1 1 0 0,2 2 0 0,1 0 0 0,0 0 0 0,0 2 0 16,0 1 0-16,2 3 0 0,-1 0 0 0,1 2 0 15,-1 1-128-15,0 1 128 0,0 1-128 0,-1 2 128 0,-3 2-160 0,0 1 160 16,-2 1 0-16,0 2-144 16,-3 1 144-16,-2 0 0 15,-3 3 0-15,-1 0 0 0,-2 0 0 0,-3 0-128 0,2 1 128 0,-2-2 0 16,-1-1 0-16,0 1 0 0,0 1 0 0,0-2 0 0,0-2 0 0,0-2 128 0,1 1-256 0,0-1-64 15,1-2 0-15,1 1 0 16,2-2-1840 0,0-1-368-16,6-3-80 0,0 0-16 0</inkml:trace>
  <inkml:trace contextRef="#ctx0" brushRef="#br0" timeOffset="-65890.63">8220 8111 26719 0,'0'0'2368'0,"4"-5"-1888"16,-4 5-480-16,6-3 0 0,-1-2 896 0,2 2 64 16,-1 0 32-16,1 0 0 0,-1 2-112 0,0 1-32 15,1 0 0-15,0 1 0 16,-1 3-528-16,0 1-96 0,-1 3-32 0,0 1 0 0,-2 1-192 0,-1 1 0 16,-2 1 0-16,-1 3 0 0,0 1 0 0,-2-1 0 0,-2 0 0 0,0 1 0 31,-1-1 0-31,1 1 0 0,-2-2 0 0,2-1 0 0,-1-3 0 0,2-1 144 0,-1-3-144 0,1 0 128 15,1-2 240-15,3-4 32 16,0 0 16-16,0 0 0 16,0 0 112-16,0 0 32 0,0 0 0 0,7-1 0 15,1 0-304-15,3 0-48 0,1-2-16 0,3-2 0 16,3 1-192-16,2-1 0 0,1 1 0 0,0 0 0 16,-2 1 128-16,1 0-128 0,-3-1 0 15,-1 0 0-15,0 2 0 0,-2 0 0 0,-1 0 0 0,-1 0 0 0,0 1 0 0,-1-1 0 16,-2 1 0-16,-1 1 0 15,-8 0-384 1,0 0-32-16,0 0 0 0,0 0 0 0,0 0-1952 0,0 0-400 0</inkml:trace>
  <inkml:trace contextRef="#ctx0" brushRef="#br0" timeOffset="-55298.67">16326 10511 2751 0,'0'0'256'0,"0"0"-256"0,0 0 0 0,0 0 0 16,0 0 1360-16,0 0 240 0,0 0 32 0,0 0 16 16,0 0-160-16,0 0-16 0,0 0-16 0,-5 1 0 15,-1 0-176-15,6-1-48 0,-5 2 0 0,5-2 0 16,-6 2-448-16,1 0-80 0,5-2-32 0,-5 3 0 15,5-3-144-15,0 0-16 0,0 0-16 0,0 0 0 16,0 0-128-16,0 0-32 0,0 0 0 0,0 0 0 16,0 0-16-16,0 0-16 0,7 1 0 0,2-1 0 0,0-1-16 0,5 0 0 15,1-2 0-15,3 1 0 0,1 0 144 0,5 0 16 16,1 0 16-16,2-2 0 0,3 1-16 0,1 0 0 16,0-1 0-16,-1 1 0 0,-1 1-112 0,0 0-16 15,-1-1-16-15,0 1 0 16,-2 1-176-16,-1 1-128 0,0 0 192 0,-2 1-192 0,-2 0 144 0,-3 0-144 15,0 1 0-15,-3-1 144 0,0 0-144 0,-3 0 192 16,-2 0-192-16,-3 1 192 0,0 0 96 0,-7-2 32 16,0 0 0-16,0 0 0 0,0 0-192 0,0 0-128 15,0 0 144-15,0 0-144 16,0 0 416-16,-7-2-16 0,0-1 0 0,-2 0 0 0,-1-2-80 0,-1 3-32 16,-2 0 0-16,-2 0 0 0,0-1-96 0,-3 1 0 15,0 0-16-15,-1 1 0 0,-2 1-176 0,-1 0 128 0,0 1-128 0,-2 0 128 16,-2 1-128-16,-3 2 0 0,0 0 0 0,-1 1 0 15,-2 1 0-15,0 1 0 0,0-1 0 0,2 3 0 16,0 1 0-16,3 1 0 0,2-1 0 0,0 2 0 16,3-1-128-16,3 0 128 0,1-1 0 0,4 0 0 0,2 1 0 0,2-3-144 31,2 0 144-31,5 0 0 0,-1-2-128 0,3 1 128 0,2-1 0 0,3 0 0 0,1 0 0 0,2-2 0 16,2-1 0-16,2 0 0 0,2-3 128 0,1 1-128 15,3-1 0-15,0-1 0 0,1-2 272 0,-1 0-32 16,1 0-16-16,-1-2 0 0,-3 1 64 0,-2-2 16 15,-1 0 0-15,-2-1 0 0,-4 1 224 0,-1-1 48 16,-2-1 16-16,-4 1 0 16,-2-1 32-16,-1 1 0 0,-4 1 0 0,-2-1 0 0,-1 2-304 0,-2 0-64 15,-2 2-16-15,0 2 0 16,-2 1-240-16,2 2 0 0,-2 1 0 0,1 3 0 31,2 0-1232-31,2 4-192 0,3 2-48 0,0 2-10320 0,3 0-2080 0</inkml:trace>
  <inkml:trace contextRef="#ctx0" brushRef="#br0" timeOffset="-54811.32">16692 10812 21359 0,'0'0'944'0,"0"-8"208"0,0-3-928 0,0 1-224 16,0 2 0-16,0-1 0 0,0 0 1776 0,0 1 304 16,0 2 64-16,0 0 16 0,0 2-400 0,0 4-80 15,0 0-16-15,0 0 0 0,0 0-960 0,0 0-192 0,0 0-32 0,3 9-16 16,-2 2-288-16,0 2-176 15,-1 1 192-15,0 4-192 0,0 3 0 0,-1 1 0 16,0 0 0-16,-1 2 0 0,0 1 0 0,0 2 0 16,0 0 0-16,0-1 0 0,-1 0 0 0,1-2 128 0,1-1-128 0,0-1 0 0,-1-2 144 0,1-1-144 15,0-3 0-15,0-2 144 0,-1-2-144 0,2-1 0 16,0-1 0-16,0-2 0 16,0-1-672-16,0-7-160 0,0 0-48 0,0 0 0 15,0 0-2512-15,0 0-512 0,3-17-112 0,0 2-16 0</inkml:trace>
  <inkml:trace contextRef="#ctx0" brushRef="#br0" timeOffset="-54544.82">16598 10912 24639 0,'-9'-15'1088'0,"5"6"240"0,0-3-1072 0,2-1-256 15,1-3 0-15,1 0 0 0,2 0 1408 0,0 1 240 16,2 1 32-16,1 0 16 0,3 2-768 0,2 2-160 16,1 1-16-16,1 0-16 0,1 1-496 0,1 3-112 15,3 0 0-15,0 2-128 0,1 1 208 0,1 2-64 16,-1 1-16-16,-1 1 0 0,-1 2-128 0,-1 3 128 15,-2 1-128-15,-1 0 128 0,-4 2-128 0,-2 1 160 16,-1 0-160-16,-3 1 160 0,-2-1-160 0,-2 0 192 16,-4 3-192-16,-1-1 192 0,-2 1-64 0,-1-2-128 15,-1-1 192-15,-1-1-64 0,-1-2-128 0,-1 0 192 0,1-3-192 0,0 1 192 16,1-2-64-16,0-1-128 0,0-1 192 0,3 1-64 16,-1 0-320-16,3-2-64 0,2 0 0 0,5-1-16 31,0 0-1984-31,0 0-400 0,0 0-80 0,0 0-16 0</inkml:trace>
  <inkml:trace contextRef="#ctx0" brushRef="#br0" timeOffset="-54074.45">17067 10819 2751 0,'0'0'256'0,"3"-5"-256"0,-3 5 0 0,3-6 0 16,-1-2 3840-16,0 1 704 0,-1 1 160 0,1 0 32 16,-2 1-1552-16,1 0-304 0,-1 5-64 0,0 0-16 15,0 0-816-15,0 0-176 0,0 0-16 0,0 0-16 16,0 0-976-16,0 0-192 0,3 8-32 0,0 1-16 15,-1 1-368-15,0 3-64 0,-1 2 0 0,1 3-128 16,-2 0 192-16,0 1-64 0,-1 1 0 0,0 1-128 16,0 1 0-16,-1 0 0 0,1-2 0 15,0 1 0-15,1-3 0 0,0-1 0 0,0-2 0 0,1 0 0 0,0-3 0 0,2-1-176 16,0 0 0-16,0-4 0 16,1-2-2272-16,-4-5-464 0</inkml:trace>
  <inkml:trace contextRef="#ctx0" brushRef="#br0" timeOffset="-53760.71">17575 10583 28559 0,'0'0'2544'16,"0"0"-2032"-16,0 0-512 0,0 0 0 0,0 0 768 0,0 0 48 0,4-4 16 0,-4 4 0 16,5-3 160-16,4-1 32 0,1 1 16 0,2 1 0 15,3 0-576-15,1-1-112 0,3 1-32 0,1 1 0 16,2 0-192-16,1 0-128 0,0 0 160 0,1 0-160 31,1 0-240-31,1-1-144 0,-2 1-16 0,-2 1-10240 0,-1 0-2048 0</inkml:trace>
  <inkml:trace contextRef="#ctx0" brushRef="#br0" timeOffset="-53603.96">17615 10721 26719 0,'0'0'2368'0,"0"0"-1888"16,0 0-480-16,0 0 0 0,0 0 1536 0,0 0 224 15,0 0 32-15,0 0 16 0,6 5-1216 0,3 1-240 16,0-2-48-16,4-2-16 0,0 2-288 0,4-2 160 16,4-1-160-16,3-1 128 15,3-1-1280-15,3-1-256 0,3-2-48 0</inkml:trace>
  <inkml:trace contextRef="#ctx0" brushRef="#br0" timeOffset="-52675.26">19106 10257 24639 0,'0'0'1088'0,"0"0"240"0,0 0-1072 0,-2-5-256 16,2 5 0-16,0 0 0 0,0 0 624 0,0 0 64 15,4-3 16-15,3 0 0 0,2 0 128 0,4 2 16 16,2 0 16-16,4 1 0 0,4 0-272 0,1 0-48 15,1 0-16-15,3 0 0 0,-3 0-112 0,0 0-32 16,1-1 0-16,-3 1 0 0,-1 0-240 0,-1 0-144 16,-2-1 160-16,-1 1-160 15,-4 0 128-15,-2 0-128 0,-1 0 0 0,-1 0 144 0,-4 0 16 0,-6 0 0 16,0 0 0-16,0 0 0 0,0 0 48 0,0 0 16 16,-6 2 0-16,-2 0 0 15,-5-1-64-15,0 2-16 0,-1-1 0 0,-4 1 0 0,-1 0-144 0,-5 1 160 16,-3-1-160-16,-2 1 160 0,-7 0-160 0,1 0 192 0,-1 1-192 0,0 1 192 15,2 2-32-15,1-2 0 16,2 4 0-16,4 0 0 0,2 1-160 0,-1-1 192 16,5 2-192-16,3 0 192 0,1 0-192 0,3 2 0 0,2-1 0 0,2 0 0 15,3 1 0-15,3 0-144 0,2-2 144 0,3 1-160 16,2 0 160-16,3-1 0 0,1-1 0 0,4 0 0 16,1-2 0-16,3-2 0 0,0-2 0 0,1-2-192 15,0-2 192-15,1-2 0 0,-1-2 160 0,1-2-160 16,-2-2 416-16,-1-2-16 0,-2-2 0 0,-1-1 0 0,-2 0 224 0,-2-2 32 31,-3-2 16-31,-3 1 0 0,-2-1-96 0,-2 2 0 0,-3 2-16 0,-1 1 0 0,-3 1-304 0,-3 2-64 16,-1 2-16-16,0 1 0 0,-2 2-176 0,0 3 0 15,1 2-192-15,-1 3 192 16,2 1-784-16,1 3-48 0,1 2 0 0,2 2 0 31,1 2-2352-31,2 1-464 0,3 2-112 0</inkml:trace>
  <inkml:trace contextRef="#ctx0" brushRef="#br0" timeOffset="-52124.33">19504 10703 28559 0,'0'0'1264'0,"0"0"272"0,0 0-1232 0,0 0-304 16,1-6 0-16,0 0 0 0,-1 1 768 0,-1-2 80 15,-1-1 32-15,2 3 0 0,-2-3 80 0,-1 1 32 16,-1 0 0-16,1 0 0 0,-3 2-208 0,0-1-32 15,-2 1-16-15,0 1 0 0,1 2-416 0,-1 1-96 16,-1 1-16-16,0 2 0 0,0 5-208 0,1-1 0 0,-2 2 0 0,1 2 0 16,1 2 0-16,1 0-160 15,-2 1 160-15,1 1-128 0,1-2 128 0,2 0 0 16,1 0-144-16,0 0 144 0,3 1 0 16,1-2-144-16,1-2 144 0,1-1 0 15,2-2 0-15,1-1 0 0,2-2 0 0,2 0 0 0,-3-2 0 0,3-2-128 0,2-3 128 0,0-2 0 0,-1 0 0 0,1-4 0 16,1-2 0-16,0-1 144 0,0-1-144 0,-2 1 0 15,-2-1 144-15,0 1-144 0,-2 1 0 0,0 1 144 16,-2 1-144-16,-1 1 0 0,1 2 144 16,-4 7-144-16,0 0 0 0,0 0 144 0,0 0-144 0,0 0 0 15,0 0 144-15,-3 9-144 0,1 1 0 0,-1 1 0 16,2 1-160-16,-2 1 160 0,1-1 0 0,2 2-128 16,0 0 128-16,2-1 0 0,1-1 0 0,-1-2 0 15,4-2 0-15,0-2 0 0,2-1 0 0,1-2 0 0,1-2 0 0,1-1 0 16,1-3 0-16,1 0 0 31,-1-3 0-31,2-2 0 0,2 0 0 0,-1-3 144 0,-1-3-144 0,1 0 192 0,-1-1 32 0,-1 0 16 31,-1-1 0-31,-1 1 0 0,-2 0-64 0,-1 2-16 16,-2 1 0-16,-1 3 0 0,-2 1-32 0,-1 3-128 0,-2 5 192 0,0 0-64 16,0 0 0-16,0 0-128 0,0 0 192 0,-3 4-64 15,-1 2-128-15,-1 2 0 16,1-1 0-16,0 2 0 0,1 2-128 0,1-1 128 15,0 0 0-15,1-1 0 0,1-1-208 0,1-1 16 0,-1-7 16 0,3 7 0 16,-3-7-1248 0,6 4-256-16,-1-2-48 0,2-2-14432 0</inkml:trace>
  <inkml:trace contextRef="#ctx0" brushRef="#br0" timeOffset="-51746.79">19699 10640 17151 0,'0'0'768'0,"0"0"144"0,0 0-720 0,0 0-192 16,0 0 0-16,0 0 0 0,0-5 1664 0,0 5 320 0,0 0 48 0,0 0 16 15,0 0-432-15,0 0-80 0,0 0 0 0,5 5-16 16,0 1-624-16,-1 2-128 15,0 0-32-15,1 3 0 0,-1 0-288 0,1 2-48 16,-1-1-16-16,0 1 0 0,0-1-176 0,0 2-32 0,2 1-16 0,-1-2 0 16,1-1 80-16,-1-1 16 0,1-1 0 0,0-1 0 15,2-3 128-15,0 0 48 0,-2-3 0 0,3-2 0 16,0-1 144-16,0-2 16 16,-1-4 16-16,2 0 0 0,1-2 64 0,0-4 16 0,0-3 0 0,2-3 0 0,-2-1-272 0,2-1-48 15,-4 0-16-15,0-1 0 0,0 0-176 0,-1 2-48 16,-2 1 0-16,0 3 0 0,-3 2-128 0,0 1 0 15,0 2 0-15,-2 2 0 0,0 2-256 0,-1 6-64 16,0 0-32-16,0 0 0 16,0 0-2176-16,0 0-432 0,0 0-96 0,0 0-12624 15</inkml:trace>
  <inkml:trace contextRef="#ctx0" brushRef="#br0" timeOffset="-51478.37">20066 10702 15663 0,'0'0'1392'0,"7"-2"-1120"16,-1 0-272-16,2-1 0 0,1 1 3104 0,1-2 560 15,1-2 112-15,1 1 32 0,1-2-1504 0,1 1-320 16,1-2-48-16,-2 0-16 0,0-1-800 0,-1 2-160 16,0-3-48-16,-1 0 0 0,-1 0-528 0,-1 0-128 15,-2 0 0-15,-3 1-16 0,-1 2 0 0,-1 0 0 16,-1 2 0-16,-1 5 0 0,0 0-48 0,-4-4 0 16,-1 2 0-16,-3 3 0 0,-1 4-192 0,-2 1 128 15,-2 2-128-15,0 1 0 0,-1 2 0 0,1 1 0 16,-1 1 0-16,2 1 0 0,1 1-144 0,2-1 144 15,1-1 0-15,3 1-144 0,2 0 144 0,3-2 0 0,1-1 0 0,3-1 0 16,4-2 0-16,2 0-160 0,2-1 160 0,3-3 0 0,4-1-192 16,2-1 192-16,1-2-192 0,1-3 192 15,1 0-640 1,1-2-32-16,3-3 0 0,-1-3-11120 0,3-1-2224 0</inkml:trace>
  <inkml:trace contextRef="#ctx0" brushRef="#br0" timeOffset="-51227.89">20860 10096 29487 0,'-1'-10'2624'0,"-1"-1"-2112"16,0 0-512-16,1 1 0 0,1 1 1536 0,0 3 208 16,1 0 48-16,-1 6 0 0,0 0-704 0,0 0-128 15,0 0-16-15,0 0-16 0,5 6-608 0,0 3-128 16,-2 3-32-16,0 2 0 0,2 2-160 0,-1 3 0 15,1 2 0-15,0 2 0 0,-3 2 0 0,2 3 0 16,-1 2 0-16,0-1 0 0,0 0 0 0,1-2 0 0,-1 1 0 0,0-3 0 31,1 1-640-31,-1-4-16 0,0-2 0 0,1-1-10720 0,-2-2-2128 16</inkml:trace>
  <inkml:trace contextRef="#ctx0" brushRef="#br0" timeOffset="-51039.21">20693 10314 43311 0,'0'0'3840'0,"2"-6"-3072"16,3 0-608-16,0 0-160 15,3 0-912-15,2 0-224 0,2-1-32 0,3 2-16 0,3-2 848 0,6 2 160 16,3-1 48-16,4 2 0 0,4 0 128 0,1 1 0 16,2 1 0-16,2 1 0 15,-2 0 0-15,1-1-128 0,-2 0 128 0,0-2-128 16,-2 1-2880-16,0 1-576 0,29-3-128 0,-18 4 0 0</inkml:trace>
  <inkml:trace contextRef="#ctx0" brushRef="#br0" timeOffset="-50771.66">21740 10012 33567 0,'-1'-12'1488'0,"2"8"304"0,0-2-1424 0,1 0-368 0,-1-2 0 0,1-1 0 16,-2 2 1216-16,1 0 192 0,0 0 16 0,2 2 16 15,-2 0-480-15,-1 5-80 0,0 0-32 0,0 0 0 16,0 0-400-16,0 0-96 0,0 0-16 0,5 7 0 16,-3 3-336-16,1 3 0 0,-2 3 0 0,1 2 0 15,-2 5 0-15,0 3 0 0,0 1 0 0,0 3-128 16,0 1 128-16,0-1 0 0,-2 1 0 0,2 0 0 16,-1-1 0-16,2-2 0 0,1-2 0 0,0-2 0 15,0-2 0-15,0-1-256 0,1-3 32 0,1-1 16 31,0-3-1648-31,-2-2-320 0,2-2-64 0,-1-2-14240 0</inkml:trace>
  <inkml:trace contextRef="#ctx0" brushRef="#br0" timeOffset="-50363.67">21723 10021 22111 0,'-5'-23'1968'0,"4"11"-1584"15,1-3-384-15,1-2 0 0,3 1 3744 0,1-2 672 16,4-1 128-16,2 2 16 0,2 1-3472 0,3 2-704 15,2 2-144-15,3 1-32 0,2 1 16 0,4 3 0 16,3 3 0-16,1 1 0 0,0 2-64 0,1 1-16 31,0 1 0-31,-1 1 0 0,-4 2-144 0,-3 2 160 0,-3 1-160 0,-2 2 160 0,-6 2-160 0,-2 2 0 0,-4 2 144 0,-4 2-144 16,-4 4 128-16,-6 3-128 16,-5 4 128-16,-5 4-128 0,-8 4 0 0,-1 0-208 15,-4-3 16-15,2-2 16 16,-1-4-272-16,2-4-48 0,0-3-16 0,3-4 0 0,2-2 512 0,2-2 0 0,3-3 0 0,1-1 0 15,3-3 416-15,2 0 32 0,2-2 0 0,4-1 0 16,5-2 0-16,0 0 0 0,0 0 0 0,0 0 0 16,6 3-176-16,4 0-16 0,5 0-16 0,2 2 0 15,4-1-240-15,3 1 0 0,3 1 0 0,1 3 0 16,2 3 0-16,1 0 0 0,-3 0 0 0,0 1 0 16,-2 3 0-16,1-1 0 0,-2 0 0 0,-5-1 0 0,0 0 176 0,-1 2-176 15,1 0 192-15,0 0-192 0,-1 2 160 0,-2 0-160 16,2-2 128-16,-5-1-128 0,2 1 128 0,-3-2-128 15,-2-1 0-15,-1-1 128 0,-1 1-128 0,2 1 0 16,-3-2 144-16,0-2-144 0,-1-1-192 0,-2-2-128 16,0 0 0-16,-1-2-12544 15,-4-5-2512-15</inkml:trace>
  <inkml:trace contextRef="#ctx0" brushRef="#br0" timeOffset="-49231.61">16696 12110 21183 0,'0'0'1888'0,"0"0"-1504"15,0 0-384-15,0 0 0 0,0 0 1488 0,0 0 240 16,0 0 32-16,0 0 16 0,0 0-656 0,6-4-128 16,3 0-32-16,3 1 0 0,2 0-256 0,5 2-48 15,4 0-16-15,4-1 0 0,3 1-64 0,5 0-32 16,3 0 0-16,2 0 0 0,-1 0-224 0,1 0-32 0,-2 0-16 0,0-1 0 16,-3-2-96-16,-1 1-32 15,-1 0 0-15,-3 0 0 0,-3 1-144 0,-4 1 192 16,-3 0-192-16,-2 0 192 0,-4 0-48 0,-3 0 0 0,-4 0 0 0,-7 1 0 15,0 0 80-15,0 0 16 16,0 0 0-16,-7-1 0 0,-3 1-112 0,-3 0 0 0,-4 1-128 0,-2 1 192 16,-4 0-192-16,-3 1 0 0,-1 2 0 0,-4 1 0 15,-1 0 0-15,-4 0-128 0,-2 1 128 0,-1 1 0 16,-2 1 0-16,0-1 0 0,2 1 0 0,0 1 0 16,1 0 0-16,3 1 0 0,0 1-128 0,4 0 128 0,1-1 0 0,2 0 0 15,3 1 0-15,1-2 0 0,3 0 0 0,4 0 0 16,3-1-128-16,4 0 128 0,3-2-128 0,2 1 128 15,2 0-192-15,4-1 192 0,3 1-256 0,4-1 64 16,2-3 16-16,3-1 0 0,4 1 176 0,1-3-192 16,1-1 192-16,3-2-192 0,1-2 192 0,1 0 0 15,1-3 0-15,-1 0 0 0,-1-2 304 0,-1-1-16 16,-3 1 0-16,-3 0 0 0,-2-1 160 0,-2 0 48 16,-3 1 0-16,-3-2 0 0,-4-2 144 0,-4 1 48 0,-2 1 0 0,-1 1 0 15,-4 2-240-15,-2 0-32 0,-3 0-16 0,0 3 0 16,-2 0-256-16,0 3-144 15,-3 2 160-15,0 1-160 0,1 3 0 0,0 1-192 16,1 3 16-16,2 2 0 16,1 1-1296-16,2 2-272 0,1 1-48 0,2 3-10064 15,2 2-2016-15</inkml:trace>
  <inkml:trace contextRef="#ctx0" brushRef="#br0" timeOffset="-48759.34">17220 12473 32879 0,'0'0'1456'0,"-2"-5"304"0,-1-2-1408 0,0 0-352 0,-1 2 0 0,1 0 0 0,1 1 672 0,2 4 64 16,0 0 16-16,0 0 0 16,0 0-352-16,-5 4-64 0,2 4-16 0,1 2 0 0,1 2-320 0,0 4 0 15,0 2-160-15,1 3 160 0,0 1-128 0,1 1 128 16,-1 1 0-16,0 2 0 0,0-1 0 0,0 0 0 15,0 3 0-15,0-3 0 0,-1-1 0 0,-1-2 0 0,2-1 0 0,-1-1 0 16,-1-2 0-16,0-1 176 16,1-2-176-16,-1-2 160 0,-1-3-16 0,2-2 0 15,0-1 0-15,1-7 0 0,0 0 16 0,0 0 0 16,0 0 0-16,0 0 0 0,-5-4 80 0,-1-3 16 16,2-1 0-16,1-3 0 0,-1-3-112 0,2-2-16 15,-1-3 0-15,2-1 0 0,0-2-128 0,-1 0 160 16,2 1-160-16,2-1 160 0,0 0 32 0,1 1 16 15,0 1 0-15,2 1 0 0,0 0-16 0,3 1 0 0,0 2 0 0,0 2 0 16,2 0-192-16,1 3 0 0,0 0 0 16,1 3 0-16,2 0 0 0,0 2 0 15,0 2 0-15,1 1 0 0,-1 0 0 0,-1 3 0 0,-2 2 0 0,0 0 0 16,-2 1 0-16,-1 1 0 0,-8-4 0 0,3 7 0 0,-2 0 0 0,-2 1 0 16,-2 2 0-16,-4 1 0 0,-2-2 128 0,-1 2-128 15,-2 0 176-15,-2 0-176 0,0 0 128 0,-1 0-128 16,2 0 0-16,1 0 0 0,-2-2 0 0,2-1 0 15,1-2-240-15,2 0 80 16,1-2-1616 0,1 1-320-16,3-1-64 0,4-4-13840 0</inkml:trace>
  <inkml:trace contextRef="#ctx0" brushRef="#br0" timeOffset="-48459.83">17518 12611 33807 0,'5'-14'1488'0,"-3"9"320"0,1-3-1440 0,2 0-368 16,-1 1 0-16,2 0 0 0,0 2 1072 0,1 0 144 0,1 2 16 0,-1 1 16 16,1 1-704-16,-3 1-144 15,-5 0-16-15,7 4-16 0,-1 3-368 0,-2 1 128 16,-3 1-128-16,-1 2 0 0,-1 2 0 0,-1 2 0 16,-4 0 0-16,0 3 0 0,-2 2 0 0,-1-2-160 15,-1 1 16-15,1-1 0 0,1-2-48 0,-1-1 0 0,-1 0 0 0,3-4 0 16,3-2 192-16,1-3 0 0,-1 0 0 0,4-6 0 15,0 0 208-15,0 0 80 0,7 1 16 0,2-1 0 16,1-1 16-16,1-3 16 0,1 0 0 0,2-2 0 16,1 1-208-16,3-2-128 0,1 1 160 0,1-1-160 15,0 1 0-15,1 0 0 16,1-1 0-16,0 2 0 0,1-1-1216 0,1 1-272 16,1-2-64-16,0 2-15136 0</inkml:trace>
  <inkml:trace contextRef="#ctx0" brushRef="#br0" timeOffset="-48255.5">18164 12356 7359 0,'-2'-7'656'0,"1"-2"-528"16,1 0-128-16,1 0 0 0,2 2 7120 0,2-1 1392 15,2 1 288-15,1 1 48 0,2-1-7088 0,3 2-1424 16,-1-1-336-16,4 2 0 0,1-1 0 0,3 2 0 15,0 1-144-15,1 0 144 16,0 1-1680-16,0-1-240 0,-2 2-64 0,0 2-13328 0</inkml:trace>
  <inkml:trace contextRef="#ctx0" brushRef="#br0" timeOffset="-48082.08">18185 12464 35007 0,'0'0'3120'16,"0"0"-2496"-1,0 0-496-15,0 0-128 0,6-5 400 0,0 0 64 0,2 2 16 0,3 0 0 0,3 1-176 0,4 0-48 16,2 1 0-16,3 0 0 0,2 0-256 0,2 0 128 16,1-1-128-16,-2 0 0 0,1-3 0 0,-1 0-224 15,1-2 16-15,0 1-10880 16,2-1-2176-16</inkml:trace>
  <inkml:trace contextRef="#ctx0" brushRef="#br0" timeOffset="-47452.19">19462 12003 24879 0,'0'0'2208'0,"0"0"-1760"0,5-3-448 0,-1-1 0 0,4 0 688 0,-1 1 48 15,-1-1 16-15,3 1 0 0,2 1-272 0,2 0-48 31,1 0-16-31,3 1 0 0,1 0 144 0,4 1 16 0,1-1 16 0,3-1 0 0,6 1-80 0,-2 0-32 16,0 0 0-16,-1-1 0 0,-5-1-192 0,0 0-32 16,-3 0-16-16,-1 1 0 0,-3-1-112 0,-1 0-128 15,-3 1 176-15,-2 0-176 0,-2 0 272 0,-4 0-48 16,-5 2-16-16,0 0 0 0,0 0 144 0,-4-3 32 16,-3 1 0-16,0 0 0 0,-4 1-160 0,-1 1-32 15,-3 1 0-15,-1 1 0 0,-5 2-192 0,-2 1 0 0,-5 1 0 0,-1 0 0 31,-4 2 0-31,0 1 0 16,-2 1 0-16,2 1 0 0,3 1 0 0,-1 2 0 0,0 1 0 16,4 2 0-16,1 2 0 0,3-2 0 0,2 1 0 0,4-1 0 15,3 2-160-15,2-1 160 0,5-2-128 0,2 0 128 16,3-1-160-16,4-2 160 0,2-2-192 0,2-1 192 16,4-1 0-16,3-1 0 0,4-4 0 0,1-1 0 15,2-2 0-15,2-2 144 0,2-2 16 0,1-1 0 16,-1-3 176-16,-1-1 48 0,-2-2 0 0,-1-2 0 15,-4-2 144-15,-2 0 48 0,-3-2 0 0,-3 1 0 0,-3-3 80 0,-5 3 32 16,-3 2 0-16,-2 1 0 0,-5 1-176 0,-1 1-48 16,-2 2 0-16,-3 1 0 0,-1 3-464 0,-2 2 0 15,-1 1 0-15,0 3 0 0,1 1-144 0,-1 3-128 16,1 0-32-16,2 4 0 16,1 2-1488-16,2 1-288 0,1 2-64 0,2 1-14944 0</inkml:trace>
  <inkml:trace contextRef="#ctx0" brushRef="#br0" timeOffset="-46714.06">19980 12424 31327 0,'0'0'2784'0,"0"0"-2224"15,0 0-560-15,0 0 0 0,0 0 496 0,0 0-16 0,-1-7 0 0,1 7 0 16,-1-6-240-16,-1 1-48 15,0-1-16-15,2 6 0 0,-3-6 96 0,2 1 32 0,-1 0 0 16,0-1 0-16,0 0 32 0,0-1 16 0,2 1 0 0,-4-1 0 16,0-1 32-16,1 2 0 0,-4-2 0 0,0 1 0 15,-1 2-16-15,-1 1 0 16,0-1 0-16,-1 3 0 0,-1 1-176 0,-1 3-48 0,-1 1 0 0,-2 4 0 16,-1 3-144-16,-1-1 0 0,0 1 0 0,0 1 0 15,1 1 0-15,0 1 0 0,1 1 0 0,2 2 0 0,1-1 0 0,1-1-144 16,2 1 144-16,2-1-160 0,3-1 160 0,3-1 0 15,1-1-144-15,2-2 144 0,2-1 0 0,3-2-176 16,2 0 176-16,2-3-128 0,1-1 128 0,2-2 0 16,1-2 0-16,1-1 0 0,1-3 0 0,-1 0 0 15,-1-4 0-15,1 0 128 0,-1-3-128 0,1-2 176 16,-5-1-176-16,0-1 192 0,-1 2 0 0,-2 1 0 16,1 2 0-16,-2 1 0 0,-2 2 0 0,1 2 16 15,-6 7 0-15,0 0 0 0,0 0-80 0,0 0 0 16,0 0-128-16,0 0 192 0,0 0-192 0,-4 9 0 0,3 1 0 0,0 3 0 15,-1-1 0-15,1 2-128 16,0 2 128-16,1-1-160 0,0 1 160 0,1-1-128 16,1-1 128-16,3 1-128 0,0-3-176 0,1-1-16 15,-2-2-16-15,1-2 0 16,3-1-368-16,1-3-80 0,2-2-16 0,1-2 0 16,2-2-864-16,2-3-160 0,-1 0-32 0,2-3-16 15,-1-2-128-15,2-1-32 0,0 0 0 0,0-2 0 16,0 0 1200-16,-2 1 256 0,-3 0 32 0,-1 3 16 0,-2 0 960 0,-2 2 192 0,-1 3 32 0,-3 1 16 15,-4 4 368-15,0 0 80 0,0 0 16 0,0 0 0 0,0 0-336 16,-1 8-64-16,-1 1-16 0,0 0 0 0,-2 1-352 16,2 0-80-16,1-2-16 0,1 1 0 0,0 0-16 0,1 0-16 15,1-2 0-15,3 1 0 0,1-1 336 0,2-3 64 16,0-1 0-16,0 0 16 0,2-2 496 0,1-1 80 16,-1-2 32-16,1-3 0 0,0 0-208 0,0-3-32 15,-1-2-16-15,0-4 0 0,0-2-304 0,-1 0-48 16,-1-2-16-16,-2 1 0 0,1 0-320 0,-3 1-80 15,1-1-16-15,-3 2 0 0,-1 0-224 0,-1 3 0 16,0 2 128-16,-1 4-128 0,-3 0-208 0,4 6-96 16,-4-2-16-16,4 2 0 15,-6 5-1920-15,1 1-384 0,0 3-64 0,-1 2-8672 16,0 1-1728-16</inkml:trace>
  <inkml:trace contextRef="#ctx0" brushRef="#br0" timeOffset="-46431.44">20500 12491 20271 0,'0'0'1792'0,"5"-4"-1424"16,1 0-368-16,1-2 0 0,2 1 2032 0,1-2 336 16,1 1 64-16,1-2 0 0,2-1-688 0,0-1-144 0,-2 2-16 0,0-2-16 15,-1 0-496-15,-1-1-112 0,-3 0 0 0,0 0-16 16,-2 1-272-16,1-1-48 0,-4 1-16 0,0 1 0 16,-2 1-208-16,-1 3-32 0,-1 1-16 0,2 4 0 15,-5-4-192-15,-2 4-32 0,-1 1-128 0,-1 4 192 16,-2 1-192-16,-1 2 0 0,0 2 0 0,1 1 0 15,-1 1-128-15,1 1 128 0,1 0 0 0,3 2 0 16,0-2-144-16,0 0 144 0,3 0 0 0,2-2-144 16,2 0 144-16,0 0 0 0,1-1 0 0,2-1 0 15,3-1 0-15,0-2 0 0,2 0 0 0,2-2 0 0,2-2 0 16,1 0-128-16,1-2 128 0,3-2-128 16,1 0-1184-16,0 0-224 15,3 0-64-15,-1-1-15152 0</inkml:trace>
  <inkml:trace contextRef="#ctx0" brushRef="#br0" timeOffset="-46069.86">21092 11991 33855 0,'0'0'1504'0,"0"0"304"0,0 0-1440 0,0 0-368 15,0 0 0-15,0 0 0 0,0 0 304 0,7-1-16 0,1-1 0 0,4 1 0 16,3 0 192-16,4 1 32 0,-1-1 16 0,2 0 0 16,2-1-160-16,3 1-48 0,0 0 0 0,2 1 0 15,1 0-160-15,-2 0-32 0,0 1-128 0,-1 0 192 0,-1 2-192 0,-2-1 0 16,-2 0 128-16,-2 1-128 16,-3 0-1648-16,-2 0-368 0,-1-1-80 0</inkml:trace>
  <inkml:trace contextRef="#ctx0" brushRef="#br0" timeOffset="-45834.87">21751 11768 27647 0,'0'0'2448'0,"0"0"-1952"0,-2-6-496 0,2 6 0 0,0 0 1472 0,0 0 208 0,0 0 48 0,0 0 0 15,0 0-752-15,0 0-144 0,-2 7-16 0,1 1-16 16,-2 2-416-16,1 2-64 15,1 3-32-15,0 4 0 0,0 1-144 0,0 2-16 0,0 2-128 0,1 2 192 16,-1 1-192-16,1 0 0 0,0 1 128 0,0-1-128 16,0 1 0-16,0-2 128 15,0-2-128-15,0-1 0 0,0-2-160 0,0 0-128 0,0-3-32 0,1-4 0 32,0-2-2464-32,1-2-496 0,2-2-112 0</inkml:trace>
  <inkml:trace contextRef="#ctx0" brushRef="#br0" timeOffset="-45395.4">21754 11857 18431 0,'-13'-21'1632'0,"9"12"-1312"15,0-2-320-15,0 0 0 0,2-1 3968 0,1 0 704 16,1 0 160-16,2 0 32 0,3 0-3360 0,1 1-672 16,3 1-128-16,2 0-16 0,2 0-240 0,3 1-64 15,1 2 0-15,2 0 0 0,1 2-128 0,2-1-48 16,1 3 0-16,1 2 0 15,0 1-208-15,-2 1 128 0,-2 2-128 0,-2 1 0 0,-3 1 160 0,-2 0-160 0,-2 2 160 0,-2 2-160 16,-3 2 128-16,-4 1-128 0,-3 2 0 0,-5 2 144 16,-4 1-144-16,-4 3 0 15,-3 2 0-15,-2 0 0 0,-2-2 0 0,1 0-320 16,1-5 48-16,2-1 16 0,1-1 256 0,3-3-128 0,0-1 128 0,3 0 0 16,2-1 0-16,2-1 0 15,0 0 0-15,2 0 0 0,4-7 128 0,-1 6 0 0,1 1-128 0,2-1 192 16,2 1-192-16,3 0 144 0,3 0-144 0,2 1 128 15,3 1-128-15,3 0 0 0,2-1 0 0,2 1 0 16,2 0 0-16,2 1 0 0,2 2 0 0,-2 0 0 16,1 0 0-16,-2 1 0 0,-1-1 0 0,-1 1 0 0,-1-2 0 0,-2-2 128 15,-2 1-128-15,-3 0 0 16,-2-2 0-16,-2 0 128 16,-1-2-128-16,-2 1 0 0,-3-2 160 0,0 1-160 0,-2-1 192 0,-3-5-192 0,0 0 144 0,2 6-144 15,-2-6 0-15,0 5 144 16,0-5-464-16,-2 6-112 0,2-6-16 0,0 0-11632 15,0 0-2320-15</inkml:trace>
  <inkml:trace contextRef="#ctx0" brushRef="#br0" timeOffset="-38305.21">16927 13830 8287 0,'0'0'368'0,"0"0"80"0,0 0-448 0,0 0 0 0,0 0 0 0,0 0 0 16,0 0 1552-16,0 0 240 15,0 0 32-15,0 0 16 0,0 0-368 0,0 0-64 16,0 0 0-16,0 0-16 0,-6 0-256 0,6 0-48 15,0 0-16-15,0 0 0 0,0 0-272 0,0 0-48 16,0 0-16-16,0 0 0 0,0 0-160 0,0 0-16 0,-4-3-16 0,4 3 0 16,-2-4 48-16,-1-1 16 0,3 5 0 0,0-5 0 15,-1-2 64-15,1 1 16 0,1-2 0 0,2 0 0 16,-1-1-112-16,1 0 0 0,1-2-16 0,2 0 0 0,-1-2-144 0,3 0-32 16,2-2 0-16,1-1 0 0,0 0-128 0,2-1-16 15,3 1-16-15,0-1 0 16,2 1-224-16,-1-1 144 0,1 0-144 0,1 0 128 0,-1 2-128 0,1 2 192 15,1 1-192-15,0 2 192 0,-2 1-192 0,-1 1 0 16,0 1 144-16,1 0-144 0,-1 5 0 0,-2 1 128 16,-1 2-128-16,-2 1 0 0,0 0 0 0,1 1 0 15,-4 4 0-15,0 2 0 0,0 2-144 0,-1 1 0 16,-2 0 0-16,1 1 0 16,1-1-560-16,-3 0-96 0,1 1-32 0,-2-1 0 15,-1 0-1328-15,0-1-272 0,-3-1-48 0,0 0-6240 16,-3-2-1264-16</inkml:trace>
  <inkml:trace contextRef="#ctx0" brushRef="#br0" timeOffset="-38007.36">17287 13594 24191 0,'-7'-11'1072'0,"3"7"208"0,0-3-1024 0,0 0-256 16,-2 1 0-16,2-1 0 0,-2 1 1168 0,3 0 176 15,-3 2 48-15,3 1 0 0,3 3-288 0,0 0-48 16,-5 3-16-16,0 1 0 0,2 3-528 0,0 3-128 0,0 1 0 0,1 4-16 15,1 4-240-15,1 3-128 16,-2 2 128-16,1 1-128 0,0 3 176 0,0 0-48 0,0 2 0 0,1 2 0 0,0 0-128 0,0 0 192 16,0 0-192-16,0-2 192 0,0-1-192 0,2-2 0 15,0-1 0-15,0-3 128 0,1-3-128 16,3-3 192-16,1-1-192 0,-1-4 192 0,3-3 320 0,0-2 80 16,2-1 16-16,2-2 0 0,0-4-160 0,1-2-16 15,1-4-16-15,1 0 0 0,2-3-192 0,1-2-32 16,-2-1-16-16,1-1 0 0,-2 0-176 0,0 0 0 15,-3 2 0-15,-2 2-176 16,-1 0-656-16,-3 2-128 0,-1 2-16 0,-6 5-10240 0,0 0-2048 0</inkml:trace>
  <inkml:trace contextRef="#ctx0" brushRef="#br0" timeOffset="-37190.14">17793 14000 22975 0,'0'0'1024'0,"0"0"192"0,0 0-960 0,3-7-256 0,-1 2 0 0,0-1 0 16,0 0 864-16,0 0 128 0,0 1 32 0,-1-1 0 15,-1 1-64-15,0-1-16 0,0 6 0 0,-3-5 0 16,0 0-256-16,-1 2-48 0,-2 0-16 0,0 2 0 16,-1-1-224-16,-2 4-32 15,-2 0-16-15,-1 1 0 0,-1 3-176 0,0 1-48 0,-2 2 0 0,3 1 0 16,-2 0-128-16,1 1 0 0,1-2 0 0,2-1 0 15,1 0 0-15,2 0 0 0,1 0 0 0,3-1 0 0,0 0 0 0,3-2 0 16,0-5 0-16,3 6 0 0,1-2 0 0,3 0 0 31,1-2 0-31,2 0-176 0,2 0 176 0,2 0 0 0,1-1 0 0,1 2 0 16,2-1 0-16,0 1 0 0,-1 0 0 0,1 1 0 0,-2 0 0 0,0 1 0 16,0 0 128-16,-1 1-128 0,-3 0 224 0,-1 1-32 15,-1-1 0-15,-3 1 0 0,-2 1 48 0,-2-2 0 0,-1 0 0 0,-1 0 0 16,0 1 144-16,-3 0 48 15,-1-2 0-15,-3 1 0 0,-1 0 0 0,-2 0 0 16,-2-1 0-16,-1 1 0 0,-1-2-144 0,-2 0-32 0,0 1 0 0,-1-1 0 16,0 0-256-16,1-1 0 0,0 1 0 0,2 0 0 31,1-1-272-31,2 0-176 0,1-1-16 0,3 1-16 16,6-3-1904-16,0 0-384 0,0 0-80 0</inkml:trace>
  <inkml:trace contextRef="#ctx0" brushRef="#br0" timeOffset="-37001.31">18104 13982 32303 0,'0'0'1424'0,"0"0"304"0,0 0-1376 0,0 0-352 0,0 0 0 0,0 0 0 0,0 0 896 0,0 0 128 16,-1 8 0-16,-1 1 16 0,1 1-320 0,0 2-64 16,-1 2-16-16,0 3 0 0,0 0-384 0,1 2-64 15,-2-2-32 1,2 1 0-16,1 0-160 0,-1-1 0 0,0 0 0 0,0 0 128 0,1-1-128 0,0-2 0 15,0-2 0-15,1-2 0 0,0-1-160 0,1-1-112 16,2-3-32-16,-4-5-11088 16,6 2-2240-16</inkml:trace>
  <inkml:trace contextRef="#ctx0" brushRef="#br0" timeOffset="-35409.63">19054 13620 2751 0,'0'0'256'0,"0"0"-256"0,-5 4 0 0,-1-2 0 15,2-1 2032-15,-3 1 352 0,7-2 80 0,-4 2 16 16,-2 1-1584-16,6-3-304 0,-5 1-64 0,0 0-16 0,5-1 1152 0,0 0 208 31,-5 1 48-31,5-1 16 0,0 0-64 0,0 0-16 0,0 0 0 0,0 0 0 0,-5 1-576 0,5-1-128 16,0 0-32-16,0 0 0 0,0 0-608 0,0 0-128 16,8 3-32-16,1 1 0 15,3-1-48-15,2 0-16 0,4-1 0 0,3 1 0 0,3-1-32 0,5-1 0 0,-1 0 0 0,4 0 0 16,1-2-96-16,0 0-32 15,-1 0 0-15,-1-1 0 0,-2-2-128 0,0 1 128 16,-3 0-128-16,0-1 128 0,-2 1-128 0,-1 0 0 16,-2-2 144-16,-2 1-144 0,-4 0 0 0,-2-1 128 0,-3 0-128 0,-2 0 0 31,-4 1-256-31,-3-2-128 0,-3 0-32 0,-1-1 0 0,-2 1-160 0,-3-2-16 0,-1 0-16 0,-1-1 0 16,-1-2 288-16,0 0 64 0,0 0 16 0,0 1 0 15,0 1 480-15,2-1 80 0,3 0 32 0,-2 0 0 16,2 1 352-16,3 2 64 0,1 2 0 0,2 5 16 15,0-4-336-15,0 4-80 0,2-6-16 0,-2 6 0 0,6-2-192 16,1 1-32-16,2 1-128 0,0 2 192 0,-1 2-192 0,0 3 176 16,0 1-176-16,1 0 160 0,0 1-160 0,-1 2 0 15,0 1 144-15,-1 3-144 0,-2-1 224 0,0 1-32 16,-2 1 0-16,-2 0 0 0,-2 2-16 0,-2-1-16 16,-3 0 0-16,0-1 0 15,-2 1-32-15,-1-2-128 0,0 2 192 0,-1-3-64 16,-1 0-800-16,1 1-160 0,3-2-48 0,-1-1-10064 15,3 0-2032-15</inkml:trace>
  <inkml:trace contextRef="#ctx0" brushRef="#br0" timeOffset="-34770.46">20105 13495 4607 0,'0'0'192'0,"0"0"64"0,2-7-256 0,1 1 0 0,-1-1 0 0,2-1 0 15,-1 1 3744-15,0 0 704 16,2-1 144-16,-3 2 16 0,1 0-1760 0,0 2-352 0,-3 4-80 0,0 0-16 0,0 0-864 0,0 0-192 31,0 0-16-31,0 0-16 0,5 7-736 0,-2 2-128 0,-1 5-48 0,-1 3 0 0,0 3-128 0,-1 2-16 16,0 2-16-16,0 4 0 0,0 3-240 0,-1 2 144 16,0-2-144-16,0 2 128 0,1 0-128 0,-1 0 0 15,0 0 0-15,1-2 128 0,1 0-128 0,-1-1 0 31,0-3 144-31,1-3-144 0,0-2 0 0,0-3 144 16,-1-3-144-16,0-3 0 0,-1-1 192 0,0-4-64 16,1-8 0-16,0 0-128 0,0 0 272 0,0 0-48 15,-4-5-16-15,-1-3 0 0,1-3 0 0,0-3 0 0,-2-5 0 0,2-4 0 16,-1-3-208-16,2-4 144 0,0-4-144 0,2-3 128 16,1-4-128-16,1-2 0 0,2-1 0 0,2 0 0 15,3 0 0-15,1 2 0 0,1 2-128 0,0 3 128 16,2 5 0-16,-2 4 0 0,1 1 0 0,0 5 128 15,0 4-128-15,0 3 0 0,0 2 0 0,0 3 0 16,-1 3 0-16,0 1 0 0,-1 2 0 0,1 2 0 16,-1 0 0-16,1 4 0 0,-1 1 0 0,0 2 0 0,-2 2 0 0,0 2 0 15,-3 2 0-15,0 1 0 0,-2 2 0 0,-2 0 0 16,-2 2 0-16,-3 0 128 0,-1 2-128 0,-3 1 128 16,-1 0-128-16,-1 0 128 0,-1 0-128 0,-1-2-256 15,-2-1 64-15,1-2 16 16,0-2-304-16,-1-1-64 0,1-1-16 0,2-1 0 15,1-2-1744-15,1-2-368 0,2-2-64 0,3-2-11152 16</inkml:trace>
  <inkml:trace contextRef="#ctx0" brushRef="#br0" timeOffset="-34482.26">20405 13418 22111 0,'0'0'1968'0,"0"0"-1584"0,-1-6-384 0,1 6 0 15,0 0 1904-15,0 0 288 0,0 0 64 0,0 0 16 16,6-1-1120-16,1 2-240 15,0 2-32-15,0 1-16 0,1 3-384 0,1 3-80 16,1 2-16-16,0 0 0 0,0 1-160 0,-2 1-32 16,1 3-16-16,0-1 0 0,-1 1-176 0,-2-2 160 15,0 1-160-15,-2-1 160 0,1-2-160 0,-2-1 128 0,0 0-128 0,-1-3 128 16,1-1 0-16,-2-3 0 16,-1-5 0-16,0 0 0 0,0 0 176 0,0 0 16 15,0 0 16-15,2-5 0 0,0-3 240 0,1-2 64 0,0-3 0 0,0-2 0 16,1-3-192-16,3-2-16 0,1-1-16 0,-1-1 0 15,1-1-240-15,1 2-48 0,0 3-128 0,-1 2 192 0,1 2-192 0,-2 1 0 16,0 2 0-16,0 2 0 0,-1 2-160 0,-1 3-32 16,1 0 0-16,0 4 0 15,1 0-1936 1,-7 0-400-16,5 3-80 0,1 1-13008 0</inkml:trace>
  <inkml:trace contextRef="#ctx0" brushRef="#br0" timeOffset="-34277.46">20850 13398 26431 0,'0'0'1168'0,"0"0"240"0,0 0-1120 0,0 0-288 16,0 0 0-16,0 0 0 0,0 0 1104 0,0 0 176 16,0 0 16-16,0 0 16 0,-2 6-560 0,1 1-112 15,0 3-32-15,0 1 0 0,-1 0-352 0,0 2-64 16,-2 2 0-16,2 1-16 0,0 1-176 0,0-1 0 16,-1 0 144-16,2-1-144 0,0 0 0 0,2-1 128 0,-1-2-128 0,3-1 0 15,0-2 0-15,1-1 128 16,1-2-128-16,0-2 0 15,2-2-448-15,2-2-144 0,2-2-48 0</inkml:trace>
  <inkml:trace contextRef="#ctx0" brushRef="#br0" timeOffset="-34105.08">20921 13210 33167 0,'-6'-7'2944'0,"2"1"-2352"0,0 0-464 0,0 2-128 15,1 0 176-15,0 0 16 0,3 4 0 0,0 0 0 16,0 0-192-16,0 0 0 0,0 0-192 0,0 0 192 31,0 0-2000-31,0 0-288 0,7 4-48 0,2 1-6176 0,2 2-1248 0</inkml:trace>
  <inkml:trace contextRef="#ctx0" brushRef="#br0" timeOffset="-33853.51">21120 13530 19695 0,'-2'12'864'0,"2"-6"192"0,1 0-848 0,0 2-208 15,-1 0 0-15,0-2 0 0,-1 1 2192 0,1-7 400 16,0 0 80-16,0 0 16 0,0 0-560 0,0 0-96 16,0 0-32-16,0 0 0 0,0 0-816 0,0 0-160 15,4-7-48-15,2 0 0 0,0-3-368 0,2-5-80 0,2 0-16 0,-1-1 0 16,2-1-240-16,0 1-48 16,0-1-16-16,0 3 0 0,1 2-208 0,-1 2 0 15,-2 1 0-15,1 2 0 0,-4 3 0 0,2 2 0 0,-2 1 0 0,1 2 0 16,-7-1 0-16,4 6 0 15,4 4-128-15,-5 1 128 0,2 1-144 0,0 0 144 0,1 1-208 0,-1-1 80 32,-1 0-240-32,0 1-32 0,2-1-16 0,0-2 0 15,2-1-592-15,2-2-112 0,1-3-32 0,2-2 0 16,3-2-2384-16,3-2-496 0</inkml:trace>
  <inkml:trace contextRef="#ctx0" brushRef="#br0" timeOffset="-33475.97">21758 13304 11055 0,'2'-13'976'0,"-2"13"-784"16,0-6-192-16,-1-1 0 0,-2 2 3408 0,-1 0 640 15,0 2 128-15,-1-1 32 0,-1 0-1888 0,-1 2-368 16,1 2-80-16,-2 1-16 0,0 0-912 0,0 3-192 16,-1 1-48-16,0 2 0 15,-1 2-400-15,0 0-96 0,-1 2-16 0,1 3 0 0,0 0-192 0,1 1 0 16,0 1 128-16,1-1-128 0,1 1 0 0,3 0 0 16,1 1 0-16,1-1 0 0,2-1 160 0,1 1-160 15,1-3 160-15,2-1-160 0,3-2 176 0,1-1-176 16,1-3 192-16,2 0-192 0,2-3 192 0,1-2-64 0,0-3 0 15,2-1-128-15,1-4 176 0,0 0-176 0,-2-2 160 0,2-2-160 16,-1-5 144-16,1 0-144 0,-2-3 128 16,-1 0-128-16,-1 0 144 0,0-1-144 0,-2 0 160 0,-2 2-160 15,-1 3 192-15,-2 2-48 16,-2 0-16-16,-1 3 0 0,0 3 384 0,-2 2 64 0,-1 0 0 0,0 5 16 16,0 0-272-16,0 0-64 0,0 0-16 15,-6 7 0-15,1 2-240 0,-1 2 0 0,1 0 0 0,0 2 0 16,2 1 0-16,0 0-128 0,0 2 128 0,2-1 0 15,1 1 0-15,1-2 0 0,2-1 0 0,0-1 0 0,1-2 0 0,2-2 0 16,0-2 0-16,2 0 0 0,2-2-384 0,2-3 16 16,2 1 16-16,3-4 0 15,-1 0-2368-15,3-3-480 0</inkml:trace>
  <inkml:trace contextRef="#ctx0" brushRef="#br0" timeOffset="-33333.86">21959 13107 29487 0,'-16'-12'2624'0,"8"7"-2112"0,-2 0-512 0,1-1 0 16,-2 1 608-16,3-1 16 15,0 2 0-15,1 0 0 0,2 2 272 0,0 1 64 0,5 1 16 0,0 0 0 16,0 0-2320-16,0 0-480 0,0 0-96 0,0 0-7360 16,5 8-1472-16</inkml:trace>
  <inkml:trace contextRef="#ctx0" brushRef="#br0" timeOffset="-32910.19">22089 13147 21711 0,'0'0'960'0,"0"0"192"0,0 0-912 0,-2 8-240 0,0 0 0 0,1 2 0 16,-1 2 960-16,1 2 128 15,-1 4 48-15,1 0 0 0,-1 2-432 0,1 2-64 0,0 2-32 0,0 2 0 0,-2 0 32 0,1 3 16 16,0 1 0-16,1 3 0 0,0 2-208 0,0-1-32 16,0 1-16-16,-1-2 0 0,1-1-272 0,0-3-128 15,-1-2 128-15,0-4-128 0,0-1 288 0,-1-3-32 16,0-5 0-16,0-2 0 0,0-2 384 0,0-3 80 15,3-7 16-15,0 0 0 0,0 0-176 0,0 0-48 16,-4-6 0-16,0-3 0 0,-1-2-32 0,1-4-16 16,0-5 0-16,2-4 0 0,-2-4-144 0,2-1-16 15,-1-5-16-15,2-2 0 0,1-1-160 0,3 0-128 16,0-2 192-16,2 3-192 0,3-1 0 0,1 3 0 16,2 2 0-16,1 4 0 0,0 0 0 0,2 4 0 15,-3 2 0-15,1 2 0 0,2 3 0 0,-2 2-176 16,1 3 176-16,-1 2-160 15,2 3 160-15,1 1-160 0,-1 0 160 0,0 2-160 0,2 2 160 0,-1 2-128 16,-1 1 128-16,0 1-128 0,-2 1 128 0,-1 0 0 0,-3 0 0 0,0 2 0 16,-3 0 0-16,-3 2 0 0,-3-1 0 0,-2 3 0 15,-4 1 0-15,-3 1 0 16,-4 1 0-16,-3 1 128 0,-2 2-128 0,-3-1-192 0,0 0 64 0,0 1 0 31,0-2-416-31,1 0-80 0,1-1-16 0,1-1 0 16,2-2-256-16,5-1-64 0,3-2-16 0,5 0-9392 0,4-6-1856 0</inkml:trace>
  <inkml:trace contextRef="#ctx0" brushRef="#br0" timeOffset="-32375.12">22603 13161 18431 0,'0'0'1632'0,"0"-6"-1312"0,0 2-320 0,-1-1 0 0,-2 1 3136 0,0-1 544 0,-1 1 112 0,-3 1 32 0,-2 1-2048 0,-2-1-416 15,-2 2-80-15,-1 2 0 0,0 3-640 0,-3 0-112 16,-1 2-16-16,1 0-16 0,0 3-320 0,1 1-176 15,0 1 192-15,4 2-192 0,-1 0 0 0,2 0 0 32,2 0 0-32,3-1 0 0,0-1 0 0,3-1 0 0,2-3-160 0,3 1 160 15,4 0 0-15,1-1 0 0,2-2 0 0,3-3 0 16,2-2 0-16,2-1 0 0,0-2 0 0,2-3 128 0,0-2-128 0,0-4 192 16,1-4-192-16,-1-3 192 0,-3-2-32 0,-1 0 0 15,-1 1 0-15,0 2 0 0,-4 2-160 0,0 2 192 16,-2 2-192-16,-3 2 192 0,0 2 80 0,-2 3 32 0,-2 5 0 0,0 0 0 15,0 0-112-15,0 0-32 0,-5 8 0 0,1 1 0 16,0 2-160-16,0 3 0 16,1 0-192-16,1 2 192 0,1 3-160 0,1 0 160 0,0 0 0 0,1-2-144 0,3 1 144 0,-1-3 0 15,3-1 0-15,2-1 0 16,-1-4 0-16,5-1 0 0,1-2 0 0,1-3 0 16,0-3 0-16,3-3 192 0,0-4-32 0,1-3-16 0,1-2 64 0,-1-3 16 15,1-6 0-15,1-3 0 0,-2-4 32 0,1-4 16 31,0-6 0-31,0-2 0 0,1-1-96 0,-2-2-32 16,0-2 0-16,-5 1 0 0,-2 0-144 0,-2 3 160 16,-3 2-160-16,-2 5 160 0,-3 3 224 0,-1 10 32 15,-1 1 16-15,-3 3 0 0,0 3-176 0,-1 1-48 16,0 4 0-16,-1 2 0 0,0 3-208 0,-2 2 0 16,-1 6 0-16,1 3 0 0,-2 3 0 0,0 5-240 15,-1 3 48-15,2 5 16 0,0 6 176 0,0 11-208 16,2 1 80-16,1 2 128 0,3 0-176 0,2 1 176 0,2 0-128 15,2-1 128-15,2-1 0 0,0-1-160 16,2-2 160-16,0-1 0 16,1-3-704-16,1-2-48 0,1-2 0 0,-1-5-12176 0,-1-2-2432 0</inkml:trace>
  <inkml:trace contextRef="#ctx0" brushRef="#br0" timeOffset="-31871.9">21150 14058 21183 0,'-3'-8'1888'0,"2"0"-1504"16,0-2-384-16,0 0 0 0,-1 0 2576 0,1 1 448 16,0 0 96-16,-1 2 16 0,-3 0-1904 0,1 0-368 15,-1 4-80-15,0 1-16 0,-4 1-272 0,-1 2-64 16,-1 1-16-16,-3 3 0 0,-2-1-208 0,0 4-32 16,-2 0-16-16,1 3 0 0,-2 2-160 0,1 0 160 15,2 0-160-15,2 1 160 0,2 1-160 0,2-2 0 16,1-1 0-16,3-1 0 0,2-1 0 0,3-1 0 15,1-2 0-15,2 1 0 0,2-1 0 0,4-1 0 0,2 1 0 0,2-2 192 16,4 0-16-16,1-1 0 16,4-1 0-16,1 1 0 0,2-1-176 0,0 1 0 15,1 2 0-15,-2-2 0 0,-1 1 0 0,-4-1 128 0,-1 0-128 16,3 3 0-16,-7-1 224 0,-6-2-32 0,-7-4-16 16,4 9 0-16,-4-9 32 0,-1 6 16 0,-2 1 0 0,-4 0 0 15,-3-1 16-15,-8 4 0 0,-1-1 0 0,-3 0 0 16,-4-2-240-16,1 1 0 15,-1-1 0-15,9-3-160 16,0 0-784-16,0 0-144 0,1-1-48 0,1 0 0 0,3-2-784 0,2-1-176 0,4-2-16 0,3-3-16 0</inkml:trace>
  <inkml:trace contextRef="#ctx0" brushRef="#br0" timeOffset="-31539.66">21365 13852 28959 0,'0'0'1280'0,"0"0"272"0,2-5-1232 0,-2 5-320 16,0 0 0-16,0 0 0 0,0 0 1152 0,0 0 160 15,0 0 32-15,2 5 16 0,-2 4-624 0,-2 2-128 16,-1 2-32-16,0 4 0 0,0 2-320 0,-1 0-64 16,-1 2 0-16,0 2-16 0,1 3-176 0,0-1 0 0,-2 1 0 0,4 2 0 15,0-4 0-15,1-1 0 16,-2-1 0-16,2-2 0 0,0-3 144 0,2-3-144 16,1-3 160-16,2-3-160 0,-1-3 448 0,3-1-16 15,-1-2 0-15,3-4 0 0,2-2 144 0,0-4 16 16,2-3 16-16,2-2 0 0,1-2-128 0,3-4-32 15,2-2 0-15,0 0 0 0,-1 1-256 0,1 3-64 0,0 1-128 0,-1 3 192 16,-3 1-64-16,0 3-128 0,-2 3 176 0,-2 1-176 16,-2 4 256-16,-1 2-64 0,-2 3-16 0,0 1 0 15,-2 2-176-15,1 2 0 0,-3 2 0 0,2 1 128 0,-2 1-128 0,0 1 0 32,1 0 0-32,-2 1 0 0,0-1-192 0,1 0-64 0,1 1 0 0,-1-2-16 15,1 0-736 1,0-2-144-16,1 0-16 0,2-3-10800 0,-1-2-2176 0</inkml:trace>
  <inkml:trace contextRef="#ctx0" brushRef="#br0" timeOffset="-30801.62">21833 14160 18431 0,'0'0'816'0,"0"0"160"0,0 0-784 0,0 0-192 16,-5-3 0-16,5 3 0 0,0 0 1968 0,0 0 336 16,-2-3 80-16,2 3 16 0,0-6-1008 0,2 0-208 15,3-1-32-15,1 1-16 0,2-2-176 0,1-1-48 16,1-1 0-16,2 0 0 0,1-1-240 0,0 0-48 0,0-2-16 15,1 0 0-15,-2-1 32 0,-1-1 0 16,-1 0 0-16,-2-1 0 0,-1 2-16 0,-3 0 0 16,-1 2 0-16,-3 1 0 0,-1 2-240 0,-1 1-32 15,-3 2-16-15,-3 2 0 0,1 2-128 0,-3 3-16 16,-1 3-16-16,-1 1 0 0,-2 2-176 0,-1 3 0 0,2 2 0 0,0 2 0 16,-1 1 0-16,2 2 0 0,2-1-176 0,2 2 176 15,1 1-144-15,3-1 144 0,1 0-160 0,3 0 160 16,4-2-320-16,2-2 16 0,3-2 16 0,4-1 0 15,3-1 112-15,3-2 32 0,3 0 0 0,3-4 0 16,2-2-32-16,3-3 0 0,0-2 0 0,0-3 0 16,0-2 16-16,0-3 0 0,-1-5 0 0,-1 0 0 0,-1-2 160 15,-1-1 0-15,-3 1 0 0,-2-1 0 0,-5 1 128 0,-3 2 16 16,-4 2 0-16,-1 2 0 0,-6-1 144 0,-2 6 32 16,-4 1 0-16,-3 3 0 0,-3 1-16 0,-1 2 0 15,-2 2 0-15,-2 2 0 0,-4 3-304 0,0 1 0 16,2 2 0-16,-1 1 0 0,0 1 0 0,2 1 0 15,1 1 0-15,1 0 0 0,4 0 0 0,1-1 0 16,1-2-160-16,2 0 160 16,3-1-128-16,2-1 128 0,1-2-160 0,4 0 160 0,2-2-144 0,0-1 144 0,2-3-128 15,1-1 128-15,2-2 0 0,1-2-160 16,1-1 160-16,3-2 0 0,1-1 0 0,0 0 0 16,-1-3 0-16,1 1 0 0,-2 0 0 0,-1 1 0 15,-1 1 0-15,-4 3 0 0,0 0 144 0,-2 2-144 16,-7 3 128-16,0 0-128 0,0 0 176 0,0 0-48 15,0 0-128-15,-1 7 192 0,-1-1-192 0,0 2 0 0,-1 1 0 0,1 0 0 16,1-1 0-16,1 0 0 16,0 0 0-16,2-2 0 0,-2-6 0 0,4 6 0 15,3-3 0-15,1-1 0 0,1 0 0 0,2-2 0 0,1-5 128 0,2 0-128 16,1-2 0-16,1-2 128 0,0-1-128 0,1-1 0 16,-1-1 144-16,0 0-144 0,-1-2 128 0,0-2-128 15,-1 0 0-15,-1-1 128 0,-2 3-128 0,-1 2 0 0,-3 2 144 0,0 2-144 16,-4 2 160-16,-3 6-160 0,0 0 256 0,0 0-32 15,0 0-16-15,0 0 0 0,-2 8-208 0,1 1 0 16,-3 2 0-16,0 2 0 0,1 0 0 0,0 0 0 16,1 1 0-16,0 2 0 0,4-3 0 0,0 0 0 15,0 0 0-15,1-1 0 0,2-1 0 0,-1-2 0 32,2-1 0-32,0-2 0 0,3-2-976 0,0-2-192 0,1-2-48 0,2-3-17120 15</inkml:trace>
  <inkml:trace contextRef="#ctx0" brushRef="#br0" timeOffset="-30313.54">23468 13861 20271 0,'0'0'896'0,"-2"-11"192"0,0 0-880 0,1 0-208 0,1 1 0 0,-2 3 0 16,0-1 3984-16,2 8 752 0,-6-7 160 0,-1 3 32 15,-1 0-3984-15,-2 1-800 0,-1 2-144 0,-2 2 0 16,-3 3-160-16,-4 1 16 15,-2 3 0-15,7-3 0 0,-3 2 144 0,-7 5-128 0,4 0 128 0,6-3-128 16,0 1 128-16,-2 4 0 0,3 0 0 0,7-5 0 0,1 1 0 0,1 2 0 31,2-3 0-31,3-9-128 0,0 0 128 0,5 8 0 0,3-1 0 0,3 1 0 0,1 0 0 0,3-2 0 16,3 1 160-16,9 2-160 0,1-1 192 0,-2-2-64 16,-1 0-128-16,-1 0 192 0,-1 1-192 0,-2 1 0 0,-4-1 0 0,-1 1 0 31,-4 0 192-31,-3-1-48 0,-3 1-16 0,-2 1 0 0,-4 1 16 0,-3-1 0 0,0-1 0 0,-5 1 0 31,-2 0 64-31,-5 0 16 0,-3-2 0 0,0 1 0 0,-3-2-96 0,-1 0 0 16,0 0-128-16,1-3 192 0,0-1-400 0,2-1-96 15,3-2-16-15,5 0 0 16,0 0-688-16,-3-2-144 16,3-2-16-16,5 1-9600 0,2 0-1920 0</inkml:trace>
  <inkml:trace contextRef="#ctx0" brushRef="#br0" timeOffset="-30125.45">23587 13782 30351 0,'9'-16'1344'0,"-5"9"272"0,2 0-1296 0,-1 1-320 0,0 0 0 0,-1 2 0 0,-4 4 1536 0,0 0 256 15,6-2 32-15,-6 2 16 0,5 0-880 0,1 3-160 16,-2 2-32-16,1 3-16 0,-1 2-416 0,-1 3-80 16,-1 0 0-16,1 3-16 0,-1 0-112 0,0 4-128 15,0 1 176-15,-2 0-176 0,0 0 128 0,-2 2-128 16,1 1 0-16,-2 9 0 0,-3-3 0 0,0 1 0 15,-1-3 0-15,1-1-144 16,1-5-736-16,-1-3-144 0,2-3-16 0,1-6-16 16,1-1-1824-16,-1-2-384 0,1-1-64 0</inkml:trace>
  <inkml:trace contextRef="#ctx0" brushRef="#br0" timeOffset="-29952.97">23519 14032 12895 0,'-9'-9'1152'0,"9"9"-928"15,-2-4-224-15,0-2 0 0,1 2 4592 0,1 4 864 16,-2-6 176-16,2 6 48 0,2-5-4160 0,0 0-832 16,2 1-176-16,3 1-16 0,2-1-240 0,2 2-64 0,3 0 0 0,3 0 0 15,1 2-192-15,3 1 0 16,1 0 0-16,2 0 0 16,1 1-1344-16,1 0-272 0,1 1-48 0,1-1-12544 0</inkml:trace>
  <inkml:trace contextRef="#ctx0" brushRef="#br0" timeOffset="-29636.91">23943 13903 24879 0,'-5'-10'1088'0,"5"10"256"0,-2-5-1088 0,2 5-256 0,-2-6 0 0,2 6 0 0,0 0 2096 0,0 0 352 16,0 0 80-16,0 0 16 16,0 0-1872-16,0 0-368 0,3 7-80 0,0 0-16 0,1 2-64 15,-1 2-16-15,0 2 0 0,1 2 0 0,-2 0-128 0,0 1 0 16,-1 1 0-16,0 0 0 0,-2 0 0 0,0 1 0 15,0-1 144-15,-1 0-144 0,-2-3 128 16,1 1-128-16,1-4 160 0,0-4-160 0,-2 0 224 0,4-7-48 16,0 0-16-16,0 0 0 0,0 0 288 0,0 0 48 0,-1-6 16 15,1-2 0-15,1-3 16 0,2-3 16 16,1-1 0-16,1-2 0 0,2 0-288 0,1-3-64 0,1-2-16 0,0 1 0 16,4 0-176-16,0 1 0 15,-1 2 0-15,-1 0 0 0,0 3 0 0,0 2-144 16,0 2 144-16,0 2-208 15,0 2-224-15,0 2-32 0,0 1-16 0,-1 2 0 16,-3 1-1632-16,1 1-336 0,-1 1-64 0,-7-1-12112 0</inkml:trace>
  <inkml:trace contextRef="#ctx0" brushRef="#br0" timeOffset="-29000.72">24191 13888 11967 0,'0'0'528'0,"0"0"112"0,0 0-512 0,0 0-128 15,0 0 0-15,0 0 0 0,7 0 1664 0,-7 0 320 16,0 0 48-16,0 0 16 0,6-1-656 0,-6 1-128 15,7-2-32-15,-7 2 0 0,0 0-80 0,0 0 0 16,0 0-16-16,0 0 0 0,0 0-304 0,0 0-64 16,0 0-16-16,0 0 0 0,0 0-208 0,0 0-32 15,0 0-16-15,0 0 0 0,0 0-336 0,0 0-160 16,-4 5 160-16,0 0-160 0,1 2 160 0,0 0-160 16,-1-1 160-16,1 1-160 0,0 0 256 0,-1 2-32 15,1 0-16-15,1 2 0 0,2-1-208 0,-1 0 128 16,0-1-128-16,1-2 0 0,1 1 128 0,1 0-128 15,-1-2 0-15,2-1 0 0,-3-5 192 0,7 3-48 16,0 0-16-16,1 0 0 0,0-3 96 0,1-2 16 16,1-2 0-16,-1-1 0 0,2-2 80 0,1-1 32 15,-1-2 0-15,1-2 0 0,-1-2-48 0,1-3-16 16,0 0 0-16,0-1 0 0,0 1 176 0,0-1 48 16,-1 0 0-16,0 3 0 0,0 0-240 0,0 3-32 0,-1 2-16 0,0 1 0 15,-1 1-224-15,0 4 0 16,0 2 0-16,0 2 0 0,-1 1 0 0,1 2 0 15,0 1 0-15,-2 3 0 0,0 1 0 0,-1 0 0 0,-1 2 0 0,-2 1 0 16,0 1 0-16,-2 3 0 0,-1-4 0 0,0 0 0 16,-1 1 0-16,-2-1 0 15,-1-1 0-15,0 0 0 0,0-2 0 0,1 0 0 16,1-2-128-16,-2 0 128 0,4-6 0 0,0 0 0 0,0 0 0 0,0 0 144 16,7-5-16-16,0-2-128 0,-1-3 192 0,4-2-64 15,1-2-128-15,2-3 160 0,2-2-160 0,0-2 160 16,-1 0-160-16,1 0 128 0,0 0-128 0,-1 2 128 15,0 3-128-15,-3 3 0 0,-3 2 0 0,-1 3 0 0,-2 2 0 0,0 3 0 16,-5 3 0-16,0 0 128 0,0 0-128 0,0 8 0 16,-2 1 0-16,1 3 0 0,-1 2 0 0,2 2 0 15,-1 1 0-15,2 1 0 0,3-2-128 0,0 3 128 16,1-1 0-16,-2 1 0 0,2-2 0 0,1-2 0 16,-1-1 0-16,1-2 0 0,-2-1 0 0,1-2 0 15,-3-2 0-15,-2-7 0 0,0 0 0 0,-3 5 240 16,-6-1-64-16,1-2-16 0,-2-1 256 0,-2-2 48 15,-3 0 16-15,-2 0 0 0,-3-2-256 0,-1 2-48 16,-2 1-16-16,-2 1 0 16,-1 2-1888-16,-3 0-368 0,-1 1-80 0</inkml:trace>
  <inkml:trace contextRef="#ctx0" brushRef="#br0" timeOffset="-28466.34">17246 15322 27647 0,'-8'-12'1216'0,"5"3"256"0,-1-1-1168 0,3 0-304 0,1-1 0 0,4-1 0 0,0 0 784 0,3 0 112 16,0-1 0-16,4 0 16 0,1-2 32 0,5 3 0 15,-1-1 0-15,5 0 0 0,2 0-304 0,4-1-48 16,2 3-16-16,2 0 0 0,0 3-144 0,0 0-48 15,-3-1 0-15,0 3 0 0,-1 1-256 0,-2 2-128 16,-1 2 0-16,-1 2 128 0,-1 2-128 0,-1 2 0 16,-4 0 0-16,-1 2 0 31,-4 1-832-31,-2 1-32 0,-4 0-16 0,-2 2 0 0,-4 1-2112 16,-2 1-416-16,-3 1-96 0</inkml:trace>
  <inkml:trace contextRef="#ctx0" brushRef="#br0" timeOffset="-28252.75">17638 15174 11055 0,'0'0'976'0,"-4"-10"-784"0,0 0-192 0,-1 1 0 15,3 2 2944-15,2 7 560 0,0 0 96 0,-4-6 32 16,4 6-1440-16,0 0-272 0,0 0-64 0,-9 2-16 16,1 3-880-16,1 4-192 0,1 3-16 0,-2 5-16 15,0 2-496-15,1 4-112 0,-2 5 0 0,1 4-128 16,1 1 320-16,-2 2-64 0,-1 3 0 0,0-1 0 16,0 2-256-16,2-3 160 0,2-2-160 0,1-2 128 15,2-3-128-15,1-2 0 0,0-2 0 0,2-2 0 0,2-3 0 16,2-2 0-16,3-3 0 0,2-3 0 0,2-2-176 0,1-4-64 15,0-2-16-15,3-4 0 16,3-3-1872-16,3-3-384 0,2-2-80 0,1-5-16 0</inkml:trace>
  <inkml:trace contextRef="#ctx0" brushRef="#br0" timeOffset="-27954.72">17901 15541 12895 0,'0'0'576'0,"0"0"112"0,0 0-560 0,1-8-128 0,-1 8 0 0,-3-7 0 0,-2 2 3936 0,-4 2 752 15,-2 0 160-15,0 1 16 0,-1 5-2960 0,-3-1-608 16,-1 1-112-16,0 2-32 0,0 1-480 0,-1 3-96 15,1 2-32-15,1 0 0 0,1 1-288 0,3 0-48 16,1-1-16-16,3 1 0 16,0 0-64-16,5 0-128 0,2-1 176 0,3-1-176 0,2-1 128 0,1 1-128 0,4-1 0 0,2 0 0 15,1-2 128-15,4 0-128 0,1-2 144 0,0 0-144 16,2-1 0-16,0 1 128 0,3-1-128 0,-2 2 0 16,-2-2 0-16,-2 1 128 0,1 0-128 0,-4 0 0 15,-3 1 128-15,-3 0-128 0,-8-6 0 0,4 8 0 16,-4-8 160-16,0 9-160 0,-4-2 160 0,-4 0-160 15,-3 2 384-15,-3 0-32 0,-1-1 0 0,-4 0 0 16,-3 1-160-16,1 0-16 0,1 0-16 0,0 0 0 0,1-1-160 16,2 2-272-16,-1 0 64 0,4 0 16 15,0-1-896 1,3-1-160-16,1-2-32 0,2 1-9728 0,8-7-1920 0</inkml:trace>
  <inkml:trace contextRef="#ctx0" brushRef="#br0" timeOffset="-27671.68">18049 15834 26719 0,'0'0'2368'0,"8"-5"-1888"0,1 0-480 0,2 0 0 0,0 1 1344 0,1 1 192 15,0 0 16-15,1 2 16 0,-1 0-672 0,-1 1-144 16,-1 2-32-16,-2 2 0 0,-8-4-352 16,8 7-80-16,-2 2-16 15,-3 0 0-15,-3 1-80 0,-1 1 0 0,-3 2-16 16,-1 1 0-16,-3 2-32 0,-1-1 0 0,0 1 0 0,-2 0 0 15,0-1-144-15,1 0 128 0,-1-3-128 0,3-1 128 16,0-1 64-16,3-1 0 0,1-1 0 0,4-8 0 16,0 0 336-16,-3 7 80 0,3-7 16 0,0 0 0 15,0 0-304-15,6 5-48 0,-6-5-16 0,10 3 0 16,-1-3-256-16,0-1 128 0,0-3-128 0,1 1 0 16,2-1 0-16,-1-1 0 0,2 1 0 0,0-1 0 15,0 1 0-15,-1 0 0 0,-1-1 0 0,0 1 0 31,0-1-1472-31,0 1-336 0,0 1-80 0,2-2-14560 0</inkml:trace>
  <inkml:trace contextRef="#ctx0" brushRef="#br0" timeOffset="-26902.45">18614 15620 10127 0,'-9'3'448'0,"9"-3"96"0,-11 4-544 0,4-1 0 0,7-3 0 0,-7 6 0 0,7-6 4608 0,0 0 800 16,0 0 160-16,0 0 48 0,0 0-3728 0,0 0-736 15,0 0-160-15,13-3-32 0,4-1-304 16,2-4-64-16,3-1-16 0,6-3 0 0,4-3 16 16,5-3 0-16,5-1 0 0,2-3 0 0,-2-6-144 0,1-2-16 15,1 0-16-15,2-2 0 16,1-2-240-16,3 1-48 0,3-2-128 0,-2 4 192 0,0 1-192 0,-6 2 128 16,-5 2-128-16,-3 2 0 0,-2 0 0 0,-2 2 128 15,0 2-128-15,-2 3 0 0,-2 4 0 0,-3 1 0 16,-3 1 0-16,-2 1 0 0,-3 1 0 0,-4 2 0 15,-2-1 0-15,-2 2 0 0,-5 2-224 0,-5 4-96 0,0 0 0 0,0 0-16 32,0 0-368-32,0 0-80 0,-5-3-16 0,-5 2 0 15,0 2-432-15,-1 1-96 0,-2 0-16 0,0 0 0 16,-2 2 192-16,1-2 48 0,0 0 0 0,1-1 0 0,0-2 720 0,1 1 160 0,0-1 32 0,1 0 0 16,1-3 192-16,2 1 240 0,0-1-48 0,2-2-16 15,0-1 368-15,-1-1 80 0,2 0 16 0,0-1 0 16,1 1 208-16,1-1 48 0,0 0 16 0,2 1 0 15,1-1-16-15,1 3-16 0,-1 6 0 0,6-8 0 16,0 2-368-16,1 0-64 0,0 2 0 0,1 0-16 16,2 2-240-16,1 1-32 0,1-1-16 0,2 2 0 15,0 2-16-15,1 0 0 0,2 2 0 0,-1 0 0 16,1 3-128-16,-3 0 0 0,-1 1 0 0,1 2 128 0,-3 2 0 16,-3 1 0-16,-4 3 0 0,-2 2 0 0,-5 3-128 15,-5 2 160-15,-3 1-160 0,-3 3 160 0,-6 0-400 0,-3 2-80 16,-4 0 0-16,0 1-11136 15,-2 1-2240-15</inkml:trace>
  <inkml:trace contextRef="#ctx0" brushRef="#br0" timeOffset="-19282.86">12642 11077 8287 0,'0'0'736'0,"-1"-4"-592"0,0-2-144 0,1 1 0 15,0 0 1264-15,1 0 208 16,1-2 64-16,0 1 0 0,1 0-64 0,-1 0 0 0,2-1 0 16,0 1 0-16,0 1-224 0,1-1-48 15,1 2-16-15,1 1 0 0,-1 1-576 0,1 0-112 0,-7 2-32 0,7 3 0 16,-1 0-240-16,1 1-48 0,-3 2-16 0,0 0 0 16,0 3 0-16,-2 1 0 0,-1 0 0 0,-1 2 0 15,-2 1-32-15,0 1 0 0,-1-2 0 0,-2 0 0 0,-2 0-128 0,1-1 160 16,-1-2-160-16,0-2 160 0,0 1 48 0,-1-2 16 15,-1-2 0-15,0-2 0 0,0 0 320 0,0-1 64 16,0-1 16-16,1-1 0 0,2-2-16 0,-1-1 0 16,0-2 0-16,3 0 0 0,0-3 80 0,0-1 16 15,2-1 0-15,0-2 0 0,1-1-240 0,1-1-32 16,1-1-16-16,2-2 0 0,1-1-224 0,1 1-32 0,2-1-16 0,0 1 0 16,2 2-144-16,1 0 0 15,1 2 0-15,0 1 0 0,0 2 0 0,0 1 0 16,1 2 0-16,0 2 0 0,-1 1 0 15,1 3 0-15,-2 1 0 0,1 2 0 0,0 2 0 0,-1 1 0 16,-1 1 0-16,-1 3 0 0,-3 1-144 0,0 2 144 16,-2 1 0-16,-1 2 0 0,-2 3 0 0,-1 0 0 15,-2 1 0-15,-3 3 0 0,1-2 0 0,-3 1 0 16,-1 0 0-16,-1-1 144 0,-1-2-144 0,0 0 0 0,-1-3 144 0,0-2-144 16,1-1 128-16,0-2-128 0,-2-1 128 0,1-2-128 15,-3-2 176-15,2-2-48 0,1-1 0 0,0-2 0 0,0-1 16 0,1-3 0 16,1 0 0-16,1-2 0 0,0-2 80 0,3-2 16 15,-1-1 0-15,3-2 0 0,1-1 16 16,0-3 0-16,3-2 0 0,3-1 0 0,0-1-256 0,1 0 144 16,2 0-144-16,1 1 128 0,1 2-128 0,2 0 0 15,2 0 0-15,-1 3 0 0,3 0 0 0,0 3 0 16,-2 1 0-16,1 2 0 0,0 3 0 16,0 3-144-16,-1 1 144 0,2 1 0 0,-2 2 0 0,1 2 0 15,-1 2 0-15,0 3 0 0,-1 3-144 0,-1 2 144 16,-2 1-208-16,-1 3 80 0,-2 2 128 0,-2 3 0 15,-2 2 0-15,-1 1 0 0,-2 2 0 0,-1-1 0 0,-4 0-144 0,-1-1 144 16,1-1-160-16,-2-2 160 16,-2-2-208-16,0-2 80 0,-1-2 128 0,0-2 0 15,0-2 0-15,1-1 128 0,-1-2-128 0,-1-3 192 16,0-3-64-16,-1-2 0 0,3-1-128 0,0-2 176 16,0-2-176-16,1-2 192 0,1-1-64 0,2-1-128 15,1 1 192-15,1-4-64 0,0-2-128 0,3-1 128 16,1-2-128-16,1 0 128 0,2-1-128 0,2 0 0 0,1-1 0 15,1 0 0-15,2 2 0 0,0 0 0 16,3 2-192-16,1 0 192 0,-2 3-176 0,1 2 176 0,-1 2-128 0,0 2 128 16,0 2 0-16,-1 1-160 0,0 3 160 0,0 2 0 15,-2 2-176-15,0 3 176 0,0 1-160 0,-3 4 160 16,0 3 0-16,-2 1 0 16,-2 2 0-16,-2 1 0 0,-2 0-144 0,-1 2-48 0,-3 1 0 0,2 0 0 0,-3-1 0 0,-1-2-16 15,-1-3 0-15,0-1 0 0,0-2 208 0,0-3 0 31,0-4 0-31,1-2 0 0,-1-4 0 0,2-3 240 0,1 0-48 0,3-2-16 0,-1-2 224 0,2-3 48 16,1-2 16-16,2-1 0 0,1-5-112 0,2 0-32 16,1-3 0-16,3 0 0 0,0 0-192 0,2 1-128 15,2 1 128-15,0 3-128 0,0 3 0 0,-2 3 0 16,0 2 0-16,-1 4 0 0,-7 4 0 0,6 1-192 0,1 2 192 0,-2 5-192 16,0 2-48-16,-1 3-16 31,0 1 0-31,-1 3 0 0,-1 1-1360 0,0 2-288 0,-1 0-48 0,0 0-14048 0</inkml:trace>
  <inkml:trace contextRef="#ctx0" brushRef="#br0" timeOffset="-17645.27">11485 4000 9215 0,'0'0'400'0,"-2"-5"96"0,2 5-496 0,-1-4 0 0,0-1 0 0,1 5 0 16,0 0 1248-16,0 0 160 0,0 0 16 0,0 0 16 16,6-1-800-16,1 1-176 0,0 3-16 0,1 0-16 15,0 1 80-15,0 2 0 0,0-1 16 0,-1 3 0 16,-2 0-160-16,1-1-48 0,-1 1 0 0,0 2 0 0,-2 1 0 0,-2 0 0 16,-1 1 0-16,-1-1 0 0,-1 0-32 0,-1 0-16 15,-2-1 0-15,0-1 0 16,-2-3 288-16,1 0 48 0,-2-2 16 0,0 0 0 0,-1-2 144 0,1 0 48 15,-1-2 0-15,0-1 0 0,1-1-160 0,1-3-16 16,-2-1-16-16,2-1 0 0,2-2 80 0,-1-1 0 16,2-1 16-16,0-1 0 0,3-1-192 0,0-1-32 15,1-1-16-15,2 0 0 0,3-1-272 0,1 0-48 16,2 1-16-16,1 0 0 0,0 1-144 0,1 1 0 0,2 1 0 16,-1 0 0-16,1 2 0 0,1 0 0 15,0 1 0-15,0 3 128 0,1 0-128 0,-2 3 0 16,0-1 144-16,-1 3-144 0,-2 2 0 0,-1 3 0 15,-1 1 0-15,0 2 0 0,-1-1 0 0,-1 3 0 0,-2 1 0 0,-1 2 0 16,-1 3 0-16,0 1 144 0,-2 2-144 16,-1-1 0-16,-1 0 144 0,-2-1-144 0,0 0 0 0,-2-1 144 15,-2 0-144-15,0-1 160 0,-2-3-160 0,-2-1 160 16,0-3 16-16,0 1 0 16,-1-1 0-16,-1-2 0 0,1-2-176 0,0 0 192 0,0-2-192 0,0-2 192 15,1-2-64-15,1 1 0 0,1-1 0 0,1-4 0 16,1 0 128-16,2-2 0 0,0-1 16 0,3-2 0 15,1-1-64-15,1-3-16 0,2 0 0 0,2-1 0 0,3 0-192 0,0 0 0 16,3 1 0-16,2-1 0 0,0 1 0 0,2 0 0 16,0 2 0-16,1 2 0 0,0 0 0 0,2 1 0 15,-1 3 0-15,1 1 0 0,1 2 0 0,-2 2-128 16,0 0 128-16,1 3 0 0,-2 1 0 0,-2 3-128 16,0 0 128-16,-3 3 0 0,-1 0 0 0,0 3 0 15,-2 1 0-15,0 3 0 0,-3 1 0 0,0 3 0 16,-4 1 0-16,0 2 0 0,-3 0 0 0,0 1 0 15,-3 0 0-15,-1 0 0 0,0-2 0 0,-2-1 176 16,-2-2-48-16,1-1-128 0,-1-2 128 0,1-2-128 16,-1-3 0-16,1-1 0 0,-1-2 128 0,0-1-128 15,1-3 192-15,1-1-192 0,0-2 240 0,3-1-64 0,1-3-16 0,-1-1 0 16,3-2 32-16,0-2 16 0,2-1 0 0,1-2 0 16,1-4 0-16,2-3 0 0,1 1 0 0,2-2 0 15,3-2-208-15,1 0 144 0,1-1-144 0,0 2 128 16,4 3-128-16,-1 1 0 15,0 0 0-15,0 3 0 0,1 1 0 0,0 3 0 0,-2 2-144 0,1 2 144 16,-1 4 0-16,0 2-192 0,-1 2 192 0,-1 3-160 16,-1 3 160-16,-1 2-128 0,1 2 128 0,-2 2-128 15,-3 1 128-15,-1 3 0 0,0 2 0 0,-1 0 0 16,-2 3 0-16,-1 0 0 0,0 1 0 0,-1-1 0 0,-2-1 0 0,1-1 0 16,-1-1 0-16,0-3 0 0,-1-1 0 0,1-3 0 15,-2-2 0-15,2-3 128 0,-1 0-128 0,1-3 176 16,-2-1-176-16,2-2 192 0,-1-1-192 0,1-1 160 15,-2-3-160-15,1-1 160 16,0-2-160-16,2-2 192 0,-1-2-192 0,3-1 192 0,1-1-192 0,1-1 128 16,0-2-128-16,1 1 128 0,2 0-128 0,2 0 0 15,0 2 0-15,2 1 0 0,-3 0 0 0,2 1 0 32,-1 2 0-32,1 4 0 0,-1 0-160 0,-5 5 160 0,6 1 0 0,-1 3-144 0,0 0 144 0,-1 4-128 15,0 3 128-15,0 2-128 0,-2 1-128 0,0 3-32 16,0 1 0-16,1 3 0 15,-1 0-3168-15,1-1-624 0</inkml:trace>
  <inkml:trace contextRef="#ctx0" brushRef="#br0" timeOffset="60851.27">7634 8958 5519 0,'0'0'240'0,"0"0"64"0,0 0-304 0,0 0 0 0,2-5 0 0,-2-1 0 16,-1 1 1856-16,2-1 320 0,-1 2 64 0,0 0 16 16,0-2-976-16,0 1-192 15,0-1-32-15,0 6-16 0,0-5-272 0,0 0-48 16,0 5-16-16,0-5 0 0,0 5-192 0,0-6-32 0,0 2-16 0,0 4 0 16,0 0 112-16,0 0 32 0,-3-5 0 0,3 5 0 15,-5-2 160-15,1 2 16 0,-2 1 16 0,2 3 0 16,-2 0-432-16,1 2-96 0,-2 1-16 0,1 3 0 15,-1 1-112-15,-1 2-16 0,0 2-128 0,0 2 192 16,-1 4-16-16,1 2-16 0,0 3 0 0,2-1 0 16,-3 0-160-16,3 0 0 0,0 1 0 0,3 0 128 15,1 1-128-15,2-2 0 0,3 0 0 0,3-2 0 16,-1 0 0-16,2-2 0 0,0-2 0 0,2-1 0 16,1-3 0-16,1-1 0 0,2-2 192 0,2-2-64 0,-1-2 192 0,0-1 48 15,2-3 0-15,0-3 0 0,2-3 288 0,-1-1 64 16,1-3 16-16,1-2 0 0,0-3-160 0,0-1-16 15,0-2-16-15,-1-4 0 0,1-3-240 0,-2-3-48 16,-3-3-16-16,0-3 0 0,-1-1-48 0,0-1 0 16,-4-2 0-16,-1 0 0 0,-2 0-48 0,-3 2-16 15,-2 5 0-15,-3 0 0 0,-4 2 352 0,-1 3 64 16,-4 2 16-16,-1 1 0 0,-2 3 128 0,0 2 16 16,-1 2 16-16,-2 3 0 0,1 1-320 0,-3 3-64 15,1 0-16-15,1 4 0 0,-1 3-320 0,1 3 128 16,1 1-128-16,-1 3 0 0,0 1 0 0,2 1 0 15,0 2 0-15,2 1-128 0,1 1 128 0,1 0-192 16,1-1 192-16,2 1-192 0,2-3 192 0,0 2 0 16,3 0-144-16,2 0 144 0,-1-2 0 0,2 0-176 0,2-1 176 15,0 0-128-15,4-1 128 0,-1-1-128 0,1-2 128 0,1 0-128 16,3-2 128-16,-1 0-128 0,0-3 128 16,1 0-128-16,1-1 128 0,1-1 0 0,1 0 0 0,0-1 0 15,2 0 0-15,-1-1 0 0,1-1 0 0,0-1 0 0,1 1-368 0,-1 0 16 16,1 0 0-16,0 1 0 15,2 0-1552-15,0 1-304 0,-2 0-64 0,1 0-13232 16</inkml:trace>
  <inkml:trace contextRef="#ctx0" brushRef="#br0" timeOffset="61276.14">8094 9279 3679 0,'0'0'320'0,"0"0"-320"0,0 0 0 0,0 0 0 16,0-7 2048-16,0 0 320 0,0 1 80 0,0-2 16 15,0-2-160-15,0 1-48 0,0 1 0 0,0 0 0 16,0 0-144-16,0 0-48 0,0 1 0 0,0 0 0 16,-2 2-240-16,2 5-48 0,0-5-16 0,0 5 0 15,0 0-608-15,0 0-128 0,0 0-32 0,0 0 0 16,0 0-480-16,0 9-80 0,0 1-32 0,0 2 0 16,-1 2-224-16,1 4-48 0,0 1-128 0,1 2 192 15,-2 2-192-15,1 2 144 0,0 2-144 0,0 2 128 16,-1 0-128-16,1-1 0 15,1 1 0-15,0-2 0 0,-1-1 0 0,2-2 128 0,-1 0-128 0,1-2 0 0,0-2 0 16,0-1 0-16,0-3 0 0,1-2 0 16,-1-1-256-16,0-2-128 0,0-3-16 0,2 0-16 15,-4-8-1776-15,0 0-368 0,0 0-64 0,0 0-11968 0</inkml:trace>
  <inkml:trace contextRef="#ctx0" brushRef="#br0" timeOffset="61574.86">8083 9268 27183 0,'-8'-19'1200'0,"5"10"256"0,-2-3-1168 0,2-1-288 16,0-2 0-16,1 1 0 15,2 0 848-15,3 1 112 0,0 1 32 0,1-1 0 0,2 0-240 0,0 3-48 0,1 2-16 0,1 0 0 16,1 0-96-16,0 3-16 0,1 0 0 0,1 2 0 16,1 1-208-16,1 1-48 0,-1 2-16 0,-1 1 0 15,-1 1-160-15,-1 2-16 0,-1-1-128 0,-1 4 192 16,-4 1 32-16,-1 0 0 0,0 2 0 0,-4 3 0 15,-1 0-48-15,-1 2-16 0,-4 1 0 0,0-1 0 16,-1 0-160-16,-1-1 160 0,1-2-160 0,-2 0 160 0,0-1-160 0,0-1 128 16,1-1-128-16,0-3 128 0,0-1-128 0,1 0 0 15,2 1 144-15,0-3-144 0,-2 0 0 0,1-1 0 32,2-1 0-32,6-2-192 0,-6 2-1456 0,6-2-288 0,0 0-64 0,0 0-13136 0</inkml:trace>
  <inkml:trace contextRef="#ctx0" brushRef="#br0" timeOffset="61983.67">8359 9510 18431 0,'0'0'1632'0,"0"0"-1312"0,0-6-320 0,2 1 0 16,1-1 1792-16,2-1 272 15,0 0 64-15,-1-1 16 0,1 0-1104 0,1 2-208 32,-1 0-64-32,0 1 0 0,1 0 224 0,-1 1 32 0,1 1 16 0,-1 0 0 0,-5 3-528 0,7 0-96 15,-7 0-32-15,7 2 0 0,-7-2-32 0,5 4-16 16,-1 1 0-16,0 2 0 0,-3 2-32 0,-1 1-16 0,0 0 0 0,-1 2 0 16,-1 2-112-16,-2 0-32 0,1 0 0 0,0-1 0 15,-2 0-144-15,1 0 0 0,-2 0 144 0,3 0-144 0,-1-4 0 0,0 0 144 31,1-1-144-31,1-1 0 0,0-2 224 0,2-5-64 0,0 0-16 0,0 0 0 0,0 0-144 0,0 0 192 16,4 3-192-16,3-2 192 0,-1-1 0 0,3-2 0 16,1 0 0-16,2-2 0 0,0-3-16 0,1-1 0 31,2 3 0-31,-1-2 0 0,0 1-176 0,1 0 192 0,-1 1-192 0,0 0 192 0,-2 1-64 0,0 1-128 16,-1-1 192-16,-1 2-64 0,-1-1-128 0,-2 2 192 31,-7 1-192-31,0 0 192 0,0 0-192 0,0 0 160 15,0 0-160-15,0 0 160 0,0 0-160 0,0 0-176 16,0 0 48-16,0 0 0 16,0 0-2176-16,0 0-416 0</inkml:trace>
  <inkml:trace contextRef="#ctx0" brushRef="#br0" timeOffset="70398.55">17857 7481 10591 0,'0'0'464'0,"0"0"112"0,0 0-576 0,5-4 0 16,-3-4 0-16,1 3 0 0,-3 5 960 0,2-5 64 16,-1-3 32-16,2 3 0 0,0-1-16 0,-1 1 0 15,-1-1 0-15,0 2 0 0,0-1-144 0,-1 5-16 16,0-5-16-16,0 5 0 0,-1-4-128 0,1 4-32 0,0 0 0 0,0 0 0 15,0 0-112-15,-5 0-16 0,-1 2-16 0,0 1 0 16,-2 2-288-16,0 1-48 16,-3 3-16-16,1 2 0 0,1 0-208 0,-1 3 176 15,-1 3-176-15,0 0 160 0,1 3-160 0,0 1 0 0,0 1 0 0,1 1 128 16,1 0-128-16,2-1 0 0,0-2 0 0,3 1 0 0,1 1 0 16,1-2 0-16,2-1 0 0,1-3 0 15,1-1 0-15,3 0 0 0,0-2 0 0,3-1 128 0,0-1 112 0,2-1 16 16,2-1 0-16,0-3 0 0,5 1 0 0,-1-4 0 15,2-2 0-15,0-1 0 0,2-2 64 0,0-2 0 16,0-3 16-16,-3-1 0 0,-1-1-128 0,1-4-16 16,-4 0-16-16,0-1 0 0,-1-3 16 0,-1 0 0 15,1-1 0-15,-4-2 0 0,-1-2 64 0,-1 0 32 16,-3-1 0-16,-1 0 0 0,-1-1 112 0,-2 1 32 16,-2 1 0-16,-3 1 0 0,-2 2 176 0,0 1 32 15,-2 0 16-15,-2 2 0 16,0 1-256-16,-2 2-48 0,-2 2-16 0,-1 2 0 0,-2 2-192 0,0 0-144 15,-1 1 192-15,-1 3-192 0,0 0 192 0,2 3-192 16,-1 1 192-16,2 2-192 0,2 2 0 0,1 1 0 0,0 3 0 0,2 1 0 16,1 0 0-16,3 0-176 15,0 1 176-15,1 2-160 0,2 0 160 0,1 1 0 0,2 1 0 0,1-2-128 16,1-1 0-16,1-1 0 0,3 0 0 0,0 0 0 16,1-1 128-16,3-1 0 0,1-2 0 0,1-1-128 15,2 1 128-15,1-2 0 0,1-1 0 0,2 0 0 16,0-3 0-16,-1 0 144 0,1-1-144 0,-2-1 0 15,2-1 144-15,0-2-144 16,0 1 0-16,-2 0 144 16,0 1-672-16,0-1-144 0,-3 1-32 0,-2 0 0 15,1 1-2928-15,-3 0-592 0,6 0-112 0,-13 1-16 0</inkml:trace>
  <inkml:trace contextRef="#ctx0" brushRef="#br0" timeOffset="70885.52">18211 7613 9215 0,'0'0'816'0,"0"0"-656"0,0 0-160 0,0 0 0 16,-1-5 2128-16,0-2 400 0,0 0 80 0,1 2 16 15,0 5-464-15,-2-6-96 0,1 1-16 0,0-1 0 16,1 6-496-16,0 0-96 0,0 0-32 0,0 0 0 15,0 0-704-15,0 0-144 0,0 0-16 0,0 0-16 16,0 0-384-16,0 0-160 0,1 7 128 0,0 2-128 16,1 2 128-16,-2 2-128 15,0 4 0-15,0 0 128 0,0 1 64 0,0 2 16 0,-3 2 0 0,2 2 0 0,-1-1-48 0,0 1-16 16,1 1 0-16,1 0 0 0,1-2-144 0,-1 0 0 16,0-3 144-16,2-1-144 0,0 1 0 0,0-2 0 15,0-2 0-15,0 0 0 0,1-3 0 0,-1-1 0 16,0-1 0-16,0-2 0 15,0-3-896-15,-2-6-208 0,0 0-48 0,0 0-8496 16,0 0-1696-16</inkml:trace>
  <inkml:trace contextRef="#ctx0" brushRef="#br0" timeOffset="71185.42">18210 7692 24303 0,'-4'-17'1072'0,"3"8"224"0,1-2-1040 0,1-1-256 15,-1-1 0-15,2-1 0 0,-1 1 896 0,4 1 128 16,-1 0 32-16,3 1 0 0,0-1 96 0,5 0 0 16,-1 0 16-16,4 1 0 0,0 2-336 0,2 1-80 0,-1 2-16 0,2-1 0 15,-1 2-224-15,0 0-32 16,-3 1-16-16,0 2 0 0,0 0-288 0,-3 4-176 0,0 0 192 0,-4 3-192 16,0 0 144-16,-3 1-144 15,0 2 0-15,-2 2 144 0,-2 1-144 0,-1 2 192 0,-1 1-192 0,-3 1 192 0,-1-1-192 0,-2 0 0 16,-2-1 144-16,0 1-144 0,0-1 128 15,0 0-128-15,0-1 160 0,-1 0-160 0,0-1 144 0,0-1-144 16,0-1 128-16,-2-1-128 0,1-1 144 0,1 1-144 16,-1-1 160-16,1-1-160 0,0 0 0 0,1-2 0 15,1 1 0-15,2-1 0 16,0-1-768-16,1 2-80 0,2-2-32 0,4-3 0 16,0 0-2320-16,0 0-480 0</inkml:trace>
  <inkml:trace contextRef="#ctx0" brushRef="#br0" timeOffset="71419.14">18540 7746 21183 0,'0'0'944'0,"0"0"192"0,0 0-912 0,0 0-224 0,0 0 0 0,0 0 0 16,0 0 2176-16,0 0 384 15,0 0 64-15,0 0 32 0,0 0-1424 0,0 0-272 0,4 8-64 0,-3 0-16 16,2 0-400-16,0 3-80 0,-2 2-16 0,2 2 0 15,-1 1-16-15,1 2-16 16,-2 1 0-16,1-1 0 0,1 1-96 0,-1 1 0 0,1 0-16 0,0 0 0 16,0-1-240-16,-1 0 128 0,0-1-128 15,0-2 0-15,-1 0 128 0,0-2-128 0,1 0 0 16,-1 0 144 0,0-1-2544-16,0-4-512 0</inkml:trace>
  <inkml:trace contextRef="#ctx0" brushRef="#br1" timeOffset="170297.84">15532 872 5519 0,'0'-12'496'0,"0"3"-496"0,0 1 0 0,0-2 0 16,-3 0 1872-16,0 1 288 0,1-2 48 0,1 1 16 31,-1-1-800-31,0 1-144 0,-1 0-48 0,1 3 0 16,0-1-48-16,0 2-16 0,0 1 0 16,2 1 0-16,0 4-144 0,-3-4-48 0,3 4 0 0,0 0 0 15,0 0-176-15,0 0-32 0,0 0-16 0,-7 4 0 16,-1 1-304-16,1 3-48 0,1 3-16 0,-1 3 0 15,0 3-64-15,-1 2 0 0,0 6-16 0,-1 2 0 0,1 5-48 0,-8 38 256 16,10-32-256-16,1-3-128 0,2-2-128 16,2-4 144-16,2-1-144 0,1-3 0 0,2 0 0 15,2-3 0-15,3-3 0 0,1-1 288 0,1-1-32 16,2-3-16-16,1-2 0 0,2-2 176 0,1-2 32 16,3-3 16-16,1-2 0 0,1 0-112 0,1-3-32 15,1-4 0-15,0-3 0 0,1-3-64 0,-5-5-32 16,0-3 0-16,-2-3 0 0,-1-3-32 0,0-5 0 15,-2-4 0-15,1-4 0 0,-1-7-16 0,-8 11-16 16,-2-6 0-16,-1-2 0 0,-1-2-160 0,-3-19 192 16,-5 9-192-16,-1 10 192 0,-4 8-64 0,-3 5-128 15,-3 4 192-15,0 5-64 0,-2 4 464 0,-2 6 96 0,-2 4 16 0,-1 3 0 16,-2 2-192-16,0 5-48 16,-1 4 0-16,3 4 0 0,0 2-336 0,3 3-128 15,2 0 0-15,1 2 144 0,4-1-144 0,2 1-144 0,2 1 144 16,4-1-208-16,1 1 208 0,3 0-176 0,1-1 176 0,4 0-160 15,2 0 160-15,2-2-160 0,1 1 160 0,2-2-160 16,1-2 160-16,1-1 0 0,1-1-144 0,4-1 144 16,1-1 0-16,-3-1 0 0,2-2 0 0,-1-1 0 0,2-2 0 15,2-2 0-15,-1-2 0 0,1-2 0 16,0-4-512 0,-1-2-16-16,1-4-16 0</inkml:trace>
  <inkml:trace contextRef="#ctx0" brushRef="#br1" timeOffset="170815.76">15061 2024 28559 0,'0'0'2544'15,"-5"-3"-2032"-15,5 3-512 0,0 0 0 0,0 0 336 0,0 0-16 16,0 0-16-16,0 0 0 0,-2 10 96 0,2 5 32 15,2 4 0-15,0 4 0 0,0 5 176 0,1 4 32 16,2 4 16-16,-3 3 0 0,1 4-208 0,2 2-64 16,-2 1 0-16,1 2 0 0,1-2-176 0,-1 0-32 15,0 0-16-15,0-3 0 0,0-4-160 0,-1-4 0 16,0-3 144-16,-1-4-144 0,0-2 0 0,-1-11-208 16,1 0 16-16,-1-1 16 15,1-3-528-15,-1-1-128 0,-1-4 0 0,0-6-16 16,0 0-1936-16,0 0-384 0</inkml:trace>
  <inkml:trace contextRef="#ctx0" brushRef="#br1" timeOffset="171051.95">15037 1927 28271 0,'-2'-16'1248'0,"4"6"272"0,1-1-1216 16,4 0-304-16,0 0 0 0,7 0 0 0,-1-1 176 0,4 2-32 0,-2 1 0 15,-2 5 0-15,-1 0 576 0,0 2 112 0,-1 2 32 0,-2 2 0 16,-1 3-464-16,-2 1-80 0,0 3-32 0,-3 4 0 15,-1 4 0-15,-2 2 0 0,-2 3 0 0,-2 2 0 16,-3 3-96-16,-1 1 0 0,0-1-16 0,-5 0 0 16,0-3-176-16,1-1 192 0,0-2-192 0,1-2 192 15,0-3-192-15,0-1 0 0,1-2 144 0,1-4-144 16,2 2 0-16,1-2 0 0,6-9 0 0,-4 7 0 16,4-7-1664-16,0 0-384 0,0 0-96 0</inkml:trace>
  <inkml:trace contextRef="#ctx0" brushRef="#br1" timeOffset="172037.17">15216 1668 32479 0,'0'0'1440'0,"6"10"288"0,1 2-1376 15,1 1-352-15,0 2 0 0,-1 4 0 0,1 2 128 0,-1 3-128 16,-2 2 160-16,1 3-160 0,-2 3 480 0,2 0 0 0,-1 0 0 0,0 2 0 16,-3 1-112-16,2-1-32 15,1-3 0-15,-1-2 0 0,0-3-176 0,2-4-32 16,-1-4-128-16,0-4 192 0,-2-3-64 0,0-2-128 15,-3-9 176-15,0 0-176 0,0 0 256 0,5-7-48 0,-2-3-16 0,0-4 0 16,1-5 32-16,-2-3 0 16,0-2 0-16,0-2 0 0,0-2-224 0,3 3 0 0,-1 3 0 0,2 3 0 0,-1 4-192 0,2 3 192 15,-1 2-192-15,1 4 192 0,-7 6-192 16,10-2 192-16,0 2-192 0,2 3 192 0,-2 4-208 0,-1 1 64 16,1 0 16-16,-1 3 0 0,2 0 128 0,2 3 0 15,-4-3 0-15,2 1 0 0,0 0 0 0,2-1 0 16,-2-1 0-16,1-3 0 0,-2 0 0 0,-1-3 0 15,1-1 0-15,-1-3 0 0,-1-2 0 0,2-2 0 16,1-4 0-16,-4 1 0 0,0-3 0 0,0-3 0 16,-1-4 0-16,0-3 0 0,-1-4 0 0,2-1 0 15,-3-3 0-15,0 2 0 0,-1 2 0 0,0 3-160 16,-1 3 160-16,1 5 0 0,0 4 0 0,-3 9 0 16,0 0 0-16,0 0 0 0,0 0 0 0,0 0 0 15,2 9 176-15,2 2-176 0,2 2 128 0,-2 4-128 16,0 2 0-16,0 1 0 0,0-1 128 0,2 0-128 15,-1-1 0-15,2 0 0 0,-1-4 0 0,0-2 0 16,3 0 128-16,-2-1-128 0,0-2 0 0,-7-9 0 16,12 6 0-16,-4-4 0 0,0-1 144 0,-1-2-16 15,1-1-128-15,2-5 192 0,-1-4 32 0,-1-1 0 0,-2-3 0 0,0-3 0 16,-1-3-48-16,0-4-16 16,-2-6 0-16,-2 10 0 0,0-1-160 0,0-1 0 0,-1 1 144 0,1 2-144 15,-1 3 0-15,0 2 0 0,0 3 0 16,0 3 0-16,0 4 0 0,0 5 0 0,0 0 0 0,0 0 0 15,0 0-160-15,4 10 160 0,0 3-192 16,0 4 192-16,2 3-160 0,0 6 160 0,1 2-128 0,3 19 128 16,-1-1-144-16,0 2 144 0,0 5-160 0,0 4 160 15,-1 6 0-15,0 2 0 0,-2-1-128 0,3-4 128 0,0-2 0 16,0-4 0-16,1-3-160 0,-2-5 160 0,0-3 0 16,1-5 0-16,-4-6 0 0,0-3 0 0,-2-4 0 0,0-4 0 15,-2-2 0-15,-1-5 0 0,-2-2 256 0,0-3-16 16,2-9-16-16,0 0 0 0,-5 4 112 0,5-4 32 15,-10-3 0-15,1-3 0 0,-1-4-64 0,1-2-16 32,0-5 0-32,2-5 0 0,-1-7-288 0,4-2 0 0,1-6 0 0,2-3 0 0,1-7 0 0,2-4-256 15,3-5 80-15,1-8 16 0,2-7-96 0,3 1 0 16,1 0-16-16,0 2 0 0,3 6-96 0,1 1-16 0,1 5 0 0,-2 4 0 16,-1 6 192-16,2 7 48 15,-4 7 0-15,-1 5 0 0,-3 5 144 0,-2 5-160 16,-1 2 160-16,-2 6-160 0,-2 2 160 0,-1 7 0 15,0 0 0-15,0 0 0 0,0 0 0 0,0 0 0 0,0 0 0 0,0 0 0 16,-3 13-160-16,0 1 160 0,0 2-192 0,2-1 192 16,-1 2-208-16,1 0 64 15,1 2 16-15,3 0 0 0,-2-2-32 0,2 0 0 16,2-3 0-16,1-1 0 0,0 1 160 0,1-2-192 0,-1-1 192 0,2-1-192 16,1-2 192-16,-2 0 0 15,2-1 0-15,0-2-128 0,2 0 128 16,0-2 0-16,-11-3 0 0,4 3 0 0,-4-3 224 0,0 0-32 0,0 0 0 0,0 0 0 0,0 0 320 0,4 10 48 15,-4-10 16-15,-4 12 0 0,-4-1 16 0,-1-1 16 16,-1 0 0-16,2 0 0 0,-3-1-400 0,1-1-80 16,1 0 0-16,3-1-128 0,-2-2-192 0,8-5-160 15,0 0-32-15,0 0 0 32,0 0-2048-32,0 0-400 0,-3-7-96 0</inkml:trace>
  <inkml:trace contextRef="#ctx0" brushRef="#br1" timeOffset="172183.29">16431 1658 25791 0,'0'0'2304'0,"0"0"-1856"16,6 5-448-16,1 2 0 0,-1 1 528 0,2 1 16 16,-1 2 0-16,-1 2 0 0,0 0 160 0,-2 1 48 15,2 0 0-15,-2 3 0 0,-3-1-112 0,0 1-32 0,0 0 0 0,2 1 0 16,-2 0-480-16,1-3-128 16,0-2 0-16,0-3 0 15,0-1-2096-15,-2-9-432 0,0 0-96 0</inkml:trace>
  <inkml:trace contextRef="#ctx0" brushRef="#br1" timeOffset="172309.3">16362 1428 22111 0,'-4'-2'1968'0,"0"1"-1584"15,4 1-384-15,0 0 0 0,0 0 1280 0,0 0 160 0,0 0 32 0,0 0 16 16,0 6-1296-16,3 2-192 0,0 1-192 0,4-1 32 31,3 2-272-31,3 0-48 0,2 0-16 0</inkml:trace>
  <inkml:trace contextRef="#ctx0" brushRef="#br1" timeOffset="173016.86">16765 1418 28559 0,'0'0'2544'0,"-4"-1"-2032"15,-2 1-512-15,1 0 0 0,5 0 896 0,-8 4 64 16,-1 2 32-16,1 3 0 0,0 2 160 0,-1 2 16 16,0 1 16-16,1 3 0 0,2 0-592 0,0 2-112 15,2 1-32-15,-1 12 0 16,3-3-320-16,3-1-128 0,3-3 0 0,1-2 0 0,2-1 0 0,3-2 0 15,2-1 0-15,-4-7 0 0,3 0 0 0,2-1 0 16,2 0 0-16,-1-3-160 0,4-4-96 0,-1-3-32 16,2-2 0-16,1-2 0 31,1-3-176-31,1-3-48 0,2-4 0 0,-2-4 0 0,-1-8-160 0,0-2-32 0,0-5-16 0,-3-1 0 16,-2-1 96-16,-3 1 32 0,-3 2 0 0,-2 4 0 0,-3 2 592 0,-3 4 0 0,-2 5 0 0,-1 3 0 15,-1 3 512-15,-1 2 160 0,-4 4 32 0,1 2 16 16,-2 2-32-16,-1 3-16 0,-1 3 0 0,0 3 0 15,0 2-256-15,0 4-48 16,-1 1-16-16,0 3 0 0,0-1-352 0,0 3 144 16,0-1-144-16,3 1 0 0,0 0 0 0,2 0 0 0,2-1 0 0,1-2 0 0,1-2 0 0,2-3 0 15,1-1 0-15,1-2 0 0,1-2 0 0,2-2 0 16,-1-1 0-16,1-2 0 0,3-3 192 0,0-2-192 31,1-3 192-31,1-1-192 0,-1-3 192 0,1-2-192 16,1-2 192-16,-1-3-192 0,0-1 160 0,1-1-160 15,0 1 128-15,-1 1-128 0,-1 3 0 0,0 2-144 0,-2 1 0 0,0 3 0 0,-2 3 144 0,-5 4 0 32,0 0 0-32,7 1-128 0,0 2 128 0,-1 2-160 15,0-1 160-15,-1 3-160 0,1 1 160 0,0-2 0 16,0 1 0-16,0-1 0 0,1 0 0 0,1-2 0 16,1 0 0-16,-1-2 0 0,1-2 0 0,1-1 0 15,-1-4 0-15,2-1 0 0,0-3 0 0,1-2 0 16,0-3 128-16,0-5-128 0,-1-3 128 0,1-5-128 15,0-3 160-15,-1-4-160 0,-1-3 176 0,-1-2-176 16,0-5 192-16,-1-1-192 0,-4-2 208 0,-1 1-64 16,1 0-16-16,-3 4 0 0,-2 5 192 0,1 5 16 0,-2 3 16 15,1 5 0-15,0 4 336 0,-1 5 64 0,0 3 16 0,0 3 0 16,-1 3-416-16,3 6-80 0,0 0-16 0,0 0 0 16,-3 8-256-16,0 4 128 0,1 5-128 0,1 6 0 15,1 5 128-15,0 4-128 0,1 2 0 0,1 3 0 16,3 1 0-16,1 0 0 0,0-2 0 0,2-1 0 15,1-2 0-15,2-1 0 0,0 0 0 0,-1-2 0 16,0-3 0-16,0 0 0 0,2-4 0 0,0-4 0 16,-1-2 0-16,1-4-144 0,0-3 16 0,1-3 0 15,2-5-2256 1,0-5-448-16</inkml:trace>
  <inkml:trace contextRef="#ctx0" brushRef="#br1" timeOffset="174239.69">15625 3166 26831 0,'-14'-13'1184'0,"7"5"256"15,2-1-1152-15,2-1-288 0,-1-1 0 0,3 0 0 16,3-1 192-16,2 1 0 0,0-1-16 0,3 2 0 16,2 1 432-16,4 2 96 0,0 0 0 0,2 2 16 15,1 0-160-15,0 2-48 16,0 2 0-16,-2 3 0 0,-1 2-176 0,0 3-32 0,-1 3-16 0,1 2 0 15,-2 2-64-15,-3 3-16 0,1 1 0 0,-1 4 0 16,-3 2-80-16,-2 2-128 16,-5 3 176-16,0-2-176 0,0-1 160 0,0-4-160 0,0-3 128 0,-2-3-128 0,-2-2 128 0,0-2-128 15,1-2 0-15,0-4 128 0,5-6 0 0,0 0 0 16,0 0 0-16,0 0 0 0,0 0 80 0,-4-6 16 16,1-3 0-16,2-5 0 0,2-4-224 0,2-4 128 15,2-4-128-15,1-4 0 0,-1-4 0 0,3-2 0 16,0-2-128-16,0 2 128 0,-2 2-288 0,2 4 48 15,-3 4 16-15,1 6 0 0,-2 5 224 0,-2 4 0 16,1 2 0-16,-3 9 0 0,0 0 192 0,0 0 64 16,0 0 32-16,0 0 0 0,-4 12 32 0,2 2 16 15,-1 2 0-15,1 0 0 16,-1 1-112-16,1 0-32 0,1 2 0 0,1 1 0 16,1-1-192-16,1 0 128 0,2-2-128 0,1-1 0 0,1 0 0 0,0-2 0 15,1-2 0-15,2-3 0 0,1-3 128 0,1 0-128 0,-1-2 0 0,1-2 0 16,1-2 0-16,1-2 0 0,1-2 0 0,3-3 0 31,1 0-704-31,1-2-64 0,1-2-32 0,1-4-9920 0,1 0-1984 0</inkml:trace>
  <inkml:trace contextRef="#ctx0" brushRef="#br1" timeOffset="174590.54">16181 3145 11967 0,'0'-12'528'0,"0"12"112"0,0 0-512 0,0-9-128 15,0 0 0-15,1 2 0 0,0 0 4144 0,-1 7 784 16,0 0 176-16,4-6 16 0,-4 6-3008 0,0 0-624 16,0 0-112-16,10 4-32 0,-10-4-560 0,10 10-112 15,-3 1-32-15,-1 1 0 0,0 1-336 0,-3 0-80 16,-3 1-16-16,0 3 0 0,-1 1-80 0,-1 0-128 16,-1 3 176-16,-3 2-176 0,0 0-128 0,-1-1-144 0,1-3-32 0,1 0 0 15,-1-2-848-15,2-1-192 16,1-4-16-16,3-12-16 0,-4 8-2160 15,4-8-432-15</inkml:trace>
  <inkml:trace contextRef="#ctx0" brushRef="#br1" timeOffset="175040.53">16329 2769 22111 0,'0'0'976'0,"1"-5"208"0,1 1-944 0,-2 4-240 0,0 0 0 0,0 0 0 0,0 0 1872 0,0 0 336 15,0 0 64-15,3 8 16 0,0 0-1264 0,-1 3-240 16,1 2-48-16,-1 1-16 15,1 1-304-15,0 1-64 16,1-1-16-16,0 0 0 0,2 2-336 0,-1-3 128 16,2 2-128-16,-1-2 0 0,1-2 0 0,1-1 0 0,-1-2 0 0,1-1 0 15,0-4 128-15,-1-2-128 0,2-1 128 0,0-2-128 0,0-1 128 0,-3-2-128 16,3-4 160 0,2-6-160-16,-1-4 128 0,-2-2-128 0,-3-1 0 0,0-2 144 0,-2-1-144 0,-1-4 0 15,-1 0-192-15,1 8 192 0,-2 0-144 0,0 0 144 16,0 3 0-16,0 0 0 0,0 2 0 0,2 2 176 15,-4 2 0-15,1 2 0 0,0 1 304 0,0 3 64 16,1 5 16-16,0 0 0 0,0 0-64 0,0 0-16 16,0 0 0-16,0 7 0 0,1 2-304 0,1 3-176 0,1 2 192 0,0 3-192 15,2 5 0-15,2 5 0 16,1 2 0-16,1 4 0 0,-1 2 0 0,2 2 0 0,1 3 0 0,5 19 0 16,-4-8 0-16,-1-4 0 0,1-4 0 0,-2-5 0 15,-1-2 0-15,-2-3 0 16,1-4 0-16,-1-4 0 0,-1-3 0 0,-1-2 0 0,-2-2 0 0,-2-5 0 0,0-1 240 0,-1-1 32 15,-2-1 16-15,2-10 0 0,0 0 96 0,-3 8 0 32,3-8 16-32,-6 5 0 0,-1-1-176 0,7-4-32 15,-8 2-16-15,1-2 0 0,-2-2-432 0,2-1-96 16,-1-1-16-16,1-2 0 16,-2-1-2080-16,2-3-432 0,-1-4-64 0</inkml:trace>
  <inkml:trace contextRef="#ctx0" brushRef="#br1" timeOffset="175251.11">16910 2904 31327 0,'0'0'1392'0,"0"0"272"0,7 4-1328 0,-1 2-336 0,2-1 0 0,-1 2 0 16,-2 0 832-16,1 0 112 0,-3 1 16 0,0 2 0 15,-3 2-16-15,0 2 0 0,-4 1 0 0,1 0 0 16,-3 2-560-16,-1 1-128 0,-1 3 0 0,0 2-16 15,-3 1-240-15,1 1-208 16,0-1 32-16,-3 8 16 16,3-7-688-16,2-5-144 0,1-5-32 0,1-3 0 15,2-3-1152-15,4-9-224 0,0 0-48 0</inkml:trace>
  <inkml:trace contextRef="#ctx0" brushRef="#br1" timeOffset="175581.84">17179 2529 32255 0,'0'0'2864'0,"0"-8"-2288"16,3 1-576-16,-1-1 0 0,1 2 0 0,2 1 0 15,0-2-192-15,2 2 48 0,-1-1 336 0,3 2 64 16,0 1 0-16,0 1 16 0,0 1 160 0,-1 2 16 15,0 3 16-15,0 0 0 0,-2 3-208 0,0 2-64 16,-2 2 0-16,-1 2 0 0,-2 1 16 0,-2 4 0 0,-1 0 0 0,0 3 0 16,-3 0-80-16,0 0 0 0,1-1-128 0,0-1 192 15,-1-3 0-15,2-2-16 16,1 1 0-16,2-4 0 0,1-1 128 0,1-1 16 16,1 0 16-16,3-2 0 0,3-2-176 0,-1 0-32 0,2-2-128 0,3-2 192 0,3-1-192 0,1-2 0 15,2-2 0-15,3-1 0 16,0-3-640-16,1-1-128 0,3-2-32 0,-1-2-10128 15,-2 1-2016-15</inkml:trace>
  <inkml:trace contextRef="#ctx0" brushRef="#br1" timeOffset="175785.81">17285 2730 37087 0,'0'0'1648'0,"0"0"336"0,0 0-1600 0,0-5-384 15,1-1 0-15,3 1 0 0,0-1 0 0,3 0 0 16,1-2-144-16,5 0 144 0,3 1 0 0,4-2 0 16,2-1 0-16,3 1 0 0,2-2-288 0,1-2 48 15,-1-1 16-15,-1-1-15888 0</inkml:trace>
  <inkml:trace contextRef="#ctx0" brushRef="#br1" timeOffset="177405.33">18990 644 15135 0,'0'0'672'0,"0"0"144"0,0 0-656 0,0 0-160 0,-4-2 0 0,4 2 0 16,-6 0 1568-16,6 0 288 0,0 0 48 0,0 0 16 15,0 0-304-15,0 0-48 0,-5 2-16 0,5-2 0 16,0 0-448-16,0 0-80 16,0 0-32-16,0 0 0 0,0 0-304 0,0 0-64 0,0 0-16 0,0 0 0 15,9-3-160-15,1 1-16 0,1-1-16 0,3 0 0 16,3-1-176-16,3 1-48 0,2-1 0 0,2-1 0 16,2 1-192-16,0-1 176 0,1 1-176 0,-1 0 160 0,1-1-160 15,-1 1 0-15,-2 0 0 0,-2 1 0 0,-1 0 0 0,-2 1 0 16,-3-1 0-16,-1 2 0 0,-1 1-208 0,-2 0-80 31,-2 0-16-31,-2 1 0 16,-1 1-160-16,-7-2-48 0,0 0 0 0,0 0 0 15,0 0-240-15,0 0-48 0,0 6-16 0,-1 1 0 16,-2-1-592-16,0 1-112 0,-2 0-16 0</inkml:trace>
  <inkml:trace contextRef="#ctx0" brushRef="#br1" timeOffset="177703.87">19044 800 3679 0,'0'0'320'0,"0"0"-320"0,-5-1 0 0,5 1 0 0,-7-1 3728 0,7 1 688 0,-4-2 128 0,4 2 16 16,0 0-2272-16,0 0-464 0,0 0-96 0,0 0 0 15,0 0-464-15,0 0-96 0,0 0-16 0,0 0 0 16,0 0-464-16,7-2-112 0,2 0 0 0,1 1-16 15,2 0-160-15,1 1-16 0,2 0-16 0,1 0 0 16,2-1-112-16,2-1-32 0,3-1 0 0,0 1 0 0,0 0-80 0,0 0-16 16,2-2 0-16,-4 2 0 0,0-2-128 0,-1-1 0 15,-1 1 0-15,-2 0 0 0,0-1 128 0,-1 2-128 16,1 1 0-16,-2-2 128 0,-2 2-128 0,-1 0 0 16,-1 1-192-16,-1 0 192 15,-1 0-544-15,-1 1 16 0,-2 1 0 0,-6-1 0 16,0 0-624-16,0 0-112 0,0 0-16 0</inkml:trace>
  <inkml:trace contextRef="#ctx0" brushRef="#br1" timeOffset="177987.21">19055 1056 11967 0,'0'0'528'0,"-5"0"112"15,5 0-512-15,0 0-128 0,0 0 0 0,0 0 0 0,0 0 3392 0,0 0 640 0,0 0 128 0,0 0 16 16,6-3-2736-16,4-1-544 0,4 1-128 0,3-1 0 16,2-1-144-16,3 0-32 0,3-1 0 0,2 1 0 15,3-2-176-15,-1 1-32 0,0-1-16 0,0 0 0 16,-1 1-160-16,-1 0-16 0,-1 0-16 0,1 1 0 16,-4 2-176-16,-1 1 0 0,-2 1 144 0,0 0-144 15,-3-2 0-15,0 2 128 0,-6 0-128 0,0 1 0 16,-3 0 128-16,-1 1-128 0,-7-1 128 0,0 0-128 0,0 0 0 15,0 0 128-15,0 0-128 0,0 0 0 16,0 0-464-16,0 0-176 0,-2 7-16 16</inkml:trace>
  <inkml:trace contextRef="#ctx0" brushRef="#br1" timeOffset="178742.13">20643 650 11967 0,'-6'-2'1072'16,"1"-4"-864"-16,0 0-208 0,0-1 0 0,0 0 2688 0,2-2 512 0,0-1 80 15,2 1 32-15,-1-1-1536 0,4-1-304 0,0 0-64 0,1-1-16 16,4 0-528-16,0 0-96 0,1 1-32 0,3-3 0 16,0 0-288-16,1 3-48 0,0 1-16 0,1 2 0 15,1 0 0-15,-1 2 0 0,0 2 0 0,0 3 0 16,-1 1-80-16,0 2-32 0,-1 1 0 0,-2 4 0 16,0 3-80-16,-1 3-32 0,-3 3 0 0,-1-1 0 15,0 4-160-15,-4 4 128 0,0 2-128 0,-2 4 128 16,-4 0-128-16,0 1 0 0,-1-2 144 0,-2 5-144 15,-1-6 0-15,3-3 144 0,-2-1-144 0,1-4 0 16,0-4 176-16,2-1-176 0,0-2 160 0,1-3-160 16,0-3 320-16,2 0-16 0,3-6-16 0,0 0 0 0,0 0 96 0,0 0 0 15,0 0 16-15,0 0 0 0,0 0-224 0,0 0-48 16,7-3-128-16,3 2 192 0,0-1-192 0,1-1 0 16,1-2 0-16,1 1 0 0,0-1 0 0,1-1 128 15,1 1-128-15,1 0 0 0,2 1 0 0,0-1 0 16,1 0 128-16,1-1-128 0,0 1 0 0,1-1-208 15,1 0 32-15,1-2 16 16,1-1-1920-16,1-1-384 0,-2-2-80 0</inkml:trace>
  <inkml:trace contextRef="#ctx0" brushRef="#br1" timeOffset="179292.13">21257 413 20671 0,'0'0'912'0,"0"0"192"0,-4-5-880 0,0 1-224 0,-1-2 0 0,2 2 0 0,-1-1 896 0,4 5 144 15,0 0 32-15,0 0 0 0,-6-3 112 0,6 3 32 16,0 0 0-16,-7 1 0 16,3 0-656-16,-1 3-128 0,-1 0-32 0,2 2 0 0,-1 1-192 0,1 3-32 15,-2 2-16-15,1 4 0 0,-1 2 32 16,3 0 0-16,1 4 0 0,0 2 0 15,1 1-64-15,1 2-128 0,0 0 192 0,2-1-64 16,-1-2-128-16,1 4 0 0,1-2 0 0,2-3 0 0,0-2 304 0,1-4-32 16,0-2 0-16,2-3 0 0,1-1 64 0,1-2 16 15,1-4 0-15,1-2 0 0,0-2-96 0,2-1 0 16,2-2-16-16,0-1 0 0,2-4-80 0,0-1-16 31,0-3 0-31,0-3 0 0,-1-2-16 0,1-4-128 0,-4-4 192 0,2-4-64 0,-2-2-128 0,-4 3 160 16,0-3-160-16,-3 0 160 0,-1-1-160 0,-4 0 0 15,-3 1 0-15,-3 1 0 0,-3-1 0 0,-6-4 0 16,-3 4 0-16,-1 4 0 0,-3 4 144 0,0 4 112 16,-1 4 0-16,-1 2 16 0,1 4 160 0,0 4 16 15,-1 4 16-15,2 3 0 0,-1 1-208 0,2 4-32 16,2 3-16-16,2 2 0 0,2 2-208 0,1 0 0 0,2 0 0 16,2 1 0-16,2-1 0 0,1 1 0 0,2-1 0 0,2 0 0 15,1 1-144-15,2-1 144 16,1-2 0-16,2 2-144 0,0-1 144 0,3-1 0 0,1-1 0 0,-1-2 0 15,2-2 0-15,2 1 144 0,3-2-144 0,-1 0 0 16,1-2 128-16,1-1-128 16,0-2 0-16,3-3 0 0,2-2 0 0,-1-2-272 0,1-1 48 0,0-1 16 15,-2-1-496-15,1 1-112 16,-1-1-16-16,3-2 0 0,-3 1-2176 0,-5 3-432 16</inkml:trace>
  <inkml:trace contextRef="#ctx0" brushRef="#br1" timeOffset="180156.24">20919 1524 23951 0,'-11'-13'2128'0,"6"9"-1696"16,1-1-432-16,-1 0 0 0,2 1 688 0,3 4 48 15,0 0 16-15,0 0 0 0,0 0 16 0,0 0 16 16,-1 5 0-16,-4 7 0 0,1 3-320 0,3 1-64 15,1 1-16-15,0 1 0 0,1 3-176 0,0 2-32 16,-1 2-16-16,1-1 0 0,1 0-160 0,0-1 160 16,-1 0-160-16,1-1 160 0,0-3-160 0,0-4 160 15,2-3-160-15,-3-2 160 0,0-2 144 0,-1-8 16 16,0 0 16-16,0 0 0 0,0 0 192 0,0 0 48 16,0 0 0-16,0 0 0 0,5-11-128 0,1-2-32 15,-1-5 0-15,1-3 0 0,-2-3-272 0,2-3-144 16,-1-4 160-16,3-4-160 0,0-3 128 0,-1 0-128 0,0-1 0 0,1 4 144 15,-1 2-144-15,1 7 0 16,-1 5 0-16,0 5 0 0,1 4 0 0,-1 4 128 0,-7 8-128 0,7-3 128 16,-7 3-128-16,9 1 192 0,-9-1-192 0,10 9 192 15,0 1-192-15,-2 2 0 0,-2 2 0 0,1 3 128 0,0 0-128 16,-1 2 0-16,1 1 0 0,0 0 0 0,1-2 0 0,-1 0 0 16,-2 0 0-16,2-3 0 0,1-1 0 0,-2 0 0 15,1-6 0-15,-2 0 0 16,1-1 0-16,-6-7 0 15,7 6 144-15,-7-6-144 0,0 0 144 0,0 0-144 16,9-2 192-16,-9 2-192 0,8-5 240 0,-1-4-64 16,-1-2-16-16,1-2 0 0,0-5-160 0,1-2 128 15,0-4-128-15,0-5 128 0,1-3-128 0,-1 10 0 16,0-2 0-16,0 0 0 0,-1 1 0 0,1 2 0 16,-1 3 0-16,-1 2 0 0,1 3 0 0,-2 3 0 15,-1 2 0-15,0 4 0 0,-4 4 0 0,0 0 0 16,5 3 144-16,1 3-144 0,-1 1 0 0,1 3 0 15,-2 2 0-15,1 3 0 0,0 0 0 0,-1 3 0 16,0 1 0-16,0 2 0 0,1 1 0 0,-1 0 0 16,1-1 0-16,0-2 128 0,-1-4-128 0,2 1-192 15,1-3 64-15,0-1 0 16,1-2-672-16,1-1-128 0,1-3-32 0,1-2-10032 16,2-6-2000-16</inkml:trace>
  <inkml:trace contextRef="#ctx0" brushRef="#br1" timeOffset="180448.9">21663 1328 24527 0,'-4'12'1088'0,"2"-6"224"0,0 4-1056 0,-1 2-256 0,0 2 0 0,2 1 0 15,-3 3 0-15,1-1 160 0,1 1-160 0,1-1 128 16,0 0 528-16,1-2 112 0,1 0 0 0,2-2 16 16,1-1 48-16,0-2 0 0,0-1 0 0,3-2 0 0,1-1-208 0,-1-3-48 15,2-1 0-15,0-4 0 0,3-1-192 0,0-2-32 16,-1 0-16-16,0-3 0 0,1-3 48 0,-3-3 16 15,-1-3 0-15,-2-1 0 0,-1-4 0 0,-1-1 0 16,-2-2 0-16,0 2 0 0,-4 0-224 0,-1 1-48 16,-2 4-128-16,-2 1 192 0,0 4 48 0,-1 2 0 15,-1 2 0-15,-3 2 0 0,0 4-80 0,0 2-16 16,-1 1 0-16,1 4 0 0,0 2-144 0,1 2-192 16,2 0 32-16,0 2 16 15,-1 1-320-15,0 3-64 0,1-1-16 0,2 1 0 16,2 0-1888-16,2 2-384 0,3-4-80 0</inkml:trace>
  <inkml:trace contextRef="#ctx0" brushRef="#br1" timeOffset="180816.83">21930 1001 30575 0,'0'0'1344'0,"0"0"304"0,0 0-1328 0,0 0-320 0,0 0 0 0,0 0 0 15,0 0 288-15,0 9-16 0,0 2 0 0,0 3 0 16,0 2 336-16,1 1 64 0,0 3 16 0,1 2 0 15,-1 3-272-15,0 2-48 0,-1 0-16 0,-1 3 0 16,1 1-112-16,-1-2-32 0,1 0 0 0,0 0 0 16,1-2-208-16,0-2 128 0,2-2-128 0,0-3 0 0,0-3 176 15,0-4-176-15,1-2 192 0,-1-2-192 0,1-5 304 0,-4-4-48 16,0 0-16-16,0 0 0 0,6-6 176 0,-1-4 32 16,0-4 16-16,-1-2 0 0,0-3-192 0,2 1-32 15,-1-3-16-15,2-1 0 0,0-1-224 0,0-1 0 16,1 4 128-16,0 1-128 0,-1 2 0 0,2 5 0 15,0 0 0-15,-1 3 0 0,-1 3 0 0,1 0 0 16,0 3 0-16,0 2 0 0,-1 1 128 0,1 3-128 16,1 2 0-16,0 0 144 15,0 1-144-15,2 0 0 0,-2 2 144 0,1 1-144 0,0 1 0 0,0-1 0 16,-1 1 0-16,0-1 128 0,0 1-128 0,1 0 0 0,0 0 0 0,0-1 0 31,-1-1-384-31,1 0-80 0,0-1-32 0,0-2 0 16,0 0-1824-16,-1-2-368 0,2-1-80 0</inkml:trace>
  <inkml:trace contextRef="#ctx0" brushRef="#br1" timeOffset="181130.52">22344 1120 23951 0,'0'0'1056'0,"-2"-6"224"0,2 1-1024 0,2-1-256 0,-1 1 0 0,-1 5 0 15,4-5 928-15,0 2 128 0,4 1 32 0,-2 2 0 16,2 1-64-16,1 2 0 0,1 2 0 0,1 0 0 15,1 3-368-15,-1 1-80 0,1 1 0 0,-2 2-16 16,0 2-144-16,-1 3-32 0,-2-1 0 0,-1 1 0 0,-1-1-224 0,-1 2-160 16,-3-1 192-16,-1 2-192 0,0-1 240 0,-1-2-64 15,-1-2-16-15,0 0 0 0,0-3-160 0,0-3 192 16,1-1-192-16,1-7 192 0,0 0 48 0,0 0 16 16,0 0 0-16,0 0 0 0,0 0 128 0,-1-6 48 15,1-1 0-15,1-3 0 0,1-3-304 0,1-4-128 16,2-2 0-16,2 1 128 15,1-4-688-15,0 2-144 0,-1 2-16 0,1 2-16 16,-1 0-528-16,2 2-96 0,-3 2-32 0,2 2 0 16,1 0-1936-16,1 3-400 0,8-8-80 0,-1 5-16 0</inkml:trace>
  <inkml:trace contextRef="#ctx0" brushRef="#br1" timeOffset="181461.7">22775 952 16927 0,'0'0'752'0,"3"-7"144"0,-1 1-704 0,0 1-192 0,-1-1 0 0,0 2 0 16,0 0 1664-16,-1 4 320 0,0-5 48 0,0 5 16 15,0 0-576-15,0 0-128 0,0 0 0 0,0 0-16 16,0 0-672-16,0 0-128 16,-4 2-16-16,0 2-16 0,-1 1-272 0,-1 3-48 15,0 0-16-15,2 0 0 0,-1 1-32 0,1 2 0 0,1 1 0 0,0-2 0 16,1 0-128-16,1 0 0 0,2-1 0 0,1 0 128 0,-1-2-128 0,3 1 0 31,0 0 0-31,3-2 0 0,0 1 176 0,1-2 0 0,0 1 0 0,1-1 0 0,1 1-16 0,-1-2 0 16,2 1 0-16,-1 0 0 0,0 1 80 0,0 0 16 15,-1 0 0-15,-1-1 0 0,-2 2 96 0,0 0 32 16,-4-2 0-16,-1 2 0 0,0-1 64 0,-2 3 32 16,-1-1 0-16,0-1 0 0,-3 1-96 0,0 0-32 15,-2-2 0-15,-1 1 0 16,1 1-160-16,-2-2-48 0,0 0 0 0,1-2 0 0,-1 0-144 0,-1-2 0 16,0-1 144-16,1 0-144 0,-2 0-240 0,2-2-112 15,0-2-32-15,1-3 0 16,-1-3-2496-16,1-3-512 0</inkml:trace>
  <inkml:trace contextRef="#ctx0" brushRef="#br1" timeOffset="181603.3">22650 612 35007 0,'-19'-19'3120'0,"13"12"-2496"0,0 1-496 0,1 1-128 16,-1 1 368-16,1 0 48 0,0 0 16 0,0 2 0 16,0 0-144-16,5 2-32 15,0 0 0-15,0 0 0 0,0 0 16 0,0 4 0 0,0 3 0 0,2 3 0 0,0 3-272 0,1 0 0 16,0 3-128-16,1 0 128 15,1 3-512-15,0 6-16 0,0 1 0 0</inkml:trace>
  <inkml:trace contextRef="#ctx0" brushRef="#br1" timeOffset="182231.36">21614 2065 22111 0,'-5'-4'1968'16,"0"0"-1584"-16,-1-1-384 0,-1 0 0 0,-2 1 768 0,-1-1 64 16,0 2 0-16,-2 1 16 0,-1 2-16 0,-1 2-16 15,-2 1 0-15,1 4 0 0,-2 1 160 0,3 4 48 16,0 2 0-16,-1 3 0 0,2 1-576 0,1 5-96 0,0 4-32 0,2 1 0 0,-2 1-192 0,4 1-128 15,2 2 160-15,1-2-160 0,2 0 0 0,2-4 0 16,2 0 0-16,2-4 0 0,1-1 128 0,1-4-128 16,2-2 0-16,5 2 0 0,1-4 144 0,2-4-144 15,1-6 128-15,0-1-128 0,2-4 240 0,1-2-48 16,1-5 0-16,1-2 0 0,1-4-48 0,0-2-16 16,0-4 0-16,-1-4 0 15,-1-7-128-15,-1-2 0 0,-2-3 0 0,0-1 0 0,-1 0 0 0,-1 4 0 16,-3 3 0-16,-6 13 0 0,-1 1 0 0,-1 1 0 15,1 3 0-15,-2 2 0 0,-2 3 0 0,0 3 0 16,-1 5 160-16,0 0-160 0,0 0 432 0,0 0-32 16,0 0 0-16,-1 8 0 0,-2 2-208 0,-1 2-32 15,2 2-16-15,-1 2 0 0,-2 3-144 0,2 1 0 16,1 2 0-16,1-1 0 0,0 0 0 0,2-1 128 0,1-1-128 0,4 7 0 16,-1-7 0-16,-2-8 0 0,1-1 0 0,0-3 0 15,2-2 128-15,0-1-128 0,1-2 0 0,0-2 128 16,2-2-128-16,0-3 0 0,2-3-160 0,0-3 160 31,-1-3-1856-31,0-2-256 0,0-4-64 0</inkml:trace>
  <inkml:trace contextRef="#ctx0" brushRef="#br1" timeOffset="182498.95">21746 1846 31215 0,'0'0'1376'0,"0"0"288"0,0 0-1328 0,0 0-336 15,0 0 0-15,0-5 0 0,0 5 1040 0,0 0 144 16,0 0 32-16,0 0 0 15,0 0-1728-15,0 0-352 0,0 0-64 0,0 0-16 16,0 0 288-16,0 0 48 0,5 5 16 0,1 1-13136 0</inkml:trace>
  <inkml:trace contextRef="#ctx0" brushRef="#br1" timeOffset="182844.27">21899 1997 25167 0,'0'0'1104'0,"0"0"240"0,4-7-1072 0,2 1-272 0,-1 1 0 0,2 2 0 0,0-1 1216 0,3 4 176 16,0 0 32-16,0 3 16 16,1 0-432-16,1 2-96 15,0 2-16-15,2 2 0 0,-1 2-320 0,0 2-80 16,0 2-16-16,-2 4 0 0,-1 0-208 0,-1 1-32 16,-1 0-16-16,-2 4 0 0,-1 0-64 0,-2 0-16 15,-1-1 0-15,0-1 0 0,-1-1-144 0,0-2 192 16,-1-3-192-16,2-2 192 0,-2-3 144 0,0-2 48 15,0-2 0-15,0-7 0 0,0 0 256 0,0 0 48 16,0 0 16-16,0-6 0 0,0-1-48 0,0-3 0 0,-2-3 0 16,2-3 0-16,0-3-464 0,2-1-192 15,-1-6 176-15,4 1-176 0,-2-1 0 0,2 0 0 16,-1 1 0-16,3 3 0 0,-1 2 0 0,2 4-192 16,1 0 16-16,1 3 0 15,0 0-432-15,0 3-96 0,-3 1 0 0,3 3-16 16,0 0-624-16,0 2-128 0,0 0-32 0,1 3 0 15,1-1-2304-15,-1 2-464 0,11-2-80 0,-1 2-32 0</inkml:trace>
  <inkml:trace contextRef="#ctx0" brushRef="#br1" timeOffset="183252.59">22521 1894 6447 0,'0'0'576'0,"3"-6"-576"0,-2-1 0 0,0 2 0 16,-1 5 3424-16,0-6 576 0,0 6 112 0,-2-5 32 16,-2 0-1296-16,4 5-256 0,-4-3-48 0,4 3-16 0,-7 1-928 0,0 2-176 15,-1 3-32-15,0 3-16 16,0 2-608-16,-3 3-128 0,0 3-32 0,0 2 0 0,0 0-208 0,0 2-32 15,0 1-16-15,2 1 0 0,-1 1-96 0,2-1 0 16,1-1-16-16,4-1 0 0,1-2-240 0,2-1 128 16,2 0-128-16,0-1 0 0,3-2 128 0,1-2-128 15,3-2 0-15,2-2 144 0,1-2-16 16,2-3-128-16,3-3 192 0,1-2-64 0,1-2-128 0,2-5 128 16,-3-3-128-16,2-3 128 0,1-3-128 0,-1-4-176 15,-1-4 48-15,2-3 0 0,0-1-160 0,-1-5-32 16,0-4 0-16,-2-2 0 15,-1-3-64-15,-3 0-32 0,-3 1 0 0,0 2 0 0,-2 3 416 0,-3 3 0 16,-2 4 0-16,-2 4-128 0,-1 4 448 0,-2 4 80 16,-2 3 32-16,0 3 0 0,1 3 224 0,-1 2 48 15,-1 3 16-15,4 4 0 0,0 0-128 0,-6 1-16 16,-1 3-16-16,2 4 0 0,-1 3-368 0,2 2-192 0,0 3 192 0,-1 1-192 16,1 4 128-16,1 3-128 15,-1 2 0-15,2 3 0 0,0 4 0 0,2 1 0 16,1 1 0-16,1-4 0 0,1 0 0 0,2-2 0 0,1-3 0 0,2-2 0 15,0 0-160-15,2-4-96 0,2-1 0 0,2-3-16 16,2-3-688 0,3-3-144-16,2-3-32 0,2-4 0 0,2-5-2576 15,1-4-512-15,21-18-96 0,-12-2-32 0</inkml:trace>
  <inkml:trace contextRef="#ctx0" brushRef="#br1" timeOffset="183552.64">23086 1907 27647 0,'0'0'2448'0,"0"0"-1952"0,0 0-496 0,0 0 0 16,0 0 240-16,0 0-48 0,0 0-16 0,0 0 0 15,0 0 784-15,0 0 144 0,0 0 48 0,0 0 0 0,0 0-464 0,0 0-96 16,3-4-16-16,1-3 0 0,2-1-208 0,0-1-48 16,1-1-16-16,0 0 0 0,-1-1-64 0,1-1-16 15,-1-2 0-15,-2-1 0 0,-1 1 32 0,-1 0 0 16,-1-1 0-16,-1 2 0 0,-1 1 224 0,-1 2 48 16,-2 3 16-16,-1 1 0 0,0 1 32 0,-1 1 16 15,0 3 0-15,-2 3 0 0,-1 2-288 0,0 3-64 16,1 4-16-16,-1 3 0 0,0 2-224 0,0 1 176 15,1 0-176-15,2 3 160 0,-1 2-160 0,3 1 0 0,1-1 144 16,1-1-144-16,4-1 0 0,1-2 0 0,1-1 0 0,2-3-192 16,1-1 192-16,3-2 0 0,2-1 128 0,3-2-128 15,0-1 0-15,1-3 0 0,2-2 0 0,3-1 0 16,1-2-240-16,1-2-16 0,1-3 0 0,2 0 0 31,0-3-2128-31,1-2-432 0</inkml:trace>
  <inkml:trace contextRef="#ctx0" brushRef="#br1" timeOffset="183992.69">21662 2868 10127 0,'-12'6'896'0,"3"-1"-704"16,1-2-192-16,-2 0 0 0,-1 1 3952 0,1-1 752 15,1 0 160-15,9-3 16 0,-7 5-2752 0,7-5-544 16,0 0-112-16,0 0-32 0,0 0-528 0,0 0-96 15,15 0-32-15,3-3 0 0,4 0-496 0,-1-1-96 16,8-4-32-16,7-3 0 0,8-3-160 0,9-4 0 0,7-3 0 0,5-2 128 16,2-2-128-16,7-3 0 0,8-1 144 0,3-3-144 15,2-2 0-15,3 0 128 0,3-2-128 0,1 1 0 16,4 1 0-16,-4 0 0 0,-6 0 0 0,0 2 128 0,-3 1-256 0,-5 5-64 16,-9 2 0-16,-8 3 0 0,-10 3 0 0,-9 4 0 15,-8 2 0-15,-6 1 0 31,-7 4-192-31,-5 3-64 0,-5 1 0 0,-7 2 0 0,-6 1-432 0,0 0-80 0,-8 7-32 0,-7 2-13040 16</inkml:trace>
  <inkml:trace contextRef="#ctx0" brushRef="#br1" timeOffset="184308.08">22118 2924 13823 0,'-21'5'1216'0,"11"-1"-960"0,-2 0-256 0,0 0 0 0,-3 1 2288 0,2-1 400 16,-1 1 96-16,0 1 16 0,-1 0-880 0,2-1-192 15,1 0-16-15,2-1-16 0,2 0-256 0,2 1-48 16,0-2-16-16,6-3 0 16,0 0-672-16,0 0-128 0,5 6-16 0,3-3-16 0,6-1-224 0,3-1-64 0,4-2 0 0,4-2 0 15,5-5-48-15,5-2-16 0,7-3 0 0,7-2 0 16,6-2 0-16,5-2 0 0,5-3 0 15,3-2 0-15,4-3-192 0,5-3 144 0,6-1-144 0,2-3 128 16,-1-3-128-16,0 2 0 0,0 3 144 0,-1 2-144 16,-1 2 0-16,-6 3 0 15,-8 3 0-15,-4 2 0 0,-5 3-192 0,-4 2-16 0,-4 3 0 0,-7 2 0 16,-5 3-240-16,-5-1-64 0,-4 4 0 0,-5-1 0 16,-4 1-1888-16,-5 1-384 0,-4 0-80 15</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50:28.935"/>
    </inkml:context>
    <inkml:brush xml:id="br0">
      <inkml:brushProperty name="width" value="0.05292" units="cm"/>
      <inkml:brushProperty name="height" value="0.05292" units="cm"/>
      <inkml:brushProperty name="color" value="#FF0000"/>
    </inkml:brush>
  </inkml:definitions>
  <inkml:trace contextRef="#ctx0" brushRef="#br0">18405 1242 1839 0,'0'0'0'0,"0"0"160"0,0 0-160 0,0 0 0 15,0 0 0-15,0 0 0 0,0 0 1744 0,0 0 320 16,0 0 64-16,0 0 16 0,0 0-880 0,0 0-176 16,0 0-48-16,0 0 0 0,0 0-288 0,0 0-64 15,6-4-16-15,-6 4 0 0,5-4-160 0,1 1-48 16,-6 3 0-16,6-3 0 15,0 0-160-15,0 1-48 0,1 0 0 0,1 0 0 0,-2 1-48 0,2 0-16 16,1-2 0-16,1 1 0 0,-1 0 0 0,2 0 0 0,0 0 0 0,2 1 0 16,0-2 0-16,1 2 0 15,1 0 0-15,3 0 0 0,0-1 0 0,1 1-16 16,1 0 0-16,3 1 0 0,0 1-176 0,2 0 192 16,0 0-192-16,0 0 192 0,2-1-192 0,0 2 0 15,-3-2 0-15,2 0 128 0,-1-1-128 0,1 1 128 0,2-1-128 0,2 1 128 16,1 1-128-16,4 1 128 15,0 1-128-15,2-1 128 0,2 0-128 0,0-1 128 16,2-1-128-16,-3 0 128 0,0-1-128 0,0 1 0 0,1 0 144 0,2 0-144 16,0 0 0-16,2 0 128 0,3 1-128 0,0-1 0 0,1 0 0 0,-1-1 0 15,-1-2 0-15,0-1 0 0,3 1 0 0,0 0 128 32,3-1-128-32,1-1 0 0,2 2 160 0,0-2-32 0,-4 0-128 0,-2-1 192 0,-2-1-192 0,-3 1 0 15,-2 1 0-15,-3 0 0 0,1 2 0 0,-2 1 176 16,1-1-176-16,-3 2 160 0,-2 1-160 0,-1 0 0 15,-2 0 0-15,-4 0 0 16,-2 0 0-16,-2 0 0 0,-3 0 0 0,-3 1 0 0,-1-1 0 0,-2 2 0 16,-1-2 0-16,-1 0 0 15,-2 1 0-15,-3 0 160 0,1-1-160 0,-7 0 160 0,0 0-320 0,0 0-64 16,0 0-16-16,0 0 0 16,0 0-1888-16,0 0-384 0</inkml:trace>
  <inkml:trace contextRef="#ctx0" brushRef="#br0" timeOffset="722.64">18477 1246 6447 0,'0'0'576'0,"0"0"-576"31,0 0 0-31,0 0 0 0,-8-2 1360 0,2 0 176 0,6 2 16 0,-6-1 16 0,6 1-272 0,-6-1-48 32,6 1-16-32,0 0 0 0,-5-2-368 0,5 2-80 0,0 0-16 0,0 0 0 0,0 0-544 0,0 0-224 15,0 0 176-15,0 0-176 0,0 0 128 0,0 0-128 16,0 0 0-16,0 0 0 0,0 0 0 0,0 0 0 15,0 0 0-15,0 0 0 0,0 0 128 0,6 2-128 16,1 0 0-16,0 0 0 0,-1-1 192 0,2 1-48 16,1 0-16-16,1-1 0 0,2-1 64 0,2 1 16 15,2-1 0-15,3 1 0 0,3 1 64 0,3-1 16 0,2 1 0 0,3 1 0 16,3 1-112-16,3-2-32 0,1-1 0 0,0-1 0 16,-1-1-144-16,0-1 192 0,3 0-192 0,0-2 192 15,3 2-192-15,3 1 192 0,4 0-192 0,1-1 192 16,2-3-64-16,-3 0-128 0,0-2 192 0,-1 1-64 31,2-2-128-31,0 0 128 0,2 2-128 0,-1 0 128 0,1 2-128 0,-1-1 0 0,-4 0 0 0,-2 1 0 0,-2-1 0 0,-1 1 0 16,-2 0 0-16,0 2 0 0,1 1 0 0,-1 1 0 31,-1 0 0-31,-1 0 0 0,-2 0 0 0,-2 1 0 16,-3 0 0-16,0 0 0 0,-7 1 0 0,-1-1 0 15,-2-1 0-15,-2 0 128 0,-2 1-128 0,-1 0 0 16,-2 0 0-16,-4-1 128 0,-1-1-128 0,-2 2 160 15,1 0-160-15,-1 0 160 0,-7-1-32 0,0 0 0 16,0 0 0-16,0 0 0 0,0 0-128 0,0 0 160 16,0 0-160-16,0 0 160 0,0 0-320 0,0 0-64 15,0 0-16-15,0 0 0 16,0 0-880-16,0 0-176 0,0 0-48 0,0 0 0 0</inkml:trace>
  <inkml:trace contextRef="#ctx0" brushRef="#br0" timeOffset="1289.73">18753 1274 1839 0,'0'0'160'0,"-6"1"-160"16,1-1 0-16,5 0 0 0,-6 1 1024 0,6-1 192 15,0 0 16-15,0 0 16 0,0 0-288 0,0 0-48 16,0 0-16-16,0 0 0 0,11 2-64 0,1-1-32 16,3 0 0-16,2-1 0 0,4-1 32 0,4-1 16 0,0-1 0 0,2 0 0 15,3-1-336-15,4 1-64 0,2 0 0 0,6 0-16 16,4 6-224-16,4-2-32 0,4 0-16 16,-1-2 0-16,-1-1-160 0,1-1 0 0,1 1 0 15,1 2 128-15,2 1-128 0,2 0 128 0,0-1-128 0,-2-1 128 16,-4-2-128-16,-2 0 0 0,-1-1 0 0,-1 2 128 0,1 0-128 0,-1-1 0 15,0 3 0-15,-2-1 128 0,-2-1-128 0,-3 1 0 16,-5-2 0-16,-1 1 128 0,-3 0-128 0,-4-1 0 16,-1 0 0-16,-4 2 0 0,0 0 0 0,-2 0 128 15,-2 0-128-15,-3 1 128 0,-4-1 128 0,-1 0 32 16,-3-1 0-16,-2 2 0 0,-7 0 544 0,0 0 96 16,0 0 32-16,0 0 0 0,6 3-448 0,-6-3-64 15,0 0-32-15,0 0 0 0,0 0-416 0,0 0 0 16,0 0 0-16,1 6 0 15,-1-6-1904-15,0 6-352 0</inkml:trace>
  <inkml:trace contextRef="#ctx0" brushRef="#br0" timeOffset="1449.65">20583 1234 22111 0,'0'0'1968'0,"0"0"-1584"0,0 0-384 0,0 0 0 16,0 0 768-16,0 0 64 15,0 0 0-15,0 0 16 0,0 0-656 0,0 0-192 0,0 0 0 0,0 0 128 16,0 0-128-16,0 0 0 0,0 0 0 0,0 0 128 16,0 0-128-16,0 0-256 0,0 0 64 15,0 0-10944-15</inkml:trace>
  <inkml:trace contextRef="#ctx0" brushRef="#br0" timeOffset="3305.46">22773 607 6447 0,'0'0'576'0,"0"0"-576"16,0 0 0-16,0 0 0 0,0 0 864 0,0 0 64 15,0 0 16-15,0 0 0 0,0 0 176 0,0 0 32 16,0 0 16-16,0 0 0 0,5-4-64 0,0-1-16 15,3 1 0-15,2 0 0 0,3-1-480 0,3 1-96 16,3-1-32-16,-2 1 0 0,0-3-32 0,2 1-16 16,2-2 0-16,0 0 0 0,1 1-112 0,1-1 0 15,0 1-16-15,6 0 0 0,-2-1-144 0,-1 3-32 16,-1-1 0-16,-2 3 0 0,-2-1-128 0,-2 2 128 0,-2 0-128 0,-3 1 128 16,-2 0-128-16,-1 0 128 0,-5-1-128 15,-6 2 128-15,0 0 128 0,0 0 32 0,0 0 0 16,0 0 0-16,-5-5 192 0,-1 2 32 0,-4 0 16 15,-1 0 0-15,-2 0-208 0,-2 2-32 0,0 0-16 0,-1 0 0 16,-2 1-128-16,-1 1-16 0,1 1-128 0,-2 1 192 16,0 1-192-16,1 1 128 0,-2 2-128 0,0 0 0 15,-1 2 0-15,2 1 0 0,-5 2 0 0,-2 3 0 16,-1 1 0-16,1 2 0 0,-1 0 0 0,3 1 0 0,4 1 0 0,-9 5 0 16,4 0 0-16,3 0 0 0,4-2 0 0,4 1 0 15,2-2-128-15,4-1 128 0,1-1 0 0,4-3 0 16,2-1 0-16,2-1 0 0,1-2 0 15,3-1 0-15,4-1-128 0,1-1 128 0,0-2 0 0,4-1 0 16,2-3 0-16,3-2 0 0,0-3 0 0,2-1 0 16,0 0 128-16,0-2-128 0,-1 0 256 0,0-2-32 15,-2-1-16-15,-2-2 0 0,-4-2 176 0,-2 0 16 16,-1-2 16-16,-3 0 0 0,-3-1 160 0,-1 2 16 16,-2 0 16-16,-2 1 0 0,-1 0-160 0,-5 1-48 15,0 0 0-15,-2 3 0 0,-1-1-208 0,0 2-32 0,-1 3-16 0,-1 2 0 16,0 2-144-16,0 1-176 0,-1 4 48 0,3 0 0 15,-3 1 384-15,3 1 96 16,1 2 16-16,1 1 0 16,-1 1-3280-16,1 1-656 0,1 1-128 0</inkml:trace>
  <inkml:trace contextRef="#ctx0" brushRef="#br0" timeOffset="3776.87">22992 886 4607 0,'0'0'400'0,"-2"-7"-400"0,1-1 0 0,0 1 0 15,0-1 2704-15,1 0 464 0,1 0 96 0,1 2 0 16,0-1-1760-16,1 1-352 0,1-1-80 0,1 2-16 0,0 0-128 0,1 1-32 16,1 0 0-16,-1 2 0 0,2 1-496 0,0 2-96 15,0 1-32-15,-2 3 0 0,0 1-272 0,-1 3 160 16,1 2-160-16,-2 0 128 0,-1 1 16 0,0 2 0 15,-2 0 0-15,-1 0 0 0,-1 2-16 0,-1 0-128 16,0 1 192-16,0-3-64 16,0-1-128-16,0-2 160 0,-2-1-160 0,2-2 160 0,1-2-160 0,1-6 160 15,0 0-160-15,0 0 160 0,0 0 208 0,0 0 32 16,0 0 16-16,0 0 0 0,0-6 144 0,1-2 16 16,1-2 16-16,-1-2 0 0,2-1-320 0,1-3-64 15,0 0-16-15,1-1 0 0,-1-1-192 0,2 0 0 0,-2 2 128 0,2 1-128 16,-4 3 0-16,1 1 176 15,0 1-176-15,0 4 160 0,-2 0 208 0,-1 6 32 0,0 0 16 0,0 0 0 16,0 0-112-16,0 0-32 0,0 0 0 0,-2 9 0 16,-1 1-272-16,2 2 0 15,1 0 0-15,0 1 0 0,1 0 144 0,2 0-144 0,1 0 0 0,0-1 144 16,0 0-144-16,0-2 0 0,2-1 0 0,0-2 0 16,2 0-288-16,2-3 64 0,1-1 16 0,2-3 0 31,0-3-512-31,4 0-112 0,1-2 0 0</inkml:trace>
  <inkml:trace contextRef="#ctx0" brushRef="#br0" timeOffset="4436.17">22861 1453 15663 0,'-5'-1'1392'16,"-2"0"-1120"-16,-1 1-272 0,2 0 0 0,0-1 1792 0,1 1 288 15,0 0 64-15,5 0 16 0,0 0-976 0,0 0-192 16,0 0-32-16,0 0-16 0,8 0-288 0,4-1-48 0,1-1-16 0,6-2 0 15,3 0-160-15,5-3-48 0,0 0 0 0,3-2 0 16,1 0-80-16,2 0-32 16,-3 0 0-16,3-1 0 0,1 3-112 0,-2 0-32 15,1 1 0-15,0 0 0 0,-4 2-128 0,-2 0 128 0,-1 2-128 0,-4-1 128 0,-2 1-128 0,-4 1 0 16,-2-1 0-16,-3 1 0 0,-4 1-176 0,-7 0-112 16,0 0-32-16,0 0 0 15,0 0-208-15,0 0-48 0,0 0-16 0,-7 4 0 0,-3-1 336 0,1 0 64 16,-2 1 0-16,-4-2 16 0,0 0 176 0,-2 1-160 15,-4 1 160-15,2-2-160 0,-2 1 160 0,-1 1-208 16,-1 1 80-16,0 0 128 0,-1 1-144 0,1 0 144 16,0 2 0-16,0 2 0 0,-1 1 0 0,0 1 0 15,-3 0 0-15,2 0 0 0,1 2 0 0,-1-1 0 16,-1 1 160-16,1 0-32 0,1 1 144 0,3 0 48 16,1 0 0-16,4 1 0 0,1 0-192 0,3 1-128 15,2-2 144 1,4 0-144-16,0-2 0 0,4 0 128 0,1-1-128 0,4-1 0 0,-1 0 160 0,4-2-16 15,2-1 0-15,1-2 0 0,4 1 192 0,0-3 48 0,3-2 0 0,0-1 0 16,0-3-192-16,0-1-16 0,-1-3-16 0,0 0 0 16,-1-2 32-16,-2 0 16 0,-5-1 0 0,1-1 0 15,-2-1 0-15,-2-1 0 16,-3-1 0-16,-2 2 0 0,-1 2-32 0,-2 1-16 16,-1-1 0-16,-2 1 0 0,0 2-16 0,-1 0 0 0,-1 3 0 0,-1 1 0 15,-4 0-144-15,1 2 0 0,0 1 144 0,-1 2-144 16,0 0-192-16,1 3-96 0,0 0-32 0,2 3 0 31,0 0-560-31,2 1-112 0,1 0-32 0,3 0-8240 0,0 0-1648 0</inkml:trace>
  <inkml:trace contextRef="#ctx0" brushRef="#br0" timeOffset="4970.35">23068 1686 11055 0,'0'0'976'0,"0"0"-784"15,0 0-192-15,0 0 0 0,0 0 928 0,4 8 144 16,1 0 16-16,-2-1 16 0,-1 2-80 0,1-1-32 15,-2 1 0-15,-1 1 0 0,1 0-96 0,0-2-32 16,0 2 0-16,0 0 0 16,1 0-384-16,-1-1-80 0,3-1-16 0,1 0 0 0,1 0-128 0,-2-1-16 15,-4-7-16-15,8 5 0 0,-1-3-16 0,2-2 0 16,-1-2 0-16,2-1 0 0,1-3 176 0,0 0 16 16,-1-3 16-16,0 0 0 0,0-2-96 0,-2-1-32 0,-1-1 0 15,0 1 0-15,-2 0-128 0,-1 1-32 16,0 0 0-16,-2 0 0 0,-1 1 448 0,-1 2 64 15,-2 0 32-15,1 2 0 0,-1 0 128 0,2 6 32 16,-3-5 0-16,3 5 0 0,-4-4-256 0,4 4-64 0,0 0 0 0,0 0 0 16,0 0-256-16,0 0-64 0,0 0-16 0,-3 7 0 15,0 2-176-15,3 1 0 0,2 1 0 0,-1 2-176 16,0 2 176-16,2 2 0 0,0 0 0 0,2 4 0 16,0 1 0-16,1 3-128 0,0 1 128 0,1 1 0 15,1 1 0-15,-3 1 0 16,2-1 0-16,-1 2 0 0,1 1 0 0,-2-1 0 0,-1 0 0 0,-1 1 0 15,-1-1 0-15,-2-1 0 0,0 0 0 0,-1 0 0 16,-1-2 0-16,-1 1 0 0,-2-2 0 0,0-2 176 16,-2-2-176-16,-1-1 160 0,0-3-160 0,-3-3 160 15,0-2-16-15,0-1 0 0,-1-3 0 0,-1-2 0 0,0-3 48 16,1-2 16 0,0-2 0-16,1-2 0 0,1-3 384 0,0-3 80 0,1-2 16 0,2-4 0 0,1-4 0 0,3-4 0 15,2-5 0-15,2-1 0 0,3 0-448 0,4-3-96 16,2-2-16-16,3 0 0 0,3 4-128 0,0 2 0 15,2 1 0-15,0 3-176 0,1 2 176 0,0 4 0 16,-1 1-144-16,1 4 144 0,-1 1-304 0,-1 4 16 16,1 0 0-16,0 3 0 15,-3 0-1312-15,1 2-256 0,0 2-48 0,-2 1-9072 16,-1 1-1824-16</inkml:trace>
  <inkml:trace contextRef="#ctx0" brushRef="#br0" timeOffset="8212.2">22994 2902 4607 0,'0'0'400'0,"0"0"-400"0,0 0 0 0,0 0 0 16,0 0 1328-16,0 0 176 0,0 0 32 0,0 0 16 15,0 0-64-15,0 0-16 0,0 0 0 0,0 0 0 16,0 0-336-16,0 0-80 0,0 0-16 0,0 0 0 15,0 0-384-15,0 0-80 0,-4-1 0 0,4 1-16 16,0 0-160-16,-4-5-16 0,4 5-16 0,-2-7 0 0,5-1 272 0,0 0 48 16,0-1 16-16,2-2 0 0,1-3-16 0,0 0 0 15,1 0 0-15,3-3 0 0,0-2-256 0,1 1-48 32,0 0-16-32,4 0 0 0,0 2-128 0,-5 5-32 0,1 0 0 0,2 0 0 0,0-1-16 0,2 1 0 15,0 1 0-15,-1 2 0 0,1 2-192 0,-2 1 144 16,-1 2-144-16,0 2 128 0,0 2-128 0,-1 1 0 15,1 1 0-15,-2 2 0 16,0 0-192-16,0 2 16 0,-2 1 16 0,-1 2 0 16,1-1-752-16,-1 2-160 0,-2 2-16 0,1 0-7104 15,-2 0-1424-15</inkml:trace>
  <inkml:trace contextRef="#ctx0" brushRef="#br0" timeOffset="8463.12">23224 2706 3679 0,'-11'-10'320'0,"7"6"-320"0,1-2 0 0,-4 1 0 16,1 0 3200-16,2 1 576 16,0 0 128-16,-2 1 0 0,1 2-2192 0,0 2-448 15,-1 3-96-15,-1 2-16 0,0 2-512 0,-1 6-96 16,0 3-32-16,2 4 0 0,-1 5-272 0,-1 2-64 0,-1 0-16 0,2 4 0 16,0 1-160-16,3 2 0 0,1 0 0 0,3 1-176 15,1-2 176-15,5-1 0 0,3-1 0 0,1-3 128 16,-4 0 0-16,4-3 0 0,1-3 0 0,2-1 0 15,2-3 240-15,-1-1 48 0,0-3 16 0,1-3 0 0,-1-2-96 0,2-2-16 16,-2-2 0-16,1-2 0 0,1-3-96 0,2-2-32 16,1-3 0-16,2-2 0 15,0-3-1952-15,-1-2-400 0</inkml:trace>
  <inkml:trace contextRef="#ctx0" brushRef="#br0" timeOffset="9437.61">23415 3123 21711 0,'-7'-9'960'0,"7"9"192"0,-3-6-912 15,0-1-240-15,3-1 0 0,0 2 0 0,0-1 592 0,2 0 80 16,0 1 16-16,1 0 0 0,1 1 128 0,2 0 16 16,-1 0 16-16,2 2 0 0,1 0-176 0,1 2-32 15,-2 2-16-15,2 2 0 0,-1 1-464 0,-1 2-160 0,0 1 0 16,2 5 144-16,-3 4-144 0,0-1 0 0,-4 1 0 0,0 0 0 15,-1 3 0-15,-1-1 0 16,-2 2 0-16,0-2 128 0,0-3-128 0,1 0 0 0,1-2 0 0,-2-6 128 16,0 0-128-16,2-7 0 0,0 6 144 0,0-6-144 15,0 0 192-15,0 0-48 0,0 0 0 0,0 0 0 16,4-6 112-16,-3-1 0 0,2 0 16 0,2-5 0 16,-2-4-96-16,1 0-32 0,1-2 0 0,0 1 0 15,1-2-144-15,-1 0 0 0,0 2 0 0,0 1 128 0,1 2-128 0,-2 2 0 16,0 2 0-16,-3 2 128 0,2 4-128 0,-3 4 160 15,0 0-160-15,0 0 160 0,0 0-160 0,-1 6 192 16,-2 3-192-16,3 1 192 0,-2 2-192 0,1 1 0 16,-1 1 0-16,1-2 0 0,1 2-144 0,0-1 144 15,1 0 0-15,0-1 0 0,0-1 0 0,2-1 0 16,0-2 0-16,0-2 0 16,-3-6 0-16,6 4 0 0,1-2 0 0,2-1 144 15,1-2 32-15,0-2 0 0,1-4 0 0,0 0 0 0,1-2 16 0,0-2 0 16,0-2 0-16,0-2 0 0,0-1-48 0,0-1 0 15,0 0 0-15,-1-1 0 0,-1 0-144 0,-1 1 192 16,-1-1-192-16,-2 4 192 0,1 2-192 0,-2 2 0 16,0 1 0-16,-2 3 0 0,-3 6 160 0,0 0 0 15,0 0 0-15,0 0 0 0,0 0-160 0,0 0 128 16,-2 7-128-16,2 5 128 0,-1 2-128 0,0-1 0 0,-1 0-192 16,0 1 192-16,2 1 0 0,0-1 0 0,0 0 0 0,2-1 0 15,0-1 0-15,0-1 0 0,0-1 0 0,1-1 0 16,2-1 0-16,-1-2 0 0,2 0 0 0,-1-3 0 15,2-1 0-15,-1-2 128 0,1-1-128 0,1-2 192 16,-1-1-32-16,2-3 0 0,0-1 0 0,0 0 0 16,-1-2 16-16,-1-2 0 0,1-2 0 0,-1 0 0 0,-2-1-16 0,1-2 0 31,-2 1 0-31,-1 0 0 0,-1 2-16 0,1 0 0 0,-2-1 0 0,0 2 0 0,0 2 48 0,0 1 0 16,-1 1 0-16,0 3 0 15,0 0-192-15,0 6 160 0,0 0-160 0,0 0 160 0,0 0-160 0,0 0 160 16,0 0-160-16,0 0 160 0,0 0-160 0,0 0 0 15,-1 8 0 1,0 2 0-16,0 1-176 0,1 2 176 0,0 3-128 0,0 0 128 0,1 2 0 0,0 3-128 16,1 1 128-16,4 13 0 0,-3-2 0 0,2 1-160 15,1 3 160-15,2 0 0 0,-3-2 0 0,3 1 0 16,0 1 0-16,0 0 0 0,0-2 0 0,1 1 0 16,1 1 0-16,-4-11 0 0,0 3 0 0,-1 0 0 15,1 0 0-15,-1-2 0 0,1 2 0 0,-1-3 0 16,0-1 0-16,1 6 0 0,-5-4 0 0,1-5 0 15,-4-3 0-15,1-3 144 0,-4-3-16 0,-1-2 0 16,0-3 0-16,-2-1 0 0,0-2 48 0,-2-1 0 16,-2-1 0-16,-1-3 0 0,0-4 0 0,0-1 0 0,0-4 0 0,-1-1 0 15,2-3 48-15,-2-2 16 0,-1-4 0 0,2-2 0 16,4-1 64-16,1-2 16 0,2-2 0 0,4-1 0 16,4-2-112-16,4 2-16 15,2-1 0-15,1 0 0 0,4-2-192 0,1 0 0 0,2 1 0 0,2-1 0 16,0-1 0-16,-5 11-256 15,2-1 48-15,2 2 16 0,-1-1-448 0,0 1-96 16,0 0-16-16,1 3 0 0,-1-1-1504 0,-1 4-304 16,0 2-64-16,-2 0-12640 0</inkml:trace>
  <inkml:trace contextRef="#ctx0" brushRef="#br0" timeOffset="10700.3">23756 134 10767 0,'8'-17'464'0,"-4"11"112"0,0 0-448 0,-1-1-128 15,2 0 0-15,-2 2 0 0,-1-1 272 0,0 1 48 16,0-1 0-16,-1 1 0 0,-2-1 432 0,-2 2 80 16,0 0 32-16,-1 0 0 0,-1 1-352 0,0 1-80 0,-2 1-16 0,-1 0 0 15,-1 1-416-15,-4 1 0 16,0 1 0-16,-3 0 0 0,-3 4 0 0,3-1 0 0,-4 2 0 0,-3 1 0 16,-3 5 0-16,0 1 0 0,0 1 0 0,-4 3 0 15,-2-1 0-15,-11 5 0 0,-3-1 0 0,-1 1 0 16,-3 0 0-16,-2 0 0 0,2-2 0 0,2 0 0 15,7-4 0-15,-1-1 0 0,2-3 0 0,2-1 0 16,-1-5 0-16,1 0 0 0,-3-2 176 0,3 0-176 31,-1-2 128-31,1 1-128 0,0 2 0 0,2-1 0 16,3-1 128-16,2 3-128 0,2-2 0 0,2-1 0 0,1 1 0 0,0-2 0 16,1 0 0-16,1-1 0 0,2 0 0 0,1-1 0 15,1 0 0-15,2 1 0 0,3 1 0 0,2-2 0 16,1 0 0-16,2 1 0 0,2 0 256 0,2 1-64 15,0-1 0-15,6-1 0 0,0 0-192 0,-3 7 0 16,1-1 128-16,0 2-128 0,2 0 0 0,2 2 0 16,-1 2 0-16,0 0 0 0,1 2 0 0,0 3 0 15,1 1-128-15,-1 2 128 0,0 1 0 0,1 1 0 16,0 1-128-16,5 20 128 0,0-5 0 0,-2-5 0 0,0-2-128 16,-1 1 128-16,1 1 0 0,0 1 0 15,1 3 0-15,0 3 0 0,1 3 0 0,2 1 0 16,1-2 0-16,-1 2 0 0,1 2 0 0,1 3 0 15,0-2 0-15,2 2 0 0,1 3 0 0,3 1 144 0,0 1-144 0,1 0 128 16,-1 0-128-16,0 1 0 0,-1 0 0 0,0 5 128 16,1 4-128-16,-6-20 128 0,0 4-128 0,0 5 128 15,0 3-128-15,2 7 0 0,-2 6 0 0,6 35 0 16,-1-16 0-16,-3-5 0 0,-3-4 0 16,-3-23 128-16,1 3-128 0,-2 0 0 0,1 1 0 0,1-2 128 15,0-3-128-15,0-2 128 0,-1-3-128 0,2-4 128 16,0-2 528-16,-1-2 112 0,1-1 0 0,0 0 16 15,1-2-176-15,-1 2-32 0,1-3-16 0,-3 1 0 16,0 1-416-16,0-1-144 0,1 0 0 0,-3-1 144 16,1 0-144-16,-1 0 128 0,0-1-128 0,-1 1 128 0,0-2-128 0,0 0 128 15,1-1-128-15,-1 0 128 0,1-1-128 0,-1-1 128 16,2-1-128-16,0-3 128 0,-1-2-128 0,1-4 0 16,2-2 144-16,-2-2-144 0,2-2 240 0,2-1-32 15,1-3 0-15,1-3 0 0,2-2 48 0,-1-1 16 16,4-3 0-16,0 0 0 0,1-3-272 0,3-1 128 15,1 0-128-15,1-1 0 0,3 0 160 0,-1 0-160 16,0-2 128-16,2 1-128 0,-1 0 0 0,1-1 0 16,-2-1 0-16,3 0 0 0,2-2 0 0,1 0 0 15,0-3-192-15,4 0 192 0,3-1-240 0,5-2 80 16,5-2 16-16,1-4 0 0,3-3 144 0,0-2 0 16,2-1 128-16,2-1-128 0,2 1 0 0,0 1 0 15,1 1 0-15,-2 1-128 0,-7 0 128 0,-1 2 0 16,-5 3 0-16,-2 1 128 0,-4 2-128 0,-2 1 0 15,-6 2 0-15,-7 1 128 0,-1-1-128 0,-3 3 0 0,-4-1 0 0,-2 1 0 16,-1 2-384-16,-4 0 0 16,-3 0 0-16,-1-2-10656 0</inkml:trace>
  <inkml:trace contextRef="#ctx0" brushRef="#br0" timeOffset="11481.02">23861 338 8287 0,'2'-17'736'0,"1"11"-592"0,-1-2-144 0,0 1 0 16,0 0 128-16,0 0-128 0,-1-1 192 0,2 3-64 16,-1-1 80-16,-2 6 16 0,2-4 0 0,-2 4 0 15,0 0 0-15,0 0 0 0,0 0 0 0,0 0 0 16,6 5-96-16,-1 3 0 0,-1 1-128 0,1 2 192 0,-1 1-192 0,2 1 0 15,-2 2 0-15,1-1 0 16,-1 1 0-16,0 2 0 0,2-1 0 0,-3 6 0 0,2 5 0 0,-1-1 0 16,1 6 0-16,2 5 0 0,0 4 0 0,-1 3 0 15,0 3 0-15,0 4 0 0,2 4 0 0,2 18 0 16,0-4 0-16,0 0 0 0,1 0 0 0,1 2 0 16,1 0 0-16,1 1 0 0,2-3 0 0,1 0 0 15,2 0 0-15,2-3 0 0,1-3 0 0,2 0 0 16,0-1 176-16,3-3-176 0,0-5 832 0,0-1 64 15,-2-1 16-15,-1-2 0 0,-2-1-448 0,-1-2-80 16,0 0-32-16,-1 2 0 0,-3-1-224 0,-1-2-128 0,-3-2 128 0,-2 0-128 16,0 1 128-16,-2-1-128 0,-2 2 128 0,1 1-128 15,-1-2 0-15,-2 1 0 16,0 0 0-16,-1-1 0 0,0-1 0 0,1 0 128 0,-2-1-128 0,2 0 0 16,-1 0 0-16,0-2 0 15,1-3 0-15,0 0 0 0,1-2 144 0,-1-3-144 0,1-2 192 0,-1-3-192 16,0-1 656-16,0-3 32 0,1-3 0 0,-2-1 0 0,0-1-304 0,2 1-48 15,-3-1-16-15,2-2 0 0,0-1-112 0,1-2-16 16,-1-1-16-16,2 1 0 0,-3 0-48 0,2-2 0 16,-3 0 0-16,0 0 0 0,1 0-128 0,-2 0 0 15,-2 2 0-15,0-1-6176 16,-1 1-1344-16</inkml:trace>
  <inkml:trace contextRef="#ctx0" brushRef="#br0" timeOffset="11607.24">24764 3550 27647 0,'-6'-13'2448'0,"6"13"-1952"0,0 0-496 0,0 0 0 16,0 0-512-16,0 0-192 0,0 0-32 0,0 0-16 16,0 0-432-16,0 0-96 0,0 0 0 0</inkml:trace>
  <inkml:trace contextRef="#ctx0" brushRef="#br0" timeOffset="55189.53">10797 11069 4895 0,'0'0'208'0,"0"0"48"0,11-2-256 0,0 0 0 15,0 0 0-15,-1 0 0 0,-10 2 176 0,11-3-32 16,0 0 0-16,1 1 0 0,0 0 0 0,1 1 0 16,-1 0 0-16,0-1 0 0,0 1-144 0,1 0 0 15,-1 0 0-15,3 0 0 0,0 1 0 0,1 0 0 16,1 0 0-16,1 0 0 0,-1 0 0 0,2 0 0 15,1-2 144-15,-2 1-144 0,3 0 0 0,0 0 0 16,-2-2 0-16,0 1 0 0,-2 0 0 0,2 0 0 16,-2 0 0-16,3 0 0 0,-1 1 0 0,0 0 128 0,0 0-128 0,1 0 0 15,0 1 0-15,1 0 128 0,-1 0-128 0,1 1 0 16,1 0 0-16,1 0 128 0,0 2-128 0,0-2 0 16,0-1 0-16,0 0 0 0,1 0 0 0,-2-1 0 15,-1-1 0-15,-1 1 0 0,-1 0 0 0,-1 0 0 16,1 0 0-16,1-1 144 0,-1 0-144 0,0 1 0 15,0-1 0-15,1 1 0 0,0 0 0 0,1 0 0 16,0 1 0-16,1 0 0 0,2 0 0 0,-1 0 0 16,0-1 128-16,0 0-128 0,0-1 0 0,0 0 0 0,0-1 336 0,-1 1-32 15,0-2-16-15,-2 0 0 0,-1 1 96 0,-2 0 0 16,1 0 16-16,1 0 0 16,-2 2-144-16,2 0-48 0,-1 0 0 0,0 0 0 0,1 1-208 0,0 1 144 15,-1 0-144-15,4 1 128 0,2 2-128 0,-1-1 128 16,0-1-128-16,0 1 128 0,0 0-128 0,0-1 0 15,1-1 0-15,-1 0 0 0,-1-1 0 0,-1 0 0 16,0 0 0-16,-1 0 0 0,3 0 0 0,-1 0 0 16,-1 0 0-16,1 0 0 0,0 1 0 0,1 1 0 15,0-1 0-15,2 2 0 0,3-2 0 0,-1 1 0 0,0-1 0 0,0 0 128 16,2-1-128-16,0-1 0 0,-3 0 0 0,-1 1-176 16,-1 0 176-16,2 0 192 0,0 0-32 0,-1 0-16 15,1 0-16-15,-1 1-128 0,3 1 192 0,-3 0-64 16,0 2-128-16,3-1 128 0,1 0-128 0,1 1 128 15,1-1-128-15,-1 0 0 0,-1-1 0 0,0 1 0 16,-3-2 0-16,0 1 0 0,-1 0 0 0,0 0 128 16,-1 1-128-16,1 0 0 0,-1 0 0 0,1 0 0 15,0 1 0-15,3-1 0 0,2 3 0 0,0-2 128 16,1-1-128-16,2 1 0 0,1 0 0 0,-2-2 0 16,-2-2 0-16,0 1 0 0,0 0 0 0,0-1 0 15,0 0 0-15,-1 3 0 0,0-2 0 0,2 2 0 16,2-1 0-16,2 0 0 0,1 1 0 0,1-1 0 15,0-2 0-15,2 0 0 0,-8-4 0 0,1 2 0 0,-1 0 0 0,0 1 0 16,0 1 0-16,0 0 0 0,-1 0 0 0,3 0 0 16,1 0 160-16,2 0-160 0,-2 0 128 0,1 0-128 15,1-1 0-15,-3 0 0 0,-1-1 0 0,0-1 160 16,0 1-160-16,-2 0 128 0,-2 0-128 0,2 0 0 16,-1 0 0-16,1 2 128 0,2 2-128 0,1-1 0 15,0-1 0-15,1 0 128 0,0-3-128 0,-2 1 0 16,-2 0 0-16,-2 0 0 0,-2 0 0 0,0-1 0 15,1 1 0-15,-1 0 128 0,-2 0-128 0,1 1 0 16,-2 1 0-16,3 1 0 0,-1 0 0 0,3-1 0 0,-1 0 0 0,1 0 0 16,-2 0 0-16,2 0 0 0,0-1 0 0,-1 0 128 15,-3 0-128-15,-1 0 0 0,1-2 144 0,-1 1-144 32,2 0 0-32,0 1 0 0,-3-1 0 0,1 1 0 0,-1 1 0 0,0 0 0 0,-1-2 0 0,3 2 0 15,0-1 176-15,0 1-48 0,1 0 0 0,0-1 0 16,-2 0 256-16,1 0 64 0,-1-1 0 0,-1 0 0 15,-1-1-240-15,0 1-32 0,-1 0-16 0,2 0 0 16,0 0-160-16,1 1 128 0,-1-1-128 0,1 2 128 16,-1 0-128-16,0 0 128 0,0 0-128 0,2 0 128 15,2 0-128-15,-1-1 192 0,0 0-192 0,2 0 192 16,1 0-192-16,0-1 128 0,-3-1-128 0,-1-1 128 16,-1 0 96-16,2 1 16 0,0-2 0 0,1 2 0 0,0 2-16 0,-1-1 0 15,-1-2 0-15,1 2 0 16,1 1-48-16,0 0-16 0,2 0 0 0,-1 1 0 15,2 0-160-15,-2-1 0 0,1-2 0 0,-3 1 128 0,-2-1-128 0,-1 0 0 32,-3-2 0-32,1 2 128 0,-1 0-128 0,0-1 0 0,-1 1 0 0,-2 0 128 0,0-1-128 0,-2 1 0 15,0-1 0-15,-2 2 128 0,-1-1 32 0,-2 1 0 16,-9 2 0-16,11-2 0 0,-4 0 144 0,-7 2 16 16,0 0 16-16,6-4 0 0,-6 4-80 0,0 0-32 15,0 0 0-15,0 0 0 16,6-4-224-16,-6 4 0 0,0 0 128 0,0 0-128 0,0 0 0 0,0 0-256 15,0 0 48-15,0 0 16 16,0 0-384-16,0 0-64 0,0 0 0 0,0 0-5264 0,0 0-1056 0</inkml:trace>
  <inkml:trace contextRef="#ctx0" brushRef="#br0" timeOffset="59609.53">7162 11581 4607 0,'0'0'400'0,"0"0"-400"16,0 0 0-16,0 0 0 0,0 0 928 0,0 0 96 15,0 0 32-15,0 0 0 0,0 0-528 0,0 0-96 16,0 0-32-16,0 0 0 0,0 0-272 0,0 0-128 16,0 0 128-16,0 0-128 0,0 0 0 0,0 0 0 15,0 0 0-15,0 0 0 0,0 0 128 0,0 0-128 16,9 5 128-16,-1-1-128 15,-8-4 336-15,13 2-16 0,0-2 0 0,0 0 0 0,0 0 48 0,3 0 0 16,0 0 0-16,2 0 0 0,1 0-112 0,3 0 0 0,2 0-16 0,2 0 0 16,1 0-32-16,4 0 0 0,0-1 0 0,0 0 0 31,-5-1-48-31,2-1-16 0,-1 1 0 0,1 0 0 0,0 0-144 0,1 1 0 0,-2 0 0 0,1 1 128 16,-2 0-128-16,2 2 0 0,0 0 0 0,1 0 0 15,-1 0 0-15,-2-1 0 0,-1-1 0 0,-1 0 0 16,-2 0 0-16,-2 0 0 0,-2 0 0 0,-4 0 128 15,-3 0-128-15,0 0 0 0,-1 0 0 0,-10 0 128 16,9 0-128-16,-9 0 128 0,0 0-128 0,0 0 128 16,0 0-128-16,0 0-176 0,0 0 48 0,0 0 0 31,0 0-240-31,0 0-32 0,0 0-16 0,0 0 0 0,-9 0-624 16,0 2-128-16,-1-1-32 0,0 1 0 0</inkml:trace>
  <inkml:trace contextRef="#ctx0" brushRef="#br0" timeOffset="60160.15">6936 11496 4367 0,'15'1'192'0,"-5"-1"48"0,2-1-240 16,1 0 0-16,1 0 0 0,2 0 0 0,1-1 304 0,-1 1 16 0,-1-2 0 0,0 1 0 0,-1 0 128 0,1 0 16 16,0 0 16-16,1 1 0 0,-1-1-208 0,2 2-32 15,0 2-16-15,2-1 0 0,0-1-32 0,0 2-16 16,1-1 0-16,2 1 0 0,2 0 16 0,2 1 16 15,0-1 0-15,3 0 0 0,-1-2 0 0,2 0 0 16,0-1 0-16,-3 0 0 16,-1 0-16-16,-2-2-16 15,-1 0 0-15,0 1 0 0,0 0-176 0,1 0 128 16,0-2-128-16,0 3 128 0,-1 0 64 0,-1 0 16 0,0-1 0 0,1 1 0 16,1 1 144-16,-1-1 32 0,0-2 0 0,-4 1 0 15,-2 0 32-15,0 1 16 0,-3-1 0 0,-1-1 0 16,0 1-176-16,-4 1-48 0,0 1 0 0,-9 0 0 15,0 0-208-15,8 3-160 0,-8-3 32 0</inkml:trace>
  <inkml:trace contextRef="#ctx0" brushRef="#br0" timeOffset="63231.15">12935 11717 4607 0,'0'0'192'0,"-9"-5"64"0,0-1-256 0,1 2 0 16,2-2 0-16,-2 2 0 0,0-1 1088 0,1-1 192 16,0 1 16-16,1-1 16 0,-1 1-912 0,0-1-176 15,0-1-32-15,1 2-16 0,1-1-176 0,-1 2 0 16,0 0 0-16,0-1 128 0,2 0-128 0,0-1 0 15,4 6 0-15,-4-5 0 0,1-1 0 0,-1 1 0 16,4 5 0-16,-3-6 128 0,1 0-128 0,2 6 0 0,-5-6 0 0,5 6 0 16,0 0 0-16,-3-6 0 0,3 6-144 0,-2-8 144 15,-1 1 0-15,3 7 0 0,0 0 0 0,-5-4 0 16,5 4 0-16,-4-6 0 0,-1 2-128 0,5 4 128 16,0 0 0-16,0 0 0 0,-6-3 0 0,6 3 0 15,0 0 128-15,0 0-128 0,0 0 176 0,0 0-176 16,0 0 192-16,0 0-64 0,0 0 0 0,0 0-128 15,0 0 256-15,0 0-64 0,0 0-16 0,2 8 0 16,-2-8 0-16,6 8 0 0,-6-8 0 0,9 7 0 16,2-1-48-16,3 0 0 0,1-2 0 0,3 0 0 15,-1-1 16-15,3-1 0 0,0 1 0 0,3 0 0 16,1-2-144-16,0 0 192 0,1 0-192 0,-2-1 192 0,0 0-192 0,1 0 0 16,1 0 0-16,2 0-176 15,0 0 176-15,3 1 0 0,0 0 128 0,4 0-128 0,3 0 0 0,3 0 0 16,0 0 0-16,1-1-128 0,-2-1 128 0,0 1 0 15,2 0 0-15,-2 0 0 0,0-1 0 0,2 1 0 16,2 0 128-16,3 0-128 0,3 0 0 0,1 1 0 16,-1 0 0-16,0-1-128 0,-5 0 128 0,2 0 0 15,0 0 0-15,4 2 0 0,0-2 0 0,4 1 0 16,3 0 128-16,-2 0-128 0,-4 0 0 0,1-1 0 0,-1-1 0 0,5 0-128 16,4 1 128-16,1 0 0 0,2 0 0 0,-1 0 0 15,-5-2 0-15,0 0 0 0,1 1 0 0,4 1 0 16,3 0 0-16,0 0 128 0,0 1-128 0,-2 1 0 15,-4-1 0-15,0 1 0 0,-1-1 0 0,6 1-128 16,4 0 128-16,-2 2 0 0,-5-1 0 0,-2 0 0 16,0 1 0-16,1-1 0 0,3 0 0 0,2 0 0 15,1 0 0-15,-4-1 0 0,-4 0 0 0,-1-1 0 16,-2-1 0-16,0 0 0 0,1 0 0 0,1 0 0 16,0 0 0-16,-5 0 128 0,-5 0-128 0,-2 0 0 15,-2-2 240-15,-2 0-32 0,-2 0 0 0,-3-1 0 16,-2 1 496-16,0 1 112 0,-1 0 16 0,-1 0 0 15,-3 0-368-15,-2 0-64 0,-2 1-16 0,-3 1 0 16,-4-1-176-16,-4 0-32 0,-2-1-16 0,-1 1 0 0,-11 0-160 0,8-1 128 16,-8 1-128-16,0 0 128 15,0 0 0-15,0 0 0 0,0 0 0 0,0 0 0 16,0 0-608-16,0 0-128 0,-14-3-32 0,-5 2-7472 0</inkml:trace>
  <inkml:trace contextRef="#ctx0" brushRef="#br0" timeOffset="64066.42">13051 11445 9039 0,'0'0'384'0,"0"0"112"0,-4-5-496 0,4 5 0 16,-4-6 0-16,4 6 0 0,0 0 992 0,0 0 96 15,0 0 32-15,0 0 0 0,0 0-704 0,0 0-144 16,0 0-16-16,8-5-16 0,1 3-240 0,1 1 0 0,2 2 0 0,0 0 0 15,0-1 0-15,4 2 0 16,1 0 0-16,2 1 0 0,3-2 0 0,-1 1 0 0,2 0 0 0,5 1 0 16,1 1 0-16,4-1 0 0,4-1 0 0,-2-1 0 15,-1 0 0-15,0-1 0 0,-1-1 0 0,2 0 0 16,1 1 0-16,2 0-128 0,0 4 128 0,4-1 0 16,3 2 0-16,3-1 0 0,2-3 0 0,-1-1 0 15,-4 0-128-15,0 2 128 0,1 0 0 0,1 1 0 16,1 1 0-16,5 0 0 0,7 1 0 0,-2-2 0 15,-2-3 0-15,0 1 0 0,0 0 0 0,2 1 0 16,2 2 0-16,5 0 0 0,3-1 0 0,-2-1 0 16,-6 1 0-16,-1-2 0 0,3 0 0 0,3 2 0 0,2 3 0 0,-2-3 0 15,1-1 0-15,-2 0 0 0,-3 1 0 0,1 0 0 16,-2 0 0-16,6 3 0 0,3-1 0 0,-2 1 0 16,-5-6 0-16,0 2 0 15,0 2 0-15,3 1 0 0,2-1 0 0,2 0 0 0,-2 0 0 0,-2-1 0 16,-4-1 0-16,-3 0 0 0,1 2 0 0,2 0 224 15,4-1-64-15,-2 1-16 0,-5-2-144 0,-1 1 192 16,-2 1-192-16,-3-1 192 0,-2-1-64 0,0 0-128 16,2 0 192-16,0 1-64 0,-3-1-128 0,-4 0 192 0,-6 0-192 15,-2 0 192-15,-2 2-64 0,-2-2 0 16,-3-2 0-16,-2 0 0 0,-2-1-128 0,-3 1 192 0,-2-1-192 0,0 1 192 16,-2 0 0-16,-2 0 16 0,0 1 0 0,-5-1 0 15,-1 0-16-15,-2 0 0 0,-2 0 0 0,-7 0 0 16,9 0-16-16,-9 0-16 0,0 0 0 0,0 0 0 15,0 0-160-15,0 0 128 0,0 0-128 0,0 0 128 47,0 0-592-47,0 0-128 0,0 0-32 0</inkml:trace>
  <inkml:trace contextRef="#ctx0" brushRef="#br0" timeOffset="64252.66">17478 11618 11967 0,'0'0'1072'0,"0"0"-864"0,-2-7-208 0,2 7 0 0,-3-9 1280 16,2 1 192-16,1 8 64 0,0 0 0 0,0 0-800 0,0 0-160 31,0 0-16-31,0 0-16 0,0 0-544 0,0 0-176 0,0 0 0 0,0 0 0 0</inkml:trace>
  <inkml:trace contextRef="#ctx0" brushRef="#br0" timeOffset="72316.45">20484 14180 6447 0,'0'0'576'0,"0"0"-576"0,0 0 0 0,0 0 0 15,0 0 1280-15,0 0 128 0,0 0 48 0,0 0 0 16,0 0-192-16,0 0-48 16,-4-4 0-16,4 4 0 0,0 0-336 0,0 0-80 15,0 0-16-15,0 0 0 0,7-5-240 0,3 2-48 16,2 0-16-16,3 0 0 0,2-1-32 0,4 1-16 15,2-1 0-15,3-2 0 0,0-2 128 0,2 1 16 16,-1-2 16-16,1 0 0 0,-1 0-192 0,1 2-32 0,-1-1-16 0,1 1 0 0,0 1-160 0,0 0-16 16,-1 0-16-16,0 0 0 0,-2 2-160 0,-1-1 160 15,-2 1-160-15,-2-1 160 0,-3 0-160 0,-1 1 128 16,-5-1-128-16,-2 1 128 0,-3 0 16 0,-6 4 0 16,0 0 0-16,0 0 0 0,0-7 240 0,0 7 64 15,-4-8 0-15,-5 3 0 0,-1-1 64 0,-2 1 32 16,-7 0 0-16,0 2 0 0,-3 0-304 0,-3 1-64 0,-1 2-16 0,0 2 0 15,-1 0-160-15,-1 0 128 0,-3 2-128 0,0 3 128 32,1 1-128-32,-1 3 0 0,-3 3 144 0,-2 1-144 0,-4 4 0 0,1 3 144 0,0 3-144 0,2 3 0 31,0 2 0-31,2 1 0 0,5 2 0 0,2 3 0 0,5 0 0 0,3-1 0 0,3 0 0 0,3-2 0 16,5-2 0-16,3-2 0 0,2 0 0 0,4-2 0 15,0-2 0-15,2-2 0 0,3-3 0 0,3-3-144 16,2-4 144-16,3-2 0 0,3-2 0 0,1-3 0 15,3-1 144-15,3-3 112 0,3-3 32 0,2-2 0 16,1-1 80-16,-1-4 16 0,1-2 0 16,-2-1 0-16,-1-2 0 0,-3-3 16 15,-6-3 0-15,-1-2 0 0,-6-1 32 0,-3 0 0 0,-3 0 0 0,-4 1 0 0,-3 0 80 0,-2 2 32 16,-4 1 0-16,-1 3 0 0,-2 1-144 0,-2 3-16 16,-3 3-16-16,-1 2 0 0,-2 3-240 0,0 3-128 15,-1 3 160-15,2 5-160 0,1 2-144 0,0 2-128 16,0 1-32-16,3 2 0 31,2 3-864-31,2 0-176 0,2 0-48 0,3 3 0 16,3 2-1744-16,3 1-336 0,3 9-80 0,4-5-16 0</inkml:trace>
  <inkml:trace contextRef="#ctx0" brushRef="#br0" timeOffset="72913.39">20856 14624 21599 0,'-7'-10'960'0,"4"4"192"0,-1-2-928 0,1 1-224 15,3-3 0-15,0 1 0 0,-1 0 752 0,0 0 96 16,0 1 32-16,1-1 0 0,2 1-272 0,3 0-48 15,-1 1-16-15,3-1 0 0,-1 3-128 0,3 1-32 16,0 2 0-16,0 1 0 0,1 1-176 0,0 2-32 16,-1 3-16-16,1 1 0 0,-1 2-160 0,0 3 0 0,-1 1 0 15,-2 2 0-15,0 2 0 0,-2 0 0 0,-1 1 0 0,0 1 128 16,-1 2 0-16,-1 0-128 0,-1 1 192 0,1-4-64 16,-2 0-128-16,-1-4 160 0,0-2-160 0,-1-1 160 15,0-1-16-15,3-9 0 0,-5 6 0 0,5-6 0 16,0 0 336-16,0 0 64 0,-7 0 16 0,7 0 0 15,-6-5 144-15,3-3 48 0,1-2 0 0,1-2 0 16,1-4-256-16,2-4-48 0,0-2-16 0,3 0 0 16,1-1-240-16,2 0-64 0,1 0 0 0,1 2 0 15,2 2-128-15,0 4 0 0,0 0 0 0,0 4 0 16,0 3 0-16,1 2 0 0,1 2 144 0,0 3-144 0,-2 3 0 0,1 3 0 16,-1 2 0-16,0 2 128 0,2 3-128 0,-3 1 0 15,-2 3 0-15,0 2 0 0,-1 0 0 0,-3 0 0 16,1 3 0-16,-3 0 0 0,-1 0-192 0,0-1 0 15,-4-1 0-15,1-2 0 16,-1 0-1472-16,-1-1-288 0,-3 0-64 0</inkml:trace>
  <inkml:trace contextRef="#ctx0" brushRef="#br0" timeOffset="73888.5">20680 15374 18655 0,'0'0'832'0,"-9"-4"160"0,0 1-800 0,2 0-192 0,-1 1 0 0,8 2 0 16,-8-3 944-16,8 3 144 0,-7-2 16 0,7 2 16 15,0 0-64-15,0 0-16 0,0 0 0 0,0 0 0 16,0 0-528-16,0 0-128 0,13-4 0 0,1-2-16 16,1 0-32-16,3-2 0 0,1-2 0 0,2 0 0 15,1-1 64-15,1 1 16 0,2 0 0 0,4-2 0 16,1-1-208-16,2 1-32 0,-1 2-16 0,2 1 0 0,-2 1-160 15,0 0 0-15,-3 0 0 0,0 3 128 0,-6-1-128 0,-2 2 0 16,-4 0 144-16,-2 1-144 0,-1 0 128 0,-6 0-128 16,-7 3 128-16,0 0-128 0,0 0 208 0,0 0-16 15,0 0-16-15,0 0 0 16,0 0 16-16,0 0 16 0,0 0 0 0,-7-5 0 0,-2 2 0 0,-2 1 0 16,-4-1 0-16,1 2 0 0,-1 1-208 0,-3 0 176 15,-4 0-176-15,-2 1 160 0,-1 2-160 0,-2-1 0 16,0 1 0-16,-2 2 0 0,-1 1 128 0,1 1-128 0,0 2 128 15,1 2-128-15,-1 2 224 0,-1 2-32 0,1 2-16 0,-2 1 0 16,0 3-48-16,0 1-128 0,0-1 192 0,5 1-64 16,3-1-128-16,3 1 0 0,4 0 0 0,2 0 128 15,3-1-128-15,5 0 0 0,1 0-160 0,4 0 160 16,1 0-176-16,4-2 176 0,1-1-192 0,5-2 192 16,0-1-144-16,2-2 144 0,1-4 0 0,4-2-144 15,1-1 144-15,3-2 0 0,0-1 0 0,1-5-128 16,0-1 128-16,-1-2 0 0,-2-1 128 0,-2-3-128 15,-2-2 224-15,-4-1-32 16,-3-2 0-16,0 0 0 0,-3-3 80 0,-2 2 16 0,-5-1 0 0,1 2 0 16,-4 1 160-16,0 1 16 0,-1 2 16 0,-2 1 0 15,-3 2-176-15,-1 3-48 0,-2 2 0 0,1 2 0 16,-5 3-256-16,2 3 0 0,-2 0 0 0,2 3 0 16,-4 2-448-16,3 1-160 15,3 1-32-15,3 2 0 16,2 0-2208-16,4 2-448 0,1-1-96 0,6-1 0 0</inkml:trace>
  <inkml:trace contextRef="#ctx0" brushRef="#br0" timeOffset="74203.17">21153 15474 32943 0,'-12'-11'1456'0,"5"5"304"0,0 1-1408 0,2 0-352 0,5 5 0 0,-6-2 0 16,6 2 0-16,0 0 0 0,-8 2 0 0,8-2 0 15,-6 9 0-15,1 2-160 16,-1 1 160-16,3 3 0 0,1 1-176 0,-1 2 176 0,-2 2-160 0,3-1 160 16,1 1 0-16,0-1-144 0,0 0 144 0,1-1 0 15,0 2 0-15,2 0 0 0,1-1 0 0,0-1 0 16,2 0 0-16,-1-2 0 0,4-1 0 0,0-3 0 15,-2-2 128-15,2-2-128 0,1-1 128 0,0-1-128 16,0-2 128-16,1-2-128 0,-1-2 160 0,1-1-160 16,-1-3-160-16,1-2-128 0,-1-2-32 0,0-3-13968 15</inkml:trace>
  <inkml:trace contextRef="#ctx0" brushRef="#br0" timeOffset="74359.85">21144 15697 18431 0,'-13'-2'1632'0,"1"0"-1312"15,1 0-320-15,2-1 0 16,9 3 2816-16,0 0 480 0,0 0 96 0,0 0 32 0,0 0-2448 0,3-7-480 16,5 0-112-16,4-1 0 0,1 0-384 0,5-2 0 15,0-1 0-15,1-3-192 16,2-1-864-16,1-3-176 0,1-1-48 0</inkml:trace>
  <inkml:trace contextRef="#ctx0" brushRef="#br0" timeOffset="74816.14">20459 14385 9215 0,'0'0'400'0,"0"0"96"0,0 0-496 0,1-7 0 0,-1 0 0 0,0 7 0 16,2-9 1840-16,0 0 272 0,1 1 48 0,-3 8 16 15,3-9-736-15,1 3-144 0,-4 6-16 0,7-7-16 16,-1 1-416-16,1 1-80 0,-7 5 0 0,10-2-16 15,0 1-432-15,0 3-96 0,-1 3-16 0,0 1 0 16,2 4-208-16,0 3 0 0,2 2 0 0,-2 1 0 16,-2 1 0-16,2 0-192 0,3 0 192 0,-2-2-7424 15,0 2-1376-15</inkml:trace>
  <inkml:trace contextRef="#ctx0" brushRef="#br0" timeOffset="75901.64">20897 16887 24767 0,'-11'-8'1088'0,"5"3"240"0,1 1-1072 0,-1-1-256 0,1 1 0 0,0-2 0 15,2 0 144-15,1-2-16 0,2-1-128 0,0-1 192 16,2-1 128-16,2-2 32 0,4-2 0 0,3-2 0 16,2 0 16-16,4-4 0 0,3-2 0 0,5-1 0 15,5-4 240-15,1 2 48 0,4-1 16 0,-1 3 0 16,-1 1-32-16,0 2 0 0,-1 2 0 0,-2 2 0 15,-1 1-256-15,0 6-64 0,-1 4-16 0,1 3 0 16,-2 1-304-16,-3 5 160 0,1 1-160 0,-2 3 128 16,-2 0-128-16,-2 2 0 0,-1 1 0 0,-1 1 0 0,-1 0-128 15,-4 2-128-15,-2 2 0 0,-1-1-16 16,-4 2-512-16,0 0-112 0,-3-1 0 16,-2-2-16-16,-3 1-176 0,-3-2-48 0,-2-2 0 0,1-2 0 15,-3-1 16-15,0-4 0 0,-1-1 0 0,1 0 0 16,-1-4-336-16,1-1-64 0,-1-3-16 0,1-4-6464 0</inkml:trace>
  <inkml:trace contextRef="#ctx0" brushRef="#br0" timeOffset="76121.37">21387 16560 4607 0,'-7'-14'192'0,"2"7"64"0,-1-2-256 0,-2 1 0 16,1 3 0-16,-2 0 0 15,2 1 3920-15,-1 2 752 0,-1 1 128 0,0 3 48 0,1 2-2880 0,0 3-576 16,1 2-112-16,0 3-32 0,-1 2-800 0,-1 4-144 16,0 0-48-16,4 5 0 0,-3 4-64 0,3 1 0 15,-1 3-16-15,2 2 0 0,0 5 48 0,1-1 16 0,0-1 0 0,2 1 0 16,0 1 80-16,0-1 0 0,1-1 16 0,2-1 0 15,2-1-160-15,2-2-48 0,-1-5 0 0,3-2 0 16,3-3 128-16,-2-4 0 0,2-1 16 0,1-3 0 16,2-2 0-16,1-3 0 0,2-1 0 0,1-4 0 15,0-3-112-15,3-2-32 0,0-3 0 0,4-3 0 32,3-3-432-32,0-4-80 0,3-4-32 0,-2-3-13856 0</inkml:trace>
  <inkml:trace contextRef="#ctx0" brushRef="#br0" timeOffset="76749.69">21806 17193 25791 0,'-5'-12'1152'0,"3"4"224"0,1 0-1104 0,2-1-272 0,1 0 0 0,1 0 0 15,3 0 320-15,-1-1 0 0,2 1 0 0,0 0 0 16,1 0 144-16,1 2 48 16,1 2 0-16,1 2 0 0,0 0-144 0,0 4-32 0,0 3 0 0,1 2 0 15,0 3-208-15,0 2-128 0,-1 1 160 0,-1 4-160 16,0 0 160-16,1 3-160 0,-6 1 160 0,1 1-160 16,-2 2 0-16,1-1 128 15,-2-3-128-15,-1-1 0 0,-1-1 0 0,0-2 176 0,-1-4-176 0,0-1 160 0,0-4-160 0,0-6 160 16,0 0-160-16,0 0 160 0,0 0 176 0,0 0 48 15,0 0 0-15,0 0 0 0,0 0 0 0,0 0 0 16,-2-9 0-16,2-2 0 0,0-4-96 0,0-3-16 16,0-6 0-16,2 0 0 0,3-3-272 0,0-1 128 15,1 0-128-15,0 2 0 0,2 1 0 0,0 3 0 16,1 3 0-16,-1 3 0 0,2 2 0 0,1 1 128 16,-3 2-128-16,2 3 0 0,-1 0 192 0,2 2-192 15,0 0 192-15,0 3-192 0,1 0 0 0,0 3 0 16,0 1 0-16,-2 4 0 0,-1 0 0 0,-2 4 0 0,0 0 0 15,1 2 0-15,-2 0 128 0,1 3-128 0,-2 4 0 16,0 2 0-16,0 1 128 0,-1 1-128 0,0 0 0 0,-1 0 0 31,0-3 0-31,0 0 0 0,0 0 0 0,0-4 0 0,-1-2 0 0,1-2 0 0,0-1 0 0,0-1 0 32,-3-9-464-32,0 0-112 0,5 8 0 0,-5-8-16 15,0 0-1840-15,9 0-384 0,-2-4-64 0</inkml:trace>
  <inkml:trace contextRef="#ctx0" brushRef="#br0" timeOffset="77048.67">22489 16894 23439 0,'-5'-18'1024'0,"2"6"240"0,0-3-1008 0,0-1-256 0,2 1 0 0,1 1 0 0,0 1 880 0,1 2 128 15,2 2 16-15,-1 1 16 0,-2 1 64 0,0 7 16 31,0 0 0-31,0 0 0 0,0 0-608 0,0 0-128 0,4 10-32 0,-1 2 0 0,1 2-176 0,-2 2-48 16,0 2 0-16,-1 2 0 0,-1 0 64 0,0 2 16 16,0 3 0-16,0-1 0 0,-2-1-80 0,1 3-128 15,1 2 176-15,1 0-176 0,1 1 128 0,1-3-128 16,2 1 0-16,0-4 0 0,2-1 128 0,1-2-128 0,-1-3 0 16,2 0 0-1,0-2 0-15,0-3 0 0,-1-3 0 0,2-2 0 0,-2-2 144 0,3-1-144 0,-1-3 0 0,2-4 144 31,2-2-464-31,2-4-80 0,-2-4-32 0,1-2 0 16,1-5-2512-16,-2-3-496 0</inkml:trace>
  <inkml:trace contextRef="#ctx0" brushRef="#br0" timeOffset="77270.56">22481 17027 21183 0,'-20'-2'1888'0,"9"1"-1504"0,-2-1-384 0,3 0 0 0,1 1 1584 0,9 1 240 0,-7-1 48 0,7 1 16 15,0 0-992-15,0 0-192 0,0 0-32 0,9-1-16 16,3-1-464-16,5-1-192 0,4-1 176 0,2-1-176 16,2-2 304-16,0-2-48 15,1 0 0-15,0-4 0 0,2 1 0 0,-1 1 0 0,2 1 0 0,-2 1 0 0,-3-1-256 0,-1 1 128 16,-2 0-128-16,-3 1 0 0,-5 1 160 0,-2 1-160 16,-3 3 128-16,-8 3-128 15,0 0-288-15,0 0-144 0,0 0-16 0,0 0-13712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42:29.660"/>
    </inkml:context>
    <inkml:brush xml:id="br0">
      <inkml:brushProperty name="width" value="0.05292" units="cm"/>
      <inkml:brushProperty name="height" value="0.05292" units="cm"/>
      <inkml:brushProperty name="color" value="#00B050"/>
    </inkml:brush>
  </inkml:definitions>
  <inkml:trace contextRef="#ctx0" brushRef="#br0">1934 10396 11967 0,'0'0'1072'0,"-6"-4"-864"0,1 1-208 0,5 3 0 16,0 0 752-16,-6-5 96 16,1 2 32-16,5 3 0 0,0 0-528 0,0 0-96 0,0 0-32 15,0 0 0-15,0 0-48 0,11 4-16 0,2 0 0 16,2-1 0-16,3-1 96 0,-1-1 0 0,5-1 16 0,0 0 0 16,-1 1-16-16,1-1 0 0,0-1 0 0,0 0 0 15,0 0-256-15,-2 0 0 0,0 0 128 0,-1 0-128 16,-3-2 0-16,-1 2 0 0,-2-1 0 0,-2 1 0 31,-3-1-320-31,-8 2-112 0,0 0-16 0,0 0-16 16,0 0-256-16,0 0-48 0,0 0-16 0,-11-1 0 0,-2 1 464 0,-1 1 80 0,-3 1 32 0,0 2 0 15,-1 1 208-15,-2 1 0 0,-2 2 0 0,0 1-144 16,1-2 304-16,-1-2 64 0,0-1 16 0,3 0 0 16,1-1 912-16,3-1 176 0,1 0 32 0,3 0 16 15,3-2 288-15,0 1 64 0,8-1 16 0,0 0 0 16,-9 1-816-16,9-1-160 0,0 0-48 0,0 0 0 0,0 0-336 0,0 0-64 15,0 0 0-15,0 0-16 0,0 0-304 0,0 0 160 16,9 2-160-16,2 0 128 0,2 0-128 0,5-1 0 16,2-1 144-16,3 0-144 0,3-1 0 0,4-1 0 15,3 0 0-15,5-2 0 16,5-3-1488-16,7-1-272 0</inkml:trace>
  <inkml:trace contextRef="#ctx0" brushRef="#br0" timeOffset="2667.19">1235 10837 3679 0,'0'0'320'0,"0"0"-320"0,0 0 0 0,0 0 0 16,0 0 1120-16,-1-5 160 0,1 5 16 0,-2-6 16 16,2 6-656-16,-1-6-128 0,-1-3-16 0,2 9-16 15,3-8 192-15,-2 1 32 0,-1-2 16 0,1 2 0 16,-1 7 0-16,0-8 0 0,0 0 0 0,1 0 0 15,-1 8-272-15,1-9-48 0,-1-2-16 0,0 2 0 16,1 1 48-16,0-1 0 0,-1 0 0 0,0 1 0 16,0-1 64-16,0 1 32 0,1 0 0 0,-1 0 0 0,0 1 0 15,0 7 0-15,3-8 0 0,-3 0 0 16,0 0-160-16,0 8-48 0,0 0 0 0,0 0 0 0,0-7-96 0,0 7-32 16,0 0 0-16,0 0 0 0,0 0-208 0,0 0 0 15,0 0 0-15,0 0 0 0,0 0 0 0,0 0 0 16,0 0 0-16,0 0 0 0,0 0 0 0,0 9 0 15,-3-1-128-15,2 2 128 0,0 1 0 0,0 1 0 16,-1 2 0-16,1 0 144 0,1 1-144 0,-1 3 128 16,-2 1-128-16,1 1 128 0,0 4 64 0,0 2 16 15,0 1 0-15,-1 3 0 0,0 2-80 0,1 3 0 0,1 2-128 16,0 1 192-16,-3 2-192 0,3-1 144 0,0 0-144 0,0-1 128 16,0 0-128-16,2 0 0 0,1 1 0 0,1 0 128 15,-1 1-128-15,1-2 0 0,1 0 0 0,1 0 0 16,-2-1 192-16,-1-3-64 0,1-1 0 0,0 0 0 15,-3-3 64-15,0 1 0 0,0 0 0 0,0-1 0 16,-1-2 48-16,0 0 16 0,0-2 0 0,1 1 0 16,-2-3-256-16,1-2 176 0,0-1-176 0,1-3 160 15,1-1-160-15,-1-3 192 0,-1-3-192 0,1 1 192 16,1-1-192-16,0-2 160 0,-1-9-160 0,0 0 160 16,3 8-160-16,-3-8-144 0,0 0 144 0,0 0-208 31,0 0-1856-31,0 0-368 0</inkml:trace>
  <inkml:trace contextRef="#ctx0" brushRef="#br0" timeOffset="4137.13">1302 10764 2751 0,'0'0'128'0,"0"0"16"0,0 0-144 0,-7-3 0 0,7 3 0 0,-7-3 0 15,7 3 1232-15,-8-2 224 0,0 0 32 0,8 2 16 16,0 0-208-16,-7-2-32 15,7 2-16-15,0 0 0 0,0 0-224 0,0 0-32 0,0 0-16 0,0 0 0 16,-8-3-400-16,8 3-96 0,0 0-16 0,0 0 0 16,0 0-192-16,0 0-32 15,0 0-16-15,0 0 0 0,0 0-48 0,0 0-16 0,0 0 0 0,0 0 0 16,0 0 0-16,5 6 0 0,-5-6 0 0,8 4 0 31,-8-4 0-31,8 4 0 0,1-2 0 0,1 1 0 16,-1 0 16-16,2 0 0 0,0-6 0 0,2 2 0 0,0 0-16 15,2 0 0-15,1-2 0 0,1 1 0 0,2 0-32 0,1 1 0 16,1 0 0-16,1 0 0 0,2 0 16 0,1 0 0 16,2 0 0-16,-1 1 0 0,0-2-16 0,2-1 0 15,2 0 0-15,-1 0 0 0,2-2-128 0,2 2 192 0,2 0-192 0,4 0 192 0,1-2-64 0,3 2-128 16,2 0 192-16,-2-3-64 0,-3-1 0 0,0 2-128 16,-2-2 192-16,3 2-64 0,2-1-128 0,2 1 192 15,1-1-192-15,2 2 192 0,2 0-192 0,-2-2 0 16,0-1 0-16,-2 1 128 0,-2 0-128 0,2 1 0 15,1-2 0-15,3 5 128 0,3 0-128 0,-2-1 0 16,1-2 0-16,-4 1 0 0,-3-2 0 0,1 2 0 16,-2-1 0-16,0 2 0 0,0 2 0 0,3 0 0 15,0 1 0-15,2 0 0 0,-1-1 0 0,-2-1 0 16,-5-1 0-16,1 1 0 0,-1 0 0 0,2 1 0 16,1 0 144-16,3 1-144 15,0 0 128-15,3 0-128 0,3-2 128 0,-2 1-128 0,-5-3 0 0,2 2 128 0,2 1-128 0,2 1 0 16,0 0 0-16,2 0 0 0,4 0 0 0,-5-1 0 15,-2-1 0-15,-3 1 128 0,0 1-128 0,-2 1 0 16,-1 1 0-16,2 0 128 0,1 0-128 0,1 0 0 16,1 1 0-16,-3-2 144 0,-2-2-144 0,-1 1 0 15,0 0 128-15,2 0-128 0,-1 0 0 0,5 2 0 16,2 0 176-16,1 0-176 0,1-2 160 0,-4 0-160 16,-1 0 128-16,0 0-128 0,-2 0 0 0,3 1 0 15,-2 2 176-15,3 1-176 0,0-1 192 0,0-1-192 16,-4-2 144-16,0 0-144 0,-1 0 0 0,-2 2 144 15,-2-1-144-15,4 1 0 0,0 1 0 0,0 0 128 16,3 0-128-16,0-3 0 0,-2-1 0 0,-1-1 128 0,-2 1-128 0,1 0 128 16,2 2-128-16,2 2 128 15,2-1-128-15,2-1 0 0,2 0 0 0,-4-2 0 0,-1-1 0 0,-2-1 128 16,1 2-128-16,-1 4 0 0,0 0 0 0,2-1 128 16,2-1-128-16,-2 0 0 0,-1-1 128 0,-3 0-128 15,-4-2 0-15,-1 0 128 0,1 1-128 0,0 1 128 16,1 1-128-16,1 0 128 0,3 0 128 0,-2-1 32 15,1-1 0-15,-3 0 0 0,-1 0 32 0,-2 0 0 16,-1 0 0-16,0 1 0 0,-1 2-144 0,3 1-32 16,0 0 0-16,3 1 0 0,1-2-144 0,-2-2 0 15,-3-1 0-15,-2 1 0 0,-4 1 0 0,-1-2 128 0,1 0-128 0,-1 0 0 16,-4-1 128-16,-2 2-128 0,0 0 0 16,-3 0 128-16,0 0-128 0,-1 0 160 0,-2-1-160 0,-3 0 160 15,-3 1-32-15,-2 0-128 0,-2-1 192 0,0 1-64 16,-1 0-128-16,-1 0 0 0,-9 0 144 0,9-1-144 15,-9 1 0-15,7 0 0 0,-7 0 0 0,0 0 0 16,0 0 0-16,0 0 0 0,0 0 0 0,0 0 0 16,0 0-336-16,0 0 16 0,0 0 0 0,0 0 0 31,0 0-1616-31,0 0-320 0,-7 6-64 0</inkml:trace>
  <inkml:trace contextRef="#ctx0" brushRef="#br0" timeOffset="4639.12">8200 10521 9215 0,'0'0'816'16,"0"-8"-656"-16,0 8-160 0,0-7 0 0,0 7 2544 0,0 0 464 15,0 0 112-15,0 0 16 0,0 0-2432 0,0 0-464 16,0 0-112-16,0 0 0 0,0 0-128 0,0 10 0 16,0 0 0-16,0-1 0 0,0 0 0 0,1-1 0 15,-1-8 0-15,1 11 0 0,1-1 0 0,-1-1 128 16,0 0-128-16,1 0 128 0,-1 2-128 0,1 1 0 16,0-1 0-16,1 2 0 0,0 2 272 0,0 1 48 15,-1-3 0-15,2 2 0 0,-1 2-16 0,0 2 0 16,0-1 0-16,-1 2 0 0,0 2-80 0,0 2-16 0,-1 1 0 0,0 2 0 31,-1 3 96-31,1 2 16 0,-1 1 0 0,0 1 0 0,-1 0-96 0,0 2-16 0,0 0 0 0,0 3 0 16,1-1-208-16,0 2 128 0,0 0-128 0,2 0 0 15,0 2 192-15,1-2-48 0,-2-2-16 0,1 1 0 16,1-2 112-16,-1-2 16 0,2-3 0 0,-1-1 0 16,0-1-32-16,2-1 0 0,-1 1 0 0,1-2 0 15,-2-5 128-15,0 0 32 0,0-1 0 0,1-1 0 16,0-3-32-16,-2 1 0 0,1-3 0 0,-2-3 0 15,0-1-64-15,-1-1-16 0,-1-1 0 0,1-10 0 0,0 0-16 0,0 0-16 16,0 0 0-16,-4 6 0 0,4-6-96 0,-5 5-16 16,5-5 0-16,0 0 0 0,-9-1-128 0,1-2 128 15,1 1-128-15,0-2 128 16,2-3-1424-16,-3 1-304 16,-1-2-48-1</inkml:trace>
  <inkml:trace contextRef="#ctx0" brushRef="#br0" timeOffset="6454.24">1326 11877 8287 0,'0'0'736'0,"-4"-5"-592"0,4 5-144 0,-6-5 0 0,1 1 960 0,5 4 144 0,-6-5 48 0,6 5 0 0,0 0-464 0,0 0-96 15,-4-4-16-15,4 4 0 0,0 0-192 0,0 0-32 16,0 0-16-16,0 0 0 0,0 0-112 0,0-7-32 15,0 7 0-15,0 0 0 0,0 0 64 0,1-6 0 16,-1 6 0-16,0 0 0 0,0 0-128 0,0 0-128 16,0-7 176-16,0 7-176 0,0 0 144 0,0 0-144 15,0 0 0-15,0 0 144 0,-2-7-144 0,2 7 0 16,0 0 0-16,0 0 0 0,0 0 160 0,0 0 0 0,0 0 0 0,0 0 0 16,0 0 160-16,0 0 16 0,0 0 16 0,0 0 0 15,0 0-128-15,0 0-32 0,0 0 0 0,0 0 0 16,9-4-32-16,-1 2-16 0,1 0 0 0,1-1 0 15,0 1-16-15,1 1 0 0,0 0 0 0,1 1 0 16,2 0 64-16,2 0 0 0,-1-1 0 0,4 0 0 16,2 0 32-16,1 0 16 0,1-2 0 0,1 1 0 15,2 0-32-15,-1 0 0 0,0 0 0 0,2-1 0 16,-2 0-48-16,2 1-16 0,1 0 0 0,2-1 0 16,-1 1-144-16,2 0 192 0,-1 0-192 0,4 0 192 15,-1-1-192-15,2 1 128 0,-1 0-128 0,1-1 128 16,-1-1-128-16,1 0 160 0,-2 0-160 0,1-1 160 0,0 0 16 15,0 0 0-15,-1 1 0 0,1 1 0 0,1-1 16 0,0 1 16 16,1 0 0-16,0-1 0 0,0 0 16 0,-3 1 0 16,-1-1 0-16,0 2 0 0,0 0-32 0,0 1-16 15,-1 0 0-15,2 0 0 0,0-3-176 0,3 2 160 16,1-1-160-16,2 1 160 0,0-2-160 0,-1 2 0 16,0-1 0-16,-1 0 128 0,-3-2-128 0,1 2 0 15,1 0 0-15,0-1 128 0,0 1-128 0,1 1 0 16,3 0 0-16,0 1 128 0,0-2 0 0,0 2-128 15,-1 0 192-15,-3 1-64 0,-1 0-128 0,0 0 0 16,1-1 144-16,1 0-144 0,1-2 0 0,1 2 0 16,4 1 0-16,-1 0 0 0,1 0 0 0,-1 0 0 15,-3 2 0-15,0-1 0 0,-2 1 0 0,0-1 0 0,-1-1 0 0,1 1 0 16,0-1 0-16,2 1 128 0,3 2-128 0,3-1 0 16,0 0 0-16,-2 0 0 0,-3-1 0 0,-1 0 0 15,1 0 0-15,0 2 0 0,-1-1 0 0,2-1 0 16,1 0 0-16,3 0 144 0,3 0-144 0,-2-1 0 15,-1-1 288-15,-1 3-48 0,-1 1-16 0,-1-2 0 16,0-2 32-16,1 1 16 0,1 0 0 0,1 0 0 16,1 0-80-16,1 0-32 0,0 1 0 0,-2-1 0 15,-2 0-160-15,2 0 192 0,0-1-192 0,1 1 192 16,-1-2-192-16,4 2 160 0,1-1-160 0,0 1 160 16,-3-1-160-16,-1 1 0 0,-1 0 0 0,-2 1 128 15,0-1-128-15,0 1 0 0,-1-1 0 0,1 0 128 0,1 0-128 16,1-1 0-16,-1 0 0 0,-4-1 0 0,-2 0 0 0,0 0 0 15,1-1 144-15,-1 1-144 0,1-1 128 0,-2 1-128 16,3 0 160-16,2-1-160 0,-2 1 176 0,2 0-176 16,-2 1 192-16,-3 0-192 0,-3 0 224 0,1 0-64 15,2-1-16-15,-2 0 0 0,1 0-144 0,-1 0 0 16,0 1 0-16,2 1 128 0,-2-1-128 0,3 1 0 16,-1 0 0-16,-2-1 128 0,-4-1-128 0,0 1 0 15,-2 1 0-15,1-1 128 0,0 0-128 0,1 0 0 16,-2 0 0-16,2 0 0 0,1-1 176 0,2 1-48 15,0-1-128-15,0 1 192 0,0 0-192 0,-2 0 144 16,-3 1-144-16,-2-1 128 0,1 0-128 0,-3 0 160 16,-1 0-160-16,1 0 160 0,-3-2-160 0,-1 2 192 0,-1 0-192 0,1 0 192 15,-2-1-192-15,-1 0 192 0,-3 0-192 0,0-1 192 16,0 1 0-16,-2 1 16 0,-1-1 0 0,1 0 0 16,-1-1 64-16,0 1 16 0,-2 0 0 0,0 0 0 15,-1 0-64-15,0-1-16 0,1 1 0 0,-1 0 0 16,-2 0-208-16,1 0 0 0,0-1 0 0,-2 1 0 15,-6 2 0-15,7-2 128 0,-7 2-128 0,6-3 0 16,-6 3 0-16,0 0 0 0,7-4 0 0,-7 4 0 16,0 0 0-16,0 0 0 0,0 0 128 0,8-3-128 15,-8 3 0-15,0 0 0 0,6-3 0 0,-6 3 0 16,8-3-272-16,-1 0 48 0,-7 3 16 0,8-2 0 16,1 0-48-16,0 1-16 0,-2 0 0 0,1-1 0 15,1-1 48-15,0 1 16 0,0 0 0 0,0 0 0 0,-2 0 48 0,-7 2 16 16,9-3 0-16,-2 1 0 15,-7 2-224-15,0 0-32 16,0 0-16-16,0 0 0 0,0 0-1856 0,0 0-368 16</inkml:trace>
  <inkml:trace contextRef="#ctx0" brushRef="#br0" timeOffset="41213.06">21303 9969 6623 0,'0'0'288'0,"0"0"64"0,0 0-352 0,0 0 0 16,0 0 0-16,0 0 0 0,0 0 496 0,0 0 16 16,0 0 16-16,0 0 0 15,0 0 16-15,0 0 0 0,0 0 0 0,0 0 0 0,0 0-224 0,0 0-32 16,0 0-16-16,7 5 0 0,-7-5-48 0,0 0-16 16,5 8 0-16,-5-8 0 0,3 9 80 0,-1 0 16 15,-2 1 0-15,0 0 0 0,-1 1-304 0,0 2 160 16,-1 2-160-16,1 0 128 0,0 0-128 0,-1 0 128 0,1-2-128 0,0 0 128 15,1-1-128-15,0 0 0 0,0 0 144 0,1-1-144 16,-1 0 0-16,1 0 128 0,2-1-128 0,0-1 0 16,-3-9 256-16,0 0 0 0,1 9-16 0,-1-9 0 15,0 0 448-15,0 0 80 0,0 0 32 0,0 0 0 16,0 0-96-16,0 0 0 0,9 4-16 0,0-3 0 16,-9-1-48-16,12-5-16 0,1-3 0 0,1-2 0 15,3-1-224-15,1-1-32 0,3 0-16 0,5-3 0 16,2-4-208-16,5-3-144 0,2-3 192 0,3-2-192 15,0 0 0-15,3-3 0 0,3-3 0 0,3-1 0 0,7-2 224 16,7-1-64-16,6 0-16 0,-1 0 0 16,-2-3 224-16,-2 1 32 0,1 1 16 0,0 5 0 0,-1 3 32 0,-1 4 0 15,-4 2 0-15,-5 1 0 0,-6 1-256 0,-6 2-32 16,-5 2-16-16,-2 3 0 0,-2 0-144 0,-4 2 160 16,-3 1-160-16,-3 0 160 0,-4 3-160 0,-3 1 192 15,-3 1-192-15,-1 1 192 0,-3 2-192 0,-7 4 192 16,0 0-192-16,0 0 192 0,0 0-352 0,0 0-64 15,0 0-16-15,0 0 0 16,-8 3-752-16,-2 3-160 0,-2 0-16 0,-4 4-6528 16,-1 1-1312-16</inkml:trace>
  <inkml:trace contextRef="#ctx0" brushRef="#br0" timeOffset="41634.89">21365 9917 3679 0,'0'0'160'0,"0"0"32"0,0 0-192 0,0 0 0 0,0 0 0 0,0 0 0 0,0 0 1024 0,0 0 144 15,6 6 48-15,0 0 0 0,2-1-512 0,2 0-80 16,0-1-32-16,2-1 0 0,1 0 240 0,4-3 64 15,4-2 0-15,-1 1 0 0,1-2-80 0,0-1-16 16,-1-1 0-16,2-1 0 0,1-2-416 0,-1-1-96 16,-2 0-16-16,0-1 0 0,-2-1-272 0,1-2 160 15,2-1-160-15,-3 0 128 0,0-1-128 0,0 1 128 16,1 1-128-16,2 0-5152 16,-1-2-1120-16</inkml:trace>
  <inkml:trace contextRef="#ctx0" brushRef="#br0" timeOffset="67374.23">16477 9667 9551 0,'0'0'416'0,"0"0"96"0,0 0-512 0,0 0 0 0,0 0 0 0,0 0 0 16,0 0 1024-16,0 0 80 0,0 0 32 0,0 0 0 16,0 0-432-16,0 0-64 0,0 0-32 0,0 0 0 15,-5-6-192-15,0 1-32 0,-2-1-16 0,-2 2 0 16,1 0 16-16,-3-2 0 0,-1-3 0 0,-2 2 0 15,1 0 256-15,-3 0 64 0,-1 0 16 0,2 0 0 16,-1 1 48-16,0-1 0 0,-2 0 0 0,1 1 0 16,-1-2-384-16,-1 1-80 0,1 0-16 0,-3 0 0 15,-2-1-128-15,-4 2-32 0,0-3 0 0,-7 1 0 0,-2 2 64 0,2-1 16 16,0 2 0-16,0-1 0 0,-1 3-80 0,1-2 0 16,1 0-128-16,1 0 192 0,1 1-192 0,0 1 0 15,2 1 128-15,-4-1-128 0,0 1 0 0,-1 1 0 31,-2-1 0-31,1 1 0 0,3 1 0 0,3 2 0 0,-2 0 0 0,1 3 0 0,1 0 0 0,3-1 0 32,1 2 0-32,1 0 0 0,0 0 0 0,1 2 0 0,-1 1 0 0,1-1 0 0,1 1 0 0,1 2 0 31,1-1 0-31,2 1 0 0,-1 0 0 0,4 3 0 0,1 2 0 0,2 1 0 0,0 3 0 0,1 1 0 0,2 0 0 0,1 2-160 31,-1 1 160-31,1 3-128 0,0 0 128 0,1 3-128 0,0-1 128 0,-1 1 0 0,1 1 0 0,0 1 0 16,0-1 0-16,2-1 0 0,-2-3 0 0,3 1 0 15,0-1 0-15,0 1 0 0,2-2 0 0,0 3 0 32,0-3 0-32,2 0 0 0,0-1 0 0,1 0 0 0,1-1 0 0,0 1 176 0,1 1-48 0,1 0 0 31,-1-1 64-31,1 0 0 0,1-1 0 0,-1 1 0 16,2 1-192-16,0 1 128 0,2 1-128 0,1 0 128 15,1-3-128-15,2 2 0 0,-1-1 0 0,2 2 0 16,2-4 0-16,3 0 0 0,2 0 0 0,1 1 0 15,1-1 0-15,3-1 0 0,3 0 0 0,-1 0 0 0,-1-2 0 0,2 0 0 16,1 0 0-16,1-2 0 0,1-1 0 0,3-2 0 16,3 1 0-16,3-4 0 0,4-1 192 0,4-3-64 15,0-1 0-15,-1-5 0 0,-1-2 0 0,1-1-128 16,0-1 192-16,1 0-64 0,2-1-128 0,0-2 160 16,2 0-160-16,-2-1 160 0,-3-2-160 0,-2 0 160 15,-5 0-160-15,-1-1 160 0,0 0 48 0,-1-1 16 16,2 0 0-16,-1-2 0 0,3 0 32 0,0-2 16 15,0 0 0-15,-4-1 0 0,-1-4-64 0,-3 0-16 16,-2-2 0-16,-2-2 0 0,0-1 64 0,1-1 0 16,-2-1 0-16,-2 0 0 0,-1-1 96 0,-1-2 32 0,-4 0 0 15,-2-3 0-15,0-2 96 0,-4 0 32 0,-1 0 0 0,-3-2 0 16,-4-2 0-16,-2 1 16 0,-3-1 0 0,-3-1 0 16,-2 0-208-16,-5-2-32 0,-3-2-16 0,-2-2 0 15,-5-1 48-15,-1 0 0 0,-4-1 0 0,-2 2 0 16,-3 0 80-16,-2 2 32 0,-3 2 0 0,-3 3 0 15,0 1-144-15,-6 1-32 0,-5 0 0 0,-1 4 0 16,-2 0-256-16,2 3-176 0,0 2 32 0,3 4 0 31,1 2-496-31,5 6-112 0,4 4-16 0,0 4 0 16,1 4-240-16,1 5-48 0,1 6-16 0,-1 6-15168 0</inkml:trace>
  <inkml:trace contextRef="#ctx0" brushRef="#br0" timeOffset="68693.08">16440 9308 12207 0,'0'0'528'0,"0"0"128"0,0 0-528 16,0 0-128-16,7-3 0 0,1 0 0 0,-2 0 384 0,3 0 64 16,2-1 0-16,2-1 0 0,3 2 688 0,0-2 144 15,2-2 16-15,1 1 16 0,-1 1-320 0,3-1-64 16,-1-1-16-16,1-1 0 0,1 1-288 0,0 1-64 15,0-1-16-15,1 2 0 0,0-1-128 0,0 1-32 0,0 3 0 0,-1-2 0 16,-2 1-192-16,0 1-32 0,-1 1-16 0,-3 1 0 16,-3 0-16-16,-2 0 0 15,-2-1 0-15,-2 1 0 0,-7 0 16 0,0 0 0 16,0 0 0-16,0 0 0 0,0 0 96 0,0 0 16 16,0 0 0-16,0 0 0 0,-8-3-96 0,0 1-16 15,-1 1 0-15,0 0 0 0,-2 0-16 0,-2 0-128 16,1 1 192-16,-1 0-64 0,-2 0-128 0,-1 0 0 0,1 1 0 0,-2 0 0 15,1 0 0-15,-1 0 128 0,1 0-128 16,-1 3 0-16,0 1 0 0,1 2 0 0,0-1 0 0,-2 2 0 16,1 2 0-16,-2 0 0 0,0 0 0 0,1 1 0 15,0 0 0-15,-1 2 0 0,2-2 0 0,-1 2 0 16,2 0 0-16,-1 2 0 0,3 0-144 0,2-1 144 16,1-2 0-16,2 2 0 0,1-1-128 0,3 0 128 15,0-1 0-15,3-1 0 0,0-1 0 0,4 0 0 16,3-2 224-16,0-1 0 0,2 0 0 0,1-2 0 15,3 0 208-15,2-3 32 16,1-1 16-16,0-2 0 0,2-2-16 0,-1-2 0 0,-1-1 0 0,1-2 0 0,-1-2 16 0,-2-1 0 16,0-2 0-16,-1 0 0 0,-2-1-32 0,-1-1 0 15,-1-3 0-15,-5 1 0 0,1 0-80 0,-2 1-32 16,-1 0 0-16,-2 3 0 0,-2 3-144 0,1 0-48 16,-4 2 0-16,0 1 0 0,-3 4-144 0,-1 1 0 15,-1 2 0-15,-2 1 128 16,0 1-656-16,-1 2-144 0,-1 3-32 0,0 1 0 15,-2 3-1440-15,2 1-288 0,0 1-64 0,2 0-10672 0</inkml:trace>
  <inkml:trace contextRef="#ctx0" brushRef="#br0" timeOffset="69381">16910 9397 18431 0,'0'0'816'0,"6"-2"160"0,-1 0-784 0,1 0-192 0,-1 0 0 0,-5 2 0 16,3-6 224-16,0 1 0 0,-1-1 0 0,-2-1 0 16,-3 0 800-16,-1 1 176 0,0 0 16 0,-1 0 16 15,0 1-160-15,-1 0-48 0,0 1 0 0,-2 1 0 0,0-1-432 0,0 2-80 16,-1 4-32-16,-1 2 0 0,-1 1-272 0,0 2-48 16,0 0-16-16,-1 3 0 0,0 2-144 15,1 2 0-15,1-1 0 0,1 1-176 0,2 4 176 16,2-2 0-16,1-1-144 0,0-1 144 0,2-1 0 15,1 0-176-15,1-2 176 0,0-1-128 0,1 0 128 0,2-3 0 16,2-2 0-16,0 0 0 16,1-2 0-16,1-2 144 0,2-2-16 0,-1-1-128 0,2-3 256 0,0-1-64 15,0-3-16-15,1-2 0 0,0-1-176 0,0-3 160 16,0 0-160-16,-1-1 160 0,-3-1-160 0,1 2 160 16,0 1-160-16,-1 2 160 0,0 0-160 0,-3 1 0 15,1 3 144-15,-3 2-144 0,-1 0 256 0,-1 6 0 0,0 0-16 0,0 0 0 16,0 0-64-16,-3 6-16 15,-2 2 0-15,1 0 0 0,-2 1-160 0,2 2 0 16,0 1-160-16,-1 3 160 0,1-2 0 0,1 2-144 16,0-1 144-16,2 1 0 0,0-1 0 0,1-2 0 0,1-1 0 0,1 0-128 15,2-3 128-15,0-1 0 0,2-3 0 0,1-1 0 16,2-1 0-16,2 0 0 0,1-4 0 0,0 0-128 16,2-3 128-16,0-3 0 15,1-2 0-15,1-3 0 0,0-1 0 0,0-2 0 0,-2 1 0 0,-1 1 0 16,-1-1-160-16,-1 4 160 0,-1 2-192 0,-1 2 192 15,-3 1 0-15,0 4-128 0,-6 2 128 0,0 0 0 16,0 0 0-16,0 0-192 0,3 7 192 0,-2 2-160 0,0 4 160 0,-1 1-160 16,-1-1 160-16,0 0-160 0,0 2 160 15,1-2 0-15,0-1 0 0,0 0 0 0,1-3 0 0,0 0 0 16,2-2 0-16,-3-7 0 0,3 6 0 0,-3-6 0 16,5 2 160-16,3-2-160 0,-4-2 432 0,3-3-16 15,1-1 0-15,-1-3 0 0,1-2 32 0,0-3 16 16,-3-3 0-16,2 0 0 0,0-3-176 0,-1 0-32 15,1 0-16-15,-2 1 0 0,1 1-240 0,-1 1 128 16,0 3-128-16,-1 2 0 0,-1-1 0 0,0 3 0 16,-2 2 0-16,-1 8 0 15,-1-4-464-15,1 4-96 0,0 0-16 0,0 0 0 16,-6 3-2592-16,1 2-528 0</inkml:trace>
  <inkml:trace contextRef="#ctx0" brushRef="#br0" timeOffset="69678.67">17319 9457 20271 0,'9'-8'1792'0,"-3"5"-1424"16,0-2-368-16,3 0 0 0,1-1 320 0,2 1-16 0,3 0 0 0,-1 0 0 15,-2-2 368-15,0 1 80 16,-1-1 16-16,0-1 0 0,-2 1-80 0,-1-2-16 16,0 1 0-16,0-1 0 0,-3-2 96 0,1 2 0 0,-2-1 16 15,0 2 0-15,-2 0-192 0,-1 2-32 0,0-1-16 0,-1 2 0 16,-1-1-224-16,1 6-32 0,-6-3-16 0,6 3 0 15,-5 2-112-15,-3 1-32 0,-1 3 0 0,-1 3 0 16,-1 2-128-16,0 1 0 16,-1 1 0-16,0 1 0 0,0 0-144 0,1 3 144 0,0 1 0 0,2-1 0 15,2 0 0-15,1-1 0 0,1-2 0 0,2 2 0 0,3-2 160 0,3-1 32 16,0-2 16-16,2 0 0 0,2-3 96 0,2 0 16 16,2-2 0-16,2 0 0 0,2-3-160 0,1-1-32 15,1-2 0-15,1-2 0 0,1-1-304 0,1-4-64 16,-1-3-16-16,2-1-15024 15</inkml:trace>
  <inkml:trace contextRef="#ctx0" brushRef="#br0" timeOffset="78232.16">17571 10699 4607 0,'0'0'192'0,"0"0"64"0,0 0-256 0,0 0 0 0,0 0 0 0,0 0 0 0,0 0 960 0,0 0 128 15,0 0 48-15,0 0 0 0,0 0-656 0,0 0-128 16,0 0-32-16,0 0 0 0,0 0 112 0,0 0 16 16,0 0 0-16,0 0 0 0,0 0 16 0,0 0 16 15,0 0 0-15,0 6 0 0,0-6-112 0,0 7-32 16,0-7 0-16,0 0 0 0,0 0-96 0,0 7-32 16,0-7 0-16,0 0 0 0,1 6 48 0,-1-6 0 15,0 0 0-15,4 6 0 0,-4-6 144 0,0 0 48 0,5 4 0 0,2-1 0 16,-7-3-208-16,7 3-48 15,0-3 0-15,0 1 0 0,-7-1 48 0,8 0 0 16,1 0 0-16,0 0 0 0,-1 0-240 0,-1 0 0 0,0-1 0 0,1 1 0 16,1-2 128-16,0 0-128 0,1 1 176 0,4 0-176 15,0-1 336-15,2 0-32 0,3-2-16 0,3 1 0 16,3 0 112-16,3-1 32 0,-1 1 0 0,2 1 0 16,1 0-16-16,-2 0 0 0,-4-1 0 0,1 3 0 15,-1-1-416-15,-1 1 0 0,0 0 0 0,0 1 0 0,0 0 128 0,0 2-128 16,0 0 128-16,2 1-128 15,-2 1 0-15,1 0 0 0,0 0 0 0,0-1 0 16,1 0 0-16,-1 1 0 0,1-1 0 0,-1 1 0 0,-1-1 0 16,-1 2 0-16,-1-1 0 0,-1 2 0 0,-2-2 0 0,-1 1 0 15,1-1 0-15,-3 1 0 0,-2-2 0 0,0 0 0 16,-2 0 0-16,-2-1 0 0,0 0 144 0,-1 0-144 16,-1-1 160-16,-7-2-160 0,0 0 192 0,0 0-48 15,0 0-16-15,0 0 0 0,0 0-128 0,0 0 160 16,0 0-160-16,0 0 160 0,0 0-160 0,0 0 0 15,0 0 0-15,0 0 128 0,0 0-128 0,0 0 0 16,0 0 0-16,0 0 128 0,0 0-128 0,0 0 0 16,0 0 0-16,0 0 128 0,0 0-128 0,0 0 0 15,0 0 0-15,0 0 128 0,0 0-128 0,0 0 0 16,0 0 0-16,0 0 0 0,-5-5 0 0,2 1 0 16,3 4 0-16,0-6 0 0,2 1 0 0,0-1 0 0,2 0 0 0,0 0 128 15,1 1-128-15,2-1 0 0,1 0 0 0,1 0 0 16,2 1 208-16,-2-1-32 15,2 1-16-15,2 0 0 0,-1 1-160 0,2 0 0 0,2-1 0 16,1 2 0-16,1 0 192 0,0-1-32 16,-1 1-16-16,3 1 0 0,-1 0-144 0,0 0 128 0,-1 1-128 0,-1 0 128 15,0 0-128-15,0 0 0 0,0 1 0 0,-1 0 128 16,1 1-128-16,-1 0 0 0,1 1-192 0,0 1 192 0,1-1 0 0,0 1 0 16,-1 0 0-16,1 0 0 0,1-1 0 0,0 1 0 15,1 0 0-15,2 1 0 0,1-1 0 0,1-1 0 16,1-1 128-16,0-1-128 0,0 3 0 0,2-1 0 31,-2-1-192-31,1 0 192 0,2-2 0 0,0 1 0 0,2 0 0 0,1 0 0 0,1-1 176 0,3 0 0 16,2 1 0-16,1 0 0 0,-2-1-176 0,0-1 0 15,-1 1 144-15,-4 1-144 0,0 0 0 0,-2 0 0 16,-3 0 0-16,0 0 0 0,-2-1 0 0,0 0 128 16,-1 0-128-16,-1-1 0 0,1 0 128 0,-1-1-128 15,0 0 128-15,0 1-128 0,0-1 0 0,0-1 144 16,-1 1-144-16,-1-1 0 0,-1-1 160 0,-1 0-160 15,1-1 128-15,-1 1-128 0,-3-3 240 0,-1 0-48 16,0 1 0-16,-2-1 0 0,-2 1 256 0,-1 0 32 16,0-2 16-16,0 0 0 0,-2 0-80 0,-1 0-16 15,2 2 0-15,-3-1 0 0,1 3-80 0,-1-2 0 16,-1 0-16-16,0 1 0 0,0-1-48 0,0 1 0 0,-3-1 0 16,2 1 0-16,-1 1-128 0,0 1-128 15,-2 4 144-15,0 0-144 0,1-5 128 0,-1 5-128 0,0 0 0 0,0 0 0 16,0 0 0-16,0 0 0 15,0 0 0-15,0 0-160 16,0 0-624-16,0 0-128 0,-6 2-32 0,2 2 0 31,-3-1-592-31,7-3-128 0,0 0-32 0,-4 4-6496 0,4-4-1280 0</inkml:trace>
  <inkml:trace contextRef="#ctx0" brushRef="#br0" timeOffset="78357.16">20437 10582 4607 0,'0'0'400'0,"0"0"-400"16,0 0 0-16,0 0 0 0,5-2 2688 0,-5 2 448 15,0 0 80-15,0 0 32 0,0 0-1648 0,0 0-320 16,0 0-64-16,0 0 0 0,0 0-864 0,0 0-160 16,0 0-48-16,0 0 0 0,0 0-144 0,0 0-176 15,0 0 48-15</inkml:trace>
  <inkml:trace contextRef="#ctx0" brushRef="#br0" timeOffset="91345.31">15557 11871 2751 0,'0'0'256'0,"0"0"-256"16,0 0 0-16,0 0 0 0,0 0 2176 0,0 0 384 15,0 0 64-15,0 0 32 16,0 0-1552-16,0 0-304 0,0 0-64 0,6 4-16 15,-6-4-272-15,4 5-48 0,-1 1-16 0,1 0 0 16,-1 1-128-16,-1 1-48 0,0-2 0 0,2 1 0 0,0 0-64 0,0 0-16 16,2 0 0-16,-2-1 0 0,2 1 64 0,0-1 0 15,1 1 0-15,1-1 0 0,-3-2 192 0,4 0 64 16,1 0 0-16,0-1 0 0,0-1 32 0,1-1 16 16,1 1 0-16,0-2 0 0,0-1-208 0,1-1-32 15,0 0-16-15,2 0 0 0,-1-2-64 0,3 0-16 16,-1 0 0-16,3-1 0 0,1 1 64 0,0-1 16 15,2 2 0-15,2-2 0 0,2 0 192 0,3 1 32 16,1 1 16-16,1-2 0 0,2 2 0 0,-2-2 0 0,0 1 0 0,-3 0 0 16,3-1-128-16,0 2-32 0,0 0 0 0,2-1 0 15,0 2-160-15,2 2-32 16,1 0-128-16,3 1 192 0,-1 3-192 0,1-1 128 16,0-1-128-16,-1 1 0 0,-3 1 0 0,0 0 0 15,-1 0 0-15,-1 3 0 0,0 1 0 0,0-1 0 0,-1 2 0 0,-1 1 0 16,-2-1 0-16,-1 1 0 0,0 0 0 0,-3-1 0 15,-2-2 160-15,-2 1-160 0,-3-1 160 0,-3-1-160 0,-3 1 160 0,0-2-160 16,-5 0 160-16,-1-1-160 0,-1 0 144 0,-5-4-144 16,0 0 128-16,0 0-128 0,0 0 0 0,0 0 0 15,0 0 0-15,0 0 0 0,0 0 0 0,0 0 0 16,-5 6 0-16,5-6 0 0,0 0 0 0,0 0 0 16,-6 2 0-16,6-2 0 0,-6 0 0 0,6 0 0 15,-5-3 0-15,5 3 0 0,-4-5 0 0,4 5 0 16,-2-4 0-16,1-1 0 0,1-1 0 0,2 1 0 15,1-1 0-15,0-1 0 0,0 1 0 0,3-2 0 16,0-1 0-16,2 1 0 0,-1-1 0 0,0 0 0 16,1 0 0-16,1 0 0 0,0 1 0 0,0-1 0 15,2 0-128-15,2 0 128 0,0 0 0 0,1 2 0 16,1-2 0-16,2 0 0 0,-1 1 0 0,2 1 0 0,2-1-144 0,1 1 144 16,0 2 0-16,2 0 128 0,2 0-128 0,3 1 192 15,0 0-192-15,1 1 176 0,-1-1-176 0,1 1 160 16,0 1-160-16,0 0 0 15,1 0 0-15,-1 1 0 0,1 0 0 0,2 1 0 16,1 1 0-16,1 0 0 0,3 0 0 0,1 0 0 16,2 0 0-16,-1 0 0 0,0-1 0 0,-1-1 0 0,1 0 0 15,-1 1 0-15,2 0 0 0,0 0 0 0,0-1 0 0,3 0 0 16,2 0 0-16,1 0 0 0,0-2 0 16,-2 1 128-16,-3 0-128 0,1 0 0 0,-1-2 0 0,1 1 0 15,-2 0 0-15,2 1 128 0,1-2-128 0,0 1 0 16,-1 0 0-16,-3-1 128 0,-1 1-128 0,-4 0 0 15,-2 0 0-15,1-1 0 0,-1 0 128 0,-2-1-128 16,1 1 0-16,-1 0 0 0,-1-1 0 0,-1 0 128 16,0-1-128-16,-2 1 0 0,0-1 144 0,-1 1-144 15,-3-1 224-15,-1 1-32 0,-3 0 0 0,-1 0 0 0,-3-2 144 0,-2 1 32 16,-2-1 0-16,-1 0 0 16,-4 0 48-16,0 1 16 0,-2 1 0 0,-1-1 0 0,-1 0-112 15,-1 0 0-15,-1 1-16 0,-1-1 0 0,0 2-304 0,-4-1 0 16,-2 2 128-16,-2 0-128 0,0-1-256 0,-1 2-128 15,-1 0 0-15,0 0-16 16,1 1-496-16,-2 1-112 0,1 1-16 0,1 0 0 16,1 0-2208-16,3 0-448 0,1 0-96 0</inkml:trace>
  <inkml:trace contextRef="#ctx0" brushRef="#br0" timeOffset="91443.74">19284 11625 4607 0,'0'0'400'0,"0"0"-400"0,0 0 0 0,0 0 0 15,0 0 3360-15,0 0 592 16,0 0 112-16,0 0 32 0,0 0-2736 0,0 0-528 15,0 0-128-15,-6-2 0 16,0 2-1456-16,-1 0-272 0</inkml:trace>
  <inkml:trace contextRef="#ctx0" brushRef="#br0" timeOffset="95805.4">16678 12930 9215 0,'0'0'400'0,"0"0"96"0,0 0-496 0,0 0 0 15,0 0 0-15,0 0 0 0,0 0 1568 0,-4 3 224 16,4-3 32-16,0 0 16 0,0 0-720 0,-5 3-144 15,5-3-16-15,0 0-16 0,0 0-416 0,0 0-80 16,-3 6 0-16,3-6-16 16,0 0-16-16,-2 5 0 0,2-5 0 0,0 0 0 0,-1 7-80 0,1-7-16 0,0 0 0 0,0 0 0 15,-1 6 64-15,1-6 16 16,-2 7 0-16,2-7 0 0,0 0-64 0,-1 7-16 16,1-7 0-16,0 0 0 0,-1 6-32 0,1-6-16 15,-1 7 0-15,1-7 0 0,-1 6 48 0,1-6 16 16,0 0 0-16,0 0 0 0,0 0-80 0,0 0 0 15,0 0-16-15,0 0 0 0,0 0 144 0,0 0 48 16,0 0 0-16,0 0 0 0,0 0 32 0,0 0 16 0,0 0 0 0,7-3 0 16,0-2-96-16,1-3 0 0,1-2-16 0,-1-2 0 15,3-1-48-15,1-4-16 0,0-3 0 0,2-1 0 16,1-2 16-16,2-2 0 0,1-2 0 0,-3 0 0 16,0 1-128-16,1 0 0 0,-2 1-16 0,-1 1 0 0,-2 1-176 0,-1 3 0 15,-2 1 144-15,0 3-144 16,-3 2 0-16,-1 3 0 15,-1 2 0-15,-2 1 0 0,-1 0-400 0,-4 5-48 0,4 3-16 16,0 0 0-16,-5 0-208 0,-2 3-32 0,0 4-16 0,-1 1 0 16,0-1-176-16,1 4-48 0,-2 1 0 0,1 2 0 15,0-1 144-15,2-1 32 0,0 0 0 16,2-1 0-16,1-1 464 0,1 0 112 0,2-1 0 0,2-1 16 0,0 1 176 0,1 0 128 16,0-1-128-16,1 1 176 0,0 0 240 0,0 1 48 15,2-1 16-15,-1 1 0 0,1 1 0 0,1-1 0 16,-1 1 0-16,2 0 0 0,0-1-160 0,1 1-48 15,1 0 0-15,1-1 0 0,3 0-272 0,0-2 0 16,0 0 128-16,2-1-128 0,0-2 128 0,2 0-128 16,0-2 192-16,0-3-192 0,0-2 0 0,-1-2 0 15,1-1 0-15,0-3 0 0,1-3 0 0,0-2 0 0,-3-2 0 0,2-2 0 16,-2-2 0-16,1 0 0 0,-3-2 0 0,-1 1 0 16,-3-1 0-16,0 1 0 15,-3 2 128-15,-3 0-128 0,-2 1 256 0,0 4-64 0,-4 2-16 0,0 2 0 16,-2 1 352-16,-2 2 80 0,-2 2 16 0,0 2 0 15,-1 0-256-15,-1 5-48 0,0 0-16 0,0 4 0 16,-1 0-304-16,0 3 0 0,0 2 0 0,3 1 0 16,-2 1 0-16,2 1 0 0,0 0 0 0,3 2 0 15,0-1 0-15,3 2 0 0,1-3-128 0,2 0 128 0,1-3-128 0,4-2 128 16,-2-1 0-16,3-3-144 0,1-1 144 0,1-3 0 16,1-1 0-16,2-3 0 0,2-4 128 0,0 0 0 15,1-3 0-15,0-2 0 0,-1-4 0 0,0 0 0 16,-2-1 0-16,0-2 0 0,-2 0 0 0,0 1 16 15,-3-1 0-15,-1 3 0 0,-1 0-16 0,-2 4-128 16,-1 3 192-16,-2 1-64 0,0 3 0 0,0 4 0 16,0 0 0-16,0 0 0 0,-3 5-128 0,1 3 0 15,-3 3 0-15,2 1 0 0,-1 1-192 0,0 3 192 16,2-1-192-16,1 3 192 0,1-1-384 0,1 1 32 16,0-1 16-16,3-1 0 15,0-2-592-15,3-2-112 0,0-1-32 0,2-2 0 16,3-1-368-16,5-4-80 0,4-3-16 0,1-2 0 15,2-3-2064-15,0-2-432 0,-1-4-64 0</inkml:trace>
  <inkml:trace contextRef="#ctx0" brushRef="#br0" timeOffset="96966.89">17646 12703 1839 0,'10'-15'160'0,"-5"6"-160"16,1-1 0-16,-1 0 0 0,0-1 2800 0,-2 1 528 15,0 1 96-15,-1 2 32 0,-2-1-592 0,-2 2-112 16,1 1-32-16,-3 0 0 0,1 2-1184 0,-3 1-224 16,0 1-48-16,-3 1-16 0,1 1-352 0,-2 1-80 15,1 3-16-15,-1 1 0 0,1 2-416 0,-1 2-64 0,0 1-32 0,1 1 0 16,-1 1-128-16,1 1-32 15,-1 3 0-15,3-2 0 0,1 1-128 0,1 0 0 0,-1 1 144 0,3-2-144 16,1-1 0-16,2 1 0 0,0-3 0 0,3-1 0 0,0-2 144 0,3-3-144 16,-1-1 192-16,3-2-192 0,0-2 224 0,2-2-64 15,1-4-16-15,1 0 0 0,0-5 64 0,1-1 16 16,0-3 0-16,1-4 0 0,1-2 96 0,-1-2 32 16,0-1 0-16,-2-1 0 0,1-1 32 0,-2-3 16 15,-2 0 0-15,0 0 0 0,-1 1 0 0,-5 1 0 16,2 2 0-16,-2 2 0 0,-1 2 16 0,0 3 0 15,-1 2 0-15,-1 3 0 0,-1 2-32 0,0 3-16 32,-1 1 0-32,2 6 0 0,0 0-208 0,0 0-32 0,0 0-128 0,-5 5 192 0,-1 1-192 0,1 4 0 15,-1 2 0-15,1 4 0 0,0 1-176 0,1 3 176 16,-2 2-160-16,2 1 160 0,-1 0-128 0,3 0 128 16,1 2 0-16,1-2-144 0,0-4 144 0,2 2 0 15,2-1 0-15,1-1-128 0,1-2 128 0,1 0 0 31,2-3 0-31,1-1 0 0,1 0 0 0,1-6 0 0,1 0 0 0,2-3-128 0,-2-2 128 0,1-3-128 0,3-2 128 0,-2-4-128 16,0-1 128-16,0-2 0 0,-2-3 0 0,0-2 0 16,0 0 0-16,-1-2 0 0,-2-1 0 0,0-1 0 15,-1 0 0-15,-1 2 0 0,-2-1 128 0,0 3-128 16,-2 1 0-16,0 3 0 0,-1 2 0 0,-1 1 0 16,0 1 0-16,-2 7 128 0,0 0-128 0,0 0 0 0,0 0 0 0,0 0 0 15,0 0 0-15,-3 8-128 16,0 1 128-16,-1 2-160 0,2 1 160 0,0 1-160 0,-1 1 160 0,2 2 0 15,-3-2 0-15,3 1 0 0,1 1 0 16,1-2-128-16,3-1 128 0,-2 1 0 0,1-1 0 0,0-2 0 31,2-1 0-31,0-3 0 0,1 0 0 0,0-3 0 0,1-3 0 0,1-1-128 0,0-2 128 16,1-2 0-16,0-4 0 0,2-1-128 0,0-1 128 0,0-2 0 16,-1-2 0-16,0-1 128 0,0-3-128 0,-1-1 128 15,-1 2-128-15,0 0 128 0,0 2-128 0,-2 1 0 16,0 1 0-16,-1 2 128 0,0 2-128 0,-2 0 0 15,0 2 0-15,-3 2 0 0,0 5 0 0,0 0 0 16,0 0 0-16,0 0 0 0,0 0-144 0,0 6 144 16,-3 2-160-16,1 1 160 0,0 0-144 0,-1 0 144 0,1 2-128 0,0 2 128 15,-1 0-160-15,1 1 160 16,0-1-192-16,1 0 192 0,1 1-336 0,1-2 32 16,2-1 16-16,0 0 0 0,0 0-48 0,3-1-16 0,0-3 0 0,0-1 0 15,2-2 64-15,0-2 16 0,2-2 0 0,0-2 0 16,1-2 272-16,1-3 0 0,0-2 0 0,3 0 0 15,-1-2 0-15,0-3 0 0,1-1 128 0,-3 0-128 16,0-1 176-16,0 2-176 0,0 1 192 0,-1 2-192 16,-2 1 128-16,0 2-128 15,-2 3 0 1,1 0 0-16,-3 2 0 0,-5 3 128 0,0 0-128 0,0 0 0 0,0 0 0 0,0 0 0 0,4 5 0 0,0 3 0 16,-1 2 0-16,1-1 0 0,-2 0 0 0,1-1 0 15,2 0 0-15,-1-1 0 0,0-1 0 0,2 0 0 16,1-2 0-16,0-1 0 0,2-1 0 0,1-4 0 15,2 0 0-15,2-3 0 0,0-3 0 0,1-2 0 16,0-1 0-16,2-1 0 0,-1-1 0 0,1-3 0 16,-2-1 176-16,1-3-176 0,-2-1 160 0,-1 0-160 0,-2-2 176 0,-1 1-176 15,-1 1 192-15,-3 3-192 0,0 2 0 0,-2 3 0 16,0 1 0-16,-3 3-192 0,-1 2-32 0,0 7 0 31,0 0 0-31,0 0 0 16,-6 4-240-16,1 1-48 0,-1 3-16 0,1 2 0 15,-1 2-32-15,1 1 0 0,0 0 0 0,2 3 0 0,1 0 320 0,1 1 64 16,0-1 16-16,2 1 0 0,1-1 160 0,2 0-160 0,0-3 160 0,1-1-160 16,2-1 160-16,-1 0 0 15,1-1-144-15,1 0 144 0,-1-1 0 0,1-2 0 16,-1 0 0-16,-1-2 0 0,0 0 0 0,-6-5 0 16,0 0 0-16,3 5 0 0,-3-5 352 0,0 0-16 0,0 0 0 0,-4 6 0 15,-2-2 144-15,-2 1 32 16,0-2 0-16,-2 0 0 0,-1 0-224 0,-1 0-32 15,-2-1-16-15,-1 0 0 0,-1 0-240 0,-1 0 0 0,-1 0 128 0,1-2-128 32,-3-2-1216-32,-1 0-272 0,0 0-64 0,0-2-13056 0</inkml:trace>
  <inkml:trace contextRef="#ctx0" brushRef="#br0" timeOffset="97123.43">18032 12309 38879 0,'0'0'1728'16,"-3"-3"336"-16,3 3-1648 0,-3-2-416 0,3 2 0 0,0 0 0 0,-4-4 0 0,4 4-224 16,0 0 32-16,0 0 0 0,0 0-80 0,0 0-16 15,7-2 0-15,1 0 0 16,0 1-2096-16,4 0-432 0,3-1-64 0</inkml:trace>
  <inkml:trace contextRef="#ctx0" brushRef="#br0" timeOffset="97484.08">19253 12446 25503 0,'-14'6'1136'0,"7"0"224"0,0 1-1088 0,-2 2-272 0,-1 1 0 0,0 1 0 16,0 1 0-16,1-1 0 0,0 1 0 0,3-1-144 15,1 0 512-15,2-1 96 0,3-1 32 0,2-2 0 16,-2-7 448-16,8 3 80 0,2-1 32 0,3-1 0 16,4-1-288-16,1-2-64 0,3-4-16 0,1-1 0 15,2-3-112-15,-2-1-32 0,-1-1 0 0,-1-3 0 16,-2-1 16-16,-2-3 0 0,-1-1 0 0,-3 0 0 16,0 0-96-16,-5 1-16 0,-2 1 0 0,-3 2 0 15,-2 1 0-15,-2 1-16 0,-1 3 0 0,-3 3 0 0,-2 1-208 0,0 3-32 16,-2 1-16-16,-2 3 0 0,-3 4-176 0,1 1-224 15,-1 3 48-15,-2 2 16 16,1 1-640-16,-1 1-128 0,1 1-32 0,1 0 0 16,-1 0-1920-16,4 2-400 0,2-2-80 0,4-1-9760 15</inkml:trace>
  <inkml:trace contextRef="#ctx0" brushRef="#br0" timeOffset="97765.75">19767 12228 11055 0,'12'-18'976'0,"-5"9"-784"15,-1-2-192-15,1-1 0 0,-2-1 3072 0,1 0 560 16,-2-1 112-16,-2 0 32 0,-1 1-1632 0,-1 0-320 0,-2 0-64 0,-1 1-16 16,-1 0-160-16,-3 1-48 0,0 1 0 0,1 1 0 15,-2 2-704-15,1 2-160 16,1 1-32-16,0 3 0 0,0 1-432 0,0 4-80 16,2 0-128-16,-1 5 176 0,2 1-176 0,1 4-144 15,0 3 144-15,2 3-208 0,1 5 208 0,0 3-192 16,0 3 192-16,1 3-192 0,2 4 192 0,-1 1 0 0,0 0 0 15,0 0 0-15,2 0 0 0,-2-1 0 0,-1 0 0 0,3-1 0 16,-1 0 128-16,1-1-128 0,-2-3 144 0,1-1-144 16,0-2 160-16,-1 0-160 0,-1-2 160 0,-1-4-160 15,0-2 160-15,-1-2-160 0,-1-3 160 0,-2 0-160 0,0-5 0 0,-4-2-192 16,-1-3 16-16,-2 0-11376 16,-1-5-2272-16</inkml:trace>
  <inkml:trace contextRef="#ctx0" brushRef="#br0" timeOffset="97906.65">19536 12529 35007 0,'1'-5'3120'0,"2"-1"-2496"16,2 0-496-16,1-1-128 0,4 0 288 0,1 1 32 15,2-2 16-15,5 0 0 0,4 0-64 0,4 0-16 16,4-1 0-16,1 0 0 0,-1 0-256 0,-2 0 128 16,1-1-128-16,-1 1 0 15,1-1-432-15,0 0-192 0,-1-1-32 0,2 1-15264 16</inkml:trace>
  <inkml:trace contextRef="#ctx0" brushRef="#br0" timeOffset="98845.36">20712 12080 26719 0,'-8'-6'2368'0,"8"6"-1888"0,-4-5-480 0,4 5 0 15,-5-3 1344-15,5 3 160 0,-4-1 32 0,4 1 16 0,0 0-1328 0,-2 8-224 16,0 2-128-16,-1 3 128 0,0 1-144 0,1 5 144 16,0 2 0-16,-1 0 0 0,1-1 0 0,0 2 192 15,0 0 0-15,-1 0 0 0,-2 0 64 0,3-3 0 16,-2-2 0-16,1-3 0 0,1-2 176 0,0-2 32 16,1-2 16-16,0-2 0 0,1-6 256 0,0 0 48 15,0 0 16-15,3-6 0 0,1-4-128 0,3-3-32 16,1-4 0-16,2-3 0 0,2-2-256 0,-1-3-64 15,1-3-16-15,1-1 0 0,0-2-304 0,0 2 128 16,0 3-128-16,-2 3 0 0,-2 3 0 0,1 4 0 16,-1 2 0-16,0 4 0 0,-2 5 0 0,-1 3 0 15,1 2 0-15,-1 4 0 0,0 4-208 0,-3 3 48 0,-1 3 16 0,1 3 0 16,-1 1 144-16,1 3-160 16,0 1 160-16,1 1-160 0,0 0 160 0,2 1 0 15,-1-2 0-15,2-2 0 0,-1-1 0 0,2-2 0 16,0-4 0-16,0-2 0 0,1-2 0 0,1-4 0 0,0-3 0 0,2-3 0 15,1-2 176-15,2-4-48 16,0-3 0-16,4-3 0 0,-2-3 0 0,2-4 0 16,0-4 0-16,-1-3 0 0,2 0-128 0,-1-1 192 0,-3 3-192 0,0 1 192 15,-3 2-192-15,-2 4 0 0,-1 2 0 0,-2 3 0 16,-2 2 0-16,0 4 0 0,-2 3 0 0,-4 4 0 0,0 0 0 0,5 5 0 16,-2 4 0-16,0 2-176 0,0 2 176 0,1 2-208 15,-2 3 80-15,0 1 128 0,0 2-144 0,1 1 144 16,0 0 0-16,-1 0 0 0,1-1-384 0,2-2 16 15,0 0 16-15,2-2 0 16,1-3-192-16,0-1-32 0,1-3-16 0,2-2 0 16,2-4-720-16,2-3-144 0,2-3-16 0,0-2-16 15,0-5-400-15,2-2-80 0,0-2-16 0,1-4 0 16,-2-2-80-16,1 1-32 0,-1 0 0 0,-3 2 0 16,-2 0 1152-16,-2 4 240 0,-3 2 32 0,-3 4 16 0,0 0 1456 0,-5 6 288 15,0 0 64-15,0 0 16 0,0 0 144 0,-5 9 32 16,2 1 0-16,0 2 0 0,1 1-656 0,-1 1-128 15,2 1-32-15,0-1 0 0,1 1-48 0,1 0-16 0,1-2 0 0,3 0 0 16,-1-1 160-16,2-2 16 16,1-1 16-16,2-1 0 0,0-3 160 0,2-2 16 15,0-3 16-15,1-2 0 0,-2-2-80 0,0-3 0 16,1-3-16-16,-3-2 0 0,0-1 16 0,0-4 16 0,-1-2 0 16,-2-3 0-16,0-1-128 0,-3-2-16 0,-2 0-16 15,-1 2 0-15,-3 2-320 0,0 2-64 0,-1 2-16 0,0 2 0 16,-1 3-64-16,-2 4-16 0,-1 1 0 15,-1 4 0-15,-2 2-144 0,0 2-224 16,0 2 48-16,-1 2 16 16,-1 2-592-16,0 2-112 0,0 0-32 0,1 2 0 15,-1-1-1952-15,2 2-400 0,1 1-80 0</inkml:trace>
  <inkml:trace contextRef="#ctx0" brushRef="#br0" timeOffset="99220.98">21839 11827 32079 0,'0'0'1408'0,"0"0"320"0,0 0-1392 0,0 0-336 16,0 0 0-16,0 0 0 0,0 0 496 0,-2 7 16 16,-1 2 16-16,1 3 0 0,-2 2-256 0,1 3-48 15,0 0-16-15,-1 4 0 0,0 1-80 0,0 1-128 16,-1 3 176-16,1 1-176 0,-2 2 160 0,2-1-160 16,0 0 128-16,1-2-128 0,1-1 0 0,2-3 128 15,0-3-128-15,1-2 0 0,1-4 160 0,3-3-160 16,-1-4 192-16,2-1-192 0,0-4 640 0,2-2 32 15,0-5 0-15,2-3 0 0,0-3 80 0,1-3 16 16,0-4 0-16,1-2 0 0,1-3-352 0,1 0-64 16,-1 1-16-16,1 1 0 0,-1 2-144 0,-1 2-48 0,0 4 0 0,-1 2 0 15,-1 2 0-15,0 4 0 16,0 0 0-16,-2 4 0 0,0 2-144 0,0 2 0 0,0 1 0 16,-2 4 0-16,1 3 0 0,-1 0 0 0,1 1 0 15,-2 1 0-15,1 1 0 0,-1 0 0 0,0 4 0 0,-1-1 0 16,1 0 0-16,0 0 0 15,1 1 0-15,-1-1 0 0,0 1-128 0,0-2-64 0,1-1-16 0,0 0 0 32,1-3-1328-32,0-2-272 0,-1 1-48 0,2-2-16 0,-1-1-1616 0,1-3-320 0</inkml:trace>
  <inkml:trace contextRef="#ctx0" brushRef="#br0" timeOffset="99503.33">22254 12044 22111 0,'-4'-20'976'0,"3"11"208"0,-2-2-944 0,3 0-240 15,-2 0 0-15,2 2 0 0,0 1 2592 0,2 1 480 16,-1 2 80-16,-1 5 32 0,6-5-1920 0,1 4-384 16,0 1-80-16,3 2-16 0,2 3-528 0,0 3-128 15,2 1 0-15,-1 4-128 16,1 1 176-16,-1 1-176 0,-2 2 160 0,0 0-160 16,-1 1 128-16,-2 1-128 0,-4-1 0 0,0 2 144 0,-3 0-16 0,-1-1-128 15,-4-3 192-15,1-2-64 0,0-1 16 0,-1-2 0 16,1-5 0-16,3-6 0 0,0 0 304 0,0 0 64 0,0 0 16 0,-4-5 0 15,-1-5 336-15,3-2 64 0,2-3 16 0,2-2 0 16,3-5-528-16,1-2-96 0,3 2-32 0,1 0 0 16,0 0-288-16,2 1 0 0,0 2 0 0,-2 2 0 15,1 2-128-15,0 3-96 16,0 1-16-16,-1 2 0 16,-1 3-1776-16,0 0-352 0,-1 2-80 0,1 1-14496 0</inkml:trace>
  <inkml:trace contextRef="#ctx0" brushRef="#br0" timeOffset="99940.78">23306 11803 10591 0,'0'0'464'0,"0"0"112"0,0 0-576 0,0 0 0 16,1-5 0-16,0-1 0 0,-1 1 1776 0,0 5 240 15,1-5 48-15,-1 0 16 0,-1-1-160 0,-1 1-16 16,2 5-16-16,-3-5 0 0,-3 2-464 0,0 2-80 0,0 1-32 0,-1 1 0 15,-1 2-640-15,-1 3-128 16,-2 2-32-16,-2 1 0 0,1 4-240 0,-1 1-48 0,-1 2-16 0,1 3 0 16,1 1 48-16,-1 0 0 15,4 2 0-15,0 0 0 0,1 0-64 0,1-1 0 0,2-2 0 16,3 0 0-16,2-1-192 0,1-2 128 0,2-2-128 0,2 0 0 16,-1-1 208-16,4-2-48 0,2-2-16 0,3-3 0 15,1-2 16-15,3-3 0 0,1-4 0 16,3-1 0-16,2-3-160 0,3 0 128 0,0-3-128 15,1-3 128 1,1-4-1472-16,-1-2-320 0,-1-1-48 0</inkml:trace>
  <inkml:trace contextRef="#ctx0" brushRef="#br0" timeOffset="100207.62">23566 11870 29487 0,'0'0'1296'0,"0"0"288"0,0 0-1264 0,0 0-320 16,0 0 0-16,-4 6 0 0,0-1 592 0,-1 3 64 16,0 2 16-16,-1 3 0 0,1-1-240 0,-1 2-48 15,2 1-16-15,0 0 0 0,1 1-192 0,1-1-48 16,1 0 0-16,1 0 0 0,0-2-128 0,1-1 0 16,1-2 0-16,1-1 128 0,2-2-128 0,0 0 0 15,2-2 144-15,2-1-144 16,1-3-608-16,2-3-192 0,0-3-32 0,0 0-13440 15</inkml:trace>
  <inkml:trace contextRef="#ctx0" brushRef="#br0" timeOffset="100332.81">23587 11690 19343 0,'-11'-9'1728'0,"-1"0"-1392"0,1 2-336 0,0 0 0 16,1 0 2832-16,1 3 496 0,1 0 112 0,0 0 16 15,1 1-2656-15,7 3-528 0,0 0-96 0,0 0-32 16,0 0-432-16,0 0-96 15,0 0 0-15,5 8-16 16,-2 0-2480-16,4 0-480 0</inkml:trace>
  <inkml:trace contextRef="#ctx0" brushRef="#br0" timeOffset="100598.78">23679 11952 1839 0,'0'0'0'0,"0"0"160"0,0 0-160 0,0 0 0 15,-4 5 0-15,2 2 0 0,0-1 5616 0,1 1 1088 16,1 0 208-16,0-1 64 0,0 1-4704 0,0-1-928 15,0-6-192-15,-2 7-48 0,2-7-560 0,0 7-112 16,0-7-32-16,0 0 0 0,0 0 48 0,0 0 0 16,0 0 0-16,0 0 0 0,0 0 128 0,0 0 48 15,5-5 0-15,2-1 0 0,-1-3 16 0,3-2 0 16,1-2 0-16,1-2 0 0,1 0-160 0,2-1-32 16,2 0 0-16,0-1 0 0,2 2-256 0,-2 2-64 0,-1 2-128 0,-2 2 192 15,-1 1-192-15,-1 3 0 16,-2 0 128-16,-2 3-128 0,0 1 0 0,-1 2 0 15,-6-1 0-15,5 5 0 0,-1 0-208 0,0 2 16 0,-1 0 0 0,-1 2 0 32,-1 2-768-32,0 0-160 0,1 0-32 0,0 0-9968 15,-1 2-2000-15</inkml:trace>
  <inkml:trace contextRef="#ctx0" brushRef="#br0" timeOffset="100739.4">24081 11806 5519 0,'0'0'496'0,"0"0"-496"0,0 0 0 0,0 0 0 0,0 0 592 0,0 0 32 15,0 0 0-15</inkml:trace>
  <inkml:trace contextRef="#ctx0" brushRef="#br0" timeOffset="101188.07">24134 11826 3679 0,'0'0'160'0,"0"0"32"0,0 0-192 0,0 0 0 15,0 0 0-15,0 0 0 0,0 0 4560 0,-2-5 880 16,0-1 160-16,-2 2 32 0,0-1-3200 0,-2 2-640 0,1 1-128 0,-2 1-16 16,1 1-768-16,-3 1-160 15,0 1-16-15,0 4-16 0,2 0-384 0,-2 2-80 0,0 1-16 0,0 2 0 16,0 1-208-16,2 1 176 16,1 2-176-16,1 0 160 0,0 1-160 0,3 0 0 0,1-2 144 0,0 0-144 15,1 1 160-15,2-2-32 16,1-1-128-16,2-1 192 0,0-1 0 0,2-1-16 0,1-3 0 0,0 0 0 15,3-2 0-15,1-2 0 0,2-2 0 16,1-2 0-16,2-2 16 0,0-3 0 16,2-2 0-16,2-3 0 0,0-2-16 0,1-3 0 0,2-2 0 0,-2-5 0 15,1-3 48-15,-1-3 16 0,-3-1 0 0,-1 0 0 16,0-2 0-16,-3 0 0 0,-1 0 0 0,-3 2 0 16,-2 2 144-16,-1 3 48 0,-1 0 0 0,-3 6 0 15,-1 3 64-15,0 3 16 0,-3 1 0 0,0 3 0 0,0 2-256 0,-4 2-32 16,4 6-16-16,0 0 0 0,-6 2-208 0,-1 2 0 15,-1 3 128-15,2 2-128 0,-3 4 0 0,0 2 0 16,0 3-144-16,0 2 144 0,-2 4-144 0,1 1 144 16,1 2-128-16,1 2 128 0,3-2 0 0,-1 2-128 15,2 1 128-15,0-2 0 0,3 2 0 0,1-4 0 16,1 0 0-16,2-3 0 0,2-2-176 0,1-3 176 16,0 0-208-16,3-3 80 15,2-1-512-15,1-3-112 0,1-4-16 0,3 0 0 16,0-5-1568-16,4-1-320 0,1-2-64 0,1-2-7120 15,1-2-1424-15</inkml:trace>
  <inkml:trace contextRef="#ctx0" brushRef="#br0" timeOffset="101585.66">24658 11958 18431 0,'0'0'816'0,"0"0"160"0,-3-4-784 0,3 4-192 15,-3-6 0-15,0 1 0 0,-1 0 1824 0,1 1 320 16,0 0 64-16,3 4 16 0,-3-6-544 0,1 1-96 16,2-1-32-16,3 0 0 0,1-2-480 0,0 2-112 15,1-1 0-15,0-1-16 0,2-1-368 0,0-1-80 16,0-1-16-16,1 1 0 0,-1-1-32 0,-1 0 0 15,-1 0 0-15,-1 1 0 0,-1 2-64 0,-2-1-32 16,-1 1 0-16,-1 2 0 0,-1 0-96 0,-2 3 0 0,-3 1-16 0,-1 2 0 16,0 1-112-16,-3 2 0 15,-3 2-128-15,1 3 192 0,0 1-192 0,-2 3 0 16,0 2 0-16,1 3 0 0,1 0 0 0,1 1 0 0,1-1 0 0,2 0 0 16,2 2-144-16,4-3 144 0,1 1 0 0,1-1-144 15,2-1 144-15,2-1 0 0,3-1 0 0,2-1 0 0,3-2 0 0,3-1-160 16,1-1 160-16,4-3 0 15,3-2-688-15,2 0-16 16,2-3-16-16,3-3 0 0,2-2-2336 0,1-4-464 0,-2-3-80 16,0-2-32-16,-1-3-1232 0,-3 1-240 0,-2-2-48 0,-2 3-16 15,-4-2 4464-15,-5 5 880 0,-2 0 176 0,-2 2 32 0,-3 1 2816 0,-1 2 576 16,-3 0 96-16,-2 2 32 0,-1 0-560 0,-1 2-96 16,-3 0-32-16,2 0 0 0,0 2-1408 0,-2 0-272 15,1 1-64-15,0 1-16 0,-2 0-832 0,-1 3-176 16,3-1-16-16,0 1-16 0,-1 1-416 0,2 0 0 0,1 1 128 0,1-1-128 31,1 1-1872-31,1-1-416 0,2 1-80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58:40.057"/>
    </inkml:context>
    <inkml:brush xml:id="br0">
      <inkml:brushProperty name="width" value="0.05292" units="cm"/>
      <inkml:brushProperty name="height" value="0.05292" units="cm"/>
      <inkml:brushProperty name="color" value="#00B050"/>
    </inkml:brush>
  </inkml:definitions>
  <inkml:trace contextRef="#ctx0" brushRef="#br0">13678 10248 2751 0,'0'0'256'0,"0"0"-256"16,-3-9 0-16,1 1 0 0,0 1 752 0,-1 0 96 15,2 1 32-15,1 6 0 0,0-7 240 0,0 7 48 16,-1-8 16-16,1 1 0 0,0 1-544 0,0 6-128 16,0 0 0-16,0-7-16 15,0 7-176-15,0 0-48 0,0-6 0 0,0 6 0 0,0 0 80 0,0 0 16 16,0 0 0-16,0 0 0 0,0 0-160 0,0 0-16 15,0 0-16-15,9 5 0 0,0 4-176 0,-1 2 0 16,-1 2 0-16,1 4 0 0,1 0 0 0,0 2 0 16,-1 1 0-16,2 2 0 0,1 0 0 0,0 1 0 0,-1 0 0 0,1-1 128 15,-1-1-128-15,1-2 0 0,-1-2 0 0,1-1 128 16,-1-3-128-16,0-1 0 0,-1-2 0 0,-1-1 0 16,0-4 320-16,1-2 16 0,-9-3 16 0,10-2 0 15,-1-2 800-15,-1-4 144 0,1-3 48 0,1-3 0 16,0-5-96-16,2-5-16 0,5-6 0 0,2-6 0 15,3-4-560-15,4-4-112 0,3-5-32 0,7-5 0 16,2-4-304-16,7-2-64 0,5 0-16 0,-3 1 0 16,-3 3-144-16,0 2 160 0,-1 2-160 0,0 2 160 15,-1 4-160-15,-1 5 0 0,-1 7 144 0,-2 4-144 16,-2 3 128-16,-4 6-128 0,-4 3 128 0,-4 6-128 16,-3 5-1360-1,-5 3-352-15</inkml:trace>
  <inkml:trace contextRef="#ctx0" brushRef="#br0" timeOffset="1707.06">13761 11410 3679 0,'-10'-5'320'0,"1"-1"-320"0,-2 1 0 0,2 1 0 16,1-1 2800-16,2 2 480 0,-1 0 112 0,2-1 0 16,-1 2-2416-16,1 0-480 15,5 2-112-15,0 0 0 0,-4-1 16 0,4 1 16 0,0 0 0 0,0 0 0 16,0 0-416-16,0 0 128 0,0 0-128 0,0 0 0 16,0 0 0-16,5 12 0 0,-2-1 0 0,3 0 0 15,-1 1 0-15,0 1 128 0,1 1-128 0,-1 2 192 16,1-1 0-16,1 2 0 15,-2-1 0-15,3 0 0 0,0-1-64 0,0-1 0 0,-1 0 0 0,1-1 0 16,-1-2 96-16,-1 0 16 0,1-2 0 0,-1-2 0 0,1 0 272 0,0-2 64 16,0-1 16-16,-7-4 0 0,11 1 64 0,0-1 16 15,0-1 0-15,0-3 0 0,1-1-144 0,-1-5-16 16,4-4-16-16,0-5 0 0,2-6 16 0,5-5 16 16,3-4 0-16,5-5 0 0,1-5-208 0,7-3-32 15,3-4-16-15,4 1 0 0,4-2-64 0,1-1-16 0,-4-2 0 0,-1 3 0 16,0 0-192-16,0 3 128 0,0 5-128 0,0 4 0 15,0 2 0-15,-2 6 0 0,-1 5 0 0,-6 5 0 16,-4 4 0-16,-5 6 0 0,-7 2-128 0,-4 5-9088 16,-3 4-1792-16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8T12:54:49.62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15298 7311 1839 0,'0'0'160'0,"0"0"-160"0,0 0 0 0,0 0 0 0,-3-7 1440 0,3 7 256 16,-2-8 48-16,0 2 16 0,2 6-864 0,-3-8-192 15,-1 1-16-15,4 7-16 16,-2-6-176-16,2 6-48 0,-3-8 0 0,1 3 0 0,-1-1-128 0,3 6-48 16,-2-8 0-16,2 8 0 0,-2-6 32 0,2 6 0 15,-1-6 0-15,1 6 0 0,-3-6 96 0,3 6 32 16,-3-6 0-16,3 6 0 0,0-7-64 0,0 7-16 0,0 0 0 0,0 0 0 16,0 0-352-16,0 0 144 15,0 0-144-15,4-6 0 0,-4 6 0 0,0 0 0 0,0 0 0 0,0 0 0 16,0 0 0-16,0 0 0 0,9-1 0 0,-9 1 0 15,0 0 128-15,0 0-128 0,0 0 0 0,7 7 0 16,-7-7 208-16,6 9-64 0,-3 1-16 0,-1 0 0 31,-1 0 64-31,0 1 0 0,1 1 0 0,0 1 0 0,-2 1-64 0,1 1 0 0,0 0 0 0,0 2 0 16,0 2-128-16,0 2 192 0,0 3-192 0,0 1 192 16,2 1-192-16,-2 3 0 0,-1 2 0 0,1 1 128 15,1 0-128-15,0 2 0 0,2 2 0 0,-2 3 0 0,0 0 0 0,0 3 0 16,0 2 0-16,2 0 0 0,-2 0 0 15,1 0 0-15,0-1 0 0,0 1 0 16,-2 0 0-16,0-1 0 0,0 0 0 0,0-2 128 0,-1 1-128 0,1-1 0 16,0-3 0-16,0 1 0 0,-1-2 0 0,3-1 192 15,-3-5-192-15,0 1 192 0,-2-1 192 0,1-1 32 16,0 0 16-16,0-4 0 0,0-2 144 0,-1-1 16 16,0-2 16-16,-1 2 0 0,1-1-32 0,2-1 0 15,-1-3 0-15,1-2 0 0,0 0-368 0,1-1-80 16,0 2 0-16,2-3-128 0,0-1 0 0,0-1 0 15,0-2 0-15,2-1 0 16,-1 0-416-16,3-3-192 0,-7-6-32 0</inkml:trace>
  <inkml:trace contextRef="#ctx0" brushRef="#br0" timeOffset="1382.73">15251 7167 3279 0,'0'0'128'0,"0"0"64"0,0 0-192 0,0 0 0 0,0 0 0 0,0 0 0 0,0 0 0 0,0 0 0 16,9 6 0-16,-9-6 128 0,9 5 80 0,-9-5 16 16,9 4 0-16,-9-4 0 0,10 2 64 0,0 0 16 15,-2-1 0-15,1-1 0 0,-9 0 48 0,11 2 16 16,0-1 0-16,0 0 0 0,0-1-64 0,0 0-16 15,0-1 0-15,0 1 0 0,1 0 80 0,0 0 16 16,2-1 0-16,-1-1 0 0,1 1-64 0,1 0 0 16,0 0 0-16,1 1 0 0,3 0-112 0,3 0-16 15,-1 0-16-15,3 0 0 0,2 0-48 0,1 0-128 16,0-1 192-16,1 0-64 0,-3 0-128 0,2 0 192 0,-1 0-192 0,3 0 192 16,0-2-48-16,3 1 0 0,1 1 0 0,3 0 0 15,4-1 16-15,3 0 0 0,1 0 0 0,-1 0 0 16,-2 0-160-16,-2 1 0 0,1-1 144 0,0 0-144 15,0-1 0-15,1 1 0 0,1 0 0 0,0 0 0 16,4 1 0-16,1-3 128 0,0 1-128 0,-2 2 0 16,-3-2 0-16,-1 0 0 0,1 0 0 0,0 0 0 15,1 0 0-15,4-1 0 0,2 2 0 0,2-1 0 16,-2-1 0-16,-2-1 0 0,-4-2 0 0,1 2 0 16,-1 0 0-16,2 3 0 0,0 1 0 0,4 1 0 15,3 0 256-15,-3-1-32 0,-3-2 0 0,-1-1 0 16,-2 1 16-16,1 1 0 0,1 0 0 0,3 1 0 15,1 1-80-15,6-1-16 0,5-2 0 0,-5 1 0 0,-6-1-144 0,2 2 0 16,-1-1 0-16,3 0 0 0,2 2 0 0,2 2 0 16,2-2 0-16,-2-2 128 0,-2-1-128 0,-1 0 0 15,-2 1 0-15,3 1 128 0,-1 1-128 0,4 0 0 16,1-2 0-16,-1 0 0 0,1-2 0 0,-4-1 0 16,-4 2 0-16,2 1 128 0,1 0-128 0,3 1 0 15,1 0 0-15,1-2 0 0,-4 0 0 0,-2-1 0 16,-5-2 0-16,1 3 0 0,2 0 0 0,2 0 0 15,2 0 0-15,1 1 128 0,1 0-128 0,-3-2 192 16,-4-2-192-16,0 0 192 0,1 2 192 0,3-1 32 0,1 1 16 0,3 0 0 16,1 0 64-16,-4 0 16 0,-4-2 0 15,0 1 0-15,-1-1-240 0,3 2-32 0,2 0-16 0,3 0 0 16,1 1-32-16,-2 1-16 0,-2 0 0 0,-2-1 0 16,-3 0-16-16,1 1 0 0,1 1 0 0,3 0 0 15,3 0-32-15,-2-2 0 0,-2 3 0 0,0-1 0 16,-3-1-128-16,1 1 192 0,1 1-192 0,4 0 192 15,3 0-192-15,-1 0 0 0,-2-1 144 0,-2 0-144 16,-2 0 128-16,0 0-128 0,1-2 128 0,3 2-128 16,2 0 144-16,1 0-144 0,-2 0 192 0,-1 0-192 15,-3 0 384-15,0 1-48 0,0-1 0 0,3 1 0 16,2-1-80-16,1 1-32 0,-2 0 0 0,-2 0 0 16,-2 0-80-16,0 0-16 0,0 0 0 0,1 0 0 0,3 0-128 0,-1 0 0 15,2 0 0-15,-4 0 128 0,-6 0-128 0,1 0 0 16,-2 0 0-16,-1 0 0 0,-1-1 0 0,-1 1 128 15,0-2-128-15,-1 1 0 0,-2 0 160 0,-5 0-160 16,-5 0 192-16,-4 0-192 0,-1 0 256 0,-2 0-48 16,-1 0-16-16,-1 1 0 0,1 0 0 0,-2 0-16 15,-2 0 0-15,2 0 0 0,-1 0-48 0,1 1-128 16,-1-1 192-16,1 0-64 0,1 0-128 0,-2 0 128 16,-2 1-128-16,0 0 128 0,-1 0-128 0,0 1 0 15,-2-1 0-15,-1 0 128 0,-3 2-128 0,0-1 0 16,-2-1 0-16,-1 1 0 0,-9-2 0 0,10 3 0 15,-3 1 0-15,-7-4 0 16,8 5-576-16,-1 1-64 0,-7-6 0 0,6 6 0 16,1 2-2176-16,-4 1-448 0,1-1-96 0</inkml:trace>
  <inkml:trace contextRef="#ctx0" brushRef="#br0" timeOffset="1838.4">24174 7004 20607 0,'0'0'912'0,"0"-10"192"0,-2-1-880 0,1 1-224 0,0 1 0 0,0 1 0 0,-1 1 480 0,0 0 48 15,2 7 16-15,0 0 0 0,-2-6-112 0,2 6-32 16,0 0 0-16,0 0 0 0,0 0-400 0,0 0 0 16,0 0 0-16,0 0 0 0,0 0 0 0,0 0 0 15,0 0 0-15,0 0 0 0,0 0 0 0,-3 9 0 16,3-9 0-16,-2 11 0 0,1 0 0 0,-1-1 0 15,2-10 0-15,-2 10 0 0,2-10 0 0,-1 11 0 16,-2-1 0-16,2 1 0 0,0 0 0 0,0 0 160 16,0 1 16-16,0-1 0 0,-1 2 80 0,1 4 0 15,1 1 16-15,-2 1 0 0,1 2-48 0,0 1-16 16,1 1 0-16,-1 2 0 0,-1 1-32 0,1 0-16 16,1 1 0-16,-1 1 0 0,0 4-32 0,0 1 0 0,-1 0 0 15,2 2 0-15,-3 3-128 0,2 0 0 0,0 0 0 0,0 0 0 16,0 2 0-16,1-1 128 0,0-1-128 0,1 0 0 15,0 0 128-15,1-1-128 0,-1-2 128 0,1 1-128 16,0-2 192-16,0-1-32 0,-1-1-16 0,0-2 0 16,1 0 48-16,0-1 0 15,-1-3 0-15,1-2 0 0,0-1 16 0,-1-2 16 0,0-1 0 0,0-2 0 16,0-2-48-16,1 0-16 0,1-3 0 0,-1 0 0 16,0 0-32-16,0-1 0 0,1-2 0 0,1 0 0 15,-2 0 16-15,1 0 0 0,1-1 0 0,-1-1 0 31,-1 1-2032-31,-2-9-416 0,3 12-64 0,-3-12-32 0</inkml:trace>
  <inkml:trace contextRef="#ctx0" brushRef="#br0" timeOffset="3393.92">15331 8476 4607 0,'0'0'400'0,"0"0"-400"16,0-7 0-16,0 7 0 0,0 0 1296 0,0 0 176 31,0-9 48-31,0 9 0 0,2-6-864 0,-2 6-160 0,0 0-48 0,4-6 0 0,-4 6-96 0,7-4-32 16,-7 4 0-16,7-4 0 0,-7 4-144 0,10-2-48 15,0 0 0-15,-10 2 0 0,10-1-128 0,-1 1 128 16,0 0-128-16,1-1 128 0,-2 0 80 0,2 1 16 16,0 0 0-16,1 0 0 0,1 0-224 0,0 1 176 15,1 0-176-15,0 0 160 0,0-1-160 0,3 2 0 16,2 0 0-16,1 1 0 0,1-2 0 0,2 0 0 0,0 0 0 0,1 0 128 15,0 1-128-15,0-1 0 0,0 0 0 0,0-1 0 16,1-1 0-16,2 1 0 0,0 1 144 0,3 0-144 16,0 2 0-16,3-1 0 15,1 0 0-15,5-1 0 16,3 0 0-16,3 0 0 0,1 2 0 0,-2-3 0 16,-3-3 0-16,0 2 0 0,0 0 0 0,2 1 0 15,2 0 0-15,3 2 0 0,3 1 0 0,0-2 0 16,2-1 0-16,-2 0 0 0,-2 0 0 0,-1 0 0 15,4 1 0-15,0 1 0 0,2 0 0 0,5 0 0 16,1 1 0-16,-1-2 128 0,-3-1-128 0,1 1 0 0,2 0 0 0,2 1 0 16,2 1 0-16,0 1 0 0,2-2 128 0,-4 1-128 15,-4 0 128-15,1 1-128 0,0-2 128 0,5 1-128 16,3 2 128-16,-2-2-128 0,-1-1 144 0,-1 1-144 16,-3 1 192-16,2-2-192 0,3 0 160 0,3 1-160 15,3 1 128-15,-2-1-128 0,-3-2 128 0,0 1-128 16,2 1 128-16,3-1-128 0,5 0 128 0,-1 0-128 15,-2 0 128-15,0 1-128 0,-4-2 128 0,3 1-128 16,4 0 0-16,-2 0 128 0,-1 0-128 0,-3 2 0 16,-3-1 0-16,1 0 128 0,1 0-128 0,2 0 192 0,3-1-192 0,-5 0 192 15,-6 2-32-15,1-2 0 0,1 0 0 0,4 0 0 16,1 0-160-16,-1 2 192 0,-2-1-192 0,-2 1 192 16,-2 0-192-16,3-1 128 0,2-1-128 0,4 0 128 15,1 1-128-15,-2 0 0 0,-6-1 0 0,1 0 128 16,1 0-128-16,3 1 0 0,3-1 144 0,-1 0-144 15,-5 0 0-15,-3 0 0 0,2 0 0 0,1 0 128 16,3-1-128-16,0 0 0 0,0 0 128 0,-4 0-128 16,-3 0 0-16,-1 0 0 0,0 0 0 0,5 1 128 15,3-1-128-15,-1 0 0 0,-1-1 0 0,-3 1 128 16,-1 0-128-16,2 1 0 0,2-1 0 0,1-1 128 16,2 0-128-16,-6 0 0 0,-2 0 128 0,-1 0-128 15,1 0 0-15,-1 0 0 0,2-2 0 0,-2 1 0 0,2 0 0 16,-7 1 176-16,-5-1-16 0,-1 0 0 0,-2 0 160 15,1 1 48-15,-2 0 0 0,1 0 0 0,0 0 32 0,0 1 16 16,-3 0 0-16,-4-1 0 0,-3 0-144 0,-3 0-16 16,-1 0-16-16,-1 1 0 0,-2 0-32 0,-1 0 0 15,-1-1 0-15,-2 1 0 0,-1-1 0 0,-1 1 0 16,1 0 0-16,-4 0 0 0,-1-1 16 0,0 0 0 16,0 0 0-16,-2 2 0 0,-2-2-80 0,-2 0-16 15,-1 0 0-15,-2 0 0 0,-3 0 0 0,1 0-128 16,-9 0 192-16,9-2-64 0,-9 2 48 0,0 0 0 15,9-1 0-15,-9 1 0 0,0 0-176 0,7-1 160 16,-7 1-160-16,0 0 160 0,0 0-160 0,0 0 0 0,0 0 0 0,0 0-176 31,0 0-624-31,0 0-128 0,0 0-32 0,0 0-6528 0,0 0-1328 0</inkml:trace>
  <inkml:trace contextRef="#ctx0" brushRef="#br0" timeOffset="3613.58">24012 8473 18431 0,'0'0'1632'0,"0"-8"-1312"0,-1 0-320 0,1 8 0 0,0 0-192 0,0 0-96 15,0 0-32-15,0 0-4944 16,0 0-1008-16</inkml:trace>
  <inkml:trace contextRef="#ctx0" brushRef="#br0" timeOffset="3739.03">23963 8287 9439 0,'0'0'416'0,"-5"-4"96"0,-3 3-512 0</inkml:trace>
  <inkml:trace contextRef="#ctx0" brushRef="#br0" timeOffset="8404.36">15263 3281 4607 0,'0'0'400'0,"0"0"-400"0,0 0 0 0,0 0 0 0,0 0 1072 0,0 0 128 16,0 0 16-16,0 0 16 0,0 0-448 0,0 0-80 16,0 0-32-16,0 0 0 0,0-7 32 0,0 7 16 15,0 0 0-15,0 0 0 16,0 0-48-16,0 0-16 0,-2-8 0 0,2 8 0 0,0 0-80 0,0 0 0 15,0-7-16-15,0 7 0 0,0 0-64 0,0 0-16 16,2-6 0-16,-2 6 0 0,0 0-240 0,0 0-48 16,0 0-16-16,0 0 0 0,0 0-176 0,0 0 128 15,0 0-128-15,0 0 128 0,0 0-128 0,0 0 192 0,8-1-192 0,-8 1 192 16,0 0-192-16,9 4 0 16,-2 0 0-16,-2 2 128 0,-2 2-128 0,2 0 0 0,-1 3 0 0,-1-1 0 15,0 1 0-15,-1 1 0 0,0 1 0 0,0 2 0 16,0 1 0-16,0 3 0 0,-1 2 0 0,2 0 0 15,-1 1 0-15,-1 3 0 0,-1 3 160 0,1-1-160 16,2 1 128-16,-2 1-128 0,0 3 0 0,0 1 0 16,0 0 128-16,1 0-128 15,0-1 0-15,2 1 0 0,-1 1 0 0,1 0 0 16,0 2 0-16,-1-2 0 0,0 0 0 0,1-1 0 0,-1-2 0 0,0-2 0 0,-1 1 160 0,-1-1-160 16,1-3 128-16,-1-1-128 0,-1 0 352 0,0-2-16 15,0-2 0-15,1-2 0 0,-1-1 16 0,0 0 0 16,0-1 0-16,0 1 0 0,0-4-112 0,2-1-32 15,0-1 0-15,0 0 0 0,2-2-208 0,0 0 176 16,3 0-176-16,-4-2 160 16,-3-8-160-16,4 9 0 0,-4-9-160 0,8 5 160 15,-8-5-1856-15,9 3-288 0</inkml:trace>
  <inkml:trace contextRef="#ctx0" brushRef="#br0" timeOffset="9668.64">15384 3323 8063 0,'0'0'352'0,"0"0"80"0,0 0-432 0,0 0 0 0,0 0 0 0,-4-4 0 15,4 4 528-15,0 0 32 0,-5-4 0 0,5 4 0 16,0 0 16-16,0 0 16 0,0 0 0 0,0 0 0 15,-7-3-256-15,7 3-48 0,0 0-16 0,0 0 0 16,0 0-272-16,0 0 0 0,0 0 128 0,0 0-128 16,0 0 256-16,0 0-16 0,0 0 0 0,0 0 0 15,0 0 144-15,0 0 48 0,0 0 0 0,0 0 0 16,0 0 80-16,0 0 0 0,0 0 16 0,10 2 0 16,0-1-208-16,3-2-64 0,-1 0 0 0,3 0 0 15,2 0-64-15,1 0 0 0,-1-1-16 0,4-2 0 16,3 1-176-16,3 1 0 0,1-1 0 0,3-1 0 0,2 1 0 0,0-1 0 15,-1-1 0-15,-1 1 0 0,-2-1 0 0,3 1 0 16,1 1 0-16,1-1 0 0,3 0 0 0,2 0 0 16,3 0 0-16,2 0 128 0,1-2-128 0,-1 2 0 15,-2 0-160-15,-1-1 160 0,-2 0 0 0,2-1 0 16,1 0 0-16,3 1 0 0,1 1 0 0,4-1 0 16,0 2 0-16,0-1 160 0,-3-2-160 0,-2 2-144 15,0 1 144-15,-1-1-208 0,0 1 208 0,0 1 0 16,2 0 0-16,3-1 0 0,1 1 0 0,-1 1 0 15,-4-1 0-15,-1 1 0 0,-1-1 0 0,1 0 0 0,1 1 0 0,0 0 0 16,3 1 0-16,2 0 0 0,1 0 0 0,-4 0 0 16,-4 0 0-16,1 0 0 0,-2 0 0 0,0 0 0 15,1 0 0-15,2 0 0 0,3 1 0 0,2 0 0 16,2-1 0-16,-4 2 0 0,-2-2 0 0,-2 1 0 16,1-1 0-16,1 1 0 0,1 0 0 0,4 1 0 15,3 0 0-15,0 0 0 0,-1 1 0 0,0-1 0 16,-3 0 0-16,-1-1 0 0,1 0 0 0,3 1 0 15,-1 2 0-15,3-1 0 0,3-1 0 0,-3 0 0 16,-5 0 0-16,1 0 0 0,-1 1 0 0,3 0 0 16,2 2 0-16,2-1 0 0,3-1 0 0,-5 1 0 15,-5-1 0-15,1 1 0 0,-2 1 0 0,3-2 0 16,1-1 0-16,3 2 0 0,3 0 0 0,0-1 0 0,-4 0 0 0,1-1 128 16,-2 0 0-16,2 1-128 0,1 2 0 0,5-2 0 15,3 1 0-15,-5 1 0 0,-3-2 0 0,1 0 0 16,0 1 0-16,0 0 160 0,3 0-160 0,1 1 0 15,4-2 0-15,-3 0 0 0,-6 1 0 0,0-2 0 16,3-1 0-16,0 0 0 0,4 0 0 0,0 0 0 16,-1 0 0-16,-2-1 128 0,-2 0-128 0,-2 0 0 15,1 2 0-15,1-1 0 0,4 0 0 0,0 1 0 16,-2-1 0-16,-1 0 0 0,-4-1 0 0,0 1 0 16,2-1 0-16,3 1 0 0,3 0 0 0,-3 1 160 0,-2-2-160 15,-2 0 160-15,-2 0-160 0,0 1 0 16,0-1 0-16,2 1 0 0,1-1 128 0,-1 1 64 0,-2-1 0 0,-1 0 0 15,-3 0 32-15,1 0 16 0,2-1 0 0,-1 1 0 16,6 0-64-16,-2 0-16 0,0-1 0 0,-4 1 0 16,-2 0-160-16,-1 0 128 0,2 0-128 0,0 1 128 15,3 0-128-15,0 0 0 0,0 0 0 0,-4 0 128 16,-1-1-128-16,-3 0 0 0,0 0 0 0,-2 1 0 16,-1-1 0-16,2 0 192 0,-1 0-192 0,-2 0 192 15,-4 0-192-15,0 0 0 0,-3 0 0 0,-3 0 0 16,-3 0 0-16,-2 0 336 0,1 0-32 0,-1 0-16 15,1 0-144-15,-3 0-16 0,1 0-128 0,-3 0 192 16,-1 0-192-16,0 1 0 0,1 2 128 0,0-1-128 0,-1 1 0 16,-5-1 0-16,0-1 0 0,-2 2 0 0,0-1 0 0,-2 1 0 15,-1 0 0-15,-2 1-160 16,0-2-464-16,-2 1-80 16,-9-3-32-16</inkml:trace>
  <inkml:trace contextRef="#ctx0" brushRef="#br0" timeOffset="10190.94">24230 3370 9215 0,'0'0'400'0,"0"0"96"0,0 0-496 0,0 0 0 0,0 0 0 0,0 0 0 16,0 0 1696-16,0 0 240 0,0 10 48 0,0-2 16 15,-1 0-1072-15,2 1-224 0,1-1-32 0,-1 3-16 0,-2 1-208 16,1 2-32-16,0-1-16 0,1 0 0 16,1-1-400-16,0 2 0 0,-1 3 128 0,1 1-128 0,-1-2 0 0,1 2 192 15,-1-2-192-15,0 3 192 0,0 1-192 0,-1 2 0 16,-1 1 0-16,1 1 0 0,0 0 0 0,0 3 128 16,-1 0-128-16,0 3 0 0,1 2 240 0,-1 1-48 15,0-4 0-15,0 3 0 0,-1 0 80 0,2 0 16 16,2-2 0-16,-1-1 0 0,-1 4-32 0,2-1 0 15,0 0 0-15,0-1 0 0,-1-2 0 0,2 0-16 16,0 1 0-16,-1-1 0 0,0-3 48 0,3 0 16 0,-2-2 0 0,1-2 0 16,1 0-64-16,-1-3-16 0,1-1 0 0,-1-3 0 15,-2 0-224-15,1-1 144 0,1-1-144 0,-3 1 128 16,-2 0-128-16,-1-1 0 0,0 0-160 0,-2 0-7648 16,-1 2-1520-16</inkml:trace>
  <inkml:trace contextRef="#ctx0" brushRef="#br0" timeOffset="11708.01">15384 4375 8063 0,'0'0'352'0,"0"0"80"0,0 0-432 0,0 0 0 0,-2-8 0 0,2 8 0 16,0 0 1008-16,0-8 112 0,0 1 32 15,0 7 0-15,0 0-320 0,0 0-64 16,1-7-16-16,-1 7 0 0,3-7-272 0,-3 7-48 0,4-5-16 0,-4 5 0 15,5-6-160-15,-5 6-16 0,10-3-16 0,0 1 0 16,0-1-224-16,1 0 0 0,0 1 0 0,1 0 0 16,1 0 0-16,3 1 128 0,-1 0-128 0,2 0 144 15,-1-2-144-15,5 2 0 0,2 0 0 0,1-1 0 16,2 0 0-16,-2 0 0 0,2-1-160 0,0 1 160 16,-3 0 0-16,0 0 0 0,0 0 0 0,2 0 0 15,2 1 0-15,1 0 0 0,2-1 0 0,1 1 0 0,1 1 0 0,5 0 0 31,5 0 0-31,1-1 0 0,-1-1 0 0,-2-2 0 16,0 1 0-16,1 1 0 0,-1-1 0 0,1 0 0 0,2 1 0 0,-1 1 0 0,3 1 0 0,2 0 0 16,-2 1 128-16,-1-1-128 0,-3-1 0 0,-2 0 0 31,0 0 0-31,-1 2 0 0,1 2 0 0,1 1 0 0,-1-2 0 0,3 1 0 0,4-1 0 0,-2 0 0 16,-1 1 0-16,-1-3 0 0,-1 0 0 0,-1 1 0 15,3 0 0-15,1 1 0 16,2 0 0-16,4 0 0 0,2 1 0 0,-2-1 0 0,0-1 0 0,-1-1 0 15,-2 0 0-15,2 1 0 0,0 2 128 0,1 1-128 16,4-1 0-16,1 1 0 0,1 0 160 0,-3-2-160 0,-5-1 128 0,0 1-128 16,0 1 0-16,2 1 128 0,0 0-128 0,3-1 0 15,2 0 0-15,0-1 0 0,-3 0 0 0,-1-1 0 16,-1 0 0-16,1 1 0 0,1 3 0 0,5-2 0 16,1-1 0-16,1-1 128 0,-1-2-128 0,-3 1 0 15,-3 0 192-15,-1 1-64 0,1 1 0 0,2 1 0 16,2 0 272-16,0 0 48 0,-1 0 16 0,-2-1 0 15,-6-2-272-15,1 0-64 0,0 2-128 0,3 1 192 32,1 2-192-32,5-1 0 0,-1-1 0 0,-1 0 0 0,-5-2 0 0,1-1 0 0,-1 0 0 0,2 2 0 31,1 0 0-31,2 1 0 0,4 1 0 0,-1-3 0 0,-5-2 0 0,-1 0 0 16,-2 0 0-16,0-1 0 0,2 2 128 0,2 2-128 15,2-1 0-15,1-1 0 0,-1-1 304 0,-4-1-48 16,-5 0 0-16,1-1 0 0,-1 1 48 0,2 2 0 15,1 0 0-15,2 1 0 0,2-1-176 0,-4 0-128 16,-4-1 192-16,1-1-192 0,-1-2 176 0,0 2-176 16,0 1 160-16,1 3-160 0,5 0 176 0,1 1-176 15,-1-3 192-15,-1-2-192 0,-6 0 0 0,2 0 0 16,-1 0 0-16,1 2 0 0,2 1 192 0,1 1-64 0,4 0 0 16,0-2-128-16,-3-3 272 0,-1 0-48 15,-3-2-16-15,1 2 0 0,-1 1-16 0,1 2-16 0,1 2 0 0,0-1 0 16,1-1-48-16,-2 0 0 0,-2-1 0 0,-3 0 0 15,0-1-128-15,-1 1 0 0,0 1 0 0,2 2-176 16,1 0 176-16,2 1 0 0,2 0 0 0,-1-2 0 16,-2-1 0-16,0-1 0 0,-2-1 0 0,2 1 0 15,-2 1 0-15,1 1 0 0,-1 2 0 0,0-1 0 16,1-2 128-16,-3-1-128 0,-4-1 160 0,-4-1-160 16,-4 0 128-16,-3 0-128 0,-1 2 0 0,-2 0 0 15,-2-2 384-15,-1 0-32 0,-3 1 0 0,1 1 0 16,-1 2 32-16,-1-1 0 0,1 1 0 0,1 0 0 15,-3-1-176-15,2 0-16 0,0 0-16 0,1 1 0 0,0 1-176 16,-2 1 0-16,1-3 144 0,-3 0-144 0,0-2 0 0,-3 0 128 16,-2 0-128-16,-1 1 0 0,-9 1 0 0,8 1 144 15,-8-1-144-15,0 0 0 0,0 0 128 0,0 0-128 16,0 0 0-16,0 0 0 0,0 0 0 0,8-1 0 16,-8 1 0-16,0 0 0 0,0 0-160 0,0 0-144 15,7 2-16-15,-7-2-16 16,6 5-496-16,1-1-112 0,-7-4-16 0,9 5-7040 15,-1 0-1424-15</inkml:trace>
  <inkml:trace contextRef="#ctx0" brushRef="#br0" timeOffset="11833.12">24144 4388 20447 0,'0'0'896'0,"8"-7"192"0,-2 2-864 0,-6 5-224 0,0 0 0 0,0 0 0 16,7-6 928-16,-7 6 144 0,0 0 16 0,0 0 16 15,0 0-1104-15,0 0-208 0,0 0-48 0,-6 14-16 16</inkml:trace>
  <inkml:trace contextRef="#ctx0" brushRef="#br0" timeOffset="87828.27">2440 11964 3679 0,'0'0'320'0,"0"0"-320"0,0 0 0 0,0 0 0 16,0 0 864-16,0 0 96 0,0 0 32 0,0 0 0 15,0 0-768-15,0 0-224 16,0 0 0-16,0 0 128 0,3-5 48 0,-3 5 16 0,3-5 0 0,-3 5 0 15,0 0 128-15,0 0 16 0,3-6 16 0,-3 6 0 16,2-5 96-16,-2 5 32 0,0 0 0 0,0 0 0 16,0 0-96-16,0 0-32 0,-2-5 0 0,2 5 0 15,0 0-144-15,-2-4-16 0,-1 0-16 0,3 4 0 16,0 0 16-16,0 0 0 0,-3-5 0 0,3 5 0 16,-4-3 64-16,4 3 0 0,-3-3 16 0,-1-1 0 0,-1 2-80 0,1 0 0 15,-2 0-16-15,2 0 0 0,4 2-176 16,0 0 128-16,0 0-128 0,-3-5 128 0,-2 3-128 0,2 0 0 15,3 2 0-15,-3-4 128 0,-1 1 64 0,4 3 0 16,0 0 0-16,0 0 0 0,0 0 160 0,0 0 32 31,0 0 16-31,0 0 0 0,0 0-64 0,0 0-16 0,0 0 0 0,0 0 0 0,0 0-192 0,0 0-128 16,0 0 128-16,0 0-128 0,0 0 128 0,0 0-128 0,0 0 128 0,0 0-128 16,0 0 0-16,0 0 0 15,0 0 0-15,0 0 0 0,0 0 176 0,0 0-48 16,0 0 0-16,0 0 0 0,0 0 80 0,0 0 16 15,6 5 0-15,-6-5 0 0,0 0-16 0,0 0 0 16,4 5 0-16,-4-5 0 0,0 0 48 0,4 8 0 16,-1-2 0-16,-1 1 0 0,-2-7-48 0,1 8 0 15,1 2 0-15,-1 1 0 0,-1 1-80 0,0 1 0 16,-1 1-128-16,1 2 192 0,0 0-192 0,-1 4 144 0,0 2-144 16,1 2 128-16,0 2-128 0,0 3 128 0,0 1-128 15,0 3 128-15,-1 1-128 0,1 1 0 0,1 0 0 0,2 0 0 16,1 0 0-16,-2-2 0 0,0-3 0 0,1 1 0 15,1-1 0-15,0 0 0 16,1-3 0-16,-1-1 0 0,1-2 0 0,1-2 0 0,-2-3 0 0,0 0 0 0,-1-1 0 0,0-3 128 16,-1-1-128-16,1 0 128 0,-1-2-128 0,0-2 160 15,0-1-160-15,-2-1 160 0,-1-1-16 0,1-7 0 16,0 0 0-16,0 0 0 0,0 0 16 0,0 0 0 16,0 0 0-16,0 0 0 31,0 0-864-31,0 0-192 0,-5-10-16 0</inkml:trace>
  <inkml:trace contextRef="#ctx0" brushRef="#br0" timeOffset="88566.06">2408 12018 1839 0,'0'0'0'0,"0"0"160"0,0 0-160 0,0 0 0 15,0 0 0-15,0 0 0 0,0 0 1600 0,0 0 304 16,0 0 48-16,0 0 16 0,0 0-880 0,0 0-160 16,0 0-32-16,0 0-16 0,0 0-112 0,0 0-32 15,0 0 0-15,0 0 0 0,0 0-48 0,0 0-16 16,0 0 0-16,4-4 0 0,-4 4-32 0,6-3 0 31,-6 3 0-31,6-3 0 0,3 1-160 0,-4-1-32 16,-5 3-16-16,9-2 0 0,1 1-96 0,2 0-16 15,-2 0 0-15,2 0 0 0,1-1-80 0,2-1-32 16,0 1 0-16,2 0 0 0,0-1 32 0,4 0 0 0,2 1 0 0,4 0 0 16,2 0 0-16,4 1 0 15,4 0 0-15,2 0 0 0,3-1 0 0,1 1 0 0,-1-1 0 0,1-1 0 16,0 0-80-16,1 0-16 0,1 1 0 15,3 1 0-15,3 1-16 0,1 0-128 0,3-1 192 0,2-1-64 16,-4-2 0-16,1 2-128 0,1-1 192 0,4 0-64 16,3 0 48-16,4 0 0 0,-1-2 0 0,1-1 0 15,-1 0-32-15,2-1 0 0,0-1 0 0,3 2 0 16,0-1-144-16,-4 0 0 0,-5 0 144 0,-4 0-144 16,-3 2 128-16,-3 0-128 0,-1 2 128 0,-2 0-128 0,0-2 160 0,-3 3-32 15,-2 0-128-15,-4-1 192 0,-3-1-64 0,-3 1 0 16,-2 0-128-16,-1-1 192 0,-5 0-192 0,-1 1 176 15,-2-1-176-15,-2 2 160 0,-2 0-32 0,-3 0-128 16,-2 0 192-16,-2 0-64 0,-1 1 0 0,-3-1 0 16,-7 2 0-16,0 0 0 0,0 0 0 0,0 0 0 15,0 0 0-15,0 0 0 0,0 0-320 0,0 0-80 16,0 0-16-16,0 0 0 16,-10 1-368-16,5 0-80 0,-3 2-16 0,-3 1 0 15,1 1-416-15,3 0-96 0,1-1-16 0,-2 4-9472 0</inkml:trace>
  <inkml:trace contextRef="#ctx0" brushRef="#br0" timeOffset="88961.69">4944 11844 5007 0,'6'-6'208'0,"-4"5"64"0,1-1-272 0,3 0 0 0,-1-1 0 0,0-1 0 15,0 0 832-15,0-2 128 0,-2 2 0 0,1 0 16 16,0-1 640-16,0 2 128 0,-2-2 32 0,1 2 0 15,1 0-160-15,-4 3-16 0,3-3-16 0,-3 3 0 16,3-5-656-16,-3 5-128 0,3-3-32 0,-3 3 0 16,0 0-304-16,0 0-64 0,0 0-16 0,0 0 0 15,0 0 0-15,0 0-16 0,0 0 0 0,0 0 0 16,5 3-192-16,-2 2-48 0,0 0 0 0,-1 2 0 0,1 0 64 0,-1 2 0 16,0 2 0-16,1 2 0 15,-1 4 48-15,1 0 16 0,-1 1 0 0,2 4 0 0,-3 1 64 0,0 1 0 16,0 1 16-16,0 1 0 0,0 1-128 0,1 2-16 15,1 0-16-15,-2 0 0 0,-1 0-176 0,0 1 192 16,0-1-192-16,1 1 192 0,0-1-192 0,-1 0 0 16,1-1 0-16,-1-2 128 0,-1-2-128 0,0 0 0 15,-1-2 0-15,0-2 128 0,1 1-128 0,0-1 192 16,0-1-192-16,0-2 192 0,1-1-192 0,-1-2 0 16,0-2 0-16,1 0 128 0,0-2-128 0,1-1-272 15,0 0 64-15,0-4 16 16,-1-5-2528-16,0 0-496 0</inkml:trace>
  <inkml:trace contextRef="#ctx0" brushRef="#br0" timeOffset="89819.55">2470 12658 3679 0,'0'0'320'0,"0"0"-320"0,0 0 0 0,-6 0 0 0,6 0 2480 0,0 0 416 15,-7 0 96-15,7 0 16 0,0 0-1440 0,0 0-288 16,0 0-48-16,0 0-16 16,0 0-464-16,0 0-112 0,0 0 0 0,0 0-16 0,0 0-48 0,0 0-16 15,0 0 0-15,9 3 0 0,1 0-48 0,0 1-16 16,1-3 0-16,1 0 0 0,3 0-208 0,2 0-32 16,0 0-16-16,4 0 0 0,3-1 0 0,4-1 0 15,3 1 0-15,4 0 0 0,3 0-16 0,8 1 0 16,5-1 0-16,1 0 0 0,0 0 32 0,-15 0 0 15,5 1 0-15,26-1 0 0,-2-1-80 0,3 1-16 16,4-1 0-16,-2 0 0 0,-3-2-160 0,0 0 160 16,0-1-160-16,5 1 160 0,5 0-160 0,0-2 128 15,-3 0-128-15,-3-1 128 0,0 1-128 0,2 0 0 0,3 1 0 0,-4 1 128 16,-5 0-128-16,-3 0 0 16,-2 0 0-16,-22 1 0 0,3-1 0 0,2 1 0 15,3 0 0-15,18-1 0 0,-9-1 128 0,-25 2-128 16,-3 0 128-16,-1 0-128 0,-2 0 128 0,-2-2-128 15,-3 1 128-15,-3 0-128 0,-2-1 448 0,-3 2 0 16,-3-1 0-16,-2 1 0 0,-1-2 208 0,-3 2 48 16,-5 2 16-16,0 0 0 0,0 0-208 0,0 0-64 0,4-4 0 0,-4 4 0 15,0 0-272-15,0 0-176 0,0 0 192 0,0 0-192 16,0 0 0-16,0 0 0 0,0 0-240 0,-9 0 80 31,0-1-560-31,2 1-112 0,1 2-32 0,-2 0 0 16,-1-1-368-16,0 0-80 0,0 0-16 0,-1-1-11856 0</inkml:trace>
  <inkml:trace contextRef="#ctx0" brushRef="#br0" timeOffset="89961">4896 12535 9215 0,'0'0'400'0,"0"0"96"0,0 0-496 0,0 0 0 16,0 0 0-16,0 0 0 0,0 0 3280 0,0 0 560 16,0 0 128-16,0 0 0 0,0 0-2672 0,0 0-528 15,0 0-128-15,0 0 0 0,0 0-832 0,0 0-144 16</inkml:trace>
  <inkml:trace contextRef="#ctx0" brushRef="#br1" timeOffset="-182651.35">12930 4220 7359 0,'0'0'656'0,"0"-6"-528"0,0-2-128 0,0 0 0 0,-2-1 1376 0,2 0 240 16,2 0 48-16,1 0 16 0,0 0-144 0,0-1-48 0,0 0 0 0,2 1 0 16,-1 1-336-16,1 2-80 0,-1 0-16 0,0 2 0 15,-4 4-528-15,7-1-96 0,-7 1-32 0,8 4 0 16,-2 3-224-16,1 0-48 0,-3 3-128 0,1 2 192 16,0 3-64-16,1-1-128 0,-2 1 176 0,1 2-176 15,-2-2 224-15,-1 2-64 0,-1-1-16 0,1 0 0 0,-1-2-144 0,1-1 0 16,-1-2 0-16,-1-1 0 0,0-2 144 0,0-2 112 15,0-6 0-15,0 0 16 0,0 0 224 0,0 0 32 16,0 0 16-16,0 0 0 0,0 0-64 0,-1-7-16 31,1-3 0-31,0-3 0 0,0-3-320 0,1-3-144 0,1-1 128 0,0-4-128 0,0-2 0 0,0-1 0 16,1-2 0-16,0 3 0 0,1 2 0 0,0 4 0 16,-1 1 0-16,1 3 0 0,1 3 0 0,-1 4 0 15,2 3 0-15,-6 6 0 0,0 0 0 0,0 0 0 16,7 5 0-16,1 4 0 0,-1 2 0 0,-2 1 0 15,2 3 0-15,0 0 0 0,-1 1 0 0,1 0 0 16,-1-1 0-16,1 1 0 0,-2-1 0 0,1-1 0 16,-2 0 0-16,2-2 0 0,-2-2 128 0,0-3-128 15,-4-7 128-15,5 6-128 0,-5-6 192 0,0 0-32 16,0 0-16-16,0 0 0 0,5-7 304 0,1-2 48 16,-2-3 16-16,1-3 0 0,-1-5-192 0,0-2-48 15,2-3 0-15,-1-2 0 0,1-2-144 0,-1 0-128 31,2 2 144-31,3-9-144 0,0 7 192 0,-1 7-48 16,-2 5-16-16,2 5 0 0,0 3 144 0,0 4 32 16,-2 1 0-16,2 4 0 0,0 4-176 0,0 2-128 15,0 3 144-15,1 2-144 0,1 2 128 0,-2 4-128 0,1-1 0 0,-1 2 144 16,1 2-144-16,0-2 0 0,-2 0 144 0,-1-1-144 0,0-2 0 0,0-1 0 16,-1-2 0-16,1-2 128 0,-2-3-128 0,-5-7-208 15,10 4 48-15,-1-2 16 16,0-4-688-16,2-4-144 0,2-3-32 0,-1-4-8928 15,-2-5-1792-15</inkml:trace>
  <inkml:trace contextRef="#ctx0" brushRef="#br1" timeOffset="-182321.42">13611 3619 16575 0,'0'0'1472'0,"-7"2"-1168"16,-1 2-304-16,0 0 0 0,0 1 1600 0,1 3 272 15,-1 1 48-15,0 3 16 0,3 3-848 0,-4 2-192 16,-1 2-16-16,0-2-16 0,3 2-288 0,-1 1-48 15,5 0-16-15,-1 0 0 0,0 0-144 0,2-1-48 16,1-3 0-16,1 0 0 0,1-1-160 0,1-3-32 16,2-2-128-16,1-1 192 0,-5-9 32 0,10 8 0 15,-3-4 0-15,2-1 0 0,-9-3-80 0,10-2-16 16,0-3 0-16,0-4 0 0,-1-2 0 0,-1-2-128 0,0-3 192 0,-1-1-64 16,-2-3-128-16,0 0 0 15,-3-1 144-15,0 0-144 0,-1 0 0 0,-1 1 144 0,0 2-144 0,-1 3 0 16,0 2 256-16,0 4-48 0,0 1-16 0,1 8 0 15,-1-7 240-15,1 7 32 0,0 0 16 0,0 0 0 16,0 0-240-16,0 0-48 0,4 11-16 0,1 0 0 16,1 0-176-16,-1 1 0 0,2 0 0 0,1 1 0 0,1-1 0 0,-1-1 0 15,1-1 0-15,0-2 0 16,-1 0-224-16,0-1 80 0,2-2 16 0,2 0 0 16,2-2-640-16,-1-2-128 15,0-2-32-15,1-1-13472 0</inkml:trace>
  <inkml:trace contextRef="#ctx0" brushRef="#br1" timeOffset="-181991.65">13846 3557 2751 0,'0'0'256'0,"0"0"-256"16,0 0 0-16,0 0 0 0,0 0 5248 0,1 9 1024 0,-1-9 192 0,3 10 32 16,0-1-5072-16,4-1-1008 15,2-1-208-15,-1 0-32 0,1 0 240 0,2-3 48 16,0 1 16-16,0 1 0 0,0-1-160 0,0 0-48 15,4-1 0-15,-1-2 0 0,-2 0-128 0,0-4-16 16,-1 0-128-16,0-1 192 0,0-5-48 0,-1 1-16 16,0-2 0-16,-1-1 0 0,-3-2-128 0,0-1 160 15,-3-2-160-15,-1 0 160 0,-3-2-16 0,0 2 0 16,0 0 0-16,-1 1 0 0,-3 3 32 0,1 3 0 0,0 2 0 0,-2 2 0 16,1 0 544-16,5 4 112 0,-8 0 32 0,1 4 0 15,1 0-304-15,0 4-64 0,1 2-16 0,0 3 0 16,2 3-352-16,-1 3-128 0,-2 2 0 0,1 2 144 15,-2 3-144-15,3 3 0 0,0 3 0 0,-1 1 0 16,-1 0-640 0,3 1 0-16,1-1 0 0,1-1-9824 0,0-2-1968 0</inkml:trace>
  <inkml:trace contextRef="#ctx0" brushRef="#br1" timeOffset="-181488.62">13506 4622 24879 0,'-10'-4'2208'0,"10"4"-1760"0,-2-6-448 0,-3-2 0 15,3-3 1776-15,0-2 272 16,0-1 48-16,0 0 16 0,2 0-1696 0,-1-2-416 15,-2 0 0-15,0-2 0 0,-1-1 144 0,0 2-144 16,-3-1 160-16,1 4-160 0,-1 2 224 0,0 1-48 16,-3 2-16-16,-1 3 0 0,-1 3 96 0,-1 3 0 15,1 3 16-15,-2 3 0 0,-1 4 48 0,-1 1 16 0,1 3 0 0,1 2 0 16,0 1-336-16,4 2 144 0,-1 2-144 0,3 0 0 16,1 1 0-16,4-8 0 0,-1 2 0 0,2 3 0 0,1 0 0 0,1 0 0 15,0-3 0-15,1 1-144 0,1-2 144 0,2-1 0 16,0-2 0-16,2-2-128 0,0-2 128 0,2-3 0 15,-1-1-144-15,0-3 144 0,2-3 0 0,0-3 0 16,1-1 0-16,-1-2 0 0,-1-2 0 0,1-2 0 16,-1-2 0-16,-2-2 192 0,1 0-64 0,1-7 0 15,-2 2 0-15,-1 3 0 0,-1 3 64 0,1 4 0 16,-2 1 0-16,1 2 0 0,-4 8 48 0,0 0 16 16,0 0 0-16,7-3 0 0,-7 3-112 0,9 2-16 15,-3 4 0-15,1 0 0 0,-2 1-128 0,2 3 0 16,2 0 0-16,-4-3 0 0,1 0 0 0,1-1 0 0,2 1 0 0,0-1 0 15,0-2 0-15,2-1-176 16,1-2 16-16,-1-1 0 16,0-3-672-16,7-5-128 0,-1-2-16 0,0-3-9520 15,-3-4-1920-15</inkml:trace>
  <inkml:trace contextRef="#ctx0" brushRef="#br1" timeOffset="-181174.31">13557 4342 16575 0,'0'0'1472'0,"0"0"-1168"0,-5-7-304 0,5 7 0 0,-3-8 1952 0,3 8 336 15,-3-5 64-15,3 5 16 0,0 0-432 0,0 0-80 16,0 0 0-16,0 0-16 15,9-6-736-15,2 3-144 0,1 2-16 0,3 2-16 0,0 1-432 0,3 3-96 16,1-1-16-16,0 2 0 0,0 0-192 0,-1 2-64 16,2 1 0-16,-1-2 0 15,-1 1-128-15,0 0 0 0,-1-2 144 0,-1 1-144 0,-4-1 0 0,3-1 0 16,-3-1 0-16,0 0-192 16,-2-2-1440-16,-1-2-288 0,-2-1-64 0,-1-4-12384 0</inkml:trace>
  <inkml:trace contextRef="#ctx0" brushRef="#br1" timeOffset="-181031.17">13828 4178 27071 0,'-11'2'1200'0,"11"-2"240"0,-7 4-1152 0,2 2-288 0,-2 1 0 0,2 1 0 15,-1 2 416-15,1 1 32 16,1 1 0-16,-1 3 0 0,1 1 64 0,-1 3 0 0,0 2 16 0,0 1 0 16,0 1-336-16,0 2-192 0,1 2 192 0,0-3-192 15,-1-1-144-15,2-2-144 0,1-3-32 0,1-1 0 16,1-4-1952-16,0-3-400 0</inkml:trace>
  <inkml:trace contextRef="#ctx0" brushRef="#br1" timeOffset="-180827.47">13992 4004 26719 0,'0'0'1184'0,"0"0"240"0,0 0-1136 0,0 0-288 15,0 0 0-15,0 0 0 0,0 0 1568 0,0 0 256 16,0 0 48-16,5 10 16 0,-2 0-1056 0,0 1-192 15,0 1-64-15,2 3 0 0,-5 1-352 0,3 2-80 16,-1 2-16-16,1 0 0 0,1-1-128 0,0-2 0 16,0 0 0-16,2-3 0 0,-1-2 0 0,1-1 0 15,-6-11-192-15,9 9 192 16,-9-9-816-16,10 6-32 0,-10-6-16 0,11 0-9200 16,-4-5-1840-16</inkml:trace>
  <inkml:trace contextRef="#ctx0" brushRef="#br1" timeOffset="-180686">13953 3814 33167 0,'-10'-5'2944'0,"-2"2"-2352"0,0 0-464 0,2-1-128 16,2 1 0-16,0 1 192 0,8 2-64 0,0 0 0 15,-9-2-128-15,9 2 0 0,0 0 0 0,0 0-128 32,0 0-624-32,8 2-112 0,3 1-32 0,1 1-13056 0</inkml:trace>
  <inkml:trace contextRef="#ctx0" brushRef="#br1" timeOffset="-180088.42">14350 3870 14735 0,'-9'-5'1312'0,"-1"2"-1056"16,0-1-256-16,0 0 0 0,0 1 3152 0,-1 1 576 16,0 2 112-16,0 1 32 0,-2 2-2592 0,1 3-528 15,0 2-112-15,-1 1 0 0,1 1-32 0,1 2 0 16,1 2 0-16,2-1 0 0,-1 0-400 0,2 2-80 15,0 3 0-15,2 1-128 0,2-2 0 0,2 1 0 16,1 0 0-16,1-2 0 0,1 1 0 0,1-2 0 16,2-2 0-16,0-1 0 0,2-2 0 0,1-2 0 15,0-3 0-15,2-1 0 0,2-2 0 0,-2-2 0 16,-1-3 0-16,1-2 0 16,1-3 144-16,0-1-144 15,0-5 0-15,-1-1 144 0,0-3-144 0,-3 1 0 0,0-3 0 0,-3-1 0 0,0-2 0 0,-2 1-176 0,-2 1 176 0,0 1-128 16,-1 3 128-16,0 1 0 0,-1 4 0 15,-2 3-128-15,1 2 128 0,3 7 0 0,0 0 0 0,0 0 0 16,0 0 176-16,0 0-48 0,0 0 0 0,-2 7 0 0,0 3-128 0,2 1 0 16,2 0 0-16,2 1-176 0,3 0 176 0,-2 2-128 15,4-1 128-15,0-1-128 0,0-1 128 0,-1-1 0 16,1-1 0-16,3-3-128 0,-2 0 128 0,1-3 0 16,0-2 0-16,2-2 0 0,4-2 0 0,-3-3 0 15,-3-4 0-15,0-3-128 0,1-3 128 0,0-3 0 31,1-3 0-31,-4-3 0 0,0-7 128 0,0-1-128 16,0-2 160-16,-5-5-160 0,1-3 128 0,-3-1-128 16,-2-2 0-16,-1 0 144 0,-3 1-144 0,-1 2 0 15,-2 2 0-15,1 17 128 0,-1-2 128 0,-1 4 0 16,1 2 16-16,-1 1 0 0,-1 3 448 0,-1-2 96 16,4 3 16-16,-1 7 0 0,-2 2-320 0,4 2-64 0,5 4-16 0,0 0 0 15,-7 5-288-15,3 5-144 16,1 3 160-16,1 5-160 0,2 3 0 0,2 4-160 15,0 5 0-15,2 3 0 0,3 2 160 0,-3-9-192 16,1 6 192-16,-1 1-192 0,3 1 192 0,0-1 0 16,2-2 0-16,5 10-128 0,1-8 128 0,-1-6 0 15,0-3 0-15,1-5 0 0,0-2-352 0,1-4-32 0,3-3-16 0,0-5 0 32,2-2-1520-32,1-6-288 0,0-2-64 0</inkml:trace>
  <inkml:trace contextRef="#ctx0" brushRef="#br1" timeOffset="-179444.1">13518 5106 21183 0,'-15'-13'1888'0,"10"8"-1504"0,-2-3-384 0,1 0 0 0,-2 0 896 0,0 2 96 16,0 0 32-16,-1 2 0 0,-1 1 192 0,-1 2 64 15,-1 1 0-15,0 3 0 0,0 2-336 0,-2 3-64 16,0 2-16-16,1 2 0 0,1 2-544 0,0 3-128 15,-2 3 0-15,2-1-16 0,2 1-176 0,2 0 0 16,1-1 0-16,3-2 0 0,0-1 0 0,4-2 0 16,1-1 0-16,3-1 0 0,1-2 0 0,4-1 160 15,1-2-160-15,4-3 160 0,-1-3-160 0,4-2 160 16,1-1-160-16,-1-3 160 16,0-1-160-16,0-2 128 0,0-1-128 0,1 1 128 0,-2-1-128 0,1 1 0 15,0 1 0-15,-2 2 128 0,-1-1-128 0,-5 2 0 16,1 1 0-16,-1 2 128 0,-2 1-128 0,-7 0 0 15,0 0 0-15,4 5 0 0,-3 2 208 0,-2-1-32 16,-2 2-16-16,-2 1 0 0,1 2 16 0,-4 2 0 16,-4 1 0-16,0 2 0 0,1-1-176 0,-1 1 0 15,0-2 0-15,0 0 0 16,0-1-448-16,2-1-128 0,0-2-32 0,0-2 0 16,1-2-576-16,3-4-112 0,6-2-32 0,-6-5-12176 0</inkml:trace>
  <inkml:trace contextRef="#ctx0" brushRef="#br1" timeOffset="-179240.91">13553 4894 24879 0,'0'-14'2208'0,"1"5"-1760"0,-1-1-448 0,2 1 0 16,0 1 2368-16,-2 8 384 0,0 0 64 0,0 0 32 0,0 0-2208 0,0 0-448 15,0 0-192-15,0 0 160 16,5 8 416-16,-1 3 64 0,1 2 32 0,0 4 0 16,1 0-336-16,0 2-64 0,1 2-16 0,-2-4 0 15,1 1-128-15,0 2-128 0,2 0 144 0,0 1-144 0,-2 0 0 0,3-2 128 16,-1 1-128-16,0-1 0 15,-1-3 0-15,0 0 0 0,0-2 128 0,0-1-128 16,0-2-496-16,1-1-144 0,0-3-16 0,-1-2-16 16,1-1-2160-16,-2-3-432 0</inkml:trace>
  <inkml:trace contextRef="#ctx0" brushRef="#br1" timeOffset="-179088.14">13577 5116 34495 0,'0'0'1536'0,"-4"-2"304"0,0-4-1472 0,1 1-368 0,0-2 0 0,1 1 0 31,1-1-464-31,2 1-176 0,1-2-16 0,4-3-16 0,3-1 672 0,2 0 224 16,4-2 0-16,0 2 0 0,3 1-224 0,-1 1 0 15,1 2-144-15,3 0 144 16,2 0-1872-16,1 2-288 0,-1-1-48 0</inkml:trace>
  <inkml:trace contextRef="#ctx0" brushRef="#br1" timeOffset="-178770.28">13809 4850 31039 0,'-12'-9'1376'0,"12"9"288"0,-4-6-1344 0,4 6-320 0,0 0 0 0,0 0 0 0,-1-8 656 0,1 8 64 15,2-6 16-15,4 3 0 0,3 2-160 0,1 1-48 16,1 1 0-16,1 2 0 16,3 3-320-16,-3 0-64 0,0 2-16 0,-1 3 0 0,0 2-128 0,0 3 0 15,0-2 0-15,-2 3 0 0,-4 0 0 0,1 1 128 16,0 0-128-16,-3-4 128 15,0 0-128-15,0 0 0 0,-1-2 0 0,0-2 128 16,-1-2-128-16,-1-8 0 0,0 0 0 0,0 0 0 0,0 0 224 0,0 0-32 16,0 0-16-16,-4-10 0 0,0-4 304 0,-1-4 64 15,1-4 16-15,2-1 0 0,-1-2-240 0,3-3-64 16,-3 0 0-16,3-1 0 0,1 2-256 0,1 1 160 16,0 2-160-16,1 2 128 0,1 2-128 0,2 4 0 15,-2 1 0-15,4 3 0 0,2 1-160 0,-5 1 160 0,1 2-208 0,-1 0 80 31,1 2-640-31,0 1-128 0,1 1-32 0,-7 4 0 16,11-4-2384-16,-1 4-464 0</inkml:trace>
  <inkml:trace contextRef="#ctx0" brushRef="#br1" timeOffset="-178109">14150 4619 23151 0,'0'0'1024'0,"1"-7"208"0,-1 0-976 0,1-1-256 0,1-1 0 0,-1 0 0 16,-1 1 608-16,0-1 80 0,0-1 16 0,1 1 0 15,-1 0 128-15,0 2 16 0,0-1 16 0,0 8 0 16,0 0-192-16,0 0-32 0,-1-8-16 0,1 8 0 16,0 0 48-16,0 0 16 0,0 0 0 0,0 0 0 15,-5 10-416-15,1 3-80 0,-1 4 0 0,1 1-16 16,1 1-176-16,-1 2 160 0,2 0-160 0,1 0 160 16,1-1-160-16,1-2 0 0,1 1 0 0,2-1 0 0,-1-2 0 0,1-2 0 15,1 0 0-15,0-4 0 0,2-3 0 0,-7-7 128 16,7 6-128-16,0-4 0 0,2-4 240 0,0-4-48 15,0-3 0-15,-1-2 0 0,2-5 64 0,0-3 0 16,0-2 0-16,1-4 0 0,-1-4-80 0,0-2-16 16,-1-5 0-16,1 2 0 0,0 1-160 0,-1 1 160 15,0 2-160-15,1 3 160 0,-1 3-160 0,0 3 0 16,-2 3 0-16,0 4 0 0,0 3 0 0,0 2 128 16,-1 2-128-16,-6 7 128 0,9-3-128 0,-9 3 0 0,10 4 0 0,-2 1 128 15,-8-5-128-15,10 11 0 16,1-1-160-16,-2 3 160 0,-5 3-128 0,-1 0 128 0,1 3 0 0,-1 0-144 15,1-2-16-15,-2-1 0 16,0-3 0-16,0-2 0 0,-1-2 16 0,-1-9 0 16,0 0 0-16,0 0 0 0,0 0 144 0,0 0 0 0,0 0 128 0,3-10-128 15,-1-1 224-15,0-5-32 0,0-3 0 0,0-3 0 16,-1-3-32-16,1-1-16 0,-2-4 0 0,-2 3 0 16,2 0-144-16,0 2 0 0,0 3 144 0,0 2-144 15,-1 3 0-15,0 3 144 0,0 5-144 0,0 1 0 16,1 8 224-16,0 0-64 0,0 0-16 0,0 0 0 15,0 0-144-15,0 0 0 0,0 8 0 0,1 0 128 16,0 2-128-16,0 0-192 0,4 2 32 0,-1 1 16 16,3 1 144-16,0 0-160 0,2-1 160 0,8 5-160 0,-2-3 160 0,1-3 0 15,-1-2 0-15,0-2 0 0,1-3 0 0,0 0-128 16,1-1 128-16,0 1 0 0,-1-4 0 0,-4-1 0 16,-2 0 0-16,-1 1 0 0,-9-1 0 0,0 0 0 15,0 0 0-15,0 0 0 0,0 0 208 0,0 0-16 16,0 0-16-16,-10 10 0 0,-6 0 80 0,1 1 0 15,-1 0 16-15,0 0 0 0,-1 0-272 0,2 0 0 16,1 0 128-16,1 1-128 16,0 0-512-16,2 0-176 0,2-1-16 0,0-2-16 15,2-3-2416-15,7-6-496 0</inkml:trace>
  <inkml:trace contextRef="#ctx0" brushRef="#br1" timeOffset="-176567.67">14152 2994 14735 0,'-1'-9'1312'0,"1"1"-1056"0,0-1-256 0,-1 0 0 15,0-1 1184-15,0 0 176 0,1-1 48 0,0 1 0 16,-1 2 320-16,1 0 64 0,0 0 0 0,0 8 16 16,0-8-544-16,0 8-112 0,0 0-32 0,0 0 0 15,0 0-384-15,0 0-80 16,0 0-16-16,3 9 0 0,-1 4-384 0,1 5-64 0,-2 5-32 0,0 5 0 15,-1 2-160-15,0 6 0 0,0 3 0 0,-1 6 128 0,-1 4 16 0,-1 1 0 16,0 1 0-16,1 1 0 0,1-1-16 0,-3 0-128 16,2-2 192-16,-1-3-64 0,1-5-128 0,1-13 0 15,1-1 144-15,-1 1-144 0,-1-3 0 0,1-2 0 16,1-3 0-16,0-2 128 0,0-3-128 0,1-2-256 16,2-2 64-16,-1-3 0 15,-2-8-2080-15,0 0-416 0,0 0-96 0</inkml:trace>
  <inkml:trace contextRef="#ctx0" brushRef="#br1" timeOffset="-175577.65">14371 3159 20271 0,'0'0'1792'0,"-2"-7"-1424"0,2 7-368 0,0 0 0 0,0 0 2144 0,0 0 352 0,0 0 80 0,0 0 16 15,0 0-2080-15,0 11-512 0,0 1 0 0,2 4 0 16,1 3 336-16,-1 0-32 0,0 0-16 0,0 2 0 15,1 0-80-15,0-1-16 0,-1-2 0 0,0-2 0 16,1-1-64-16,1-1 0 16,-3-3-128-16,0-1 192 0,-1-10-64 0,0 0-128 0,0 0 176 0,0 0-176 0,0 0 448 0,0 0-32 15,5-6 0-15,0-3 0 0,-1-3 16 0,2-3 0 16,-1-4 0-16,1-3 0 16,-2-3-256-16,2-3-48 0,-1-3-128 0,-1 2 192 0,-1 1-192 0,0 5 0 15,0 2 0-15,1 5 0 0,-1 3 0 0,0 3 0 16,-1 2 0-16,-2 8 0 0,0 0 0 0,0 0 0 15,0 0-144-15,9 7 144 0,0 1-208 0,0 3 48 16,0 3 16-16,-3 0 0 0,2 0 144 0,0 2-128 16,-2 0 128-16,2 1-128 0,-2 0 128 0,1-1 0 15,0-3 0-15,-1-1 0 0,1-2 0 0,1-1 0 16,-1-4 0-16,-7-5 0 0,10 4 0 0,0-2 0 16,1-4 160-16,-1-1-160 0,-1-3 176 0,0-3-176 15,-2-2 192-15,1-2-192 16,1-4 272-16,0-2-48 0,-1 0-16 0,0-1 0 0,-1-2-208 0,-1 0 0 0,0 0 0 15,-1 1 0-15,-1 1 0 0,0 2 0 0,0 3 0 0,0 3 0 16,0 2 0-16,-2 2 0 16,-2 8 0-16,0 0 0 0,0 0 0 0,0 0 0 15,0 0 0-15,0 0 0 0,7 8-144 0,-1 2 144 16,0 0 0-16,-1 3-144 0,1-1 144 0,-1 1 0 0,0 3 0 0,0 0-128 16,-1 2 128-16,0-2 0 0,-1 0 0 0,2-2 0 15,-1-2 0-15,2-1 0 0,-1-2 0 0,1-1 0 16,-6-8 0-16,10 5 0 0,-10-5 0 15,9 2 128-15,1-3-256 0,1-3-64 0,0-4 0 16,-1-2 0-16,1-4-112 0,-1-1-16 0,-3-4-16 0,-1-2 0 16,0-2-304-16,0-1-48 0,-2-1-16 15,-2 1 0-15,0 0 0 0,-1 2-16 0,-1 2 0 0,1 5 0 0,0 2 368 0,1 4 80 16,-1 2 16-16,-1 7 0 0,0 0 256 0,0 0 0 16,0 0 0-16,0 0 0 0,0 0 0 0,4 12 0 15,-1 2 0-15,2 1 0 0,-2 0 160 0,1 2-16 16,1-1 0-16,0 1 0 0,1-1-144 0,-1 2 128 15,2 0-128-15,0-2 128 0,-1-1-128 0,2-1 0 16,0-4 0-16,0-2 0 0,2-1 0 0,0-3 0 16,1 0 0-16,1-4-176 15,3-3-384-15,0-2-80 0,1-2 0 0,0-4-16 16,-2-3-1648-16,2-2-320 0,-3-3-64 0,0-3 0 16,-5-3 304-16,-1-1 64 0,0 2 16 0,-3 3 0 15,0 2 640-15,-2 5 128 0,0 3 16 0,-1 3 16 0,-1 8 3744 0,0 0 768 0,0 0 128 0,0 0 48 16,0 0-976-16,0 0-192 0,0 0-32 0,1 11-16 15,1 0-944-15,1 2-176 16,-2-2-32-16,1 1-16 0,-1-1-304 0,0 0-64 0,0 0-16 0,3-1 0 16,-4-10-48-16,3 8-16 0,-3-8 0 0,0 0 0 15,0 0 96-15,0 0 32 0,0 0 0 0,0 0 0 16,0 0 48-16,6-6 16 0,0-5 0 0,-1-1 0 16,-2-2 16-16,0 0 0 0,0-2 0 0,2-1 0 15,-1 1-176-15,2 0-48 16,1 1 0-16,0 1 0 0,-2 3-64 0,3 1-16 0,2 4 0 0,-2 3 0 15,-8 3-112-15,0 0-16 0,13 6-128 0,-3 3 192 16,-3 2-192-16,-1 2 0 0,-1 1 0 0,1-1 0 0,-1 0 0 0,0 2 0 16,-1 0 0-16,1-2 0 0,-3-2-256 0,1-1 0 15,-1-1 0-15,-2-9 0 16,0 0-1856-16,0 0-352 0</inkml:trace>
  <inkml:trace contextRef="#ctx0" brushRef="#br1" timeOffset="-175467.46">15109 2617 30399 0,'0'0'2704'0,"-5"-1"-2160"31,5 1-544-31,0 0 0 0,0 0-480 0,0 0-208 0,0 0-32 0,0 0-7856 16,9 9-1552-16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11/10/2023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11/10/2023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11/10/2023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11/10/2023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customXml" Target="../ink/ink1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customXml" Target="../ink/ink8.xm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customXml" Target="../ink/ink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11/10/2023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31: Transformations </a:t>
            </a:r>
            <a:r>
              <a:rPr lang="nn-NO" sz="2800" dirty="0" err="1"/>
              <a:t>of</a:t>
            </a:r>
            <a:r>
              <a:rPr lang="nn-NO" sz="2800" dirty="0"/>
              <a:t> Stress </a:t>
            </a:r>
          </a:p>
          <a:p>
            <a:r>
              <a:rPr lang="nn-NO" sz="2800" dirty="0"/>
              <a:t>		</a:t>
            </a:r>
            <a:r>
              <a:rPr lang="nn-NO" sz="2000" dirty="0"/>
              <a:t>(Chapter 13 </a:t>
            </a:r>
            <a:r>
              <a:rPr lang="nn-NO" sz="2000" dirty="0" err="1"/>
              <a:t>of</a:t>
            </a:r>
            <a:r>
              <a:rPr lang="nn-NO" sz="2000" dirty="0"/>
              <a:t> </a:t>
            </a:r>
            <a:r>
              <a:rPr lang="nn-NO" sz="2000" dirty="0" err="1"/>
              <a:t>Lecturebook</a:t>
            </a:r>
            <a:r>
              <a:rPr lang="nn-NO" sz="2000" dirty="0"/>
              <a:t>)</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a:extLst>
              <a:ext uri="{FF2B5EF4-FFF2-40B4-BE49-F238E27FC236}">
                <a16:creationId xmlns:a16="http://schemas.microsoft.com/office/drawing/2014/main" id="{A667CBE8-BA4A-A0AC-2C3B-67D993F3721A}"/>
              </a:ext>
            </a:extLst>
          </p:cNvPr>
          <p:cNvPicPr>
            <a:picLocks noChangeAspect="1"/>
          </p:cNvPicPr>
          <p:nvPr/>
        </p:nvPicPr>
        <p:blipFill>
          <a:blip r:embed="rId2"/>
          <a:stretch>
            <a:fillRect/>
          </a:stretch>
        </p:blipFill>
        <p:spPr>
          <a:xfrm>
            <a:off x="74888" y="-1"/>
            <a:ext cx="4735451" cy="6846213"/>
          </a:xfrm>
          <a:prstGeom prst="rect">
            <a:avLst/>
          </a:prstGeom>
        </p:spPr>
      </p:pic>
      <p:pic>
        <p:nvPicPr>
          <p:cNvPr id="5" name="Picture 4">
            <a:extLst>
              <a:ext uri="{FF2B5EF4-FFF2-40B4-BE49-F238E27FC236}">
                <a16:creationId xmlns:a16="http://schemas.microsoft.com/office/drawing/2014/main" id="{051837DA-7618-1FBC-4F7F-86CDAAD6DCE0}"/>
              </a:ext>
            </a:extLst>
          </p:cNvPr>
          <p:cNvPicPr>
            <a:picLocks noChangeAspect="1"/>
          </p:cNvPicPr>
          <p:nvPr/>
        </p:nvPicPr>
        <p:blipFill>
          <a:blip r:embed="rId3"/>
          <a:stretch>
            <a:fillRect/>
          </a:stretch>
        </p:blipFill>
        <p:spPr>
          <a:xfrm>
            <a:off x="4810338" y="11788"/>
            <a:ext cx="4333661" cy="60331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2E909F8-8B54-49BA-3808-100D794B9144}"/>
                  </a:ext>
                </a:extLst>
              </p14:cNvPr>
              <p14:cNvContentPartPr/>
              <p14:nvPr/>
            </p14:nvContentPartPr>
            <p14:xfrm>
              <a:off x="861480" y="941760"/>
              <a:ext cx="7918920" cy="3658680"/>
            </p14:xfrm>
          </p:contentPart>
        </mc:Choice>
        <mc:Fallback xmlns="">
          <p:pic>
            <p:nvPicPr>
              <p:cNvPr id="2" name="Ink 1">
                <a:extLst>
                  <a:ext uri="{FF2B5EF4-FFF2-40B4-BE49-F238E27FC236}">
                    <a16:creationId xmlns:a16="http://schemas.microsoft.com/office/drawing/2014/main" id="{02E909F8-8B54-49BA-3808-100D794B9144}"/>
                  </a:ext>
                </a:extLst>
              </p:cNvPr>
              <p:cNvPicPr/>
              <p:nvPr/>
            </p:nvPicPr>
            <p:blipFill>
              <a:blip r:embed="rId5"/>
              <a:stretch>
                <a:fillRect/>
              </a:stretch>
            </p:blipFill>
            <p:spPr>
              <a:xfrm>
                <a:off x="852120" y="932400"/>
                <a:ext cx="7937640" cy="3677400"/>
              </a:xfrm>
              <a:prstGeom prst="rect">
                <a:avLst/>
              </a:prstGeom>
            </p:spPr>
          </p:pic>
        </mc:Fallback>
      </mc:AlternateContent>
    </p:spTree>
    <p:extLst>
      <p:ext uri="{BB962C8B-B14F-4D97-AF65-F5344CB8AC3E}">
        <p14:creationId xmlns:p14="http://schemas.microsoft.com/office/powerpoint/2010/main" val="96337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2" name="Picture 1">
            <a:extLst>
              <a:ext uri="{FF2B5EF4-FFF2-40B4-BE49-F238E27FC236}">
                <a16:creationId xmlns:a16="http://schemas.microsoft.com/office/drawing/2014/main" id="{E4966F71-A7AF-5176-EAE1-D36B8ACCBBF5}"/>
              </a:ext>
            </a:extLst>
          </p:cNvPr>
          <p:cNvPicPr>
            <a:picLocks noChangeAspect="1"/>
          </p:cNvPicPr>
          <p:nvPr/>
        </p:nvPicPr>
        <p:blipFill>
          <a:blip r:embed="rId2"/>
          <a:stretch>
            <a:fillRect/>
          </a:stretch>
        </p:blipFill>
        <p:spPr>
          <a:xfrm>
            <a:off x="1964558" y="0"/>
            <a:ext cx="4982780" cy="684174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6242857-CC1D-5411-8720-6946242D72CB}"/>
                  </a:ext>
                </a:extLst>
              </p14:cNvPr>
              <p14:cNvContentPartPr/>
              <p14:nvPr/>
            </p14:nvContentPartPr>
            <p14:xfrm>
              <a:off x="2710080" y="3076920"/>
              <a:ext cx="1148040" cy="886680"/>
            </p14:xfrm>
          </p:contentPart>
        </mc:Choice>
        <mc:Fallback xmlns="">
          <p:pic>
            <p:nvPicPr>
              <p:cNvPr id="3" name="Ink 2">
                <a:extLst>
                  <a:ext uri="{FF2B5EF4-FFF2-40B4-BE49-F238E27FC236}">
                    <a16:creationId xmlns:a16="http://schemas.microsoft.com/office/drawing/2014/main" id="{86242857-CC1D-5411-8720-6946242D72CB}"/>
                  </a:ext>
                </a:extLst>
              </p:cNvPr>
              <p:cNvPicPr/>
              <p:nvPr/>
            </p:nvPicPr>
            <p:blipFill>
              <a:blip r:embed="rId4"/>
              <a:stretch>
                <a:fillRect/>
              </a:stretch>
            </p:blipFill>
            <p:spPr>
              <a:xfrm>
                <a:off x="2700720" y="3067560"/>
                <a:ext cx="1166760" cy="905400"/>
              </a:xfrm>
              <a:prstGeom prst="rect">
                <a:avLst/>
              </a:prstGeom>
            </p:spPr>
          </p:pic>
        </mc:Fallback>
      </mc:AlternateContent>
    </p:spTree>
    <p:extLst>
      <p:ext uri="{BB962C8B-B14F-4D97-AF65-F5344CB8AC3E}">
        <p14:creationId xmlns:p14="http://schemas.microsoft.com/office/powerpoint/2010/main" val="85894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13.1 from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2" name="Picture 1">
            <a:extLst>
              <a:ext uri="{FF2B5EF4-FFF2-40B4-BE49-F238E27FC236}">
                <a16:creationId xmlns:a16="http://schemas.microsoft.com/office/drawing/2014/main" id="{047CF7CF-4A67-248D-49FC-786AAC574950}"/>
              </a:ext>
            </a:extLst>
          </p:cNvPr>
          <p:cNvPicPr>
            <a:picLocks noChangeAspect="1"/>
          </p:cNvPicPr>
          <p:nvPr/>
        </p:nvPicPr>
        <p:blipFill>
          <a:blip r:embed="rId2"/>
          <a:stretch>
            <a:fillRect/>
          </a:stretch>
        </p:blipFill>
        <p:spPr>
          <a:xfrm>
            <a:off x="1998279" y="925803"/>
            <a:ext cx="5995819" cy="592993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A2766C-D9D9-5484-A02D-AD44A5A46D9F}"/>
                  </a:ext>
                </a:extLst>
              </p14:cNvPr>
              <p14:cNvContentPartPr/>
              <p14:nvPr/>
            </p14:nvContentPartPr>
            <p14:xfrm>
              <a:off x="148320" y="951120"/>
              <a:ext cx="8949600" cy="5626080"/>
            </p14:xfrm>
          </p:contentPart>
        </mc:Choice>
        <mc:Fallback xmlns="">
          <p:pic>
            <p:nvPicPr>
              <p:cNvPr id="5" name="Ink 4">
                <a:extLst>
                  <a:ext uri="{FF2B5EF4-FFF2-40B4-BE49-F238E27FC236}">
                    <a16:creationId xmlns:a16="http://schemas.microsoft.com/office/drawing/2014/main" id="{FBA2766C-D9D9-5484-A02D-AD44A5A46D9F}"/>
                  </a:ext>
                </a:extLst>
              </p:cNvPr>
              <p:cNvPicPr/>
              <p:nvPr/>
            </p:nvPicPr>
            <p:blipFill>
              <a:blip r:embed="rId4"/>
              <a:stretch>
                <a:fillRect/>
              </a:stretch>
            </p:blipFill>
            <p:spPr>
              <a:xfrm>
                <a:off x="138960" y="941760"/>
                <a:ext cx="8968320" cy="5644800"/>
              </a:xfrm>
              <a:prstGeom prst="rect">
                <a:avLst/>
              </a:prstGeom>
            </p:spPr>
          </p:pic>
        </mc:Fallback>
      </mc:AlternateContent>
    </p:spTree>
    <p:extLst>
      <p:ext uri="{BB962C8B-B14F-4D97-AF65-F5344CB8AC3E}">
        <p14:creationId xmlns:p14="http://schemas.microsoft.com/office/powerpoint/2010/main" val="403648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A516267-F40E-21D7-B369-475659A603D6}"/>
                  </a:ext>
                </a:extLst>
              </p14:cNvPr>
              <p14:cNvContentPartPr/>
              <p14:nvPr/>
            </p14:nvContentPartPr>
            <p14:xfrm>
              <a:off x="163440" y="70560"/>
              <a:ext cx="8930160" cy="4545360"/>
            </p14:xfrm>
          </p:contentPart>
        </mc:Choice>
        <mc:Fallback xmlns="">
          <p:pic>
            <p:nvPicPr>
              <p:cNvPr id="2" name="Ink 1">
                <a:extLst>
                  <a:ext uri="{FF2B5EF4-FFF2-40B4-BE49-F238E27FC236}">
                    <a16:creationId xmlns:a16="http://schemas.microsoft.com/office/drawing/2014/main" id="{9A516267-F40E-21D7-B369-475659A603D6}"/>
                  </a:ext>
                </a:extLst>
              </p:cNvPr>
              <p:cNvPicPr/>
              <p:nvPr/>
            </p:nvPicPr>
            <p:blipFill>
              <a:blip r:embed="rId3"/>
              <a:stretch>
                <a:fillRect/>
              </a:stretch>
            </p:blipFill>
            <p:spPr>
              <a:xfrm>
                <a:off x="154080" y="61200"/>
                <a:ext cx="8948880" cy="4564080"/>
              </a:xfrm>
              <a:prstGeom prst="rect">
                <a:avLst/>
              </a:prstGeom>
            </p:spPr>
          </p:pic>
        </mc:Fallback>
      </mc:AlternateContent>
    </p:spTree>
    <p:extLst>
      <p:ext uri="{BB962C8B-B14F-4D97-AF65-F5344CB8AC3E}">
        <p14:creationId xmlns:p14="http://schemas.microsoft.com/office/powerpoint/2010/main" val="15902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403961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13.2 in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5" name="Picture 4">
            <a:extLst>
              <a:ext uri="{FF2B5EF4-FFF2-40B4-BE49-F238E27FC236}">
                <a16:creationId xmlns:a16="http://schemas.microsoft.com/office/drawing/2014/main" id="{F8373DFB-1D09-E2B3-71E6-3A7F78EE42AD}"/>
              </a:ext>
            </a:extLst>
          </p:cNvPr>
          <p:cNvPicPr>
            <a:picLocks noChangeAspect="1"/>
          </p:cNvPicPr>
          <p:nvPr/>
        </p:nvPicPr>
        <p:blipFill>
          <a:blip r:embed="rId2"/>
          <a:stretch>
            <a:fillRect/>
          </a:stretch>
        </p:blipFill>
        <p:spPr>
          <a:xfrm>
            <a:off x="780667" y="1045940"/>
            <a:ext cx="8180453" cy="544403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66CE9F6-632E-EBFE-456B-F7FB9C3F0DB2}"/>
                  </a:ext>
                </a:extLst>
              </p14:cNvPr>
              <p14:cNvContentPartPr/>
              <p14:nvPr/>
            </p14:nvContentPartPr>
            <p14:xfrm>
              <a:off x="20520" y="1513080"/>
              <a:ext cx="8069040" cy="5172480"/>
            </p14:xfrm>
          </p:contentPart>
        </mc:Choice>
        <mc:Fallback xmlns="">
          <p:pic>
            <p:nvPicPr>
              <p:cNvPr id="2" name="Ink 1">
                <a:extLst>
                  <a:ext uri="{FF2B5EF4-FFF2-40B4-BE49-F238E27FC236}">
                    <a16:creationId xmlns:a16="http://schemas.microsoft.com/office/drawing/2014/main" id="{666CE9F6-632E-EBFE-456B-F7FB9C3F0DB2}"/>
                  </a:ext>
                </a:extLst>
              </p:cNvPr>
              <p:cNvPicPr/>
              <p:nvPr/>
            </p:nvPicPr>
            <p:blipFill>
              <a:blip r:embed="rId4"/>
              <a:stretch>
                <a:fillRect/>
              </a:stretch>
            </p:blipFill>
            <p:spPr>
              <a:xfrm>
                <a:off x="11160" y="1503720"/>
                <a:ext cx="8087760" cy="5191200"/>
              </a:xfrm>
              <a:prstGeom prst="rect">
                <a:avLst/>
              </a:prstGeom>
            </p:spPr>
          </p:pic>
        </mc:Fallback>
      </mc:AlternateContent>
      <p:grpSp>
        <p:nvGrpSpPr>
          <p:cNvPr id="10" name="Group 9">
            <a:extLst>
              <a:ext uri="{FF2B5EF4-FFF2-40B4-BE49-F238E27FC236}">
                <a16:creationId xmlns:a16="http://schemas.microsoft.com/office/drawing/2014/main" id="{8F66EC6C-1273-680A-F264-3C7672A058E8}"/>
              </a:ext>
            </a:extLst>
          </p:cNvPr>
          <p:cNvGrpSpPr/>
          <p:nvPr/>
        </p:nvGrpSpPr>
        <p:grpSpPr>
          <a:xfrm>
            <a:off x="6030497" y="4295644"/>
            <a:ext cx="82080" cy="146880"/>
            <a:chOff x="6030497" y="4295644"/>
            <a:chExt cx="82080" cy="14688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570A1F6-AD2D-DA05-D44F-58E4F1FD509D}"/>
                    </a:ext>
                  </a:extLst>
                </p14:cNvPr>
                <p14:cNvContentPartPr/>
                <p14:nvPr/>
              </p14:nvContentPartPr>
              <p14:xfrm>
                <a:off x="6054617" y="4305004"/>
                <a:ext cx="57960" cy="118800"/>
              </p14:xfrm>
            </p:contentPart>
          </mc:Choice>
          <mc:Fallback xmlns="">
            <p:pic>
              <p:nvPicPr>
                <p:cNvPr id="6" name="Ink 5">
                  <a:extLst>
                    <a:ext uri="{FF2B5EF4-FFF2-40B4-BE49-F238E27FC236}">
                      <a16:creationId xmlns:a16="http://schemas.microsoft.com/office/drawing/2014/main" id="{D570A1F6-AD2D-DA05-D44F-58E4F1FD509D}"/>
                    </a:ext>
                  </a:extLst>
                </p:cNvPr>
                <p:cNvPicPr/>
                <p:nvPr/>
              </p:nvPicPr>
              <p:blipFill>
                <a:blip r:embed="rId6"/>
                <a:stretch>
                  <a:fillRect/>
                </a:stretch>
              </p:blipFill>
              <p:spPr>
                <a:xfrm>
                  <a:off x="6048497" y="4298884"/>
                  <a:ext cx="70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6971AE1-E285-CE1B-7C5E-94E42569F9F2}"/>
                    </a:ext>
                  </a:extLst>
                </p14:cNvPr>
                <p14:cNvContentPartPr/>
                <p14:nvPr/>
              </p14:nvContentPartPr>
              <p14:xfrm>
                <a:off x="6030497" y="4295644"/>
                <a:ext cx="64800" cy="146880"/>
              </p14:xfrm>
            </p:contentPart>
          </mc:Choice>
          <mc:Fallback xmlns="">
            <p:pic>
              <p:nvPicPr>
                <p:cNvPr id="7" name="Ink 6">
                  <a:extLst>
                    <a:ext uri="{FF2B5EF4-FFF2-40B4-BE49-F238E27FC236}">
                      <a16:creationId xmlns:a16="http://schemas.microsoft.com/office/drawing/2014/main" id="{D6971AE1-E285-CE1B-7C5E-94E42569F9F2}"/>
                    </a:ext>
                  </a:extLst>
                </p:cNvPr>
                <p:cNvPicPr/>
                <p:nvPr/>
              </p:nvPicPr>
              <p:blipFill>
                <a:blip r:embed="rId8"/>
                <a:stretch>
                  <a:fillRect/>
                </a:stretch>
              </p:blipFill>
              <p:spPr>
                <a:xfrm>
                  <a:off x="6024377" y="4289524"/>
                  <a:ext cx="77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00DD2EFA-2C8C-BAEF-C84C-057E388E72E8}"/>
                    </a:ext>
                  </a:extLst>
                </p14:cNvPr>
                <p14:cNvContentPartPr/>
                <p14:nvPr/>
              </p14:nvContentPartPr>
              <p14:xfrm>
                <a:off x="6049577" y="4306084"/>
                <a:ext cx="18000" cy="26280"/>
              </p14:xfrm>
            </p:contentPart>
          </mc:Choice>
          <mc:Fallback xmlns="">
            <p:pic>
              <p:nvPicPr>
                <p:cNvPr id="8" name="Ink 7">
                  <a:extLst>
                    <a:ext uri="{FF2B5EF4-FFF2-40B4-BE49-F238E27FC236}">
                      <a16:creationId xmlns:a16="http://schemas.microsoft.com/office/drawing/2014/main" id="{00DD2EFA-2C8C-BAEF-C84C-057E388E72E8}"/>
                    </a:ext>
                  </a:extLst>
                </p:cNvPr>
                <p:cNvPicPr/>
                <p:nvPr/>
              </p:nvPicPr>
              <p:blipFill>
                <a:blip r:embed="rId10"/>
                <a:stretch>
                  <a:fillRect/>
                </a:stretch>
              </p:blipFill>
              <p:spPr>
                <a:xfrm>
                  <a:off x="6043457" y="4299964"/>
                  <a:ext cx="3024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7F5D308-CA9D-AA5F-C1F8-D9CDFF3DB629}"/>
                  </a:ext>
                </a:extLst>
              </p14:cNvPr>
              <p14:cNvContentPartPr/>
              <p14:nvPr/>
            </p14:nvContentPartPr>
            <p14:xfrm>
              <a:off x="6032520" y="4292280"/>
              <a:ext cx="51840" cy="115920"/>
            </p14:xfrm>
          </p:contentPart>
        </mc:Choice>
        <mc:Fallback xmlns="">
          <p:pic>
            <p:nvPicPr>
              <p:cNvPr id="11" name="Ink 10">
                <a:extLst>
                  <a:ext uri="{FF2B5EF4-FFF2-40B4-BE49-F238E27FC236}">
                    <a16:creationId xmlns:a16="http://schemas.microsoft.com/office/drawing/2014/main" id="{57F5D308-CA9D-AA5F-C1F8-D9CDFF3DB629}"/>
                  </a:ext>
                </a:extLst>
              </p:cNvPr>
              <p:cNvPicPr/>
              <p:nvPr/>
            </p:nvPicPr>
            <p:blipFill>
              <a:blip r:embed="rId12"/>
              <a:stretch>
                <a:fillRect/>
              </a:stretch>
            </p:blipFill>
            <p:spPr>
              <a:xfrm>
                <a:off x="6023160" y="4282920"/>
                <a:ext cx="70560" cy="134640"/>
              </a:xfrm>
              <a:prstGeom prst="rect">
                <a:avLst/>
              </a:prstGeom>
            </p:spPr>
          </p:pic>
        </mc:Fallback>
      </mc:AlternateContent>
    </p:spTree>
    <p:extLst>
      <p:ext uri="{BB962C8B-B14F-4D97-AF65-F5344CB8AC3E}">
        <p14:creationId xmlns:p14="http://schemas.microsoft.com/office/powerpoint/2010/main" val="418237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99A2B6F-FE51-61F7-F0AB-21378B3B8C76}"/>
                  </a:ext>
                </a:extLst>
              </p14:cNvPr>
              <p14:cNvContentPartPr/>
              <p14:nvPr/>
            </p14:nvContentPartPr>
            <p14:xfrm>
              <a:off x="933120" y="123480"/>
              <a:ext cx="6883200" cy="1920960"/>
            </p14:xfrm>
          </p:contentPart>
        </mc:Choice>
        <mc:Fallback xmlns="">
          <p:pic>
            <p:nvPicPr>
              <p:cNvPr id="2" name="Ink 1">
                <a:extLst>
                  <a:ext uri="{FF2B5EF4-FFF2-40B4-BE49-F238E27FC236}">
                    <a16:creationId xmlns:a16="http://schemas.microsoft.com/office/drawing/2014/main" id="{099A2B6F-FE51-61F7-F0AB-21378B3B8C76}"/>
                  </a:ext>
                </a:extLst>
              </p:cNvPr>
              <p:cNvPicPr/>
              <p:nvPr/>
            </p:nvPicPr>
            <p:blipFill>
              <a:blip r:embed="rId3"/>
              <a:stretch>
                <a:fillRect/>
              </a:stretch>
            </p:blipFill>
            <p:spPr>
              <a:xfrm>
                <a:off x="923760" y="114120"/>
                <a:ext cx="6901920" cy="1939680"/>
              </a:xfrm>
              <a:prstGeom prst="rect">
                <a:avLst/>
              </a:prstGeom>
            </p:spPr>
          </p:pic>
        </mc:Fallback>
      </mc:AlternateContent>
    </p:spTree>
    <p:extLst>
      <p:ext uri="{BB962C8B-B14F-4D97-AF65-F5344CB8AC3E}">
        <p14:creationId xmlns:p14="http://schemas.microsoft.com/office/powerpoint/2010/main" val="94193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92010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11/10/2023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Transformation of Stress</a:t>
            </a:r>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F5D8B548-3E53-7B34-88FA-14FEFB24A6BE}"/>
              </a:ext>
            </a:extLst>
          </p:cNvPr>
          <p:cNvPicPr>
            <a:picLocks noChangeAspect="1"/>
          </p:cNvPicPr>
          <p:nvPr/>
        </p:nvPicPr>
        <p:blipFill>
          <a:blip r:embed="rId2"/>
          <a:stretch>
            <a:fillRect/>
          </a:stretch>
        </p:blipFill>
        <p:spPr>
          <a:xfrm>
            <a:off x="48366" y="1041181"/>
            <a:ext cx="9043084" cy="544879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45ED13A-4535-442E-0CA4-AFA41FDBEED9}"/>
                  </a:ext>
                </a:extLst>
              </p14:cNvPr>
              <p14:cNvContentPartPr/>
              <p14:nvPr/>
            </p14:nvContentPartPr>
            <p14:xfrm>
              <a:off x="1259280" y="965160"/>
              <a:ext cx="6840000" cy="5584320"/>
            </p14:xfrm>
          </p:contentPart>
        </mc:Choice>
        <mc:Fallback xmlns="">
          <p:pic>
            <p:nvPicPr>
              <p:cNvPr id="5" name="Ink 4">
                <a:extLst>
                  <a:ext uri="{FF2B5EF4-FFF2-40B4-BE49-F238E27FC236}">
                    <a16:creationId xmlns:a16="http://schemas.microsoft.com/office/drawing/2014/main" id="{745ED13A-4535-442E-0CA4-AFA41FDBEED9}"/>
                  </a:ext>
                </a:extLst>
              </p:cNvPr>
              <p:cNvPicPr/>
              <p:nvPr/>
            </p:nvPicPr>
            <p:blipFill>
              <a:blip r:embed="rId4"/>
              <a:stretch>
                <a:fillRect/>
              </a:stretch>
            </p:blipFill>
            <p:spPr>
              <a:xfrm>
                <a:off x="1249920" y="955800"/>
                <a:ext cx="6858720" cy="5603040"/>
              </a:xfrm>
              <a:prstGeom prst="rect">
                <a:avLst/>
              </a:prstGeom>
            </p:spPr>
          </p:pic>
        </mc:Fallback>
      </mc:AlternateContent>
    </p:spTree>
    <p:extLst>
      <p:ext uri="{BB962C8B-B14F-4D97-AF65-F5344CB8AC3E}">
        <p14:creationId xmlns:p14="http://schemas.microsoft.com/office/powerpoint/2010/main" val="346893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Transformation of Stress</a:t>
            </a:r>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5" name="Picture 4">
            <a:extLst>
              <a:ext uri="{FF2B5EF4-FFF2-40B4-BE49-F238E27FC236}">
                <a16:creationId xmlns:a16="http://schemas.microsoft.com/office/drawing/2014/main" id="{48B2436B-5EE8-BFE8-9A74-5B8E4A5CB881}"/>
              </a:ext>
            </a:extLst>
          </p:cNvPr>
          <p:cNvPicPr>
            <a:picLocks noChangeAspect="1"/>
          </p:cNvPicPr>
          <p:nvPr/>
        </p:nvPicPr>
        <p:blipFill>
          <a:blip r:embed="rId2"/>
          <a:stretch>
            <a:fillRect/>
          </a:stretch>
        </p:blipFill>
        <p:spPr>
          <a:xfrm>
            <a:off x="269371" y="995613"/>
            <a:ext cx="8691749" cy="549436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9E091BC-1D93-3940-829A-6A801F819B33}"/>
                  </a:ext>
                </a:extLst>
              </p14:cNvPr>
              <p14:cNvContentPartPr/>
              <p14:nvPr/>
            </p14:nvContentPartPr>
            <p14:xfrm>
              <a:off x="7188120" y="2713680"/>
              <a:ext cx="1774800" cy="4147920"/>
            </p14:xfrm>
          </p:contentPart>
        </mc:Choice>
        <mc:Fallback xmlns="">
          <p:pic>
            <p:nvPicPr>
              <p:cNvPr id="2" name="Ink 1">
                <a:extLst>
                  <a:ext uri="{FF2B5EF4-FFF2-40B4-BE49-F238E27FC236}">
                    <a16:creationId xmlns:a16="http://schemas.microsoft.com/office/drawing/2014/main" id="{69E091BC-1D93-3940-829A-6A801F819B33}"/>
                  </a:ext>
                </a:extLst>
              </p:cNvPr>
              <p:cNvPicPr/>
              <p:nvPr/>
            </p:nvPicPr>
            <p:blipFill>
              <a:blip r:embed="rId4"/>
              <a:stretch>
                <a:fillRect/>
              </a:stretch>
            </p:blipFill>
            <p:spPr>
              <a:xfrm>
                <a:off x="7178760" y="2704320"/>
                <a:ext cx="1793520" cy="4166640"/>
              </a:xfrm>
              <a:prstGeom prst="rect">
                <a:avLst/>
              </a:prstGeom>
            </p:spPr>
          </p:pic>
        </mc:Fallback>
      </mc:AlternateContent>
    </p:spTree>
    <p:extLst>
      <p:ext uri="{BB962C8B-B14F-4D97-AF65-F5344CB8AC3E}">
        <p14:creationId xmlns:p14="http://schemas.microsoft.com/office/powerpoint/2010/main" val="4294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Transformation of Stress</a:t>
            </a:r>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2" name="Picture 1">
            <a:extLst>
              <a:ext uri="{FF2B5EF4-FFF2-40B4-BE49-F238E27FC236}">
                <a16:creationId xmlns:a16="http://schemas.microsoft.com/office/drawing/2014/main" id="{CFCB20F1-D99D-B296-24BC-048F72DAF995}"/>
              </a:ext>
            </a:extLst>
          </p:cNvPr>
          <p:cNvPicPr>
            <a:picLocks noChangeAspect="1"/>
          </p:cNvPicPr>
          <p:nvPr/>
        </p:nvPicPr>
        <p:blipFill>
          <a:blip r:embed="rId2"/>
          <a:stretch>
            <a:fillRect/>
          </a:stretch>
        </p:blipFill>
        <p:spPr>
          <a:xfrm>
            <a:off x="471597" y="933448"/>
            <a:ext cx="8200806" cy="4785146"/>
          </a:xfrm>
          <a:prstGeom prst="rect">
            <a:avLst/>
          </a:prstGeom>
        </p:spPr>
      </p:pic>
      <p:pic>
        <p:nvPicPr>
          <p:cNvPr id="6" name="Picture 5">
            <a:extLst>
              <a:ext uri="{FF2B5EF4-FFF2-40B4-BE49-F238E27FC236}">
                <a16:creationId xmlns:a16="http://schemas.microsoft.com/office/drawing/2014/main" id="{4504745F-60D5-55E4-CAC5-04BC63D1D0E0}"/>
              </a:ext>
            </a:extLst>
          </p:cNvPr>
          <p:cNvPicPr>
            <a:picLocks noChangeAspect="1"/>
          </p:cNvPicPr>
          <p:nvPr/>
        </p:nvPicPr>
        <p:blipFill>
          <a:blip r:embed="rId3"/>
          <a:stretch>
            <a:fillRect/>
          </a:stretch>
        </p:blipFill>
        <p:spPr>
          <a:xfrm>
            <a:off x="2986033" y="5512074"/>
            <a:ext cx="5426990" cy="134366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EC557A3-699D-B344-7F35-8F661FDC77C9}"/>
                  </a:ext>
                </a:extLst>
              </p14:cNvPr>
              <p14:cNvContentPartPr/>
              <p14:nvPr/>
            </p14:nvContentPartPr>
            <p14:xfrm>
              <a:off x="1579680" y="992520"/>
              <a:ext cx="7409520" cy="5676480"/>
            </p14:xfrm>
          </p:contentPart>
        </mc:Choice>
        <mc:Fallback xmlns="">
          <p:pic>
            <p:nvPicPr>
              <p:cNvPr id="5" name="Ink 4">
                <a:extLst>
                  <a:ext uri="{FF2B5EF4-FFF2-40B4-BE49-F238E27FC236}">
                    <a16:creationId xmlns:a16="http://schemas.microsoft.com/office/drawing/2014/main" id="{EEC557A3-699D-B344-7F35-8F661FDC77C9}"/>
                  </a:ext>
                </a:extLst>
              </p:cNvPr>
              <p:cNvPicPr/>
              <p:nvPr/>
            </p:nvPicPr>
            <p:blipFill>
              <a:blip r:embed="rId5"/>
              <a:stretch>
                <a:fillRect/>
              </a:stretch>
            </p:blipFill>
            <p:spPr>
              <a:xfrm>
                <a:off x="1570320" y="983160"/>
                <a:ext cx="7428240" cy="5695200"/>
              </a:xfrm>
              <a:prstGeom prst="rect">
                <a:avLst/>
              </a:prstGeom>
            </p:spPr>
          </p:pic>
        </mc:Fallback>
      </mc:AlternateContent>
    </p:spTree>
    <p:extLst>
      <p:ext uri="{BB962C8B-B14F-4D97-AF65-F5344CB8AC3E}">
        <p14:creationId xmlns:p14="http://schemas.microsoft.com/office/powerpoint/2010/main" val="41557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Transformation of Stress</a:t>
            </a:r>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5" name="Picture 4">
            <a:extLst>
              <a:ext uri="{FF2B5EF4-FFF2-40B4-BE49-F238E27FC236}">
                <a16:creationId xmlns:a16="http://schemas.microsoft.com/office/drawing/2014/main" id="{72B1D3E6-0C75-12C6-C038-CF1FD5BBF10D}"/>
              </a:ext>
            </a:extLst>
          </p:cNvPr>
          <p:cNvPicPr>
            <a:picLocks noChangeAspect="1"/>
          </p:cNvPicPr>
          <p:nvPr/>
        </p:nvPicPr>
        <p:blipFill>
          <a:blip r:embed="rId2"/>
          <a:stretch>
            <a:fillRect/>
          </a:stretch>
        </p:blipFill>
        <p:spPr>
          <a:xfrm>
            <a:off x="84079" y="970673"/>
            <a:ext cx="8997057" cy="552981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72E04ED-F9EE-5392-DC33-8CCF9532292F}"/>
                  </a:ext>
                </a:extLst>
              </p14:cNvPr>
              <p14:cNvContentPartPr/>
              <p14:nvPr/>
            </p14:nvContentPartPr>
            <p14:xfrm>
              <a:off x="344160" y="119160"/>
              <a:ext cx="8681040" cy="6672960"/>
            </p14:xfrm>
          </p:contentPart>
        </mc:Choice>
        <mc:Fallback xmlns="">
          <p:pic>
            <p:nvPicPr>
              <p:cNvPr id="2" name="Ink 1">
                <a:extLst>
                  <a:ext uri="{FF2B5EF4-FFF2-40B4-BE49-F238E27FC236}">
                    <a16:creationId xmlns:a16="http://schemas.microsoft.com/office/drawing/2014/main" id="{F72E04ED-F9EE-5392-DC33-8CCF9532292F}"/>
                  </a:ext>
                </a:extLst>
              </p:cNvPr>
              <p:cNvPicPr/>
              <p:nvPr/>
            </p:nvPicPr>
            <p:blipFill>
              <a:blip r:embed="rId4"/>
              <a:stretch>
                <a:fillRect/>
              </a:stretch>
            </p:blipFill>
            <p:spPr>
              <a:xfrm>
                <a:off x="334800" y="109800"/>
                <a:ext cx="8699760" cy="6691680"/>
              </a:xfrm>
              <a:prstGeom prst="rect">
                <a:avLst/>
              </a:prstGeom>
            </p:spPr>
          </p:pic>
        </mc:Fallback>
      </mc:AlternateContent>
    </p:spTree>
    <p:extLst>
      <p:ext uri="{BB962C8B-B14F-4D97-AF65-F5344CB8AC3E}">
        <p14:creationId xmlns:p14="http://schemas.microsoft.com/office/powerpoint/2010/main" val="190879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29CF88-4BD5-AD88-12F6-74D1554D307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775EFFE-9623-9F32-8875-752A25CCCA89}"/>
                  </a:ext>
                </a:extLst>
              </p14:cNvPr>
              <p14:cNvContentPartPr/>
              <p14:nvPr/>
            </p14:nvContentPartPr>
            <p14:xfrm>
              <a:off x="214560" y="63720"/>
              <a:ext cx="8687520" cy="5712480"/>
            </p14:xfrm>
          </p:contentPart>
        </mc:Choice>
        <mc:Fallback xmlns="">
          <p:pic>
            <p:nvPicPr>
              <p:cNvPr id="5" name="Ink 4">
                <a:extLst>
                  <a:ext uri="{FF2B5EF4-FFF2-40B4-BE49-F238E27FC236}">
                    <a16:creationId xmlns:a16="http://schemas.microsoft.com/office/drawing/2014/main" id="{8775EFFE-9623-9F32-8875-752A25CCCA89}"/>
                  </a:ext>
                </a:extLst>
              </p:cNvPr>
              <p:cNvPicPr/>
              <p:nvPr/>
            </p:nvPicPr>
            <p:blipFill>
              <a:blip r:embed="rId3"/>
              <a:stretch>
                <a:fillRect/>
              </a:stretch>
            </p:blipFill>
            <p:spPr>
              <a:xfrm>
                <a:off x="205200" y="54360"/>
                <a:ext cx="8706240" cy="5731200"/>
              </a:xfrm>
              <a:prstGeom prst="rect">
                <a:avLst/>
              </a:prstGeom>
            </p:spPr>
          </p:pic>
        </mc:Fallback>
      </mc:AlternateContent>
    </p:spTree>
    <p:extLst>
      <p:ext uri="{BB962C8B-B14F-4D97-AF65-F5344CB8AC3E}">
        <p14:creationId xmlns:p14="http://schemas.microsoft.com/office/powerpoint/2010/main" val="400662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7A3BF6-C4C8-7BFD-DE25-9E16CBFEC982}"/>
              </a:ext>
            </a:extLst>
          </p:cNvPr>
          <p:cNvSpPr>
            <a:spLocks noGrp="1"/>
          </p:cNvSpPr>
          <p:nvPr>
            <p:ph type="pic" sz="quarter" idx="13"/>
          </p:nvPr>
        </p:nvSpPr>
        <p:spPr/>
        <p:txBody>
          <a:bodyPr/>
          <a:lstStyle/>
          <a:p>
            <a:endParaRPr lang="en-US"/>
          </a:p>
        </p:txBody>
      </p:sp>
      <p:sp>
        <p:nvSpPr>
          <p:cNvPr id="7" name="Subtitle 6">
            <a:extLst>
              <a:ext uri="{FF2B5EF4-FFF2-40B4-BE49-F238E27FC236}">
                <a16:creationId xmlns:a16="http://schemas.microsoft.com/office/drawing/2014/main" id="{C93FF2A0-4711-3735-6549-F423DA16D5A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2" name="Picture 1">
            <a:extLst>
              <a:ext uri="{FF2B5EF4-FFF2-40B4-BE49-F238E27FC236}">
                <a16:creationId xmlns:a16="http://schemas.microsoft.com/office/drawing/2014/main" id="{CC410688-AF46-EEF4-703E-1D2D0C716A41}"/>
              </a:ext>
            </a:extLst>
          </p:cNvPr>
          <p:cNvPicPr>
            <a:picLocks noChangeAspect="1"/>
          </p:cNvPicPr>
          <p:nvPr/>
        </p:nvPicPr>
        <p:blipFill>
          <a:blip r:embed="rId2"/>
          <a:stretch>
            <a:fillRect/>
          </a:stretch>
        </p:blipFill>
        <p:spPr>
          <a:xfrm>
            <a:off x="773763" y="0"/>
            <a:ext cx="8009003" cy="3691955"/>
          </a:xfrm>
          <a:prstGeom prst="rect">
            <a:avLst/>
          </a:prstGeom>
        </p:spPr>
      </p:pic>
      <p:pic>
        <p:nvPicPr>
          <p:cNvPr id="6" name="Picture 5">
            <a:extLst>
              <a:ext uri="{FF2B5EF4-FFF2-40B4-BE49-F238E27FC236}">
                <a16:creationId xmlns:a16="http://schemas.microsoft.com/office/drawing/2014/main" id="{A3CE9C00-474C-E6DC-BEEC-87A55CD97764}"/>
              </a:ext>
            </a:extLst>
          </p:cNvPr>
          <p:cNvPicPr>
            <a:picLocks noChangeAspect="1"/>
          </p:cNvPicPr>
          <p:nvPr/>
        </p:nvPicPr>
        <p:blipFill>
          <a:blip r:embed="rId3"/>
          <a:stretch>
            <a:fillRect/>
          </a:stretch>
        </p:blipFill>
        <p:spPr>
          <a:xfrm>
            <a:off x="2230819" y="3518468"/>
            <a:ext cx="5452243" cy="336558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2B4ED23-317F-1F28-DC61-E54D643C1D10}"/>
                  </a:ext>
                </a:extLst>
              </p14:cNvPr>
              <p14:cNvContentPartPr/>
              <p14:nvPr/>
            </p14:nvContentPartPr>
            <p14:xfrm>
              <a:off x="2496960" y="14040"/>
              <a:ext cx="6418440" cy="6232320"/>
            </p14:xfrm>
          </p:contentPart>
        </mc:Choice>
        <mc:Fallback xmlns="">
          <p:pic>
            <p:nvPicPr>
              <p:cNvPr id="3" name="Ink 2">
                <a:extLst>
                  <a:ext uri="{FF2B5EF4-FFF2-40B4-BE49-F238E27FC236}">
                    <a16:creationId xmlns:a16="http://schemas.microsoft.com/office/drawing/2014/main" id="{22B4ED23-317F-1F28-DC61-E54D643C1D10}"/>
                  </a:ext>
                </a:extLst>
              </p:cNvPr>
              <p:cNvPicPr/>
              <p:nvPr/>
            </p:nvPicPr>
            <p:blipFill>
              <a:blip r:embed="rId5"/>
              <a:stretch>
                <a:fillRect/>
              </a:stretch>
            </p:blipFill>
            <p:spPr>
              <a:xfrm>
                <a:off x="2487600" y="4680"/>
                <a:ext cx="6437160" cy="6251040"/>
              </a:xfrm>
              <a:prstGeom prst="rect">
                <a:avLst/>
              </a:prstGeom>
            </p:spPr>
          </p:pic>
        </mc:Fallback>
      </mc:AlternateContent>
    </p:spTree>
    <p:extLst>
      <p:ext uri="{BB962C8B-B14F-4D97-AF65-F5344CB8AC3E}">
        <p14:creationId xmlns:p14="http://schemas.microsoft.com/office/powerpoint/2010/main" val="408799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6CA2731C-22F9-29D9-E72A-EC465C1B6586}"/>
              </a:ext>
            </a:extLst>
          </p:cNvPr>
          <p:cNvPicPr>
            <a:picLocks noChangeAspect="1"/>
          </p:cNvPicPr>
          <p:nvPr/>
        </p:nvPicPr>
        <p:blipFill>
          <a:blip r:embed="rId2"/>
          <a:stretch>
            <a:fillRect/>
          </a:stretch>
        </p:blipFill>
        <p:spPr>
          <a:xfrm>
            <a:off x="0" y="0"/>
            <a:ext cx="3714532" cy="6841561"/>
          </a:xfrm>
          <a:prstGeom prst="rect">
            <a:avLst/>
          </a:prstGeom>
        </p:spPr>
      </p:pic>
      <p:pic>
        <p:nvPicPr>
          <p:cNvPr id="5" name="Picture 4">
            <a:extLst>
              <a:ext uri="{FF2B5EF4-FFF2-40B4-BE49-F238E27FC236}">
                <a16:creationId xmlns:a16="http://schemas.microsoft.com/office/drawing/2014/main" id="{5701CE73-AE0C-0C96-DDB4-F73B7BA1B949}"/>
              </a:ext>
            </a:extLst>
          </p:cNvPr>
          <p:cNvPicPr>
            <a:picLocks noChangeAspect="1"/>
          </p:cNvPicPr>
          <p:nvPr/>
        </p:nvPicPr>
        <p:blipFill>
          <a:blip r:embed="rId3"/>
          <a:stretch>
            <a:fillRect/>
          </a:stretch>
        </p:blipFill>
        <p:spPr>
          <a:xfrm>
            <a:off x="3722785" y="372896"/>
            <a:ext cx="5358152" cy="5904473"/>
          </a:xfrm>
          <a:prstGeom prst="rect">
            <a:avLst/>
          </a:prstGeom>
        </p:spPr>
      </p:pic>
    </p:spTree>
    <p:extLst>
      <p:ext uri="{BB962C8B-B14F-4D97-AF65-F5344CB8AC3E}">
        <p14:creationId xmlns:p14="http://schemas.microsoft.com/office/powerpoint/2010/main" val="192890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2" name="Picture 1">
            <a:extLst>
              <a:ext uri="{FF2B5EF4-FFF2-40B4-BE49-F238E27FC236}">
                <a16:creationId xmlns:a16="http://schemas.microsoft.com/office/drawing/2014/main" id="{E38B5BA6-EBEE-B06C-6EDD-9D930D318C66}"/>
              </a:ext>
            </a:extLst>
          </p:cNvPr>
          <p:cNvPicPr>
            <a:picLocks noChangeAspect="1"/>
          </p:cNvPicPr>
          <p:nvPr/>
        </p:nvPicPr>
        <p:blipFill>
          <a:blip r:embed="rId2"/>
          <a:stretch>
            <a:fillRect/>
          </a:stretch>
        </p:blipFill>
        <p:spPr>
          <a:xfrm>
            <a:off x="66568" y="-1"/>
            <a:ext cx="4831255" cy="6850569"/>
          </a:xfrm>
          <a:prstGeom prst="rect">
            <a:avLst/>
          </a:prstGeom>
        </p:spPr>
      </p:pic>
      <p:pic>
        <p:nvPicPr>
          <p:cNvPr id="6" name="Picture 5">
            <a:extLst>
              <a:ext uri="{FF2B5EF4-FFF2-40B4-BE49-F238E27FC236}">
                <a16:creationId xmlns:a16="http://schemas.microsoft.com/office/drawing/2014/main" id="{392FF52B-B75D-63E7-90C9-E70ABA4EC5BA}"/>
              </a:ext>
            </a:extLst>
          </p:cNvPr>
          <p:cNvPicPr>
            <a:picLocks noChangeAspect="1"/>
          </p:cNvPicPr>
          <p:nvPr/>
        </p:nvPicPr>
        <p:blipFill>
          <a:blip r:embed="rId3"/>
          <a:stretch>
            <a:fillRect/>
          </a:stretch>
        </p:blipFill>
        <p:spPr>
          <a:xfrm>
            <a:off x="4823370" y="520699"/>
            <a:ext cx="4306612" cy="3793131"/>
          </a:xfrm>
          <a:prstGeom prst="rect">
            <a:avLst/>
          </a:prstGeom>
        </p:spPr>
      </p:pic>
      <p:pic>
        <p:nvPicPr>
          <p:cNvPr id="7" name="Picture 6">
            <a:extLst>
              <a:ext uri="{FF2B5EF4-FFF2-40B4-BE49-F238E27FC236}">
                <a16:creationId xmlns:a16="http://schemas.microsoft.com/office/drawing/2014/main" id="{7272FBE8-CB25-B4FE-5AC0-03B7E75B3028}"/>
              </a:ext>
            </a:extLst>
          </p:cNvPr>
          <p:cNvPicPr>
            <a:picLocks noChangeAspect="1"/>
          </p:cNvPicPr>
          <p:nvPr/>
        </p:nvPicPr>
        <p:blipFill>
          <a:blip r:embed="rId4"/>
          <a:stretch>
            <a:fillRect/>
          </a:stretch>
        </p:blipFill>
        <p:spPr>
          <a:xfrm>
            <a:off x="5562600" y="6190161"/>
            <a:ext cx="3581400" cy="36576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0D0D874-C89C-1735-1E32-85547F924EC0}"/>
                  </a:ext>
                </a:extLst>
              </p14:cNvPr>
              <p14:cNvContentPartPr/>
              <p14:nvPr/>
            </p14:nvContentPartPr>
            <p14:xfrm>
              <a:off x="433080" y="3305520"/>
              <a:ext cx="8564760" cy="1372320"/>
            </p14:xfrm>
          </p:contentPart>
        </mc:Choice>
        <mc:Fallback xmlns="">
          <p:pic>
            <p:nvPicPr>
              <p:cNvPr id="3" name="Ink 2">
                <a:extLst>
                  <a:ext uri="{FF2B5EF4-FFF2-40B4-BE49-F238E27FC236}">
                    <a16:creationId xmlns:a16="http://schemas.microsoft.com/office/drawing/2014/main" id="{30D0D874-C89C-1735-1E32-85547F924EC0}"/>
                  </a:ext>
                </a:extLst>
              </p:cNvPr>
              <p:cNvPicPr/>
              <p:nvPr/>
            </p:nvPicPr>
            <p:blipFill>
              <a:blip r:embed="rId6"/>
              <a:stretch>
                <a:fillRect/>
              </a:stretch>
            </p:blipFill>
            <p:spPr>
              <a:xfrm>
                <a:off x="423720" y="3296160"/>
                <a:ext cx="8583480" cy="139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0D99E2D-D24A-397D-E27A-E49F8168F3B1}"/>
                  </a:ext>
                </a:extLst>
              </p14:cNvPr>
              <p14:cNvContentPartPr/>
              <p14:nvPr/>
            </p14:nvContentPartPr>
            <p14:xfrm>
              <a:off x="4919760" y="3417840"/>
              <a:ext cx="412200" cy="770760"/>
            </p14:xfrm>
          </p:contentPart>
        </mc:Choice>
        <mc:Fallback xmlns="">
          <p:pic>
            <p:nvPicPr>
              <p:cNvPr id="5" name="Ink 4">
                <a:extLst>
                  <a:ext uri="{FF2B5EF4-FFF2-40B4-BE49-F238E27FC236}">
                    <a16:creationId xmlns:a16="http://schemas.microsoft.com/office/drawing/2014/main" id="{20D99E2D-D24A-397D-E27A-E49F8168F3B1}"/>
                  </a:ext>
                </a:extLst>
              </p:cNvPr>
              <p:cNvPicPr/>
              <p:nvPr/>
            </p:nvPicPr>
            <p:blipFill>
              <a:blip r:embed="rId8"/>
              <a:stretch>
                <a:fillRect/>
              </a:stretch>
            </p:blipFill>
            <p:spPr>
              <a:xfrm>
                <a:off x="4910400" y="3408480"/>
                <a:ext cx="430920" cy="789480"/>
              </a:xfrm>
              <a:prstGeom prst="rect">
                <a:avLst/>
              </a:prstGeom>
            </p:spPr>
          </p:pic>
        </mc:Fallback>
      </mc:AlternateContent>
    </p:spTree>
    <p:extLst>
      <p:ext uri="{BB962C8B-B14F-4D97-AF65-F5344CB8AC3E}">
        <p14:creationId xmlns:p14="http://schemas.microsoft.com/office/powerpoint/2010/main" val="62386865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24518</TotalTime>
  <Words>70</Words>
  <Application>Microsoft Office PowerPoint</Application>
  <PresentationFormat>On-screen Show (4:3)</PresentationFormat>
  <Paragraphs>35</Paragraphs>
  <Slides>18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Acumin Pro ExtraCondensed</vt:lpstr>
      <vt:lpstr>United Sans Cd Md</vt:lpstr>
      <vt:lpstr>Acumin Pro ExtraCondensed Smbd</vt:lpstr>
      <vt:lpstr>Acumin Pro SemiCondensed</vt:lpstr>
      <vt:lpstr>Acumin Pro Semibold</vt:lpstr>
      <vt:lpstr>Arial</vt:lpstr>
      <vt:lpstr>Calibri</vt:lpstr>
      <vt:lpstr>Acumin Pro Medium</vt:lpstr>
      <vt:lpstr>United Sans Reg Medium</vt:lpstr>
      <vt:lpstr>Acumin Pro</vt:lpstr>
      <vt:lpstr>Wingdings</vt:lpstr>
      <vt:lpstr>Purdue2</vt:lpstr>
      <vt:lpstr>MECHANICS OF MATERIALS</vt:lpstr>
      <vt:lpstr>Transformation of Stress</vt:lpstr>
      <vt:lpstr>Transformation of Stress</vt:lpstr>
      <vt:lpstr>Transformation of Stress</vt:lpstr>
      <vt:lpstr>Transformation of Stress</vt:lpstr>
      <vt:lpstr>PowerPoint Presentation</vt:lpstr>
      <vt:lpstr>PowerPoint Presentation</vt:lpstr>
      <vt:lpstr>PowerPoint Presentation</vt:lpstr>
      <vt:lpstr>PowerPoint Presentation</vt:lpstr>
      <vt:lpstr>PowerPoint Presentation</vt:lpstr>
      <vt:lpstr>PowerPoint Presentation</vt:lpstr>
      <vt:lpstr>Example 13.1 from Lecturebook</vt:lpstr>
      <vt:lpstr>PowerPoint Presentation</vt:lpstr>
      <vt:lpstr>PowerPoint Presentation</vt:lpstr>
      <vt:lpstr>Example 13.2 in Lecturebook</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63</cp:revision>
  <dcterms:created xsi:type="dcterms:W3CDTF">2023-01-09T07:57:13Z</dcterms:created>
  <dcterms:modified xsi:type="dcterms:W3CDTF">2023-11-10T12:20:05Z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