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2.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3.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2"/>
  </p:notesMasterIdLst>
  <p:sldIdLst>
    <p:sldId id="257" r:id="rId2"/>
    <p:sldId id="446" r:id="rId3"/>
    <p:sldId id="455" r:id="rId4"/>
    <p:sldId id="456" r:id="rId5"/>
    <p:sldId id="458" r:id="rId6"/>
    <p:sldId id="457" r:id="rId7"/>
    <p:sldId id="447" r:id="rId8"/>
    <p:sldId id="449" r:id="rId9"/>
    <p:sldId id="451" r:id="rId10"/>
    <p:sldId id="460" r:id="rId11"/>
    <p:sldId id="426" r:id="rId12"/>
    <p:sldId id="452" r:id="rId13"/>
    <p:sldId id="453" r:id="rId14"/>
    <p:sldId id="461" r:id="rId15"/>
    <p:sldId id="459" r:id="rId16"/>
    <p:sldId id="454" r:id="rId17"/>
    <p:sldId id="430" r:id="rId18"/>
    <p:sldId id="462" r:id="rId19"/>
    <p:sldId id="463" r:id="rId20"/>
    <p:sldId id="262" r:id="rId21"/>
  </p:sldIdLst>
  <p:sldSz cx="9144000" cy="6858000" type="screen4x3"/>
  <p:notesSz cx="6858000" cy="9144000"/>
  <p:embeddedFontLst>
    <p:embeddedFont>
      <p:font typeface="Acumin Pro" panose="020B0604020202020204" charset="0"/>
      <p:regular r:id="rId23"/>
      <p:bold r:id="rId24"/>
      <p:italic r:id="rId25"/>
      <p:boldItalic r:id="rId26"/>
    </p:embeddedFont>
    <p:embeddedFont>
      <p:font typeface="Acumin Pro ExtraCondensed" panose="020B0604020202020204" charset="0"/>
      <p:regular r:id="rId27"/>
      <p:bold r:id="rId28"/>
      <p:italic r:id="rId29"/>
      <p:boldItalic r:id="rId30"/>
    </p:embeddedFont>
    <p:embeddedFont>
      <p:font typeface="Acumin Pro ExtraCondensed Smbd" panose="020B0604020202020204" charset="0"/>
      <p:regular r:id="rId31"/>
      <p:bold r:id="rId32"/>
      <p:italic r:id="rId33"/>
      <p:boldItalic r:id="rId34"/>
    </p:embeddedFont>
    <p:embeddedFont>
      <p:font typeface="Acumin Pro Medium" panose="020B0604020202020204" charset="0"/>
      <p:regular r:id="rId35"/>
      <p:italic r:id="rId36"/>
    </p:embeddedFont>
    <p:embeddedFont>
      <p:font typeface="Acumin Pro Semibold" panose="020B0604020202020204" charset="0"/>
      <p:regular r:id="rId37"/>
      <p:bold r:id="rId38"/>
      <p:italic r:id="rId39"/>
      <p:boldItalic r:id="rId40"/>
    </p:embeddedFont>
    <p:embeddedFont>
      <p:font typeface="Acumin Pro SemiCondensed"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United Sans Cd Md" charset="0"/>
      <p:regular r:id="rId49"/>
    </p:embeddedFont>
    <p:embeddedFont>
      <p:font typeface="United Sans Reg Medium" panose="020B0604020202020204" charset="0"/>
      <p:regular r:id="rId5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22507-96D5-46D1-BA0C-F914B3CF1955}" v="7" dt="2023-11-06T13:04:22.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38" autoAdjust="0"/>
    <p:restoredTop sz="86401"/>
  </p:normalViewPr>
  <p:slideViewPr>
    <p:cSldViewPr snapToGrid="0" snapToObjects="1">
      <p:cViewPr varScale="1">
        <p:scale>
          <a:sx n="103" d="100"/>
          <a:sy n="103" d="100"/>
        </p:scale>
        <p:origin x="855"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1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A6822507-96D5-46D1-BA0C-F914B3CF1955}"/>
    <pc:docChg chg="custSel addSld modSld">
      <pc:chgData name="Shubhra Bansal" userId="8a733231fab1e3e4" providerId="LiveId" clId="{A6822507-96D5-46D1-BA0C-F914B3CF1955}" dt="2023-11-06T13:04:22.635" v="10"/>
      <pc:docMkLst>
        <pc:docMk/>
      </pc:docMkLst>
      <pc:sldChg chg="addSp modSp mod">
        <pc:chgData name="Shubhra Bansal" userId="8a733231fab1e3e4" providerId="LiveId" clId="{A6822507-96D5-46D1-BA0C-F914B3CF1955}" dt="2023-11-06T10:17:50.673" v="2"/>
        <pc:sldMkLst>
          <pc:docMk/>
          <pc:sldMk cId="198113133" sldId="257"/>
        </pc:sldMkLst>
        <pc:spChg chg="mod">
          <ac:chgData name="Shubhra Bansal" userId="8a733231fab1e3e4" providerId="LiveId" clId="{A6822507-96D5-46D1-BA0C-F914B3CF1955}" dt="2023-11-03T11:16:59.487" v="0" actId="404"/>
          <ac:spMkLst>
            <pc:docMk/>
            <pc:sldMk cId="198113133" sldId="257"/>
            <ac:spMk id="2" creationId="{9837D11D-264E-4E40-8932-E1B30639E61E}"/>
          </ac:spMkLst>
        </pc:spChg>
        <pc:inkChg chg="add">
          <ac:chgData name="Shubhra Bansal" userId="8a733231fab1e3e4" providerId="LiveId" clId="{A6822507-96D5-46D1-BA0C-F914B3CF1955}" dt="2023-11-06T10:17:50.673" v="2"/>
          <ac:inkMkLst>
            <pc:docMk/>
            <pc:sldMk cId="198113133" sldId="257"/>
            <ac:inkMk id="6" creationId="{D3CF19EA-E31F-7CE9-7005-5AF4813D0A1A}"/>
          </ac:inkMkLst>
        </pc:inkChg>
      </pc:sldChg>
      <pc:sldChg chg="addSp">
        <pc:chgData name="Shubhra Bansal" userId="8a733231fab1e3e4" providerId="LiveId" clId="{A6822507-96D5-46D1-BA0C-F914B3CF1955}" dt="2023-11-06T13:04:22.635" v="10"/>
        <pc:sldMkLst>
          <pc:docMk/>
          <pc:sldMk cId="3268263959" sldId="426"/>
        </pc:sldMkLst>
        <pc:inkChg chg="add">
          <ac:chgData name="Shubhra Bansal" userId="8a733231fab1e3e4" providerId="LiveId" clId="{A6822507-96D5-46D1-BA0C-F914B3CF1955}" dt="2023-11-06T10:17:50.673" v="2"/>
          <ac:inkMkLst>
            <pc:docMk/>
            <pc:sldMk cId="3268263959" sldId="426"/>
            <ac:inkMk id="4" creationId="{C19F51F4-88C1-BA29-5F52-CC66DC6DB327}"/>
          </ac:inkMkLst>
        </pc:inkChg>
        <pc:inkChg chg="add">
          <ac:chgData name="Shubhra Bansal" userId="8a733231fab1e3e4" providerId="LiveId" clId="{A6822507-96D5-46D1-BA0C-F914B3CF1955}" dt="2023-11-06T13:04:22.635" v="10"/>
          <ac:inkMkLst>
            <pc:docMk/>
            <pc:sldMk cId="3268263959" sldId="426"/>
            <ac:inkMk id="5" creationId="{C80E20A2-B533-28E7-45CF-515754ABCC85}"/>
          </ac:inkMkLst>
        </pc:inkChg>
      </pc:sldChg>
      <pc:sldChg chg="addSp">
        <pc:chgData name="Shubhra Bansal" userId="8a733231fab1e3e4" providerId="LiveId" clId="{A6822507-96D5-46D1-BA0C-F914B3CF1955}" dt="2023-11-06T13:04:22.635" v="10"/>
        <pc:sldMkLst>
          <pc:docMk/>
          <pc:sldMk cId="2837020579" sldId="430"/>
        </pc:sldMkLst>
        <pc:inkChg chg="add">
          <ac:chgData name="Shubhra Bansal" userId="8a733231fab1e3e4" providerId="LiveId" clId="{A6822507-96D5-46D1-BA0C-F914B3CF1955}" dt="2023-11-06T13:04:22.635" v="10"/>
          <ac:inkMkLst>
            <pc:docMk/>
            <pc:sldMk cId="2837020579" sldId="430"/>
            <ac:inkMk id="3" creationId="{1218E266-2464-BF63-4A69-B2BB41B86B6E}"/>
          </ac:inkMkLst>
        </pc:inkChg>
      </pc:sldChg>
      <pc:sldChg chg="addSp">
        <pc:chgData name="Shubhra Bansal" userId="8a733231fab1e3e4" providerId="LiveId" clId="{A6822507-96D5-46D1-BA0C-F914B3CF1955}" dt="2023-11-03T12:19:44.858" v="1"/>
        <pc:sldMkLst>
          <pc:docMk/>
          <pc:sldMk cId="3468936119" sldId="446"/>
        </pc:sldMkLst>
        <pc:inkChg chg="add">
          <ac:chgData name="Shubhra Bansal" userId="8a733231fab1e3e4" providerId="LiveId" clId="{A6822507-96D5-46D1-BA0C-F914B3CF1955}" dt="2023-11-03T12:19:44.858" v="1"/>
          <ac:inkMkLst>
            <pc:docMk/>
            <pc:sldMk cId="3468936119" sldId="446"/>
            <ac:inkMk id="2" creationId="{2AF2FE15-3B4D-0A1B-2C5C-0D610867A6E6}"/>
          </ac:inkMkLst>
        </pc:inkChg>
      </pc:sldChg>
      <pc:sldChg chg="addSp">
        <pc:chgData name="Shubhra Bansal" userId="8a733231fab1e3e4" providerId="LiveId" clId="{A6822507-96D5-46D1-BA0C-F914B3CF1955}" dt="2023-11-03T12:19:44.858" v="1"/>
        <pc:sldMkLst>
          <pc:docMk/>
          <pc:sldMk cId="327578110" sldId="447"/>
        </pc:sldMkLst>
        <pc:inkChg chg="add">
          <ac:chgData name="Shubhra Bansal" userId="8a733231fab1e3e4" providerId="LiveId" clId="{A6822507-96D5-46D1-BA0C-F914B3CF1955}" dt="2023-11-03T12:19:44.858" v="1"/>
          <ac:inkMkLst>
            <pc:docMk/>
            <pc:sldMk cId="327578110" sldId="447"/>
            <ac:inkMk id="2" creationId="{008B76E2-926E-584D-BA85-759CFD6CF9C8}"/>
          </ac:inkMkLst>
        </pc:inkChg>
      </pc:sldChg>
      <pc:sldChg chg="addSp">
        <pc:chgData name="Shubhra Bansal" userId="8a733231fab1e3e4" providerId="LiveId" clId="{A6822507-96D5-46D1-BA0C-F914B3CF1955}" dt="2023-11-06T12:39:52.893" v="9"/>
        <pc:sldMkLst>
          <pc:docMk/>
          <pc:sldMk cId="1919556090" sldId="449"/>
        </pc:sldMkLst>
        <pc:inkChg chg="add">
          <ac:chgData name="Shubhra Bansal" userId="8a733231fab1e3e4" providerId="LiveId" clId="{A6822507-96D5-46D1-BA0C-F914B3CF1955}" dt="2023-11-03T12:19:44.858" v="1"/>
          <ac:inkMkLst>
            <pc:docMk/>
            <pc:sldMk cId="1919556090" sldId="449"/>
            <ac:inkMk id="2" creationId="{392D9DCC-0666-69B9-CBDB-3AD19F8E1AEB}"/>
          </ac:inkMkLst>
        </pc:inkChg>
        <pc:inkChg chg="add">
          <ac:chgData name="Shubhra Bansal" userId="8a733231fab1e3e4" providerId="LiveId" clId="{A6822507-96D5-46D1-BA0C-F914B3CF1955}" dt="2023-11-06T12:39:52.893" v="9"/>
          <ac:inkMkLst>
            <pc:docMk/>
            <pc:sldMk cId="1919556090" sldId="449"/>
            <ac:inkMk id="6" creationId="{A6B2E616-E545-3F4F-48A5-E65E63D2379D}"/>
          </ac:inkMkLst>
        </pc:inkChg>
      </pc:sldChg>
      <pc:sldChg chg="addSp">
        <pc:chgData name="Shubhra Bansal" userId="8a733231fab1e3e4" providerId="LiveId" clId="{A6822507-96D5-46D1-BA0C-F914B3CF1955}" dt="2023-11-06T12:39:52.893" v="9"/>
        <pc:sldMkLst>
          <pc:docMk/>
          <pc:sldMk cId="3664329881" sldId="451"/>
        </pc:sldMkLst>
        <pc:inkChg chg="add">
          <ac:chgData name="Shubhra Bansal" userId="8a733231fab1e3e4" providerId="LiveId" clId="{A6822507-96D5-46D1-BA0C-F914B3CF1955}" dt="2023-11-03T12:19:44.858" v="1"/>
          <ac:inkMkLst>
            <pc:docMk/>
            <pc:sldMk cId="3664329881" sldId="451"/>
            <ac:inkMk id="2" creationId="{C3B3DCE4-786C-80CC-4CFE-992B519B20DA}"/>
          </ac:inkMkLst>
        </pc:inkChg>
        <pc:inkChg chg="add">
          <ac:chgData name="Shubhra Bansal" userId="8a733231fab1e3e4" providerId="LiveId" clId="{A6822507-96D5-46D1-BA0C-F914B3CF1955}" dt="2023-11-06T12:39:52.893" v="9"/>
          <ac:inkMkLst>
            <pc:docMk/>
            <pc:sldMk cId="3664329881" sldId="451"/>
            <ac:inkMk id="5" creationId="{3A0C583B-F0B1-0C77-BFC3-D19D226443F2}"/>
          </ac:inkMkLst>
        </pc:inkChg>
      </pc:sldChg>
      <pc:sldChg chg="addSp">
        <pc:chgData name="Shubhra Bansal" userId="8a733231fab1e3e4" providerId="LiveId" clId="{A6822507-96D5-46D1-BA0C-F914B3CF1955}" dt="2023-11-06T13:04:22.635" v="10"/>
        <pc:sldMkLst>
          <pc:docMk/>
          <pc:sldMk cId="1260024001" sldId="452"/>
        </pc:sldMkLst>
        <pc:inkChg chg="add">
          <ac:chgData name="Shubhra Bansal" userId="8a733231fab1e3e4" providerId="LiveId" clId="{A6822507-96D5-46D1-BA0C-F914B3CF1955}" dt="2023-11-06T10:17:50.673" v="2"/>
          <ac:inkMkLst>
            <pc:docMk/>
            <pc:sldMk cId="1260024001" sldId="452"/>
            <ac:inkMk id="2" creationId="{BB30BFFA-74C7-F854-B124-7DE074F39313}"/>
          </ac:inkMkLst>
        </pc:inkChg>
        <pc:inkChg chg="add">
          <ac:chgData name="Shubhra Bansal" userId="8a733231fab1e3e4" providerId="LiveId" clId="{A6822507-96D5-46D1-BA0C-F914B3CF1955}" dt="2023-11-06T13:04:22.635" v="10"/>
          <ac:inkMkLst>
            <pc:docMk/>
            <pc:sldMk cId="1260024001" sldId="452"/>
            <ac:inkMk id="5" creationId="{E028F056-AF29-991B-EC66-7D40FDD25721}"/>
          </ac:inkMkLst>
        </pc:inkChg>
      </pc:sldChg>
      <pc:sldChg chg="addSp">
        <pc:chgData name="Shubhra Bansal" userId="8a733231fab1e3e4" providerId="LiveId" clId="{A6822507-96D5-46D1-BA0C-F914B3CF1955}" dt="2023-11-06T13:04:22.635" v="10"/>
        <pc:sldMkLst>
          <pc:docMk/>
          <pc:sldMk cId="312357353" sldId="453"/>
        </pc:sldMkLst>
        <pc:inkChg chg="add">
          <ac:chgData name="Shubhra Bansal" userId="8a733231fab1e3e4" providerId="LiveId" clId="{A6822507-96D5-46D1-BA0C-F914B3CF1955}" dt="2023-11-06T10:17:50.673" v="2"/>
          <ac:inkMkLst>
            <pc:docMk/>
            <pc:sldMk cId="312357353" sldId="453"/>
            <ac:inkMk id="2" creationId="{16C5FCFA-5CF1-84D4-E970-D52ED0F8F105}"/>
          </ac:inkMkLst>
        </pc:inkChg>
        <pc:inkChg chg="add">
          <ac:chgData name="Shubhra Bansal" userId="8a733231fab1e3e4" providerId="LiveId" clId="{A6822507-96D5-46D1-BA0C-F914B3CF1955}" dt="2023-11-06T13:04:22.635" v="10"/>
          <ac:inkMkLst>
            <pc:docMk/>
            <pc:sldMk cId="312357353" sldId="453"/>
            <ac:inkMk id="3" creationId="{48AFD7E3-8169-D4E1-779C-ED943DB21ABC}"/>
          </ac:inkMkLst>
        </pc:inkChg>
      </pc:sldChg>
      <pc:sldChg chg="addSp">
        <pc:chgData name="Shubhra Bansal" userId="8a733231fab1e3e4" providerId="LiveId" clId="{A6822507-96D5-46D1-BA0C-F914B3CF1955}" dt="2023-11-03T12:19:44.858" v="1"/>
        <pc:sldMkLst>
          <pc:docMk/>
          <pc:sldMk cId="3514815543" sldId="455"/>
        </pc:sldMkLst>
        <pc:inkChg chg="add">
          <ac:chgData name="Shubhra Bansal" userId="8a733231fab1e3e4" providerId="LiveId" clId="{A6822507-96D5-46D1-BA0C-F914B3CF1955}" dt="2023-11-03T12:19:44.858" v="1"/>
          <ac:inkMkLst>
            <pc:docMk/>
            <pc:sldMk cId="3514815543" sldId="455"/>
            <ac:inkMk id="3" creationId="{C7EC3180-13ED-FD99-B916-3ACE97C4DFAB}"/>
          </ac:inkMkLst>
        </pc:inkChg>
      </pc:sldChg>
      <pc:sldChg chg="addSp">
        <pc:chgData name="Shubhra Bansal" userId="8a733231fab1e3e4" providerId="LiveId" clId="{A6822507-96D5-46D1-BA0C-F914B3CF1955}" dt="2023-11-03T12:19:44.858" v="1"/>
        <pc:sldMkLst>
          <pc:docMk/>
          <pc:sldMk cId="87468590" sldId="456"/>
        </pc:sldMkLst>
        <pc:inkChg chg="add">
          <ac:chgData name="Shubhra Bansal" userId="8a733231fab1e3e4" providerId="LiveId" clId="{A6822507-96D5-46D1-BA0C-F914B3CF1955}" dt="2023-11-03T12:19:44.858" v="1"/>
          <ac:inkMkLst>
            <pc:docMk/>
            <pc:sldMk cId="87468590" sldId="456"/>
            <ac:inkMk id="3" creationId="{D8A442A1-2531-3FE2-B576-2400CD5F7FE6}"/>
          </ac:inkMkLst>
        </pc:inkChg>
      </pc:sldChg>
      <pc:sldChg chg="addSp">
        <pc:chgData name="Shubhra Bansal" userId="8a733231fab1e3e4" providerId="LiveId" clId="{A6822507-96D5-46D1-BA0C-F914B3CF1955}" dt="2023-11-03T12:19:44.858" v="1"/>
        <pc:sldMkLst>
          <pc:docMk/>
          <pc:sldMk cId="3991249630" sldId="457"/>
        </pc:sldMkLst>
        <pc:inkChg chg="add">
          <ac:chgData name="Shubhra Bansal" userId="8a733231fab1e3e4" providerId="LiveId" clId="{A6822507-96D5-46D1-BA0C-F914B3CF1955}" dt="2023-11-03T12:19:44.858" v="1"/>
          <ac:inkMkLst>
            <pc:docMk/>
            <pc:sldMk cId="3991249630" sldId="457"/>
            <ac:inkMk id="2" creationId="{B18B56D1-7423-BBBA-4433-12ECD4DFE7C9}"/>
          </ac:inkMkLst>
        </pc:inkChg>
      </pc:sldChg>
      <pc:sldChg chg="addSp">
        <pc:chgData name="Shubhra Bansal" userId="8a733231fab1e3e4" providerId="LiveId" clId="{A6822507-96D5-46D1-BA0C-F914B3CF1955}" dt="2023-11-03T12:19:44.858" v="1"/>
        <pc:sldMkLst>
          <pc:docMk/>
          <pc:sldMk cId="2114603951" sldId="458"/>
        </pc:sldMkLst>
        <pc:inkChg chg="add">
          <ac:chgData name="Shubhra Bansal" userId="8a733231fab1e3e4" providerId="LiveId" clId="{A6822507-96D5-46D1-BA0C-F914B3CF1955}" dt="2023-11-03T12:19:44.858" v="1"/>
          <ac:inkMkLst>
            <pc:docMk/>
            <pc:sldMk cId="2114603951" sldId="458"/>
            <ac:inkMk id="3" creationId="{0845DDC9-4D45-A7E3-D2B3-61C99BDDDEF7}"/>
          </ac:inkMkLst>
        </pc:inkChg>
      </pc:sldChg>
      <pc:sldChg chg="addSp">
        <pc:chgData name="Shubhra Bansal" userId="8a733231fab1e3e4" providerId="LiveId" clId="{A6822507-96D5-46D1-BA0C-F914B3CF1955}" dt="2023-11-06T13:04:22.635" v="10"/>
        <pc:sldMkLst>
          <pc:docMk/>
          <pc:sldMk cId="1610253235" sldId="459"/>
        </pc:sldMkLst>
        <pc:inkChg chg="add">
          <ac:chgData name="Shubhra Bansal" userId="8a733231fab1e3e4" providerId="LiveId" clId="{A6822507-96D5-46D1-BA0C-F914B3CF1955}" dt="2023-11-06T13:04:22.635" v="10"/>
          <ac:inkMkLst>
            <pc:docMk/>
            <pc:sldMk cId="1610253235" sldId="459"/>
            <ac:inkMk id="3" creationId="{E1E61838-0085-9CD6-3397-2EBCABAD3E16}"/>
          </ac:inkMkLst>
        </pc:inkChg>
      </pc:sldChg>
      <pc:sldChg chg="addSp">
        <pc:chgData name="Shubhra Bansal" userId="8a733231fab1e3e4" providerId="LiveId" clId="{A6822507-96D5-46D1-BA0C-F914B3CF1955}" dt="2023-11-06T12:39:52.893" v="9"/>
        <pc:sldMkLst>
          <pc:docMk/>
          <pc:sldMk cId="3466234495" sldId="460"/>
        </pc:sldMkLst>
        <pc:inkChg chg="add">
          <ac:chgData name="Shubhra Bansal" userId="8a733231fab1e3e4" providerId="LiveId" clId="{A6822507-96D5-46D1-BA0C-F914B3CF1955}" dt="2023-11-06T10:17:50.673" v="2"/>
          <ac:inkMkLst>
            <pc:docMk/>
            <pc:sldMk cId="3466234495" sldId="460"/>
            <ac:inkMk id="2" creationId="{0FA1FDAC-B512-665F-F82A-5CFCC7597178}"/>
          </ac:inkMkLst>
        </pc:inkChg>
        <pc:inkChg chg="add">
          <ac:chgData name="Shubhra Bansal" userId="8a733231fab1e3e4" providerId="LiveId" clId="{A6822507-96D5-46D1-BA0C-F914B3CF1955}" dt="2023-11-06T12:39:52.893" v="9"/>
          <ac:inkMkLst>
            <pc:docMk/>
            <pc:sldMk cId="3466234495" sldId="460"/>
            <ac:inkMk id="3" creationId="{B97C86A7-E9AA-B9B3-13A1-5B8946EA02B9}"/>
          </ac:inkMkLst>
        </pc:inkChg>
      </pc:sldChg>
      <pc:sldChg chg="addSp">
        <pc:chgData name="Shubhra Bansal" userId="8a733231fab1e3e4" providerId="LiveId" clId="{A6822507-96D5-46D1-BA0C-F914B3CF1955}" dt="2023-11-06T13:04:22.635" v="10"/>
        <pc:sldMkLst>
          <pc:docMk/>
          <pc:sldMk cId="129373632" sldId="461"/>
        </pc:sldMkLst>
        <pc:inkChg chg="add">
          <ac:chgData name="Shubhra Bansal" userId="8a733231fab1e3e4" providerId="LiveId" clId="{A6822507-96D5-46D1-BA0C-F914B3CF1955}" dt="2023-11-06T10:17:50.673" v="2"/>
          <ac:inkMkLst>
            <pc:docMk/>
            <pc:sldMk cId="129373632" sldId="461"/>
            <ac:inkMk id="2" creationId="{578E9E99-E86D-E708-B08A-7B28817295E2}"/>
          </ac:inkMkLst>
        </pc:inkChg>
        <pc:inkChg chg="add">
          <ac:chgData name="Shubhra Bansal" userId="8a733231fab1e3e4" providerId="LiveId" clId="{A6822507-96D5-46D1-BA0C-F914B3CF1955}" dt="2023-11-06T13:04:22.635" v="10"/>
          <ac:inkMkLst>
            <pc:docMk/>
            <pc:sldMk cId="129373632" sldId="461"/>
            <ac:inkMk id="3" creationId="{6D8607E0-F54A-8C94-3AB1-63522037A762}"/>
          </ac:inkMkLst>
        </pc:inkChg>
      </pc:sldChg>
      <pc:sldChg chg="addSp">
        <pc:chgData name="Shubhra Bansal" userId="8a733231fab1e3e4" providerId="LiveId" clId="{A6822507-96D5-46D1-BA0C-F914B3CF1955}" dt="2023-11-06T13:04:22.635" v="10"/>
        <pc:sldMkLst>
          <pc:docMk/>
          <pc:sldMk cId="3970839394" sldId="462"/>
        </pc:sldMkLst>
        <pc:inkChg chg="add">
          <ac:chgData name="Shubhra Bansal" userId="8a733231fab1e3e4" providerId="LiveId" clId="{A6822507-96D5-46D1-BA0C-F914B3CF1955}" dt="2023-11-06T10:17:50.673" v="2"/>
          <ac:inkMkLst>
            <pc:docMk/>
            <pc:sldMk cId="3970839394" sldId="462"/>
            <ac:inkMk id="2" creationId="{B9C74BAF-A5CF-68EA-40B8-7ED679E409C6}"/>
          </ac:inkMkLst>
        </pc:inkChg>
        <pc:inkChg chg="add">
          <ac:chgData name="Shubhra Bansal" userId="8a733231fab1e3e4" providerId="LiveId" clId="{A6822507-96D5-46D1-BA0C-F914B3CF1955}" dt="2023-11-06T10:18:05.127" v="3"/>
          <ac:inkMkLst>
            <pc:docMk/>
            <pc:sldMk cId="3970839394" sldId="462"/>
            <ac:inkMk id="3" creationId="{247EE39C-71B0-D41A-37A4-F629340BE3A7}"/>
          </ac:inkMkLst>
        </pc:inkChg>
        <pc:inkChg chg="add">
          <ac:chgData name="Shubhra Bansal" userId="8a733231fab1e3e4" providerId="LiveId" clId="{A6822507-96D5-46D1-BA0C-F914B3CF1955}" dt="2023-11-06T13:04:22.635" v="10"/>
          <ac:inkMkLst>
            <pc:docMk/>
            <pc:sldMk cId="3970839394" sldId="462"/>
            <ac:inkMk id="5" creationId="{B5CAF215-2530-BF99-6CCD-93E1DC044C90}"/>
          </ac:inkMkLst>
        </pc:inkChg>
      </pc:sldChg>
      <pc:sldChg chg="addSp delSp new mod">
        <pc:chgData name="Shubhra Bansal" userId="8a733231fab1e3e4" providerId="LiveId" clId="{A6822507-96D5-46D1-BA0C-F914B3CF1955}" dt="2023-11-06T13:04:22.635" v="10"/>
        <pc:sldMkLst>
          <pc:docMk/>
          <pc:sldMk cId="35257406" sldId="463"/>
        </pc:sldMkLst>
        <pc:spChg chg="del">
          <ac:chgData name="Shubhra Bansal" userId="8a733231fab1e3e4" providerId="LiveId" clId="{A6822507-96D5-46D1-BA0C-F914B3CF1955}" dt="2023-11-06T10:18:22.972" v="5" actId="478"/>
          <ac:spMkLst>
            <pc:docMk/>
            <pc:sldMk cId="35257406" sldId="463"/>
            <ac:spMk id="2" creationId="{80CEB424-798C-2735-C90A-2BD78FD39AF1}"/>
          </ac:spMkLst>
        </pc:spChg>
        <pc:spChg chg="del">
          <ac:chgData name="Shubhra Bansal" userId="8a733231fab1e3e4" providerId="LiveId" clId="{A6822507-96D5-46D1-BA0C-F914B3CF1955}" dt="2023-11-06T10:18:25.048" v="6" actId="478"/>
          <ac:spMkLst>
            <pc:docMk/>
            <pc:sldMk cId="35257406" sldId="463"/>
            <ac:spMk id="3" creationId="{3554B960-D2C8-1D02-6C4E-6AB718118F2F}"/>
          </ac:spMkLst>
        </pc:spChg>
        <pc:inkChg chg="add">
          <ac:chgData name="Shubhra Bansal" userId="8a733231fab1e3e4" providerId="LiveId" clId="{A6822507-96D5-46D1-BA0C-F914B3CF1955}" dt="2023-11-06T13:04:22.635" v="10"/>
          <ac:inkMkLst>
            <pc:docMk/>
            <pc:sldMk cId="35257406" sldId="463"/>
            <ac:inkMk id="2" creationId="{D819FD4F-9646-E8F3-DA50-98E44864B71D}"/>
          </ac:inkMkLst>
        </pc:inkChg>
        <pc:inkChg chg="add">
          <ac:chgData name="Shubhra Bansal" userId="8a733231fab1e3e4" providerId="LiveId" clId="{A6822507-96D5-46D1-BA0C-F914B3CF1955}" dt="2023-11-06T10:24:28.908" v="7"/>
          <ac:inkMkLst>
            <pc:docMk/>
            <pc:sldMk cId="35257406" sldId="463"/>
            <ac:inkMk id="5" creationId="{33B38740-E316-A98D-17D6-B2BEACD962CF}"/>
          </ac:inkMkLst>
        </pc:inkChg>
        <pc:inkChg chg="add">
          <ac:chgData name="Shubhra Bansal" userId="8a733231fab1e3e4" providerId="LiveId" clId="{A6822507-96D5-46D1-BA0C-F914B3CF1955}" dt="2023-11-06T10:25:08.045" v="8"/>
          <ac:inkMkLst>
            <pc:docMk/>
            <pc:sldMk cId="35257406" sldId="463"/>
            <ac:inkMk id="6" creationId="{E3D9976B-FBFC-5238-C420-FB2280C336A5}"/>
          </ac:inkMkLst>
        </pc:inkChg>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0:16:57.745"/>
    </inkml:context>
    <inkml:brush xml:id="br0">
      <inkml:brushProperty name="width" value="0.05292" units="cm"/>
      <inkml:brushProperty name="height" value="0.05292" units="cm"/>
      <inkml:brushProperty name="color" value="#FF0000"/>
    </inkml:brush>
  </inkml:definitions>
  <inkml:trace contextRef="#ctx0" brushRef="#br0">14282 16457 27871 0,'0'0'1232'0,"0"0"256"0,-3-7-1184 0,0-2-304 0,0 0 0 0,3 1 0 0,0 8 320 16,0 0 16-16,4-6 0 0,-4 6 0 0,7-6-80 0,2 3-32 15,0 1 0-15,1-1 0 0,-1 1-80 0,2 2-16 16,-1 0 0-16,0 2 0 0,-1 2 16 0,2-1 0 0,-1 1 0 0,0 2 0 16,-1 1 160-16,0 2 16 15,0 4 16-15,-2 0 0 0,-1 0-80 0,0 1 0 16,-1 2-16-16,0 0 0 0,0 1-240 0,-2 0 128 0,-3 3-128 0,0-2 0 16,0-1 128-16,-1 1-128 0,0-2 0 15,-1 0 0-15,-2-2 0 0,1-3-240 0,-1-1 32 0,-1 0 0 31,1-1-192-31,-4-3-48 0,-1-2 0 0,-1-1 0 16,-1-1-192-16,2-1-32 0,-2-1-16 0,0-3 0 16,-3-2-272-16,0 0-64 0,0-3-16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3T12:15:25.913"/>
    </inkml:context>
    <inkml:brush xml:id="br0">
      <inkml:brushProperty name="width" value="0.05292" units="cm"/>
      <inkml:brushProperty name="height" value="0.05292" units="cm"/>
      <inkml:brushProperty name="color" value="#00B0F0"/>
    </inkml:brush>
  </inkml:definitions>
  <inkml:trace contextRef="#ctx0" brushRef="#br0">7679 10665 4607 0,'0'0'192'0,"0"0"64"0,-1-7-256 0,1 2 0 15,-1-1 0-15,1 2 0 0,0 4 2368 0,-1-6 416 0,-1 1 96 0,2 5 0 16,0 0-1312-16,0-6-272 16,0 6-48-16,0 0-16 0,0 0-192 0,0 0-32 15,0-5-16-15,0 5 0 0,0 0-160 0,0 0-16 16,0 0-16-16,0 0 0 0,0 0-288 0,0 7-64 16,-1 3-16-16,0 2 0 0,0 2-48 0,-1 2-16 0,0 3 0 0,0 2 0 15,0 1-32-15,1 2 0 0,-1 1 0 0,0 3 0 16,1 0-80-16,1 3 0 0,-2 2-16 0,2-1 0 15,2-1-112-15,-2 0-128 0,1-2 176 0,0 1-176 16,2-3 240-16,-2 1-64 0,2-1-16 0,-1-1 0 0,0-3-16 0,1-1 0 16,0-2 0-16,0-2 0 0,-1 0-144 0,0-2 192 15,0-2-192-15,1-2 192 0,-1 0-64 0,1-2-128 16,-3-3 192-16,2 0-64 0,-2-7-384 0,0 0-96 16,0 0-16-16,0 0-9200 15,0 0-1840-15</inkml:trace>
  <inkml:trace contextRef="#ctx0" brushRef="#br0" timeOffset="298.89">8066 10706 25791 0,'0'-13'1152'0,"0"8"224"0,-1-3-1104 0,1 0-272 0,0 0 0 0,0 0 0 15,0 1 1120-15,0 2 160 0,0 5 48 0,0 0 0 16,-1-6-352-16,1 6-64 0,0 0-16 0,0 0 0 15,0 0-608-15,0 0-128 0,-2 8-32 0,1 2 0 16,-1 2-128-16,0 2 128 0,0 3-128 0,1 3 128 16,-1 3 0-16,1 2 0 0,-2 1 0 0,2 2 0 15,1-1-128-15,1 3 160 0,1 1-160 0,0-1 160 0,1-2-160 0,1 1 160 16,-1-1-160-16,0 0 160 0,-1-3-160 0,1-1 192 16,1-1-192-16,-1-1 192 0,0 0-192 0,0-2 192 31,0-1-192-31,-1-3 192 0,0 0-192 0,-1-2 128 0,-1-2-128 0,-1-1 128 15,1-1-400-15,0-3-96 0,0-7-16 0,0 0 0 16,0 0-2112-16,0 0-416 0</inkml:trace>
  <inkml:trace contextRef="#ctx0" brushRef="#br0" timeOffset="692.69">7420 10606 15663 0,'-6'0'1392'16,"-2"-1"-1120"-1,-1-2-272-15,2 1 0 0,-2-2 1456 0,1 2 224 0,1 1 48 0,2 0 16 16,5 1-128-16,0 0-16 0,0 0-16 0,0 0 0 15,0 0-512-15,0 0-112 0,8-2 0 0,4 0-16 16,3-1-192-16,5 1-48 16,4-1 0-16,6 0 0 0,1-3-80 0,4 1-32 0,2-2 0 0,4 0 0 15,4 0-144-15,3-1-48 0,3 0 0 0,2 1 0 0,1-1-176 16,0 1-32-16,-2 1-16 0,1-1 0 0,-2 2-176 0,-2 0 128 16,-1 1-128-16,-5 1 128 0,-5 0-128 0,-4 1 160 15,-3 0-160-15,-6 1 160 0,-4 1-32 0,-4 0-128 16,-4 0 192-16,-4 0-64 0,-3 1 32 0,-6-1 0 15,0 0 0-15,0 0 0 0,0 0-160 0,-5 4 0 16,-3 1 0-16,-1-1 0 16,0 1-448-16,1-1-192 0,-2-1-16 0,1 3-16160 0</inkml:trace>
  <inkml:trace contextRef="#ctx0" brushRef="#br0" timeOffset="4330.5">3564 11987 22111 0,'-5'-11'1968'0,"4"5"-1584"0,0-2-384 0,-2-2 0 0,2-1 1296 0,-1-1 176 0,-1-1 48 0,0-3 0 16,1 3 272-16,-1 2 48 15,1 1 16-15,1 2 0 0,1 8-624 0,0 0-112 0,0 0-32 0,0 0 0 16,0 0-384-16,0 0-96 16,0 0-16-16,0 7 0 0,1 3-352 0,1 3-80 15,-1 2-16-15,-1 5 0 0,0 2-144 0,0 3 0 16,-1 3 0-16,-3 27 128 0,1-5-128 0,0-2 0 0,-3-3 0 15,1 0 128-15,0-1-128 0,2-3 0 0,2-3 0 0,0-4 0 32,0-3-512-32,1-2-48 0,1-3 0 0,0-4 0 15,0-4-1680-15,1-2-320 0,0-3-80 0,1-3-12016 0</inkml:trace>
  <inkml:trace contextRef="#ctx0" brushRef="#br0" timeOffset="4708.52">3380 12326 23039 0,'-7'-5'2048'15,"0"2"-1648"-15,-1-1-400 0,8 4 0 16,0 0 2208-16,0 0 352 0,0 0 80 0,7-8 16 16,1 0-1920-16,6 0-384 0,3 1-80 0,4-2-16 15,1-1 16-15,-4 2 0 0,4 0 0 0,2-2 0 16,2-1-128-16,3-1-16 0,0-2-128 0,0 4 192 0,-2 1-192 0,0 2 0 16,-2 1 0-16,0 4 0 0,-4 1 128 0,-3 3-128 15,-1 4 0-15,-3 3 0 0,-3 3 0 0,-1 3 128 16,-1 2-128-16,-3 2 0 0,0 3 0 0,-2 2 176 15,0-1-176-15,0 1 160 0,0 0-160 0,0-2 0 0,0-1 0 0,4 5 128 16,-1-7-128-16,1-5 0 16,-1-3 0-16,-1-3 0 0,2-4 272 0,1-1-16 15,0-4-16-15,-1-3 0 0,1-1 448 0,0-5 80 16,1-3 32-16,-1-3 0 0,-2-2-32 0,0-3-16 16,-1-2 0-16,-5 5 0 0,-1-4-304 0,0 0-48 0,-1 0-16 0,-4 0 0 15,0 1-160-15,-2 2-32 0,-1 3-16 0,0 3 0 16,-3-1 112-16,0 6 32 0,0 2 0 0,0 3 0 15,-2 1-320-15,1 3 0 16,0 2 0-16,1 3 0 0,1 1-400 0,3 3-144 16,0 1-32-16,2 1 0 0,1 0-1552 0,3 2-320 15,2 0-64-15,4 1-14128 0</inkml:trace>
  <inkml:trace contextRef="#ctx0" brushRef="#br0" timeOffset="4897.52">4256 11912 23039 0,'-6'-14'1024'0,"4"8"192"0,-1 0-960 0,0 0-256 16,2 2 0-16,1 4 0 0,0 0 4032 0,0 0 752 16,0 0 144-16,0 0 48 0,0 0-3504 0,1 6-688 15,-1 3-144-15,2 4-16 0,-2 3-416 16,0 1-80-16,-2 4 0 0,1 2-128 0,0 4 176 0,0 2-176 16,-1 4 160-16,0 4-160 0,0 1 128 0,-2 3-128 15,1 1 0-15,1-2 0 0,2 0 0 0,2-1-208 16,-1-2 16-16,1-2 0 15,2-3-1344-15,0-3-256 0,1-4-48 0,2-3-9856 0,1-4-1968 0</inkml:trace>
  <inkml:trace contextRef="#ctx0" brushRef="#br0" timeOffset="5576.45">4107 12237 36287 0,'0'0'1600'0,"0"0"336"0,0 0-1552 0,0 0-384 31,0 0 0-31,0 0 0 16,0 0-320-16,0 0-128 0,9 0-48 16,4-2 0-16,6 1 496 0,4-1 0 0,6-1 0 0,1 0 160 0,3-3-160 0,3-1 192 15,0 0-192-15,-1-1 192 0,-1-1-192 0,-1 0 0 16,-1 0 0-16,-1-1 0 0,-4 0 0 0,-1 1-144 16,-3 0 144-16,-3 1-208 0,-5 2 208 0,-3 0 0 15,-4 2 0-15,-8 4 0 0,0 0 400 0,0 0 80 16,0 0 16-16,-7-1 0 0,-3 2 208 0,-1 2 32 15,-3 3 16-15,0 1 0 0,-2 2-432 0,0 1-96 16,-1 1-16-16,2 2 0 0,2 2-80 0,1-1 0 0,-1 1-128 0,1 2 192 16,1-1-192-16,3 2 0 0,2 2 0 0,2-3 0 15,0 0 0-15,4-2 0 0,3-2 0 0,3 0 0 16,1-4-128-16,0-1 128 16,0-1 0-16,2-3 0 0,2-2-192 0,1-2 64 0,1-2 128 15,1-2-208-15,1-4 80 0,-1-3 128 16,0-3-208-16,1-2 80 0,-3-1 128 0,0-1 144 0,-1 2-16 0,-1 1-128 15,-3 2 176-15,-1 2-176 0,-3 3 160 0,1 2-160 16,-4 6 192-16,0 0-48 0,0 0-16 0,0 0 0 16,0 0 48-16,1 9 0 0,0 2 0 0,0 1 0 15,-1 2-176-15,1 1 0 0,2 2 0 0,1-1 0 16,0 0 0-16,3 0 0 0,0-1 0 0,2-2 0 16,1-2 0-16,0-2 0 0,2-3 0 0,1-1 0 15,4-3-144-15,0-2 144 0,1-5 0 0,-1-2 0 0,1-4-176 0,2-5 176 16,1-3-160-16,-1-3 160 0,-3-4 0 0,3-3 0 15,0-4 0-15,-2-4 160 0,0-3-160 0,-1-2 192 16,-4 0-192-16,-1 0 192 0,-1 1-192 0,-2 3 192 16,-3 3-192-16,-1 3 192 0,-5 5 64 0,-1 4 0 15,-3 4 16-15,1 2 0 0,-1 3 432 0,-2 5 64 16,-1 2 32-16,1 5 0 0,-1 2-400 0,0 5-80 16,-2 1 0-16,0 5-16 0,0 5-304 0,0 3 0 15,-1 4-208-15,2 6 80 0,0 3 128 0,2 2-192 16,2 2 192-16,0 3-192 0,1-1 192 0,0 1 0 15,3-2 0-15,1 1-128 0,1-2 128 0,0-2 0 16,2-2 0-16,1-2 0 0,3-3 0 0,0-3 0 16,2-2 0-16,-1-3 0 15,2-4-368-15,1 0-32 0,1-5-16 0,3-4 0 16,1-4-800-16,5-4-144 0,4-5-48 0</inkml:trace>
  <inkml:trace contextRef="#ctx0" brushRef="#br0" timeOffset="6221.37">5820 12185 15663 0,'-3'-11'1392'0,"0"5"-1120"16,1 1-272-16,-1-1 0 0,0 1 3936 0,-2 0 736 15,0 2 128-15,0 1 48 0,5 2-2544 0,-5 5-512 0,-2 1-112 0,3 3-16 16,-3 4-1024-16,2 3-192 0,-2 3-64 0,2 5 0 15,-1 5-384-15,1 2 0 0,1 3 128 0,0 1-128 16,1 1 0-16,-1 3 0 0,1 0 0 0,0 21 0 16,0-8 0-16,3-6 0 0,0-6 0 0,0-1 128 15,2-3-128-15,0-3 0 0,0-6 144 0,1-4-144 16,-1-3 0-16,1-5 128 0,-1-3-128 0,1-4 0 0,-3-8-128 0,0 0-112 16,0 0-16-16,6-6 0 15,-1-6-1664 1,0-5-352-16,-3-7-64 0,-2-4-16 0,-1-6-624 0,-2-4-128 15,1-3-32-15,-1-3 0 0,0-3 1104 0,-1-1 224 16,-1-2 32-16,-1 3 16 0,3 2 1760 0,-1 4 496 0,-3 5 16 0,3 14 16 0,0 1 2160 0,1 1 448 16,0 2 64-16,2 0 32 0,1 0-1344 0,1 4-272 15,3 1-48-15,3 1-16 0,0 1-688 0,4 2-144 16,3 2-16-16,2 2-16 0,3 1-320 0,2 0-64 16,1 4-16-16,1 2 0 0,0 2 128 0,-2 2 32 15,0 3 0-15,-4 2 0 0,-1 2-208 0,-4 2-48 16,-2-2 0-16,-4 3 0 0,-2 2 192 0,-4 1 48 0,-5 0 0 0,-1 2 0 15,-4-1-192-15,-1 1-48 16,-5-1 0-16,1 0 0 0,-3-2-64 0,1 0 0 16,-1-2-128-16,2-1 192 0,0-3-192 0,1-1 128 0,-1-1-128 0,3-3 0 15,1-1-224-15,2-2-144 16,1-1-16-16,4-2-16 16,5-1-2640-16,-4-5-528 0</inkml:trace>
  <inkml:trace contextRef="#ctx0" brushRef="#br0" timeOffset="6520.3">6187 12202 31327 0,'0'0'2784'0,"0"0"-2224"0,0 0-560 0,0 0 0 0,0 0 1360 0,0 0 176 15,0 0 16-15,0 0 16 0,-1 9-608 0,-1 1-112 16,0 1-16-16,0 2-16 0,-2 2-480 0,1 1-80 31,0 2-32-31,0 0 0 0,1 0-224 0,1 0 0 0,1-2 0 0,2 2 0 0,1-2 0 0,1-1 0 16,0-3 0-16,4-1 0 0,-1-4 0 0,0-1 0 15,2-3 0-15,0-3 0 0,1-2 0 0,0-2 0 16,1-5 128-16,0-2-128 0,-2-2 320 0,-2-4-16 16,1-3-16-16,-3-2 0 0,-1-3 16 0,-3 0 0 15,-1-1 0-15,-1 2 0 0,-3 1-64 0,-1 3-16 16,-3 3 0-16,-1 1 0 0,0 3 64 0,-1 2 16 0,-1 1 0 0,0 5 0 16,-3 1-304-16,3 4 0 0,0 3 0 0,0 1 0 31,2 1-368-31,0 3-80 0,1 2 0 0,3 1-16 15,1 1-1776-15,3 1-368 0,1 1-64 0</inkml:trace>
  <inkml:trace contextRef="#ctx0" brushRef="#br0" timeOffset="6757.42">6589 11833 40719 0,'-8'-11'1792'0,"8"11"384"0,0 0-1728 0,0 0-448 0,0 0 0 0,0 0 0 15,0 0 896-15,0 0 80 0,0 0 32 0,-1 6 0 16,1 3-544-16,1 3-96 0,1 6-32 0,-1 1 0 0,0 4-208 0,2 1-128 16,-1 3 160-16,0 3-160 0,0 1 0 0,0 3 128 15,2 3-128-15,-4 3 0 0,0 0 0 0,0-1 0 16,0 1 0-16,1-2 0 0,0 0-192 0,-1-5-128 16,0-2-16-16,2-4-16 15,-1-4-1280-15,0-3-256 0,0-5-48 16,-1-3-15984-16</inkml:trace>
  <inkml:trace contextRef="#ctx0" brushRef="#br0" timeOffset="6916.03">6408 12123 39615 0,'-7'-11'3520'0,"7"11"-2816"0,-1-5-560 0,1 5-144 15,1-7 0-15,2 2 0 0,1 0 0 0,3 0 0 16,1-1 224-16,4 2-32 0,1-1-16 0,3 1 0 15,3 0-176-15,3-1 0 0,6 2 0 0,-4-1 0 16,1-2-1088-16,0 2-256 0,1-1-64 0,-1 2-15104 16</inkml:trace>
  <inkml:trace contextRef="#ctx0" brushRef="#br0" timeOffset="7798.61">6878 12268 18431 0,'0'0'1632'0,"1"-6"-1312"15,-1-5-320-15,1-1 0 0,3-3 3648 0,-1 0 640 16,1-1 144-16,1-2 32 0,-1-3-2416 0,0 0-496 16,1 0-80-16,-2 0-32 0,0 2-464 0,0 0-80 15,-3 2-32-15,0 2 0 0,0 2-496 0,-1 3-112 16,-2 2 0-16,0 4-16 0,3 4 16 0,-5 0 16 16,-2 2 0-16,0 5 0 0,0 2-272 0,-1 6 0 0,0 1 0 0,1 4 0 15,0 2 0-15,0 1 0 16,2-1 0-16,0 2 0 0,3 1 0 0,1-1-224 0,2-2 32 0,1-1 16 15,2-3-128-15,1 0-16 0,2-4-16 0,1-2 0 32,0-2-192-32,4-3-48 0,2-4 0 0,1-3 0 0,2-2-144 0,0-2-48 0,2-5 0 0,1-2 0 15,1-4 80-15,-2-1 16 0,0-4 0 16,0 0 0-16,-2-1-480 16,0 2-112-16,-2 0-16 0,-2 4 0 0,-2 2 384 15,-1 5 64-15,-2 1 0 0,-2 3 16 0,-6 4 816 0,0 0 144 0,0 0 48 0,0 7 0 0,0 1 368 0,-2 1 80 16,0 0 0-16,0 1 16 0,1-1-336 0,-1 1-64 15,0 0 0-15,-1-1-16 0,2-2 240 0,1-7 48 16,0 0 16-16,0 0 0 0,0 0 608 0,0 0 112 16,0 0 16-16,7-3 16 0,1-1-208 0,-1-3-64 15,2-1 0-15,1-2 0 0,3 0-576 0,-2-1-128 0,2-1-32 0,2 1 0 16,-1 1-288-16,0 1 160 16,-2 1-160-16,0 3 128 0,1 2-128 0,-2 1 0 15,-2 2 0-15,1 4 0 0,0 0 0 0,0 4 0 16,1 1-128-16,-3 2 128 0,0 1 0 0,0 1-176 15,1 0 176-15,0-1-128 0,0 0-16 0,0-2 0 16,-1-2 0-16,2-1 0 0,1-2-160 0,-1-2-16 0,1-3-16 0,1-1 0 31,1-3-368-31,1-4-64 0,-2-3 0 0,0-3-16 16,1-3 96-16,-1-1 32 0,0-3 0 0,-1-2 0 0,0-4 400 0,0-2 64 0,0-3 32 0,-1-2 0 16,-1-2 160-16,-1 3 128 0,-2 0-128 0,1 6 176 15,-2 3 592-15,0 4 128 0,-2 2 32 0,-1 5 0 16,0 3-64-16,0 4-16 0,-1 0 0 0,-1 6 0 15,0 0-400-15,0 6-64 0,0 2-32 0,0 4 0 0,0 4-352 0,-1 3 0 16,-1 5 0-16,2 2 0 0,-2 3 0 0,0 3 0 16,1 2 0-16,0 1 0 0,0 0 0 0,1-1 0 15,0-3 0-15,2-1 0 0,0-2 0 0,3-2 0 16,-1-4 0-16,1-3 0 0,3-2 0 0,0-4 0 16,1-3 0-16,2-3 0 0,0-3 0 0,1-3-160 15,0-4 16-15,1-3 0 0,1-2 144 0,2-6 0 16,-1-2 0-16,2-5 0 0,-1-4 0 0,1-2 0 15,-1 0 0-15,0-1 128 0,-3 1-128 0,-1 1 0 16,-1 3 0-16,-2 6 0 0,-1 0 0 0,-1 4 0 0,-5 3 0 0,2 4 0 16,-4 6 192-16,0 0 32 15,0 0 0-15,0 0 0 0,1 7-48 0,0 4-16 16,0 2 0-16,0 3 0 0,-1 0-160 0,1 2 0 0,1 1 0 0,2 0 0 16,-1 2 0-16,2 0 0 15,1-1 0-15,0-1 0 0,1-2 0 0,1-1 0 0,-1-3 0 0,2-2 0 16,0-2 0-16,1-2 0 0,1-1 0 0,0-3 0 15,3-3-496 1,-1-2 32-16,0-2 0 0,-1-4 0 0,1-3-2208 16,0-4-432-16,1-6-96 0</inkml:trace>
  <inkml:trace contextRef="#ctx0" brushRef="#br0" timeOffset="7956.37">7787 11617 21183 0,'-33'-10'944'0,"17"5"192"0,-1-2-912 0,-1 2-224 0,3-1 0 0,0 2 0 0,2 1 4528 0,3-1 848 15,3 3 192-15,1 0 16 0,6 1-4336 0,0 0-864 16,0 0-192-16,0 0-16 0,6 2-368 0,3 2-80 16,2 0-16-16,4 0 0 15,0 1-1808-15,3-1-352 0,0 2-80 0</inkml:trace>
  <inkml:trace contextRef="#ctx0" brushRef="#br0" timeOffset="8144.4">7537 11924 35935 0,'0'0'3200'0,"0"0"-2560"0,0 0-512 0,0 0-128 31,0 0 960-31,0 0 160 0,0 0 32 0,5-3 16 0,4 0-624 0,3 0-128 16,3 1-32-16,3 0 0 0,4 0-240 0,4 0-144 16,1-2 160-16,3 2-160 0,2-1 0 0,2 1-240 0,1-1 32 0,1 0 0 31,1 0-2880-31,-3-2-576 0</inkml:trace>
  <inkml:trace contextRef="#ctx0" brushRef="#br0" timeOffset="8807.7">8534 12050 24879 0,'0'0'2208'0,"0"0"-1760"0,0 0-448 0,0 0 0 0,0-7 1168 0,0 0 160 16,-2 0 16-16,2-1 16 0,-1 0 192 0,0 1 48 16,1-1 0-16,-2-1 0 0,-1-1-448 0,-1 0-96 15,-1 0-16-15,-1 0 0 0,0 2-336 0,-1 0-64 16,0 2 0-16,-1 3-16 0,-1 2-192 0,-2 2-48 16,-2 1 0-16,-3 5 0 15,-2 3-256-15,-2 2-128 0,-1 2 128 0,0 3-128 0,0 1 0 0,1 1 0 16,1 1 0-16,2 1 0 0,3 0 0 0,2-1-144 15,2-1 144-15,2 0 0 0,3-1-128 0,2-2 128 16,3-3 0-16,2-2 0 0,1-2-128 0,1-1 128 0,3-3 0 0,3-1 0 16,2-4 0-16,2-3 224 15,3-2-16-15,0-4 0 0,1-2-16 0,1-3-16 16,-1-3 0-16,1-1 0 0,0-2-48 0,-2 0-128 0,-1 1 192 0,-3 2-64 16,-1 1-128-16,-2 4 0 0,-2 1 144 0,-2 4-144 15,-1 0 0-15,-5 7 0 0,0 0 0 0,0 0 0 16,0 0 0-16,0 0 0 0,1 10 0 0,0 1-128 15,-1 1 128-15,0 2-160 0,1 3 160 0,0-1-160 16,0 1 160-16,2-1 0 16,2 0-144-16,0-1 144 0,2-1 0 0,1-2 0 15,1-2-144-15,2-1 144 0,0-2 0 0,3-3-128 0,1-3 128 0,3-2 0 0,0-3-128 0,2-5 128 16,0-3 0-16,2-5 0 0,2-4 0 0,1-2 0 31,2-3 0-31,0-6 144 0,1-4-16 0,-1-6-128 16,-1-4 192-16,-2-5-64 0,-1 1-128 0,-1-2 160 15,0-2-160-15,-3 2 160 0,-5 4 64 0,-2 6 16 0,-3 5 0 0,-4 5 0 16,-1 4 208-16,-3 5 64 16,-2 4 0-16,-3 5 0 0,-1 4-96 0,-3 5-16 15,0 4 0-15,-1 5 0 0,-4 4-256 0,0 5-144 16,-1 6 160-16,-1 5-160 0,-2 4 0 0,1 4 0 16,-2 5-176-16,1 3 176 0,3 4-176 0,1 1 176 15,2 2-128-15,4-2 128 0,2-1-128 0,4-1 128 16,2-4-128-16,4 0 128 0,2-4 0 0,4-2-160 0,2-2 160 0,1-4 0 15,3-3-384-15,2-3 48 0,0-3 0 0,5-5 0 32,1-3-1072-32,2-4-224 0,3-4-32 0,1-4-11136 0,1-6-2240 0</inkml:trace>
  <inkml:trace contextRef="#ctx0" brushRef="#br0" timeOffset="9518.62">6900 13084 23439 0,'0'0'1024'0,"7"-7"240"0,-1-1-1008 0,2-2-256 16,2-1 0-16,0-2 0 0,1-1 1568 0,1-2 272 0,0 1 48 0,2-3 16 15,-1 0-288-15,1-3-48 0,-2 0-16 0,-1 0 0 16,-2 0-656-16,-3 1-128 0,-3-1-16 0,0 3-16 16,-2 0-192-16,-2 4-32 0,-3 2-16 0,-1 2 0 0,-2 3 16 0,1 4 0 15,-5 2 0-15,-3 4 0 0,-1 6-352 0,-3 4-160 16,-1 5 160-16,0 4-160 0,0 2 0 0,2 3 0 15,0 3-208-15,3 2 64 0,2-1 144 0,2 2-128 16,4 0 128-16,2-2-128 0,3-3 128 0,3-1 0 16,2-3-144-16,3-2 144 0,2-3-176 0,3-3 48 15,1-4 0-15,5-3 0 0,4-4-80 0,1-3-16 16,5-5 0-16,2-2 0 16,-1-5-288-16,0-4-64 0,2-3-16 0,0-4 0 15,0-4-880-15,-5-3-192 0,3-1-16 0,-3 0-16 16,-2 3-416-16,-3 3-64 0,-2 3-32 0,-4 3 0 15,-1 5 1232-15,-4 3 240 0,-4 3 48 0,-6 6 16 0,0 0 1280 0,0 0 256 0,0 0 48 0,-4 6 16 16,-3 3 64-16,-1 2 16 0,0 1 0 0,-1 3 0 16,-2 1-496-16,2 0-112 0,0-3-16 0,2 0 0 15,0 0 272-15,1-2 48 0,4-1 16 0,-1-2 0 16,1-3 336-16,2-5 64 0,0 0 16 0,0 0 0 16,0 0-96-16,0 0-16 15,6-3 0-15,2-4 0 0,2-1-384 0,2-5-96 0,-1-2-16 0,4-1 0 16,3-2-288-16,2-2-64 0,2-1-16 0,3-1 0 0,-1 1-32 0,1 2-128 15,-3 3 192-15,-3 2-64 0,-1 3-128 0,0 2 192 16,-4 2-192-16,-1 4 192 0,-2 3-192 0,-1 3 192 16,-2 3-192-16,-1 3 192 0,1 3-192 0,0 3 0 15,-3-2 0-15,0 5 128 0,-1 2-128 0,-1 2 160 16,-2 0-160-16,-1 0 160 0,-1 1-336 0,0-1-64 16,1-2-16-16,-1-2 0 15,0-1-192-15,-1-2-32 0,1-3-16 0,1-2 0 16,1-1-2128-16,1-3-448 0,-2-6-64 0,0 0-12224 0</inkml:trace>
  <inkml:trace contextRef="#ctx0" brushRef="#br0" timeOffset="10795.28">7761 12980 21183 0,'0'0'1888'0,"0"0"-1504"0,0 0-384 0,0 0 0 16,0 0 2112-16,0 0 336 0,0 0 80 0,0 0 16 15,0 0-976-15,8 0-192 0,0-2-32 0,1-1-16 16,2-1-304-16,2 0-64 0,1-2-16 0,1 0 0 15,4-1-496-15,-3-3-80 16,-1-1-32-16,0-2 0 0,2 0-64 0,-1-2-16 0,-1-3 0 0,-3 0 0 16,-2 2 0-16,-2-1-16 0,0 2 0 0,-1 3 0 15,-5 1-32-15,-1 3 0 0,-1 2 0 0,0 6 0 16,0 0 64-16,-8 1 16 0,-2 4 0 0,-2 4 0 16,-1 3-96-16,-3 3 0 0,-2 3-16 0,-1 3 0 0,0 2-176 0,0 1 0 15,0 0 0-15,3 1-176 0,1 1 176 0,4-1-128 31,3 0 128-31,3-3-128 0,4-2 0 0,1-2 0 0,3-3 0 0,4-1 0 0,3-3-16 0,4-3 0 16,3-1 0-16,4-3 0 0,5-1 144 0,-1-2 0 16,3-5 0-16,0-2 0 0,2-4 0 0,1-2 0 15,0-2 0-15,1-4 128 0,-2-3-128 0,1-1 128 16,-1-2-128-16,-2-1 128 0,1-2-128 0,-5 3 176 0,-3 2-176 16,-4 2 192-1,-5 4-192-15,-3 1 160 0,-3 4-160 0,-1 3 160 0,-4 2 32 0,-1 6 16 16,0 0 0-16,-7-1 0 0,-1 3 48 0,0 3 0 0,-1 3 0 0,0 3 0 15,-3 1-256-15,2 3 0 0,0 0 0 0,2 2-160 16,1-1 160-16,1 2 0 0,2-1 0 0,2 1-128 16,3-3 128-16,1 1-128 0,2-1 128 0,3-1-128 15,3 0-80-15,3-2-16 0,3-2 0 0,3-2 0 16,2-1 32-16,2-1 0 0,2-3 0 0,3-2 0 16,-1-2 192-16,2-2 0 15,0-6-160-15,0-1 160 0,1-3 0 0,0-3 0 16,-1-2 0-16,-1-3 0 0,-3-1 144 0,-2 0-144 0,-4 0 160 0,-4 0-160 0,-4 1 192 0,-3 3-64 15,-5 3-128-15,-4 0 192 0,-3 3-32 0,-4 2-16 16,-1 2 0-16,-4 1 0 0,-3 3-144 16,-4 1-224-1,-1 3 48-15,-1 4 16 0,1 1-64 0,0 3-16 16,1 1 0-16,4 1 0 16,1 1 96-16,2 0 16 0,6 1 0 0,0 0 0 0,3-2-16 0,2 0 0 15,2-3 0-15,3 2 0 0,2-2-192 0,5-1-48 16,3 0 0-16,3-2 0 0,-1-2 208 0,3 0 48 15,1-4 0-15,0 1 0 0,1-1 128 0,-1 1 0 16,0 0 0-16,-3 1 0 0,-1 0 0 0,0 2 176 16,-3 0-176-16,-2 3 192 0,-3 0-32 0,-1 4 0 15,-3 4 0-15,-1 3 0 0,0 0 160 0,-2 3 48 16,-2 4 0-16,0 2 0 0,-1 4-112 0,-1 2 0 16,0 4-16-16,-2 1 0 0,0 2-112 0,0 0 0 15,-2 1-128-15,0-1 192 0,0 3-192 0,1-2 128 16,-1-1-128-16,0-3 0 0,3-2 240 0,-2-3-48 15,0-4-16-15,-1-3 0 0,0-4 128 0,0-4 16 16,1-3 16-16,0-2 0 0,1-2 96 0,-2-4 16 0,0 0 0 0,2-5 0 16,-2-3-160-16,2-1-32 0,2-4 0 0,0-3 0 15,-1-5-256-15,2-1-304 0,2-5 64 0,2-5 16 32,0-5-1280-32,3-5-256 0,4-6-48 0,5-6-16 0,5-5-848 15,3-1-160-15,4-1-48 0,5 0 0 0,4 0 1104 0,1 6 224 16,1 3 32-16,-3 7 16 0,-3 2 800 0,-4 6 176 15,-2 6 16-15,-4 5 16 0,-2 5 880 0,-3 5 160 0,-2 3 32 0,-2 4 16 0,-2 4 416 0,0 3 80 16,-2 2 0-16,-3 5 16 0,-2 2-80 0,1 3-32 16,-2 3 0-16,1 2 0 0,0 1-320 0,-1 2-64 15,0 0-16-15,0 2 0 0,-1-1-320 0,2-1-64 16,0 0-16-16,1-1 0 0,1-2-48 0,3-1-16 16,0-3 0-16,0-1 0 0,1-3 208 0,1-3 48 15,1-2 0-15,1-4 0 0,0-2 160 0,0-3 32 16,0-3 16-16,1-3 0 0,0-2-160 0,0-4-48 0,1-4 0 0,0-3 0 15,-2-4-64-15,3-2 0 16,-2 0-16-16,0-1 0 0,-3 1-128 0,-2 2-32 0,0 3 0 16,-2 2 0-16,0 3 176 0,-2 3 48 0,-1 3 0 0,1 3 0 15,-2 3 32-15,-1 6 16 0,0 0 0 0,0 0 0 16,0 0-416-16,0 8 128 0,0 3-128 0,0 4 0 16,0 5 0-16,0 3 0 0,0 3 0 0,0 5 0 15,0 4 0-15,0 5 0 0,-1 4 0 0,1 3 0 16,-4 4 0-16,1 2 0 0,-1 2-144 0,-1 2 144 0,1 1 0 15,-1 0 0-15,0 1 0 0,-1-2 0 16,0-4 0-16,0-4 0 0,0-2 0 0,-2-4 0 0,0-3 128 0,1-3-128 16,-2-4 0-16,1-4 0 0,0-5 208 0,1-4-48 15,-2-5-16-15,0-4 0 0,1-3 96 0,-3-4 16 16,1-4 0-16,1-4 0 0,-4-5 144 0,2-3 48 16,2-4 0-16,0-5 0 0,1-3-144 0,4-3-32 15,0-4 0-15,3-1 0 0,2-1-272 0,4 0 0 16,0-1 0-16,3 1 0 0,2 1-208 0,1 2 0 15,0-1 0-15,1 1 0 16,1-1-1184-16,3 3-224 0,0 0-48 0,4 1-11808 16,2-2-2352-16</inkml:trace>
  <inkml:trace contextRef="#ctx0" brushRef="#br0" timeOffset="11221.91">10470 10942 20271 0,'0'0'1792'0,"-5"-5"-1424"16,4 1-368-16,1 4 0 0,0 0 4688 0,6-4 880 0,1-1 160 0,2 2 32 15,0 0-4352-15,2 0-896 0,3 1-160 0,4 0-32 16,2 0-192-16,0 0-128 0,4-1 192 0,-2 1-192 16,2-1 128-16,0 0-128 15,-1-1 0-15,-1 1 0 0,0 0-208 0,-1 1-112 0,-2-1 0 0,-3 2-16 16,-3 1-2608 0,-2 1-528-16,-3 3-112 0</inkml:trace>
  <inkml:trace contextRef="#ctx0" brushRef="#br0" timeOffset="11395.2">10441 11152 33167 0,'-4'1'2944'0,"4"-1"-2352"0,0 0-464 0,-6 3-128 0,6-3 1568 0,0 0 288 16,0 0 64-16,1 6 16 0,4-1-752 0,0 1-160 15,4-1-16-15,4 1-16 0,4-2-448 0,3 0-96 16,6-1 0-16,2-1-16 0,4-1-208 0,0-1-32 16,0-1-16-16,3-2 0 15,-1-3-176-15,2 1 0 0,-1-2-160 0,1 1 160 16,0-2-2688-16,2 0-432 0</inkml:trace>
  <inkml:trace contextRef="#ctx0" brushRef="#br0" timeOffset="12229.84">12996 10431 4607 0,'0'0'400'0,"0"0"-400"15,1-5 0-15,1-1 0 0,-1 0 3328 0,1-1 592 16,2 2 112-16,0-2 32 0,-2-1-1408 0,1 3-288 16,-3-1-48-16,2 1-16 0,-1-2-608 0,2 2-128 15,-3-1-32-15,1-1 0 0,0-2 32 0,0 3 0 16,-1 6 0-16,0 0 0 0,0 0-528 0,0 0-96 16,0 0-32-16,0 0 0 0,0 0-432 0,-1 9-96 0,-1 1 0 0,-2 4-16 15,2 4-176-15,-2 3-48 16,0 3 0-16,1 4 0 0,1 1-144 0,-1 4 128 0,-1 1-128 0,1 2 128 15,0-1-128-15,0 1 0 0,1 0 0 0,2 1 0 16,-2-3 0-16,2-2 0 0,2-2 0 16,-1-1 0-16,2-1 128 0,-1-3-128 0,0-2 0 0,0-1 128 15,0-2-128-15,1-4 0 0,-2-3 0 0,1 0 0 32,1-5-528-32,-1 1-144 0,1-3-32 0,-3-6 0 15,5 1-1680-15,2-2-352 0,-1-5-64 0</inkml:trace>
  <inkml:trace contextRef="#ctx0" brushRef="#br0" timeOffset="12498.51">13391 10374 13823 0,'0'0'1216'0,"-1"-5"-960"16,1 5-256-16,0 0 0 0,0 0 5136 0,0 0 992 16,0 0 192-16,0 0 32 0,0 0-4368 15,0 6-896-15,0 3-160 0,1 3-32 0,-1 3-448 0,0 1-64 16,0 4-32-16,1 3 0 0,0 3-144 0,1 1-16 0,-1-1-16 0,0 2 0 15,0 0-48-15,0 2-128 0,0-1 192 0,0 0-64 16,0 1-128-16,-1 0 0 16,0-1 144-16,0 0-144 0,0-3 0 0,-1 0 144 15,0-3-144-15,1-2 0 0,0-3 192 0,1-1-64 16,-1-2 0-16,0-2-128 0,0 0 0 0,0-5-256 16,0-1 32-16,0-7 0 15,0 0-2080-15,0 0-400 0,0 0-96 0</inkml:trace>
  <inkml:trace contextRef="#ctx0" brushRef="#br0" timeOffset="12848.3">12715 10365 19343 0,'-12'-3'848'0,"6"1"192"0,-2-2-832 0,2-1-208 15,-1 2 0-15,1 0 0 0,-1-2 2800 0,2 2 512 16,5 3 96-16,0 0 32 0,0 0-1648 0,0 0-320 16,0 0-64-16,5-2 0 0,4-2-720 0,4 1-144 15,2 0-32-15,6-1 0 0,6 0-256 0,5 0-48 16,4-1-16-16,5 0 0 0,2-1 16 0,1 0 0 16,1-1 0-16,2 2 0 0,2-1-16 0,3 1 0 15,2 0 0-15,0 1 0 0,0-2-192 0,-2 1 128 16,-6 0-128-16,-3 1 0 0,-3 1 0 0,-3 0 128 15,-5 1-128-15,-4 0 0 0,-6 1 128 0,-3 0-128 16,-4 1 176-16,-4 0-176 0,-2 0 256 0,-2 0-64 16,-7 0-16-16,0 0 0 0,0 0 0 0,0 0 0 0,0 0 0 0,0 0 0 0,0 0-368 0,-6 3-64 15,1 2 0-15,0-1-16 16,0-1-1776-16,5-3-368 16,-5 4-64-16</inkml:trace>
  <inkml:trace contextRef="#ctx0" brushRef="#br0" timeOffset="14000.75">13663 11123 2751 0,'0'0'256'0,"0"0"-256"15,0 0 0-15,0 0 0 0,0 0 2944 0,3-5 560 0,-2-2 96 0,0 1 32 16,1-1-1248-16,-1 2-240 16,0-2-48-16,0 1-16 0,-1 6-176 0,1-6-48 15,0-1 0-15,0 2 0 0,-1 5-336 0,0 0-80 16,0 0-16-16,0 0 0 0,0 0-592 0,0 0-112 0,0 0-16 0,0 6-16 16,0 3-368-16,0 3-64 0,-1 3 0 0,0 1-16 15,0 3-240-15,0 2 144 0,0 2-144 0,1 1 128 16,0 0-128-16,0 0 0 0,0 1 0 0,1-2 0 15,0-1 0-15,1-1 0 0,1-2 0 0,1 0 0 16,-1-1 0-16,0-3 128 0,1-3-128 0,-2-1 0 0,0-1 128 0,-1-2-128 16,-1-3 128-16,0-5-128 0,0 0 208 15,0 0-32-15,0 0-16 0,0 0 0 16,0 0 32-16,0 0 16 0,0 0 0 0,-4-5 0 0,-1-4-16 0,2-1-16 16,0-2 0-16,2-1 0 0,-4-3 16 0,3-1 16 15,-1-4 0-15,2-1 0 0,-1-2-64 0,2-3-16 16,0 0 0-16,2-1 0 0,0 2 16 0,1 1 0 15,0-1 0-15,4 3 0 0,0 2-144 0,-1 3 0 16,1 1 0-16,0 3 0 0,3 1 0 0,0 2 0 0,0 2-128 16,-2 2 128-16,1 2 0 0,1 1 0 15,-1 2-144-15,0 1 144 0,1 1 0 0,-1 2-160 16,0 2 160-16,0 0-128 0,-1 3-192 0,0 0-16 16,-1 2-16-16,-1 1 0 15,1 0-1600-15,-3 2-320 0,-2 2-64 0,0 2-13520 0</inkml:trace>
  <inkml:trace contextRef="#ctx0" brushRef="#br0" timeOffset="14200.7">13638 11289 34783 0,'0'0'1536'0,"0"0"320"0,0 0-1472 0,0 0-384 0,0 0 0 0,0 0 0 16,0 0 640-16,0 0 48 0,0 0 16 0,7-1 0 15,2 0-208-15,2 1-48 0,2 0 0 0,3 0 0 0,1 0-256 0,2 2-64 16,1-2-128-16,0 0 192 0,1 0-192 0,-1 0 144 15,1-1-144-15,0 0 128 16,-1 1-1632 0,0-1-336-16,0-1-64 0</inkml:trace>
  <inkml:trace contextRef="#ctx0" brushRef="#br0" timeOffset="15933.9">14836 10654 11055 0,'0'0'976'0,"0"0"-784"0,0 0-192 0,-8-4 0 0,8 4 2960 0,-7-3 560 16,7 3 96-16,0 0 32 0,-5-2-1488 0,5 2-304 16,-5-5-48-16,5 5-16 0,0 0-320 0,3-5-80 15,1-1-16-15,3 1 0 0,4-1-640 0,0 1-128 16,3-1-32-16,2 3 0 0,3-1-144 0,1 0-48 16,3 1 0-16,-1 1 0 0,2 1-176 0,1-1-32 15,2 1-16-15,-1 1 0 0,1 2-160 0,-1-1 0 16,-2 0 0-16,2 1 0 0,-3 1 0 0,-4 1 0 15,-1-1 128-15,-3 3-128 0,-1-2-240 0,-3 1-80 16,-3 1 0-16,0-2-16 16,0 1-1712-16,-8-5-320 0,0 0-80 0,0 0-12208 0</inkml:trace>
  <inkml:trace contextRef="#ctx0" brushRef="#br0" timeOffset="16200.93">15070 10431 35135 0,'0'0'1552'0,"-5"-4"320"0,1 0-1488 0,1-1-384 16,3 5 0-16,0 0 0 0,0 0 624 0,0 0 48 16,0 0 16-16,0 0 0 0,0 0-176 0,0 8-48 15,0 1 0-15,1 3 0 0,0 2-304 0,1 4-160 16,0 2 160-16,2 3-160 0,-2 1 160 0,0 1-160 16,-1 3 160-16,0 0-160 0,0 0 240 0,0 0-48 15,1 1-16-15,-1 0 0 0,0-2-176 0,0-1 0 16,0 0 0-16,0-3 0 0,1-1 0 0,-2-2 0 15,-1-4 0-15,1 0 0 0,-1-3 0 0,1-2 0 16,0-4-224-16,1-1 80 16,-1-6-1600-16,0 0-320 0,0 0-64 0,5-4-13552 0</inkml:trace>
  <inkml:trace contextRef="#ctx0" brushRef="#br0" timeOffset="16782.93">16497 10226 14735 0,'0'0'1312'0,"0"0"-1056"0,0-8-256 0,1 0 0 16,0 1 2144-16,1 0 368 16,0 3 80-16,1-2 16 0,0 1-336 0,-3 5-64 0,1-7-16 0,-1 7 0 15,2-5-592-15,-2 5-112 0,0 0-16 0,0 0-16 16,0 0-560-16,0 0-96 0,0 0-32 0,0 0 0 15,2 5-368-15,-1 5-80 0,-1 1 0 0,0 3-16 16,0 3-16-16,0 1 0 16,0 2 0-16,0 2 0 0,-1 4-96 0,1 0 0 0,0 1-16 0,0 2 0 15,1 0-176-15,0-1 0 0,0 3 0 0,1-1-176 0,-1-3 176 0,1 1 0 16,-2-2 0-16,3-1 128 0,-1-3-128 0,1-1 0 16,-2-2 0-16,1-2 0 0,1-3-208 0,0-2-64 15,2-3-16-15,-1-2 0 16,2-1-1680-16,0-2-336 0,3-1-64 0,0-3-8544 15,0-4-1712-15</inkml:trace>
  <inkml:trace contextRef="#ctx0" brushRef="#br0" timeOffset="16987.4">16770 10287 26719 0,'0'0'2368'0,"-1"-6"-1888"16,1-1-480-16,0 2 0 0,0 5 1680 0,0 0 240 15,0-6 64-15,0 6 0 16,0 0-560-16,0 0-96 0,0 0-32 0,0 0 0 0,4 8-768 0,-1 4-144 0,0 3-48 0,1 3 0 15,-1 0-192-15,1 1-144 0,1 3 192 0,-1 1-192 16,0 2 192-16,1-1-64 16,-2 1 0-16,2 0-128 0,-2 0 128 0,0-1-128 15,0 0 0-15,1-1 0 0,-1-1 144 0,-2-1-16 0,0-2-128 0,0-3 192 16,0-1-192-16,-1-2-192 16,0-2 48-16,0-1 0 15,-1-3-1568-15,-1 0-304 0,2-7-64 0,-4 2-13792 0</inkml:trace>
  <inkml:trace contextRef="#ctx0" brushRef="#br0" timeOffset="17368.46">16396 10228 23039 0,'-3'-3'2048'0,"-2"-1"-1648"15,-1 1-400-15,1 0 0 0,0-1 1632 0,1 1 240 16,-1 1 48-16,5 2 16 16,0 0-448-16,0 0-80 0,0 0-32 0,0 0 0 0,0 0-624 0,0 0-128 15,9 0-32-15,2 0 0 0,2 0-112 0,6 1-32 16,4 0 0-16,6-1 0 0,2 1-176 0,2-2-32 0,1-1-16 0,1-1 0 16,1-2-32-16,1 1-16 0,-1 1 0 0,1-1 0 15,2 2-176-15,-3 0 192 16,0 1-192-16,-2 0 192 0,-2 0-192 0,0-1 0 0,-5 0 144 15,-3 0-144-15,-4 1 128 0,-4 1-128 0,-3-1 128 0,-2 1-128 16,-3 0 128-16,-2 0-128 0,-6 0 160 0,0 0-160 16,0 0 128-16,0 0-128 0,0 0 0 0,0 0 144 31,0 0-448-31,-4 4-80 0,-1 1-32 0,-1-2 0 0,1 0-1136 16,-1 2-240-16,1-1-32 0,0 0-14048 0</inkml:trace>
  <inkml:trace contextRef="#ctx0" brushRef="#br0" timeOffset="19996.5">10875 13069 20271 0,'0'0'896'0,"-5"-2"192"0,-3-1-880 0,3 1-208 0,0-1 0 0,5 3 0 16,0 0 2032-16,0 0 352 15,0 0 80-15,0 0 16 16,0 0-1264-16,0 0-240 0,0 0-48 0,7 0-16 0,2 0-336 0,4-1-64 0,2 1 0 15,5 1-16-15,3-1-32 0,4 0 0 16,0 0 0-16,3 0 0 0,1 1-208 0,-2-1-64 0,-1 0 0 0,-2 0 0 16,1-1-192-16,-4 1 176 0,-1-1-176 0,-2 1 160 15,-3 0-160-15,0 1 0 0,-3-1-192 0,-2 1 192 32,-2 1-896-17,-1 0-48-15,-3 0-16 0,-6-2-9296 0,0 0-1872 0</inkml:trace>
  <inkml:trace contextRef="#ctx0" brushRef="#br0" timeOffset="20232.41">10916 13355 29487 0,'0'0'1296'0,"0"0"288"0,0 0-1264 0,0 0-320 16,0 0 0-16,0 0 0 0,0 0 512 0,0 0 32 15,2 7 16-15,4-1 0 0,2 0 0 0,4-1 0 16,4 0 0-16,3-1 0 0,3 0-112 0,3-1 0 15,3-1-16-15,-1-1 0 0,1-2-48 0,-1-1-16 0,1 0 0 0,0-2 0 16,-1 1-224-16,-2-1-144 0,-1-1 192 0,-2 2-192 16,-1-1 144-16,-2 0-144 0,-2 1 0 0,-2 1 144 15,-3 0-144-15,-2-1 0 0,-3 2 144 0,-1 0-144 0,-6 1-192 0,0 0-128 16,0 0 0-16,0 0-16 16,0 0-832-16,0 0-176 0,0 0-16 0,0 0-13216 15</inkml:trace>
  <inkml:trace contextRef="#ctx0" brushRef="#br0" timeOffset="23969.82">13121 12692 6447 0,'0'0'576'0,"0"0"-576"0,0 0 0 0,2-4 0 16,-1-3 2192-16,0 1 336 0,0 2 64 0,1-1 16 16,1-2-624-16,-2 1-112 0,1 1-16 0,0-1-16 15,0 1-224-15,0 1-32 0,1-2-16 0,-1 2 0 16,-2 4-480-16,0 0-80 0,0 0-32 0,0 0 0 15,0 0-192-15,0 0-32 0,0 0-16 0,0 0 0 16,-2 8-432-16,1 6-96 0,-2 0-16 0,1 4 0 16,-1 1-192-16,0 4 0 15,0 2 0-15,2 2 0 0,-1 3 0 0,1 1 0 0,0 1 0 0,1 1 0 0,0 0 0 0,1 0 0 16,0-4 0-16,0 0 0 0,1-2 0 0,1-1 0 16,-1-3 128-16,2-2-128 0,-1-3 0 0,0 0 128 15,-1-3-128-15,0-1 0 0,0-2 192 0,-1-4-48 16,0-1-16-16,1-1 0 0,-2-6 16 0,0 0 0 15,0 0 0-15,0 0 0 0,0 0 112 0,0 0 32 0,-4-8 0 0,2-1 0 16,0-2 64-16,1-1 16 16,-1-2 0-16,-1-3 0 0,1-3-96 0,0-1-16 15,0-2 0-15,1-3 0 0,0-4-112 0,-1-1-16 16,1-2-128-16,0 2 192 0,1-1-64 0,0 0-128 16,0 1 176-16,1 1-176 0,2 2 192 0,0 1-64 0,1 2 0 0,2 2-128 15,0 2 144-15,2 2-144 16,1 1 0-16,0 1 144 0,2 1-144 0,1 1 0 0,1 2-160 0,1 2 160 15,3 1 0-15,-1 1 0 0,0 3-128 0,0 0 128 16,1 2 0-16,-2 1 0 0,-2 0-160 0,2 2 160 16,-3 1-256-16,0 1 32 0,-1 2 0 0,0 1 0 15,0 1-912-15,-1 3-176 16,-5 2-32-16,1 2-9552 0,-2 1-1904 0</inkml:trace>
  <inkml:trace contextRef="#ctx0" brushRef="#br0" timeOffset="24158.79">13128 12913 21183 0,'0'0'1888'0,"0"0"-1504"16,0 0-384-16,0 0 0 0,-5 1 1168 0,5-1 176 15,0 0 16-15,0 0 16 0,0 0-32 0,0 0 0 16,0 0 0-16,5 1 0 0,4 0-496 0,3-1-96 16,0 0-32-16,4-1 0 0,1 0-288 0,3-1-64 15,3 0-16-15,0-2 0 0,0 1-176 0,2 1-48 16,1-1 0-16,-2-1 0 0,0 2-320 0,0 0-80 15,-4-1-16-15,2 0 0 16,-3 1-2528-16,-1 1-512 0</inkml:trace>
  <inkml:trace contextRef="#ctx0" brushRef="#br0" timeOffset="25120.76">13208 12314 4607 0,'3'-7'400'0,"0"0"-400"0,0 0 0 0,1-1 0 15,-2-1 2928-15,0 0 496 16,1 1 96-16,1-1 32 0,-2 1-1040 0,0 0-208 0,-1 2-32 0,0-1-16 31,-1 7-672-31,0 0-144 16,0 0-32-16,0 0 0 0,0 0-448 0,0 0-112 16,0 0-16-16,-6 3 0 0,-1 3-480 0,1 2-96 15,-2 2-32-15,0 2 0 0,-1 1-224 0,2 1 0 16,-3 2-192-16,1-1 192 0,0-1 0 0,0 1 0 0,1 0 0 0,0-2 0 15,1-1 0-15,2-2 0 0,-1-1 128 0,1-1-128 16,-1-2 224-16,2 0-48 0,4-6-16 0,0 0 0 16,0 0 160-16,0 0 48 0,0 0 0 0,0 0 0 15,2-6 80-15,2 0 0 0,1-4 16 0,1-1 0 0,2-2-128 0,1-4-16 16,1-2-16-16,1 0 0 0,0-2-160 0,0-1-16 16,0-1-128-16,0 1 192 0,-1 1-192 0,1 2 176 15,-1 1-176-15,0 4 160 0,-1 1-32 0,1 1-128 16,-1 3 192-16,0 2-64 0,-1 3-128 0,-2 3 192 15,0 2-192-15,-1 2 192 0,2 3-192 0,-2 1 128 16,1 2-128-16,-1 2 128 0,1 2-128 0,-1 2 0 16,0-1 0-16,0 1 128 0,2 2-128 0,-1-1 0 15,2 1 0-15,0-1 0 0,-2 2 0 0,2-1 0 16,2-3 0-16,-1-1 0 0,0-2 0 0,-1 0 0 16,1-3 0-16,1-2 0 15,0-1-976-15,3-1-240 0,0-1-32 0,2-1-15648 0</inkml:trace>
  <inkml:trace contextRef="#ctx0" brushRef="#br0" timeOffset="26524.82">13789 12987 4607 0,'0'0'192'0,"0"0"64"0,-4-2-256 0,1-2 0 0,-1 0 0 0,4 4 0 16,-3-3 3824-16,3 3 720 0,0 0 128 0,-2-5 48 15,2 5-2768-15,0 0-544 0,0 0-128 0,0 0 0 16,0 0-464-16,0 0-96 0,0 0-16 0,0 0 0 16,0 0-128-16,5-4-48 15,-5 4 0-15,5-2 0 0,0-2-160 0,1 2-48 0,-1 1 0 0,-5 1 0 0,0 0-320 0,0 0 144 16,0 0-144-16,6 2 0 0,-6-2 144 0,0 0-144 16,4 7 0-16,-3-1 144 0,-1 1-16 0,-1 0-128 15,-1-1 192-15,-1 1-64 0,-2 0-128 0,1 0 0 31,0-3 144-31,-1 1-144 0,5-5 128 0,-4 4-128 0,4-4 160 0,-4 4-160 16,4-4 240-16,0 0-48 16,-6 1-16-16,6-1 0 0,0 0 224 0,0 0 48 15,0 0 16-15,0 0 0 0,-1-7 0 0,1-1 0 0,1 1 0 0,1 0 0 16,2 0-176-16,0 1-32 16,1-1-16-16,1 1 0 0,-1 0-240 0,1 2 0 0,-1 0 0 0,-5 4 0 15,0 0 0-15,0 0 0 0,0 0 0 0,0 0 0 16,0 0 0-16,0 0 0 0,0 0 0 0,0 0 0 15,0 7 0-15,0 1 0 0,-2-1 0 0,0 1 0 16,-1-1 128-16,-1-1-128 16,1 1 0-16,-1-2 144 0,4-5 0 0,0 0 0 0,0 0 0 0,0 0 0 15,0 0 272-15,0 0 48 0,-5-3 16 0,3-2 0 16,1-2-96-16,1 0 0 0,1 0-16 0,1-1 0 16,1 0-240-16,2 1-128 0,0-1 128 0,1 1-128 15,-1 3 0-15,1 0-240 0,-1 0 48 0,1 2 0 16,-6 2-1600-16,8 2-320 0,-1 3-64 0,0 1-13920 15</inkml:trace>
  <inkml:trace contextRef="#ctx0" brushRef="#br0" timeOffset="27187.84">14402 12751 14735 0,'0'-12'640'0,"1"8"160"0,0-3-640 0,0 1-160 0,2 0 0 0,-3 0 0 0,0 0 2864 16,1 2 528-16,-1 4 128 0,0 0 0 0,0 0-1632 0,0 0-336 16,0 0-64-16,0 0-16 0,0 0-832 0,-5 8-192 15,2 2-16-15,1 2-16 0,0 4-176 0,-1 1-48 16,1 2 0-16,0 1 0 0,0 1-64 0,1 0-128 15,-1 1 176-15,0 0-176 0,1 0 192 0,1 0-64 16,1 0 0-16,1-1-128 0,0-2 128 0,1 0-128 16,1-1 0-16,2-2 0 0,-1-1 128 0,2-3-128 15,1-2 144-15,1-4-144 0,0 0 384 0,2-4-32 16,2-1 0-16,0-2 0 0,1-4-48 0,3-2-16 0,-2-3 0 0,1-2 0 16,2-1-80-16,0-4-16 15,-3-4 0-15,2-1 0 0,0-2-48 0,1 0-16 16,-5 0 0-16,0-2 0 0,-2 0 0 0,-1 2-128 0,-2 2 192 0,-2 1-64 15,-3 2 0-15,0 4-128 0,-1 3 192 0,-1 2-64 16,-1 2 144-16,-1 2 32 0,1 6 0 0,0 0 0 16,0 0-112-16,0 0 0 0,-4 6-16 0,0 2 0 15,-1 0-176-15,2 3 0 0,-1 3 0 0,2 1-176 16,0 2 176-16,1 0 0 0,0 1 0 0,1 0-128 0,1 1 128 0,0 0 0 16,1 0 0-16,1-2-128 0,3 1 128 0,-1-2 0 15,1 1 0-15,-2-2 0 0,3-2 0 0,1-2 0 16,-1 0 0-16,3-2 0 0,0-1 0 0,1-3-128 15,1-1 128-15,1-3-128 16,1-3-1200-16,1-3-224 0,3-1-48 16,-2-4-9680-16,4-5-1936 0</inkml:trace>
  <inkml:trace contextRef="#ctx0" brushRef="#br0" timeOffset="27926.69">14433 12330 11967 0,'0'0'1072'0,"0"0"-864"0,1-5-208 0,0 0 0 15,-1 5 1808-15,0 0 320 16,0 0 64-16,0 0 16 0,0 0-384 0,0 0-80 0,-2 6-16 0,0 2 0 16,-2 1-944-16,1 1-192 0,-2 1-32 0,-1 1-16 15,1 1-96-15,-1 2 0 0,1-1-16 0,-2-1 0 16,0-1 80-16,1-1 32 0,-2-1 0 0,2-1 0 16,-1-2 128-16,0-1 32 0,1 0 0 0,0-3 0 15,2-2 48-15,4-1 16 0,0 0 0 0,0 0 0 16,0 0-16-16,0-6 0 0,2-2 0 0,1-2 0 15,3-2-368-15,0-2-80 0,2-3-16 0,1-1 0 0,1 0-160 0,1-1-128 16,1 0 144-16,0 2-144 16,-1 1 0-16,1 3 0 0,0 2 0 0,-1 3 0 0,-2 3 128 0,-1 3-128 15,-1 3 0-15,0 3 144 0,0 3-144 0,0 3 128 16,1 2-128-16,0 2 128 0,-1 0-128 0,3 2 0 16,-1 0 0-16,1 1 0 0,1-1 0 0,1 0 128 15,1-3-128-15,3-1 0 0,2-2 0 0,3-2-224 16,4-2 32-1,-1-1-12000-15,4-4-2400 0</inkml:trace>
  <inkml:trace contextRef="#ctx0" brushRef="#br0" timeOffset="29169.81">15840 12660 16575 0,'-7'-1'1472'0,"1"0"-1168"0,-1 0-304 0,0 0 0 15,1 0 1776-15,-1-1 288 0,2 2 64 0,-2 0 16 16,2 0-416-16,5 0-64 16,0 0-32-16,0 0 0 0,0 0-672 0,0 0-128 0,0 0-16 0,5 2-16 15,3-1-400-15,4 0-80 0,4 0 0 0,4 0-16 16,3-1 16-16,5 0 16 0,3-1 0 0,3 1 0 16,-1-2-144-16,1-1-48 15,0 0 0-15,-1 0 0 0,-2 0-16 0,-5-1-128 0,-2 1 192 0,-3 0-64 16,-2-1-128-16,-3 1 0 0,0 0 144 0,-3 1-144 0,0-1 0 0,-4 2 144 15,-3-1-144-15,-6 2 0 16,0 0-336-16,0 0-176 0,0 0-48 0,0 0 0 16,0 0-2624-16,0 0-528 0</inkml:trace>
  <inkml:trace contextRef="#ctx0" brushRef="#br0" timeOffset="29452.4">16198 12411 4607 0,'-9'-9'192'0,"3"4"64"0,-1-1-256 0,1 0 0 16,-1 1 0-16,2-1 0 0,-1 2 6864 0,1 0 1328 0,0 2 272 0,5 2 48 15,0 0-6176-15,0 0-1248 0,0 0-240 0,-4 6-48 16,2 0-544-16,1 5-128 0,1 2 0 0,0 4-128 16,1 2 128-16,1 3-128 0,1 2 0 0,2 2 0 15,0 4 160-15,2 1-32 0,0 1 0 0,0 1 0 16,0 1-128-16,-1-1 128 0,1-1-128 0,-2-3 128 15,-1-1-128-15,-1-2 128 0,0-2-128 0,1-3 128 0,-2-2 32 0,-1-2 0 16,-1-3 0-16,1-2 0 0,-1-3-160 0,0-2 0 16,0-7 0-16,0 0 0 15,0 0-1984-15,0 0-464 0,0 0-112 0</inkml:trace>
  <inkml:trace contextRef="#ctx0" brushRef="#br0" timeOffset="30750.68">17744 12297 16415 0,'0'0'720'0,"0"0"160"0,0-8-704 0,0 1-176 16,2-1 0-16,1 1 0 0,-3 0 2048 0,0-1 384 16,0 0 80-16,0 1 16 0,0 0-544 0,0 0-96 15,0 0-32-15,0 0 0 0,-2 0-576 0,2 2-128 16,0 5-32-16,0 0 0 0,0 0-400 0,0 0-80 15,0 0 0-15,0 0-16 0,0 0-368 0,2 9-80 16,0 1-16-16,-1 3 0 0,0 3-160 0,0 3 128 31,0 2-128-31,1 2 128 0,-1 1-128 0,-1 2 128 0,0 1-128 0,1 1 128 0,0-2-128 0,1 1 0 16,-1 1 0-16,1-2 128 0,0-1-128 0,0-1 0 16,2 0 0-16,0-3 0 0,-1-2 0 0,1-2 0 0,0 0 0 0,0-2 0 31,0-1-1392-31,0 0-208 0,-1-3-32 0,1 0-9088 0,0-2-1824 0</inkml:trace>
  <inkml:trace contextRef="#ctx0" brushRef="#br0" timeOffset="31052.83">17459 12933 11055 0,'-5'0'976'0,"-1"-1"-784"0,6 1-192 0,0 0 0 15,0 0 4992-15,0 0 960 0,0 0 192 0,0 0 48 0,0 0-4640 0,8 0-912 16,3 0-192-16,3 0-48 0,5 0-112 0,3-1-32 16,1-2 0-16,2 1 0 0,4-1 48 0,3-1 0 15,2-3 0-15,4 1 0 0,3 1 64 0,3 1 16 32,0-3 0-32,-2-1 0 0,-2 1-128 0,-3 0 0 0,-3 0-16 0,-2 1 0 0,-4 0-240 0,-2 3 144 0,-3 0-144 0,-3-1 128 15,-4 2-128-15,-2 0 0 16,-2 2 144-16,-3 1-144 0,-2 1-240 0,-7-2-112 15,0 0-32-15,2 7 0 16,-3 1-2048-16,-3 1-400 0,-3 2-96 0,-2 2-11040 0</inkml:trace>
  <inkml:trace contextRef="#ctx0" brushRef="#br0" timeOffset="31526.2">17630 13274 31551 0,'-10'-7'1408'0,"6"4"272"0,0-1-1344 0,0-2-336 0,0 1 0 0,2-1 0 0,1-1 1040 0,1 0 144 16,2-1 32-16,1 0 0 0,3 0-592 0,3-2-112 16,2 0-32-16,3 0 0 15,0-1-320-15,4 2-160 0,2 1 160 0,1 2-160 0,0 0 144 0,-1 2-144 16,0 1 128-16,-1 1-128 0,-1 1 0 0,-2 4 128 16,-1 0-128-16,-1 2 0 0,-3 3 0 0,-3 3 0 15,-1 3 0-15,-1 4 0 0,-3 3 0 0,-3 0 0 16,-3 1 128-16,-3 2-128 0,-3 1 0 0,-3 2 0 0,-3-1 144 0,-2 0-144 15,0 2 0-15,-2-1 0 0,0-1-192 0,-2-2 64 32,2-2 128-32,-8 8 0 15,6-9 0-15,5-5-128 0,1-3 320 0,4-3 80 16,3-3 16-16,2-2 0 0,6-5 176 0,0 0 48 16,0 0 0-16,0 0 0 0,0 0-128 0,7 0 0 0,2-1-16 0,4 0 0 15,0-1-240-15,6-1-128 0,3-2 160 0,4 0-160 16,5-2 0-16,2 0 128 0,2 0-128 0,1-1 0 15,0 0 0-15,-3 0 144 0,-3 0-144 0,1 0 128 16,-1 2-128-16,-3-1 192 0,-2 1-192 0,-3 1 192 16,-2-1-192-16,-1 3 0 0,-3 1 0 0,-3 0 128 15,-1 0-128-15,-2 0 128 0,-3 1-128 0,-7 1 128 16,0 0-128-16,0 0 0 0,0 0 144 0,0 0-144 0,0 0 160 16,0 0-32-16,0 0-128 0,0 0 192 15,0 0-192-15,0 0-128 0,0 0 128 0,0 0-208 16,0 0-208-16,0 0-32 15,-5 1-16-15,5-1 0 0,0 0-1968 0,0 0-400 0,-4 2-80 0</inkml:trace>
  <inkml:trace contextRef="#ctx0" brushRef="#br0" timeOffset="33439.78">18747 12375 2751 0,'0'0'256'0,"1"-5"-256"16,1-2 0-16,1-1 0 0,-1 1 2896 0,0-2 544 0,-1-1 96 0,1 1 32 15,-1-1-1120-15,1 0-208 16,-1 0-64-16,0 2 0 0,0-1-272 0,0 1-64 16,0 0-16-16,1 2 0 0,-2 0-352 0,0 6-80 0,0 0-16 0,0 0 0 15,0 0-544-15,0 0-96 0,0 0-32 0,0 0 0 16,0 0-336-16,-4 11-80 0,-1 3-16 0,1 3 0 15,0 4-144-15,-1 2-128 0,2 1 144 0,0 3-144 16,0 0 176-16,-1 3-176 0,2 0 192 0,0 0-192 16,-1-1 144-16,2 1-144 15,1-1 0-15,1-1 144 0,1-4-144 0,0-1 0 0,0-1 0 0,0-1 0 16,1-2 0-16,1-3 0 0,1-2 144 0,0-2-144 0,-1-2 208 0,0-3-16 16,0 0-16-16,-1-3 0 0,-3-4 208 0,0 0 64 15,7-1 0-15,-2-2 0 0,1-3-80 0,-2 0-16 16,-1-2 0-16,1 0 0 0,-1 0-176 0,0-1-48 15,1 0 0-15,-2 1 0 0,0 2-128 0,-1-1 0 16,1 0 0-16,-2 1 0 0,0 0 0 0,0 6 0 16,0 0 0-16,0 0 0 0,-1-5 0 0,1 5 0 15,0 0 0-15,0 0 0 0,0 0 0 0,0 0 0 16,-4-2 0-16,4 2 0 0,0 0-192 0,0 0 48 16,-5-1 0-16,5 1 0 0,0 0-112 0,0 0-32 15,0 0 0-15,0 0 0 0,0 0 48 0,0 0 16 0,-5 3 0 0,5-3 0 16,0 0-16-16,0 0 0 15,0 0 0-15,0 0 0 16,0 0-384-16,0 0-80 0,-6 0 0 0,6 0-16 16,0 0-560-16,0 0-128 0,-4-2 0 0,4 2-16 15,-2-5-1728-15,2 5-352 0,0-4-64 0</inkml:trace>
  <inkml:trace contextRef="#ctx0" brushRef="#br0" timeOffset="34308.25">18831 12290 11055 0,'-1'-13'976'0,"0"7"-784"16,1-3-192-16,-2 0 0 0,1-1 1840 0,0 1 320 15,0-1 64-15,0 2 16 0,1-1-320 0,-2 1-48 16,2 2-16-16,0 1 0 0,0 5-544 0,0 0-112 16,0 0-32-16,0 0 0 0,0 0-528 0,0 0-128 0,3 9 0 0,-2 3-16 15,0 1-208-15,0 5-32 0,1 3-16 0,-1 2 0 0,0 3 16 0,0 2 0 16,-1 0 0-16,0 3 0 0,-1-1 16 0,0 2 16 15,0 0 0-15,-1 1 0 0,1-3-160 0,0 0-128 16,0-2 144-16,2-3-144 0,-1-3 128 0,0-1-128 16,-1-2 0-16,1-3 144 0,0-3 80 0,0-2 16 15,0-2 0-15,0-1 0 0,0-8 304 0,0 0 64 32,0 0 16-32,0 0 0 0,0 0-32 0,3-6 0 15,1-1 0-15,-1-3 0 0,1-4-208 0,1-1-32 0,-1-4-16 0,2-2 0 16,0-3-208-16,2-1-128 15,1-1 160-15,1-2-160 0,0-1 0 0,0 1 0 16,1 0 0-16,0 4 0 0,-2 2 0 0,1 3 0 0,1 4 0 0,-1 3 0 16,-1 0-160-16,0 3 160 0,0 1-128 0,-1 3 128 15,0 2-144-15,-1 0 144 0,-7 3-160 0,6 0 160 16,1 1-144-16,-7-1 144 0,0 0-128 0,4 5 128 0,-4-5-320 16,0 0 0-16,1 8 16 0,-1-1 0 0,-2 2-16 15,-2 0 0-15,-4-1 0 0,-1 0 0 0,1 2 128 16,-2 0 32-16,-2 0 0 0,1 0 0 0,-2 0 160 0,1-1 0 15,0-2 0-15,0 1 0 0,1-1 0 0,3-1 0 16,-1 0 192-16,2-1-64 0,1 0 96 0,3-1 32 16,3-4 0-16,-2 6 0 0,2-6-16 0,1 7 0 15,2 1 0-15,3 2 0 16,0 1-112-16,2 1 0 0,1-1-128 0,1 1 192 0,1 0-64 0,2 0-128 16,1 1 176-16,1 0-176 0,0 0 192 0,-1-1-64 15,0-1 0-15,-1 0-128 0,0 0 176 0,0 0-176 16,-1 0 160-16,0-1-160 0,-1-1 128 0,-1-1-128 15,-1 0 0-15,-1-1 144 0,-1-2-144 0,0 1-176 16,0-1 48-16,-1 0 0 16,-6-5-832-16,7 3-176 0,-2-2-16 0,2-1-16 15,0-2-2672-15,0-3-512 0</inkml:trace>
  <inkml:trace contextRef="#ctx0" brushRef="#br0" timeOffset="38671.64">20213 12240 3679 0,'0'0'320'0,"0"0"-320"0,0 0 0 0,0 0 0 0,5-5 2208 0,-1 2 368 15,-4 3 80-15,4-4 16 16,0-1-848-16,0 2-160 0,-4 3-48 0,5-4 0 15,-5 4-368-15,4-5-80 0,-1 1-16 0,-3 4 0 16,5-5-256-16,-1 1-64 0,-4 4-16 0,6-4 0 16,-6 4-144-16,3-5-32 0,-3 5 0 0,0 0 0 0,0 0-176 0,3-4-32 15,-3 4-16-15,0 0 0 0,3-5 16 0,-3 5 0 16,0 0 0-16,2-4 0 0,-2 4-80 0,0 0-16 16,0 0 0-16,0 0 0 0,0 0-144 0,2-5-16 15,-2 5-16-15,0 0 0 0,0 0-160 0,0 0 0 16,0 0 144-16,0 0-144 0,3-5 0 0,-3 5 0 15,0 0 0-15,0 0 0 0,0 0 0 0,0 0 0 0,0 0 0 0,0 0 0 16,4-4 0-16,-4 4 0 16,0 0 0-16,0 0 0 0,0 0 0 0,0 0 0 15,0 0 0-15,0 0 0 0,0 0 0 0,3-5 0 16,-3 5 0-16,0 0 0 0,3-4 0 0,-3 4 0 16,0 0 0-16,0 0 0 0,0 0 128 0,5-3-128 0,-5 3 160 0,0 0-160 15,0 0 304-15,2-5-48 0,-2 5 0 0,0 0 0 16,2-4 64-16,-2 4 16 0,0 0 0 0,0 0 0 15,0 0-48-15,0 0-16 0,0 0 0 0,0 0 0 16,0 0-272-16,0 0 160 0,-1 9-160 0,0 2 128 16,0 1-128-16,1 1 0 0,-1 0 0 0,-2 1 0 15,1 1 0-15,1 1 0 0,-1 3 0 0,1-1 0 0,0-1 0 0,0 2 0 16,1-2 0-16,1 1 0 0,0 0 0 0,0-2 0 16,1 0 0-16,1-2 0 0,1-1 0 0,0-1 0 15,2-1 0-15,-1-1 0 0,2-2 0 0,0-2 0 16,2 0 0-16,1-2 0 0,0 0 0 0,1-2 0 15,1-2 0-15,0-1 128 0,-1-2-128 0,0 1 0 16,1-1 0-16,0 0 0 0,-1-2 0 0,3-1 0 16,-3-2 0-16,0-1 0 0,0-1 0 0,0-2 0 15,1-2 0-15,-1-2 0 0,-1 0 0 0,1-3 0 16,0-1 0-16,0 1 0 0,-1-1 0 0,-1 1 0 16,0 0 0-16,-1 2 0 0,-3-1 0 0,1 2 0 15,-2 0 0-15,1 3 0 0,-1 1 0 0,-2 1 0 16,1 3 144-16,-2 2-144 0,1-1 144 0,-1 3-144 0,-1 4 192 0,0 0-192 15,0 0 240-15,0 0-64 16,0 0-16-16,0 0 0 0,-3 4-160 0,-2 4 0 0,0 3 144 0,-1 1-144 16,0 2 0-16,-1 2 0 0,-1-1 0 0,3 2 0 15,-2 0 0-15,3 1 0 0,1 0 0 0,1 0 0 16,0-1 0-16,1-1 128 0,2-1-128 0,1 0 0 16,1-2 0-16,1-1 0 0,2-2 0 0,0-1 0 15,2-2 192-15,1 0-16 0,2-3-16 0,-1 0 0 0,1-1-32 0,0-2-128 16,0-1 192-16,1-1-64 0,0-3-128 0,0-1-272 15,-1 0 64-15,-1-1 16 16,1 1-2368-16,-2-2-448 0,5-5-112 16,-14 12-11040-16</inkml:trace>
  <inkml:trace contextRef="#ctx0" brushRef="#br0" timeOffset="39473.54">20287 11734 6447 0,'-1'-6'576'0,"1"0"-576"0,0-1 0 0,0 1 0 15,0-2 4016-15,0 1 688 16,0 2 144-16,0 5 16 0,0 0-2912 0,0 0-592 16,0 0-112-16,0 0-32 0,0 0-608 0,-4 7-128 0,-1 3-32 0,1 2 0 15,-2 2-128-15,1 0-16 0,-1 0-16 0,1 1 0 16,-1-1 32-16,1 0 0 0,-1 0 0 0,2 0 0 15,-2-2 144-15,0 0 48 0,1-3 0 0,2-2 0 16,1 0 80-16,2-7 32 16,0 0 0-16,0 0 0 0,0 0 128 0,0 0 16 0,0 0 16 0,4-4 0 0,2-3-160 0,0-2-48 15,2-1 0-15,1-2 0 0,1-2-240 0,0 0-48 16,1-2-16-16,0 0 0 0,0-1-144 0,0 2-128 16,1 0 144-16,-1 3-144 0,-1 1 176 0,-1 3-176 15,-1 0 192-15,1 2-192 0,-1 3 0 0,-2 1 0 16,1 2 0-16,-7 0-144 0,7 5 144 0,-2 2 0 15,-2 0 0-15,2 0-128 16,-1 2 128-16,1 1 0 0,-1 0 0 0,2 0 0 0,-1-1 0 0,1-1 0 16,0 1 0-16,2 0 0 0,1-1 0 0,1-2-192 15,1 0 192-15,1-2-192 16,0-1-1376-16,3 0-288 0,2-3-48 0,1-1-9392 16,1-2-1888-16</inkml:trace>
  <inkml:trace contextRef="#ctx0" brushRef="#br0" timeOffset="40972.65">20921 11683 18431 0,'-7'-7'1632'0,"7"7"-1312"15,-3-5-320-15,0 2 0 0,3 3 1408 0,-5-3 192 0,2-4 64 0,0 1 0 16,-1 1-64-16,2-1 0 16,1 1 0-16,-1-1 0 0,1 1-448 0,1-2-112 15,1 1-16-15,1-1 0 0,1 1-320 0,2-1-64 16,0 0 0-16,2 1-16 0,-1-1-240 0,2 1-32 0,1-1-16 0,1 0 0 16,0 1-128-16,1 0-16 15,0 2-16-15,0 1 0 0,0 0-16 0,0 2 0 0,-4 0 0 0,2 2 0 16,-2 1-160-16,-1 2 192 0,-1 1-192 0,-2 2 192 15,-2 2-192-15,-2 2 0 0,-2 1 0 0,-3 2 0 16,0 3 0-16,-3 1 128 0,-3 3-128 0,0 1 0 0,0 0 128 16,1-1-128-16,0-2 0 0,1-1 128 0,0-2-128 0,2-2 0 15,2-2 0-15,0-1 0 0,2-1 192 0,0-1-64 16,3-1 0-16,1-3 0 0,0-5 208 0,4 6 48 16,1-3 0-16,2-1 0 0,0-1-32 0,4 0 0 15,3-1 0-15,1-1 0 0,4-1-160 0,2-1-48 16,2-1 0-16,1 0 0 0,1-1-144 0,-1-1 0 15,1 3 0-15,-2-2 128 16,-2 1-128-16,-1 0 0 0,-1-1 0 0,-2 2 128 0,-3 1-128 0,-1 1 0 0,-2-1 0 16,-2 2 0-16,-2 0 0 0,-2 2-144 15,-5-2 0-15,0 0 0 16,0 0-688-16,0 0-144 0,0 8-32 0,-1 1 0 16,-1-1-2464-16,-2 1-496 0</inkml:trace>
  <inkml:trace contextRef="#ctx0" brushRef="#br0" timeOffset="66184.58">10839 15381 19119 0,'0'0'832'0,"0"0"192"0,0 0-816 0,0 0-208 0,0 0 0 0,0 0 0 16,0 0 672-16,3-6 96 0,-3 6 0 0,7-6 16 16,1 1 304-16,2 2 48 0,1-1 16 0,1 2 0 15,1 1-352-15,1 0-64 16,2 0-16-16,1 0 0 0,3 0-240 0,1-1-48 0,1 2-16 0,0 0 0 16,-1-1-176-16,0 1-48 0,-1 0 0 0,-2 1 0 15,1-1-192-15,-1 0 0 0,-3-1 0 0,-1 1 0 16,0-1 128-16,-1 1-128 0,1-1 0 0,-2 1 0 15,-2 0 0-15,0 0 0 0,1-1-208 0,-1 1 64 32,-10 0-1856-32,0 0-368 0,9 3-80 0</inkml:trace>
  <inkml:trace contextRef="#ctx0" brushRef="#br0" timeOffset="66407.2">10716 15773 23903 0,'0'0'1056'0,"-7"4"224"0,7-4-1024 0,0 0-256 16,0 0 0-16,0 0 0 0,5 10 160 0,0-3-16 16,-5-7 0-16,11 5 0 0,1-1 480 0,4-3 80 15,0-2 32-15,6-3 0 0,2 1-176 0,4-1-48 16,3-2 0-16,2 0 0 16,2-2-240-16,2 0-48 0,2-1-16 0,-1 0 0 0,-1-1-208 0,-4 1 144 15,-5 0-144-15,-2 2 128 0,-4 2-128 0,-5 1 0 16,-2-1 144-16,-3 2-144 0,-1-2-240 0,-11 5-112 0,0 0-32 0,0 0 0 31,0 0-1984-31,0 0-416 0</inkml:trace>
  <inkml:trace contextRef="#ctx0" brushRef="#br0" timeOffset="72902.03">13159 15175 21183 0,'-3'-10'944'0,"3"10"192"0,-1-7-912 0,1 7-224 16,1-8 0-16,-1 8 0 0,0 0 1760 0,0 0 304 16,0 0 64-16,0 0 16 0,0 0-896 0,0 0-176 15,0 0-48-15,0 9 0 0,-1 1-768 0,1 7-256 0,0 4 128 16,1 2-128-16,-1 3 128 0,0 3-128 0,0 1 144 0,0 3-144 15,0 3 192-15,0-1-64 0,0-1-128 0,0 1 192 16,0-1-16-16,1-1-16 0,-1-3 0 0,1-1 0 16,-1-3-160-16,0-3 0 0,0-3 0 0,1-3 0 15,0-1 128-15,0-4-128 0,-1-1 192 0,0-11-64 16,-1 9 240-16,1-9 32 0,0 0 16 0,0 0 0 16,0 0 160-16,0 0 48 0,-5-6 0 0,-1-3 0 15,1-2-96-15,-1-3-16 0,1-6 0 0,0-3 0 16,1-4-256-16,0-3-48 0,0-3-16 0,2-2 0 15,1-1-16-15,2-1-16 0,1 0 0 0,3 2 0 16,0 1 0-16,2 3 0 0,-1 2 0 0,2 2 0 0,1 0-32 0,1 4 0 16,0 3 0-16,1 3 0 0,0 1-128 0,1 3 0 15,0 1 0-15,1 2 0 0,0 1 0 0,2 3 0 16,-1 0 0-16,0 2 0 0,-1 1-144 0,1 0 144 16,-1 1 0-16,0 1 0 0,-1 1-128 0,-1 2 128 15,-2-1 0-15,1 3 0 16,2-1-528-16,-2 2 0 0,-3 2 0 0,0 2 0 15,0 1-624-15,-3 2-128 0,-2 2-32 0,-3 3-9760 16,-1 0-1968-16</inkml:trace>
  <inkml:trace contextRef="#ctx0" brushRef="#br0" timeOffset="73090.89">13110 15453 22111 0,'0'0'1968'0,"0"0"-1584"0,0 0-384 0,0 0 0 16,0 0 1600-16,0 0 256 0,0 0 32 0,0 0 16 15,8 4-368-15,1 1-80 0,3-2-16 0,4 0 0 32,1 0-1696-32,3-2-320 0,1-1-80 0,2 0-16 0,2-1 672 0,3-1 192 0,1 0 16 0,0-2 0 15,1-4-400-15,-1-1-64 0,-2-1-32 0,-1-2-13856 16</inkml:trace>
  <inkml:trace contextRef="#ctx0" brushRef="#br0" timeOffset="77383.64">14526 15510 3679 0,'0'0'320'0,"0"0"-320"16,2-6 0-16,-2 6 0 0,0 0 3184 0,3-8 560 15,-3 8 112-15,0 0 32 0,0 0-2048 0,0 0-416 16,0 0-80-16,0 0 0 0,0 0-432 0,0 0-80 16,0 0 0-16,0 0-16 0,0 0-400 0,0 0-80 15,8 4-16-15,-8-4 0 0,0 0-16 0,4 10-16 16,-2-1 0-16,-2-9 0 16,-1 9-32-16,1-9 0 0,0 0 0 0,-4 9 0 15,4-9 192-15,0 0 48 0,-7 5 0 0,7-5 0 0,-8 3 144 0,8-3 48 0,0 0 0 0,0 0 0 16,0 0 16-16,-6-3 0 0,6 3 0 0,-4-8 0 15,3 1-160-15,1 0-32 0,0 7 0 0,4-10 0 16,0 0-224-16,2 0-48 0,-1 2-16 0,2-1 0 16,-1 1-224-16,1 1 144 0,-1 2-144 15,-6 5 128-15,9-6-128 0,-9 6 0 0,9-4 0 0,-9 4 0 16,0 0 0-16,9 3-144 0,-9-3 144 0,6 7-160 16,-6-7 160-16,6 9 0 0,-1 0 0 0,-5-9 0 15,0 9 0-15,0 0 0 0,-2 0 0 0,2-9 0 16,-3 9 0-16,0-1 144 0,-2-2-144 0,5-6 0 15,0 0 192-15,-7 5-192 0,0-2 192 0,7-3-192 0,-8 2 192 0,8-2-64 16,-7-1 0-16,0-1-128 0,7 2 256 0,-7-5-64 16,2 0-16-16,5 5 0 0,-5-9 64 0,4 1 16 15,-1 1 0-15,2-2 0 0,2 0-128 0,-1 0 0 16,4-1-128-16,-2 2 192 0,2 0-192 0,-1 2 0 16,-4 6 0-16,7-4 0 0,-7 4 0 0,0 0 0 15,8-2-192-15,-8 2 192 0,0 0 0 0,10 5-128 16,-2 1 128-16,-1 0 0 15,-7-6 0-15,5 9 0 0,-1-1-128 0,-4-8 128 0,4 9 0 0,-4-9 0 0,2 7 0 0,-2-7 0 32,0 0 0-32,0 0 0 0,0 0 128 0,0 0-128 15,0 0 192-15,0 0-16 0,0 0 0 0,0 0 0 16,0 0 144-16,0 0 16 0,0 0 16 0,-2-6 0 16,2 6-208-16,-1-9-144 0,0 0 192 0,1 9-192 15,-2-8-208-15,2 8-160 0,0 0-16 0,0 0-16 31,0 0-2880-31,0 0-576 0</inkml:trace>
  <inkml:trace contextRef="#ctx0" brushRef="#br0" timeOffset="77936.87">15345 15035 12671 0,'0'0'560'0,"0"0"112"0,3-8-544 15,-3 8-128-15,5-9 0 0,-2 3 0 0,-1-1 1520 0,0 2 272 16,0-2 48-16,-2 7 16 0,3-6-336 0,-3 6-64 16,2-8-16-16,-2 8 0 0,0 0-416 0,2-6-64 15,-2 6-32-15,0 0 0 0,2-7-320 0,-2 7-64 16,0 0-16-16,0 0 0 0,0 0-224 0,0 0-48 16,0 0-16-16,0 0 0 0,0 0-240 0,0 0 176 15,0 0-176-15,0 0 160 0,0 0-160 0,0 0 160 0,0 0-160 0,0 0 160 16,0 0-160-16,0 0 0 0,0 0 0 0,0 0 128 15,0 0-288-15,0 0-64 0,4 8-16 0,-4-8 0 32,0 0-912-32,2 9-176 0,-2-9-32 0</inkml:trace>
  <inkml:trace contextRef="#ctx0" brushRef="#br0" timeOffset="86495.6">12799 15062 13823 0,'-7'-11'1216'0,"3"6"-960"16,-1-3-256-16,-1 2 0 0,2-2 1264 0,1 1 208 15,-2 1 32-15,1-2 16 16,1 0-32-16,-2 1 0 0,1-1 0 0,-2 1 0 0,2 2-560 0,-3-1-112 0,2 2-32 0,-3 1 0 16,0 0-464-16,1 1-112 0,-2 1-16 0,0 1 0 15,-1 0-32-15,-2 1-16 0,0 1 0 0,0 3 0 16,0-2-144-16,-1 2 0 15,1-1 0-15,1 0 0 0,0 1 0 0,2-1 0 0,0-1 0 0,2 1 0 16,0-3 0-16,7-1 0 0,0 0 0 0,0 0 128 16,-8 1 256-16,8-1 32 0,0 0 16 0,0 0 0 15,0 0 96-15,-6-3 32 0,6 3 0 0,0 0 0 32,0 0-160-32,0 0-16 0,0 0-16 0,0 0 0 15,0 0-112-15,0 0-32 0,0 0 0 0,0 0 0 16,0 0-224-16,0 0 144 0,0 0-144 0,0 0 128 0,0 0-128 0,4 11 0 15,-1 0 0-15,-1 2-176 0,0 1 176 0,0 5 0 16,-2 3 0-16,0 2 0 0,-2 2 0 0,0 5-128 16,0 6 128-16,-2 3 0 0,-2 5 0 0,0 5 0 15,-2 3 0-15,1 2-128 0,1 0 128 0,-1-1 0 16,0-2 0-16,2-1 0 0,1-3 0 0,1-1 0 16,3-5 0-16,0 0 0 0,0-2 0 0,1-4 0 15,2-3 0-15,-1-3 0 0,0-3 0 0,1-1 0 16,2-4 0-16,0-3 0 0,0-1 0 0,0-3 0 0,1 2 128 0,-2-4-128 15,0-3 272-15,1-1-16 0,-5-9 0 0,5 6 0 16,-5-6 112-16,0 0 16 0,0 0 0 0,10 4 0 16,-10-4-80-16,9 0-16 0,-9 0 0 0,11-2 0 15,-2-1-112-15,0 0-32 0,-1-1 0 0,1-1 0 16,0 0-144-16,1-1 0 0,1 1 144 0,2 0-144 16,1 0 0-16,4-2-320 0,3 2 64 0,2 0 16 31,6 1-2272-31,4 0-464 0</inkml:trace>
  <inkml:trace contextRef="#ctx0" brushRef="#br0" timeOffset="87507.58">13825 15058 18543 0,'0'0'816'0,"-4"-5"176"0,4 5-800 0,0 0-192 0,-3-6 0 0,3 6 0 0,0 0 768 0,0 0 128 16,-7-4 0-16,7 4 16 0,0 0-208 0,0 0-64 15,0 0 0-15,0 0 0 16,0 0-80-16,0 0-32 0,-5-4 0 0,5 4 0 0,0 0 48 0,-4-4 0 16,4 4 0-16,-5-6 0 0,5 6-48 0,-3-5 0 15,0-1 0-15,3 6 0 0,0 0-256 0,0 0-48 16,-4-5-16-16,4 5 0 0,0 0-208 0,0 0 0 16,0 0 0-16,0 0 0 0,-3-6 0 0,3 6 0 15,0 0 0-15,0 0 0 0,0 0 0 0,0 0 0 16,-6-4 0-16,6 4 0 0,-5-5 0 0,5 5 0 0,-6-5 128 0,2 1-128 15,4 4 0-15,-4-6 0 0,-1 3 0 0,5 3 0 16,-5-6 0-16,0 2 0 0,5 4 0 0,-5-4 0 16,-1 0 0-16,6 4 0 0,-4-4 0 0,4 4 0 15,-6-6 192-15,2 2-64 0,4 4-128 0,-5-4 192 16,0-2 176-16,5 6 16 0,0 0 16 0,0 0 0 16,-6-3-80-16,6 3-32 0,0 0 0 0,0 0 0 15,0 0-160-15,0 0-128 0,0 0 192 0,0 0-192 16,0 0 128-16,0 0-128 0,0 0 0 0,0 0 0 15,8 0 160-15,3-1-160 0,1 0 128 0,4-2-128 16,0 1 176-16,2-1-48 0,1 0-128 0,0-1 192 0,1 1-64 16,0 0 0-16,0 1-128 0,-3-2 192 0,-1 1-64 0,-2 0 0 15,-2 0-128-15,-1 1 192 0,-1 0-64 0,-1 1-128 16,-9 1 176-16,9 1-176 0,-9-1 192 0,9 3-192 16,-9-3 192-16,6 6-192 0,-6-6 128 0,6 8-128 15,-3 0 0-15,-1 3 0 0,-1 1 0 0,-1 3 0 16,-1 0 0-16,0 2 0 0,-1 0 128 0,0 3-128 15,-2 1 144-15,1 2-144 0,0 3 176 16,1 2-176-16,-2 1 192 0,1 2-192 0,1 2 160 0,-2 2-160 0,3 0 128 16,0 2-128-16,-2 2 0 0,3-1 128 0,1 3-128 15,1 0 0-15,-2 0 0 0,2 3 0 0,2 1 0 0,-1 1 0 16,0-2 0-16,2-2 0 0,0-1 128 0,1-1-128 16,-1-3 0-16,2-1 0 0,-1 2 0 0,1-4 128 15,-1-1-128-15,-3-4 0 0,-3-1 144 0,1-1-144 16,0-3 192-16,0-2-16 0,1-4-16 0,-4 0 0 15,0-3 304-15,-1-1 64 0,-1-3 16 0,0-3 0 16,-3 0-80 0,1-1-16-16,-2-2 0 0,1 0 0 0,7-5 48 0,-11 3 0 0,-1-1 0 0,-1 0 0 0,-1-1-64 15,-2 1-16-15,0-2 0 0,-2 1 0 0,0 0-224 0,0 0-64 16,2-1 0-16,-2 0 0 0,1 0-128 0,1 1 0 31,-1-1 0-31,2 0 0 0,1 0-2320 0,2 0-352 0,1 0-64 16</inkml:trace>
  <inkml:trace contextRef="#ctx0" brushRef="#br0" timeOffset="90516.46">15413 15033 2751 0,'0'0'256'0,"0"0"-256"0,0 0 0 0,8-5 0 0,-8 5 1072 0,0 0 160 16,6-5 48-16,-6 5 0 0,0 0 16 0,7-6 16 16,-7 6 0-16,0 0 0 0,0 0 48 0,3-7 16 15,-1 0 0-15,-2 7 0 0,0 0 64 0,3-8 16 16,-3 8 0-16,0-7 0 0,0 7-112 0,0-7 0 15,0 7-16-15,0 0 0 0,0 0-176 0,-3-7-48 0,3 7 0 16,0 0 0-16,0 0-464 0,0 0-112 0,0 0-16 0,-5 10 0 16,-1 2-512-16,2 4 0 0,0 0 0 0,-1 5 0 15,2 2 0-15,0 3 0 0,-2 1 0 0,1 2 0 16,2 0 0-16,-1 2 0 16,2-1-128-16,1 0 128 0,1-2 0 0,2-1 0 0,0-4 0 0,2-1 0 15,1-1 0-15,2-3 0 0,0 0 0 0,2-4-144 16,1-3 144-16,1-1 256 0,1-1-64 0,-1-2-16 15,1-4 208-15,1-1 64 0,2-2 0 0,0-1 0 16,3-6-112-16,-1-3-16 0,1-4 0 0,1-2 0 16,0-3 0-16,0-3-16 0,-1-3 0 0,0-3 0 0,-2-2-64 0,-2 0-16 15,-1-2 0-15,1 0 0 0,-2 0-16 0,-1 1 0 16,-1 0 0-16,-2 5 0 0,-3 4 80 0,0 4 16 16,-1 3 0-16,-1 4 0 0,-3 2 16 0,-1 9 16 15,0 0 0-15,0 0 0 0,0 0-112 0,0 0-32 16,0 0 0-16,-8 9 0 15,0 2-192-15,3 4 0 0,-2 3-192 0,3 3 192 0,-2 2-160 0,2 1 160 16,-1 0-128-16,2 3 128 0,1-1 0 0,1 1 0 16,1-1 0-16,3-2-128 0,2-2 128 0,2-1 0 15,2-1-144-15,2-3 144 0,2 0 0 0,0-3-144 16,0-3 144-16,1-2 0 0,0-2 0 0,3-4 0 0,0-2 0 0,2-3 0 16,0-4 0-16,3-1-208 0,1-4 32 0,1-4 16 31,1-3-2592-31,1-3-528 0</inkml:trace>
  <inkml:trace contextRef="#ctx0" brushRef="#br0" timeOffset="91290.27">16195 14705 19343 0,'0'0'1728'0,"0"0"-1392"0,0 0-336 0,0 0 0 0,-2-7 1088 0,2 7 128 16,-1-7 48-16,1 7 0 0,2-9 112 16,1 2 32-16,3 1 0 0,0-1 0 15,3-1-560-15,1 2-96 0,1-2-32 0,2-1 0 0,2-1-336 0,0 2-64 16,2 0 0-16,-1 0-16 0,2 2 160 0,-2 0 48 15,1 2 0-15,-2 0 0 0,-2 2-64 0,-1 1 0 16,-2 0 0-16,-1 1 0 0,-9 0-128 0,9 4-16 16,-9-4-16-16,6 9 0 0,0 1-48 0,-2 1-16 15,-1 1 0-15,-3 4 0 0,-2 1-48 0,1 2-16 0,-1 2 0 16,2 2 0-16,0 1-160 0,0 5 128 0,0 3-128 0,1 2 128 16,0 0-128-16,0 2 0 0,3 3 0 0,-3-1 128 15,1 1-128-15,0 0 128 0,-2 0-128 0,1 0 128 16,0 1 16-16,2 1 0 0,-1-2 0 0,0 0 0 31,-1-1-16-31,0-2 0 0,0 1 0 0,-1-4 0 16,0-2 0-16,-1-4-128 0,-1-1 192 0,-1-1-64 15,-2-3 176-15,1-1 16 0,0-4 16 0,-2-1 0 16,-1-3 16-16,0 0 0 0,-2-1 0 0,0-2 0 16,0-2-48-16,1-2-16 0,-2 0 0 0,-1-3 0 0,0-1-96 15,0-2 0-15,0-1-16 0,1 0 0 0,0-1-176 0,-2 0 0 16,-3-3 0-16,2 2 0 15,-1 0-1568-15,0 0-192 16,-1 1-32-16,-1 1-16 0,-4 0-1776 0,-3 2-368 0</inkml:trace>
  <inkml:trace contextRef="#ctx0" brushRef="#br0" timeOffset="91920.79">15149 14820 30639 0,'0'-13'1344'0,"0"6"304"0,-1 0-1328 0,0-1-320 0,0 1 0 0,-3-1 0 0,0 1-160 0,-4 2-96 16,0-1-32-16,-2 1 0 16,-2 0 288-16,-2 1 0 0,0 1 0 0,-1-1 0 0,0 2 0 0,0 1 0 15,-2 0 0-15,1 1 0 0,-1 2 0 0,3 0-160 16,2 1 160-16,0-1-128 0,-3 0 128 0,4 0 0 15,2 0 0-15,1 1 0 0,8-3 208 0,-8 2 80 16,8-2 16-16,0 0 0 0,-7 1 96 0,7-1 32 16,0 0 0-16,0 0 0 0,0 0-176 0,0 0-48 15,0 0 0-15,0 0 0 0,0 0-32 0,1 10-16 0,1-1 0 0,1 0 0 16,2 0-16-16,-1 0 0 0,3 1 0 0,-3 1 0 16,3 0-16-16,-1 3 0 0,0 3 0 0,1 3 0 15,-3 0 0-15,0 6 0 0,1 3 0 0,-2 7 0 16,0 3 64-16,-1 7 16 0,-1 5 0 0,1 4 0 15,-2 1-208-15,0 2 128 0,-2 1-128 0,2-2 0 16,0-2 0-16,2-3 128 0,0-4-128 0,0-4 0 16,0-5 304-16,1-3 16 0,1-4 0 0,-2-3 0 15,1-4 384-15,1-3 96 0,-1-3 16 0,2-2 0 16,-1-4-224-16,-1-1-32 0,0-3-16 0,2-1 0 16,-5-8-176-16,0 0-48 0,7 5 0 0,2-3 0 15,0-3-80-15,2-2-32 0,2-2 0 0,5-3 0 0,3-2-208 16,4-2-160-16,4-1 32 0,4-2 0 15,2 1-1536-15,0-1-288 0,-2-2-64 16,1 2-9568-16,0 0-1920 0</inkml:trace>
  <inkml:trace contextRef="#ctx0" brushRef="#br0" timeOffset="93198.59">17485 15060 22047 0,'-9'-3'976'0,"9"3"208"0,0 0-944 0,-7 0-240 0,7 0 0 0,0 0 0 16,0 0 928-16,0 0 144 0,0 0 16 0,0 0 16 15,0 0-240-15,0 0-48 16,0 0-16-16,9 4 0 16,2 0 48-16,5-2 16 0,3 0 0 0,3-2 0 15,0-1-320-15,5 0-64 0,3 0-16 0,4 0 0 0,3 1-112 0,0-1-32 0,-1-1 0 0,1 2 0 16,-1 0-128-16,-3 0-16 0,-3-1-16 0,-4 0 0 15,-3 0-160-15,-1 0 160 0,-7 0-160 0,0 0 160 16,-3 1-160-16,-2 0 0 0,-10 0 0 0,9 1 0 31,-9-1-1792-31,0 0-400 0,0 0-80 16,0 0-11312-16</inkml:trace>
  <inkml:trace contextRef="#ctx0" brushRef="#br0" timeOffset="93448.01">17692 14736 33167 0,'-3'-8'2944'0,"0"0"-2352"0,3 8-464 0,0 0-128 15,0 0 320-15,0 0 32 0,0 0 16 0,0 0 0 16,0 0-192-16,0 12-48 0,-1 5 0 0,1 1 0 16,0 1-128-16,0 4 160 0,0 4-160 0,0 0 160 15,1 2-160-15,2 3 192 0,0 1-192 0,2 0 192 16,-1 0-192-16,0 1 0 0,1 0 144 0,0 0-144 15,1-1 0-15,-1-2 144 0,1-2-144 0,-1-2 0 16,2-2 176-16,-2-2-176 0,-1-1 160 0,0-4-160 16,1-4 144-16,0-2-144 0,-1-2 128 0,2-1-128 31,-1-2-256-31,-5-7-144 0,9 4-32 0,1-4-15344 0</inkml:trace>
  <inkml:trace contextRef="#ctx0" brushRef="#br0" timeOffset="94379.87">19486 14668 17503 0,'-4'-11'768'0,"1"4"176"0,-1-1-752 0,1 1-192 16,3 7 0-16,-2-10 0 0,-1 1 1968 0,3 9 352 0,-4-10 80 0,2 2 16 16,2 8-544-16,-2-6-96 0,2 6-32 0,0 0 0 15,0 0-624-15,0 0-128 0,0 0-32 0,0 0 0 16,0 0-640-16,0 0-144 0,0 0-32 0,3 11 0 15,2 3-144-15,-2 4 0 16,0 2 0-16,3 5 0 16,-1 0 0-16,0 4 192 0,-3-1-192 0,1 3 192 0,0 1-192 0,0 0 160 0,0-1-160 0,-1 0 160 15,0 1-160-15,0-2 128 0,2-4-128 0,-1 0 128 16,0-1 0-16,1-3-128 0,-1-2 192 0,0-3-64 16,2 0-128-16,-3-2 0 0,1-1 0 0,0-2 0 15,0-2-448 1,-1-2-112-16,-2-8-16 0,0 0-10240 0,0 0-2048 0</inkml:trace>
  <inkml:trace contextRef="#ctx0" brushRef="#br0" timeOffset="94631.12">19148 15285 27647 0,'-15'-3'2448'0,"8"2"-1952"16,7 1-496-16,0 0 0 0,0 0 960 0,0 0 112 15,0 0 16-15,0 0 0 0,0 0-640 0,4 10-112 16,3-1-16-16,5-1-16 0,6-3 224 0,2 2 48 15,4-3 16-15,5 0 0 0,2-2-144 0,2-1-16 16,2-2-16-16,2-1 0 0,2-2-112 0,3 1-32 16,1-5 0-16,2 2 0 0,1-1-64 0,-2 2-16 0,-2 0 0 0,-5 1 0 15,-3-1-192-15,-4 3 144 0,-7 0-144 0,-3 1 128 16,-5 1-128 0,-3 2-224-16,-3 1 48 0,-2 3 16 15,-3 0-1584-15,-2 4-320 0,-3 1-64 0,-2 4-12448 0</inkml:trace>
  <inkml:trace contextRef="#ctx0" brushRef="#br0" timeOffset="94977.07">19392 15728 34095 0,'-7'-11'1504'0,"4"3"320"0,0-2-1456 0,1-1-368 0,2 0 0 0,3 1 0 15,0 2 576-15,1 0 64 0,3 0 0 0,2 2 0 0,1-2-448 0,2 2-64 16,2 0-128-16,0 3 176 0,1 0-32 0,-1 4 0 15,-1 3 0-15,0 1 0 0,-1 3-144 0,-2 3 0 32,-2 1 144-32,-2 2-144 0,-3 2 0 0,-1 2 0 0,-3 3 0 0,-2 1 0 0,-4 1-304 0,-2 4 32 31,-2 0 0-31,-1 2 0 0,0 1 272 0,-2-2-160 16,1 0 160-16,-2-4-128 0,2-3 128 0,2-4 0 15,1-1 0-15,1-5 0 0,3-2 592 0,2-4 112 0,4-5 0 16,0 0 16-16,0 0 224 0,0 0 32 0,0 0 16 15,0 0 0-15,0 0-400 0,13-1-80 0,1-1 0 0,3-1-16 16,3-2-368-16,4 1-128 0,4-1 0 0,2 2 144 16,2-2-144-16,1 0 0 0,1 2 0 0,0 0 0 15,-2-2 0-15,0 1 0 0,-4-3 0 0,-1 3 0 16,-3-3-192-16,-1 1-80 0,-2-1-16 0,0-1 0 31,0 1-1984-31,-3-1-400 0,-1-1-80 0,-1-2 0 0</inkml:trace>
  <inkml:trace contextRef="#ctx0" brushRef="#br0" timeOffset="95623.47">21220 14503 24879 0,'0'-7'2208'0,"0"-1"-1760"0,0-1-448 0,0 1 0 16,0-1 1056-16,1 0 128 0,0 0 32 0,0 2 0 15,-1 0 320-15,1 1 64 0,-1 6 0 0,0 0 16 16,0 0-784-16,0 0-176 0,0 0-16 0,0 8-16 15,0 3-480-15,-1 5-144 0,1 3 0 0,-2 7 0 16,1 3 192-16,-3 5-64 0,0 3 0 0,0 5-128 16,-2 0 192-16,0 2-192 0,-1 2 192 0,-2-1-192 15,4-1 144-15,1-3-144 0,-1-1 0 0,2-3 144 16,2-4-144-16,0-3 0 0,1-3 0 0,1-5 128 16,0-4 224-16,1-2 32 0,1-3 16 0,1-3 0 0,-1-4 352 0,-3-6 64 15,0 0 16-15,7 1 0 16,0-4-64-16,1-3-16 0,1-5 0 0,2-4 0 0,2-5-304 0,3-5-64 15,5-6-16-15,0-4 0 0,-1-3-224 0,3-4-144 16,1-4 192-16,1 3-192 0,-1 1 128 0,1 1-128 16,0 4 0-16,-3 5 0 0,-2 2 0 0,-1 5 0 15,-3 2 0-15,0 4 0 0,-3 4-208 0,-1 3-48 16,-2 1-16-16,2 0 0 16,-3 5-1568-16,-9 6-304 0,0 0-64 0,0 0-16 15,6 8-1200-15,-3 0-240 0,-2 1-48 0</inkml:trace>
  <inkml:trace contextRef="#ctx0" brushRef="#br0" timeOffset="95827.64">21318 14863 25791 0,'0'0'2304'0,"0"0"-1856"16,0 0-448-16,0 0 0 0,0 0 1824 0,0 0 272 0,0 0 48 0,-4 5 16 16,4-5-1360-16,-2 6-272 0,2 1-48 0,3 1-16 15,1 0-80-15,3 2 0 0,3 1-16 0,3 3 0 16,2 0 80-16,4 1 32 0,2 3 0 0,3-1 0 0,3 2-240 0,2-2-48 15,0-2-16-15,-2 0 0 0,2 0-176 0,-3-1 160 16,-2-2-160-16,-2-1 160 16,-1-2-448-16,1-1-96 0,-3-3 0 0,7 2-16 15,-4-3-2032-15,-2-2-384 0,-1-4-96 0,-6 0-16 0</inkml:trace>
  <inkml:trace contextRef="#ctx0" brushRef="#br0" timeOffset="96379.56">21802 14170 22111 0,'-3'-4'1968'0,"-1"0"-1584"0,1-1-384 0,3 5 0 15,-3-4 1360-15,3 4 192 0,0 0 48 0,-1-6 0 16,1 6 432-16,1-5 80 0,1-1 32 0,1 1 0 16,2-1-1824-16,1 1-320 0,3-2-176 0,2 1 32 15,1-1 560-15,1 0 112 0,3 1 32 0,7-2 0 16,0 3-64-16,-8 1-16 0,1 2 0 0,6 0 0 16,-4 1-96-16,-5 1 0 0,-2 1-16 0,0 1 0 15,-2 1-64-15,1 2-16 0,-1 1 0 0,-2 1 0 0,-2 1-96 0,1 0-32 16,-1 2 0-16,0 1 0 0,-2 1 32 0,-1 3 0 15,0 1 0-15,-1 3 0 0,-1 1-32 0,-1 11 0 16,-1-1 0-16,1-5 0 0,0 2-32 0,-1 16-128 16,0 0 192-16,0 1-64 0,2 1-128 0,-1 1 192 15,0 0-192-15,1 2 192 0,1-1-192 0,2 1 160 16,0 2-160-16,0 0 160 0,0-2-160 0,1-1 0 16,-1-1 144-16,1-1-144 0,-1-2 0 0,-1-1 144 15,0-5-144-15,0 0 0 0,-1-2 176 0,-1-2-176 16,0-1 160-16,0-4-160 0,0-1 272 0,-1-4-32 15,0-2-16-15,0 0 0 0,-2-3 80 0,-3-1 16 16,0-3 0-16,-2-2 0 0,-2-1-80 0,-1-2-16 16,-2-2 0-16,-3-2 0 0,-1 0-16 0,-5-2 0 15,-3-2 0-15,-2 0 0 0,0-2-208 0,-4-1 0 0,-1 0-192 16,-1-1 192 0,0 0-1504-16,0 0-192 0,1 0-32 0,-1-1-16 15,-1 1-944-15,-2 0-192 0,-1-1-48 0</inkml:trace>
  <inkml:trace contextRef="#ctx0" brushRef="#br0" timeOffset="96931.96">20823 14332 33167 0,'-3'-29'2944'0,"4"11"-2352"0,2-2-464 0,-1 1-128 0,0 2 256 0,2 0 48 16,-1 3 0-16,-3 2 0 0,-2 3 16 0,-1 0 0 16,-2 1 0-16,5 8 0 0,-9-7-320 0,-1 1 0 0,-2 1 128 0,-1 1-128 15,-1 1 0-15,-3 2 0 16,0 0 0-16,-3 1 0 0,-3 0 0 0,0 1 0 15,0 1-160-15,-2 0 160 0,0 1 0 0,2 0-144 16,3-1 144-16,2 1 0 16,0 1 0-16,4-1 0 0,3-1 0 0,2 0 0 0,1 2 0 0,8-4 144 0,0 0-16 0,0 0 0 15,0 0-128-15,1 11 192 0,3-1-192 0,2 0 192 16,3-1-192-16,2 0 160 0,0 2-160 0,1 0 160 0,1 1-160 16,2 2 0-16,-2 0 144 0,1 2-144 0,-1 2 0 0,-2 3 0 15,-2 3 0-15,0 5 128 0,-1 4-128 0,-3 4 0 16,-1 4 0-16,-2 6 0 0,-4 3 0 0,0 3 144 31,-3 5-144-31,-2 1 160 0,2 3-160 0,-3-1 0 0,0-1 144 0,1-4-144 16,-1-3 0-16,-1-6 0 15,2-4 0-15,3-5 128 0,1 0 224 0,1-3 48 0,-1-1 16 0,1-5 0 16,1-4 112-16,-1-2 32 16,4-3 0-16,0-2 0 0,0-1-64 0,2-4-16 15,0-2 0-15,2-2 0 0,-1-1-112 0,3-3-32 0,1-2 0 0,1 1 0 16,2-4-64-16,1-1-16 15,2-3 0-15,4 1 0 0,2-2-128 0,1-2-128 16,-1-1 144-16,2-1-144 0,0-2-144 0,6 0-128 0,1-1-32 0,7-2 0 31,3 0-2752-31,5-1-544 0</inkml:trace>
  <inkml:trace contextRef="#ctx0" brushRef="#br0" timeOffset="99077.89">23133 14408 13823 0,'0'0'1216'0,"1"-6"-960"0,0 0-256 0,0-3 0 16,-1 1 1424-16,0 3 240 16,2-2 64-16,-2 0 0 0,2-2 64 0,-1 1 0 15,1 1 16-15,0 2 0 0,0-1-528 0,-2 6-96 16,0 0-32-16,0 0 0 0,0 0-416 0,0 0-96 0,0 0 0 0,0 0-16 16,0 0-384-16,0 0-80 15,0 9-16-15,-1 2 0 0,0 2-144 0,-1 3 0 0,0 3 0 0,-1 1 128 16,1 4-128-16,-1 0 192 15,0 2-192-15,-1 2 192 0,2 0-192 0,1 2 0 16,0-1 0-16,2-1 0 0,0 0 0 0,1-1 0 16,2 1 0-16,0-4 0 0,0-2 192 0,3-3-32 0,1-1-16 0,2-1 0 15,1-3 160-15,1-1 16 0,1-1 16 0,8 3 0 16,-2-7-64-16,-5-3-16 0,1-4 0 0,8-2 0 16,0-4-16-16,-7 0-16 0,-1-4 0 0,1-3 0 15,0-4-64-15,1-3-16 0,0-1 0 0,-1-3 0 16,-3-2 32-16,-1-3 0 0,-1-2 0 0,-1 1 0 15,-1-3-176-15,-2 0 0 0,0 0 144 0,-2 1-144 0,0 2 192 0,-3 2-48 16,1 4 0-16,0 3 0 0,-2 4 112 0,0 1 0 16,-1 3 16-16,0 4 0 0,-1 0-64 0,0 2-16 15,1 6 0-15,0 0 0 0,0 0-192 0,0 0 144 16,0 0-144-16,-5 6 128 0,1 2-128 0,-1 3 0 16,1 3-192-16,1 2 192 0,-2 2-192 0,2 3 192 15,0 2-160-15,-1 11 160 0,1-2 0 0,2-11-144 16,2 1 144-16,0 0 0 0,1-1 0 0,2 0 0 0,0-2 0 0,2 0 0 15,-1-1 0-15,3-2-160 0,-1 1 160 0,2-3 0 16,0-1 0-16,2-2 0 16,1-3 0-16,1-1 0 15,1-3-496-15,9 0 16 0,-1-4 0 0,-7-2 0 16,3-3-2560-16,0-3-512 0</inkml:trace>
  <inkml:trace contextRef="#ctx0" brushRef="#br0" timeOffset="100150.98">23745 14103 7359 0,'0'0'656'0,"0"0"-528"0,-4-3-128 0,4 3 0 0,-4-3 1792 0,1-1 320 16,0 1 64-16,3 3 0 31,0 0-384-31,-3-4-64 0,3 4-32 0,0 0 0 0,0 0-432 0,0 0-96 0,0-7-16 0,3 2 0 15,-2-1-144-15,3 1-48 0,0 0 0 0,5-1 0 0,0 0-304 0,-3 3-64 32,2-2-16-32,3 1 0 0,1-2-96 0,1 1-32 0,2-1 0 0,-1 1 0 0,1-2-64 0,1 2 0 15,-1-1-16-15,1 1 0 0,-2-2 0 0,-1 2 0 16,-1-1 0-16,-1 2 0 0,-1-1 16 0,-1 2 16 16,-1 1 0-16,-2 1 0 0,1 1-80 0,-7 0-32 15,0 0 0-15,5 3 0 0,1 2-112 0,-3 0-32 16,0 2 0-16,0 1 0 0,0 2-144 0,-1 4 0 15,-2 0 144-15,0 3-144 0,0 3 160 0,-1 2-32 0,-1 1-128 16,0 4 192-16,-1 0-192 0,2 4 144 31,0 1-144-31,-2 16 128 0,-2-1-128 0,3-18 192 16,0 3-192-16,-1 18 192 0,-1-3-192 0,3-16 128 16,0 2-128-16,1 16 128 0,0-4-128 0,2-2 0 15,1-2 0-15,0-3 0 0,-1-2 0 0,1-3 0 0,1-1 0 0,-1-3 0 16,0 0 144-16,2-2-144 15,-2-1 160-15,0-3-160 0,0-1 160 0,-2-2-160 16,-2-2 160-16,1 0-160 0,0-1 192 0,-2-1-64 16,0-4-128-16,0 1 192 0,-1-3 0 0,-1 0-16 0,0-1 0 0,-1-2 0 0,-1 1 0 0,-1-1 0 15,0-2 0-15,-2 1 0 0,0-1-16 0,0 0 0 16,-1-1 0-16,2-1 0 0,-3 1-160 0,1-1 192 16,-2-1-192-16,-2 0 192 0,0-2-192 0,-1 0-192 15,-2-1 32-15,-1 0 16 16,-4-1-1280-16,-2 0-256 0,1-2-48 0,-1 1-9792 15,0-1-1936-15</inkml:trace>
  <inkml:trace contextRef="#ctx0" brushRef="#br0" timeOffset="100732.61">22785 14229 25567 0,'-4'-16'1136'0,"2"9"224"0,-3-3-1088 0,1-1-272 0,0 0 0 0,-2 0 0 15,-2-1 400-15,1-1 32 16,-2 0 0-16,0 1 0 0,-1 1 272 0,-2-3 48 0,0 1 16 0,0 3 0 0,-2 2-256 0,1 3-64 16,2-1 0-16,-1 4 0 0,0 0-160 0,0 1-32 15,1-1-16-15,2 2 0 16,-1 0-112-16,2 2 0 0,0-1-128 0,8-1 192 0,-9 3-192 0,9-3 128 16,0 0-128-16,0 0 0 0,0 0 304 0,0 0-48 15,0 0 0-15,0 0 0 0,0 0 32 0,0 0 0 16,0 9 0-16,2-2 0 0,-2-7 16 0,6 10 0 15,-1-1 0-15,2 1 0 0,1 2-304 0,-2 0 160 16,0 0-160-16,0 4 128 0,1 1-128 0,0 3 0 16,-2 2 144-16,1 6-144 0,-1 2 0 0,-1 6 0 15,0 1 0-15,-1 5 128 0,1 4-128 0,-2 5 0 0,-2 3 0 0,0 2 128 16,1 1-128-16,0-1 0 16,0-2 128-16,0-4-128 0,-2-3 160 0,1-4-32 15,2-4-128-15,-1-3 192 0,-2-3 80 0,2-1 16 0,2-3 0 0,0-3 0 16,-2-3 64-16,1-1 16 0,0-3 0 0,0-1 0 15,1-2-96-15,0-1-16 0,1-2 0 16,1-2 0-16,-3 0-48 0,-2-11-16 0,6 7 0 0,3-1 0 16,0-3 16-16,1-2 0 0,2-2 0 0,0-1 0 15,0-2-64-15,3-2-16 0,1-2 0 0,-1 1 0 16,2-2-384-16,2 1-64 0,2 1-32 0,1 0 0 31,1-1-1600-31,2-1-320 0,0 0-64 0,-1-1-13568 0</inkml:trace>
  <inkml:trace contextRef="#ctx0" brushRef="#br0" timeOffset="101393.38">24304 13746 12895 0,'3'-6'1152'0,"-1"0"-928"16,0-2-224-16,0-1 0 0,0-1 2864 0,2 0 528 15,-1-1 96-15,0-1 32 0,0 0-1440 0,0 1-288 16,0 0-48-16,0 1-16 0,0 1-528 0,0 3-112 16,0-1-32-16,2 2 0 0,-1-1-464 0,2 3-80 15,-6 3-32-15,0 0 0 0,4-3-304 0,-4 3-176 16,7 1 192-16,-1 2-192 0,0 3 128 0,-2 1-128 16,0 2 0-16,1 2 0 0,-5 1 144 0,1 2-144 15,-2 1 0-15,1 1 144 0,-3 0 0 0,0 0 0 0,-1 1 0 0,1-2 0 16,0-1-144-16,1 0 0 15,0-3 0-15,0-2 128 0,0-1 96 0,1-1 16 16,1-7 0-16,0 0 0 0,0 0 272 0,0 0 48 16,0 0 16-16,0 0 0 0,6 2-16 0,2-2 0 0,1-1 0 0,2-1 0 15,2-3-288-15,2 0-48 0,4-2-16 0,1 1 0 16,2-1-208-16,1 0 0 0,0 2 0 0,1 0 0 16,1 1 0-16,1 1 0 0,-2 1 0 0,0 0 0 15,-2 2-960 1,-1 2-272-16,-1 0-64 0,-1 2-11056 0,-3 2-2224 0</inkml:trace>
  <inkml:trace contextRef="#ctx0" brushRef="#br0" timeOffset="107853.14">12290 17238 911 0,'0'0'0'0,"0"0"0"16,0 0 0-16,2-7 0 0,-2 7 2032 0,4-9 320 15,-2 1 64-15,0 1 16 0,-1 1-640 0,0-1-112 16,-1 7-16-16,2-7-16 15,1 0-112-15,-3 7-32 0,1-7 0 0,-1 7 0 0,0 0-416 0,0 0-96 16,0 0-16-16,0 0 0 0,0 0-176 0,0 0-32 16,0 0-16-16,0 0 0 0,0 0-368 0,2 16-80 15,-1 1-16-15,-1 4 0 0,0 2-112 0,-1 3-32 16,0 1 0-16,0 2 0 0,-1 0-16 0,-1 3-128 0,2 1 192 0,1 0-64 16,0 0 0-16,1-2-128 0,0 1 192 0,1-3-64 15,0-2-128-15,1-2 0 0,-2-1 144 0,0-5-144 16,0-2 320-16,-1-4-16 0,0-2 0 0,1-1 0 15,-1-10 336-15,-2 8 80 0,2-8 16 0,0 0 0 16,0 0-96-16,0 0-32 0,0 0 0 0,0 0 0 16,-9-6-208-16,4-2-32 0,1-1-16 0,0-5 0 15,2-2-96-15,1-4 0 0,1-2-16 0,1-1 0 32,0-3-48-32,1-3-16 0,1-3 0 0,0-1 0 0,0 0-16 0,3 1 0 0,-1 0 0 0,3 3 0 15,0 0-160 1,1 1 0-16,4 2 0 0,-1 2 0 0,0 1 0 0,0 2 0 15,1 1 0-15,0 4 0 0,-1-1 0 0,2 3 0 16,-1 2 0-16,0 1 0 0,-1 2-144 0,1 1 144 16,-3 2 0-16,1 1 0 0,-1 2-160 0,-2 2 160 15,1 1-128-15,0 2 128 16,-9-2-592-16,10 7-48 0,0 1 0 0,-1 2 0 16,-1 2-2240-16,-2 2-464 0,0 1-96 0,-2 4-16 0</inkml:trace>
  <inkml:trace contextRef="#ctx0" brushRef="#br0" timeOffset="108050.54">12347 17551 26719 0,'0'0'2368'0,"-7"-1"-1888"0,-1-1-480 0,8 2 0 16,0 0 896-16,0 0 96 0,-8-1 16 0,8 1 0 15,0 0-784-15,0 0-224 0,0 0 0 0,0 0 128 16,7-4-128-16,3 0 0 0,4-1 128 0,-1 2-128 15,4-4 160-15,1 1-32 0,1-1-128 0,3-1 192 16,2 0-432-16,-1-1-80 0,-1-1-32 0,-1 0-8640 16,-2 0-1728-16</inkml:trace>
  <inkml:trace contextRef="#ctx0" brushRef="#br0" timeOffset="108923.79">12743 16972 20607 0,'0'0'912'0,"-7"-2"192"0,0-1-880 0,7 3-224 16,-7-4 0-16,7 4 0 0,0 0 672 0,0 0 96 0,0 0 0 0,0 0 16 15,0 0-80-15,0 0 0 16,4-9-16-16,1 2 0 0,3-1 80 0,3-1 32 0,2-1 0 0,4 0 0 15,1 1 48-15,3-1 16 0,2 0 0 0,2-1 0 16,-1 1-128-16,0 0-32 0,-2 0 0 0,-1 2 0 16,-1 2-112-16,-3 0-16 0,0 2-16 0,-3 1 0 0,-2 1-112 15,-1 2 0-15,-1 3-16 0,-1 0 0 16,-3 1-176-16,2 3-48 0,-2 2 0 0,-1 2 0 0,0 1-208 0,-2 3 176 16,0 3-176-16,-1 3 160 0,-2 2-160 0,0 3 0 15,0 4 144-15,-1 2-144 0,-1 2 0 0,0 3 0 16,1 2 0-16,1 2 128 0,-2 0-128 0,-2 3 0 15,1 0 0-15,-1 1 0 0,-1 1 192 0,-1-1-48 16,0-1 0-16,2-3 0 0,-2 1 32 0,1-3 0 16,-2-2 0-16,2-3 0 0,1 0 48 0,0-3 16 15,-1-2 0-15,1-3 0 0,0 1 0 0,-1-3 0 0,-1-2 0 0,-1 0 0 16,0-2-64-16,0-3-16 0,-2 0 0 0,0-4 0 16,-1-1 32-16,1-2 0 0,0-2 0 0,0-2 0 15,1 0-64-15,0-3 0 0,0-1 0 0,-1-2 0 16,0-1-128-16,0 0 0 0,-2-2 0 0,0-2 0 31,-1 0-1600-31,0-2-192 0,-2-1-32 0</inkml:trace>
  <inkml:trace contextRef="#ctx0" brushRef="#br0" timeOffset="109443.79">11834 17162 27471 0,'2'-21'1216'0,"0"6"256"0,1-4-1184 31,1 1-288-31,0-1 0 0,2 4 0 0,-1 1 512 0,-1 2 32 0,0 1 16 0,-2 1 0 0,-2 3-16 0,-2 0 0 15,-2 0 0-15,0 2 0 0,4 5-112 0,-8-6-32 16,0 2 0-16,-3 1 0 0,-2 1-208 0,0 0-64 0,-1 2 0 0,0 2 0 16,-1 0-128-16,1 1 0 0,-2 3 0 0,0-1-176 15,3 1 176-15,1-1-192 0,1-1 192 0,2 0-192 16,1-1 192-16,8-3 0 16,-6 7 0-16,6-7-128 0,0 0 128 0,-6 6 0 0,6-6 0 0,0 0 0 15,0 0 0-15,1 10 0 0,2 0 128 0,-1 0-128 16,1 1 128-16,0 2-128 0,2 3 128 0,-1 0-128 15,2 2 0-15,-1 3 0 0,2 2 0 0,-2 5-128 16,0 3 128-16,-2 3 0 0,-1 5 0 0,-1 2 0 16,0 3 0-16,-2 5 0 0,-1 3 0 0,0-1 128 15,-1 2-128-15,-1-3 0 0,2-4 128 0,-1-2-128 0,-1-2 192 0,2-5-16 16,0-4-16-16,0-3 0 0,1-3 128 16,0-3 32-16,0-3 0 0,1-3 0 0,0-3 96 0,2 0 32 15,0-6 0-15,-2-9 0 0,4 8-176 0,-4-8-16 16,10 5-16-16,1-3 0 0,2-2-64 0,2-2-16 15,1-4 0-15,4-3 0 0,3-2-160 0,5-2 160 16,2-5-160-16,8 0 160 16,3-4-1520-16,4-1-304 0,1 1-64 0</inkml:trace>
  <inkml:trace contextRef="#ctx0" brushRef="#br0" timeOffset="109868.93">13454 16558 6447 0,'0'0'576'0,"-8"-3"-576"16,-1 1 0-16,2 1 0 16,-1 0 4288-16,0 1 768 15,0 1 128-15,0 0 48 0,8-1-3136 0,-7 2-624 16,7-2-128-16,0 0-32 0,0 0-512 0,0 0-96 15,0 0-32-15,0 0 0 0,0 0-128 0,0 0-32 16,13-1 0-16,3 1 0 0,1-3 0 0,2-1-16 16,2 0 0-16,1-1 0 0,1-2-208 0,1 1-32 15,-4 0-16-15,2 0 0 0,-1 1-240 0,0 0 128 16,-2 1-128-16,-3 1 0 0,0-1 0 0,-5 3 0 0,-2 1-208 0,-9 0 64 31,0 0-1808-31,0 0-352 0,0 0-80 0,0 0-16 16,0 0-864-16,0 0-160 0</inkml:trace>
  <inkml:trace contextRef="#ctx0" brushRef="#br0" timeOffset="110072.9">13572 16535 11055 0,'-14'-4'976'0,"7"2"-784"0,-2 0-192 0,1-2 0 15,1 1 2896-15,-1 1 544 0,1 1 96 0,1 0 32 16,-2 1-1584-16,1 1-304 0,1 0-64 0,0 2-16 16,1 4-752-16,0-1-144 0,1 1-48 0,0 3 0 15,0 3-352-15,2 3-80 0,1 3-16 0,0 2 0 16,1 0-64-16,1 3-16 0,0 0 0 0,1 1 0 0,0-1-128 0,1 1 192 15,-1-3-192-15,0 0 192 0,-1-1-192 0,0-2 128 16,-1-3-128-16,1 0 128 0,0-2-128 0,1-2 0 16,-2-2 0-16,0-2 0 15,0-8-1632-15,0 8-256 0,0-8-48 0</inkml:trace>
  <inkml:trace contextRef="#ctx0" brushRef="#br0" timeOffset="111193.04">14214 17063 1839 0,'0'0'0'0,"0"0"160"0,3-8-160 0,1 1 0 0,-4 7 0 0,3-8 0 15,-1 2 3632-15,0-3 688 0,-1 0 144 0,1 0 16 16,-2 9-2352-16,2-9-464 0,0 1-112 0,0 0-16 16,-2 8-192-16,3-8-64 0,-3 8 0 0,0 0 0 15,5-7-192-15,-5 7-32 16,0 0-16-16,0 0 0 0,0 0-464 0,0 0-80 0,0 0-32 0,0 0 0 16,-1 9-320-16,-3 5-144 0,0 1 128 0,-1 4-128 15,-1 4 128-15,2 2-128 0,-2 0 0 0,2 2 128 16,-1-1-128-16,3 1 0 0,1 0 0 0,4 0 0 15,-2-3 0-15,3 0 0 0,0-2 0 0,2-1 0 16,1-2 0-16,2-3 0 0,2-2 0 0,0-2 0 16,1-2 128-16,1-1-128 0,0-3 128 0,1-2-128 0,1-1 192 15,1-2-32-15,-2-2-16 0,1-1 0 0,1-3 32 0,-1-4 0 16,2-2 0-16,0-5 0 0,-1-2 32 0,0-4 16 16,1-2 0-16,-1-4 0 0,-2-2-48 0,1 0-16 15,-2-2 0-15,-1-2 0 0,-1-3 32 0,-2 3 0 16,-1 3 0-16,-3 5 0 0,-1 3 64 0,-2 5 0 15,-2 3 16-15,0 4 0 0,-2 1 144 0,1 3 32 16,1 7 0-16,0 0 0 0,0 0-192 0,-7 1-48 16,-1 3 0-16,1 2 0 0,1 4-208 0,-1 3 0 0,-1 4-192 15,2-1 192-15,-2 1-192 0,3 2 192 0,0 4-192 16,2 0 192-16,1 1 0 0,2-1-128 0,0 0 128 0,2 0 0 16,2-1 0-16,2-1-128 0,2-1 128 0,0 0 0 15,1-3 0-15,1 0 0 16,0-3 0-16,1-1 0 0,0 0 0 0,1-4 0 0,0-1 0 0,0-3 0 15,3-2 0-15,-1-1-128 0,1-2 128 0,1-2 0 32,-1-4-1264-32,2-2-192 0,0-5-32 0,1-1-14720 0</inkml:trace>
  <inkml:trace contextRef="#ctx0" brushRef="#br0" timeOffset="111722.4">14839 16679 24879 0,'0'0'2208'0,"0"0"-1760"15,-1-7-448-15,1-1 0 0,1 0 224 0,-1 8-32 31,2-8-16-31,1 0 0 0,1 2 384 0,0 0 80 0,-1-2 0 0,2 1 16 0,-1 0 160 0,2 0 16 0,0 1 16 0,2-1 0 16,0-1-16-16,3 1 0 16,0-3 0-16,1 1 0 0,1 0-288 0,-1 1-64 0,2 1-16 0,1 1 0 15,-1 1-112-15,-1 2-32 0,-1 2 0 0,-1 1 0 16,0 0-16-16,-1 3-16 0,-1 1 0 0,0 1 0 31,-2 2-144-31,0 2-16 0,0 0-128 0,-2 3 192 16,1 1-192-16,-2 5 0 0,-2 2 128 0,0 5-128 15,0-1 0-15,-1 3 176 0,0 1-176 0,-1 2 160 16,-1 0-32-16,0 3 0 0,-1 1 0 0,2-1 0 16,0 0-128-16,2-1 128 0,-1 0-128 0,2 2 128 0,1 3-128 0,1-2 128 15,0-1-128-15,4 0 128 0,0-1-128 16,1-2 0-16,-1-1 144 0,-1-4-144 0,1-1 192 0,1 1-16 16,-1-3-16-16,-4-2 0 0,1-2 0 0,-1 0 0 15,-1 0 0-15,-3-2 0 0,-2 1-16 0,-3-2 0 16,-1 1 0-16,-2-1 0 0,0-1 80 0,-3-1 16 15,-2-1 0-15,-2 2 0 0,-3-3-32 0,-3-1 0 16,-2-1 0-16,-1-1 0 0,-2 1-208 0,-2 0 128 16,0 0-128-16,-1-1 0 15,0 1-400-15,0-1-176 0,1-1-48 0,0 1 0 16,2 0-464-16,0-2-80 0,-3-3-32 0,2-2 0 16,-1 0-2016-16,3-3-416 0</inkml:trace>
  <inkml:trace contextRef="#ctx0" brushRef="#br0" timeOffset="112262.84">13980 16993 23951 0,'0'-12'2128'0,"0"0"-1696"15,1-3-432-15,1 1 0 0,1 0 656 0,2 0 48 16,-1-1 16-16,1 1 0 0,-2 2 256 0,-1 1 48 16,0 1 16-16,-2 1 0 0,0 9-640 0,-3-9-128 15,-1 4-16-15,4 5-16 0,-9-5-64 0,0 2-16 16,-1 2 0-16,0 2 0 0,-1 2-160 0,-1 3 192 15,1 1-192-15,-1 2 192 0,-1 2-192 0,0 0 0 16,-1-1 0-16,0 1 0 0,1 1-192 0,2-1 192 16,1-1-160-16,3 0 160 0,2 0 0 0,2-1 0 15,3-9-128-15,-3 10 128 0,3-10 0 0,1 10 240 16,-1-10-48-16,5 10-16 0,0-3 16 0,1 3 0 0,-1 1 0 0,1-1 0 16,2-2-64-16,-3 2 0 0,3 2 0 0,-2 3 0 15,0 3-128-15,-1 2 128 0,1 3-128 0,-3 2 128 16,-2 4-128-16,-2 3 128 0,-1 1-128 0,-1 5 128 15,-1 2-128-15,-3 3 128 0,-2 2-128 0,0 2 128 16,1 2-128-16,2 1 0 0,0-3 0 0,1-3 128 16,0-5-128-16,2-5 0 0,0-2 0 0,1-3 128 15,0-4 48-15,2-3 0 0,2-3 0 0,0 0 0 16,1-1 48-16,0-3 16 0,2-2 0 0,-1-1 0 16,2-2-96-16,0-3-16 0,1-2 0 0,1 0 0 0,0-4-128 15,3-2 0-15,1-1-192 0,3-3 192 16,0-5-2368-16,3-4-336 0</inkml:trace>
  <inkml:trace contextRef="#ctx0" brushRef="#br0" timeOffset="112875.9">13281 16659 8287 0,'0'0'736'0,"0"0"-592"0,0 0-144 0,0 0 0 16,0 0 1760-16,0 0 320 0,0 0 64 0,0 0 16 16,8-6-688-16,0-1-128 0,0 0-16 0,1 0-16 15,1 1-464-15,0-2-80 16,0-1-32-16,2 1 0 0,1 1-320 0,3-1-64 0,-2 0-16 0,0 2 0 16,-2 0-336-16,0 2 128 0,1-2-128 0,-2 3-7296 15,0 1-1488-15</inkml:trace>
  <inkml:trace contextRef="#ctx0" brushRef="#br0" timeOffset="113048.43">13192 16664 11967 0,'-5'-10'528'0,"5"10"112"0,-1-10-512 0,4 1-128 0,3 2 0 0,5 1 0 0,3 2 464 0</inkml:trace>
  <inkml:trace contextRef="#ctx0" brushRef="#br0" timeOffset="114452.43">10467 17595 11055 0,'0'0'976'0,"0"0"-784"16,-5-1-192-16,5 1 0 0,0 0 2112 0,0 0 384 16,-6 0 80-16,6 0 16 0,0 0-1184 0,0 0-224 15,0 0-48-15,0 0-16 0,0 0-608 0,0 0-128 16,9 3-32-16,0 0 0 0,2-2 48 0,2 1 16 0,4 1 0 0,2-1 0 16,1-2 0-16,3-1 0 0,2 0 0 0,0 1 0 15,2-3-32-15,0 1 0 0,-3 0 0 0,-4-1 0 16,-2 1-144-16,1-2-48 0,-2 2 0 0,-2 0 0 15,-3 1-192-15,-1 0 0 0,-2 0 128 0,-9 1-128 16,9-2 0-16,-9 2 128 0,0 0-128 0,0 0 0 31,0 0-704-31,7 6-224 0,-7-6-48 0,0 0-7632 0,2 10-1520 0</inkml:trace>
  <inkml:trace contextRef="#ctx0" brushRef="#br0" timeOffset="114892.28">10485 17918 24879 0,'0'0'2208'0,"0"0"-1760"0,-8-2-448 0,8 2 0 16,0 0 816-16,-6-2 80 0,6 2 0 0,0 0 16 16,0 0-80-16,0 0-32 0,0 0 0 0,0 0 0 15,0 0-512-15,12 0-96 0,1 0-32 0,5 0 0 16,4-1 96-16,5-1 0 0,5 0 16 0,2-1 0 0,1-4-80 0,3 1 0 16,0-3-16-16,2 0 0 0,0 0-176 0,0 2 160 15,1-3-160-15,-2 1-9808 16,3 0-2064-16</inkml:trace>
  <inkml:trace contextRef="#ctx0" brushRef="#br0" timeOffset="115829.35">16209 17347 13823 0,'0'0'1216'0,"0"0"-960"0,0 0-256 0,0 0 0 16,0 0 0-16,0 0 144 0,-7 2-144 0,7-2 128 16,0 0-128-16,0 0 160 0,0 0-160 0,0 0 160 15,0 0-160-15,0 0 0 0,0 0 0 0,0 0 0 16,0 0 576-16,0 0 144 0,0 0 32 0,0 0 0 15,0 0 336-15,0 0 80 0,10 1 16 0,-2 2 0 16,1 0-336-16,2 0-64 0,1 1-16 0,2-2 0 16,-1 0-128-16,2 0-16 0,1 0-16 0,2-1 0 15,3 2-32-15,0-1 0 0,0 0 0 0,2-1 0 16,1 0-96-16,0-1-32 0,1-1 0 0,0 0 0 0,0-1-128 0,1-3-16 16,-2-1-16-16,-1 0 0 0,-1 0-48 15,-1-2-16-15,0 0 0 0,0 1 0 0,-4-1-96 0,2 1 0 16,-2 1-128-16,-1 1 192 0,-2 1-192 0,-2 1 0 15,-3-1 0-15,-9 4 0 0,9-3 144 0,-9 3-144 16,0 0 128-16,0 0-128 16,0 0-256-16,0 0-144 0,0 0-32 0,0 0 0 15,-3 11-2160-15,-3-1-432 0,-8 1-96 0,1 1-16 0</inkml:trace>
  <inkml:trace contextRef="#ctx0" brushRef="#br0" timeOffset="116092">16482 17103 31039 0,'-3'-22'1376'0,"3"11"288"0,1 2-1344 0,1 0-320 0,2 2 0 0,-4 7 0 16,5-8 0-16,-5 8 0 0,0 0 0 0,0 0 0 16,0 0 0-16,9 4 0 0,-4 6-192 0,0 6 64 15,-2 5 128-15,-1 4-192 0,-1 2 192 0,-1 5-192 16,-2 3 192-16,2 2 0 0,-1-1 0 0,0 0 128 15,0 0-128-15,0 1 0 0,1 1 128 0,0 2-128 16,0 0 0-16,0-2 128 0,0 0-128 0,0-4 0 0,1-4 0 16,1-3 128-16,-1-4-128 0,-1-5 0 0,0-4 0 0,0-3 0 15,0-2 0-15,1-3 0 16,-1-6-1696-16,0 0-416 16,0 0-64-16</inkml:trace>
  <inkml:trace contextRef="#ctx0" brushRef="#br0" timeOffset="118484.45">12318 12895 2751 0,'0'0'256'0,"0"0"-256"0,0 0 0 0,0 0 0 16,0 0 2192-16,0 0 400 0,-10-3 80 0,10 3 16 16,0 0-928-16,0 0-176 0,-6-1-48 0,6 1 0 15,0 0-160-15,0 0-32 0,0 0-16 0,0 0 0 16,0 0-416-16,0 0-80 0,0 0 0 0,11 2-16 15,0-2-32-15,1 1 0 0,3 0 0 0,0-1 0 16,0-2-64-16,2 0-16 0,2 1 0 0,-1-1 0 16,2-2-176-16,1 1-32 0,0-1-16 0,0-2 0 15,-4 0-240-15,0 1-48 0,-1 1-16 0,-1-1 0 16,-3 0-176-16,0 2 0 0,0 0 144 0,0 1-144 16,-2-1-256-16,-10 3-128 0,0 0-32 0,10 3-9280 15,-10-3-1856-15</inkml:trace>
  <inkml:trace contextRef="#ctx0" brushRef="#br0" timeOffset="119064.86">11866 15644 25167 0,'-13'3'1104'0,"13"-3"240"0,-6 3-1072 0,6-3-272 0,-7 3 0 0,7-3 0 16,0 0 688-16,0 0 80 0,0 0 0 0,0 0 16 16,0 0-48-16,9 5-16 0,2-3 0 0,1-2 0 15,4-1-48-15,2-2-16 0,3-1 0 0,4 1 0 16,2-3-224-16,1 0-48 0,1-2-16 0,-1-1 0 15,0 0-224-15,-1 1-144 0,-1-1 192 0,1 0-192 0,0 0 0 0,0 1-352 16,-1 1 48-16,-2 1-9776 16,-1 2-1952-16</inkml:trace>
  <inkml:trace contextRef="#ctx0" brushRef="#br0" timeOffset="119551.55">11047 17510 20031 0,'-20'2'896'0,"9"0"176"0,0 1-864 0,1-1-208 0,3 1 0 0,1 0 0 0,6-3 1088 0,0 0 192 16,0 0 16-16,0 0 16 0,0 0-224 0,0 0-32 16,0 0-16-16,15 4 0 0,1-3-208 0,3-2-32 15,3-2-16-15,3 1 0 0,3-2-176 0,1-3-32 16,1 1-16-16,4-2 0 0,1-2-304 0,3-1-64 0,1-1-16 0,2 1 0 31,0 0-1264-31,2 0-256 0,19-4-64 16,-11 2 0-16</inkml:trace>
  <inkml:trace contextRef="#ctx0" brushRef="#br0" timeOffset="120118.85">17945 16849 31327 0,'-7'-12'1392'0,"4"5"272"0,1 1-1328 0,2 6-336 16,0 0 0-16,0 0 0 0,-2-8 368 0,2 8 0 15,0 0 0-15,0 0 0 0,0 0-368 0,0 0 0 16,0 0 0-16,0 0 0 16,0 0-1376-16,-2 10-352 0,-2 0-64 0,1 2-6784 15,0 1-1376-15</inkml:trace>
  <inkml:trace contextRef="#ctx0" brushRef="#br0" timeOffset="120451.28">17949 16836 24879 0,'-3'-10'1088'0,"3"10"256"0,0-10-1088 0,1 0-256 0,1 0 0 0,-1 0 0 16,-1 1 960-16,0 2 128 0,0-1 16 0,0 8 16 0,0 0-304 0,0-7-64 15,0 7-16-15,0 0 0 0,0 0 32 0,0 0 0 16,0 0 0-16,0 0 0 16,0 0-448-16,0 0-64 0,0 11-32 0,0 3 0 0,0 0-64 0,1 2-16 15,1 3 0-15,-1 2 0 0,0 1-144 0,0 1 160 16,1 0-160-16,1 2 160 0,-1 2-160 0,0 0 0 15,0 1 144-15,0 2-144 0,1-1 0 0,-2 0 144 16,0-3-144-16,1 1 0 0,-2-1 144 0,1-2-144 16,-1-1 0-16,1-3 144 0,-1-2-144 0,1-1-144 0,-2 0 144 15,0-2-208 1,0-2-1920-16,-2 0-384 0,-1-2-80 0</inkml:trace>
  <inkml:trace contextRef="#ctx0" brushRef="#br0" timeOffset="120737.57">17505 17464 31503 0,'0'0'1392'0,"-7"-1"288"0,7 1-1344 0,0 0-336 0,0 0 0 0,0 0 0 16,0 0 256-16,0 0-32 0,0 0 0 0,12 3 0 16,3 0 288-16,4-1 64 0,3 0 16 0,5-2 0 0,4-2-192 15,5 0-32-15,6-3-16 0,5-3 0 0,4 1-96 0,3 0 0 16,0 0-16-16,-4-1 0 15,-3 1-112-15,-2-1-128 0,0 0 176 0,-3 2-176 0,-2 0 144 0,-3 2-144 16,-5 1 0-16,-3-1 144 0,-6 2-144 0,-3 1 0 16,-6 0 144-16,-3 0-144 0,-2 1 0 0,-9 0 0 15,0 0 0-15,0 0-192 16,0 0-336-16,0 0-80 0,0 0-16 0,-9 10 0 16,-2 0-2144-16,-4-1-432 0</inkml:trace>
  <inkml:trace contextRef="#ctx0" brushRef="#br0" timeOffset="121160.89">17738 17968 34095 0,'-13'-9'1504'0,"13"9"320"0,-7-9-1456 0,2 0-368 16,0 0 0-16,2-1 0 0,3-1 864 0,4 0 96 0,0 2 32 0,4-4 0 15,3-1-656-15,3 0-128 0,3 0-16 0,2 0-16 16,2 0-176-16,1 2 0 0,1 2 0 0,-1 0 0 15,-2 2-144-15,0 3 144 0,-3 1 0 0,-2 0 0 16,-2 3 0-16,-1 4 0 0,-2 2 0 0,-3 1 144 0,-3 4-144 0,1 5 0 16,-4 0 0-16,-2 4 0 15,-3 3 0-15,-2 5 0 0,-4 5 144 0,-3 3-144 16,-5 3 0-16,-3 1 0 0,-2 2 0 0,-2 0 0 0,-3-1 0 0,3 0 0 16,1-4 0-16,3-4 0 0,1-3 0 0,3-5 0 15,3-3 0-15,8-11 0 0,1 0 0 0,0-1 272 16,0-3-32-16,3 1-16 0,2-2 512 0,0-5 96 15,6 4 32-15,9 0 0 0,4-4-416 0,-6 0-96 16,3-1-16-16,4-1 0 0,3-2-208 0,4-1-128 16,2-2 128-16,3-2-128 15,1 0 0-15,32-10 128 0,-8 1-128 0,-3 3 0 0,-2 1 128 0,-4 1-128 0,-3 4 128 0,-5 0-128 16,-6 0 0-16,-4 2 128 0,-4 1-128 0,-6 1 0 16,-6 2 128-16,-4 1-128 0,-10 2 128 0,0 0-128 15,0 0 0-15,0 0 0 0,0 0 0 0,0 0-128 31,0 0-384-31,0 0-80 0,-5 10-16 0,-2-1 0 16,-1-2-1440-16,-1 1-304 0,-1-1-48 0</inkml:trace>
  <inkml:trace contextRef="#ctx0" brushRef="#br0" timeOffset="122374.66">19501 16849 23663 0,'-4'-13'1040'0,"2"5"240"0,0 0-1024 0,1 1-256 0,0-2 0 0,0 0 0 16,0-1 960-16,1 1 128 0,0 2 48 0,2 0 0 15,-2 7-224-15,3-7-32 0,-3 7-16 0,0 0 0 16,0 0-400-16,10 1-80 0,-2 4 0 0,-2 5-16 15,0 3-192-15,-2 5-48 0,-2 1 0 0,-1 6 0 16,-2 2 112-16,-1 5 16 0,-2 2 0 0,-2 2 0 16,0 1-64-16,-1 0 0 0,-1 3 0 0,3-2 0 0,3 1-192 0,-2-5 144 15,-1-6-144-15,2-1 128 0,0-4-128 0,1-4 0 16,1-4 0-16,0-2 128 0,0-2 272 0,1-3 48 16,0-8 16-16,0 0 0 0,0 0 304 0,0 0 64 15,0 0 16-15,0 0 0 0,0 0-144 0,10-9-16 16,0-1-16-16,3-3 0 0,-1-4-256 0,2-2-48 15,3-4-16-15,1-4 0 0,1-3-224 0,3-3-128 16,1-4 160-16,1 1-160 0,1 2 128 0,-2 2-128 16,0 1 0-16,-2 2 0 0,1 3 0 0,-6 3 0 15,-1 2 0-15,-3 4 0 0,-4 4 0 0,-1 3-192 16,-1 3 192-16,-6 7-208 16,0 0-1312-16,0 0-256 0,0 0-48 0,0 0-16 15,0 0-1936-15,-3 8-400 0</inkml:trace>
  <inkml:trace contextRef="#ctx0" brushRef="#br0" timeOffset="122579.62">19537 17191 28559 0,'0'0'2544'0,"0"0"-2032"0,0 0-512 0,0 0 0 16,0 0 320-16,0 0-48 0,8 8 0 0,0-2 0 15,3 2-32-15,3 2-16 0,1 1 0 0,4 1 0 16,2 0-48-16,1 0-16 0,1 1 0 0,1-1 0 0,-3 1-32 0,0-1-128 15,1 0 192-15,-6-1-64 0,1-1 0 0,-3-2-128 16,0 1 192-16,-3 0-64 16,0-1-128-16,-1-2 0 0,-1 0 0 0,-1-2 0 15,-8-4-2032-15,9 4-336 0,-9-4-64 0</inkml:trace>
  <inkml:trace contextRef="#ctx0" brushRef="#br0" timeOffset="123041.06">20091 16788 20271 0,'0'-15'1792'0,"3"-2"-1424"0,0 1-368 0,2-1 0 15,3 1 1552-15,1 1 240 0,1 0 64 0,1 1 0 16,-1 2-1136-16,0-1-208 0,-2 1-64 0,1 2 0 15,0 0-16-15,1 2-16 0,-1 0 0 0,-1 3 0 16,0-1 240-16,1 2 48 0,0 1 16 0,-2 0 0 16,-7 3-32-16,10-2-16 0,-1 3 0 0,-9-1 0 15,10 5-272-15,-1 0-48 0,-1 2-16 0,-1 2 0 0,2 1-112 0,0 2-32 16,-1 3 0-16,-2 2 0 16,1 0 0-16,-2 6-16 0,1 0 0 0,-3 3 0 0,-1 2 144 0,0 1 16 15,-2-1 16-15,-1 4 0 0,-1 1-16 0,0 4 0 16,-1 0 0-16,-2 0 0 0,1 2-144 0,2-2-16 15,-1 0-16-15,1-1 0 0,0 0-160 0,1-3 0 16,3-4 144-16,-1-3-144 0,-1 0 128 0,2-3-128 16,1 0 160-16,-1-3-160 0,0-2 224 0,3-1-48 15,-2-2-16-15,-1-1 0 0,-1-1-16 0,0-1 0 0,0-1 0 0,-1-3 0 16,0-8-144-16,0 0 192 0,-1 8-192 0,1-8 192 16,0 0-192-16,-4 8 0 0,4-8 144 0,-9 6-144 31,-2 1-432-31,-1-1-144 0,-1-1-48 0,-6 2 0 15,-3-1-624-15,-7 2-128 0,-5 0-32 0,-3-1-9728 0,-4 0-1968 0</inkml:trace>
  <inkml:trace contextRef="#ctx0" brushRef="#br0" timeOffset="123556.18">19440 16676 27359 0,'-8'-22'1216'0,"3"9"240"0,-3-4-1168 0,1 2-288 16,-1 1 0-16,-2-1 0 0,-1 2 144 0,-2 1-16 15,-3 1-128-15,0 2 192 0,-2 1 0 0,0 1-16 16,-6 3 0-16,1-1 0 15,-2 2-176-15,0 1 0 0,-2-1 0 0,2 1 0 16,0 2 0-16,3 1 0 0,-1 2-144 0,3 0 144 0,3 0 0 0,2 0 0 0,1 1 176 0,3-1-176 16,2 0 320-16,9-3-32 0,-7 4-16 0,7-4 0 15,0 0 240-15,0 0 64 0,0 0 0 0,0 0 0 16,0 0-128-16,10 6-32 16,2 0 0-16,0-1 0 0,-1 0-16 0,3 0 0 0,-1 2 0 0,2 0 0 15,1 1-240-15,-2 1-160 0,-1 2 192 0,-1 3-192 31,0 5 0-31,-2 2 0 0,-1 3 0 0,-2 4 0 16,-3 3 160-16,-4 5-32 0,-2 2 0 0,-3 3 0 16,-3 2 80-16,-2 5 16 0,-2 5 0 0,-2 2 0 15,-1 2-224-15,2-2 144 0,0-3-144 0,3-6 128 0,1-5-128 0,2-4 0 16,2-4 144-16,1-3-144 0,2-3 384 16,1-2 0-16,1-5 0 0,1-2 0 0,1 0 128 0,2-4 48 15,-1-3 0-15,1-1 0 0,1-4-160 0,1 0-16 16,-6-6-16-16,9 4 0 0,1-3-128 0,2-1-32 15,-1 0 0-15,2-2 0 0,3-2-208 0,0-2 0 16,2 0 0-16,2-1 0 16,2 1-1264-16,1 0-288 0,0-1-64 0,2 0-9840 15,3-1-1952-15</inkml:trace>
  <inkml:trace contextRef="#ctx0" brushRef="#br0" timeOffset="125482.8">21248 16816 1839 0,'0'0'160'0,"0"0"-160"0,0 0 0 0,0 0 0 16,0 0 1328-16,0 0 224 0,0 0 48 0,0 0 16 15,0 0-1296-15,0 0-320 0,0 0 0 0,0 0 0 16,0 0 0-16,0 0-288 0,0 0 48 0,0 0 16 16,0 0 64-16,0 0 16 0,3-8 0 0,-3 8 0 15,0 0 528-15,0 0 96 0,4-9 32 0,-4 9 0 16,0 0 144-16,5-7 48 0,-5 7 0 0,3-7 0 16,-3 7-352-16,0 0-64 0,2-8-16 0,-2 8 0 15,0 0 368-15,0 0 64 0,2-7 0 0,-2 7 16 0,3-8 272 0,-2 1 48 16,-1 1 16-16,0 6 0 0,1-7 16 0,1 2 0 15,-1-2 0-15,-1 7 0 0,1-8-240 0,0 1-32 16,0 0-16-16,2 0 0 0,-3 2-160 0,2-1-48 16,0 0 0-16,-2 6 0 0,2-7-48 0,-2 7-16 15,3-7 0-15,-3 7 0 0,4-8 32 0,-4 8 0 16,1-8 0-16,-1 8 0 0,0 0-64 0,0 0-16 0,0 0 0 0,0 0 0 16,0 0-224-16,0 0-48 0,0 0-16 0,-3 7 0 15,-1 3-48-15,1 0-128 0,-1 1 192 16,0 4-64-16,1 3-128 0,0 2 0 0,-2 2 0 0,1 3-176 15,1-1 176-15,0 0 0 0,1 1 0 0,1 1 0 16,0-2 0-16,1 1 0 0,0 0 0 0,1-1 0 16,0-6 0-16,1 2 0 0,2 0 0 0,0-1 0 15,2-2 0-15,0 0 0 0,2-4 0 0,0-1 0 16,-1-1 0-16,3-2 0 0,1-3 128 0,1 0-128 16,0-3 224-16,2-1-32 0,-1-2 0 0,2-2 0 15,1-1 48-15,-1-2 0 0,1-3 0 0,1-3 0 16,1-3 0-16,-1-2 0 0,1-4 0 0,-2-1 0 0,-1-1-48 15,-1 0 0-15,0 0 0 0,-2-2 0 0,0-1 0 0,-3-3 0 16,-1 0 0-16,-2-1 0 0,-1 0 32 0,-1 3 0 16,1 1 0-16,-3 3 0 0,0 3 32 0,-1 4 0 15,0 0 0-15,-1 5 0 0,-2 3-80 0,2 7-16 16,-1-7 0-16,1 7 0 0,0 0-160 0,0 0 128 16,0 0-128-16,0 0 128 0,0 0-128 0,-6 7 0 15,3 2 0-15,0 3-176 0,1 1 176 0,1 2-208 16,1 2 80-16,0 1 128 0,0 2-160 0,1 1 160 15,1-2 0-15,1 1-144 0,-1 1 144 0,2-2 0 16,0-1 0-16,0 0-128 0,1-2 128 0,0 1 0 16,2-3 0-16,-3 0 0 0,2-1 0 0,0-2 0 0,1-3 0 0,-7-8 0 15,9 9 0-15,0-4 0 0,-1 1 0 0,-8-6 0 16,11 3-240-16,0-2-16 0,3-2 0 0,-1-1 0 31,-2 0-1856-31,2-4-384 0,2-4-80 0</inkml:trace>
  <inkml:trace contextRef="#ctx0" brushRef="#br0" timeOffset="126033.81">21853 16418 25791 0,'-9'-10'1152'0,"9"10"224"0,-5-8-1104 0,2 1-272 15,1 1 0-15,2 6 0 0,0 0 464 0,0-9 48 16,2 0 0-16,-2 9 0 0,4-9 272 0,3 1 64 15,1-1 16-15,2 0 0 0,1 1-368 0,2 0-80 0,1-1-16 0,3 1 0 16,0 1 48-16,1 1 16 0,-2 0 0 0,0 2 0 16,-3 1-16-16,-1 2-16 0,-1 1 0 0,-1 3 0 15,-1-1-192-15,-3 2-48 0,-6-4 0 0,7 10 0 16,-2 2-32-16,1 3-16 16,-3 1 0-16,-1 3 0 0,-2 3 64 0,0 1 16 0,2 1 0 0,-1 3 0 15,-2 0-64-15,-2 3-16 0,1 0 0 0,-1 3 0 16,0 3-144-16,0 0 192 0,1 2-192 0,0-2 192 15,1 1-192-15,-1-3 0 0,-1-2 144 0,1 0-144 16,1 0 0-16,1-4 0 0,-1-3 0 0,1 1 128 0,0 2-128 0,0-3 0 16,0-2 128-16,0 0-128 0,1-1 192 0,0-1-48 15,0-1 0-15,0-1 0 0,-2-3 0 0,1 1 0 16,0-3 0-16,0 0 0 0,-2-1 0 0,1 1 0 16,-2-4 0-16,1-2 0 0,-4 1-16 0,1-1 0 15,-1-3 0-15,-2 1 0 0,-2-2-128 0,-2 0-256 16,-3-2 64-16,-3 0 16 15,0-2-1824-15,-4 0-368 0,-4 0-80 0,-1-1-16 0</inkml:trace>
  <inkml:trace contextRef="#ctx0" brushRef="#br0" timeOffset="126545.38">21064 16591 15663 0,'0'-15'1392'0,"2"-1"-1120"0,2 1-272 0,-1 1 0 16,-2 1 3168-16,-1 1 576 0,-2 0 112 0,0-1 32 16,0 1-2960-16,-1 1-592 0,-3 1-112 0,-1 2-32 0,-2 1-48 0,-1 0-16 31,-1 1 0-31,0 1 0 0,-1 2-128 0,-2 0 192 15,-2 0-192-15,2 1 192 0,-1 4-192 0,-1 0 0 0,1 0 0 0,-1 1 0 0,2 2 0 0,2-1 0 16,1 0 0-16,0 2 0 0,0-2 0 0,2 1 0 16,1-1 0-16,8-4 0 0,-8 3 0 0,8-3 240 15,0 0-48-15,0 0 0 0,0 0 128 0,0 0 0 16,0 0 16-16,0 0 0 0,0 0-144 0,0 0-48 16,3 10 0-16,0-1 0 0,2 0-144 0,0 1 0 0,1 0 0 0,-1 3 128 15,1 2-128-15,-2 3 0 0,-2 0 0 0,0 4 0 16,2 4 0-16,-4 5 0 0,-4 4 0 0,1 5 0 15,0 5 0-15,-2 2 128 0,0 0-128 0,-1 4 128 16,1-1-128-16,-1 0 0 0,3-1 0 0,2-3 0 16,0-5 0-16,2-3 128 0,0-4-128 0,1-4 0 15,-1-3 224-15,5-2-32 0,-4-3-16 0,1-2 0 32,0-2 112-32,0-3 32 0,1-3 0 0,2-1 0 15,-1-1 16-15,1-3 16 0,-6-7 0 0,10 5 0 16,1-1 80-16,3-4 16 0,0-2 0 0,3 0 0 15,2-2-448-15,3-3 0 0,2 0 0 0,3-2 0 16,4-4-1328-16,2-2-288 16,1-1-64-16,0-2-8736 0,-1-1-1744 0</inkml:trace>
  <inkml:trace contextRef="#ctx0" brushRef="#br0" timeOffset="126949.31">22324 16103 2751 0,'0'0'256'0,"0"0"-256"0,-4-5 0 0,0-1 0 16,-2 2 2416-16,6 4 432 0,-5-8 96 0,-1 2 0 16,6 6-528-16,0 0-112 0,-5-5-32 0,5 5 0 15,0 0-416-15,0 0-96 0,0 0-16 0,0 0 0 16,0 0-336-16,0 0-64 0,0 0 0 0,0 0-16 16,5-8-496-16,2 4-80 0,0 1-32 0,3 1 0 0,2 0-256 0,4 1-48 15,0 0-16-15,3 0 0 0,3 0-208 0,0 0-64 16,-1 0 0-16,1-2 0 0,0 1-128 0,0 0 160 15,-1-2-160-15,-2-1 160 0,-2 2-160 0,0-1 0 16,-3-2 144-16,0 2-144 0,-2-1 0 0,-2 2 0 16,-2 0-160-16,-8 3 160 15,0 0-960-15,0 0-96 16,0 0-16-16,0 0 0 0,0 0-2448 0,0 0-480 0,-10 7-96 0</inkml:trace>
  <inkml:trace contextRef="#ctx0" brushRef="#br0" timeOffset="127146.26">22473 16073 17615 0,'-11'-1'768'0,"11"1"192"0,-9-1-768 0,1 0-192 0,0 1 0 0,0 0 0 15,0 0 1568-15,1 0 288 0,-1 1 48 0,8-1 16 16,0 0-576-16,-8 2-96 0,8-2-32 0,0 0 0 16,-5 7-592-16,5-7-128 0,-3 12-32 0,3 1 0 15,2 0-32-15,1 1-16 0,0 0 0 0,0 1 0 16,2 3-32-16,0-2-16 0,-2 1 0 0,0-2 0 16,-1 0-240-16,0 0-128 0,-1 2 160 0,0-1-160 15,1 1 128-15,-1-2-128 0,0-2 0 0,0-1 144 16,0-3-288-16,-1-9-64 0,3 10-16 0,1-3-9680 15,-4-7-1936-15</inkml:trace>
  <inkml:trace contextRef="#ctx0" brushRef="#br0" timeOffset="128002.77">23058 16496 27983 0,'0'0'1232'0,"-2"-7"272"0,0 2-1200 0,2 5-304 16,0 0 0-16,0 0 0 0,0 0 448 0,0 0 48 15,0 0 0-15,0 0 0 0,0 0-304 0,-8 4-64 16,3 3-128-16,0 1 192 0,1 2-192 0,-1 6 0 0,1 2-144 0,0 3 144 16,-3 1 0-16,3 3 0 0,0 0 0 0,0 2 0 15,1 6 240-15,0-3-16 0,3-1 0 0,1-2 0 16,2 1-96-16,0-4-128 0,1-2 176 0,2-2-176 16,-1-3 304-16,2 0-48 0,1-4-16 0,2-2 0 15,-3-1 336-15,2-4 80 0,1 0 16 0,0-3 0 16,1-1-64-16,1 0-16 0,0-4 0 0,1-1 0 15,0-2-208-15,0-4-32 0,1-1-16 0,2-3 0 16,1-2-64-16,-2-1-16 0,1-4 0 0,0-3 0 16,2-3-80-16,-1-4-32 0,-1-2 0 0,-1 0 0 15,-1 0-144-15,-3 0 192 0,-2 2-192 0,-2 2 192 16,-2 1 48-16,-2 5 16 0,-3 5 0 0,-2 4 0 0,0 2 176 0,-1 2 32 16,-1 1 16-16,-1 3 0 0,5 5-288 0,-6-2-48 15,-2 1-16-15,0 2 0 0,-1 1-128 0,2 2 0 16,0 2 0-16,2 3 0 0,-1 0-192 0,2 4 192 15,-1 0-192-15,3 1 192 0,0 3-192 0,1 1 192 16,1 3-160-16,1 0 160 0,1 1-144 0,1 2 144 16,2 0-128-16,1 1 128 0,2 0 0 0,1-3-128 15,-1-2 128-15,-1-3 0 16,1 1 0-16,1-3 0 0,0-3 0 0,-1 1 0 0,2-2 0 0,0-3-160 16,-1-1 160-16,1-2 0 15,1 0-640-15,0-2 0 0,0-3-16 0,0-1 0 16,0-2-2448-16,0-3-480 0</inkml:trace>
  <inkml:trace contextRef="#ctx0" brushRef="#br0" timeOffset="128462.61">23587 16286 24879 0,'-6'-11'2208'0,"1"0"-1760"0,3 1-448 0,1 0 0 0,1-1 1024 0,2 0 112 16,1-1 16-16,2-1 16 0,-2-2-256 0,3 1-48 16,1 1-16-16,3-2 0 0,0 0-464 0,1 1-80 15,0-2-32-15,0 5 0 0,1 1 192 0,-2 2 48 16,1-1 0-16,0 2 0 0,-1 2 96 0,1 1 32 16,0 2 0-16,1 1 0 0,-1 0-272 0,0 2-48 15,0 1-16-15,-1 2 0 16,-2 0-304-16,-1 4 160 0,1 2-160 0,-1 3 128 0,-1 3-128 0,0 4 0 15,-2 3 144-15,0 4-144 0,-1 1 144 0,-1 4-144 0,0 4 192 0,-1 2-192 32,0 3 224-32,-1-1-64 0,-1 2-16 0,1-1 0 15,1-1-144-15,2 1 128 0,0 0-128 0,0-3 128 16,2 1-128-16,-1-2 0 0,-1-2 0 0,1-3 0 16,0-2 128-16,0-2-128 0,2-4 0 0,-1-2 128 15,0-2-128-15,0-3 192 0,-2 0-192 0,0-2 192 16,-1-2-64-16,-1-2-128 0,0-1 192 0,-1-1-64 15,-1 0 16-15,-1 1 0 0,-2-4 0 0,-2 2 0 16,-1 0 48-16,0-2 0 0,-2 0 0 0,-2-1 0 0,-3 2-416 0,-2 1-80 16,-6 0-16-16,0 2 0 15,-2 0-1360 1,-2 1-288-16,-2 0-48 0,0 0-8880 0,-2-2-1776 0</inkml:trace>
  <inkml:trace contextRef="#ctx0" brushRef="#br0" timeOffset="128962.06">22915 16505 29487 0,'-1'-20'2624'0,"1"7"-2112"0,1-3-512 0,-1 2 0 15,-1 2 352-15,-1 1-32 0,-1 0-16 0,0 1 0 16,-2 1-48-16,0 1-16 0,0 0 0 0,-3 0 0 16,1 1-240-16,-2 2 176 0,-1 0-176 0,-2 3 160 15,-3 0-160-15,2 2 0 0,-1 0 0 0,0 2 0 16,-2 0-176-16,2 2 176 0,2 1-128 0,1 1 128 16,0-1 672-16,2 2 224 0,1-1 32 0,3 1 16 15,5-7-752-15,-3 9-192 0,3-9 0 0,-3 10 0 16,2 0-704-16,1-2-160 0,1 1-32 15,2 0-16-15,-3-9 912 0,3 11 0 0,1 0 240 0,1 0-48 0,-1-1 64 0,0 1 32 16,0 0 0-16,0 1 0 0,-1 1-48 0,0 3-16 16,-1 0 0-16,-1 3 0 0,-1 3-96 0,-1 3-128 15,-1 1 176-15,-2 5-176 0,0 3 224 0,0 0-64 16,-1-1-16-16,1 3 0 0,-1-2-144 0,2 0 160 16,1 0-160-16,1-3 160 0,1-5-16 0,1 1 0 0,1-1 0 15,1-1 0-15,1-3 272 0,1-2 48 0,1-3 16 0,0-3 0 16,0-1 16-16,0-2 0 0,0-3 0 0,-1-2 0 15,1 0-112-15,-6-6 0 0,8 5-16 0,0-1 0 16,-8-4-176-16,14 1-48 0,-1-1 0 0,3 0 0 16,3 1-320-16,3-2-64 0,3 0-16 0,5 0 0 31,2 1-1696-31,1-2-352 0,0 0-64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2:34:17.235"/>
    </inkml:context>
    <inkml:brush xml:id="br0">
      <inkml:brushProperty name="width" value="0.05292" units="cm"/>
      <inkml:brushProperty name="height" value="0.05292" units="cm"/>
      <inkml:brushProperty name="color" value="#FF0000"/>
    </inkml:brush>
  </inkml:definitions>
  <inkml:trace contextRef="#ctx0" brushRef="#br0">12981 11766 1839 0,'0'0'160'0,"0"0"-160"0,-8-5 0 0,8 5 0 15,-5-5 2080-15,5 5 384 0,-5-6 80 0,5 6 16 16,-3-5-1168-16,3 5-240 0,0 0-32 0,0 0-16 16,0 0-416-16,4-7-96 0,-4 7-16 0,9-5 0 0,-1 0-304 0,2 2-64 15,1 0-16-15,2 1 0 0,-1-1-192 0,4 1 0 16,-1 0 0-16,3 0 0 0,2 0 128 0,4-1-128 15,0 1 0-15,3 0 0 0,3-1 288 0,2-1-32 16,5 1-16-16,2 0 0 0,-1-1 80 0,2 1 0 16,1 0 16-16,-1 0 0 0,0-1 80 0,1 1 16 15,-1 0 0-15,4 0 0 0,4 1-112 0,-2 1 0 16,5-1-16-16,-2 0 0 0,-2 0-144 0,-1 0-32 16,-2 1 0-16,-1 0 0 15,-1-1-128-15,-1 1 160 0,-2 1-160 0,0 0 160 31,-1-1-688-31,-1 1-144 0,-7 0-32 0,-2-1-9008 0</inkml:trace>
  <inkml:trace contextRef="#ctx0" brushRef="#br0" timeOffset="410.47">13188 11926 14735 0,'-8'-4'1312'0,"-3"0"-1056"15,0-1-256-15,2 1 0 0,-1 2 832 0,3-3 96 16,0 2 32-16,7 3 0 0,0 0-64 0,-7-3-16 16,7 3 0-16,0 0 0 0,0 0-496 0,0 0-80 15,0 0-32-15,0 0 0 0,0 0-272 0,0 0 0 16,0 0 0-16,0 0 0 0,0 0 0 0,9 4 0 0,1 0 0 0,3 1 0 15,3-3 160-15,1-1-32 0,4 0 0 0,2 0 0 16,3-1 96-16,2 0 16 0,5-1 0 0,0-1 0 16,1-1 144-16,-3-1 16 0,-1 0 16 0,0 0 0 15,-2-1 64-15,1 0 16 0,-2-2 0 0,1 3 0 16,-1-1 32-16,1 2 16 0,-2-1 0 0,2-1 0 16,-1 1 16-16,1 0 0 0,-1 0 0 0,1 1 0 15,-2-2-80-15,-1 2-16 0,-2-1 0 0,-1 0 0 16,-1 2-128-16,-2 0-16 0,-1-1-16 0,-1 0 0 15,1 1-112-15,-2-1-32 0,-1 0 0 0,-2 0 0 16,0 1-912 0,-1 0-176-16,0 0-32 0,-1 1-16 0,0-1 1504 0,-2 0 304 0,0 1 64 0,0 1 16 15,-1-1-2960-15,3 0-576 0</inkml:trace>
  <inkml:trace contextRef="#ctx0" brushRef="#br0" timeOffset="1544.1">16321 11208 9215 0,'0'0'816'0,"0"0"-656"0,0 0-160 0,0 0 0 0,0 0 1152 0,0 0 192 16,5-7 32-16,-5 7 16 0,8-5-864 0,1 2-160 31,-2-1-48-31,2 2 0 0,1 0 144 0,1 1 32 0,2 0 0 0,0 1 0 0,5 0-96 0,1 0-16 16,4 0 0-16,3 0 0 0,4 0-176 0,0-1-32 16,4-2-16-16,0 2 0 0,-3-1-32 0,2 0 0 15,0-1 0-15,2 0 0 16,1 0-128-16,0 1 128 0,1 1-128 0,0-1 128 0,2-1-128 0,-1 1 128 15,-3 0-128-15,-3 1 128 0,-3-2-128 0,-4 0 0 16,-1 2 0-16,-4-1 128 0,-1 0-128 0,-3 0 0 0,0 1 0 0,-3 0 0 16,-1-1 0-16,-1 4-176 0,-1-1 48 0,-10-1 0 31,0 0-944-31,9 1-176 0</inkml:trace>
  <inkml:trace contextRef="#ctx0" brushRef="#br0" timeOffset="1937.55">16438 11523 13823 0,'-7'-12'608'0,"2"4"128"0,1-1-592 0,0 1-144 0,2 2 0 0,2 6 0 0,0 0 3088 0,2-7 592 15,4 2 112-15,-6 5 32 0,8-4-2992 0,3 2-608 16,2-1-224-16,3 2 176 16,4 0-48-16,3 0-128 0,5-3 192 0,1 1-64 0,2 1-128 0,2 0 128 15,1-2-128-15,4 0 128 0,0-1-128 0,4 1 0 16,1-1 0-16,3-1 0 0,4 1 0 0,-3-2 0 16,-2-1 0-16,-3 2 0 0,-5 0 0 0,-2 0 0 15,-2-1 0-15,-3 1 0 0,-3 2 0 0,-3-1 128 0,-2 0-128 0,-4 1 0 16,-2 0 240-16,-3 2-48 0,-5 0 0 15,-1 0 0 1,-7 2 64-16,0 0 16 0,0 0 0 0,0 0 0 0,0 0 0 0,0 0 0 0,0 0 0 0,0 0 0 16,0 0-272-16,0 0-144 0,0 0 16 0,0 0 0 31,0 0-592-31,0 0-112 0,-5 6-32 0,-3 2-7776 0,-1 0-1536 0</inkml:trace>
  <inkml:trace contextRef="#ctx0" brushRef="#br0" timeOffset="2081.09">17501 11383 13823 0,'0'0'1216'0,"0"0"-960"16,-2-7-256-16,2 7 0 0,-5-8 2512 0,5 8 464 16,0 0 96-16,0 0 0 15,-6-3-3568-15,6 3-720 0</inkml:trace>
  <inkml:trace contextRef="#ctx0" brushRef="#br0" timeOffset="15360.99">18193 10323 18431 0,'0'0'816'0,"0"0"160"0,-4 5-784 0,4-5-192 0,-1 7 0 0,1-1 0 0,0 1 1152 0,1-1 192 16,1 1 48-16,0 0 0 0,-2-7-16 15,3 6 0-15,0 0 0 0,2-2 0 16,0 1-672-16,2-2-128 0,1-1-16 0,-1-1-16 16,1-1-112-16,2-1-32 15,1-2 0-15,2-2 0 0,2-1 64 0,3-3 16 0,-1-1 0 0,-1-2 0 0,2-2-112 0,-1-2-32 16,-1-1 0-16,-1-3 0 0,-2-3-112 0,0-3-32 16,-2-1 0-16,-1-2 0 0,-1 1-64 0,-3 0-128 15,-1 3 176-15,0 2-176 0,-3 1 192 0,-1 2-192 0,-2 2 192 0,-1 3-192 16,-1 3 448-16,0 2-32 15,-2 2 0-15,-1 3 0 0,-1 2-48 0,1 1-16 16,-4 4 0-16,-1 2 0 0,-2 4-352 0,-2 3 144 16,-1 2-144-16,-2 2 0 0,-1 6 0 0,0 4 0 15,0 4 0-15,2 1-192 0,0-1 192 0,3 0-144 16,2-3 144-16,2 1-128 0,2-2 128 0,1-1 0 0,3-2 0 0,2-2 0 16,2-3 0-16,2-2 0 0,1-2 0 0,4-1-128 15,1-2 128-15,3-1 0 0,1-2 0 0,4-2 0 16,2-2 128-16,2-1-128 15,-1-4 128-15,3-2-128 0,2-3 128 0,-2-1-128 0,0-4 128 16,2-4-128-16,1-3 128 0,1-5-128 0,1-4 160 0,-1-5-160 16,2-6 144-16,-1-3-144 0,1-4 128 0,-2-3-128 0,-1-4 0 0,0-1 0 15,-3 1 0-15,-3 3 0 0,-3 1-192 0,-3 4 192 16,-2 2-192-16,-4 7 192 0,-4 4 0 0,-2 4 256 16,-2 5 0-16,-1 4-16 15,-3 1 336-15,1 4 64 0,-2 2 0 0,0 3 16 0,-1 3-256 0,0 3-48 16,-1 3-16-16,0 3 0 0,0 3-336 0,2 4 144 15,-2 3-144-15,2 3 0 0,-1 5 0 0,1 5 0 16,1 2 0-16,-1 4-192 0,1 1 192 0,1 4-144 16,0 2 144-16,3-1-128 0,2 1 128 0,-1-2 0 15,1-1 0-15,0-3-128 0,2-2 128 0,0 0 0 32,0-1 0-32,3-3 0 0,0-2-288 0,3-2-32 0,2-2 0 0,1-2 0 31,1-1-576-31,3-1-128 0,3-5-32 0,0-4 0 15,4-2-1392-15,-1-5-288 0,3-4-48 0,-2-5-16 16,3-5-560-16,2-6-112 0</inkml:trace>
  <inkml:trace contextRef="#ctx0" brushRef="#br0" timeOffset="15961.71">19271 9801 10127 0,'-2'-10'896'0,"-1"-1"-704"0,0-1-192 0,-1 2 0 16,-3 1 4032-16,-1 2 768 0,-2 0 144 0,-1 3 48 16,-1 2-2688-16,0 2-512 0,-1 1-128 0,0 2 0 15,0 1-624-15,-1 4-112 0,1 2-32 0,0 3 0 16,0 0-432-16,0 5-80 0,1 1-32 0,-1 2 0 15,2-1-352-15,3 2 0 0,1 0 0 0,3 0 128 16,-3 0-128-16,2-1 0 0,2-1 0 0,2-3 0 0,0-1 0 0,1 0 0 16,2-4-144-16,2-1 144 0,0-4-272 0,3-1 16 15,-2-3 0-15,3-2 0 0,1-3-64 0,1-3 0 16,-1-3 0-16,2-3 0 0,2-3 320 0,0-5-160 0,0-3 160 0,1-5-128 16,4-1 128-16,-3-1 0 15,0 1 0-15,-2 1-128 0,-1 3 128 0,-1 4 0 16,-5 5 0-16,0 2 0 0,-3 3 240 0,-1 3-32 15,-2 7 0-15,0 0 0 0,0 0 176 0,0 7 48 0,-2 2 0 0,0 2 0 16,-1 3-272-16,-1 2-160 16,1 2 192-16,0 1-192 0,1 0 144 0,-1 1-144 15,2 0 0-15,2-1 144 0,2-3-144 0,1 0 0 16,2-3 0-16,0-1 0 0,3-2 0 0,1-4 0 0,0 1 144 0,2-4-144 16,1 0 128-16,1-3-128 0,0-3 128 0,0-2-128 15,0-4 176-15,0-3-48 0,2-3 0 0,-1-5 0 16,2-3 16-16,-1-5 0 0,1-4 0 0,-1-2 0 15,1-2-144-15,-2 1 0 0,-2-1 0 0,-1 6 0 16,-2 2-160-16,-2 4 160 0,-4 2-208 0,-1 5 80 0,-3 5 128 0,-1 4 144 16,-3 1-16-16,0 4-128 0,-3 3 0 0,0 2-256 15,-2 4 32-15,0 4 0 0,2 4 80 0,-3 2 16 16,2 3 0-16,-2 1 0 16,1-1-32-16,2 2 0 0,2 1 0 0,4 0 0 0,1-2-16 0,2 0 0 0,1-1 0 15,2-1 0-15,1 0-16 0,2-2-16 16,1-1 0-16,1-2 0 0,1-1 208 0,1-2 0 15,1-2-160-15,0-1 160 0,0 1 0 0,1-1 0 16,-2-2 0-16,-1 1 0 0,-1-2 0 0,-2 0 0 0,-1 1 0 0,-3-1 0 16,-4-4 320-16,0 0 0 15,0 0-16-15,0 7 0 0,0-7 48 0,-2 6 16 0,-2 1 0 0,-2-2 0 16,1 0-208-16,-4-1-32 0,-1 0-128 0,1-1 192 16,0-2-464-16,1 0-112 15,-2 0 0-15,1-2-16896 0</inkml:trace>
  <inkml:trace contextRef="#ctx0" brushRef="#br0" timeOffset="16182.26">19835 9492 35711 0,'0'0'1584'0,"0"0"320"0,0 0-1520 0,2 7-384 0,2 0 0 0,-1 2 0 0,-1 2 0 0,0 0 144 15,-1 2-144-15,0 3 0 0,1 0 688 0,-2 3 16 16,0 3 16-16,-2 2 0 15,0-1-208-15,2 1-64 0,-1 2 0 0,-1 0 0 0,0 1-256 0,0-1-64 16,0 1-128-16,2 0 192 0,0-2-192 0,2-2 0 16,-1-2 0-16,1-2-160 15,0-3-352-15,1-2-64 0,2-5 0 0,1-2-16 32,1-5-2640-32,2-4-528 0</inkml:trace>
  <inkml:trace contextRef="#ctx0" brushRef="#br0" timeOffset="16339.69">20106 9605 16575 0,'0'0'1472'0,"0"0"-1168"0,0 0-304 0,0 0 0 0,0 0 2624 0,-3 8 480 16,2 1 96-16,0 3 0 0,0 1-1344 0,-1 3-288 16,0 1-48-16,-3 1-16 0,3 0-528 0,-1 2-96 15,0 0-32-15,-1 0 0 0,1 1-368 0,0 0-80 0,-1 0-16 0,2-2 0 16,1 1-192-16,0-1-32 16,1-2-16-16,0-1 0 0,0-2-144 0,1-2 0 0,0-2 0 0,1-2 0 31,-2-8-512-31,0 0-144 0,0 0-32 0,8-1-10320 0,0-4-2048 0</inkml:trace>
  <inkml:trace contextRef="#ctx0" brushRef="#br0" timeOffset="16523.55">20209 9411 35007 0,'-13'-13'1552'0,"6"8"320"0,0-2-1488 0,-1 1-384 16,-1 0 0-16,0 0 0 0,0-1 512 0,1 2 16 16,0-1 16-16,0 2 0 0,2 0-336 0,0 2-64 15,2 0-16-15,4 2 0 0,0 0-128 0,0 0 0 16,0 0-192-16,0 0 192 15,0 0-832-15,0 0-64 0,0 0 0 0,-2 8-9552 16,-2-1-1920-16</inkml:trace>
  <inkml:trace contextRef="#ctx0" brushRef="#br0" timeOffset="16669.25">19853 9623 14735 0,'-11'2'640'0,"11"-2"160"0,-7 0-640 0,0 1-160 16,7-1 0-16,-5 2 0 0,-1 1 3936 0,6-3 752 15,0 0 160-15,0 0 16 0,0 0-3760 0,0 0-752 16,0 0-160-16,7 5-16 0,2-2-176 0,1 1-224 16,3-3 48-16,3-1 16 15,3-1-2576-15,3-3-512 0</inkml:trace>
  <inkml:trace contextRef="#ctx0" brushRef="#br0" timeOffset="16888.56">20627 9569 11967 0,'0'0'1072'15,"0"0"-864"-15,-5 3-208 0,-2 2 0 0,2-1 3712 0,-2 2 704 16,-3-1 144-16,-1 3 32 0,-2 1-2464 0,-1 3-480 16,-2 2-112-16,-1 1 0 0,-2 2-256 0,1 1-64 15,1 0 0-15,1 2 0 0,2 0-512 0,4-1-96 32,0-1-32-32,4 0 0 0,1-2-384 0,2 1-192 0,1-3 160 0,2-1-160 0,3 1 0 0,2-3 0 15,3-3 0-15,3-1 0 0,2-2-256 0,7-2 0 16,1-4 0-16,7-3 0 15,2-2-1216-15,4-4-256 0,4-2-32 0</inkml:trace>
  <inkml:trace contextRef="#ctx0" brushRef="#br0" timeOffset="17424.27">21495 9507 25791 0,'0'0'1152'0,"3"-5"224"0,3-3-1104 0,-2 3-272 15,0 0 0-15,-2 0 0 0,-2 5 1856 0,-2-6 304 16,-2 2 64-16,-1 1 16 0,-2-1-1760 0,-2 2-352 16,-1 1-128-16,-1 1 0 0,-2 1 240 0,-1 2-64 15,-1 2-16-15,-2 1 0 0,-2 2-160 0,2 0 0 31,0 1 144-31,1-1-144 0,3 1 0 0,2 1 0 0,0-3 0 0,2 0 0 16,3 0 0-16,3-1 0 0,1-1-128 0,2-5 128 16,0 0-192-16,5 6 64 0,1-2 0 0,3 0 0 15,2 0 0-15,2-2 0 16,1 2 0-16,1 1 0 0,2-2 128 0,1 1 0 0,0 2 0 0,1-1 0 16,0 2 0-16,-2 1 0 0,0-1 0 0,-2 2 0 15,-1 0 272-15,0 0-16 0,-4 1 0 0,-2-2 0 0,0 2 176 0,-5-1 16 16,-2-1 16-16,-1 2 0 0,-3-1 96 15,-2 0 16-15,-3 1 0 0,-3 0 0 0,-2-1-208 0,-3 1-48 16,1 0 0-16,-4-1 0 0,2-2-320 0,0 1 144 16,1-1-144-16,0-2 0 0,1 1-144 0,2-2-144 15,1-2-32-15,1-1 0 16,1-2-2224-16,3-1-448 0,2-2-80 0</inkml:trace>
  <inkml:trace contextRef="#ctx0" brushRef="#br0" timeOffset="17629.32">21763 9394 32255 0,'0'0'1424'0,"0"0"304"16,0 0-1392-16,0 0-336 0,0 0 0 0,0 0 0 0,7 2 1024 0,-1 3 144 15,-3 0 32-15,0 3 0 0,-3 2-272 0,1 2-48 0,-1 1-16 0,-1 2 0 16,-1 3-176-16,0 2-48 16,0 3 0-16,-1 0 0 0,1 2-224 0,1 1-48 0,-2 1-16 0,1 0 0 15,-1 0-224-15,2 1-128 16,0-2 128-16,1-1-128 0,1 0 0 0,0-2 0 0,2-2 0 0,0-3 0 15,0-1-208-15,2-2-64 16,-1-2-16-16,1-3 0 16,2-2-1936-16,0-3-384 0,-1-2-80 0</inkml:trace>
  <inkml:trace contextRef="#ctx0" brushRef="#br0" timeOffset="17802.74">21661 9683 35007 0,'-4'-9'3120'0,"4"9"-2496"0,-1-6-496 0,1-1-128 15,1 1 0-15,1-1 128 0,1 2-128 0,3-1 128 0,1 0 32 0,4 0 16 16,3 1 0-16,1-1 0 0,-1 2 80 0,4 0 32 16,0 1 0-16,1 0 0 0,2 1-288 0,0-1 0 15,2 1 0-15,-1 0 0 16,0 2-2016-16,1 1-464 0,0 1-80 0</inkml:trace>
  <inkml:trace contextRef="#ctx0" brushRef="#br0" timeOffset="18134">22062 9576 14735 0,'-9'-9'640'0,"9"9"160"15,-2-6-640-15,0 1-160 0,1-1 0 0,1 6 0 0,0 0 3888 0,5-3 736 0,-5 3 160 0,6-3 16 16,2 2-3200-16,0 2-656 0,-1 1-128 0,2 2-32 16,0 2-368-16,1 2-80 0,0 0-16 0,-1 3 0 15,-2 1-96-15,1 3-32 0,0 0 0 0,-2 1 0 16,0-1-64-16,-2 0-128 0,0 1 176 0,-2 0-176 15,-1 1 192-15,-1-2-192 0,0-1 192 0,0-1-192 16,-1-2 192-16,0-3-192 16,0 0 192-16,1-8-192 0,0 0 288 0,0 0-48 15,0 0-16-15,0 0 0 0,0 0 320 0,-2-8 64 0,1-2 16 0,2-3 0 0,2-2-160 0,0-3-16 16,1-3-16-16,3-1 0 0,1-2-272 0,-1 1-160 16,1 1 192-16,-4 2-192 0,4 2 0 0,0 1 0 15,1 3 0-15,-1 2 0 0,1 0-240 0,-1 3-96 16,1 2-32-16,0 3 0 15,0 0-832-15,1 4-160 0,0 2-48 0,1 1 0 16,0 1-2208-16,0 1-448 0</inkml:trace>
  <inkml:trace contextRef="#ctx0" brushRef="#br0" timeOffset="18989.43">22627 9510 6447 0,'0'0'576'0,"2"-6"-576"16,0 1 0-16,-1-2 0 0,-1 7 4240 0,0-7 752 0,-2 1 128 0,0-1 48 15,-1 1-2096-15,-2 0-400 16,0 2-96-16,-1 0-16 0,0 2-928 0,-2 3-192 0,-1 3-32 15,-1 1-16-15,0 2-704 0,-1 2-144 0,-2 1-32 0,0 5 0 16,0 0-208-16,0 2-48 0,-1-1-16 0,3 2 0 16,-1 1-240-16,4-1 0 0,1 1 0 0,3 0 0 15,0-1 0-15,3 0 0 0,2-2 0 0,3 0 0 16,-1-2 0-16,2-3 0 16,2-1 0-16,2-2-160 0,1-3-64 0,2-3-16 0,1-2 0 0,0-1 0 0,0-3 16 15,1-4 0-15,-1-4 0 0,1-3 0 0,0-5 80 0,3-2 16 16,0-3 0-16,-1-2 0 0,-2-1-64 0,-1 0-16 15,-1 2 0-15,-1 3 0 0,-2 1 208 0,-2 3 0 16,-2 3 0-16,-1 3-144 0,-3 3 336 0,0 3 64 16,-1 1 0-16,0 6 16 0,0 0 128 0,0 0 32 15,-6 2 0-15,1 3 0 0,-2 1-256 0,2 3-48 0,0 3-128 0,1 2 192 16,-2 1-192-16,1 0 0 0,1 2 128 0,-1-1-128 16,1 1 0-16,2-1 0 15,0 1 0-15,2-1 0 0,2 1 0 0,0-3 0 16,0-1 0-16,1-1 0 0,2 1 0 0,1-4 0 0,1-1 0 0,2-1 0 15,1-2-320-15,2-1-16 16,0-2 0-16,2-2 0 16,1-1-304-16,2-3-48 0,-1-1-16 0,4-5 0 15,2-3-400-15,2-3-96 0,1-2-16 0,-1-2 0 16,1 0-560-16,-3-1-112 0,-3-1-32 0,-3 3 0 16,-1 4 896-16,-2 0 192 0,-2 3 16 0,-2 2 16 0,-3 2 800 0,-1 2 0 0,-5 6 0 0,0 0 192 15,0 0 288-15,0 0 48 0,-1 8 16 0,-4 2 0 16,1 1 32-16,-1 1 16 0,1 2 0 0,0-1 0 15,-1 0-288-15,2 1-64 16,1 0-16-16,-1 1 0 0,2 0-224 0,1-1 0 0,1 0 128 0,3-1-128 16,-2-2 0-16,2-1 0 0,1-2 0 0,1-1-160 15,2-3-544-15,2-2-128 0,1-4 0 0,2-1-16 16,1-2-960-16,1-3-192 0,-2-2-48 0,1-2 0 16,2-2 16-16,-1-2 0 0,0 0 0 0,0 0 0 0,-2 1 1584 0,-1 2 448 31,-1 1-160-31,-1 2 160 0,-2 1 2064 0,-3 3 496 0,0 4 80 0,-5 2 32 0,0 0-496 0,0 0-80 0,-3 6-32 0,0 1 0 31,-2 2-656-31,-1 1-128 16,-2 1-16-16,1 1-16 0,-1 0-480 0,0 0-112 15,1 1-16-15,-1-2 0 0,1 0 0 0,1-3-16 16,1 0 0-16,1-2 0 0,1-2 16 0,3-4 0 16,0 0 0-16,0 0 0 0,0 0-192 0,0 0-48 15,0 0 0-15,5-7 0 0,3-1-176 0,1-3-32 0,-1-3-16 0,2-1 0 16,3 0-176-16,2-2 128 0,1-2-128 0,2 1 128 15,1 0-128-15,-1 0 0 0,1 4 0 0,-1 2 0 16,-2 2 0-16,1 3 0 0,-3 2 0 0,0 3 0 16,-1 1 0-16,-1 3 0 0,-2 3 176 0,0 2-176 15,-2 1 256-15,-1 2-32 0,-2 2-16 0,1 2 0 0,-2 1-208 0,-1 0 0 16,-1 0 0-16,1 1 0 0,-2-1 0 0,0 1 0 16,1-1 0-16,-1-1 0 0,-1-1 0 0,0-2 128 15,0-2-128-15,0-1 0 0,0-8 0 0,0 0-320 16,0 0 64-16,0 0 0 15,0 0-2080-15,-4-4-416 0,-2-3-64 0</inkml:trace>
  <inkml:trace contextRef="#ctx0" brushRef="#br0" timeOffset="19146.8">23120 9222 39615 0,'-18'-13'3520'0,"10"9"-2816"16,3 1-560-16,1 0-144 0,-1 1 0 0,1 0-144 15,4 2 144-15,0 0-208 0,-5-1 208 0,5 1 0 16,0 0 0-16,0 0 0 16,0 0-480-16,0 0-160 0,0 0-16 0,0 0-10608 0,0 0-2112 0</inkml:trace>
  <inkml:trace contextRef="#ctx0" brushRef="#br0" timeOffset="19933.03">20864 10358 24767 0,'0'0'1088'0,"0"0"240"0,0 0-1072 0,0 0-256 0,-4 4 0 0,4-4 0 16,0 0 1152-16,0 0 160 0,0 0 32 0,0 0 16 16,0 0 48-16,0 0 0 0,6-1 0 0,0-2 0 15,1-4-480-15,1-1-96 0,-2 1 0 0,2-3-16 16,1-2-384-16,0 0-80 0,-2-4-16 0,3 0 0 15,-2-2-192-15,0 1-144 0,-3-1 192 0,0 3-192 16,-3 0 176-16,-1 4-176 0,-1 0 160 0,-1 4-160 16,-3 0 224-16,-1 4-48 0,-2 2-16 0,-1 3 0 0,-3 3 16 0,-3 4 0 15,0 4 0-15,0 4 0 0,1 3-176 0,-2 3 0 16,0 2 0-16,-1 2 0 0,2 2 0 0,2 0 0 16,2-3-128-16,1-1 128 0,3-2 0 0,1 1 0 15,3-4 0-15,2-1 0 0,2-2-192 0,3-3 192 16,0-2-192-16,5-2 192 0,0-2-288 0,2-4 64 15,2-3 16-15,3-2 0 0,3-3-128 0,2-5-32 16,0-3 0-16,3-3 0 16,3-2-80-16,0-4-32 0,2-3 0 0,1-3 0 15,-2 0-112-15,-2 2-32 0,-4-1 0 0,-3 4 0 0,-2 2 272 0,-2 4 48 16,-6 3 16-16,-3 3 0 0,-1 3 288 0,-6 7 0 16,0 0 0-16,0 0 144 0,0 0 112 0,-2 9 32 15,-3 2 0-15,-1 2 0 0,-1 3-80 0,-2 0-16 0,-1 3 0 16,-1 0 0-16,1-1 0 0,1 0-16 0,-1-3 0 0,1 0 0 15,2-3 32-15,2-4 16 0,0 0 0 0,2-1 0 16,3-7 16-16,0 0 0 0,0 0 0 16,0 0 0-16,0 0-48 0,6 0 0 0,1-5 0 15,3-1 0-15,1-4-64 0,2-3-128 0,1-3 176 0,2-2-176 16,-1-4 144-16,4 0-144 16,1-2 0-16,1 1 144 0,-2 2-144 0,0 3 0 0,0 1 0 0,0 4 0 15,-2 3 0-15,0 4 0 0,-4 1 0 0,0 4 128 16,-2 2 96-16,0 4 16 0,-1 1 0 0,-1 3 0 15,-1 1-96-15,-2 2-16 0,0 1 0 0,-2 3 0 0,1 0-128 16,-2 2 0-16,-1 1 0 0,0 1 128 0,0 0-128 16,1 0-192-16,-1-1 32 0,-1-3 16 15,-1-2-496-15,1 0-80 0,0-3-32 0,0 0 0 16,-1-3-2368-16,1-1-464 0,-1-7-112 0,0 0-16 0</inkml:trace>
  <inkml:trace contextRef="#ctx0" brushRef="#br0" timeOffset="21240.01">21695 10375 23039 0,'0'0'2048'16,"0"0"-1648"-16,0 0-400 0,0 0 0 0,0 0 960 0,6-3 96 15,-2 0 32-15,1-2 0 16,0 1 336-16,1 0 80 0,-1-2 16 0,1 1 0 0,-2-2-672 0,1 0-128 0,1 0-16 0,1-2-16 16,-1-1-368-16,1-1-64 15,-2 0 0-15,1 0-16 0,-2-1-48 0,-1-1 0 16,0-1 0-16,-1 2 0 0,-1 1-64 0,-1 3-128 0,-1 0 176 0,-1 2-176 15,-2 2 288-15,0 2-48 0,-2 1-16 0,1 2 0 0,-2 3 16 16,0 3 0-16,-2 2 0 0,-3 2 0 0,0 2-112 0,0 2 0 16,-1 2-128-16,2 0 192 0,0 3-192 0,2-1 128 15,1 1-128-15,0-2 0 0,0 1 0 0,3-1 0 16,1-3 0-16,1-1 0 0,2-2 0 0,1-1 0 16,1-2 0-16,2 0 0 0,1-2 0 0,1-2 0 31,2-2 0-31,1 0 144 0,1-2-144 0,2-2 0 0,3-3 0 0,1 0 0 0,2-3 0 0,1-2 0 15,3-3 0-15,2-2 0 0,3-2 0 0,0-4 0 16,1-2 0-16,-1 0 0 0,0 0 0 0,0 1-144 16,-2 1 144-16,-4 1-160 0,-3 3 160 0,-2 2 0 15,-2 1 0-15,-3 4 0 0,-4 1 0 0,0 2 0 16,-6 6 0-16,0 0 128 0,0 0-128 0,0 0 192 16,0 0-64-16,0 0 0 0,-5 8-128 0,2 2 0 0,-4 0 0 0,2 2 128 15,-1 0-128-15,1 1 0 0,-1-1 0 0,4 0-128 16,0-1 128-16,2 0 0 0,2 0 0 0,0 0 0 15,4-1 0-15,1-1-160 0,2-2 160 16,1-3 0-16,0-1-176 0,2 0 176 0,0-2-160 0,2-2 160 16,0-4 0-16,1 0 0 15,1-2-128 1,-1-3 128-16,-2-1 0 0,2-1 0 0,0-2 0 0,-1-3 0 16,1 0 128-16,-2-2-128 0,-1 0 0 0,-2 2 0 15,-1 0 0-15,-3 1 0 0,-2 1 128 0,-2 3-128 16,-2 1 128-16,-1 3-128 0,-3 1 144 0,-2 1-144 15,-1 3 176-15,-1 2-176 0,-1 1 192 0,-1 4-192 16,1 3 0-16,-2 1 0 0,-2 1 0 0,1 2 0 0,-1 3 0 16,4 0 0-16,-1-1 0 0,2 1 0 0,2-2-128 0,1-1 128 15,2-3 0-15,2 1-144 0,2-2 144 0,2-2-128 16,-3-5 128-16,5 5-128 0,1-2 128 0,2-1-192 16,2-2 192-16,-1-1-192 0,1-1 192 0,0-1 0 15,1-2 0-15,1 1 0 0,0-2 0 0,1 1 0 16,-1-1 0-16,-1 2 128 0,-1 1-128 0,-1 2 0 15,0 1 0-15,-1 2 0 0,0 1 0 0,-2 3 0 16,0 1 0-16,-1 3 0 0,0 2 0 0,1 4 0 16,-4 1 0-16,3 4 0 0,-1 1 0 0,0 3 0 15,-2 3 0-15,-1 2 0 0,-2 2 0 0,-1 1 128 16,-3 2-128-16,-1 1 0 0,-2 0 0 0,0 0 0 16,-3-3 0-16,0-3 128 0,0-2-128 0,0-4 0 0,0-3 0 0,-1-5-128 15,0-2 128-15,1-4 128 0,1-3-128 0,-1-2 176 16,0-3 0-16,-2-2 0 0,1-2 0 0,1-4 0 15,1-3 0-15,0-2 0 0,1-1 0 0,1-1 0 16,4-2-176-16,1-4 0 0,2-1 0 0,3-3 0 16,3-3-272-16,4-3-48 0,4-4 0 0,4-1 0 15,2-1-304 1,4-4-64-16,3-1-16 0,3-1 0 16,4 1-192-16,2 2-32 0,1-1-16 0,-1 4 0 0,-1 2 144 0,-3 3 32 0,-4 3 0 0,-3 4 0 0,-3 4 304 0,-4 5 64 15,-3 2 16-15,-2 4 0 0,-2 2 384 0,-2 4 144 16,-8 2 0-16,0 0 0 0,6 6 192 0,-3 3 48 15,-2 2 0-15,-2 3 0 0,-1 2-112 0,0 3-16 16,-2 1 0-16,1 1 0 0,-1 0-80 16,0-2-32-16,2 0 0 0,0 0 0 0,1-2-144 0,2 1 0 15,1-3 0-15,0 0 0 0,2-4 192 0,0-1-64 16,3-3 0-16,-1-1 0 0,2-4 192 0,0-2 48 0,1-2 0 0,0-3 0 16,2 0-112-16,2-4 0 15,-1-2-16-15,1-3 0 0,1-3-64 0,0-1-16 16,1-4 0-16,-1-1 0 0,1-3-160 0,0 1 192 0,-2 0-192 0,-1 2 192 15,-1 2-192-15,-2 2 0 16,-1 4 0-16,-2 1 0 0,-1 4 320 0,-2 3-32 16,-1 1 0-16,-2 6 0 0,0 0 32 0,0 0 16 0,0 0 0 0,0 0 0 15,-1 8-336-15,0 4 0 0,1 2 0 0,-2 4 128 16,-2 3-128-16,0 3 0 0,0 5 0 16,-2 3 0-16,-1 3 0 0,1 3-160 0,0 4 160 0,1 3 0 15,0 2 0-15,2 2 0 0,0-1 0 0,1 0 0 16,1-3-128-16,-1-1 128 0,1-1 0 0,0-4 0 15,0-1 0-15,0-5 0 0,-1-4 0 0,0-2 0 16,-3-4 0-16,1-3 0 0,-1-4 0 0,2-3 144 16,-2-2 16-16,-1-3 0 0,1-3 0 0,-3-2 0 15,-1-3 144-15,-1-3 16 0,-1-2 16 0,0-4 0 16,0-2 64-16,0-1 16 0,0-1 0 0,-1-1 0 0,2-2-160 16,1 0-16-16,3-1-16 0,1 0 0 0,2-4-224 0,4-1 0 15,1-1-144-15,3-2 144 16,1 0-656-16,3-2-48 0,4-3 0 0,5-2 0 15,4-1-1840-15,3 0-368 0,5 0-80 0</inkml:trace>
  <inkml:trace contextRef="#ctx0" brushRef="#br0" timeOffset="21381.81">23423 10255 16575 0,'0'0'736'0,"0"0"160"0,0 0-720 0,0 0-176 0,0 0 0 0,0 0 0 15,0 0 3808-15,-5 4 736 0,-2-1 128 0,1-1 48 16,-2 0-2800-16,0 1-544 0,1-2-112 0,-1 1-32 15,0-1-912-15,2 0-176 16,-2 1-144-16,2 1 192 16,6-3-2160-16,0 0-416 0</inkml:trace>
  <inkml:trace contextRef="#ctx0" brushRef="#br0" timeOffset="46993.84">12325 18697 9215 0,'-12'-2'400'0,"5"1"96"0,-1-1-496 0,0 2 0 0,0-1 0 0,8 1 0 15,-8-1 832-15,8 1 80 0,-9-1 16 0,9 1 0 16,0 0-416-16,0 0-64 0,0 0-32 0,0 0 0 16,0 0-96-16,0 0 0 0,0 0-16 0,0 0 0 15,0 0-176-15,0 0-128 0,0 0 192 0,9-4-192 0,1-1 240 0,1 2-64 16,1 1-16-16,5 1 0 0,1-1-160 0,3-1 192 15,2 0-192-15,4 0 192 0,4-1-192 16,1 0 0-16,0 0 0 0,1-2 0 0,-1 0 0 16,3-1 0-16,2 0 0 0,5 2 0 15,3-1 0-15,6 1 0 0,0-1 0 0,1 1 0 0,0-1 0 0,0 2 0 16,1-2 0-16,2 1 128 0,3-1 16 0,6 0 0 16,5-2 0-16,-1 0 0 0,-3 1-16 0,3-2 0 15,4-2 0-15,4 0 0 0,4 0 0 0,-1 0 0 16,-2-1 0-16,-33 5 0 0,9 0 160 0,7-2 32 0,8 0 0 15,2-1 0-15,1-1-192 0,4 0-128 0,3 1 192 0,71-9-192 16,-29 4 160-16,-14 2-160 0,-15 0 128 0,-7 3-128 16,-2 1 192-16,-5 1-64 0,-5 1 0 0,-5-1 0 15,-5 0 0-15,-4 2-128 0,-2 0 192 0,-3 2-64 16,-3 0-128-16,-3 2 0 0,-4 0 0 0,-5 0 128 16,-5 1 0-16,-5 0 0 0,-4-1 0 0,-4 1 0 15,-5 1-128-15,-1 0 0 0,-3 0 0 0,-11 0 128 31,0 0-448-31,0 0-80 0,0 0-32 0</inkml:trace>
  <inkml:trace contextRef="#ctx0" brushRef="#br0" timeOffset="47607.83">12198 18525 22335 0,'0'0'992'0,"0"0"208"0,0 0-960 0,0 0-240 0,0 0 0 0,0 0 0 15,0 0 0-15,0 0-288 0,7 5 64 0,3-1 16 16,2-1 208-16,4 1-192 0,3-2 192 0,3-1-192 15,3-1 192-15,3 0 0 0,4-1 0 0,6 0 160 16,2-1-160-16,2-1 0 0,-3 1 0 0,4-1-176 0,4 0 176 0,4-2 0 31,4 0 0-31,6-2 0 0,5-1 0 0,0 1 0 0,-3-1 0 0,3-1 0 0,4 0 0 0,6 1 128 16,4-1-128-16,-37 4 0 0,6 0 128 0,6-2-128 16,6 0 128-16,6 0-128 0,4 0 240 0,1 0-32 15,2-2 0-15,68-8 0 0,-21 5 16 0,-13 2 0 16,-9 0 0-16,-8 2 0 15,-5-2 160-15,-2 2 16 0,-1 1 16 0,-3 1 0 0,-4-1-16 0,-2 1 0 16,-6-2 0-16,-1 0 0 16,-1 2-64-16,-2 0-16 0,-2 2 0 0,-8-1 0 15,-7 0 16-15,-4-1 0 0,-5 2 0 0,-1 0 0 0,-5-2-16 0,-4 3-16 0,-3-1 0 0,-3 2 0 16,-3-1-48-16,-3 1 0 0,-3 0 0 0,-2 0 0 16,-11 2-32-16,9-1-16 15,-9 1 0-15,0 0 0 0,0 0-208 0,0 0 0 0,0 0 0 0,0 0 0 31,7 5-1984-31,-7-5-448 0</inkml:trace>
  <inkml:trace contextRef="#ctx0" brushRef="#br0" timeOffset="48617.57">19793 18476 18431 0,'-18'-9'816'0,"5"3"160"0,0 1-784 0,0 1-192 0,0-1 0 0,6 3 0 15,1 0 480-15,0 0 48 0,1-1 16 0,-2 1 0 16,3-1-544-16,-1 1-192 0,2-1 0 0,3 3 0 16,-4-5-576-16,4 5-128 0,0 0 0 0,0-8-16 15,0 8 80-15,5-7 32 0,1 1 0 0,2 1 0 0,2 0 800 0,1 2 0 16,2 0 0-16,1-1 0 15,0 2 736-15,2 0 48 0,1 0 16 0,1-1 0 0,-1 1-32 0,4 0 0 16,1 0 0-16,6 0 0 0,2-1-256 0,7 1-64 16,4 1-16-16,6 0 0 0,4 1-176 0,3 0-16 15,0-1-16-15,2-1 0 0,0-2-80 0,7 2-16 16,9 1 0-16,1 0 0 0,5 0 16 0,-1-1 0 0,-2-2 0 16,7 2 0-16,6 1 16 0,1 0 0 0,0-1 0 15,4-1 0-15,5-2 16 0,2 2 0 0,3 1 0 0,-1-3 0 16,-1 0-32-16,4 0 0 15,2 2 0-15,-2-1 0 0,-5-3-16 0,2 3-128 0,4 0 192 0,-8 0-64 16,-8-2-128-16,-1 2 128 0,1 1-128 0,-1 1 128 16,-2-1 208-16,-4 1 48 0,-7-1 0 0,0 1 0 15,0 1 0-15,-2-1 16 0,-1 1 0 0,-5 1 0 16,-6-1-208-16,-2 1-32 0,1 0-16 0,-4 0 0 16,-2 0-144-16,-3 1 0 0,-5 0 0 0,-5 1 0 15,-8-1 0-15,-7-1 0 0,-5 0 0 0,-4 0 0 16,-6 0-304-1,-3 0-144-15,-9 0-16 0,0 0-16 0,0 0-1376 0,0 0-288 0,-12 2-48 0</inkml:trace>
  <inkml:trace contextRef="#ctx0" brushRef="#br0" timeOffset="49152.39">19613 18321 26207 0,'-12'-11'1152'0,"6"5"256"0,1 0-1136 0,5 6-272 0,-4-8 0 0,4 8 0 15,0 0 224-15,6-6-16 0,3 2 0 0,3 1 0 16,7 0-208-16,3 2 0 0,5 1 0 0,6 0 0 0,4 0 0 16,3 0-128-16,2-1 128 0,5 0 0 0,7-1-160 0,10 1 160 15,5 1-128-15,4-1 128 0,0-3 0 0,6 1 0 16,1-2 0-16,8 0 0 15,5 1 0-15,-1-1 0 0,-6 0 0 0,3 1 0 0,5 0 192 0,1 2 32 16,-3-1 0-16,3-2 0 0,2 1 176 0,2 0 48 16,3 0 0-16,0 1 0 0,-2-1 32 0,6-1 16 15,4 0 0-15,-1 0 0 0,-1 1-224 0,-1-1-32 16,1 1-16-16,-1 0 0 0,2-1-32 0,1 0-16 16,0-2 0-16,-8 3 0 0,-8-1 48 0,-4 3 16 15,-3-2 0-15,-4 0 0 0,-6 3-240 0,-6 1 128 0,-10-2-128 0,-6 2 0 16,-4 1 128-16,-6 0-128 15,-3 0 0-15,-7 2 144 0,-6-2-144 0,-7 1 0 0,-8-1 0 0,-5-1 0 32,-5-1-528-32,-5 1-96 0,-7 0-16 0</inkml:trace>
  <inkml:trace contextRef="#ctx0" brushRef="#br0" timeOffset="49722.25">14255 18503 24879 0,'0'0'1088'0,"0"0"256"16,-7-3-1088-16,7 3-256 0,0 0 0 0,0 0 0 0,0 0 464 0,0 0 48 15,0 0 0-15,0 0 0 0,0 0-272 0,0 0-48 32,0 0-16-32,0 0 0 0,0 0-176 0,0 0-144 15,9 5 144-15,0 1-208 16,1-2-512-16,1 1-112 0,0-3 0 0</inkml:trace>
  <inkml:trace contextRef="#ctx0" brushRef="#br0" timeOffset="50316.96">22267 18228 22111 0,'0'0'976'0,"-6"-5"208"15,0-1-944-15,6 6-240 0,-4-5 0 0,4 5 0 0,0 0 1808 0,0 0 320 16,0 0 64-16,0 0 16 0,0 0-2048 0,0 0-416 16,0 0-64-16</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09:56:33.724"/>
    </inkml:context>
    <inkml:brush xml:id="br0">
      <inkml:brushProperty name="width" value="0.05292" units="cm"/>
      <inkml:brushProperty name="height" value="0.05292" units="cm"/>
      <inkml:brushProperty name="color" value="#FF0000"/>
    </inkml:brush>
  </inkml:definitions>
  <inkml:trace contextRef="#ctx0" brushRef="#br0">1825 578 4607 0,'0'0'400'0,"0"0"-400"15,0 0 0-15,0 0 0 0,2-3 928 0,-2 3 96 0,1-2 32 0,-1 2 0 16,0-3 48-16,0 3 16 15,0 0 0-15,0 0 0 0,1-3-112 0,-1 3-32 16,0 0 0-16,0 0 0 0,0 0-144 0,0 0-48 16,0 0 0-16,0 0 0 0,0 0-208 0,0 0-32 0,0 0-16 0,0 7 0 15,-1 2 80-15,0 0 16 0,1 2 0 0,-1 1 0 16,0 1-176-16,1 1-16 0,0 1-16 0,-1 11 0 16,1-2 0-16,0-7 0 0,1 2 0 0,0 7 0 15,1-3-224-15,-1-2-32 0,1-1-16 0,-1 0 0 16,2-3-144-16,-2 0 0 0,0-2 0 0,0-1 128 0,1 0-128 15,-2-2 0-15,0-1 0 0,1-1 0 0,0-1-192 16,0 1-64-16,0-1 0 0,-1-9-16 16,0 8-1600-16,0-8-320 0,0 0-64 0</inkml:trace>
  <inkml:trace contextRef="#ctx0" brushRef="#br0" timeOffset="675.38">1734 729 11455 0,'0'0'512'0,"-1"-7"96"0,-1-1-480 0,1 1-128 0,1 2 0 0,0-4 0 15,0 0 784-15,1 2 144 0,-1 7 32 0,3-9 0 16,1 0-192-16,0 0-48 0,1 1 0 0,0 1 0 0,1-1-144 0,0 0-16 16,1 1-16-16,-2 2 0 0,2 0-64 0,3-2-16 15,1 1 0-15,-6 1 0 0,3 3-16 0,-1 0-16 16,1 0 0-16,1 0 0 0,-1 1-48 0,1 1-16 15,-1 1 0-15,1 2 0 0,-1 1-96 0,-1 3-16 16,-1 0 0-16,1 4 0 0,-3 1-64 0,2 8 0 16,-4 0-16-16,-2 1 0 0,-2 2-176 0,-1-5 0 15,0 1 0-15,-5 9 128 0,2-5-128 0,0-9 128 16,0 2-128-16,-3 2 128 16,1-1-128-16,3-7 160 0,-2-1-160 0,-1 2 160 0,2-3 192 0,0-1 32 15,1-1 16-15,5-6 0 0,-6 4 112 0,6-4 32 16,0 0 0-16,0 0 0 0,0 0-224 0,0 0-32 0,0 0-16 15,0 0 0-15,0 0-64 0,0 0-16 16,0 0 0-16,7-2 0 0,1 0-192 0,4-1 0 0,0-1-192 0,-3 2 192 16,2 0 0-16,4-1 0 15,0 2 0-15,-5 1 0 0,1 1 0 0,6 2-128 0,-2-1 128 0,-5 0 0 16,0 1 0-16,5 3 0 0,-1 0-128 0,-3 1 128 16,0 0 0-16,-3 0 0 0,-1 2 0 0,-3 0 0 15,-1 0 240-15,-2 1-48 0,0 1-16 0,-3-2 0 16,-3 0 32-16,0 1 16 0,-3 1 0 0,-1 0 0 15,-3-1 32-15,-2 0 16 0,-2 1 0 0,-1-1 0 16,-4-1-96-16,0-3-32 0,2 0 0 0,3-1 0 16,2-1-144-16,-1-1 0 0,2-1 144 0,2 0-144 15,-1-2 0-15,3-1 0 0,1 0 0 0,4 0 0 16,-3 0-736-16,2-2-64 0,5 3-16 0,-1-5-8720 16,0 0-1760-16</inkml:trace>
  <inkml:trace contextRef="#ctx0" brushRef="#br0" timeOffset="1402.93">2222 788 3679 0,'0'0'320'0,"0"0"-320"16,0 0 0-16,0 0 0 0,0 0 3216 0,0 0 576 15,0 0 112-15,0 0 32 0,0 0-2096 0,0 0-432 16,0 0-64-16,-6 3-32 0,2 1-544 0,1 1-96 16,0 0-32-16,1 4 0 0,1 0-96 0,1-3-32 15,0 3 0-15,0 4 0 0,0 0 0 0,2-1-16 0,-1-1 0 0,2 0 0 16,-1-1-240-16,0-1-32 16,1 1-16-16,1 0 0 0,0-1-208 0,0 0 144 0,1 0-144 0,0-2 128 15,-5-7-128-15,9 8 0 0,0-2 0 0,0-2 128 16,-9-4-128-16,11 4 0 0,0-3 144 0,-4 1-144 15,1-2 128-15,3-2-128 0,0-1 128 0,-3 1-128 0,-1-1 0 0,6-3 0 16,-4-2 0-16,-1 3 128 0,0-2-128 16,3-3 0-16,-2-1 0 0,-3 4 0 15,0-1 0-15,1-4 128 0,0 1-128 0,-3 2 128 0,0 0-128 0,0 1 0 16,3 0 0-16,-4 0 0 0,0 2 0 0,2-4 128 16,-1 2-128-16,-4 8 0 0,1-7 160 0,-1 7-32 15,0 0-128-15,0 0 192 0,0 0 0 0,0 0 0 16,0 0 0-16,0 0 0 0,0 0-192 0,0 0 128 15,-2 7-128-15,1 4 0 0,-1 0 0 0,1 0 128 16,0 0-128-16,1-3 0 0,0 2 0 0,0 4 0 16,0-1 0-16,1-4 0 0,-1 1 0 0,1 5 0 15,0-2 0-15,2-4 0 0,2 0 0 0,2 2 0 16,-2-2 0-16,0-5 0 0,3 1 0 0,3-1-128 16,-2-2 128-16,-3-2-160 0,2 0-96 0,4-2 0 15,-1-2-16-15,0-2 0 0,-1-2 16 0,-2 3 16 0,-1-2 0 0,4-5 0 16,-1-2 48-16,-2 5 0 15,1-1 0-15,2-6 0 0,-4 0 192 0,-2 5 0 16,0 0 0-16,3-5 0 0,-2 0 0 0,-1 3 0 0,-2 0 0 16,0 3 0-16,0 1 144 0,0 3 32 0,-3 6 0 0,0 0 0 15,3-6 208-15,-3 6 32 0,0 0 16 0,0 0 0 16,0 0-80-16,0 0-16 0,0 0 0 0,0 0 0 16,-2 11-16-16,1 0-16 0,-1 0 0 0,1-2 0 15,0 2-96-15,-1 5-16 0,0 0 0 0,1-5 0 16,1 1-192-16,0 7 176 0,0-3-176 0,1 1 160 15,2-2-160-15,0-1 0 0,0 0 0 0,1-2 0 16,0-1 0-16,1 0 0 0,1-1 0 0,-1-3 0 16,2 0 0-16,1-2 0 0,1-1-144 0,-1-2 144 15,2-2-832-15,-3-1-48 0,1-3-16 16,5-3-13376-16</inkml:trace>
  <inkml:trace contextRef="#ctx0" brushRef="#br0" timeOffset="1586.43">2847 495 27871 0,'-13'-5'1232'0,"7"1"256"0,-1 3-1184 0,7 1-304 15,-9-4 0-15,2 2 0 0,-2 0 128 0,9 2-128 16,-9-1 144-16,9 1-144 0,0 0 0 0,-6 7 0 0,1 0 0 0,5-7 0 16,-3 9 0-16,2-1-192 0,1 0 48 0,0 0 0 31,0 0-1424-31,1 1-288 0,0 0-48 0,0 1-16 0</inkml:trace>
  <inkml:trace contextRef="#ctx0" brushRef="#br0" timeOffset="1869.35">2955 512 15663 0,'0'0'688'0,"0"0"144"16,0 0-656-16,0 0-176 15,0 0 0-15,0 0 0 0,0-8 2032 0,0 8 368 0,0 0 80 0,0 0 16 0,0 0-928 0,0 0-176 16,0 0-48-16,0 0 0 0,-2 9-432 0,1-3-80 31,0 3-32-31,0 2 0 0,0 3-176 0,0 2-48 16,-1 1 0-16,-1 3 0 0,1 1-96 0,-1 21-32 16,1-6 0-16,3-14 0 0,0 2-160 0,0 9-32 15,-2-3-16-15,2-2 0 0,3-4-240 0,1-2 128 16,-2-2-128-16,1-2 0 0,3 1 0 0,0-1 128 15,-2-3-128-15,0-5 0 0,-1-1 0 0,4 2 0 16,-1-3-192-16,2 0 192 16,0-1-1920-16,2-3-256 0,1-3-64 0</inkml:trace>
  <inkml:trace contextRef="#ctx0" brushRef="#br0" timeOffset="2590.62">3397 738 13823 0,'0'0'1216'0,"0"0"-960"0,-4-5-256 0,0-2 0 0,4 7 2432 0,-6-5 432 0,0 0 80 0,-1 2 32 0,7 3-1312 0,-9 0-256 15,1 0-48-15,-1 2-16 0,-1 1-448 0,1 3-80 16,-3 0-32-16,4 0 0 0,-1 1-320 0,-3 2-64 16,1 2-16-16,1 0 0 0,-3 2-48 0,3 0-16 15,0 0 0-15,2 1 0 0,-1 2-32 0,0 0-16 16,1 1 0-16,1-1 0 0,1 1-272 0,2-1 160 15,-1 0-160-15,2 0 128 0,1 1-128 0,1-3 0 16,1-2 0-16,2-1 128 0,0-1-128 0,1-4 0 16,1 1 0-16,-4-7 0 0,5 7 0 0,4-1 0 15,0-1 144-15,1-3-144 0,1-2 0 0,-4-1 0 16,2-3 0-16,1-1 0 0,1-3 0 0,1-2-128 16,1-2 128-16,2-2-128 0,0-1 0 0,6-11 0 0,-4 3 0 15,-2-3 0-15,-2-2 128 0,0 0 0 16,-2-2-144-16,-3 9 144 0,-2-3 0 0,-1 0 0 0,1-1 0 15,-1 1 0-15,-1 1 0 0,0 1 240 16,-1 1-64-16,-1 6-16 0,-1-1 144 0,-1 2 16 0,1 0 16 0,1 3 0 16,-1 1 48-16,-1 1 16 0,0 1 0 15,-1 1 0-15,-1 0-112 0,1 3-32 0,1 4 0 0,0 0 0 16,0 0-256-16,0 0 128 0,-3 6-128 0,0 2 0 16,1 3 0-16,-1 3 0 0,1 3 0 0,-1 3-144 15,0 2 144-15,-2 2 0 0,1 1 0 0,-4 25 0 16,1-9 0-16,4-3 0 0,0-5 0 0,1-5 0 15,1-3 0-15,3-1 0 0,1-3 0 0,-1-8 0 16,2 1 0-16,0-1 0 0,1 0 128 0,2-2-128 0,0-2 0 16,0 0-128-16,1-1 0 0,0-3 0 0,1 0-16 0,-1-3 0 15,2-1 0-15,1-1 0 0,1-2-96 0,0-2-16 16,1-3 0-16,-1-2 0 0,0-2 64 0,0-1 0 16,0-2 0-16,0-2 0 0,-1 1 0 0,-1 0 0 15,0-1 0-15,-1 1 0 0,-2-1 192 0,0 3 0 16,0 1 0-16,-2 1 0 0,-2 2 0 0,1 2 0 15,-1 0 0-15,-1 3 0 0,-2 4 144 0,0 0 80 16,0 0 16-16,0 0 0 0,0 0-48 0,0 0 0 16,0 0 0-16,-1 7 0 0,0 2-192 0,0 1 176 15,0 1-176-15,0 1 160 0,0-1-160 0,1 0 0 16,0 1 0-16,1-1 0 0,0 0 0 0,1 0 0 0,0 0 0 0,3 0 0 16,-1-1 0-16,1 0 0 15,2 0 0-15,0-2 0 0,-1-2-384 0,2 0 0 0,1-2 0 0,1-1 0 31,0 0-576-31,1-2-128 0,1-1-32 0</inkml:trace>
  <inkml:trace contextRef="#ctx0" brushRef="#br0" timeOffset="2747.73">3832 649 12895 0,'-17'-15'1152'0,"10"8"-928"0,-2 0-224 0,0 1 0 0,1-2 3280 0,-1 2 624 0,2-1 112 0,1 0 16 16,0 3-3200-16,-1 1-640 0,3-1-192 0,4 4 0 0,0 0 0 0,0 0-240 15,0 0 32-15,0 0 0 16,0 9-2160-16,0 0-416 0</inkml:trace>
  <inkml:trace contextRef="#ctx0" brushRef="#br0" timeOffset="3532.55">3883 936 12895 0,'0'0'1152'15,"0"0"-928"-15,0 0-224 0,0 0 0 0,0 0 1584 0,0 0 272 16,0 0 48-16,0 0 16 0,0 0 16 0,0 0 16 0,0 0 0 0,0 0 0 16,0 0-752-16,6-3-160 15,1-3-16-15,0 0-16 0,0-2-240 0,1-2-32 0,2-1-16 0,0-1 0 16,-1 0-160-16,0 0-48 16,1 1 0-16,-1 1 0 0,1 1-320 0,0 1-64 0,-1 2 0 0,-2 1-128 15,0 2 128-15,0 1-128 16,-7 2 0-16,6 0 0 0,-6 0 0 0,8 3 0 0,-8-3 0 0,8 6 0 15,-2 0 0-15,0 2-192 0,-1 0 192 0,1 1-192 16,-1-1 0-16,1 1 16 0,-1 0 0 0,2-1 0 16,1-3-16-16,0 2-16 0,2-3 0 0,-1 1 0 15,2-2-112-15,1-2 0 0,1-1-16 0,2-1 0 16,0-1-80-16,-1-2-16 16,1 0 0-16,-1 0 0 0,-1-3 176 0,0-1 48 0,-1 1 0 0,-1-1 0 15,-2-1 208-15,-1 0 0 0,-1 2 0 0,-3-1 0 0,-1 1 0 0,-2 0 192 16,-1-1-64-16,-1 1-128 0,-1 2 400 0,-1 0-16 15,-2 1-16-15,-1 1 0 0,-1 2 64 0,1 2 16 16,-2 1 0-16,0 2 0 0,0 1-192 0,0 0-48 16,-1 1 0-16,1 0 0 0,0 2-208 0,2 1 128 15,-2 0-128-15,-1-1 0 0,2 2 0 0,0-1 128 16,3 0-128-16,0-1 0 0,2-2 0 0,2 1 0 16,2-1 0-16,-2-6 0 0,4 6 0 0,1-2 0 15,3-2 0-15,1 0-160 0,-1-4 160 0,1 1-160 16,1-1 160-16,1-2-160 0,0-2 160 0,0-1 0 15,1-2 0-15,-3 0 128 0,1-1 0 0,-1-1 0 16,0 0 0-16,-3 0 0 0,1-1 64 0,-2 1 0 16,1 0 16-16,-2 2 0 0,-1 1 64 0,0 2 16 0,-2 0 0 0,-1 6 0 15,0 0 96-15,0 0 32 16,0 0 0-16,0 0 0 0,0 0-160 0,0 0-48 0,0 0 0 0,0 10 0 16,0 1-208-16,0 2 128 15,0 1-128-15,0 2 0 0,-1 3 0 0,0 2 0 16,-1 2 0-16,1 2 0 0,-2 3 0 0,0 2 0 0,-2 3 0 0,1 2 0 15,0 0 0-15,-1 2 0 0,2 1 0 0,0 0 0 16,-3-1 0-16,2-1 0 0,-1-2 0 0,1-2 0 16,1-3 0-16,0 0 0 0,1-2 0 0,2-1 0 15,-1-4 0-15,1-2 224 0,1-4-64 0,0-2-16 0,0-2-144 16,0-3 0-16,-1-2 0 0,0-7 0 0,0 0 320 16,0 0 48-16,0 0 0 0,0 0 0 0,0 0 224 0,-6-5 48 15,-1-2 16-15,2-4 0 0,-1-4-368 0,2-2-80 16,-1-4-16-16,2-1 0 0,0-2-192 0,2 0 128 15,0-2-128-15,2 2 0 0,0-2 0 0,2 0 0 16,2 1 0-16,0 2 0 0,2 1-192 0,0 2 64 16,2 1 128-16,1 2-208 0,0 0-112 0,0 3 0 15,2 2-16-15,1 0 0 16,0 1-416-16,1 0-80 0,0 2 0 0,0 1-16 16,2 2-1856-16,-1 0-368 0,-1 2-80 0</inkml:trace>
  <inkml:trace contextRef="#ctx0" brushRef="#br0" timeOffset="4144.06">5472 793 16815 0,'0'0'736'0,"5"-5"160"0,0-3-704 16,3 0-192-16,2 1 0 0,-4-1 0 0,-3 0 1632 0,0 2 288 16,-2-1 64-16,0 0 16 0,0 2-432 0,-2-2-96 0,-1 3 0 0,-1 1-16 15,-1-1-480-15,0 2-80 16,-2 1-32-16,0 1 0 0,-2 2-336 0,-1 1-64 16,0 2-16-16,0 0 0 0,0 1-208 0,-1 0-48 15,1 2-16-15,1 1 0 0,2 0-176 0,2-2 0 0,-2 1 0 0,1 0 128 16,2 1-128-16,2-2 0 15,1 1 0-15,1 0 0 0,1-2 0 0,2 1 0 0,0 1-144 0,2-2 144 16,0 1 0-16,3-1-128 16,0 1 128-16,0 1 0 0,-1-2 0 0,2 1-128 0,0 0 128 0,0-1 0 15,0 1 0-15,-1-1 0 0,0 1 0 0,-1-2 0 16,1 1 0-16,-1-1 0 0,-2 0 0 0,0-1 0 16,-6-4 0-16,4 6 0 0,-4-6 0 0,3 6 0 15,-3-6 0-15,0 8 128 0,-3-1-128 0,1-1 144 16,-3 0 16-16,-2-1 0 0,-3 1 0 0,1-1 0 15,-2 1-160-15,0-1 128 0,-2 1-128 0,0-2 128 16,0 1-128-16,0-2-176 0,-1-1 48 0,-2 4 0 16,2-2-496-16,1 0-80 0,2 0-32 0,4-2 0 15,-1-1-1872-15,8-1-368 0</inkml:trace>
  <inkml:trace contextRef="#ctx0" brushRef="#br0" timeOffset="4568.14">5822 575 25791 0,'0'0'2304'0,"0"0"-1856"0,0 0-448 0,0 0 0 15,0 0 448-15,0 0-16 0,0 0 0 0,-5 3 0 16,-3 1 192-16,1 4 32 16,1 2 16-16,0 3 0 0,0 1-288 0,-2 4-48 0,1 0-16 0,0 3 0 15,1 2-32-15,-1 3-16 16,3 0 0-16,0 0 0 0,0-1-112 0,1-1-32 0,3-1 0 0,0-1 0 15,2-2-128-15,2-2 0 0,0 0 0 16,1-1 0-16,3-3 0 0,-1-1 160 0,0-2-160 0,3-2 160 16,1-3-160-16,3 0 128 0,-3-3-128 0,1-1 128 15,1-2-288-15,-1-1-64 0,1-1-16 0,1-4 0 16,1-2-192 0,-2-1-32-16,0-1-16 0,0 0 0 0,-1 0 112 0,-1 0 32 0,-1 1 0 0,1 0 0 0,-2 0 336 15,-1 0 0-15,-2 1-144 0,0 2 144 0,-2 0 272 0,-4 6 112 16,4-4 32-16,-4 4 0 0,0 0 224 0,0 0 32 15,0 0 16-15,0 0 0 0,0 0-256 0,0 0-48 16,0 0-16-16,-3 8 0 0,1-1-240 0,1 2-128 16,-1 0 128-16,1 0-128 0,1 0 0 0,1 0 128 15,1 2-128-15,1 0 0 16,1 0 0-16,0 0 0 0,1 0 0 0,0 0 0 0,2-1 0 0,0 0 0 16,2 0 0-16,1-2 0 0,0-2 0 0,-1 0-288 15,2-2 48-15,1-1 16 16,1-2-1488-16,0-1-288 0,0-3-64 0</inkml:trace>
  <inkml:trace contextRef="#ctx0" brushRef="#br0" timeOffset="4757.05">6112 626 31903 0,'-16'-11'1408'0,"8"7"304"0,-1-1-1376 0,0 1-336 0,-1-1 0 0,1 2 0 16,1 0 0-16,0 1-192 0,1 0 32 0,0 2 0 15,2 2 160-15,5-2-208 0,-5 4 80 0,1 0 128 16,4-4-976-16,-2 7-80 0,-1-2-16 0</inkml:trace>
  <inkml:trace contextRef="#ctx0" brushRef="#br0" timeOffset="4960.95">5738 754 27647 0,'0'0'2448'0,"0"0"-1952"0,0 0-496 0,0 0 0 0,0 0 384 0,0 0 0 16,0 0-16-16,0 0 0 0,0 0 272 0,0 0 64 15,7-3 16-15,1 2 0 0,1 1-496 0,4 0-96 16,-1 0-128-16,3 0 176 0,1 0-176 0,1 0 0 16,3-1 144-16,0 1-144 0,1 1 0 0,0-2-128 15,-2 1 0-15,5 1 0 16,1 1-2288-16,1 1-448 0</inkml:trace>
  <inkml:trace contextRef="#ctx0" brushRef="#br0" timeOffset="5621.46">6404 684 4607 0,'0'0'400'0,"0"0"-400"16,2-4 0-16,1-1 0 0,1 0 1632 0,-1 1 240 0,0-2 48 0,1 1 16 16,-2-1-128-16,0 1-16 0,0-1-16 0,-1-1 0 15,-1 1-464-15,0-1-96 0,0 0 0 0,-1-1-16 16,-2 0-352-16,1 0-64 0,-2 2-16 0,1-2 0 16,0 0-64-16,-2 1-32 0,1-2 0 0,0 1 0 15,-2 1-112-15,0-2-32 0,0 1 0 0,2 0 0 0,-1 3-48 16,1 0-16-16,2 2 0 0,2 3 0 15,-6-1-112-15,6 1-32 0,0 0 0 0,-5 4 0 0,0 2-128 16,2 2-16-16,0 2-16 0,2 1 0 0,-3 3-32 0,2 3 0 16,0 3 0-16,0 2 0 0,-1 2 64 0,2 4 16 15,0 1 0-15,-1 27 0 0,1-5-80 0,1-4 0 16,0-6-128-16,2-1 192 0,0-3-192 0,-1-12 0 16,2 1 128-16,-1 12-128 0,0-5 0 0,-1-3 0 15,1-2 0-15,-1-4 0 0,2-1 0 0,-1-4 144 16,-1-3-144-16,1-3 128 0,-1-1-128 0,-1-1 0 15,0-3 0-15,0-8 128 0,-1 8-384 0,1-8-64 16,-3 6-32-16,3-6 0 16,-3 6-672-16,3-6-144 0,-8 5-32 0,0-2-12528 0</inkml:trace>
  <inkml:trace contextRef="#ctx0" brushRef="#br0" timeOffset="6092">6229 1013 22511 0,'0'0'992'0,"0"0"224"0,2-5-976 0,0-1-240 0,1 1 0 0,0-1 0 16,1 1 240-16,3-1 0 0,1 0 0 0,0 0 0 15,1 1 224-15,1-2 48 0,2 0 16 0,3 0 0 16,0-1-80-16,1 0 0 0,1-1-16 0,1 2 0 0,-1-1-64 0,1 1-16 16,2 3 0-16,-2-3 0 0,0 0-352 0,-1-1 0 15,1 0 0-15,-1 0 128 0,-3-1-128 0,0 1 0 16,-1-2-176-16,-2-1 176 15,0-2-816-15,-3-1-64 0,0-1-16 0,-2 0 0 16,-1-3-352-16,-2 1-80 0,-1-2-16 0,0 0 0 16,0 0-192-16,-2 0-64 0,0 0 0 0,0 6 0 0,-2 0 1344 15,0 1 256-15,-1 0 0 0,1 2 0 0,0 1 1648 0,-2 1 224 16,0 2 48-16,-1-1 16 0,1 0-464 0,0 4-80 16,4 3-32-16,0 0 0 0,0 0-560 0,0 0-112 15,-6 6-32-15,3-1 0 0,1 4-208 0,-1 2-64 16,3 1 0-16,0 2 0 0,0 3 0 0,3 0-16 15,-2 3 0-15,1 9 0 0,1 2-16 0,-1 0 0 16,1 1 0-16,-2 16 0 0,0-7-32 0,0-2-16 16,0-5 0-16,0-9 0 0,0 3-96 0,1 10-16 0,2-4 0 0,-2-9 0 15,0-2 0-15,0 0 0 16,2 0 0-16,0 0 0 0,-1-1-64 0,1-2-128 0,0-3 176 16,-1 0-176-16,0-3 176 0,-1-2-176 15,1 0 160-15,-1-2-160 0,0-2 0 0,0-1-128 0,-1-2-16 16,-1-5 0-1,0 0-816-15,0 0-144 0,0 0-48 0,0 0-13280 0</inkml:trace>
  <inkml:trace contextRef="#ctx0" brushRef="#br0" timeOffset="6249.04">6560 1008 2751 0,'0'0'128'0,"0"-7"16"0,-1-1-144 0,1 8 0 16,3-7 0-16,-3 7 0 0,4-6 5040 0,2 0 976 15,3 0 192-15,-2 3 32 0,0-1-4880 0,1 1-976 16,1 0-192-16,0 0-32 0,1-2-352 0,-1 2-80 16,2 0-16-16</inkml:trace>
  <inkml:trace contextRef="#ctx0" brushRef="#br0" timeOffset="6625.8">6922 824 17727 0,'0'0'784'0,"0"0"176"0,0 0-768 16,4 4-192-16,1 1 0 0,-1 1 0 0,0 4 1344 0,-1-1 256 0,-3 0 32 0,0 1 16 16,0 1-544-16,1 0-96 0,-1-1-32 0,0 0 0 15,0-2-288-15,-1 2-64 0,0-1-16 0,1 0 0 16,0 0-96-16,0-2 0 0,0-7-16 0,0 8 0 16,0-8-80-16,0 0-16 0,0 0 0 0,0 0 0 15,0 0-80-15,0 0 0 0,0 0-16 0,0 0 0 16,0 0-48-16,0 0 0 0,3-5 0 0,0-2 0 0,1-2-96 0,0-1-32 15,2-1 0-15,1-1 0 16,0-1-128-16,1-1 0 0,-1-2 144 0,2 2-144 0,1 0 0 16,0 0 0-16,2 2 0 0,-1 2 0 15,-1 1 0-15,0 0 0 0,0 0 0 0,1 1 0 0,-1 2 128 16,-1 0-128-16,1 2 160 0,-1 2-160 0,1 0 256 0,-3 2-64 16,1 4 0-16,0 0 0 0,0 3-32 0,-2 0-16 15,0 1 0-15,-1 2 0 0,0 1-144 0,-1 1 0 16,-2 2 144-16,1 1-144 0,-2-1 0 0,0-1 0 15,2 3 0-15,-3-1 0 0,0 0-224 0,0 1-112 16,1 0-32-16,0-1 0 16,0-2-2352-16,1-2-480 0</inkml:trace>
  <inkml:trace contextRef="#ctx0" brushRef="#br0" timeOffset="7080.76">7418 893 11055 0,'0'0'976'0,"0"0"-784"0,0 0-192 0,3-6 0 0,2-1 2256 0,-1 0 416 0,1 0 80 0,0-2 0 15,3 0-992-15,-2 1-208 0,2-1-32 16,-1-2-16-16,-1-2-368 0,-1 4-80 0,-1-2-16 0,1 0 0 16,-2 0-192-16,-1 0-32 0,-1 0-16 0,0 1 0 15,-1 1-112-15,0 2-32 0,0 1 0 0,-1-1 0 0,-1 3-144 0,2 4-48 16,-4-3 0-16,-2 3 0 15,-2 5-96-15,0 1-32 0,-2 2 0 0,0 2 0 0,0 2-208 0,1-1-128 16,1 1 128-16,-2 3-128 16,-1 1 0-16,2 2 0 0,0 0 0 0,0 1 0 0,0 1 0 0,0 4 0 15,4-2 0-15,2-1 0 0,0-1 0 0,3-5 0 16,1-1 0-16,2 0 0 0,1-3 0 0,3-3 0 16,1 0 0-16,2-2 0 0,2-2-160 0,3-2 160 15,0-3-192-15,3 0 192 0,-1-3-192 0,2-3 192 16,2-3-192-16,-1-1 192 0,0-2-160 0,0-1 160 15,2-3-128-15,-1 1 128 0,-1-2-192 0,0 0 32 16,1 1 16-16,-8 5 0 0,1 0 144 0,1 2 0 16,-1 0 0-16,-2 2-128 0,-2 2 128 0,-1 0 0 15,-2 2 0-15,0 0 0 0,-3 3 0 0,-4 1 0 16,0 0 0-16,0 0 0 0,3 6-144 0,-2 1 144 16,-1 2-160-16,-1 0 160 0,-2 0-320 0,1 1 16 15,-3 1 16-15,-1 0 0 16,1 1-2192-16,-1-2-432 0,0 0-96 0</inkml:trace>
  <inkml:trace contextRef="#ctx0" brushRef="#br0" timeOffset="7473.6">7886 777 23039 0,'-12'-6'1024'0,"7"5"192"0,0-1-960 0,-1 0-256 31,-4-1 0-31,1 2 0 0,1 1 656 0,-2 1 96 0,-1 2 16 0,-1 1 0 0,0 0 80 0,-1 2 32 16,2-1 0-16,0 2 0 0,2 1-208 0,0 1-32 15,1-1-16-15,1 1 0 0,2 0-240 0,1 0-64 16,0 0 0-16,2-1 0 0,2 1-192 0,1-1-128 16,1 0 128-16,3-1-128 0,1 0 0 0,3-2 144 15,0 1-144-15,2-1 0 0,1 0 144 0,0-1-144 16,0 1 0-16,1-1 144 0,2 0-144 0,0 1 0 15,1-2 0-15,-3 1 0 0,-2 1 0 0,-1 0 0 16,-2 1 0-16,0-1 0 0,-1 1 0 0,-2-1 0 16,-5-5 0-16,2 7 0 0,-2-7 128 0,-1 7-128 15,-2-2 192-15,-1-1-64 0,-3 1 80 0,-2-1 16 16,-2 1 0-16,-1-1 0 0,-1-1-48 0,-1 1-16 0,-1-1 0 16,1 0 0-16,0-1-160 0,-1 1 0 15,2-1 0-15,1-1 0 0,1 0 0 0,2 0 0 0,1-1-224 0,1 0 80 31,7 0-688-31,0 0-128 0,0 0-16 0,0 0-8608 0,0 0-1712 0</inkml:trace>
  <inkml:trace contextRef="#ctx0" brushRef="#br0" timeOffset="7787.52">8207 724 24879 0,'0'0'2208'0,"0"0"-1760"15,0 0-448-15,0 0 0 0,0 0 1264 16,0 0 160-16,-8-1 48 0,0 2 0 0,1 3-336 0,-3 2-64 15,0 0-16-15,-1 2 0 0,0 1-528 0,0 1-96 16,1 0-32-16,-1 0 0 0,1 1-240 0,4 2-160 16,0-1 192-16,2 0-192 0,0 0 0 0,3-1 0 15,1-1 0-15,4 0 0 0,3 0 0 0,0 0 0 16,-2-4 0-16,2 1 0 0,0-2 0 0,0 1 0 0,2-1 0 0,0 1 0 16,1-2 0-16,0 0 0 15,0 1 0-15,3 1 0 0,-1-2 0 0,0 0 0 16,0 1 0-16,-1 0 0 0,-1 0 0 0,-2 0 0 15,-2 1 0-15,-6-6 0 0,6 5 128 0,-6-5-128 16,0 0 0-16,0 0 0 0,-5 7 272 0,0-2-48 16,-3 0-16-16,-1 0 0 0,-1 1-48 0,-3-1-16 15,1 1 0-15,1-1 0 0,-2 1-144 0,1-1-272 0,0 1 64 0,0-1 16 32,-2 0-1824-32,1-1-352 0,0 1-80 0</inkml:trace>
  <inkml:trace contextRef="#ctx0" brushRef="#br0" timeOffset="8557.31">9161 802 21023 0,'0'0'928'0,"0"0"192"0,0 0-896 0,-5-2-224 16,0 1 0-16,1 1 0 0,4 0 1136 0,0 0 176 0,0 0 32 16,-2 6 16-16,0 2-400 0,-1 1-96 0,-2 1-16 0,2 1 0 15,1 0-336-15,0 1-80 0,-1 1-16 0,2-1 0 16,0 0-208-16,1-1-32 0,0 0-16 0,0-1 0 16,0-1 0-16,0-1 0 0,1-2 0 0,-1-6 0 15,0 0 96-15,0 0 32 0,0 0 0 0,0 0 0 0,7 3 32 0,-1-1 0 16,1-4 0-16,0-1 0 0,-1-2-112 0,2-2-16 31,2-1 0-31,0-2 0 0,-1-2-64 0,2-2 0 0,2-1-128 0,0-2 192 0,1 0-192 0,-3-1 0 16,2-1 0-16,1 2 0 0,-2 1 0 0,0 2 0 15,-2 2 0-15,0 2 0 0,-3 2 0 0,1 3 0 16,0 0 0-16,-2 3 0 0,-6 2 0 0,7 2-128 16,0 2 128-16,-1 1 0 0,0 3-128 0,-1 1 128 15,1-1 0-15,-1 2 0 0,0 1 0 0,-1 1 0 31,-1 2 0-31,1-1 0 0,-1-1 0 0,1 0 0 16,0 0 0-16,0-1 0 0,1-1 0 0,1-1 0 16,1-1 0-16,-3-2 0 0,1-1 0 0,-5-5 0 15,7 4 0-15,0-2 0 0,-7-2 144 0,7-1-144 16,1 0 128-16,1-3-128 0,0-2 160 0,-1-1-160 16,1 0 192-16,1-3-192 0,1-2 240 0,1-1-64 0,1-3-16 15,2 1 0-15,-3-2-160 0,3 1 192 0,2-1-192 0,0 2 192 16,-2 2-64-16,0 1-128 0,-1 1 192 0,1 1-64 15,-1 2 48-15,-3 4 0 0,-1 0 0 0,0 2 0 16,-3 1-32-16,1 1 0 0,1 1 0 0,-2 2 0 16,-1 3-144-16,0 0 0 0,-1 1 144 0,1 2-144 15,-1 3 0-15,1 1 0 0,-1 0 0 0,0 1 0 16,-1-1-224-16,0 0-112 0,1-1-32 0,0 0 0 16,1-2-720-16,-1-3-128 0,4-1-48 0</inkml:trace>
  <inkml:trace contextRef="#ctx0" brushRef="#br0" timeOffset="9608.03">10155 598 14735 0,'-6'-2'1312'16,"0"0"-1056"-16,-3 0-256 0,0 1 0 0,-1 0 2656 0,2 2 480 16,-2 1 80-16,0 3 32 0,0 3-1536 0,-1 1-304 15,0 0-64-15,1 2-16 0,1 0-640 0,0 1-128 16,2 2-32-16,-1 0 0 0,0 3-256 0,2 1-48 15,-1-1-16-15,2 1 0 0,0-3-208 0,2 1 128 16,1-1-128-16,1 0 0 0,-1-1 0 0,2-3 0 16,2-2 0-16,0 0 0 0,1-2 192 0,1-1-64 15,2-2-128-15,1-1 192 0,0-1-192 0,2-2 176 16,0-3-176-16,1-1 160 0,1-1-160 0,0-1 128 16,0-3-128-16,1-1 128 0,1-2-128 0,1-1 0 0,1-1 0 0,-2-1 0 15,-2 0 0-15,0 0 0 0,-1 1 0 0,0 1 0 16,-3 1 0-16,0 2 0 0,-2 1 0 0,1 2 0 15,-1 2 0-15,-1 0 160 0,-4 5-32 0,0 0-128 16,0 0 368-16,0 0-48 0,0 0 0 0,0 0 0 0,0 0-144 0,0 9-48 16,-1 1 0-16,0 2 0 15,-1 0-128-15,-1 0 0 0,1 2 0 0,0-1 0 0,1 0 0 16,0 0 128-16,-1 0-128 0,2 2 0 0,3-3 0 16,0 0 0-16,0-1 0 0,2-1 0 0,-1-2 0 0,3-1 0 15,-1-1 0-15,2-1 0 0,1 0 0 0,-2-2 0 16,2-1 0-16,0-1-176 0,0-1-16 0,1-1-16 15,0-2 0-15,4-3 0 0,0-1 64 0,2-3 16 16,-5 1 0-16,1-2 0 0,0-1-64 0,1-2 0 16,0-2 0-16,0-1 0 0,2-3 32 0,-1 0 0 15,-1-1 0-15,5-5 0 0,-3-2 160 0,-3 8 0 16,0-1 0-16,1-1 0 0,-2 3 0 0,-3 0 144 16,0 1-16-16,-1 4-128 0,-2 1 400 0,2-1-16 15,-5 1-16-15,1 5 0 0,-2 0-64 0,0 2-16 16,-1 6 0-16,0 0 0 0,0 0-160 0,0 0-128 15,-4 6 192-15,1 1-192 0,-3 2 0 0,2 1 0 16,-1 2 0-16,0 3 0 0,-1 0 0 0,2 3 0 16,1-1 0-16,-1 2-144 0,-2 0 144 0,-1 5 0 0,3-2 0 0,1 0 0 15,0-1 0-15,3-2 0 0,3-2 0 0,0 0 0 16,-3-2 0-16,2-1 0 0,4-2 0 0,-1-1 0 16,-1-1-160-16,3-1 0 0,1-1 0 0,3-2 0 15,2 0-192-15,1-1-32 0,2-2-16 0,0-2 0 16,3-3 144-16,-2-2 16 0,0 1 16 0,-2-3 0 15,0 0 224-15,-1-2-192 0,0-1 192 0,1-2-192 0,-3-1 192 16,1 0 0-16,0 0 0 0,2-4 0 0,-1 0 0 0,-3 2 0 16,0 1 0-16,-4 2 0 0,0 1 416 0,-3 2-32 15,1 0 0-15,-2 2 0 0,-1 1 192 0,-2 5 48 16,0 0 0-16,0 0 0 0,0 0-176 0,0 0-16 16,0 0-16-16,0 0 0 0,-4 8-240 0,1 1-48 15,0 0-128-15,-1 2 192 0,0 1-192 0,0 1 0 16,1-1 0-16,1 0 0 0,1 0 0 0,1 0 0 15,0 0 0-15,2-1 0 0,-1 0 0 0,2 0 0 16,2-1 0-16,-1 0 0 0,0-2 0 0,1 0 0 16,-1-2 0-16,2 0 0 0,0-3 0 0,1-1 0 15,2 0 0-15,2-3 0 0,0 0-192 0,1-1 64 16,1-1 128-16,1-2-208 0,1 0 80 0,0-3 128 0,3-2-208 0,0-1 80 16,1 0 128-16,0-1-208 0,-2-2 80 0,0 0 128 15,-2-1 0-15,0 2 0 16,-3 1 0-16,-1 0 0 0,-5 3 0 0,1 1 0 15,-2 1 0-15,0 0 0 0,-2 0 0 0,-1 1 0 16,-1 1 192-16,-1 5-64 0,0 0 128 0,0 0 0 16,0 0 16-16,0 0 0 0,-4 4-272 0,1 0 128 0,-3 2-128 15,1 1 0-15,-1 3 0 0,1 1 0 0,-1 0 0 0,3 1 0 16,-3 4 0-16,3-1 0 0,0 1 0 0,1-1 0 16,1-2 0-16,1 0 0 0,2-1 0 0,1-1 0 15,0-1 0-15,4-1 0 0,-3 0 0 0,3-2 0 0,1-2-224 16,-1-1 0-16,1 0 0 0,1-2 0 15,1-1-448-15,1-1-96 0,1-3 0 0,0-2-16 16,1 0-2528-16,1-3-496 0</inkml:trace>
  <inkml:trace contextRef="#ctx0" brushRef="#br0" timeOffset="9843.58">11152 518 12895 0,'0'0'1152'0,"0"0"-928"15,0 0-224-15,0 0 0 0,-3-4 1904 0,3 4 336 16,0 0 64-16,0 0 0 0,0 0-1024 0,0 0-192 16,2-6-64-16,-2 6 0 0,2-5 288 0,0-1 48 15,0 1 16-15,-1-1 0 0,0 1-80 0,-1 5-16 16,1-5 0-16,-1 5 0 0,0-4-624 0,0 4-128 16,-2-4-16-16,-1 0-16 0,-1 2-144 0,-2 0-32 15,1 1 0-15,-2 1 0 0,-2 2-320 0,0 0 0 16,1 0 0-16,-2 2 0 0,0 0 0 0,1 2-208 0,0-1 16 0,1 1 16 31,2 0-1552-31,-1 1-304 0,0 0-64 0</inkml:trace>
  <inkml:trace contextRef="#ctx0" brushRef="#br0" timeOffset="10063.34">10424 672 35935 0,'-9'-9'1600'0,"9"9"320"0,0 0-1536 0,0 0-384 16,-4-3 0-16,4 3 0 15,0 0-352-15,0 0-144 0,0 0-16 0,4-3-16 0,0-1 528 0,4 2-128 16,5-1 128-16,3 1 0 0,3 0-160 0,3-1 32 16,2 2 0-16,4 0 0 15,3 0-2576-15,0 0-512 0</inkml:trace>
  <inkml:trace contextRef="#ctx0" brushRef="#br0" timeOffset="10455.75">11339 631 27647 0,'0'0'2448'0,"0"0"-1952"0,0 0-496 0,5 7 0 15,0 0 0-15,0-1 0 0,1 2 0 0,-1 1 0 16,2 2 256-16,0 1-32 0,1-1-16 0,1 2 0 16,0 2 80-16,1 0 16 0,-1-2 0 0,2 0 0 15,2-1-112-15,0 0-32 0,0-2 0 0,3 0 0 16,0-1-160-16,0-2 0 0,1-3 0 0,0 0 128 0,-2-1-384 0,-1-2-64 16,0-1-32-16,1 0 0 15,-3-3-464-15,0 0-80 0,-1-1-32 0,-1-1 0 16,0-2 288-16,-3-1 64 0,-1 0 16 0,-3 2 0 0,-1-3 560 0,-2 1 0 15,-1 0 0-15,-1 2 0 0,-1-1 592 0,-2 2 32 16,0 0 0-16,-1 3 0 0,2 1 288 0,-3 1 64 16,0 1 16-16,-2 2 0 0,-1 2-192 0,-3 1-32 15,1 1-16-15,-2 1 0 0,1 1-320 0,0 0-64 16,-1 2-16-16,-1 2 0 0,1-1-176 0,1 1-48 16,0 0 0-16,1 0 0 0,1 0-128 0,1 0 0 15,0-1 0-15,1 0 0 0,1-1-144 0,1 1-64 16,1 0-16-16</inkml:trace>
  <inkml:trace contextRef="#ctx0" brushRef="#br0" timeOffset="10753.47">12103 758 24879 0,'0'0'2208'0,"0"0"-1760"0,0 0-448 0,0 0 0 0,0 0 656 0,1 7 48 16,1-1 16-16,-2-6 0 0,5 6-16 0,0-1 0 16,2 0 0-16,2-1 0 0,0-1-128 0,2-1-48 15,2 0 0-15,2-1 0 0,2-1-144 0,0 0-48 16,1 0 0-16,2 0 0 0,1-1-144 0,-1-2-16 15,2 2-16-15,0 1 0 0,0-1-160 0,0 1 0 16,-1-1 0-16,-1 0 128 0,-6 1-128 0,0 0 0 16,-3 0-160-16,-3 1 160 15,-1 1-2064-15,-7-2-320 0</inkml:trace>
  <inkml:trace contextRef="#ctx0" brushRef="#br0" timeOffset="12985.84">2878 1442 8799 0,'0'0'384'0,"0"0"96"0,0 0-480 0,0 0 0 0,0 0 0 0,0 0 0 0,0 0 704 0,-5 5 64 16,5-5 0-16,0 0 0 0,0 0-240 0,0 0-32 16,0 0-16-16,0 0 0 0,0 0-224 0,0 0-64 15,0 0 0-15,0 0 0 0,0 0 208 0,0 0 48 16,0 0 0-16,0 0 0 0,7 3-128 0,-2 0 0 15,-5-3-16-15,9 3 0 0,1-1 16 0,-1-1 0 16,-2-1 0-16,3 0 0 0,1 0-32 0,0 0 0 16,-1 0 0-16,5-1 0 0,0 1-48 0,-2 0-16 15,0-2 0-15,3 2 0 0,-1-2-48 0,0 2-16 16,1 0 0-16,0 0 0 0,2 0-160 0,1 0 192 0,-2 0-192 0,4 0 192 16,0 0-192-16,1 1 0 0,1 0 0 0,3 1 0 15,2-2 0-15,-8 0 0 16,3-2 0-16,0 1 0 15,0 0 0-15,0 0 0 0,0-1 0 0,10 0 0 0,-2 0 0 0,-3 0 0 0,-2 1 0 0,-1 0 0 16,-1 0 0-16,2 0 128 0,-1 0-128 16,1 0 0-16,2 0 0 0,-7 1 128 0,2-1-128 0,2 0 0 31,3-1 128-31,-3 1-128 0,-1-1 128 0,0 1-128 0,0-1 160 0,0 0-160 0,-1-1 192 0,1 2-192 16,0 0 160-16,0 0-160 15,1-1 128-15,8 0-128 16,-1 1 0-16,-3 1 128 0,0-1-128 0,-1 1 0 15,2-2 0-15,-8 2 0 0,1-1 0 0,0 0 0 16,-1 0 0-16,0 1 0 0,0-2 0 0,0 0 0 0,1 0 0 0,1-1 128 16,-1 1-128-16,1 1 0 0,0 0 0 0,1 0 0 15,0 0 0-15,1 0 0 0,0 1 0 0,2 0 128 16,-1 0-128-16,2-1 0 0,1-1 192 0,-2 1-64 16,-1 1 0-16,-1-1 0 0,2-1-128 0,-3 1 0 15,1-1 0-15,1 1 0 0,0 0 0 0,2-1 0 16,-1 2 0-16,2 0 0 0,1 0 0 0,1 0 0 15,1-1 0-15,0 0 0 0,0 0 0 0,-1 0 0 16,-3-1 0-16,1 1 0 0,-1 0 0 0,-1 0 0 16,1-1 0-16,-2 2 0 0,1 0 0 0,0 0 0 15,2 0 0-15,1 2 0 0,1-1 0 0,-1-1 0 16,-1 0 0-16,0 0 0 0,-1 0 0 0,-2 0 0 16,1-1 0-16,-2 1 0 0,-1 0 0 0,2-2 128 15,-1 1-128-15,1 0 0 0,-1 1 128 0,0 0-128 16,0-1 128-16,1 1-128 0,1 0 192 0,0 0-32 15,0-1-16-15,-1 1 0 0,2 0-16 0,-3-1 0 16,-3 0 0-16,1 0 0 0,-1 0 16 0,0 0 0 16,0-1 0-16,0 1 0 0,-4-1-144 0,3 1 192 0,0 0-192 15,1-1 192-15,0 2-192 0,1 0 160 0,1 0-160 0,2 0 160 16,-1 0-32-16,2-1 0 0,1 0 0 0,-1 1 0 16,-3-2-128-16,2 0 0 0,-2 0 144 0,0 0-144 15,0 0 128-15,0 1-128 0,-1-1 128 0,0 1-128 16,0 0 128-16,2 1-128 0,-1 0 128 0,1 1-128 15,1 0 0-15,1 1 144 0,1-1-144 0,2-1 0 16,-3 0 128-16,0 0-128 0,-2-1 0 0,-1-1 0 16,0 1 160-16,-1 0-160 0,0 0 128 0,1-1-128 0,1 1 128 15,-1 1-128-15,0 1 0 0,3 0 128 0,-1 0-128 0,2 0 0 16,-1 0 0-16,2-1 128 0,0 0-128 0,-2 0 128 16,1 1-128-16,-3-1 128 0,1-1-128 0,0 0 0 15,-1-1 0-15,-1 1 0 0,0-1 128 0,1 1-128 16,-2 1 128-16,2 1-128 0,-1-1 144 0,2 1-144 15,0 0 160-15,2 0-160 0,2-1 128 0,-2 0-128 16,0 0 0-16,-1-1 0 0,-3 0 144 0,0 0-144 16,-1-1 128-16,1 0-128 0,-2 0 0 0,0 1 0 15,0 0 128-15,1 1-128 0,0 0 0 0,0 0 0 16,1-1 0-16,-1 1 128 0,1 1-128 0,2-1 0 16,0 0 0-16,1 0 128 0,1 1-128 0,-2-2 0 15,-3-1 0-15,0 0 128 0,-1-2-128 0,1 3 0 16,1 0 0-16,-1 0 0 0,-1 0 0 0,1 0 0 15,0 0 0-15,0 1 0 0,1 0 0 0,1 1 128 0,2-1-128 16,-1 0 0-16,1 0 0 0,-1-1 0 16,1 0 0-16,0 0 0 0,-3-1 0 0,0 1 0 15,-1-1 0-15,-1 0 0 0,0 1 0 0,1 0 128 0,-1-1-128 0,3-1 0 16,-3 2 0-16,1 1 0 0,0 1 0 0,3-1 0 16,-2 0 0-16,2 0 128 0,2 0-128 0,0 0 0 15,-1-1 0-15,0 0 0 0,-2-1 0 0,-2 0 0 16,0 1 0-16,1 0 0 0,-1-2 128 0,0 2-128 15,-1 0 0-15,1 0 0 0,-2 1 0 0,1 0 128 0,1 0-128 0,0 0 0 16,0 1 0-16,1 0 0 0,1 3 0 0,0-3 0 16,1-2 0-16,0-1 128 0,-3 1-128 0,-1 0 0 15,-1 0 144-15,0 0-144 0,-1 0 128 0,0 0-128 16,0 0 160-16,-1 1-160 0,-1 0 208 0,0 0-48 16,0 0-16-16,0 1 0 0,-2-1 48 0,0 1 0 15,-1 1 0-15,1 0 0 0,-1 1 0 0,2-2 16 16,-2 0 0-16,1 0 0 0,-1 0 64 0,0 0 16 15,-3-1 0-15,0 0 0 0,-1 0 32 0,-1 1 16 16,-1 0 0-16,-1 0 0 0,-1-1 16 0,-1 0 0 16,1 0 0-16,-3 0 0 0,-5 0-64 0,0 0-16 15,0 0 0-15,6 1 0 0,-6-1-112 0,0 0-32 16,0 0 0-16,5 3 0 0,-5-3-128 0,0 0 192 16,0 0-192-16,0 0 192 0,0 0-192 0,0 0 0 15,0 0 144-15,0 0-144 0,0 0 0 0,0 0 0 0,0 0 0 0,0 0 128 16,0 0-128-16,0 0-160 15,0 0 160-15,0 0-208 16,0 0-368-16,0 0-80 0,0 0-16 0,0 0 0 16,0 0-1776-16,0 0-368 0,-4 5-64 0</inkml:trace>
  <inkml:trace contextRef="#ctx0" brushRef="#br0" timeOffset="14048.8">2137 2972 1839 0,'0'0'0'0,"0"0"160"0,0 0-160 0,0 0 0 0,0 0 0 16,0 0 0-16,0 0 2048 0,0 0 384 0,0 0 80 0,0 0 16 16,0 0-1200-16,0 0-240 0,0 0-64 0,0 0 0 15,-1-4-192-15,1 4-64 0,1-6 0 0,-1 2 0 16,0 4-192-16,2-6-32 0,-1 1-16 0,2 1 0 0,-3 4-112 0,3-5-32 16,0 1 0-16,-3 4 0 0,0 0-64 0,6-5-32 15,-1 2 0-15,-5 3 0 0,6-3-32 0,-6 3-16 16,5-4 0-16,-5 4 0 0,7-1 144 0,-7 1 48 15,5 0 0-15,-5 0 0 0,8 4-160 0,-1 0-16 16,-2 0-16-16,1 1 0 0,-6-5-240 0,5 9 0 16,-1 1 0-16,1-2 0 0,-2 1 0 0,0 1 0 15,0 0 0-15,-1 0 0 0,-1-1 0 0,1-1 0 16,-2 0 128-16,0 0-128 0,-2 0 192 0,1-1-64 16,-1 0-128-16,2-7 192 0,-4 5-48 0,1 1-16 15,0-1 0-15,-1 0 0 0,0-1-128 0,4-4 160 16,-5 2-160-16,5-2 160 0,-8 4-160 0,8-4 128 15,0 0-128-15,0 0 128 0,-11-1 64 0,11 1 0 0,-9-5 0 0,4 1 0 16,5 4 128-16,-6-8 48 16,2-1 0-16,1 2 0 0,2-2 96 0,2 1 32 15,-1-1 0-15,2-1 0 0,0 0-96 0,1 2-16 16,-1-1 0-16,0 3 0 0,3 1-224 0,0-5-160 16,-1 1 192-16,-1 5-192 0,0-2 0 0,4 1 0 15,-3 0 0-15,-4 5 0 0,9-3 0 0,-9 3 0 0,9-2 0 0,-9 2 0 16,10 0 0-16,-10 0 0 0,10 4 0 0,-10-4 0 15,8 9 0-15,-2-1 0 0,-6-8 0 0,5 11 0 16,1 0 0-16,-5 0 0 0,-1 0 160 0,0-1-160 16,-1-2 0-16,-1 1 0 0,-2 1 0 0,0-1 0 15,0 0 128-15,-1 0-128 0,1-3 128 0,-2 1-128 0,1-1 128 0,-2-1-128 16,1-2 0-16,6-3 128 0,-9 6-128 0,1-3 0 16,8-3 144-16,-8 2-144 0,8-2 128 0,-9 0-128 15,-2-2 160-15,3-1-160 0,8 3 128 0,-7-7-128 16,0-1 0-16,1 1 144 0,3-3 128 0,1 0 32 15,-1 0 0-15,2 0 0 0,2-1-32 0,0 1 0 16,2 0 0-16,0 0 0 0,-1 0-272 0,3 2 160 16,0 0-160-16,2 0 128 0,-2 2-128 0,2 0 0 15,-2 2 0-15,-5 4 0 0,9-5 0 0,-9 5 0 16,10-4 0-16,-10 4 0 0,10-1-176 0,-10 1 176 16,9 0-128-16,-9 0 128 0,8 2 0 0,-8-2 0 15,0 0 0-15,8 8 0 0,-8-8 0 0,6 10 0 16,-6-10 0-16,2 11 0 0,-3-2 0 0,-1 0 0 15,-2 0 128-15,0 0-128 0,-3-1 0 0,2-2 128 16,-2 1-128-16,2-2 0 0,5-5 0 0,-7 5-128 16,2-1 0-16,5-4 0 15,0 0-512-15,0 0-80 0,0 0-32 0,0 0-9184 16,0 0-1840-16</inkml:trace>
  <inkml:trace contextRef="#ctx0" brushRef="#br0" timeOffset="15083.89">2113 2980 5519 0,'0'0'496'0,"0"0"-496"15,0 0 0-15,0 0 0 0,0 0 2112 0,0 0 320 0,0 0 64 0,-6 1 0 16,6-1-1136-16,0 0-224 16,0 0-48-16,0 0-16 0,0 0-400 0,0 0-80 0,0 0-16 0,0 0 0 15,0 0-80-15,0 0-32 16,0 0 0-16,0 0 0 0,0 0-80 0,0 0-32 0,0 0 0 0,0 0 0 15,0 0-64-15,0 0-16 0,0 0 0 0,0 0 0 16,9 2 0-16,0 0 0 0,0 0 0 0,0-2 0 16,0 0-48-16,1 1-16 0,0 0 0 0,-2 0 0 15,1-1-80-15,5 0 0 0,0 0-128 0,-3-1 192 16,1 1-192-16,7 0 128 0,-1 0-128 0,-5 0 0 0,1 0 144 0,10 1-144 16,0-1 128-16,-7 0-128 0,3 0 0 15,10-1 128-15,-3-1-128 0,0-1 0 16,-2 3 0-16,-1-1 128 0,-1-1-128 0,1 0 0 0,2 0 0 0,-1-1 0 15,0 1 128-15,2 0-128 0,-1 0 0 0,-1 1 0 16,1 1 0-16,0-1 128 0,2 0-128 0,-1-2 0 16,-1 1 0-16,-7 1 128 0,1 0-128 0,0 0 0 15,0 0 0-15,-1 2 0 0,0-2 0 0,-1 0 0 16,-2 0 0-16,2-1 128 0,-1 1-128 0,0 0 0 16,-2-1 0-16,1 1 0 0,-1 0 192 0,0 0-32 15,1 1-16-15,-3-1 0 0,1 0 0 0,1-1 0 0,-1 1 0 16,-1 1 0-16,-1 0 64 0,0 0 16 15,-1 0 0-15,0 0 0 0,-1 0 16 0,0 0 0 0,-1 0 0 0,0 0 0 16,-2 0 0-16,1 0 0 16,-1 0 0-16,-1 0 0 0,-6 0-64 0,0 0-16 0,8 0 0 0,-8 0 0 15,0 0-160-15,0 0 0 16,6 1 0-16,-6-1 128 0,0 0-128 0,0 0 0 0,0 0 0 0,0 0 0 31,0 0-784-31,0 0-96 0,0 0-16 0,0 0-12336 0</inkml:trace>
  <inkml:trace contextRef="#ctx0" brushRef="#br0" timeOffset="16276.84">3388 2914 10127 0,'0'0'896'0,"0"0"-704"0,0 0-192 0,0 0 0 15,0 0 1280-15,0 0 208 0,0 0 48 0,0 0 16 16,0 0-144-16,0 0-16 0,-4 8-16 0,1-1 0 15,0 1-624-15,1 0-128 0,1 1-32 0,-1 0 0 0,0 2-208 0,1 0-32 16,0-1-16-16,0 1 0 0,1-1-32 0,1-1-16 16,-1-9 0-16,3 9 0 0,-2 0-16 0,-1-9 0 15,0 0 0-15,3 10 0 16,-3-10 80-16,0 0 16 0,5 5 0 0,-5-5 0 0,0 0 16 0,0 0 16 16,0 0 0-16,0 0 0 0,0 0-32 0,6-2-16 15,-6 2 0-15,5-8 0 0,0-1-32 0,-1 1 0 16,-1-1 0-16,-1 0 0 0,1-2-64 0,0 3 0 15,1-1-16-15,3-5 0 0,-2-2-240 0,0 0 176 16,-1 5-176-16,0 5 160 0,-1-1-160 0,2-2 128 16,0 2-128-16,-5 7 128 0,5-7 48 0,-5 7 0 0,0 0 0 15,0 0 0-15,0 0 80 0,0 0 32 16,0 0 0-16,0 0 0 0,10 2-288 0,-10-2 128 0,9 6-128 16,-9-6 0-16,7 8 0 0,-2 1 0 15,1 0 0-15,-2 1 0 0,-1 0 0 0,1 0 0 0,0-1 0 0,-1-1 0 16,1 1 0-16,0 0 0 15,0-1 0-15,1-1 0 16,-5-7 0-16,5 6 0 0,1-2 0 0,0 2 0 0,-6-6 0 0,0 0 0 0,9 4 0 16,-9-4 0-16,9 1 128 0,-9-1-128 0,9-1 0 0,-9 1 0 15,10-2 0-15,-2-2 160 0,-2-2-160 0,1-2 128 16,-2 0 0-16,1-1-128 0,-1-1 192 0,1-1-64 16,0-2 16-16,0-1 0 0,0 2 0 0,1 1 0 15,-2 0-144-15,1 1 0 16,-1 1 0-16,1 0 128 0,-3 1-128 0,2 3 0 0,-5 5 144 0,5-7-144 15,-5 7 176-15,7-4-48 0,-7 4 0 0,0 0 0 0,0 0-128 16,0 0 128-16,8 4-128 0,-1 3 128 0,-1 0-128 0,-2 3 0 16,-1 0 0-16,1 1 0 0,-1 0 0 0,-1 2 0 15,0-1 0-15,0 3 0 0,1 1 0 0,0-2 0 16,0 1 144-16,2-2-144 0,-1-1 0 0,2 0 0 16,0-1 0-16,1-2 0 0,-2 0 0 0,1-3 128 15,-1 1-128-15,2-2 0 0,-1 0 0 0,1-1 0 16,-7-4 0-16,9 0 128 0,-9 0-128 0,9-3 144 15,-1-1-144-15,0-2 160 0,-1 1-160 0,-1-3 192 16,1-1-192-16,-3 1 192 0,2-3-48 0,-1-1 0 0,2-1 0 16,-2-2 0-16,1-3-144 0,-2 0 128 15,2 3-128-15,-1 1 128 16,0-1-128-16,0 2 128 0,1 0-128 0,-1 1 128 0,0 2-128 0,-1 1 0 16,0 2 0-16,1 1 0 0,-1 2 0 0,-4 4 0 0,0 0 0 0,0 0 0 15,0 0 0-15,0 0 0 16,6 2 0-16,-1 2 0 0,0 2 0 0,-2 1 0 0,0 1 0 15,1 1 0-15,-2 2 0 0,0 0 0 0,0 0 0 0,3 0 0 16,-4 1 0-16,2 0 0 0,0 0 0 0,1-1 0 16,-1 0 0-16,1-2 0 0,1-1 0 0,-1-2 0 15,-1 0 0-15,-3-6 0 0,0 0 0 0,6 4 128 16,-6-4-128-16,6 2 192 0,-6-2-192 0,8 0 192 16,-1-2-64-16,-1-1-128 0,0-3 192 0,-1-1-64 0,1-1-128 15,-2 0 160-15,1 1-160 0,-1-1 160 0,0-2-160 0,-1 2 0 16,-1 2 0-16,-1 0 0 0,1 2-240 0,-2 4-80 31,2-5 0-31,-2 5-16 0,0 0-1248 0,0 0-240 0,0 0-48 0,0 0-8416 16,0 0-1680-16</inkml:trace>
  <inkml:trace contextRef="#ctx0" brushRef="#br0" timeOffset="17767.79">4083 2955 2751 0,'0'0'128'0,"0"0"16"0,0 0-144 0,0 0 0 0,-4 0 0 0,-5 0 0 16,1 0 2832-16,8 0 544 16,-4 2 96-16,-5-2 32 0,9 0-1968 0,-7 0-400 0,1 0-80 0,0 0-16 15,1 0-16-15,5 0 0 0,-9 0 0 0,9 0 0 16,-9 0 0-16,9 0-16 0,0 0 0 0,0 0 0 16,-10 1-224-16,10-1-32 0,0 0-16 0,0 0 0 15,0 0-304-15,0 0-64 0,0 0-16 0,0 0 0 16,0 0-224-16,0 0-128 0,0 0 128 0,8 1-128 15,0-1 0-15,1 1 0 0,4-1 0 0,0 0 128 16,2-1-128-16,-3 0 192 0,3 0-64 0,8-2 0 16,1-1 48-16,-5 2 16 0,0 0 0 0,14-1 0 0,-3 0-16 15,-10 0 0-15,2-1 0 0,0 0 0 0,0 1-48 16,0 1-128-16,2-1 192 0,-1 0-64 0,0 1-128 0,1 0 0 16,2-1 0-16,-1-1 128 15,1 1-128-15,1 1 0 0,0 0 0 0,2-2 0 0,2 1 0 0,1 1 0 16,0 0 0-16,-2-1 0 0,1 0 0 0,-1 0 0 15,0 0 0-15,-3-1 0 0,1 1 0 0,-2 0 0 16,0-2 0-16,1 1 0 0,-1-1 0 0,-1 2 0 16,1 0 0-16,-2 0 0 0,0-1 0 0,0 1 128 15,2-1-128-15,-2 0 0 0,-1 1 0 0,-1 1 0 16,-3 0 0-16,-2-1 0 0,0 1 0 0,-1 0 0 16,-1 0 128-16,-2 1-128 0,-2 0 0 0,0-1 0 0,0 1 0 0,-1 0 0 15,-2 2 0-15,1-1 0 16,-2 0 0-16,-2 0 128 0,1 0-128 0,-2 0 0 0,-4 0 144 0,0 0-144 15,0 0 0-15,5 1 128 0,-5-1-128 16,4 2 0-16,-4-2 0 0,0 0 0 0,0 0 0 0,0 0 128 16,0 0-128-16,0 0 0 0,0 0 0 15,6 2 0-15,-6-2 0 0,0 0-208 0,0 0 80 0,0 0 128 32,0 0-560-32,0 0 16 0,0 0 0 0,0 0 0 0,0 0-384 15,0 0-80-15,0 0-16 0,3 4 0 0,-3-4-112 16,0 0-16-16,0 0-16 0,0 0 0 0,0 0 240 0,0 0 48 15,0 0 16-15,4 5 0 0,-4-5 416 0,0 0 64 0,0 0 32 0,0 0 0 16,0 0 352-16,0 0 0 0,0 0 0 0,0 0 0 0,0 0 160 0,0 0 0 16,0 0 0-16,0 0 0 0,0 0 272 0,0 0 48 15,0 0 16-15,0 0 0 0,0 0 160 0,0 0 48 16,0 0 0-16,0 0 0 0,0 0 64 0,0 0 0 16,0 0 16-16,0 0 0 0,0-5-144 0,0 1-16 15,0 4-16-15,1-5 0 0,0 1-176 0,2 0-48 16,0-1 0-16,0 2 0 0,1 0-160 0,0-1-32 15,0 2-16-15,1 0 0 0,0 0-176 0,1-1 160 16,-6 3-160-16,7 0 160 0,0 0-160 0,0 2 128 16,-7-2-128-16,7 3 128 0,0 0-128 0,0 0 0 0,-7-3 144 0,4 6-144 15,1-1 192-15,0 1-16 16,-5-6-16-16,3 8 0 0,0-2 0 0,0 2 0 0,-3 0 0 0,0 0 0 16,0 0-32-16,-1 0 0 15,-2-2 0-15,1 1 0 0,-1 0-128 0,0-2 160 0,-1 1-160 0,4-6 160 16,-5 4-160-16,-1-1 160 15,1 1-160-15,-1-1 160 0,1 0-160 0,-2-1 128 0,1 1-128 0,-1-2 128 16,0 0-128-16,2-1 0 0,-1 1 0 0,6-1 128 16,-6-1-128-16,6 1 0 0,-4-2 144 0,4 2-144 15,-5-4 160-15,1 1-32 0,4 3-128 0,-4-4 192 16,2-2 0-16,2 6 0 0,0-6 0 0,1 0 0 16,0-1-48-16,1 2-16 0,2-1 0 0,0 1 0 15,1 1-128-15,-1-1 0 0,0 1 0 0,2 0 0 0,-1 1 0 16,1 1 0-16,0 0 0 0,1 0 0 0,-7 2 0 15,8 0 0-15,-2 0 0 0,-6 0 0 0,8 2-144 0,-1 0 144 16,-7-2 0-16,6 4 0 0,1 2 0 0,-2-1-128 16,-5-5 128-16,5 6 0 0,-5-6 0 0,3 6 0 15,-3-6 0-15,2 8 0 0,-2-8 0 0,-1 8 0 16,-1-2 0-16,0 0 0 0,-2-1 0 0,0 0 0 16,0-2 0-16,-2 0 144 0,1 1-144 0,-1-2 160 15,1-1-160-15,-1-1 160 0,2 0-160 0,4 0 0 16,-6 0 0-16,6 0 0 0,0 0 0 0,0 0 0 15,0 0 0-15,0 0 0 16,-4-3-528-16,4 3-144 0,0 0-32 0,0 0-14608 0</inkml:trace>
  <inkml:trace contextRef="#ctx0" brushRef="#br0" timeOffset="19529.41">2052 3596 15263 0,'0'0'672'0,"0"0"144"0,-1-6-656 0,1 2-160 0,0 4 0 0,0-5 0 15,-1-1 960-15,1 2 176 0,1-2 16 0,-1 6 16 16,0-5-112-16,1 0-32 0,2 0 0 0,-3 5 0 16,1-6-288-16,-1 6-64 15,1-5-16-15,-1 5 0 0,0 0 64 0,0 0 16 16,0 0 0-16,0 0 0 0,0 0-128 0,0 0-32 0,0 0 0 0,0 0 0 16,0 0-176-16,-4 7-32 0,0 2-16 0,1 1 0 15,-1 2-96-15,0 1-32 0,0 2 0 0,-1 0 0 16,2 2-48-16,0 0-16 0,-1 2 0 0,3-1 0 15,0-1-160-15,2 0 0 0,1-1 144 0,1 0-144 16,-1-3 0-16,2 0 0 0,3-1 0 0,-3-1 128 16,1-1-128-16,0-2 176 0,2-2-176 0,-1 0 192 15,-6-6-192-15,9 4 0 0,-2-1 0 0,2-1 128 0,-1-2-128 0,1-2 160 16,0 0-160-16,0-2 160 0,0-2-160 0,-1 0 160 16,0-2-160-16,1 0 160 0,0 1-160 0,-2-3 192 15,0-1-192-15,0-1 192 0,-1-2-192 0,0 0 160 16,-3-2-160-16,1-2 160 0,0 2-160 0,-1-1 0 15,0 1 0-15,-1 0 128 0,1 2-128 0,-2 2 0 16,0 1 0-16,-1 1 0 0,0 1 0 0,0 1 0 16,0 2 0-16,0 6 0 0,-1-6 224 0,1 6-32 15,0 0-16-15,0 0 0 0,0 0 32 0,0 0 16 16,0 0 0-16,-2 7 0 0,-1-1-224 0,1 2 128 16,1 1-128-16,-1 2 0 0,1 0 128 0,1 1-128 15,0 1 0-15,0 0 144 0,0 1-144 0,1-1 0 0,0 0 0 0,1 0 0 16,0 2 0-16,2-2 0 0,-2-1 0 15,1-1 0-15,0-1 0 0,1 0 0 0,0-2 0 0,-1 0 0 32,2-1-256-32,-1-1-128 0,2 0-16 0,-6-6-16 0,6 4-2112 15,1 0-416-15,0-2-96 0</inkml:trace>
  <inkml:trace contextRef="#ctx0" brushRef="#br0" timeOffset="19733.71">2477 3704 11967 0,'0'0'1072'0,"0"0"-864"15,0 0-208-15,0 0 0 0,0 0 2576 0,0 0 480 16,0 0 80-16,-4 3 32 0,0 3-1200 0,0 0-240 16,1 2-64-16,0 2 0 0,2 1-720 0,0 0-160 15,0 0-16-15,0 1-16 0,1 0-304 0,0 1-64 16,0 1-16-16,0 1 0 0,2 0-128 0,0-1-32 16,-2 0 0-16,1 3 0 0,2-1-80 0,-2-4-128 15,-2-1 176-15,0 0-10352 16,2-2-2048-16</inkml:trace>
  <inkml:trace contextRef="#ctx0" brushRef="#br0" timeOffset="20677.05">5557 3317 21359 0,'0'0'944'16,"0"0"208"-16,0 0-928 0,0-6-224 0,0 1 0 0,0-1 0 0,0 6 1056 0,0 0 160 16,4-3 48-16,-4 3 0 0,0 0-304 0,0 0-64 15,0 0-16-15,0 0 0 0,0 0-432 0,-4 5-64 16,0 2-32-16,0 2 0 0,1 1-32 0,0 1-16 15,-1 0 0-15,1 2 0 0,1 2 16 0,0 1 0 16,1-1 0-16,-1 1 0 0,2 1-144 0,2-1-32 16,0 2 0-16,1-3 0 0,0 0-144 0,1-2 160 15,1-1-160-15,0-1 160 0,0 0-160 0,2-1 160 16,-1-1-160-16,3-3 160 0,0 0 0 0,1-2 0 16,1 2 0-16,-1-3 0 0,1-1-160 0,0-2 128 15,0-1-128-15,0-1 128 0,0 0 0 0,0-3-128 16,-1 0 192-16,2-2-64 0,-5-2-128 0,1 1 192 15,0-3-192-15,-1-1 192 0,0-2-192 0,-1 1 192 16,-2-1-192-16,0 0 192 0,0-1-192 0,-2 2 0 16,0 0 144-16,-1 2-144 0,-1 1 208 0,0 1-16 0,0 0-16 0,0 3 0 15,-1 0 240-15,1 6 48 0,-2-4 16 0,2 4 0 16,0 0-32-16,0 0-16 0,0 0 0 0,0 0 0 16,0 0-240-16,-5 4-64 0,2 2 0 0,1 0 0 15,0 2-128-15,1 1 0 0,0 0 0 0,1 1 0 16,0 1 0-16,2 0 0 0,0 0 0 0,1 1 0 0,-1 0 0 15,2 0 0-15,0 1 0 0,1-1 0 16,-1 1-240-16,1-1-16 0,2 1-16 0,0-2 0 31,-1 0-496-31,2 0-80 0,0-2-32 0,-1 0 0 0,0 0-1376 0,0-1-288 0,-1-3-48 0,3 4-10784 16</inkml:trace>
  <inkml:trace contextRef="#ctx0" brushRef="#br0" timeOffset="21006.68">5936 3625 9215 0,'0'0'400'0,"0"0"96"0,0-6-496 0,2-1 0 16,0 2 0-16,0-1 0 0,1 1 2944 0,1 1 512 0,0-1 80 15,-4 5 32-15,5-3-1568 0,1 1-304 16,1-1-64-16,-1 3-16 0,1 2-800 0,-1 0-176 0,2 0-16 0,1 2-16 16,-4 0-240-16,2 0-48 0,-3 2-16 0,1 0 0 15,-2 1-32-15,-1-1 0 0,-2 2 0 0,-1 1 0 16,-1 1-16-16,-2 0 0 15,-2 0 0-15,1 1 0 0,-3 0 80 0,0 0 16 0,0 0 0 0,1 0 0 16,-1-2 0-16,0 0 0 0,1-1 0 0,0-1 0 16,2-1 144-16,0 0 16 0,1-3 16 0,4-3 0 0,0 0-176 15,0 0-32-15,0 0-16 0,0 0 0 16,0 0-128-16,0 0-32 0,0 0 0 0,0 0 0 16,9 3-144-16,0-2 0 0,1-1 144 0,2-1-144 15,3-1 0-15,0 0 0 0,2-1 0 0,0-2 0 0,2 1 0 16,0-1 0-16,0 2 0 0,-2-1 0 15,-2-1-496-15,0 1-16 0,-1-1 0 16,0 2 0-16,1 0-2560 0,-1 0-512 0</inkml:trace>
  <inkml:trace contextRef="#ctx0" brushRef="#br0" timeOffset="22090.44">3514 2231 7359 0,'0'0'320'0,"5"-7"80"15,-2-2-400-15,1 2 0 0,-3-3 0 0,3 2 0 0,-2 0 2544 0,0 2 416 0,-2 6 96 0,3-7 16 16,-3 7-1360-16,5-6-272 0,-5 6-48 0,0 0-16 15,0 0-336-15,0 0-64 0,0 0-16 0,0 0 0 0,0 0-352 0,0 0-80 16,0 0-16-16,3 13 0 0,-1 2-64 0,-1 2-32 31,1 1 0-31,-2 1 0 0,-2 1-48 0,0 2-16 0,0 1 0 0,0 0 0 0,0 0-112 0,1-1-32 16,-1-1 0-16,1-3 0 0,-1-4-208 0,1-1 176 16,1-2-176-16,1-2 160 0,0 0-160 0,-1-9 160 15,0 0-160-15,0 0 160 0,0 0 144 0,0 0 16 16,7 8 16-16,-7-8 0 0,0 0-16 0,0 0-16 15,10 0 0-15,-1-3 0 0,-1 0-64 0,1-1-16 16,-1-2 0-16,1 0 0 0,1-2-32 0,-1-1 0 16,1-2 0-16,0-1 0 0,0-2-64 0,1-1-128 15,0 0 176-15,0 1-176 0,-1-2 144 0,-3 7-144 16,-2 1 0-16,4-6 144 0,-2 2-144 0,-1 4 0 16,-3 0 0-16,-3 8 0 0,3-8 0 0,-3 8 0 15,0 0 0-15,0 0 0 0,0 0 0 0,0 0 0 16,-6-3 0-16,6 3 0 15,-10 0 0-15,3 2-304 0,7-2 48 0,-10 4 16 0,1 2 112 0,0 1 128 0,0-1-208 0,2 2 80 16,1 0 128-16,-1 0 0 16,2 1-144-16,1 0 144 0,0 0 0 0,2 0 0 0,2-9 0 15,-2 9 0-15,2-9 0 0,1 13 0 0,1-5-160 0,-2-8 160 16,6 9 0-16,-1-2 0 0,1-1 0 16,4 3 160-16,-1-2-160 0,1-1 160 15,1 0-160-15,0-1 160 16,1 1-16-16,2-2 0 0,-1 1 0 0,0-1 0 15,1 0 64-15,1 1 16 0,-1-1 0 0,1 2 0 0,2-3 16 0,-6-1 0 16,0 0 0-16,-1 2 0 0,0-2-48 0,-2 0-16 16,0 1 0-16,0 0 0 0,-3-1-176 0,-5-2 192 15,6 2-192-15,-6-2 192 0,0 0-192 0,0 0 0 16,0 0 144-16,3 4-144 0,-3-4-176 0,3 6-96 16,-3-6-32-16,-1 10 0 15,-1-1-2000-15,-1-1-384 0,-2 2-96 0</inkml:trace>
  <inkml:trace contextRef="#ctx0" brushRef="#br0" timeOffset="23221.78">8521 2835 2751 0,'0'0'256'0,"0"0"-256"0,5-5 0 0,-5 5 0 16,2-4 2384-16,1-2 432 0,1 1 96 0,-1-1 16 15,0 0-880-15,1-1-160 16,0 1-32-16,1-1-16 0,-2 0-384 0,0 2-80 0,-1 1-16 0,-2 4 0 15,2-6-272-15,1 2-48 0,-1-1-16 0,-2 5 0 16,0 0-288-16,0 0-64 0,0 0-16 0,0 0 0 16,0 0-144-16,0 0-16 0,0 0-16 0,0 0 0 15,0 7-160-15,-1 2-48 0,0 2 0 0,-1 1 0 16,1 0 48-16,-1 2 16 0,-2 2 0 0,0 0 0 16,-1 2-64-16,1 0-16 0,-1 1 0 0,2 1 0 15,1 1-256-15,1-1 160 0,-1-1-160 0,4 0 128 16,-1-1-128-16,1-1 0 0,1 0 0 0,2-2 128 0,-1 1-128 0,1-3 0 15,0 0 0-15,0-2 0 0,2-2 144 0,0-2-144 16,0 1 160-16,2-1-160 0,1-3 208 0,2-1-48 16,-2 0-16-16,2-2 0 0,0-1-144 0,1-1 192 15,3-2-192-15,-2 1 192 0,0-3-48 0,1-1 0 16,0 1 0-16,-1-3 0 16,1-1 0-16,-2-1 0 0,-1-1 0 0,-1-2 0 0,0-1 32 0,-1 0 0 15,-1-2 0-15,-2-1 0 0,0-2-16 0,-2 0 0 16,0 0 0-16,-2 2 0 0,-1-1-160 0,-1 3 192 15,1-1-192-15,-2 2 192 0,0 0-192 0,-2 1 0 16,1 1 0-16,0 1 0 0,0 1 0 0,0 2 0 0,0 1 0 16,0 2 0-16,0 0 0 0,1 5 0 15,0 0 0-15,0 0-176 16,-2-5-272-16,2 5-48 0,0 0-16 0,0 0 0 16,0 0-560-16,0 0-112 0,0 0-32 0,0 0-9248 15,0 0-1856-15</inkml:trace>
  <inkml:trace contextRef="#ctx0" brushRef="#br0" timeOffset="23460.97">8788 2834 21183 0,'-9'-4'1888'0,"9"4"-1504"16,-5-2-384-16,5 2 0 15,-3-2 768-15,3 2 64 0,0 0 32 0,0 0 0 0,0 0 400 0,0 0 80 16,3-4 0-16,2 0 16 0,3 1-784 0,-2 0-144 16,2-2-48-16,2 3 0 0,0-1-176 0,1 1-32 15,-1-1-16-15,-1 1 0 0,2-1-160 0,-2 1 0 16,0 1 0-16,-1-1 0 16,-2 1-432-16,-6 1-112 0,6-1-32 0,-6 1-8304 15,5-2-1664-15</inkml:trace>
  <inkml:trace contextRef="#ctx0" brushRef="#br0" timeOffset="23724.05">8360 2796 24191 0,'0'0'1072'15,"0"0"208"-15,-6 0-1024 0,6 0-256 0,0 0 0 0,0 0 0 16,-5 0 528-16,5 0 48 0,0 0 16 0,0 0 0 0,0 0-16 0,0 0 0 16,0 0 0-16,7 2 0 0,2 0-192 0,2-1-32 15,2 0-16-15,0-1 0 0,-1 1-96 0,1-1-32 16,0 0 0-16,1 0 0 0,2-1-208 0,-1 1 144 16,-1-1-144-16,1 1 128 0,-1 0-304 0,0-1-64 15,0-1-16-15,0 1-8640 16,1-1-1744-16</inkml:trace>
  <inkml:trace contextRef="#ctx0" brushRef="#br0" timeOffset="23991.26">9305 2900 21183 0,'0'0'1888'0,"0"0"-1504"0,0 0-384 0,7-3 0 16,3 1 1152-16,0 0 144 0,-2 1 48 0,1 0 0 16,-1 0-768-16,2 0-128 0,2 0-48 0,-1-1 0 15,0 1-400-15,2 0 0 0,0 0 0 0,-1 0-8192 16,-1 1-1520-16</inkml:trace>
  <inkml:trace contextRef="#ctx0" brushRef="#br0" timeOffset="24179.95">9302 3082 27647 0,'0'0'2448'0,"0"0"-1952"16,0 0-496-16,0 0 0 0,0 0 448 0,0 0 0 15,0 0 0-15,0 0 0 0,0 0-16 0,0 0-16 16,10 1 0-16,-1 0 0 0,2 2-272 0,1-3-144 16,1-1 160-16,2-1-160 0,0 0 0 0,1 0 0 15,0-1-176-15,1-1 176 16,-1 2-2560-16,1 0-384 0</inkml:trace>
  <inkml:trace contextRef="#ctx0" brushRef="#br0" timeOffset="24729.91">10795 2735 19455 0,'0'0'864'0,"0"0"176"0,1-6-832 0,-1 6-208 16,1-5 0-16,-1 5 0 0,3-7 1664 0,-3 7 272 0,0 0 64 0,3-5 16 15,-3 5-368-15,2-5-80 0,-2 5-16 0,0 0 0 16,0 0-512-16,0 0-96 0,6 0-32 0,-6 0 0 15,5 6-240-15,-1 0-48 0,1 2-16 0,-2 1 0 16,0 2-224-16,1 1-64 0,-1 2 0 0,-1 2 0 16,-1 0-96-16,0 1-32 0,3 0 0 0,-2 0 0 15,-1-1-192-15,0 1 144 0,-1-1-144 0,1 2 128 0,0-3-128 0,0 1 0 32,2-2 0-32,-1-1 0 0,0-1-176 0,0-1-112 0,0 0-32 0,1-1 0 15,0-1-1728-15,-1-1-368 0,0-2-64 0,-2-6-12240 16</inkml:trace>
  <inkml:trace contextRef="#ctx0" brushRef="#br0" timeOffset="24965.94">10723 3143 24879 0,'0'0'1088'0,"0"0"256"0,-5-1-1088 0,1 0-256 16,4 1 0-16,0 0 0 0,0 0 1552 0,0 0 256 0,0 0 48 0,0 0 16 15,0 0-720-15,0 0-160 16,0 0-32-16,7-3 0 0,1 1-464 0,2 1-112 0,2-2 0 0,4-1-16 16,-1 1-96-16,3 0-16 0,0-2 0 0,2 2 0 15,1-1-80-15,0 0-32 16,0 1 0-16,0 0 0 0,0 1-144 0,0-1 0 0,-2 2 0 0,1 1 0 31,0 0-432-31,-2 1-112 0,-3 2-32 0,-2 0 0 0,-1 0-2560 0,-1 2-512 0</inkml:trace>
  <inkml:trace contextRef="#ctx0" brushRef="#br0" timeOffset="25342.98">10861 3333 22111 0,'0'0'976'0,"-3"-3"208"0,-2-3-944 0,2 1-240 15,0-2 0-15,2 2 0 0,1-2 2176 0,0 7 400 16,1-5 80-16,2-1 16 0,2 2-1840 0,1 0-384 15,1 1-64-15,2 1 0 0,0 0-384 0,3 1 144 16,-2 1-144-16,2 0 0 0,0 1 0 0,-2 1 0 16,-2 0 0-16,1 2 0 0,-2 1 0 0,-2 0 0 15,0 2 0-15,-3 0 0 0,-1-1 128 0,-2 2-128 16,-2 1 0-16,-2 1 0 0,-1 1 144 0,-2 2-144 16,-1 0 0-16,-1 1 144 0,-1 2-144 0,1-2 0 0,0-1 0 0,2 0 0 15,0-2 144-15,1-1-144 0,3-2 160 0,-2 0-160 16,3-1 592-16,-1-1 32 15,0-2 0-15,4-4 0 0,-2 5-48 0,2-5-16 0,0 0 0 0,0 0 0 16,0 0-240-16,0 0-64 0,0 0 0 0,4 4 0 16,2-1-48-16,1 0-16 0,0-2 0 0,3-1 0 15,1 0-192-15,1-1 128 0,3-1-128 0,0 1 0 16,2 0 0-16,0 0 0 0,3-1 0 0,0 0 0 16,0 1 0-16,-1-2 0 0,1 1-176 0,0 0 176 15,-1 0-1776-15,-2 0-224 16,-1 1-48-16,5-2-13456 0</inkml:trace>
  <inkml:trace contextRef="#ctx0" brushRef="#br0" timeOffset="26302.75">11603 2772 13823 0,'1'-11'1216'16,"-1"11"-960"-16,1-7-256 0,0 1 0 0,1 1 1600 0,0 0 256 15,1-1 64-15,-3 6 16 0,0 0-64 0,0 0-16 0,0 0 0 0,0 0 0 16,0 0-816-16,0 0-160 16,0 0-48-16,0 0 0 0,1 7-304 0,0 3-64 15,0 2-16-15,1 2 0 0,-2 2 0 0,1 0 0 0,1 1 0 0,-2 1 0 16,0 2-80-16,0 0-32 15,1 2 0-15,-1 1 0 0,0-1-144 0,2-1-48 16,0-1 0-16,0 0 0 0,-2-3-144 0,0 1 0 0,2-5 144 0,-1-1-144 16,0-1 144-16,2-1-144 0,-1-1 192 0,0-3-192 15,-2-6 224-15,0 0-64 16,0 0-16-16,0 0 0 0,0 0 64 0,0 0 16 0,5 3 0 16,-5-3 0-16,7-4 32 0,1 0 0 0,-3-3 0 0,2 0 0 15,-1-3-64-15,2-1 0 16,0-2 0-16,1-3 0 0,1-1-64 0,-1-2-128 0,1-1 176 0,1-1-176 0,0-1 128 0,0 2-128 15,-1 2 0-15,-2 0 0 0,1 3 0 0,-2 0 0 16,0 3 0-16,-1 2 0 0,-2 2 0 0,-1 1 0 16,-3 1 0-16,0 6 0 0,0 0 0 0,0 0 0 15,0 0-192-15,0 0 192 0,-6 2-144 0,-1 1 144 16,0 1-128-16,0 3 128 0,-2-1-128 16,-1 2 128-16,0 2-128 0,-2 0 128 0,0 0 0 0,0 0-128 15,1-1 128-15,0 0 0 0,2 1 0 0,-1 0 0 16,4-1 0-16,0-1 0 0,2-1 0 0,0 0 0 0,3 0 0 15,1-7 0-15,0 6 0 0,4 1 0 0,0-2 0 16,1 0 128-16,2-1 48 0,1 1 16 16,-1-1 0-16,3 0 0 0,1 1-64 0,1 1-128 0,-1 0 192 15,2-1-64-15,-1 1-128 0,1 0 128 0,0 2-128 0,0 1 128 16,0 1-128-16,1 0 192 16,-2 0-192-16,0 0 192 0,0 1-64 0,-1-2 0 15,0 1 0-15,0-1 0 0,-1 0-128 0,0-1 128 16,-3-1-128-16,1 0 128 0,0-2-128 0,-2 1 128 0,0-2-128 0,-1 1 128 15,-5-5-128-15,6 4 0 0,-6-4 144 0,0 0-144 16,0 0 0-16,0 0 0 16,0 0 0-16,0 0-192 15,0 0-496-15,0 0-96 0,0 0-32 0,0 0 0 0,1 7-2144 16,-1-7-432-16,0 0-96 0</inkml:trace>
  <inkml:trace contextRef="#ctx0" brushRef="#br0" timeOffset="26805.23">12230 3010 23951 0,'0'0'2128'0,"0"0"-1696"16,0 0-432-16,0 0 0 0,0 0 576 0,0 0 16 15,0 0 16-15,0 0 0 16,0 0 288-16,6 0 48 0,-6 0 16 0,8-1 0 0,0-1-320 0,-1 1-64 15,0-1-16-15,1 0 0 0,-1 0 16 0,1-2 0 16,0 0 0-16,-1 0 0 0,2-3-160 0,-1 2-32 16,1-2 0-16,0 0 0 0,-2 1-112 0,2-1-16 0,-2-1-16 0,-1 0 0 15,0-2 0-15,-2 1 0 16,-1 1 0-16,1 1 0 0,-2-1-16 0,-2 1 0 16,-1 1 0-16,-1 0 0 0,-2 1-16 0,1-1 0 0,-1 2 0 0,-1 0 0 15,-1 2-32-15,-1 1-16 0,-2 1 0 0,0 1 0 16,0 0-16-16,-1 3 0 0,0 0 0 0,0 2 0 15,0-1-144-15,0 2 128 0,0-1-128 0,1 2 128 16,1 1-128-16,0 1 0 0,0 1 0 0,2 2 0 16,1 1 128-16,2 0-128 0,-2 1 0 0,3-2 128 15,0 0-128-15,1 0 0 16,1 2 0-16,3-3 0 0,-1 0 0 0,3-1 0 0,-2-1 0 0,3 0 0 16,0-2 0-16,3 1 128 0,1-1-128 0,1 0 128 15,1-4-128-15,1-1 0 0,2 1 144 0,0-2-144 16,0-1 0-16,4-1 0 0,-1-1 0 0,1-1-128 15,0-2-384-15,0 1-64 0,0-1 0 0,-1-1-16 16,1-1-1584-16,-1-1-320 16,-2-1-64-16,3-3-11744 0</inkml:trace>
  <inkml:trace contextRef="#ctx0" brushRef="#br0" timeOffset="27417.57">12562 2688 2751 0,'0'0'256'0,"-2"-4"-256"16,-2 0 0-16,2-1 0 0,0 0 5536 0,0-1 1056 15,0 1 224-15,0-1 32 0,1 1-4608 0,1-1-944 16,0 1-176-16,1-1-32 0,2 2-416 0,-1-1-80 16,1 1-16-16,2 0 0 0,0 1-288 0,1 0-64 15,0 0-16-15,2-2 0 0,0 2-16 0,-1 0-16 16,2 2 0-16,1 0 0 0,-3 1-48 0,0 1 0 15,1 1 0-15,-1 0 0 0,-7-2-128 0,5 5 192 16,-5-5-192-16,3 7 192 0,-3 1-64 0,-1 2 0 16,-2 1 0-16,-3 1 0 0,0 0-128 0,-3 1 128 15,-1 2-128-15,0-2 128 16,3-3-128-16,-1-2 160 0,0 1-160 0,-1 0 160 0,3-1-160 0,-1-2 0 16,2 1 144-16,-1-2-144 0,2 0 256 0,-1-1 0 15,2 0-16-15,3-4 0 0,0 0-48 0,0 0 0 16,0 0 0-16,0 0 0 0,0 0-192 0,0 0 176 15,6 3-176-15,0-1 160 0,2-2-160 0,1 0 0 0,1-2 0 16,1 0 128-16,1-1-128 0,2 1 0 16,-1-1 0-16,1 0 0 0,0-1 0 0,0 1 0 0,0-1 0 0,2-1 0 15,-2 1 0-15,1-1 0 0,1 2 0 16,-2-1 0-16,-2 0 0 0,0 2 0 0,-1 0 0 0,-2 0 0 16,-1 0 0-16,-2 1 128 0,-6 1-128 0,0 0 0 0,0 0 128 15,0 0-128-15,0 0 128 0,0 0-128 0,0 0 0 0,0 0 0 16,0 0 0-16,0 0 0 15,0 0 0-15,-5 2-320 0,-1-1 48 0,1 1 16 16,-1-1-448-16,6-1-96 0,-5 2-16 16,5-2-10000-16,-5 4-2016 0</inkml:trace>
  <inkml:trace contextRef="#ctx0" brushRef="#br0" timeOffset="29303.95">13523 2929 26831 0,'0'0'576'0,"0"0"128"0,13-8 32 0,-13 8 32 0,0 0-608 0,7 0-160 0,1-2 0 15,-1 1 0-15,1 0 704 0,0 0 128 16,1 0 0-16,1 0 16 0,1 0-576 0,-2-1-112 0,4 2-32 16,0 1 0-16,0 0-128 0,0 0 0 15,0-1-192-15,1 1 192 16,-3 0-2144-16,0 1-304 0,0-1-64 0</inkml:trace>
  <inkml:trace contextRef="#ctx0" brushRef="#br0" timeOffset="29492.8">13606 3097 12895 0,'0'0'1152'0,"0"0"-928"16,0 0-224-16,0 0 0 0,-5 1 3456 0,5-1 656 0,0 0 128 0,0 0 32 0,0 0-2464 0,0 0-480 15,0 0-112-15,0 0 0 0,0 0-576 0,0 0-96 16,0 0-32-16,8 0 0 0,2 0-304 0,1 0-64 16,3-1-16-16,1-1 0 0,1 0-128 0,4 0 0 15,2 0 0-15,3-1 0 0,-1-1-192 0,4 1-128 16,0-1-32-16,0-2 0 15,-2 1-2512-15,-4-1-496 0</inkml:trace>
  <inkml:trace contextRef="#ctx0" brushRef="#br0" timeOffset="30057.97">15193 2791 16575 0,'0'0'1472'0,"-1"-6"-1168"15,1 1-304-15,0-1 0 16,0 6 1200-16,1-5 176 0,0-2 32 0,-1 2 16 0,0 5 416 0,0 0 80 16,0-6 0-16,0 6 16 0,0 0-608 0,0 0-128 0,0 0-32 0,0 0 0 15,0 0-400-15,0 0-96 0,0 0-16 0,0 0 0 16,0 0-224-16,0 0-48 16,-1 8-16-16,0 1 0 0,0-1-128 0,0 3-32 15,-1 2 0-15,0 0 0 0,2 0-48 0,2 0-16 16,-1 0 0-16,0 1 0 0,0 0-144 0,1 2 0 0,1-1 0 0,1-1 128 0,-1-1-128 15,1 0 0-15,2 1 0 0,-2 0 0 16,0-2 0-16,0 0 0 0,0 0-160 0,2 0 160 16,0-2-736-1,0-1-48-15,-1 0-16 0,1 0 0 0,-1-2-2016 0,1 0-416 16,-1-3-80-16</inkml:trace>
  <inkml:trace contextRef="#ctx0" brushRef="#br0" timeOffset="30310.03">15037 3157 29487 0,'0'0'2624'0,"-7"-3"-2112"16,2-1-512-16,0 2 0 0,5 2 576 0,0 0 16 16,0 0 0-16,0 0 0 0,0 0 272 0,0 0 48 15,0 0 16-15,0 0 0 0,8-1-608 0,2 0-128 16,1 0-32-16,3 0 0 0,4 0-16 0,2 1 0 15,2-2 0-15,2-1 0 0,2 0 48 0,3-1 0 0,-4-2 0 0,0 3 0 16,0-2-192-16,-1 2 128 16,0 0-128-16,-1 0 128 0,-2-2-128 0,-2 3 0 0,-3 0 0 15,0 1 128 1,-2 1-496-16,-1 1-96 0,-2 0-32 0,-1 1 0 16,-1-1-1856-16,-9-1-368 0,6 3-80 0</inkml:trace>
  <inkml:trace contextRef="#ctx0" brushRef="#br0" timeOffset="30718.93">15142 3359 11055 0,'0'0'976'0,"-4"-4"-784"16,1 0-192-16,-1-1 0 0,4 5 4336 0,0 0 816 16,0-6 160-16,2 0 48 0,0 1-4016 0,2 0-784 15,2 1-176-15,1 1-16 0,3-1-144 0,1 2-32 16,1 2 0-16,3 0 0 0,-2 0-192 0,-1 1 0 15,0 1 0-15,-2 2 0 0,-1-1 0 0,-2 0 0 16,0 1 0-16,-3 1 0 0,1 2 0 0,-3 0 0 16,-1 2 0-16,-2 1 0 0,-1 0 128 0,-3 2-128 15,0 2 0-15,-3 2 0 0,-2 1 128 0,-2 1-128 16,-3 1 0-16,-2-1 0 0,0-1 0 0,-1-2 0 0,2-2 0 16,0 0 0-16,3-2 208 0,2-2-48 15,1-1-16-15,2-1 0 0,2-2 432 0,0 0 64 0,6-5 32 16,0 0 0-16,0 0-144 0,0 0-16 0,0 0-16 0,0 0 0 15,0 0-176-15,10 1-16 0,0-1-16 0,2-1 0 16,3 1-144-16,0-3-16 0,3 1-128 0,0 0 192 16,3-1-192-16,0-1 0 0,1-1 128 0,-1 1-128 15,-1-1 0-15,1 1 0 0,0-1 0 0,-3 2 0 16,1 1 0-16,-3 1 0 0,0 0 0 0,-2 0 0 16,-1-1-800-1,-1 1-48-15,-1 0-16 0,-1 0-10080 0,-1 3-2032 0</inkml:trace>
  <inkml:trace contextRef="#ctx0" brushRef="#br0" timeOffset="31692.35">16267 2724 19343 0,'0'0'1728'0,"0"0"-1392"16,1-6-336-16,0 1 0 0,-1 5 832 0,0-5 112 15,0 5 16-15,0 0 0 0,0-4 176 0,0 4 32 16,0 0 16-16,0 0 0 0,0 0-464 0,0 0-80 0,0 9-32 0,-1 2 0 15,0 1-160-15,1 2-16 16,0 3-16-16,0-1 0 0,-1 1-16 0,1 1 0 16,0 1 0-16,0-1 0 0,0-2-112 0,0 1-32 15,1-1 0-15,1-1 0 0,-1 1-64 0,1-1-32 0,0 1 0 0,1-3 0 16,-1-1-160-16,2-2 160 0,-1-1-160 0,1-2 160 16,-1 0-160-16,0 0 192 0,-3-7-192 0,5 4 192 15,-5-4-64-15,0 0-128 0,0 0 192 0,6 1-64 16,-6-1 0-16,7-1-128 0,0-1 192 0,-1-2-64 15,1-1 0-15,-1-2-128 0,1-1 192 0,1-2-64 16,-1-1-128-16,2-1 192 0,-1-2-192 0,2 0 192 16,1-1-192-16,0-1 0 0,0 0 0 0,0-1 0 15,-1 0 0-15,2 0 0 0,-2 1 0 0,0 1 0 0,-2 2 0 16,0 1 0-16,-4 2 0 0,1 2 0 0,-2 2 0 16,-3 6 0-16,1-5 0 0,-1 5 0 0,0 0 0 0,-4-2 0 15,-3 1 0-15,1 2 0 0,-2 1 0 0,-2 3-176 16,1 0 176-16,-1 1-128 0,-1 0 128 0,0 2-128 15,0 0 128-15,0 1-128 0,0-1 128 0,1 1 0 16,1-1 0-16,0 1 0 0,2-2 0 0,1 1 0 16,0 0 0-16,3-2 0 0,1 0 0 0,2-6-128 15,0 0 128-15,1 8 0 0,1-2 0 0,1 0 0 16,2-1 0-16,1 1-128 0,2-2 128 0,1 2 0 16,1-1 0-16,2 1 128 0,1 0-128 0,0 1 0 15,0 1 128-15,2-1-128 0,1 1 128 0,1 1-128 0,-2 1 160 16,0-2-160-16,0 1 192 0,-1 1-64 15,0 0-128-15,-1-1 192 0,-2-1-48 0,0-2-16 0,-1 2 0 0,-1-2 0 16,-1 2-128-16,-2-1 128 0,0 0-128 0,-1 0 128 16,0-1-128-16,-2-2 0 15,-3-4 0-15,5 5 128 0,-3 2-288 0,-2-7-64 0,0 0-16 0,0 0 0 16,0 0-1856-16,0 0-368 16,0 0-80-16</inkml:trace>
  <inkml:trace contextRef="#ctx0" brushRef="#br0" timeOffset="32100.39">17004 2583 12895 0,'0'0'1152'0,"-1"-6"-928"15,-2 1-224-15,3 5 0 0,-2-6 800 0,0 1 112 16,0 0 32-16,2 5 0 0,-4-4-32 0,0 1 0 16,-1-1 0-16,0 2 0 0,5 2-176 0,-5-1-32 0,-2-1-16 0,0 2 0 15,1 1 48-15,-1 1 16 16,1-1 0-16,-1 3 0 0,0 0 144 0,2 0 48 16,-4 2 0-16,1 1 0 0,1 0-176 0,0 3-48 0,-3 1 0 0,1 2 0 15,0 3-208-15,-1 1-64 0,0 3 0 0,0 2 0 16,1 3-80-16,-2 3-32 15,2-1 0-15,2 2 0 0,-1 0-112 0,0 0-32 16,-1 2 0-16,2 1 0 0,2 1-192 0,0-1 144 0,0 0-144 16,3-2 128-16,2-1-128 0,3-2 128 0,3-2-128 0,1-2 128 15,-1-1 0-15,2-1-128 0,2-2 192 0,2-3-64 16,2-3 32-16,2-1 0 0,1-3 0 0,3-1 0 16,2-3-336-16,3-1-64 0,5-3-16 15,2-2 0-15,0-1-2448 0,0-3-496 16</inkml:trace>
  <inkml:trace contextRef="#ctx0" brushRef="#br0" timeOffset="32791.39">17316 2749 10127 0,'0'0'448'0,"0"0"96"0,3-4-544 0,1-2 0 0,-4 6 0 0,2-5 0 0,-2 5 2576 0,0 0 416 15,1-6 80-15,-1 6 0 0,0 0-1184 0,0 0-240 16,0 0-48-16,0 0-16 0,0 0-640 16,0 0-128-16,0 0-32 0,0 0 0 0,-4 6-176 0,-1 0-32 15,2 2-16-15,0 1 0 0,0 2-160 0,1 2-16 16,-1 0-16-16,0 1 0 0,0 1-112 0,2-1 0 15,0-1-16-15,1 0 0 0,1 1-112 0,1-2 0 16,2-1-128-16,1 0 192 0,1 0-64 0,0-1-128 16,1-2 176-16,0 0-176 0,0-1 224 0,2-1-64 15,0-1-16-15,2 0 0 0,3-2-144 0,0 0 160 16,1-2-160-16,-1-1 160 0,-2-2-160 0,0-1 0 16,0-2 144-16,2-2-144 0,-2 1 0 0,0-2 144 15,0-1-144-15,-1-1 0 0,-2-1 0 0,-1 0 0 16,0-2 0-16,0 0 0 0,-3-1 0 0,1-2 0 0,-2 2 0 0,1-2 0 15,-2 1 0-15,-1 0 0 0,1 0 0 0,-1 2 0 16,1 1 0-16,-2 2 0 0,-2 1 0 0,0 2 0 16,1-1 192-16,-1 2-192 0,1 6 192 0,0 0-192 15,0 0 272-15,0 0-48 16,-6-2-16-16,6 2 0 0,0 0-48 0,0 0-16 0,-4 6 0 0,0-1 0 16,1 2-144-16,1 2 0 0,1-2 0 0,0 4 128 15,-1 3-128-15,0-1 0 0,4 0 0 0,-1 1 0 16,-1 1 0-16,1-1 128 0,1 0-128 0,1-1 0 15,-1-1 0-15,4 1 0 0,-1-2 0 0,1 1 0 0,-1 0-192 0,2 0 0 16,1 0-16-16,1-1 0 31,-1-1-1456-31,2 0-304 0,0 0-48 0</inkml:trace>
  <inkml:trace contextRef="#ctx0" brushRef="#br0" timeOffset="33151.98">17822 2913 18431 0,'0'0'816'0,"0"0"160"16,0 0-784-16,0 0-192 0,7-1 0 0,0 0 0 0,1 0 1472 0,1 1 256 0,0 0 64 0,-1 2 0 16,1 0-832-16,-1 1-176 0,0 2-16 0,-2 0-16 15,0 2-400-15,-2 0-80 0,-1 4-16 0,0-1 0 31,-3-1-96-31,-1 1-32 0,-3 0 0 0,-1 1 0 0,-2 2 144 0,-2 0 32 0,-1-1 0 0,1 1 0 16,-2-1 0-16,1-1 0 0,0-1 0 0,1-1 0 16,0-1 144-16,1-1 48 0,2-1 0 0,0 0 0 15,2-2 112-15,4-4 32 0,-4 5 0 0,4-5 0 0,0 0-320 0,0 0-64 16,0 0-16-16,0 0 0 0,0 0-112 0,5 3-128 31,3-1 176-31,1 1-176 0,-3-1 0 0,2-2 0 0,2 0 0 0,2 0 0 0,1-2 0 0,1 1 0 31,1-1 0-31,-1 1 0 0,1-2-448 0,1-1-32 0,-2 1-16 0,0 0 0 16,2 0-2000-16,-3 0-416 0,-1 0-80 0</inkml:trace>
  <inkml:trace contextRef="#ctx0" brushRef="#br0" timeOffset="33387.65">18130 2838 28271 0,'0'0'1248'0,"0"0"272"0,0 0-1216 16,0 0-304-16,0 0 0 0,8-3 0 0,-2 1 0 0,2 0 0 0,1 2 0 0,2 0 0 15,2-1 0-15,1 1 0 0,0 0 0 0,1 0 0 16,1 0-576-16,2 0-32 0,3 0 0 0</inkml:trace>
  <inkml:trace contextRef="#ctx0" brushRef="#br0" timeOffset="33907.42">18647 2681 21183 0,'0'0'1888'0,"0"0"-1504"16,0 0-384-16,0 0 0 0,0 0 896 0,0 0 128 16,0 0 0-16,0 0 16 0,-4 2 400 0,-2 1 80 15,1 1 16-15,0 1 0 0,1 2-656 0,-1 1-128 16,1 2-32-16,0 1 0 0,-1 1-256 0,1 2-48 16,-1-1-16-16,2 1 0 0,0 0-112 0,1 1-32 15,-1 0 0-15,2-1 0 0,1-1-256 0,1-1 128 16,-1-1-128-16,2-1 0 0,0-2 144 0,1 1-144 15,1-1 0-15,2 0 144 0,1-4-144 0,0 0 192 16,2 1-192-16,1-2 192 0,0-1-192 0,2-2 0 16,0 0 0-16,1-1 128 0,0-2-128 0,2-2 0 15,-1 0 0-15,1-2 0 0,-1 0 0 0,0-2 0 0,-1 0 0 0,0-1 0 16,1-2 0-16,-1 0-144 0,0-1 0 16,-3 0 0-16,-1-2 144 0,-2 1 0 0,-1 3 0 15,-1 0 0-15,0 0 0 0,-2 1 0 0,-1 0 0 0,0 1 128 16,1 2 64-16,-1 1 32 0,-1 0 0 0,0-2 0 15,-1 2 64-15,0 6 16 0,-1-5 0 0,1 5 0 16,0 0 16-16,0 0 16 0,0 0 0 0,0 0 0 16,0 0-144-16,0 0-16 0,0 0-16 0,-6 3 0 15,1 2-160-15,2 0 0 0,-2 2 0 0,3 0 0 16,0 2 0-16,1 1 0 0,0 1 0 0,1 1 0 16,0 0 0-16,1 0 0 0,0 0 128 0,1 1-128 15,0-1 0-15,3 0 0 0,-3-3 0 0,2-2 0 0,1 1 0 0,-1 0 0 16,2-1 0-16,-1 1 0 15,2-1-368-15,0-2-96 0,1 0-32 0,3 0 0 16,0 1-752-16,1-3-160 0,-1-1-16 0,1-2-8960 16,1 0-1792-16</inkml:trace>
  <inkml:trace contextRef="#ctx0" brushRef="#br0" timeOffset="34127.57">19127 2809 13823 0,'0'0'1216'0,"0"0"-960"16,0 0-256-16,0 0 0 0,-1-5 2880 0,1 5 512 15,0 0 128-15,0 0 0 0,-2-6-1328 0,2 6-272 0,0 0-48 0,0 0-16 16,0 0-768-16,0 0-176 0,0 0-16 0,0 0-16 16,-3 5-320-16,0 0-64 0,0 2-16 0,0 1 0 15,2 2-176-15,0-1-48 0,1 2 0 0,0 0 0 16,0 0-256-16,0 0 160 0,0 2-160 0,0-2 128 16,0 0-128-16,2 1 0 0,-1 1 0 0,1 0 0 15,-1-1 0-15,1-1 0 0,0-2 0 0,0 0 0 16,0-2-192-16,1 1-112 0,0-2-16 0,1-1-16 15,-4-5-1776-15,0 0-336 0,0 0-80 0</inkml:trace>
  <inkml:trace contextRef="#ctx0" brushRef="#br0" timeOffset="34818.91">19291 2597 6447 0,'-4'-14'272'0,"3"8"80"0,0 0-352 0,1 1 0 16,0 0 0-16,-1-1 0 15,1 6 3136-15,-2-3 576 0,1-1 96 0,0-1 32 0,-1 1-1712 0,2 1-336 16,0-2-64-16,0 5 0 0,0 0-384 0,3-4-80 16,-3 4-16-16,2-4 0 0,1 1-320 0,-3 3-64 15,3-4-16-15,-3 4 0 0,6-4-208 0,-6 4-32 16,7-3-16-16,-2 2 0 0,2 0-80 0,-1 1-32 16,-6 0 0-16,8 1 0 0,0-1-160 0,-2 2-16 15,1 2-16-15,-1-1 0 0,1 0-144 0,0 3-16 0,-1 0-128 0,1 2 192 16,-2-3-192-16,1 2 128 15,0 1-128-15,0 2 0 0,1 0 0 0,0 1 128 16,1 1-128-16,1 1 0 0,-2 6 0 0,2 0 0 0,-1 3 0 0,-1 1 0 16,-3 2 0-16,0-1 0 15,0 1 0-15,-2 2 0 0,-2 0 0 0,-1 2 0 0,-3 0 0 0,0 1 0 16,-1 0 0-16,-5-1 0 16,2-5 128-16,0-1-128 0,-2 0 0 0,0-1 144 0,-1-1-144 0,0-3 128 15,-3 0-128-15,1-2 160 0,-1 0-160 0,-4 1 160 16,0 0-160-16,2-4 160 0,-1-1-160 0,2-2 160 0,2-2-160 15,1 0 0-15,-1-3 0 0,2 1 0 0,2-3 0 0,1 0 0 16,1-1-144-16,1 1 144 31,0-2-464-31,2-1 16 0,4 0 0 0,0 0 0 0,-3-3-400 0,3 3-80 0,-1-4-16 0,1 0 0 16,0-2-2272-16,3 0-464 0</inkml:trace>
  <inkml:trace contextRef="#ctx0" brushRef="#br0" timeOffset="35625.81">19551 2419 3679 0,'0'0'320'16,"0"0"-320"-16,0 0 0 0,0 0 0 0,0 0 3136 0,-4-2 576 15,4 2 96-15,-3-4 32 0,-1 1-1680 0,4 3-336 32,-3-4-64-32,3 4-16 0,0 0-528 0,-3-5-128 0,0 1 0 0,3 4-16 0,0 0-240 0,0 0-32 15,0 0-16-15,3-6 0 0,-2 1-144 0,1 1-48 16,1-3 0-16,2 3 0 0,-5 4-144 0,6-5-48 15,1 0 0-15,1 0 0 0,-1 1-32 0,2 1-16 16,0-1 0-16,1 1 0 0,0 0-32 0,0-1-16 16,-2 2 0-16,1 1 0 0,1 1-96 0,-1 1-16 15,0 0 0-15,-2 1 0 0,0 1-64 0,0 0-128 16,-2 0 176-16,-5-3-176 0,4 6 144 0,-4-6-144 16,4 7 0-16,-2 2 144 0,-2 0-144 0,-1 1 0 15,-1-1 144-15,-4 2-144 0,1 0 0 0,-3 1 144 0,-1-1-144 0,0 1 0 16,1 1 128-16,1-2-128 0,-1-1 0 0,1-1 0 15,0 0 0-15,0-1 128 0,1 2-128 0,-1-2 0 16,3-2 144-16,-2-1-144 0,2-1 0 0,1 1 144 16,3-5-144-16,0 0 192 15,-4 5-192-15,4-5 192 0,0 0-192 0,0 0 128 0,0 0-128 0,0 0 128 16,0 0-128-16,0 0 160 0,0 0-160 0,4 6 160 0,1-2-160 16,1 0 128-16,0-3-128 0,2 1 128 0,1-1-128 0,2-1 0 15,1 0 144-15,1-1-144 0,1 1 0 0,2 0 128 31,-1 0-128-31,0-1 0 0,1 0 0 0,0 0 144 0,1-2-144 0,-1 1 0 0,-1 1 0 0,-1-1 0 16,-1 0 0-16,-1-1 0 0,1 1 0 0,-2 1 0 16,-2-2 0-16,0 1 0 0,-1 1 0 0,-1-1 0 15,-7 2 0-15,6-1 0 0,-6 1 128 0,0 0-128 16,0 0 0-16,0 0 0 0,0 0 128 0,0 0-128 16,0 0 0-16,0 0 0 0,0 0 0 0,0 0-304 15,0 0 48-15,0 0 0 16,-6 4-1648-16,2-1-320 0,0 0-64 0,-3 2-12832 0</inkml:trace>
  <inkml:trace contextRef="#ctx0" brushRef="#br0" timeOffset="37317.75">10907 4632 3679 0,'0'0'320'0,"0"0"-320"16,-4-2 0-16,0 0 0 0,4 2 4416 0,0 0 832 15,-5-1 144-15,5 1 48 0,0 0-3216 0,0 0-640 16,0 0-128-16,0 0-32 0,0 0-656 0,0 0-128 15,0 0-16-15,0 0-16 0,7-3-288 0,0 1-64 0,3 1-16 0,4 0 0 16,-2 0 0-16,2 0 0 16,1 0 0-16,2 0 0 0,1 0-240 0,-1-1 176 15,0 1-176-15,5 0 160 16,-5 0-1296-16,1 1-256 0,-1 1-48 0,-6-1-16 0</inkml:trace>
  <inkml:trace contextRef="#ctx0" brushRef="#br0" timeOffset="37553.85">10915 4822 28559 0,'0'0'2544'0,"0"0"-2032"0,-5 0-512 0,5 0 0 0,0 0 768 16,0 0 64-16,0 0 16 0,0 0 0 15,0 0-672-15,0 0-176 0,0 0 0 0,0 0 0 0,10 4 0 0,2-1 192 16,-1-2-192-16,3 0 192 0,1 0-192 0,3-1 0 15,1 1 0-15,2-2 0 0,1 0 0 0,1-1 0 16,-1-1 0-16,7-2 0 16,-4-1-1904-16,-3-1-256 0,-2-1-48 0,-5 5-16 0</inkml:trace>
  <inkml:trace contextRef="#ctx0" brushRef="#br0" timeOffset="38056.15">12175 4456 11967 0,'0'0'528'0,"0"-5"112"0,-1-1-512 0,1 6-128 16,0-5 0-16,0-1 0 0,0 6 2464 0,0 0 464 16,-2-5 80-16,2 5 32 15,-1-7-944-15,1 7-192 0,0 0-48 0,0 0 0 0,0 0-640 0,0 0-128 16,0 0-16-16,0 0-16 0,0 0-368 0,0 0-80 16,0 0-16-16,0 0 0 0,0 0-160 0,0 0-48 15,-2 8 0-15,1 1 0 0,0-1-64 0,0 2 0 16,1 1-16-16,1 1 0 0,1 2-304 0,0-1 0 15,-1 0 128-15,2 1-128 0,-1 2 0 0,0-1 0 16,0 0 0-16,3 1 0 0,-3-2 0 0,1 0 0 0,-1 0 0 16,1-2 0-16,-3 0-176 0,1 0-144 0,-1-2-16 15,0 0-16 1,-1-1-1872-16,-1-1-368 0,1 0-80 0</inkml:trace>
  <inkml:trace contextRef="#ctx0" brushRef="#br0" timeOffset="38323.42">11961 4843 11055 0,'0'0'976'0,"-3"0"-784"15,-3-1-192-15,6 1 0 0,0 0 4048 0,0 0 768 16,0 0 160-16,0 0 16 0,0 0-3200 0,0 0-640 16,0 0-128-16,9-1-16 15,1 0-368-15,1 0-80 0,2 0-16 0,2 0 0 0,0-1-112 0,2-1-32 16,-1 0 0-16,1 0 0 0,0-1-48 0,0 0-16 15,1 0 0-15,1-1 0 0,0 2-144 0,1 0-48 16,-2-1 0-16,1 1 0 0,-1 0-144 0,-3 1 0 16,-1-1 144-16,-1 2-144 0,0 0-160 0,-2 1-96 15,-2 1-32-15,0 3 0 16,-3-2-1056-16,-6-2-192 0,4 6-64 0,-1 1-8384 0,-3-7-1664 0</inkml:trace>
  <inkml:trace contextRef="#ctx0" brushRef="#br0" timeOffset="38812.44">12003 5140 7359 0,'-11'-3'656'0,"11"3"-528"0,-4-3-128 16,-1-1 0-16,2 1 4736 0,3 3 896 0,0 0 192 0,0 0 48 16,1-6-4112-16,2-1-816 0,2 0-176 0,0 1-16 31,2 0-112-31,2 1 0 0,1 0-16 0,1 0 0 15,0-1-256-15,3 2-48 0,-4 0-16 0,2 0 0 16,-1 1-16-16,0 1 0 0,-1 0 0 0,-1 0 0 0,-2 2-80 0,1 2-16 16,-8-2 0-16,5 4 0 0,-5-4-64 0,5 5-128 15,-2 2 176-15,-1 1-176 0,-2-1 160 0,-1 2-160 16,-1 0 128-16,-1 1-128 0,-3 1 0 0,0 1 128 16,0 1-128-16,-2 2 0 0,0 0 0 0,-2 1 0 15,0-1 0-15,0-1 0 0,0-2 0 0,0-1 0 16,1-1 0-16,1-1 0 0,0-3 0 0,2 2 0 15,1-2 0-15,2-1 0 0,3-5 0 0,0 0 0 0,0 0 0 0,0 0 0 16,0 0 0-16,0 0 0 16,0 0 128-16,0 0-128 0,5 5 0 0,2-3 160 15,0-1-160-15,2-1 160 0,1 0-160 0,1-1-176 16,1-1 48-16,0-2 0 0,1 0 128 0,2-1 0 16,-1 1 0-16,0 0 0 0,2-1 0 0,-1 1 0 15,1-1 0-15,-1 2 0 0,1-1 0 0,0-1 0 16,-1 1 0-16,1 0 0 0,-2 1 0 0,-2 2 0 0,0-1 0 0,0 1 0 15,-3 0 0-15,-1 0 0 16,-2 0 0-16,-6 1 0 0,8-1-160 0,-8 1 0 0,0 0 0 0,0 0 0 16,0 0-512-1,0 0-96-15,0 0-32 0,0 0 0 0,0 0-464 0,0 0-80 16,0 0-32-16,0 0-7680 0,0 0-1536 0</inkml:trace>
  <inkml:trace contextRef="#ctx0" brushRef="#br0" timeOffset="39549.68">13110 4310 1839 0,'0'0'160'0,"0"0"-160"16,5-6 0-16,-5 6 0 0,1-4 1984 0,1 0 352 15,2-2 80-15,-2 2 16 0,0-2-576 0,0 1-96 0,1-1-32 0,0 2 0 16,-3 4-336-16,3-6-80 16,-1 1-16-16,1-1 0 0,-1 2-240 0,-2 4-48 0,0-5-16 0,0 5 0 15,0 0-144-15,0 0-16 16,-1-4-16-16,1 4 0 0,-4-2 128 0,1 0 16 0,3 2 16 0,-5 0 0 15,-3 1-688-15,-1 1-144 0,0-1-16 0,0 2-128 16,0 3 528-16,-1 0 0 16,-1 3 0-16,-1 2 0 0,-1 4-128 0,0-1-16 0,0 1-16 0,-2 4 0 15,-1 2-112-15,-1 3-32 0,-1 1 0 0,2 2 0 16,0 0-96-16,0 4-128 0,1 1 176 0,1 1-176 16,2 1 0-16,2 0 0 0,3 0 0 0,3 0 0 0,2-1 0 15,2 0 0-15,2 0 0 0,2-2 0 0,3-1 0 16,2-3 0-16,2 1 0 0,2-3 0 0,-1-2 144 15,2-1-144-15,3-2 0 0,-1-2 144 16,1-1-144-16,-1-2 160 0,2-3-160 0,0-1 160 0,0-3-160 0,2 0-256 16,1-2 64-16,0-2 16 15,0-1-1360-15,1 0-256 0,0-3-64 0,2-2-12336 0</inkml:trace>
  <inkml:trace contextRef="#ctx0" brushRef="#br0" timeOffset="40294.11">13681 4665 3679 0,'0'0'320'0,"0"0"-320"15,1-5 0-15,0 0 0 0,-1 5 1600 0,2-5 256 16,0-2 64-16,0 2 0 0,1-1-128 0,-1 1 0 15,-2 5-16-15,2-6 0 0,1 1-352 0,-3 5-64 16,2-6-16-16,-2 6 0 0,0 0-192 0,0 0-32 16,0 0-16-16,0 0 0 0,0 0-272 0,0 0-48 15,0 0-16-15,0 0 0 0,0 0-32 0,0 0-16 16,0 0 0-16,0 0 0 0,-3 9-192 0,1 0-32 16,0 0-16-16,0 0 0 0,-2 1-144 0,1 1-16 15,0 1-16-15,2 1 0 0,-3 0-128 0,2 0-32 16,2 1 0-16,0 1 0 0,1-1-144 0,1 1 128 15,1-2-128-15,0 0 128 0,1-2-128 0,3 0 0 16,-2-2 0-16,2 1 0 0,1-2 0 0,0-1 0 0,1-1 144 16,1-1-144-16,1-1 0 0,0-2 144 0,1 0-144 0,0 0 0 15,0-2 128-15,2-3-128 0,-1 1 0 0,1-2 0 16,-2-2 0-16,0 0 0 0,-1-1 0 0,-1-2 0 16,0 0 0-16,0 0 0 0,-2-2 0 0,-1-2 0 15,1 0 0-15,0 0 0 0,-2-1 0 0,-1 2 0 16,0 0 0-16,1 1 0 15,-2 0 128-15,0 0-128 0,-1 1 0 0,-1 0 0 0,0 1 0 0,-1 0 0 0,0 1 176 16,1 2-176-16,-2-2 160 0,0 3-160 0,0 5 272 16,0-5-32-16,0 5-16 0,0 0 0 0,0 0 32 15,0 0 0-15,0 0 0 0,0 0 0 0,0 0-32 16,0 0 0-16,0 0 0 0,-4 7 0 0,1-1-224 0,0 2 128 16,0 0-128-16,1 1 0 0,1-1 0 0,0 2 128 15,1 0-128-15,0 1 0 0,0 0 0 0,1 1 0 16,0 0 0-16,1 1 0 0,2-1 0 0,-2-1 0 15,1-1 0-15,-1-1 0 0,2 1 0 0,-1 0-128 16,1-1 128-16,2 1-208 16,-1-2-400-16,2-2-80 0,0 1-16 15,-1-2 0-15,1 0-1600 0,-1-1-320 16,1-1-64-16</inkml:trace>
  <inkml:trace contextRef="#ctx0" brushRef="#br0" timeOffset="40702.35">14184 4865 11055 0,'0'0'480'0,"-1"-5"112"0,-1-1-464 0,1 0-128 0,1-1 0 0,2 2 0 16,1-1 4176-16,2 1 816 0,0-1 176 0,1 2 16 15,0-1-3392-15,2 1-704 0,1 1-128 0,1 0-16 16,0 1-352-16,0 1-64 15,-2 2-16-15,3-1 0 0,-4 1-224 0,0 2-48 16,-1 0-16-16,0 1 0 0,-3 1-96 0,-1 0-128 0,0 4 176 0,-2-1-176 16,-2-1 176-16,-1 2-176 0,-1 1 160 0,-3 1-160 15,-1 0 144-15,-1 1-144 0,1 0 128 0,-2 0-128 16,-1 2 144-16,1-2-144 0,0-4 160 0,0 2-160 16,0 0 128-16,2 0-128 0,2-1 0 0,-1 0 144 15,1-3 48-15,1 0 0 0,2-1 0 16,3-5 0-16,0 0-192 0,0 0 192 0,0 0-192 0,0 0 192 15,0 0-192-15,0 0 0 0,0 0 144 0,0 0-144 16,0 0 0-16,8 5 0 0,0-2 0 0,2-3 0 16,1-1 0-16,-1 0 0 0,1 0 0 0,0-1 0 15,0-1 0-15,0 1-208 0,2 0 80 0,-2 0 128 16,0-2-608 0,2 2 0-16,-2-2 0 0,-2 1 0 0,0-2-1696 15,0 2-320-15,1-2-80 0</inkml:trace>
  <inkml:trace contextRef="#ctx0" brushRef="#br0" timeOffset="41242.5">14148 4360 24879 0,'0'0'2208'0,"0"-6"-1760"0,0-3-448 0,1 1 0 16,1 1-192-16,2-1-112 16,-1 1-16-16,0 2-16 0,2-1 720 0,0 2 160 15,3 1 32-15,-2-1 0 0,1 1-48 0,1 1 0 0,-1 1 0 0,2 1 0 16,0 1-16-16,-1 1 0 0,-1 0 0 15,-1 3 0-15,-2 0-192 0,1 3-32 0,-2 1-16 0,-1 1 0 16,-3 1-128-16,0 0-16 0,-2 0-128 0,-2 2 192 16,0 1-64-16,-2 0-128 15,0 0 176-15,-1-1-176 0,-1-1 160 0,1-2-160 0,2-1 128 0,-1-1-128 16,1 0 336-16,0-1-16 0,2-2 0 0,4-5 0 16,0 0 272-16,0 0 48 0,0 0 16 0,0 0 0 0,0 0-144 15,0 0-48-15,0 0 0 0,0 0 0 16,0 0-112-16,0 0-32 0,0 0 0 0,4 5 0 0,-4-5-128 15,8 3-16-15,2-1-16 0,-2 0 0 16,2-2-32-16,1 0-128 0,0-1 192 0,0 0-64 0,1 0-128 0,1 0 0 16,0 1 144-16,0 1-144 0,1-2 0 0,-2 0 128 15,-1 0-128-15,-1 0 0 0,-1-1 0 0,-1 2 0 16,1 0 0-16,-3 0 0 0,-6 0 0 0,7 0-320 16,-1 0 64-16,-6 0 16 15,0 0-704-15,6 4-144 0,-6-4-16 0,0 0-16 16,0 0-1840-16,0 0-368 0,0 0-80 0,0 0-16 0</inkml:trace>
  <inkml:trace contextRef="#ctx0" brushRef="#br0" timeOffset="41615.91">14840 4654 26143 0,'0'0'1152'0,"0"0"256"0,0 0-1136 0,0 0-272 0,0 0 0 0,0 0 0 16,0 0 864-16,0 0 112 0,0 0 32 0,0 0 0 15,0 0-48-15,0 0 0 0,0 0 0 0,5 3 0 16,1 1-384-16,2-2-64 0,2-1-32 0,1-1 0 0,1 0-176 0,0-1-48 15,1 0 0-15,0 0 0 0,0 0-48 16,1 0-16-16,-1-1 0 0,1 1 0 0,0 0-64 16,1-2-128-16,-2 1 176 0,0 0-176 0,-1-1 160 0,-1 2-160 15,-1 0 128-15,-2 0-128 0,-1 0 0 0,0 0 128 0,-7 1-128 0,0 0 0 16,0 0 0-16,0 0 0 16,0 0 0-16,0 0 0 15,0 0-656-15,0 0-64 0,0 0-16 0,0 0 0 16,0 0-2272-16,0 0-448 0,0 0-80 0,-5 3-32 0</inkml:trace>
  <inkml:trace contextRef="#ctx0" brushRef="#br0" timeOffset="42298.31">15521 4547 21183 0,'1'-13'944'0,"1"8"192"0,0-3-912 0,1 0-224 15,0 1 0-15,2-1 0 0,0-2 1152 0,0 0 192 16,3-1 48-16,0 1 0 0,-1 1-48 0,3 2 0 16,0-2 0-16,2 1 0 0,1 3-640 0,2-1-144 15,-1 1-32-15,3 0 0 0,-3 2-112 0,0 3-32 16,-1 0 0-16,1 1 0 0,-2 1-64 0,-2 3 0 16,-2 0-16-16,0 3 0 0,-2 2-96 0,-2 2-16 15,-1 0 0-15,-1 1 0 0,-3-1-48 0,-1 4-16 0,0 2 0 0,-4 1 0 16,0 0-128-16,-3 1 128 0,-1-1-128 0,-1 0 128 15,-1-1-128-15,0-3 160 0,0-2-160 16,0-1 160-16,0-1-160 0,1-1 0 0,0-2 144 16,2-1-144-16,1-2 192 0,3 0-48 0,-1-2 0 0,6-3 0 15,0 0 144-15,0 0 32 0,0 0 0 16,0 0 0-16,0 0-16 0,0 0 0 0,0 0 0 0,0 0 0 16,7 1-144-16,-1-1-32 0,1 0 0 0,1 0 0 0,0-1-128 15,1 0 0-15,1 0 0 0,0 0 0 0,1-1 0 0,-1 2 0 16,-1-1 0-16,1 0 0 15,1 0 0-15,-4 0 0 0,1 0 0 0,1 0 0 16,0 1-160-16,-1 0-64 0,0-1-16 0,1 0 0 16,0 0-528-16,0-1-96 0,-1 1-32 0,1 0 0 15,-1 0-1856-15,1-1-384 0,-2 0-80 0</inkml:trace>
  <inkml:trace contextRef="#ctx0" brushRef="#br0" timeOffset="42779.21">16050 4498 21599 0,'0'0'960'0,"0"0"192"0,3-4-928 0,-3 4-224 16,1-6 0-16,-1 6 0 0,0 0 1392 0,0 0 224 15,0 0 48-15,1-5 16 0,-1 5-464 0,0 0-80 0,0 0-32 0,0 0 0 16,0 0-464-16,0 0-80 16,-4 4-32-16,0 1 0 0,-2 2-144 0,1 1-16 0,-2 1-16 0,2 0 0 0,-1 5-96 0,2-1-32 31,-1 0 0-31,2 0 0 0,0 2-224 0,0-2 176 0,2 0-176 0,1-1 160 15,0 0-160-15,1-1 0 0,2-1 0 0,-1-1 0 16,0-1 0-16,2-1 0 0,3 0 144 0,0-1-144 16,-1 0 144-16,3-2-144 0,0 0 192 15,1-2-192-15,0-1 128 0,1-1-128 16,0-1 0-16,1-2 0 0,0-1 0 0,0-1 128 0,0-1-128 0,1 0 0 0,-2-1 0 16,0-1 0-16,-1 0 0 0,-1-3 0 15,-1-2 0-15,0 1 0 0,0-1 0 16,0-1 0-16,-2-2 0 0,1 2 0 0,0 1 0 0,-2 0 0 15,1 0 128-15,-2 0-128 0,-1 1 0 0,2 4 0 0,-2-1 192 16,-1 1-192-16,0 1 192 0,0 2-192 16,-2 5 416-16,0 0-32 0,0 0 0 0,0 0 0 0,0 0-16 15,0 0-16-15,0 0 0 0,0 0 0 0,0 0-192 0,0 0-32 16,-5 5-128-16,2 2 192 0,0 2-192 16,-1 1 128-16,1 0-128 0,1 2 0 15,0 2 144-15,-1 0-144 0,1 1 128 0,1-1-128 0,1 0 0 0,0 1 0 16,0-2 0-16,0 0 0 0,1-1 0 0,0-1 0 15,1-2 0-15,1 0 0 16,0-1-400-16,0 1-112 0,3-1-32 0,0-1 0 0,2-3-1952 0,1-1-400 0,0-1-80 16,4 1-11168-16</inkml:trace>
  <inkml:trace contextRef="#ctx0" brushRef="#br0" timeOffset="43012.07">16503 4617 14735 0,'0'0'1312'0,"0"0"-1056"15,0 0-256-15,0 0 0 0,-2-5 2704 0,2 5 496 0,-3-3 80 0,3 3 32 16,0 0-1232-16,0 0-240 16,0 0-48-16,0 0-16 0,0 0-832 0,-4 6-176 0,1-1-16 0,1 3-16 15,0-1-288-15,-1 2-48 0,1 2-16 0,0 0 0 0,0 0-176 0,1 1-32 16,-1 0-16-16,0 1 0 0,1 0-160 0,1 0 0 16,0 0 144-16,0 1-144 15,0-3 0-15,1-1 128 0,2-1-128 0,-1 0 0 16,0-1-224-16,1 0-112 0,3-2-32 0,-1-1 0 15,1-1-1680 1,0-1-320-16,2-1-80 0,3-1-11376 0</inkml:trace>
  <inkml:trace contextRef="#ctx0" brushRef="#br0" timeOffset="43476.21">16755 4433 28095 0,'0'0'1248'0,"0"0"256"0,-1-3-1200 0,1 3-304 16,-7-4 0-16,3 2 0 0,4 2 768 0,0 0 112 16,-7 2 16-16,2 3 0 0,2 1-128 0,-2 2 0 15,1 0-16-15,-1 2 0 0,2 2-336 0,0 1-64 16,-1 0-16-16,1 2 0 0,1 1-80 0,1 1 0 16,0-2-16-16,1 0 0 0,0 0-96 0,1-1-16 0,1-1 0 0,1 0 0 15,1-2-128-15,0 0 128 16,0-1-128-16,2-1 128 0,1-2 0 0,0-2 0 0,1 1 0 0,1-2 0 15,0-1-128-15,0 0 128 0,0-2-128 16,2-1 128-16,-2-1-128 0,2-3 160 16,0 0-160-16,-1-2 160 0,1 0-160 0,0-1 0 0,0-1 0 15,0 0 0-15,0-4 0 0,0-1 0 0,-1 0 0 16,0 0 0-16,-1-1-192 0,0-1 192 0,0 0-160 0,-2 1 160 16,-1 1 0-16,-1 0 0 0,-2 2-128 0,0 2 128 0,0 0 0 15,-1 1 0-15,-1 0 0 0,0 2 0 16,-1 6 160-16,0-6 32 0,0 6 0 0,0 0 0 0,0 0 80 15,0 0 32-15,0 0 0 0,0 0 0 16,0 0-176-16,0 0-128 0,-4 4 192 0,0 0-192 0,1 1 0 16,1 2 0-16,-1 1 0 0,1 1 0 0,1 0 0 0,0 2 0 15,1 3 0-15,0-1 0 0,0 0 0 0,1 1 0 16,0 1 0-16,2-1 0 0,-1-1 0 0,1 0 0 16,0-1-160-16,1 1 160 15,0-2-624-15,2 0-48 0,-1-2-16 0,2 1 0 16,-1-1-2384-16,2-1-496 0</inkml:trace>
  <inkml:trace contextRef="#ctx0" brushRef="#br0" timeOffset="43815.39">17246 4618 19343 0,'0'0'1728'0,"0"0"-1392"0,0 0-336 0,4-3 0 15,-2-3 1472-15,-2 6 240 0,4-4 32 0,-4 4 16 16,5-4-560-16,-5 4-112 15,8-1-32-15,-1 1 0 0,2 1-672 0,-3 2-128 0,0-1-16 0,0 1-16 16,-6-3-80-16,5 7-16 16,0 0 0-16,-2 1 0 0,-1 0 128 0,-2-1 0 0,-1 2 16 0,-2 0 0 15,-3 0 160-15,0 1 16 0,-2 2 16 0,0-1 0 0,2 0 48 16,-2 0 16 0,0-1 0-16,1 1 0 0,-1-2 32 0,0-1 0 15,2 1 0-15,0-2 0 0,1-2-144 0,0 2-32 0,2-2 0 0,3-5 0 0,0 0-128 16,0 6-16-16,0-6-16 0,3 5 0 0,-3-5-224 0,6 5 128 15,0-1-128-15,2 1 0 0,2-4 0 0,-1-1 128 16,2 0-128-16,1 0 0 16,0 0 0-16,1-1-192 0,0-1 48 0,2 0 0 15,-2 0-672-15,2-1-128 0,2-1-16 0,-1 1-16 16,0 0-2416 0,-1 1-464-16</inkml:trace>
  <inkml:trace contextRef="#ctx0" brushRef="#br0" timeOffset="44316.41">17898 4436 17503 0,'0'0'768'0,"0"-6"176"0,1 1-752 0,0 0-192 0,1-1 0 0,-2 6 0 16,0-6 1904-16,0 0 336 0,1 0 80 0,-1 6 16 0,0 0-576 0,0 0-112 16,0 0-32-16,3-6 0 0,-3 6-608 0,2-5-128 0,-1 0-32 0,-1 5 0 15,0 0-112 1,0 0-32-16,0 0 0 0,0 0 0 0,0 0-256 0,0 0-48 16,0 0-16-16,2 7 0 0,-1-1-128 0,-1 3-16 15,0 0-16-15,0 2 0 0,-1 1-32 0,0 1-16 0,-1 1 0 0,0 0 0 16,-1-1-32-16,2 1 0 15,0 1 0-15,1 0 0 0,1 0-144 0,2 1 0 16,-1-1 144-16,0 0-144 0,1-1 0 0,1-1 0 16,-1-1 0-16,1-1 0 0,1-1 0 0,0-1-192 15,1 0 32-15,2-3 0 16,-1-1-608-16,0-1-128 0,-2-1-32 0,1 1-10448 16,-1-2-2080-16</inkml:trace>
  <inkml:trace contextRef="#ctx0" brushRef="#br0" timeOffset="44516.94">17785 4615 21183 0,'0'0'1888'0,"-1"-6"-1504"15,1 6-384-15,1-4 0 0,0-2 2032 0,-1 6 336 16,3-4 64-16,1 0 0 0,2 1-1488 0,1 0-304 0,0 1-64 0,4 1-16 16,2-1-304-16,3 2-64 0,0-1-16 0,3 0 0 15,1 0-176-15,1 1 0 0,0-1 0 0,1 0 128 16,-4 1-128-16,0 0 0 0,1 0 0 0,-1-1 128 15,0-1-128-15,-2-1-144 0,0 1 144 0,-1-1-208 32,0 0-1984-32,-1-1-400 0,-1 1-80 0</inkml:trace>
  <inkml:trace contextRef="#ctx0" brushRef="#br0" timeOffset="45300.85">18681 4479 9215 0,'5'-10'816'0,"-5"10"-656"0,4-5-160 0,0-1 0 16,1 0 2240-16,-1-1 400 0,2 1 96 0,-3-1 16 0,1 3-496 15,0-3-80-15,-1 0-32 0,-1 3 0 16,-2 4-496-16,0 0-112 0,0 0 0 0,0 0-16 0,0 0-384 0,0 0-80 16,0 0-16-16,0 0 0 15,0 0-464-15,0 0-112 0,0 0-16 0,0 0 0 16,-4 7-192-16,-2 1-64 0,1 3 0 0,-1 3 0 16,2-1-64-16,-1 2-128 0,1 2 176 0,1 0-176 15,-1 2 0-15,2-1 0 0,2 0 0 0,1 1 0 16,0-1 0-16,2-2 0 0,0-1 0 0,2 1 0 0,3-2 128 15,-2-1-128-15,0-1 0 0,2-1 0 0,1-2 128 16,2-1-128-16,1-1 144 0,1-1-144 0,1-1 144 0,1-2-144 16,-1-1 128-16,2-2-128 0,0-1 128 0,-1-2-128 0,1-2 0 15,-1 0 128-15,-2-3-128 0,2-1 0 0,-2 0 0 16,0-2 0-16,0-2-176 0,0-1 48 0,1-3 0 16,-2 1 0-16,-1-2 128 0,-3 1 0 15,-1-2-144-15,0 0 144 0,-2 1 0 0,1 1 0 0,-4 2 0 0,0 0 0 16,0 2 0-16,-1 1 0 0,-1 1 0 15,0 2 0-15,0 2 208 0,0 1-32 0,-1 1-16 0,1 5 0 16,0 0 48-16,0 0 16 0,0 0 0 16,0 0 0-16,0 0-224 0,0 0 176 0,0 0-176 15,0 0 160-15,-3 6-160 0,1 2 0 16,1 0 0-16,1 2 0 0,0 2 0 0,-3 1 0 16,2 1 0-16,0 2 0 0,0 0 0 0,0 1 0 0,1-1 0 15,1 1 0-15,0-1 0 0,0 1 0 16,0-2 0-16,2-1 0 0,-3-1 0 0,1 1 0 0,1-1-176 0,1 0 176 31,2-1-576-31,-1-1-48 0,0-2 0 0,2 0 0 16,1 0-1488-16,0-2-288 0,3 0-64 0,4-1-11952 0</inkml:trace>
  <inkml:trace contextRef="#ctx0" brushRef="#br0" timeOffset="45502.68">19339 4670 11055 0,'0'0'976'0,"0"0"-784"0,-3-6-192 0,3 6 0 0,0 0 3264 0,0 0 624 15,0 0 112-15,0 0 32 0,0 0-1696 0,0 0-336 16,0 0-64-16,0 0-16 0,0 0-800 0,0 0-160 16,0 0-48-16,0 9 0 0,-1 0-416 0,1 1-96 15,0 2-16-15,-2 1 0 0,1 2-160 0,1 0-32 0,1-1-16 0,-1 2 0 16,-1 0-176-16,1-1 0 16,0-2 144-16,0 1-144 0,0-2 0 0,3 1 0 0,-2-2 0 0,1 0 128 15,0-1-256-15,1-1-64 16,1-2 0-16,-1-1 0 15,1-2-1600-15,-4-4-336 0,0 0-64 0,8 5-12192 0</inkml:trace>
  <inkml:trace contextRef="#ctx0" brushRef="#br0" timeOffset="45968.3">19303 4094 26319 0,'4'-11'1152'0,"-1"7"256"0,1-1-1120 0,0 1-288 0,2-1 0 0,0-1 0 0,0 3 576 0,-1-1 64 16,2 1 16-16,-1 1 0 15,1 0 128-15,1 0 32 0,-2 0 0 0,2 2 0 0,-1 0-304 0,0 2-48 16,0 0-16-16,-1 1 0 0,0 1-48 0,-2 2-16 16,1 1 0-16,-2 0 0 0,-1 3-128 0,-2 1-16 15,-1 0-16-15,-2 1 0 0,0 3-80 0,-2-1-16 16,0-1 0-16,-1 1 0 0,1-2-128 0,-1-1 128 16,1-1-128-16,-1-1 128 0,0-1 160 0,0-2 32 0,2 1 0 15,-3-1 0-15,3-2 64 0,-1-1 0 0,1-1 16 16,-1 2 0-16,5-4-96 0,0 0-32 15,-3 5 0-15,3-5 0 0,0 0-112 0,0 0-32 16,0 0 0-16,6 5 0 0,-1-2-128 0,4 0 192 16,0-1-192-16,1 1 192 0,-2-3-192 0,3 0 0 0,-1-1 0 15,4 1 0-15,0 0 0 0,1 1 0 16,1-2 0-16,-1-1 0 0,0 0-272 0,1 1-96 0,-1 0-16 0,1 0 0 31,3-1-656-31,-1 1-144 0,-3 0-32 0,-1 1-9632 0,-1 0-1936 16</inkml:trace>
  <inkml:trace contextRef="#ctx0" brushRef="#br0" timeOffset="46602.62">19912 4007 9215 0,'0'0'816'0,"0"0"-656"16,0 0-160-16,0 0 0 0,0 0 1424 0,0 0 256 15,0 0 48-15,0 0 16 0,0 0-32 0,0 0-16 0,0 0 0 0,0 0 0 16,0 0-672-16,8 3-144 0,-8-3-32 0,0 0 0 16,0 0-96-16,5 4-32 15,-5-4 0-15,7 4 0 0,-7-4 16 0,8 5 0 0,-3-2 0 0,1 0 0 16,-2 1-112-16,0-1-32 0,2 0 0 0,0-1 0 16,0 2-128-16,1 0-16 0,-1 1-16 0,4 0 0 15,0 1-80-15,-1-1-16 0,1 2 0 16,-3 0 0-16,3 2-96 0,0 1-32 15,-1 0 0-15,1 1 0 0,0 0-48 0,-1 1-16 0,-1 2 0 0,0 1 0 16,-2 0-144-16,-1 3 128 0,-2 1-128 0,0 2 128 16,-1 4 0-16,-3-1 0 0,0 2 0 15,-5 3 0-15,-2 0-128 0,0 2 128 16,-3 1-128-16,-2 0 128 0,1 1-128 0,0-1 0 0,0-1 0 0,1-3 128 0,0-1-128 16,0-2 0-16,0-2 144 0,0 0-144 0,2-2 128 0,-1 0-128 15,-2-3 128-15,0-1-128 0,-1-2 320 16,0 0-16-16,0-2 0 0,1 0 0 0,-1 1 16 0,2-1 0 15,3-4 0-15,-2-1 0 0,0 0-128 0,0 0-32 16,0-2 0-16,1 1 0 0,0 0-160 0,1-2 128 16,0-1-128-16,-1 2 128 0,1-2-128 0,2 0 160 15,0-1-160-15,2 0 160 0,4-3-160 0,-4 2 0 16,4-2 0-16,0 0 0 0,0 0 0 0,-5 3 0 0,5-3 0 16,0 0 0-16,-4 2-352 0,4-2-96 0,0 0-32 0,0 0 0 31,0 0-1760-31,0 0-336 0,0 0-80 0</inkml:trace>
  <inkml:trace contextRef="#ctx0" brushRef="#br0" timeOffset="49351.63">8004 6329 8511 0,'0'0'384'0,"0"0"64"0,0 0-448 0,0 0 0 15,0 0 0-15,0 0 0 0,0 0 912 0,0-5 96 16,0 5 16-16,2-6 0 0,-2 1 176 0,0 5 32 16,1-4 16-16,1-2 0 0,-1-1-64 0,0 2-16 15,-1-1 0-15,1 1 0 0,0-1 16 0,0 1 0 0,-1-2 0 0,1 1 0 16,1-1-208-16,-1 2-32 0,0 0-16 0,-1 5 0 15,1-5-176-15,0-1-48 0,-1 1 0 0,2-1 0 16,-2 6-96-16,1-4-32 0,-1-2 0 0,0 6 0 16,0 0-96-16,0 0-32 0,0 0 0 0,0 0 0 0,0 0-64 0,0 0 0 15,0 0-16-15,0 0 0 16,-3 8-128-16,0 1-32 0,-1 1 0 0,1 1 0 16,0 1-64-16,-1 1-16 0,1 0 0 0,1 2 0 15,0 0 0-15,1 1-128 0,0 1 192 0,1 7-64 0,1-2-128 0,1-1 0 16,0-3-192-16,1-1 192 15,1-2 0-15,1 0 0 0,1-1 0 0,0-1 0 0,2 0 0 0,1-2 0 16,0-2 0-16,0 0 0 16,2-1 0-16,-2-4 0 0,0 1 0 0,4 0 0 15,0-1 160-15,-3-3 0 0,2 0 0 0,6-2 0 0,0-2-160 0,-1 0 0 16,0-2 0-16,-1-2 128 0,0-1 32 16,1 1 0-16,-2-2 0 0,1-1 0 0,-3-1 32 15,0-1 16-15,-2-1 0 0,-1 1 0 0,-2-1 96 0,-1-1 16 16,-1-1 0-16,-1-2 0 0,-2 0-64 0,-1 0-16 0,0 0 0 15,1 0 0-15,-3 1-240 0,-2 1 176 16,1 3-176-16,-1 0 160 0,-1 2-16 0,1 1 0 0,-1 1 0 16,3 8 0-16,-3-10-144 0,0 2-224 0,2 1 48 0,1 7 16 15,-2-5-80-15,2 5-16 0,0 0 0 16,0 0 0 0,0 0-432-16,0 0-80 0,-4-6-32 0,4 6 0 15,0 0-1568-15,0 0-320 0,0 0-64 0,0 0-11360 0</inkml:trace>
  <inkml:trace contextRef="#ctx0" brushRef="#br0" timeOffset="49575.02">8273 6255 21183 0,'-6'-4'1888'0,"6"4"-1504"15,-5-2-384-15,5 2 0 0,-5-3 1536 0,5 3 224 0,0 0 48 0,0 0 16 16,0 0-480-16,0 0-80 15,0 0-32-15,0 0 0 16,8-5-832-16,1 2-160 0,1 0-48 0,1 1 0 16,1-1-192-16,0 1 0 0,0 0 0 0,0 1 0 0,0 0 0 0,2 0-160 0,0-1 0 0,-1-2 0 31,-2 0-1952-31,0 1-400 0,-2 1-80 0,-4 2-16 16</inkml:trace>
  <inkml:trace contextRef="#ctx0" brushRef="#br0" timeOffset="49837.28">7985 6258 19343 0,'0'0'1728'0,"-6"-1"-1392"16,1 0-336-16,-1 0 0 0,1 0 1664 0,-2-1 272 15,7 2 48-15,0 0 16 0,0 0-1168 0,0 0-224 16,0 0-48-16,0 0-16 0,0 0-96 0,0 0 0 0,0 0-16 16,0 0 0-16,7 2-192 0,0-1-48 15,1-1 0-15,0 0 0 0,-1 0-192 0,2 0 0 0,1-1 128 0,1-1-128 16,0 0-128-16,1 0-80 0,3 0-16 0,-2 0 0 31,0-2-2464-31,-1 2-480 0</inkml:trace>
  <inkml:trace contextRef="#ctx0" brushRef="#br0" timeOffset="50154.2">8886 6262 21247 0,'0'0'944'0,"0"0"192"0,0 0-912 0,0 0-224 16,0 0 0-16,6-2 0 0,1 0 1568 0,-1 0 272 15,1 0 48-15,0-1 16 0,-1 1-752 0,2 1-128 0,0 0-48 0,-1 0 0 16,1-1-608-16,1-1-128 0,1 1-32 15,1 1 0-15,0 0-208 0,-1 0 0 16,-2 0 128-16,1-1-128 16,-2 1-448-16,0 1-128 0,-7 0-16 0,0 0-8672 0,0 0-1728 0</inkml:trace>
  <inkml:trace contextRef="#ctx0" brushRef="#br0" timeOffset="50356.18">8754 6432 23039 0,'0'0'1024'0,"0"0"192"0,0 0-960 0,0 0-256 0,8 1 0 0,0-2 0 0,1 0 432 0,1 0 32 15,0-1 16-15,2 2 0 0,2-1-272 16,1 0-48-16,2-1-16 0,-1 0 0 0,1 0-144 16,-1-2 0-16,1 0 0 0,1 0 0 15,0-1-416-15,0 2-112 16,-2 0-32-16</inkml:trace>
  <inkml:trace contextRef="#ctx0" brushRef="#br0" timeOffset="50970.68">9959 6105 17503 0,'0'0'1552'0,"0"0"-1232"16,-1-4-320-16,1 4 0 0,0 0 1136 0,-1-5 160 0,1 5 48 0,0 0 0 16,0 0 304-16,0 0 64 15,0 0 16-15,0 0 0 0,0 0-608 0,0 0-112 0,0 0-32 0,0 0 0 16,0 0-240-16,0 0-48 0,-1 8-16 0,1 0 0 15,-1-1-160-15,0 1-16 16,1 1-16-16,-1 1 0 0,-1 1-160 0,2 2-16 16,2 0-16-16,-2 0 0 0,0 1-160 0,1 0-128 15,-1 1 192-15,0 1-192 0,0-1 0 0,1 0 0 16,0 1 0-16,0-1 0 0,1 0 0 0,-1-3 0 16,0 1 0-16,0-1 0 0,2 0-528 0,-1-1-112 0,0 0-32 15,1-1 0-15,1-1-1712 16,-1-2-352-16,0 0-64 0</inkml:trace>
  <inkml:trace contextRef="#ctx0" brushRef="#br0" timeOffset="51223.46">9803 6559 27647 0,'0'0'2448'0,"0"0"-1952"16,0 0-496-16,0 0 0 0,0 0 784 0,0 0 64 15,0 0 16-15,0 0 0 0,0 0-144 0,0 0-16 16,0 0-16-16,7-3 0 0,0 0-352 0,3-1-64 16,1 2-16-16,2 0 0 0,2-1-32 0,0 1-16 15,2-2 0-15,0 0 0 0,1 1-208 0,0-1 144 16,1 1-144-16,0 1 128 0,-2 1-128 0,1-2 0 16,-1 2 0-16,-2 1 0 15,0 0-528-15,0 1-144 0,-1 1-32 0,-1 0-9280 16,-2 0-1856-16</inkml:trace>
  <inkml:trace contextRef="#ctx0" brushRef="#br0" timeOffset="51652.33">9849 6816 24879 0,'-9'-7'2208'0,"9"7"-1760"16,0 0-448-16,-2-5 0 0,-1-1 1136 0,2 1 144 15,1 5 16-15,2-6 16 0,0 2-496 0,1-2-112 0,2 2 0 0,1-1-16 16,2 1-304-16,2 1-48 0,1-1-16 0,1 2 0 16,0 0-144-16,0 0-48 0,-1 1 0 15,-1 1 0-15,0 0-128 0,0 1 128 0,-2 0-128 0,-2 2 128 16,-6-3-128-16,7 6 0 0,-7-6 0 0,3 8 128 16,-1 2-128-16,0 0 128 0,-4 0-128 0,-1 0 128 0,-1 1-128 0,-1 1 0 15,-1-1 144-15,-1 1-144 0,-1 0 0 16,0 0 0-16,-3 1 0 0,1-1 128 15,0 0-128-15,0 0 0 0,0-1 0 0,1 0 128 0,2-3 0 0,0-1 16 16,3 0 0-16,-1-2 0 0,1 0 176 0,4-5 48 16,0 0 0-16,0 0 0 0,0 0-112 0,0 0-32 15,0 0 0-15,0 0 0 0,0 0-96 0,0 0 0 16,5 3-128-16,2-2 192 0,-1-1-192 0,3-1 0 16,1 0 128-16,1-1-128 0,0 0 0 0,1-2 0 15,3 1 0-15,-2-1 0 0,1-1 0 0,1 0 0 16,1-1 0-16,-1 1 0 0,2 0-144 0,-1 1 144 15,2-1 0-15,-1 2-144 16,1 0-224-16,-1 0-32 0,-2-2-16 0,1 2 0 16,1 0-1840-16,-2-1-368 0,1 1-80 0</inkml:trace>
  <inkml:trace contextRef="#ctx0" brushRef="#br0" timeOffset="53156.45">11090 5829 7359 0,'0'0'656'0,"0"0"-528"0,0 0-128 0,0 0 0 15,0 0 2464-15,-4-3 464 0,-1-1 80 0,5 4 32 16,0 0-1728-16,-4-1-352 0,-2-1-64 0,2 1 0 16,0 0-288-16,-2 0-48 0,-1 1-16 0,0 1 0 15,-1 0-224-15,0 0-32 0,1 0-16 0,-1 0 0 16,-2 0-48-16,1 0-16 0,-1 2 0 0,2-1 0 0,-2 0-16 0,1 0-16 15,-1 0 0-15,0 0 0 0,1-1 0 0,0 0 0 16,1 1 0-16,-1-1 0 0,1 0 176 0,1 0 32 16,1-1 16-16,0 0 0 0,2 0 128 0,-2 0 32 15,6 0 0-15,0 0 0 0,-5 0-32 0,1 1 0 16,4-1 0-16,0 0 0 0,-6 0-80 0,6 0 0 16,0 0-16-16,0 0 0 0,0 0-32 0,0 0 0 0,0 0 0 0,0 0 0 15,-3 5-64-15,3-5-16 16,0 0 0-16,-4 5 0 0,1 1 0 0,3-6 0 15,0 0 0-15,-2 5 0 0,2-5-96 0,-2 8-32 16,1 0 0-16,1-1 0 0,0 1-32 0,0 0-16 0,0 1 0 0,0 0 0 16,0 1-144-16,0 1 128 0,1 0-128 0,1 1 128 15,-1 3-128-15,1 0 192 0,0 2-192 0,0 0 192 16,-1 3-192-16,0 2 128 0,0-1-128 0,1 2 128 16,-2 2-128-16,0 2 0 0,0 0 0 0,0 3 128 15,0 0-128-15,0-1 0 0,0 1 0 0,0 0 0 16,0-1 0-16,1 2 0 0,0 0 0 0,1 1 0 15,1 0 0-15,0 1 0 0,-2 0 0 0,1 1 0 16,0 0 128-16,1 1-128 0,0 2 0 0,-3 0 128 16,1-2-128-16,0 0 128 0,0-2-128 0,0 1 128 15,0 1-128-15,1-1 0 0,-1-1 0 0,-1 0 0 16,0 0 0-16,0 0 128 0,0-3-128 0,0 0 0 0,0 0 128 0,0-3-128 16,-1-1 0-16,-1-2 128 0,1-1-128 0,0-1 128 15,0-1-128-15,0-1 128 0,0-2-128 0,1 0 128 16,0 0-128-16,0-4 128 0,0-1 64 0,0-2 0 15,0-1 0-15,1-1 0 0,1-2 32 0,0 1 16 16,-2-8 0-16,5 6 0 0,-1-2-48 0,1 0 0 16,-5-4 0-16,7 4 0 0,1-2-48 0,0 0-16 15,1-2 0-15,2 0 0 0,-3-2 16 0,2 0 0 16,2 1 0-16,2-2 0 0,-1 0-144 0,1 0 0 16,0-2 0-16,1 1 0 0,0 0 0 0,1 0-176 15,-2 0 48-15,1 0 0 0,0-1-128 0,-1 2-32 16,0 0 0-16,-1 0 0 15,-2 0-1216-15,0 0-240 0,-1-1-48 0,-1 1-9632 16,0 0-1920-16</inkml:trace>
  <inkml:trace contextRef="#ctx0" brushRef="#br0" timeOffset="54007.1">11468 6092 4607 0,'0'0'192'0,"-1"-6"64"0,0 1-256 0,1-1 0 0,0 1 0 0,0-1 0 15,0 6 3216-15,0-5 608 0,-1-1 112 0,1 1 32 16,0 5-1952-16,0 0-384 0,0 0-80 0,0 0-16 0,-1-6-576 0,1 6-112 16,0 0-16-16,0 0-16 15,0 0-208-15,0 0-32 0,0 0-16 0,-5 6 0 16,0 0 16-16,0 3 0 0,0 1 0 0,1 1 0 0,-1 2-112 0,2 1-16 0,-2 0 0 16,1 1 0-16,2 1-240 0,1-1-48 15,0 0-16-15,1 1 0 16,2-1-144-16,0 1 128 0,1-3-128 0,0-1 128 15,1-1-128-15,2-1 0 0,0-2 144 0,3-2-144 16,1 0 192-16,1-2-48 0,2-1 0 0,0 1 0 16,1-4 16-16,1-1 0 0,0-2 0 0,1 0 0 0,-1-1-160 0,0-1 128 15,0-1-128-15,-2-2 128 0,-1-1 0 0,0-1-128 16,-1-1 192-16,0-1-64 0,-1-1-128 16,0 0 0-16,-2 0 144 0,-2-2-144 0,1 0 0 0,-1-1 144 0,-2 2-144 15,-1 0 0-15,-2 1 144 0,0-1-144 0,-1 2 0 0,0 1 144 0,-2 3-144 16,1 0 0-16,-1 1 144 0,0 2-144 15,0 0 224-15,2 5-32 0,0 0 0 0,0 0 0 0,0 0 128 0,-6 1 0 32,1 2 16-32,1 1 0 0,0 2-208 0,-1 2-128 15,2 1 128-15,1 1-128 0,0 0 0 0,1 1 0 16,0 0 0-16,-1 0 0 0,4 0 0 0,-2 0 0 16,1 1 0-16,0 0 0 0,0-1 0 0,1 0 0 15,1 0 0-15,1 0 0 0,-2-1-288 0,1-1-80 0,0-1-16 16,2-1 0-1,0 0-688-15,2-2-144 0,0 0-16 0,0-1-9008 16,1-1-1808-16</inkml:trace>
  <inkml:trace contextRef="#ctx0" brushRef="#br0" timeOffset="54185.02">11902 6166 21135 0,'0'0'928'0,"0"0"208"0,0 0-912 0,0 0-224 16,0 0 0-16,0 0 0 0,0 0 1680 0,0 0 304 15,0 0 48-15,0 0 16 0,0 0-768 0,0 0-128 0,0 0-48 0,3 6 0 16,-1 2-448-16,2 0-80 0,-1 0-32 0,0 2 0 16,1 0-256-16,-2 0-48 0,0 1-16 0,0 0 0 15,0-1-224-15,1 0 0 0,-2 0 0 0,0-1 0 16,-1-1-256-16,0 1-160 0,0 0-32 0,-1 1-14784 16</inkml:trace>
  <inkml:trace contextRef="#ctx0" brushRef="#br0" timeOffset="54942.47">11532 6768 1839 0,'0'0'0'0,"-2"-5"160"0,-3-1-160 0,1 2 0 0,2 0 0 0,0-1 0 0,0 1 5056 0,2 4 960 0,0 0 208 0,0 0 48 31,0 0-3904-31,0 0-768 0,0 0-144 0,0 0-48 0,-6 1-736 0,6-1-160 15,-4 5-16-15,-1 3-16 0,2 1-64 0,0 2-16 16,-1 0 0-16,2 1 0 0,1 1-64 0,1 1-16 16,0 2 0-16,1-2 0 0,1-1-112 0,2 2-16 15,-2-2-16-15,1 1 0 0,2-1-176 0,0 1 0 0,1-3 144 0,-1 0-144 16,2-2 176-16,-1 1-48 0,2-3 0 16,1 0 0-16,0-2 48 0,1-1 0 0,-1-1 0 15,1-1 0-15,0-2-176 0,0 0 192 16,0-2-192-16,0-3 192 0,-2 0-192 0,0-2 192 0,1-1-192 0,0 0 192 15,-1-3-192-15,-1 0 128 0,1 0-128 0,0 0 128 16,0-1-128-16,-2-2 0 0,1 1 144 16,-2 0-144-16,2-1 0 0,-4 2 128 15,2-1-128-15,-2 2 0 0,0 0 0 0,-1 2 0 0,-1 0 0 0,1 2 128 16,0 2 0-16,-2 5 0 16,0 0 0-16,0 0 0 0,0 0 80 0,0 0 32 15,0 0 0-15,0 0 0 0,0 0-240 0,0 0 144 16,-4 7-144-16,3 2 128 0,-2 0-128 0,1 1 0 0,0 0 0 0,1 1 0 15,1 1 0-15,0 0 0 0,0 0 0 0,2 0 0 0,0-1 0 16,1 1 0-16,1 1 0 0,-1 1 0 31,0-2-400-31,0 0-64 0,2-1-16 0,0 0 0 0,1 0-608 0,-1-2-112 0,2-2-16 16,1 0-16-16,-1 0-2256 0,1-2-448 0</inkml:trace>
  <inkml:trace contextRef="#ctx0" brushRef="#br0" timeOffset="55253.2">11929 6978 8287 0,'0'0'736'0,"4"-5"-592"0,-1-1-144 0,0 2 0 0,-3 4 2032 0,6-5 368 16,0 0 80-16,1 2 16 0,0 1-1040 0,-1-1-208 16,1 1-32-16,-1 2-16 0,2 1-368 0,0 2-64 15,1-1 0-15,-1 1-16 0,1 0-240 0,0 2-64 16,0-1 0-16,-2 3 0 0,-1-1-96 0,-2 2-32 16,1 1 0-16,-2 0 0 0,-2-1-16 0,-1 2-16 15,-3 0 0-15,-2 1 0 0,0 0 96 0,-2 1 32 16,0 2 0-16,-2-3 0 0,1-2 176 0,0 0 48 31,0-1 0-31,0 0 0 0,0-2 288 0,2 0 64 16,0-2 16-16,2 1 0 0,4-5-176 0,0 0-16 15,0 0-16-15,0 0 0 0,0 0-288 0,0 0-48 0,0 0-16 0,6 1 0 0,2-1-176 0,1 0-32 16,1 0-16 0,2-4 0-16,-1 1-224 0,1 0 0 0,-1-2 128 0,0 1-128 15,0 0 0-15,0 0 0 16,0 0 0-16,0-1-160 15,0 1-448-15,-2 0-96 0,1-2 0 0,0 1-16 16,1-1-2880-16,-2 0-576 0</inkml:trace>
  <inkml:trace contextRef="#ctx0" brushRef="#br0" timeOffset="56026.43">12233 5982 7359 0,'0'0'656'0,"0"0"-528"15,1-6-128-15,0 0 0 0,0 0 3088 0,0 1 592 16,2-1 112-16,-1 1 32 0,1 0-2064 0,0 1-416 16,2 0-64-16,0-1-32 0,2 0-208 0,1 0-32 0,-1 2-16 0,1 0 0 15,2-1-272-15,0 1-48 0,1 0-16 0,1 1 0 16,0-1-80-16,1 1-32 0,1 0 0 0,1 1 0 15,-1 1-112-15,0 1-32 0,0 0 0 0,-2 1 0 16,0 2-64-16,-1-2-16 0,-2-1 0 0,-1 1 0 0,0 1-16 0,0 1-16 16,-2 0 0-16,1 0 0 0,0 1 32 15,-1 1 0-15,0 1 0 0,-1 1 0 0,0-1-48 0,-1 2 0 16,0 0 0-16,2 1 0 0,-3 1-16 0,0 2-16 16,0 1 0-16,-1 7 0 0,-1 0-32 0,-1 0 0 15,0 0 0-15,0 3 0 0,-2 2-80 0,0 0 0 16,-1 0-128-16,0 2 192 0,0 2-192 0,1-7 0 15,0 2 128-15,1 1-128 0,0 1 0 0,0 0 0 16,0 2 128-16,1 2-128 0,0-1 0 0,-1 11 0 16,0 0 0-16,1-4 0 0,0-3 0 0,0-1 0 0,0 0 0 0,0 0 0 15,2 0 128-15,-2-1-128 16,0-1 0-16,0 1 0 0,0-1 0 0,0 0 128 0,0-1-128 0,0 0 0 16,0 0 0-16,0-3 0 15,1 1 0-15,-1-3 0 0,0-1 128 0,1 2-128 16,-1-4 0-16,1-2 0 0,0 0 128 0,1-1-128 0,-1-1 0 0,-1-2 0 15,0-1 160-15,1 0-160 16,0-3 160-16,-1-1-160 0,0-1 192 0,0-1-48 16,-1-1-16-16,0 0 0 0,0 0-128 0,-1-2 0 0,1 1 0 0,-1 0 0 0,-1-2 0 0,-2 1 0 15,0-2 128-15,-2 0-128 0,0 0 160 16,-3-1-160-16,-1-1 192 0,0 0-192 0,-2-1 0 0,-2 1 0 16,0-1 0-16,-1 0 0 0,0-2-240 0,1 1-96 15,-1-1-32-15,2-1 0 16,0 1-368-16,0-1-80 0,2 0-16 15,0 0 0-15,2-3-1056 0,0 2-224 0,0-1-32 0,-2-4-13008 16</inkml:trace>
  <inkml:trace contextRef="#ctx0" brushRef="#br0" timeOffset="56830.28">12683 5730 15839 0,'0'0'704'0,"0"0"128"0,0 0-656 0,0 0-176 15,0 0 0-15,0 0 0 0,0 0 1584 0,0 0 272 0,0 0 64 0,0 0 16 16,6-4-512-16,0 0-96 0,-2 2-32 0,3-1 0 16,2-1-240-16,1 2-48 0,1 0-16 15,1 0 0-15,2-1-160 0,1-1-48 0,2 1 0 0,2 0 0 16,0 0-208-16,1 1-32 0,-1 0-16 0,0 0 0 15,-2-1-272-15,1 1-64 0,-2 1-16 16,0 0 0-16,-4-1-176 0,-1 1 0 0,-1 1 0 0,-1 0 0 16,-1 0 0-16,0 0 0 15,-8 0 0-15,7 0 0 16,-7 0-752-16,0 0-16 0,0 0-16 0,0 0 0 16,5 3-688-16,-5-3-144 0,0 0-32 0,0 0 0 15,0 0-2048-15,0 0-400 0,-2 7-96 0</inkml:trace>
  <inkml:trace contextRef="#ctx0" brushRef="#br0" timeOffset="57035.83">12917 5706 9215 0,'0'0'400'0,"-6"0"96"0,-1 0-496 0,0-1 0 16,1-2 0-16,-1 1 0 0,1 1 3088 0,0 0 528 16,2 0 96-16,-1 0 32 0,1 0-1888 0,4 1-384 15,0 0-80-15,0 0-16 0,-5 1-496 0,5-1-112 16,0 0 0-16,0 0-16 0,-4 6-192 16,1 0-48-16,1 1 0 0,0 0 0 0,2 2-144 0,2 1-48 0,-1 1 0 15,1 1 0-15,0 0-48 0,1 1-16 16,2-1 0-16,-1 2 0 0,-1-2-96 0,2 1-32 0,0 0 0 0,1 0 0 15,-1 1-128-15,0-2 128 0,-2 0-128 0,1 0 128 16,0-1-128-16,-1-1-192 16,1-1 32-16,0-1 16 15,0 0-2016-15,-3-1-400 0</inkml:trace>
  <inkml:trace contextRef="#ctx0" brushRef="#br0" timeOffset="58259.64">13701 5958 12895 0,'0'0'1152'0,"3"-6"-928"0,0 1-224 16,1-1 0-16,-1 1 1472 0,-1-1 240 0,0 1 48 0,-2 5 16 16,0 0-480-16,0 0-80 0,2-6-32 0,-2 6 0 0,2-5-592 15,-2 5-112-15,-1-6-32 0,1 6 0 16,0 0-208-16,-4-3-48 0,-1 1-16 0,1-1 0 0,-1 1-176 0,-1 1 192 15,-1 2-192-15,1 0 192 16,-1-1-192-16,1 1 0 0,-2 2 144 0,1-1-144 0,0 0 144 0,0-1-144 16,-1 0 192-16,1 0-192 15,-1 0 192-15,0 2-64 0,2-1 0 0,-1 0-128 16,0 0 176-16,0 0-176 0,0 1 160 0,-2-1-160 0,2 0 192 0,-1 0-64 16,1 0-128-16,1 1 192 0,-1-1 0 0,1 0-16 0,-1 2 0 0,3-1 0 15,-3-1-32-15,1 0 0 0,6-2 0 16,-5 3 0-16,5-3 112 0,0 0 0 15,-4 5 16-15,4-5 0 0,0 0 80 0,0 0 16 0,0 0 0 16,0 0 0-16,0 0 16 0,0 0 0 16,0 0 0-16,0 0 0 0,0 0-64 0,0 6-16 0,0-6 0 15,2 7 0-15,-2-7-16 0,2 7 0 0,0-2 0 0,-2-5 0 16,0 0-80-16,2 8-16 16,1-2 0-16,-2 1 0 0,1 1 0 0,-1 0 0 15,0 1 0-15,1 1 0 0,-1 1-32 0,2 1-16 0,-3 0 0 0,2 0 0 16,0 3-144-16,-1-1 192 0,-1 1-192 0,1 3 192 15,0 1-192-15,0 1 192 0,-1 0-192 0,1 4 192 16,-1 0-192-16,0 1 160 0,0 0-160 0,0 2 160 16,2 1-160-16,-2 1 0 0,-2 0 0 0,1 0 0 15,0 2 0-15,0 0 128 0,0 1-128 0,0 1 0 16,0-1 0-16,1 0 0 0,-1-3 0 0,0 2 0 0,0 0 0 16,1 0 0-16,0-2 128 0,0 0-128 0,0 0 0 0,0-3 192 15,1 0-192-15,-1 1 192 0,0-3-192 0,0 0 0 31,1 0 0-31,0-2 0 0,1 0 0 0,-2-1 192 0,0 0-64 0,1 0 0 0,0-1-128 0,0 0 192 16,0-3-192-16,-1 1 192 0,0 1-192 0,2-1 160 16,-2-1-160-16,1-1 160 0,0 1-160 0,1-2 0 15,0-1 0-15,1 1 0 0,1-2 0 0,-1-1 0 16,0 0 0-16,2-1 128 0,-1 0-128 16,-1-1 0-16,1 1 144 0,-1-1-144 0,0-2 128 0,1-1-128 15,-1 1 128-15,-1 0-128 16,0-1 0-16,2 0 144 0,-3 0-144 0,-1-7 0 0,2 6 240 0,-2-6-64 15,4 6-16-15,-4-6 0 0,6 4 16 0,-6-4 0 16,8 3 0-16,-1 0 0 0,1-2-48 0,0 0-128 0,-1-1 192 0,1 0-64 16,0-1-128-16,-2 1 0 0,2-1 144 15,0 1-144-15,1-1 0 0,-2-1 128 0,2 1-128 16,1-1 0-16,0 0 0 0,1 0 0 0,0 0 0 0,1-2 0 16,0 1 0-16,0 0 0 0,0 0 0 15,0 0 0-15,0-1 0 0,1 0-128 0,-1 1 128 0,-1 0-192 16,-1 0-512-16,-1-1-128 0,1 2 0 0,0 0-16 15,0 0-2784 1,0 1-544-16</inkml:trace>
  <inkml:trace contextRef="#ctx0" brushRef="#br0" timeOffset="59844.94">14069 5991 11055 0,'0'0'480'0,"0"-6"112"0,0 1-464 0,0-1-128 0,1 1 0 0,1 0 0 0,-2 5 2432 0,2-5 480 31,2-1 96-31,-4 6 0 0,0 0-1264 0,0 0-256 16,0 0-48-16,0 0-16 0,0 0-656 0,0 0-144 0,0 0-32 0,0 0 0 15,0 0-16-15,1 7-16 0,1 1 0 0,0 0 0 16,-2 2-64-16,0 2-16 16,0 4 0-16,0-1 0 0,-1 2-32 0,0 0-16 0,0 2 0 0,1 0 0 15,1-1-112-15,-1 2-32 0,0-1 0 0,0 0 0 16,1-2-160-16,0 0-128 0,0-1 192 16,0 0-192-16,2-3 192 0,0 0-192 0,-2-2 192 0,0-1-192 0,0-2 192 0,0-2-192 15,-1-6 192 1,2 7-192-16,-2-7 192 0,0 0-192 0,0 0 192 0,0 0-192 15,2 6 192-15,-2-6-64 0,0 0 0 0,0 0-128 16,0 0 224-16,0 0-64 0,0 0-16 0,3-4 0 16,0-2-16-16,2 0 0 0,-1-2 0 0,0-2 0 15,1-1 32-15,0-1 0 0,2-2 0 0,1-2 0 0,-1 0-32 0,1-1 0 16,-1 2 0-16,0 1 0 0,2-1-128 0,0 1 0 16,-1 1 0-16,0 1 128 0,-1 1-128 0,1 2 0 15,-1 0 0-15,0 3 0 0,-3 0 0 0,-4 6 0 16,0 0-144-16,0 0 144 0,0 0 0 0,0 0-128 15,0 0 128-15,0 0 0 0,0 0-192 0,0 7 192 16,-2-1-192-16,-1 3 192 0,0-1-192 0,-2 0 192 16,-1 0-192-16,-1 2 192 0,0 0-144 0,-1 1 144 15,0-1 0-15,0 1-144 0,-1 0 144 0,2-1 0 16,-1-1 0-16,1 0 0 0,2-1 0 0,0 0 0 16,1-1 0-16,1-2 0 0,3-5 0 0,0 0 0 15,0 0 0-15,1 7 0 0,-1-7 0 0,4 5 128 16,0 1-128-16,1-2 176 0,1 1-32 0,-1-1 0 0,1 0 0 15,0 1 0-15,3-2-144 0,1 1 0 16,0 1 144-16,0-1-144 0,0 1 128 0,-1 0-128 16,1 1 128-16,0-1-128 0,-1 1 0 0,0-1 0 15,1 2 0-15,-1 0 128 0,-2-1-128 0,0-1 0 0,-1 1 0 16,0-1 128-16,-6-5-128 0,4 7 0 16,0-1-176-16,-1-1 176 15,0 1-1376-15,-3-6-176 0,0 0-48 0,4 5-9088 0,-4-5-1840 0</inkml:trace>
  <inkml:trace contextRef="#ctx0" brushRef="#br0" timeOffset="60366.88">15558 6149 9215 0,'0'0'816'0,"0"0"-656"0,0 0-160 0,0 0 0 0,0 0 3456 0,0 0 672 16,0 0 128-16,0 0 32 0,5-4-2240 0,0-1-448 15,2 1-96-15,0 1-16 0,2 0-544 0,0 1-112 16,1 0-32 0,2 0 0-16,0-2-400 0,1 2-80 0,2 0 0 0,-1 0-16 0,-1 1-304 0,-1 0 0 0,0-2 0 0,0 2 0 31,1-1-768-31,-1 0-96 0,-1 0-32 0,5-2-13248 0</inkml:trace>
  <inkml:trace contextRef="#ctx0" brushRef="#br0" timeOffset="60895.05">15998 5909 25279 0,'0'0'1120'0,"0"0"224"0,0 0-1072 0,0 0-272 0,0 0 0 0,0 0 0 0,0 0 1152 0,0 0 160 31,0 0 32-31,0 0 16 0,-1 8-448 0,0 0-80 16,1 0-32-16,-2 3 0 0,1 2-256 0,1 0-48 16,-1 0-16-16,1 2 0 0,-1 3-96 0,-1-2 0 15,1 1-16-15,1-1 0 0,-1 2-80 0,0 0-16 0,0-2 0 0,1 0 0 16,0-2-80-16,0-1-32 0,0 0 0 0,1-3 0 16,-1-1 32-16,1-1 0 0,0-2 0 0,2 1 0 15,-3-7-32-15,3 5 0 0,-3-5 0 0,0 0 0 16,0 0 32-16,6 3 0 0,-6-3 0 0,8 0 0 15,-1-2-16-15,0-1 0 0,1-1 0 0,0-2 0 16,0 0-16-16,0-2 0 0,2-1 0 0,0-2 0 16,0-1-160-16,0-1 160 0,2 0-160 0,-3 2 160 15,1-1-160-15,-3-1 0 0,2 0 0 0,0 2 0 0,-2 0 0 0,0 1 0 16,1 2 0-16,0 0 0 0,1-1 0 0,-2 2 0 16,-1 2 0-16,-2 2 0 0,-4 3 0 0,0 0 0 15,0 0 0-15,0 0-176 0,0 0 176 0,0 0 0 16,0 0 0-16,0 0 0 0,-4 3-128 15,-1 1 0-15,0 2 0 0,-2 0 0 0,0 2 128 16,-1 0 0-16,0 0-144 0,0-1 144 0,-1 4 0 0,0 0 0 16,1-1-144-16,1 0 144 0,2 0 0 0,1-1 0 15,0-2 0-15,2 1 0 0,1 0 0 0,1 0 0 16,1-1 176-16,1 1-176 0,3 1 192 0,0 0-64 16,2-1 0-16,-1 1-128 0,1-1 224 0,1 1-64 15,0-2-16-15,1 0 0 0,0-2-144 0,1 1 0 16,0-2 144-16,0 1-144 0,-1-1 0 0,0-1 128 0,0 1-128 15,-1-1 0-15,-1 0-192 0,-1 0-96 16,-6-3-32-16,0 0 0 16,7 3-1920-16,-7-3-384 0,0 0-64 0</inkml:trace>
  <inkml:trace contextRef="#ctx0" brushRef="#br0" timeOffset="61524.7">13850 7163 25791 0,'0'0'2304'0,"0"0"-1856"0,-3-2-448 0,3 2 0 0,0 0 784 0,0 0 64 16,0-5 16-16,0 5 0 0,5-5 96 0,1 1 32 16,0-1 0-16,2 3 0 15,1 0-320-15,1 0-64 0,0 0-16 0,2 0 0 0,-1 1-288 0,1 1-64 16,0-1-16-16,1 1 0 0,0-1-224 0,0 1 0 0,1 0 0 0,-2 0 0 31,-1 0-368-31,0 0-112 0,0-1-32 0,0 0 0 16,-1 0-2048-16,1-1-432 0,-4-1-80 0</inkml:trace>
  <inkml:trace contextRef="#ctx0" brushRef="#br0" timeOffset="62054.18">14213 6948 18767 0,'0'0'832'0,"0"-6"176"0,0 1-816 0,-1-1-192 0,1 0 0 0,-1 0 0 15,0-1 1840-15,0 3 320 0,-1 0 64 0,2 4 16 16,0 0-544-16,0 0-96 0,-4-1-32 0,4 1 0 0,0 0-672 0,0 0-128 16,-3 5-16-1,-1 2-16-15,2 3-224 0,1 2-64 0,1 1 0 16,0 1 0-16,-1 2-144 0,0 0-48 16,0 2 0-16,1-1 0 0,0 1-64 0,0-2 0 0,0 1-16 0,0-2 0 15,0 0-176-15,2-2 128 0,0-1-128 0,0-1 128 16,1-2 0-16,0-2-128 0,1-1 192 0,-4-6-64 0,4 5 128 15,-4-5 0-15,6 4 16 0,1-2 0 16,-7-2-80-16,8 0 0 0,-2-1-16 0,2-1 0 16,0-2-16-16,0 1 0 0,1-1 0 0,0-2 0 15,0-2-32-15,1 0-128 0,0-2 192 0,-1-1-64 0,1-1-128 0,0-2 0 16,0 2 144-16,-1-1-144 16,0 0 0-16,0 0 0 0,-2 2 0 0,1 0 128 15,0 1-128-15,-2 1 0 0,0 1 0 0,-2 2 0 16,-2 0 0-16,-2 6 0 0,3-4 0 0,-3 4 0 15,0 0-144-15,0 0 0 0,0 0 0 0,0 0 0 0,-6 1-32 0,-1 1 0 0,1 1 0 0,-1 2 0 16,1 0 176-16,-1 2-128 16,-1-1 128-16,1 1-128 0,0 0 128 0,-1-1 0 15,2 2-144-15,0 0 144 0,2-2 0 0,-1 2 0 16,2-1 0-16,1 0 0 0,1 1 0 0,1 1 0 16,2-3 0-16,0 2 0 0,2-1 0 0,0 0 0 15,3 0 0-15,-3 0 0 0,3-2 0 0,-1 3 128 16,1-2-128-16,0 1 128 0,1 0-128 0,1-1 0 15,1 1 0-15,0-2 0 0,-1 1 0 0,0-2 0 16,2 2 0-16,-2-1 0 0,1 0 0 0,-1 0 0 16,-2 1 0-16,-1-2 0 0,1-1-144 0,-2 1-112 0,-5-4-32 0,0 0 0 31,0 0-2272-31,0 0-448 0</inkml:trace>
  <inkml:trace contextRef="#ctx0" brushRef="#br0" timeOffset="62980.84">15985 6822 2751 0,'0'0'256'0,"-1"-4"-256"0,1 4 0 0,-1-6 0 16,1 0 3904-16,0 0 752 0,0 6 144 0,0-4 16 15,1-1-2656-15,0 0-544 0,-1 5-96 16,0 0-32-16,0 0-192 0,0 0-32 0,0 0-16 0,0 0 0 0,0 0-480 16,3 7-80-16,0-1-32 0,-1 3 0 15,1 1-16-15,-3 2-16 0,0 1 0 0,0 1 0 16,0 1-256-16,0 0-48 0,-2 2-16 0,1 0 0 0,1 2-160 16,0 1-16-16,-1-2-128 0,1 1 192 15,-1-2-192-15,1-1 176 0,0-2-176 0,1 1 160 0,-1-3-160 16,0-1 192-16,0 0-192 0,1-2 192 0,-1-2-64 0,1 0-128 0,-1-7 192 15,0 0-64-15,0 0 48 0,3 4 0 16,-3-4 0-16,0 0 0 0,0 0 16 0,7 0 0 16,0-2 0-16,1 0 0 0,0-4-16 15,0 0 0-15,-2-2 0 0,2-1 0 0,1-1-48 0,-3-1-128 16,3-2 192-16,0-1-64 0,0 1-128 16,-1-2 0-16,1 1 144 0,-2 3-144 0,-1-1 0 0,1 1 0 0,0 1 0 15,-2 1 0-15,1 2 0 0,-1-1 0 0,1 1 0 16,-2 2 0-16,2-1 0 0,-2 2 0 15,-4 4 0-15,0 0-128 0,0 0 128 0,0 0-128 16,0 0 128-16,0 0-128 0,0 0-16 0,0 0 0 0,-4 5 0 0,0 0 0 0,2 0-48 0,-3 2-16 31,-2 0 0-31,0-1 0 0,1 0 64 0,0-1 16 0,1 2 0 16,-4 0 0-16,1 0 128 0,1 0 0 16,0-2 0-16,0 1 0 0,1-3 0 0,0 0 0 0,1 1 0 15,5-4 0-15,-6 3 0 0,6-3 0 0,0 0 0 16,0 0 0-16,0 0 0 0,2 6 0 15,-2-6 160-15,6 8-160 0,-1-1 224 0,2-2-48 16,0 1-16-16,0-1 0 0,1 1 0 0,2-1 0 16,0 1 0-16,2-1 0 0,-1 2-160 0,-1 2 192 15,0-2-192-15,0 1 192 0,-2-1-192 0,1 0 0 0,0 1 144 0,0-1-144 16,0-2 0-16,-2 1 0 16,0-1 0-16,1 2 128 0,-3-3-128 0,1 1 0 0,-6-5 0 15,6 3 0-15,-6-3-576 0,0 0-96 0,7 2-16 0,-7-2 0 16,0 0-2064-16,0 0-432 0</inkml:trace>
  <inkml:trace contextRef="#ctx0" brushRef="#br0" timeOffset="64032.95">16541 5816 9215 0,'0'0'400'0,"0"0"96"0,0 0-496 0,0 0 0 0,0 0 0 16,0 0 0-16,0 0 1520 0,0 0 208 15,0 0 32-15,0 0 16 0,0 0-496 0,0 0-80 0,0 0-32 0,0 0 0 16,3-5-464-16,1 0-80 16,2-1-32-16,0 1 0 0,2-1 48 0,0 2 16 0,1-2 0 0,0 1 0 15,2-1 160-15,0 1 16 0,-1 1 16 0,1 0 0 16,0-1-80-16,0 0-32 0,-1 2 0 0,2 0 0 16,-2-2-224-16,0 2-64 0,0 0 0 0,0-1 0 15,0 2-128-15,-1 1-16 16,-1 0-16-16,0 1 0 0,0 0-32 0,-2 1 0 0,1 1 0 0,-1 3 0 15,-6-5-48-15,5 5-16 0,1 2 0 0,-1 1 0 0,-2-2 32 0,1 3 0 16,-1 1 0-16,0 1 0 0,-1 0 0 0,0 2 0 0,-1 1 0 16,-1 2 0-16,0 1-64 0,0 2-16 0,-1-1 0 0,-1 1 0 15,1 1-144 1,0 1 192-16,0 1-192 0,0 1 192 0,0 1-192 0,0 2 128 16,0 0-128-16,1 3 128 15,-1-2-128-15,0 2 160 0,-1-1-160 0,2 2 160 16,0 1-160-16,0 0 192 0,2-2-192 0,-1 1 192 15,1 0-192-15,0 0 128 0,0-1-128 0,2 2 128 0,-1 1-128 0,1-1 0 16,0-2 144-16,-1 1-144 0,0 1 192 0,0 0-16 16,0 0-16-16,-1-1 0 0,-1 0 16 0,0 0 0 15,-1 2 0-15,0-3 0 0,0 0-48 0,0 1-128 16,-1 0 192-16,1 0-64 0,-1-1-128 0,1-1 0 0,-1 1 0 16,1-2 128-16,1 0-128 0,-1-2 0 15,0-1 0-15,0 2 128 0,-1-2-128 0,1-1 128 16,-1-2-128-16,0 0 128 0,-1-1 0 0,1-2 0 15,0-1 0-15,0-2 0 0,0-1 48 0,0 1 0 16,-1-1 0-16,1 0 0 0,-2 1 0 0,1-1 0 0,0-2 0 16,2 0 0-16,-2 0-176 0,1-1 192 15,0-2-192-15,0 1 192 0,-2-2-192 0,1-2 160 16,0 1-160-16,1-2 160 0,-1 1-160 0,-1-1 160 16,0 2-160-16,0 0 160 0,-2-3-160 0,3 0 128 15,-2 2-128-15,-1-2 128 0,0 1-128 0,-1-1 0 0,1 0 144 0,-1 0-144 16,1-2 0-16,-3 0 0 15,2 1 0-15,0-1 0 0,0-4-512 0,-1 2 0 16,0 0-16-16,1 0 0 16,-1-1-1392-16,-1 0-256 0,2 0-64 0,-4 0-8576 0,1 0-1728 15</inkml:trace>
  <inkml:trace contextRef="#ctx0" brushRef="#br0" timeOffset="65686.9">17687 5706 7359 0,'0'0'656'0,"0"0"-528"16,0 0-128-16,0 0 0 0,0 0 1280 0,0 0 208 15,0 0 48-15,0 0 16 0,0 0-656 0,0 0-128 16,0 0-16-16,0 0-16 0,0 0-416 0,0 0-64 15,0 0-32-15,0 0 0 0,0 0 64 0,0 0 16 0,0 0 0 0,0 0 0 16,0 0 64-16,0 0 16 0,0 0 0 0,-4-4 0 16,-1 2-32-16,-1 1 0 0,0 0 0 15,-1 1 0-15,1 0-96 0,-1 0 0 0,-2 1-16 16,2-1 0-16,-1 0-112 0,1 0-128 0,-2 1 176 0,1-1-176 16,-1 0 240-16,0 0-64 0,-1 0-16 0,0 0 0 15,0-1 144-15,-1 0 16 0,0 0 16 0,0 0 0 16,0 0-32-16,1 1-16 0,1 0 0 0,0 1 0 0,0-3 32 15,1 2 16-15,1 0 0 0,0 0 0 0,1 0 144 0,1 0 32 16,5 0 0-16,-6 0 0 0,0 0 0 0,6 0 0 16,0 0 0-16,-5 1 0 0,0 0-112 0,5-1-16 15,0 0 0-15,-6 2 0 0,6-2-16 0,0 0-16 16,-4 2 0-16,4-2 0 0,0 0-48 0,-4 5-16 16,4-5 0-16,-4 5 0 0,1 1-48 0,0 0-16 15,1 2 0-15,0 0 0 0,0 0-32 0,1 2 0 16,1 1 0-16,0 0 0 0,0 1-64 15,0 2-128-15,-2 1 176 0,2 3-176 0,0 1 144 0,0 1-144 16,-1 0 0-16,1 1 144 0,-1 1-144 0,2 1 0 16,2 1 144-16,-3 3-144 0,-3 2 0 0,0 1 144 15,0 1-144-15,1 1 0 0,-1 1 144 0,0 2-144 0,-1 1 0 0,1 1 144 16,0 0-144-16,-1-1 128 16,2 1-128-16,0 0 128 0,-1 0-128 0,0 1 0 0,2-2 144 15,0 0-144-15,0 2 0 0,0-2 144 0,0 0-144 0,0 1 0 16,0-2 160-16,1-1-160 0,0 0 128 0,0 0-128 15,0 0 144-15,0 1-144 0,0-2 160 0,1-1-160 16,0 0 144-16,0-1-144 0,-1-1 128 16,2-2-128-16,2-1 144 0,-1 0-144 0,-1-1 160 15,1-3-160-15,2-1 256 0,-1 0-64 0,1-4 0 0,-1 0 0 0,0-3 64 16,2 0 0-16,-1-3 0 16,2-1 0-16,0 1-32 0,-1-2 0 0,1-3 0 15,0 1 0-15,-1-1-32 0,1-1 0 0,0-1 0 0,1-2 0 0,-1-1-48 16,-1 0-16-16,2 0 0 0,1 0 0 15,-1 0-128-15,1-2 0 0,0-1 144 0,0 1-144 0,1 1 0 0,-1-1 0 16,-2 0 0-16,3 0 0 16,-2-1-128-16,1 1-112 0,-2-1-16 0,2 0 0 31,0 0-1312-31,1-2-272 0,1 0-48 0,1 0-8736 0,1-2-1760 0</inkml:trace>
  <inkml:trace contextRef="#ctx0" brushRef="#br0" timeOffset="66749">18032 5910 10479 0,'0'0'448'0,"0"0"128"0,1-5-576 0,-1-1 0 0,-1 1 0 0,1-1 0 15,1 1 1168-15,-1-1 128 0,0 6 32 0,1-5 0 16,0-1 80-16,1 1 0 0,-2-1 16 0,0 1 0 16,0-1-144-16,0 6-16 15,2-4-16-15,-2 4 0 0,0-6-224 0,0 6-32 16,0 0-16-16,0 0 0 0,-2-4-128 0,2 4-16 0,0 0-16 15,0 0 0-15,0 0-176 0,0 0-16 0,0 0-16 0,-6 3 0 16,-1 2-160-16,1 1-48 16,0 3 0-16,1 2 0 0,-2 1-112 0,1 3-32 15,0 0 0-15,2 1 0 0,-1 2-112 0,2 0-16 0,1-1-128 0,1 1 192 0,1-1-192 0,1 1 128 16,1 0-128-16,1-2 0 0,2 1 128 16,-1-2-128-16,2-2 0 0,0 0 0 15,1 0 144-15,-1-4-144 0,1-1 128 0,1-2-128 0,-1-1 192 0,1 1-32 16,0-4-16-16,0-1 0 0,0-1-16 0,1-1 0 0,1 0 0 15,1-1 0-15,3-4-128 0,0-1 192 0,-1 0-192 16,0-2 192-16,-1 0-192 0,0-2 128 0,-1-1-128 16,-1-1 128-16,-1-1-128 0,0-1 0 0,-2 1 144 0,-1 3-144 15,-1-1 0-15,0-1 0 0,-1-1 0 16,-1 1 0-16,0-1 0 0,-2 2 0 16,0 1 0-16,0-2 0 0,1-1 0 0,-1 3 0 0,0 3 0 15,-1 1 0-15,-1 3 0 0,0-1 0 16,0 1 0-16,1 4 128 0,0 0 32 0,0 0 16 0,0 0 0 15,0 0 0-15,0 0-176 0,0 0 128 0,-4 4-128 16,-1 2 128-16,2-1-128 0,0 2 0 16,0 1 0-16,0 0 0 0,1 2 0 0,1 1 0 0,1 0 0 0,0 1 0 0,0-1 0 15,1 1 0-15,1 2 0 16,0-2 0-16,2 0 0 0,-1 1 0 0,0-2 0 16,3 0 0-16,-2-1 0 0,2 0-144 0,-2-2 144 0,2-1-208 31,1 0-528-31,0-1-96 0,1 0-32 0,0-1 0 0,1-1-1648 0,0-2-336 0,0-2-64 0,2-1-5984 15,1-1-1184-15</inkml:trace>
  <inkml:trace contextRef="#ctx0" brushRef="#br0" timeOffset="66931.69">18453 6004 18655 0,'0'0'832'0,"0"0"160"0,0 0-800 0,0 0-192 0,2-6 0 0,-2 6 0 16,0-4 1744-16,0 4 304 0,0 0 64 0,0 0 16 0,0 0-432 15,0 0-96-15,0 0 0 0,0 0-16 16,0 0-656-16,0 0-128 0,0 0-32 0,0 0 0 0,1 7-320 0,0-1-80 0,-1 2-16 0,0 1 0 15,0-1-208-15,0 3-144 0,0-1 192 0,0 1-192 16,0 0 128-16,0 0-128 16,2-1 0-16,-1 0 0 0,0 0 0 0,0-1 0 0,0 0-176 15,2 1 176 1,-1-3-1696-16,-1 1-224 0,0 0-64 0</inkml:trace>
  <inkml:trace contextRef="#ctx0" brushRef="#br0" timeOffset="67620.42">18065 6697 12895 0,'0'0'1152'0,"1"-5"-928"0,0 0-224 0,-1-1 0 0,0 1 1712 15,0 5 288-15,-1-7 64 0,1 7 16 0,-1-6-32 0,1 6 0 16,-2-5 0-16,2 5 0 0,0 0-704 0,0 0-160 16,0 0-32-16,-6 1 0 0,1 2-384 0,1 1-64 15,0 2-32-15,1 1 0 0,0 3-288 0,0 2-64 16,1 1-16-16,0 2 0 0,0 1-176 0,1 1-128 16,1-1 144-16,0 2-144 0,0-1 128 0,2 1-128 15,1-1 0-15,1-1 144 0,-1-2-144 0,2 1 0 16,2-2 0-16,1 0 0 0,-2-1 160 0,1-1-160 0,1 0 192 15,-1-2-192-15,2-1 208 0,0-3-64 16,1-2-16-16,0 0 0 0,0-1-128 0,1-2 0 0,-3-1 144 0,2-1-144 16,0-2 0-16,0 0 0 15,0-2 0-15,-1 0 0 0,0-1 0 0,-1-1-128 16,0-1 0-16,0-1 0 0,-1-1 128 0,-1-4-192 0,-2 1 192 16,1 0-192-16,-1-2 192 0,1 2-128 0,-2 0 128 0,1-1-128 15,-3 0 128-15,2 3 0 0,-2 2 0 0,0 1 0 16,-2 0 0-16,2 2 0 0,1 1 128 0,-2 6-128 0,-1-4 304 15,1 4-16-15,0 0 0 0,0 0 0 16,0 0-48-16,0 0-16 0,0 0 0 0,0 0 0 16,0 0-224-16,0 0 0 0,-2 8 0 0,1 0 0 15,-1 2 0-15,2 1 0 0,0 0 0 0,2 1 0 0,0 2 0 16,-1 0 0-16,0 1 0 0,1 1 0 16,0-2 0-16,2 0 0 0,-1-1 0 0,1 3 0 0,2-2 0 0,-1 2-192 15,1-2 48-15,-1 0 0 16,1-1-656-16,0-1-128 0,2 1-32 0,0-4 0 15,0 0-2000-15,0-2-416 0</inkml:trace>
  <inkml:trace contextRef="#ctx0" brushRef="#br0" timeOffset="67947.78">18517 6976 11967 0,'0'0'528'0,"5"-4"112"0,-1-1-512 0,0 1-128 15,1 0 0-15,0 0 0 0,2 1 2768 0,1 1 528 16,-1 0 96-16,1-1 32 0,0 2-1440 0,-1 0-272 15,1 0-64-15,0 1-16 0,0 2-464 0,-2 1-80 0,-6-3-32 0,7 3 0 16,-7-3-352-16,5 5-64 0,-1 2 0 16,-2 1-16-16,0-1-240 0,-2 2-32 0,-1 0-16 0,-1 1 0 15,-2 0-80-15,0 0 0 0,-2 1-16 0,1 1 0 16,-1 0-112-16,1 0 0 16,-1 0-128-16,1-1 192 0,-2-1-192 0,3 0 144 15,2-1-144-15,-2-2 128 0,1 0 32 0,1 1 0 0,2-8 0 0,0 0 0 16,0 0 128-16,0 0 32 0,7 5 0 0,-1-2 0 0,1 0-32 0,0-2 0 15,2-1 0-15,1 0 0 0,0-1-160 0,2 0-128 16,1-2 144-16,1 1-144 0,-1 0 0 0,1 0 0 16,0 0 0-16,2-3 0 0,0 2-144 15,1 0-128-15,-1-2-32 0,1 1 0 16,-1-2-1376-16,1 1-288 0,0 0-48 0,-1-1-8880 16,-1-2-1776-16</inkml:trace>
  <inkml:trace contextRef="#ctx0" brushRef="#br0" timeOffset="68911.36">18866 5774 1839 0,'0'0'0'0,"0"0"160"0,0 0-160 0,0 0 0 0,0 0 0 0,2-4 0 15,-1-1 3248-15,-1 5 608 0,5-5 128 16,-3-1 32-16,0 1-2096 0,0 0-400 0,0 1-96 0,1-1-16 16,-1 2-256-16,1 0-48 0,2-2-16 0,0 1 0 0,1 0-80 0,0-1-32 0,1 0 0 0,2 0 0 15,0 1-208-15,5-2-64 16,-2 1 0-16,0-1 0 0,0 2-192 0,1 0-64 0,0 0 0 0,-1 3 0 15,2 0-128-15,-6 1-16 16,2 0-16-16,0 0 0 0,-1 2-64 0,0 1-16 16,0 0 0-16,-1 0 0 0,0 2-80 0,0 0-128 15,0 1 176-15,0 0-176 0,1 0 192 0,0 1-192 16,-1 2 192-16,-1 0-192 0,1 1 192 0,0 1-192 16,-2 0 192-16,1 0-192 0,-2 0 208 0,1 0-64 15,-1 1-16-15,1 0 0 0,-1 0 64 0,0 1 0 16,-2 3 0-16,0-1 0 0,0-1-32 0,-1 2 0 15,0-1 0-15,-1 2 0 0,0-2-16 0,-1 1 0 16,0-2 0-16,0 2 0 0,0 3-144 0,0 0 192 0,-1 1-192 0,1-2 192 16,0 2-64-16,0 0-128 15,0 0 192-15,0-1-64 0,1 2-128 0,-1 0 0 16,0-2 144-16,1 0-144 0,0-1 208 0,1 2-16 16,-1 0-16-16,1 0 0 0,0-2-176 0,-1 2 0 0,-1 0 0 0,1 0-176 15,1 0 176-15,1-1 0 16,0 1 0-16,0 2 0 0,1 2 0 0,-1 1 0 0,0-2 0 0,0 0 128 15,0 0-128-15,-1 1 0 0,0 0 0 16,0 1 0-16,0-2 0 0,1 1 0 16,-1 1 0-16,-1 0 128 0,-1 2-128 0,0-2 0 0,1-1 0 0,-1 2 0 15,0-1 0-15,1 0 0 0,-1 2 0 0,0 0 0 0,0-3 0 16,0 2 0-16,0-1 0 0,0-1 0 0,0-1 0 16,0-1 0-16,0-2 0 0,0 1 128 0,0 0-128 0,0-1 0 15,-1-3 0-15,1 2 128 0,0-1-128 0,0-2 128 16,-1-1-128-16,0 0 128 15,0-2-128-15,0 0 192 0,0-2-64 0,-1 0 0 16,1 0-128-16,0-1 176 0,0 0-176 0,-1-1 192 16,-1-2-192-16,-2 1 192 0,1-2-192 0,-1-1 192 15,1 1 0-15,0-1 16 0,-2 0 0 0,1 0 0 0,-2-2 32 0,0 1 0 0,0-2 0 16,0 0 0-16,1-1-48 0,-1 0-16 16,-1 0 0-16,1 0 0 0,-2-1-176 0,0 2 192 15,0-2-192-15,0 1 192 0,-1-1-192 0,1 0 0 16,-1 1 0-16,0 0 0 0,0 0 0 0,0 0 0 15,-1 0 0-15,1 2 0 0,0-1-256 0,-1-1-64 16,0 0-32-16,1 0 0 16,1 0-1184-16,2 0-224 0,-1 0-48 0,1 0-9696 0,2 0-1936 15</inkml:trace>
  <inkml:trace contextRef="#ctx0" brushRef="#br0" timeOffset="72457.59">1759 9633 911 0,'0'0'0'0,"0"0"0"0,0 0 0 0,0 0 0 15,0 0 1632-15,0 0 240 0,0 0 48 0,0 0 16 16,0 0-976-16,0 0-192 0,0 0-32 0,0 0-16 16,0 0 0-16,0 0 0 0,0 0 0 0,0 0 0 15,0 0-352-15,0 0-80 0,0 0-16 0,0 0 0 16,0 0-144-16,0 0-128 0,0 0 192 0,0 0-192 15,0 0 352-15,0 0-32 0,0 0-16 0,0 0 0 16,0 0-16-16,0 0 0 0,0 0 0 0,0 0 0 16,0 0 32-16,0 0 0 0,0 0 0 0,0 0 0 0,0 0-16 0,0 0 0 15,0 0 0-15,0 0 0 0,0 0-144 0,0 0-32 16,0 0 0-16,0 0 0 0,0 0-128 0,0 0 192 16,0 0-192-16,0 0 192 0,0 0-192 0,0 0 0 15,0 0 0-15,0 0 128 0,0 0-128 0,-4 6 0 16,4-6 0-16,0 0 128 0,-4 7-128 0,4-7 128 15,0 0-128-15,0 0 128 0,0 0-128 0,0 0 128 16,-8 3-128-16,8-3 128 0,0 0 96 0,0 0 16 16,0 0 0-16,0 0 0 0,-6-2 80 0,6 2 32 15,0 0 0-15,0 0 0 0,0 0-48 0,-5-5-16 16,5 5 0-16,0 0 0 0,-2-7 16 0,2 7 0 0,-2-8 0 0,2 8 0 16,1-7-80-16,0-1-16 15,-1 8 0-15,0 0 0 0,1-6-16 0,-1 6-16 16,3-7 0-16,-3 7 0 0,0 0 16 0,0 0 16 0,6-7 0 0,-6 7 0 15,0 0-48-15,0 0-16 0,0 0 0 0,9-2 0 16,-9 2 64-16,0 0 16 16,0 0 0-16,9 5 0 0,-3 2 32 0,-1 1 0 0,-3 1 0 0,0-1 0 15,-2 1-64-15,0 1 0 0,0 0 0 16,-2 0 0-16,1 1-192 0,-2 0 176 0,0-1-176 0,-1-1 160 0,-1-2-160 16,0 0 0-16,-1 1 144 0,2-2-144 15,4-6 128-15,-8 7-128 0,1-3 128 0,-2 1-128 0,1-1 0 0,0-1 144 16,0 1-144-16,8-4 0 0,-9 3 144 15,9-3-144-15,-12-1 0 0,2 0 144 16,10 1-16-16,-9-4-128 0,9 4 192 0,-9-5-64 0,9 5 128 0,-8-9 32 16,3 1 0-16,2 0 0 0,0-2 96 0,1 0 32 15,2-1 0-15,0-1 0 0,0 1-128 0,2-1-32 16,3-1 0-16,-1 1 0 0,0 0-256 16,0 1 160-16,0 1-160 0,2 3 128 0,-2 1-128 0,2 1 0 15,-1-1 0-15,-5 6 0 0,0 0 0 0,7-5 0 16,-7 5 0-16,0 0 0 0,0 0 0 0,9 1 0 0,-9-1 144 0,8 4-144 15,0 2 128-15,-8-6-128 16,3 11 128-16,2 0-128 0,0 0 0 0,-2 0 144 16,-6 0-144-16,2 0 0 0,1 1 128 0,-2 0-128 15,-2-1 0-15,-1-1 0 0,3-1 0 0,2-9 0 16,-5 7 0-16,0 0 0 0,5-7 144 0,-6 6-144 0,6-6 0 0,-8 6 144 16,8-6-144-16,0 0 0 0,-9 1 144 15,9-1-144-15,-11 0 176 0,11 0-48 16,0 0 0-16,-7-5 0 0,1 1 64 0,6 4 16 15,-5-7 0-15,2-2 0 0,1 0 64 0,1 0 16 0,2 1 0 0,0 1 0 16,-1 7-160-16,2-9-128 0,0 0 144 0,-2 9-144 16,5-8 0-16,-5 8 0 0,4-5 0 0,-4 5 0 0,7-4 0 0,-7 4 0 15,0 0-160-15,0 0 160 32,10 2-752-32,-10-2-64 0,7 4-16 0,-7-4 0 15,8 9-2224-15,-1-1-448 0</inkml:trace>
  <inkml:trace contextRef="#ctx0" brushRef="#br0" timeOffset="74243.86">1723 9655 11967 0,'0'0'528'0,"0"0"112"0,0 0-512 0,0 0-128 15,-7 2 0-15,0-1 0 0,7-1 1136 0,-8 1 192 16,8-1 32-16,-7 1 16 0,7-1-112 0,0 0-32 16,0 0 0-16,-8 3 0 0,8-3-256 0,0 0-48 15,0 0-16-15,0 0 0 0,0 0-128 0,0 0-16 16,0 0-16-16,0 0 0 0,0 0-160 0,0 0-16 16,0 0-16-16,0 0 0 0,0 0-144 0,9 0-32 0,2 0 0 0,0 0 0 15,2-2-112-15,2 1-16 16,2 0-16-16,2 0 0 0,0 0-32 0,3-1 0 0,2 1 0 0,2-1 0 15,1-1-32-15,2 0-16 0,-1 1 0 0,0-1 0 16,3-1-32-16,-5 1-128 0,-3 0 192 0,1-1-64 16,-1 1-128-16,0 0 0 0,-5-1 0 0,1 2 0 15,-1 0 0-15,-2 0 128 0,-1-1-128 0,-2 1 0 0,-2 1 0 16,-1 1 0-16,-10 0 128 0,0 0-128 0,10 0 0 0,-10 0 128 16,0 0-128-16,0 0 128 0,0 0-128 0,0 0 128 15,0 0-128-15,0 0 128 0,0 0 0 0,0 0 0 16,0 0 0-16,0 0 0 0,0 0-128 0,0 0 0 15,0 0 0-15,0 0 0 0,0 0 0 0,0 0 0 16,0 0 0-16,0 0-176 0,0 0-16 0,0 0 0 16,0 0 0-16,0 0 0 0,0 0-112 0,-6-1-16 15,6 1-16-15,-5-2 0 0,5 2 128 0,-5-3 16 0,5 3 16 0,-4-5 0 16,0 0 176-16,4 5 0 0,-2-6 0 0,2 6 0 16,-1-7 0-16,-1 0 0 15,1 0 0-15,1 7 0 0,0-8 128 0,-1 1 48 16,1 7 16-16,1-8 0 0,-1 8 0 0,1-6 0 15,-1 6 0-15,0 0 0 0,0 0 0 0,0 0 0 0,0 0 0 0,0 0 0 16,0 0 0-16,0 0 0 0,0 0 0 0,0 0 0 16,0 0-32-16,0 0 0 93,5 9 0-93,1 0 0 16,-2 0-160-16,0 1 192 0,-1 0-192 0,4 3 192 0,4 6-192 0,4 3 192 0,4 5 96 0,-6-17 32 16,-2-6 0-16,-2-5 0 0,-2-4-320 0,-1-1 400 0,-1-4 32 15,1-4 0-15,-1 0 0 16,2 0-272-16,0 0-160 0,-1 0 192 0,1 1-192 0,-2 0 128 16,1 1-128-16,-2 1 0 0,3 3 0 0,-3-1 0 0,-4 9 0 15,5-5 0-15,-5 5 0 0,5-5 0 0,-5 5 0 16,0 0 0-16,0 0 0 0,7 1 208 0,-7-1-64 15,6 5-16-15,0 2 0 0,-2 1-128 16,1 0 192-16,-2 1-192 0,1 1 192 0,0 0-192 0,-1-3 0 16,1 2-160-16,0 4 160 0,-1 1 0 0,0-5 0 15,3 1 0-15,-2 1 160 0,0-1-160 0,1 0 0 16,1-1-192-16,1 3 192 0,-1-2 0 0,-1-3 0 16,-5-7 0-16,8 4 0 0,-8-4 0 0,9 3 0 15,-2-1 0-15,-7-2 0 0,0 0 0 0,11-2 0 16,-2-1 176-16,-1 0-176 0,-8 3 128 0,9-6-128 15,-2-2 0-15,2 1 0 0,1-3 208 0,-2 0-48 16,-2-3-16-16,0 0 0 0,3 0-16 0,-2 0-128 16,2-1 192-16,-1 1-64 0,-1-3-128 0,2 4 0 15,0 1 0-15,-2 5 0 0,-1 0 0 0,1-2 128 16,-1 3-128-16,2 0 0 0,-3 2 0 0,0 1 128 16,-5 2-128-16,7-1 0 0,-1 0 128 0,-6 1-128 15,0 0 128-15,8 4-128 0,-3 2 0 0,1 0 128 16,-2 3-128-16,1-1 0 0,-1 1 0 0,-1 1 0 15,0-1 0-15,0 2 0 0,1 0 0 0,1 0 0 0,-2-1 0 0,1 0 0 16,1 0 0-16,-1-1 0 0,1-2 0 0,1 1 0 16,1-1 0-16,-1-3 0 0,-6-4 128 0,9 3-128 15,0-3 0-15,-9 0 0 0,9-2 144 0,1 0-144 16,1-1 0-16,-2-1 144 0,-3-1-144 0,2-1 0 16,1-2 160-16,-3 1-160 0,1 0 128 0,-1-1-128 15,3-1 0-15,-2 0 128 0,-1-1-128 0,0-1 0 16,-1 0 128-16,1 0-128 0,-1 0 0 0,2 1 128 0,-3 2-128 15,1 1 0-15,0 3 0 0,0 0 0 0,-5 4 0 16,4-3 0-16,-4 3 0 0,0 0 0 16,0 0 144-16,0 0-144 0,0 0 160 0,7 3-160 0,-7-3 144 0,6 7-144 15,-2 1 128-15,0 0-128 0,-1 2 0 16,0 0 0-16,-1-2 0 0,1 2 0 0,0-1 0 0,0 1 128 16,-1-2-128-16,2 1 0 0,-1 0 0 0,2-1-144 15,-2-2 0-15,2 1 0 16,0-3-624-16,-5-4-128 0,0 0-32 0,8 2 0 15,-1-2-2320-15,-1-2-464 0</inkml:trace>
  <inkml:trace contextRef="#ctx0" brushRef="#br0" timeOffset="75551.37">3120 9601 9439 0,'0'0'416'0,"0"0"96"0,0 0-512 0,0 0 0 15,0 0 0-15,-3 8 0 0,3-8 1344 0,0 0 160 16,0 0 32-16,0 0 16 0,-4 7-272 0,4-7-64 0,0 0-16 0,0 0 0 15,0 0-144-15,0 0-32 16,0 0 0-16,0 0 0 0,0 0-32 0,0 0-16 0,0 0 0 16,0 0 0-16,0 0-176 0,0 0-32 15,0 0-16-15,0 0 0 0,0 0-176 0,0 0-16 16,0 0-16-16,7 6 0 0,2-4-176 0,1-1-48 0,0 0 0 0,2-1 0 16,2-2 16-16,3 1 0 0,1 0 0 0,2 0 0 15,4-1-112-15,-1-1-32 0,1 1 0 0,2 0 0 16,3-1-16-16,-8 0-16 0,0 2 0 15,2-1 0-15,2-1-160 0,0 0 0 0,2-2 0 0,1 2 0 0,0 0 0 0,3-1 0 16,1 0 0-16,1 1 0 16,1-1 0-16,2 1 0 0,-2-1 0 0,1-1 0 0,-3 2 0 0,-2-2 0 15,-3 1 128-15,0 1-128 0,0-1 0 0,-3 2 0 0,-3 0 0 16,-1 0 0 0,-1 0 0-16,-3 0 128 0,0 1-128 0,-2 1 128 0,-1-2-128 0,-2 1 0 15,-1 0 0-15,-1 1 0 0,-2 0 144 0,-7 0-144 16,7 0 160-16,-7 0-160 0,0 0 144 0,0 0-144 15,0 0 128-15,0 0-128 0,0 0 128 0,0 0-128 16,0 0 0-16,0 0 128 0,0 0-128 0,0 0 0 16,0 0 0-16,0 0 128 0,0 0-128 0,0 0 0 0,0 0 0 0,0 0 0 15,0 0-192-15,0 0 192 16,0 0-160-16,0 0 160 0,0 0-208 0,1 5 48 0,-1-5 16 0,0 0 0 0,0 0 144 0,0 0-192 16,0 0 192-16,0 0-192 15,0 0 192-15,0 0 0 0,0 0 0 0,0 0 0 16,0 0 0-16,0 0 0 15,0 0 0-15,0 0 0 0,0 0 0 0,-1-4 0 0,1 4 128 0,0-5-128 16,0-1 192-16,0 2-16 0,0 4-16 0,1-5 0 16,3 0 32-16,-1-1 0 0,0 1 0 0,2 0 0 15,-1 1-64-15,0 0-128 0,-4 4 192 0,6-4-64 16,1 1-128-16,-1 1 160 0,0 1-160 16,0 0 160-16,1-1-160 0,-2 2 128 0,-5 0-128 0,8 3 128 0,-1-1-128 0,-1 0 0 15,0 1 144-15,-1 1-144 16,0 0 128-16,-1 0-128 0,-4-4 160 0,4 7-160 15,1 0 144-15,-1-1-144 0,-2 1 128 0,0 1-128 16,-2 0 128-16,0-1-128 0,0 1 0 0,-2-2 128 16,2-6-128-16,-2 8 0 0,0-1 144 0,-1-2-144 15,-3 1 0-15,1-2 144 0,-1-1-144 0,1 1 0 16,-1-1 160-16,0-1-160 0,-2 0 128 0,1-1-128 16,0 1 128-16,1-1-128 0,1-1 0 0,-1-1 128 0,2-1-128 15,-1 1 160-15,1-1-160 0,4 2 160 0,-4-4-32 0,0 0-128 16,2 0 192-16,1 0-64 0,1-2 96 0,0 1 16 0,1-2 0 0,2 0 0 0,3 0-112 0,-1 0 0 15,1-1-128-15,0 2 192 0,2-1-192 0,0 2 0 16,1-1 0 0,-1 2 0-16,2 1 0 0,1-1 0 0,-2 2 0 0,0 1 0 0,-1 0 0 0,0 1 0 15,-1 1 0-15,0 0 0 0,-2 1 0 0,1 0-128 16,0 1 128-16,-6-3 0 16,0 0 0-16,4 5 0 0,-1 1 0 0,0-1 0 0,-3-5 0 0,0 8 0 15,-1-1 0-15,-1 0 0 0,-1-1 0 0,-1-1 0 16,-2 0 0-1,0-1 0-15,1 0 0 0,-2 0 0 16,0-1 0-16,1-2 0 0,-1 0 0 0,2 0 0 0,-3-1 0 0,4 0 0 16,4 0-320-16,0 0 64 0,-5-2 0 0,5 2 0 31,-1-4-1536-31,1-1-288 0,1 0-64 0,4-3-13264 0</inkml:trace>
  <inkml:trace contextRef="#ctx0" brushRef="#br0" timeOffset="77390.32">4239 9591 3679 0,'0'0'320'0,"0"0"-320"16,0 0 0-16,0 0 0 0,0 0 2064 0,0 0 352 15,0 0 64-15,0 0 16 0,0 0-1216 0,0 0-256 0,0 0-32 0,0 0-16 16,0 0-144-16,0 0-48 16,0 0 0-16,0 0 0 0,0 0-16 0,0 0-16 15,0 0 0-15,0 0 0 0,0 0 96 0,0 0 32 16,0 0 0-16,0 0 0 0,0 0-112 0,0 0 0 15,0 0-16-15,0 0 0 0,0 0-176 0,6-7-48 16,-6 7 0-16,0 0 0 0,0 0-112 0,6-5-32 0,3 2 0 0,0-1 0 16,-9 4-96-16,12-2-32 0,2 1 0 0,-3 0 0 15,1 0-48-15,2 0-16 16,0 0 0-16,3 0 0 0,1-1 0 0,2 0-16 0,1-1 0 0,11 0 0 0,-3-1-48 0,1 1 0 16,2 0 0-16,0-1 0 0,-1 2 0 15,3 0 0-15,3 0 0 0,-9 1 0 16,-2 0-128-16,2-2 128 0,-1 2-128 0,1-1 128 15,-1 2-128-15,-2-1 128 0,-3-2-128 0,-1 1 128 0,-1 0-128 0,-1 1 0 16,-2 0 0-16,0-1 128 0,-2 0-128 16,-2 1 0-16,0 0 144 0,-1-1-144 0,-1 1 160 0,-3 0-32 15,1 0-128-15,-2 1 192 0,1-1-192 0,-2 1 0 16,-6 0 128-16,0 0-128 0,7-1 0 0,-7 1 0 16,0 0 128-16,0 0-128 0,0 0 0 0,0 0 0 0,0 0 128 15,6 0-128-15,-6 0 0 0,7 0 144 16,-7 0-144-16,7 1 128 0,-7-1-128 0,0 0 0 15,0 0 0-15,0 0 0 0,0 0 0 0,0 0 0 16,0 0 0-16,0 0 0 0,0 0 0 0,0 0 0 16,0 0 0-16,0 0 0 0,0 0 0 0,0 0 0 0,0 0 0 0,-5 4 128 15,0 0-128-15,-2-2 0 16,2-1 0-16,-1 0 128 0,-1-1-128 0,0 0 0 0,-1-1 0 0,0 0 128 0,1 0-128 0,-1 0 0 16,0 0 0-1,2 0 128-15,-1-1-128 0,2 1 0 16,-1 0 0-16,6 1 0 0,-5-2 0 0,5 2 0 0,0 0 0 0,0 0 0 15,-4-3 0-15,4 3 0 0,0 0 0 0,0 0 0 0,0-6 0 0,1 1 0 16,0-1 0-16,2 1 0 0,0-1 0 0,1 2 0 16,2-1 0-16,-2 2 0 15,2 0 0-15,-1 0 0 0,2-2 0 0,-1 2 0 0,0 0 0 0,-1 0 0 16,1 1 0-16,-6 2 0 0,7-2 0 16,-1 1 0-16,-6 1 0 0,7 1 0 0,-1 0 0 15,-6-1 0-15,7 3 0 0,-3 2 0 0,-4-5 224 0,4 8-32 16,-1 0-16-16,-1 0 0 15,-1 0-32-15,-1 0 0 0,-1 2 0 0,-1 4 0 0,0-1-144 0,1-1 128 16,-3-1-128-16,3 0 128 0,0-1-128 0,2-1 0 0,0-2 0 16,-1-7 128-16,0 0-128 0,1 10 0 15,-1-10 0-15,0 0 0 0,0 0 128 0,0 0-128 0,0 0 0 0,0 0 128 16,9 6 32-16,-9-6 0 0,0 0 0 0,10-1 0 16,-1-3 80-16,0 0 16 15,-3-2 0-15,1-1 0 0,0-2-80 0,-1-1-16 16,1-1 0-16,0-1 0 0,1 0-160 0,1-1 192 15,0-1-192-15,1 0 192 0,-2-1-192 0,-1 5 0 16,0 1 0-16,-1 1 0 0,2-1 0 0,-1 2 0 0,-2-1 0 16,1 3 0-16,-2 0 0 0,-4 5 0 15,0 0 0-15,5-1 0 0,-5 1-160 0,6 3 160 0,-2 4 0 0,2 0-144 16,-3 1 144-16,0 2 0 0,0 1-144 0,0 1 144 16,-1 1 0-16,0 0 0 0,1 0 0 0,0 0 0 15,0 1 0-15,0 0 0 0,0-2 0 0,0 0 0 16,0-2 0-16,2 0 0 0,-1-2 0 15,2 0 0-15,-2 0 0 0,1-2 0 0,2-1 0 0,-7-5 0 0,0 0 0 0,9 1 0 32,-3-2 0-32,2-1 0 0,-1-3 0 0,0 1 0 0,0-2 0 0,1 1 128 15,-2-2-128-15,2-2 160 0,-1 1-160 0,-1-2 160 16,2-2-160-16,0 0 0 16,-2-1 0-16,2 0 0 0,-1-1 0 0,-1 1 0 0,2 0 128 15,-2 3-128-15,1 0 0 0,0 1 0 0,-2 1 0 16,0 3 0-16,-2 0 0 0,-3 5 0 0,0 0 0 0,0 0 0 15,0 0 0-15,0 0 0 0,0 0-128 0,0 0 128 0,5 6 0 16,1 0-176-16,-2 1 176 0,1 1-128 0,-2-1 128 0,0 1 0 16,1 0 0-16,-1 1 0 0,-1-1 0 15,1 1 0-15,1 0 0 0,0 0 0 0,0 0 0 16,2-2 0-16,-1-1 0 0,2 0 0 0,0 0 0 0,-1-2-128 16,2-1 128-16,0 0 0 0,-1-2 0 0,2-1 0 15,0 0 0-15,0-2-128 0,-2-2 128 0,2 0 0 16,0-1 0-16,-1-2 0 0,-1-1 0 0,2-1 128 15,-1 1-128-15,1-1 128 0,-2-2-128 0,2 0 176 16,0 1-176-16,0 0 192 0,-1-1-192 0,-1 1 0 16,2 2 0-16,-1 2 0 0,-1-1 144 0,0 3-144 15,0 0 160-15,-2 2-160 0,-5 2 144 0,7 0-144 16,-7 0 128-16,5 5-128 0,1-1 0 0,-2 0 0 16,-4-4 128-16,5 8-128 0,-2 0 0 0,0 0 0 0,0-2 0 15,1 1 0-15,-1-1 0 0,0 1-192 16,-3-7 64-16,5 7 128 15,-1-1-688-15,2 0-16 0,-6-6 0 0,3 5 0 16,-3-5-1888-16,8 5-384 0,-1-3-80 0</inkml:trace>
  <inkml:trace contextRef="#ctx0" brushRef="#br0" timeOffset="78474.75">5971 9461 5519 0,'0'0'496'0,"0"0"-496"15,0 0 0-15,0 0 0 0,0 0 2832 0,0 0 480 16,-5 0 80-16,5 0 32 0,-5-1-1504 0,5 1-288 16,-6 0-64-16,6 0-16 0,-5 0-368 0,5 0-80 15,-7 1-16-15,7-1 0 0,0 0-256 0,-5 2-64 16,-1-1-16-16,6-1 0 0,0 0-64 0,0 0-16 0,0 0 0 0,-4 4 0 15,4-4-192-15,0 0-32 0,0 0-16 0,0 0 0 16,0 0-112-16,0 0-32 0,0 0 0 0,0 0 0 16,0 5-48-16,0-5-16 0,0 0 0 0,4 6 0 0,2-2-64 0,-1-1-16 15,1 0 0-15,0-2 0 0,1-1-16 0,-1 0-128 16,1 1 192 0,2-1-64-16,2-1-128 0,1 1 192 15,-1-1-192-15,2 0 192 0,0-2-192 0,4 1 160 16,3 0-160-16,-1-1 160 0,0-1-160 0,3 0 0 0,0 1 0 0,1-2 0 0,1 0 0 0,2-2 0 15,0 1 0-15,3-2 0 16,0 0 0-16,3 0 0 0,3 0 0 0,3-1 0 0,3 0 0 0,-2 0-256 16,-1 0 64-16,-1 1 16 0,-3-2 176 0,-1 2-192 15,-2 0 192-15,-3 2-192 0,-2 0 192 0,-2 2 0 16,-2 1 0-16,-2 0 0 0,-3 1 0 0,0 1 0 16,-3-1 0-16,-2 1 0 0,-1 0 0 0,-2 1 0 15,-1 2 0-15,-2 0 0 0,1 0 0 0,-7-2 0 16,0 0 0-16,0 0 128 0,0 0-128 0,0 0 0 15,0 0 0-15,0 0 0 0,0 0 0 0,3 7 0 16,1-1 0-16,-4-6 0 0,0 0 0 0,0 0 0 16,0 0 0-16,-2 7 0 0,2-7 0 0,0 0 0 15,-1 7 0-15,1-7-128 0,0 0 128 0,0 0-128 16,-3 6 128-16,3-6-128 0,-3 6-16 0,3-6 0 16,0 0 0-16,0 0 0 0,0 0-48 0,-4 4-16 0,4-4 0 0,0 0 0 15,-4 5 16-15,4-5 0 16,0 0 0-16,0 0 0 0,-5 2 192 0,5-2-176 0,-6 1 176 0,6-1-160 15,0 0 160-15,-5-1 0 16,5 1 0-16,-5-2-128 0,2-2 128 0,3 4 0 0,-3-4 0 0,0-1 128 16,3 5 16-16,0-4 16 15,1-1 0-15,2-1 0 0,-2 1 80 0,1-1 16 0,1 1 0 0,3-1 0 0,-3 2-96 16,3-1-16-16,-1 0 0 0,1 1 0 0,0 1-144 0,2 2 0 16,-2 0 0-16,1 1 0 0,1-1 128 15,-3 2-128-15,1 1 0 0,-1 1 128 0,-5-3-128 0,7 5 160 0,-2 0-160 0,0 2 160 16,-2 0-32-16,1 1-128 0,-1 1 192 15,-2 1-64 1,0 0 16-16,-2 1 0 0,-1-1 0 0,-1 1 0 0,0 0-144 0,0 1 192 0,-1 0-192 0,2 0 192 16,-2 0-192-16,-2-1 0 15,0-1 0-15,-2-1 128 0,0-2-128 0,2-1 128 16,-1 0-128-16,1-1 128 0,-1-2-128 16,0-1 192-16,-1 0-192 0,1-1 192 0,0-1-192 0,2-1 192 15,-1 0-192-15,2-2 192 0,0 0-32 0,0-1 0 16,1-2 0-16,1 0 0 0,1-3 144 0,1 0 16 15,1 0 16-15,1-1 0 0,1-2-32 0,2 0-16 16,1-1 0-16,1 1 0 0,1 0-160 0,0 1-128 16,1 1 192-16,1 1-192 0,1 1 0 0,0 2 0 15,0 0 0-15,-1 3 0 0,-1 1 0 0,0 1 0 16,-2 2 0-16,1 2 0 0,-1 0 0 0,0 1 0 16,0 0-144-16,-3 2 144 15,1 0-432-15,-1 2 0 0,-1 0 0 0,0-1 0 16,-3 2-2128-16,0 0-448 0,-4 1-64 0</inkml:trace>
  <inkml:trace contextRef="#ctx0" brushRef="#br0" timeOffset="80469.33">1062 10165 12895 0,'0'0'1152'0,"0"0"-928"31,-5-5-224-31,0-1 0 0,1 1 1072 0,2-1 160 0,-3 2 48 0,5 4 0 16,-3-7 256-16,1 2 48 0,2 5 16 0,0 0 0 0,-1-7-512 0,1 7-112 15,-1-5-16-15,1 5 0 16,0 0-144-16,0 0-48 0,0 0 0 0,0 0 0 15,0 0-192-15,0 0-64 16,0 0 0-16,0 0 0 0,0 0-128 0,-4 8-16 0,1 2-16 0,1 0 0 16,0 2-112-16,-2 2-32 15,1 1 0-15,2 0 0 0,-2 1-80 0,0 0-128 16,3 1 176-16,0-1-176 0,0 0 128 0,4-1-128 0,-1-2 0 0,1 2 0 0,3-2 0 0,0 0 0 16,0-1 0-16,1-2 0 15,1-2 0-15,0-2 0 0,-2-1 0 0,3-1 0 0,1-1 144 0,0 1-144 16,0-3 0-16,0-1 144 0,0-1-144 0,-1 1 160 15,-1-3-160-15,0 1 160 0,-2-1-160 0,1-1 128 16,1-4-128-16,-1-1 128 0,-3-1-128 0,2 1 160 16,-2-1-160-16,1 1 160 0,-2-4-160 0,1 1 192 15,-2-1-192-15,0-1 192 0,2 0-192 0,-4-1 160 16,1 0-160-16,-1-1 160 0,-2 3-160 0,1 2 192 16,-1 1-192-16,1 2 192 0,0 0 96 0,-1 1 32 15,1 7 0-15,0 0 0 0,0-6 0 0,0 6 16 16,0 0 0-16,0 0 0 0,0 0 32 0,0 0 0 15,0 0 0-15,0 0 0 0,0 0-176 0,0 0-16 16,-5 8-16-16,2 2 0 0,1 1-160 0,1 1 0 16,0 2 0-16,1-1 128 0,0-1-128 0,1 1 0 0,1 1 0 0,0 0 0 15,0-1 0-15,2 0 0 0,0 0 0 0,0-1 0 16,0-1 0-16,1 0-176 16,2 0 176-16,-2-1-192 15,-5-10-448-15,7 10-112 0,-1-1-16 0,-6-9 0 16,10 5-1856-16,0-1-384 0,0-2-80 0</inkml:trace>
  <inkml:trace contextRef="#ctx0" brushRef="#br0" timeOffset="80676.58">1553 10243 19343 0,'0'0'1728'0,"0"0"-1392"16,0 0-336-16,0 0 0 0,0 0 1936 0,0 0 320 15,0 0 64-15,0 0 16 0,-2 10-880 16,2 0-176-16,2 1-48 0,-1 1 0 15,0 0-656-15,2 2-128 0,2 0-16 0,-2 1-16 16,-1 1 16-16,2-2 0 0,1-1 0 0,-3 1 0 0,1 1-192 0,-1-2-48 16,0 0 0-16,0-1 0 0,0 0-192 0,-2 0 0 15,-1 1 0-15,2-2 0 16,2-2-2640-16,-1 1-528 0</inkml:trace>
  <inkml:trace contextRef="#ctx0" brushRef="#br0" timeOffset="82090.83">4099 10147 5519 0,'0'0'240'0,"-2"-8"64"0,0-1-304 0,0 2 0 0,2 7 0 0,-2-7 0 0,-1 0 3456 0,3 7 624 31,0 0 128-31,-2-6 16 0,0 0-2176 0,2 6-432 0,0 0-80 0,0 0-32 0,0 0-480 0,0 0-80 15,0 0-32-15,0 0 0 0,0 0-256 0,-7 6-48 16,3 0-16-16,0 3 0 16,-1 2-208-16,2 1-64 0,0 0 0 0,0 2 0 0,1 2-80 0,1 0-32 0,1 1 0 15,1-1 0 1,1 1-208-16,1-1 128 0,-1 0-128 0,2-1 0 0,1 2 128 16,1-4-128-16,1-1 0 0,-1-1 0 0,2 0 0 0,1-1 128 0,-1-4-128 15,0 0 0-15,0-2 128 0,1 0 0 0,0-2-128 16,1 0 192-16,-2-2-64 0,1-1-128 0,0 1 176 0,1-2-176 15,0-2 176-15,0 0-176 0,0-1 160 0,-3-3-160 16,0-2 176-16,2-1-176 0,0 1 192 0,-3-1-192 16,-1-1 144-16,0 0-144 0,1-1 0 0,-3-2 144 15,-1 1-144-15,-2 0 0 0,-1-1 144 0,0 3-144 16,0 2 128-16,-1 1-128 0,-1 0 160 0,1 1-160 16,0 3 336-16,2 5-16 15,-3-8-16-15,3 8 0 0,0 0-16 0,0 0 0 0,0 0 0 16,0 0 0-16,0 0-32 0,0 0-16 0,0 0 0 0,0 0 0 15,-6 6-240-15,6-6 0 16,-3 10 0-16,2 1 0 0,0 1 0 0,2 2 0 0,-1-1 0 0,1 2 0 0,1-2 0 0,0 2 0 31,0-1 0-31,1 0 0 0,0 0-144 0,0 0 144 0,2 0 0 16,-1-1-144 0,2-1-432-16,-1 1-96 0,2-1-16 0,-2-1 0 0,0-1-1696 15,1-2-352-15,2-2-64 0,-8-6-10400 0</inkml:trace>
  <inkml:trace contextRef="#ctx0" brushRef="#br0" timeOffset="82407.25">4418 10370 7359 0,'2'-9'320'0,"-2"9"80"16,4-5-400-16,-1-2 0 15,-2-2 0-15,-1 9 0 0,5-6 3344 0,-5 6 592 16,4-8 112-16,2 2 32 0,-6 6-2160 0,7-4-416 16,-7 4-96-16,8-3 0 0,-8 3-704 0,0 0-144 15,11-1-32-15,-11 1 0 0,10 1-112 0,-10-1-32 0,9 5 0 0,-9-5 0 16,6 8-128-16,-6-8-16 15,3 10-16-15,-1 1 0 0,-3 0-32 0,-2 0-16 16,0 0 0-16,-1 0 0 0,-2-1 96 0,1 1 32 0,0 0 0 0,0-1 0 16,-3-2 96-16,2 0 32 15,0-2 0-15,6-6 0 0,-5 6 256 0,5-6 48 0,-7 7 16 0,7-7 0 16,0 0-176-16,0 0-48 16,0 0 0-16,0 0 0 0,0 0-272 0,0 0-48 15,0 0-16-15,0 0 0 0,11 1-192 0,-1-1 0 16,0-2 128-16,-1 1-128 0,2-2 0 0,0 1 0 15,0 0 0-15,1 0 0 16,0-2-608-16,0 1-16 0,0 0 0 0,1 0 0 16,1-2-2240-16,-3 0-448 0,7-4-80 0,1 4-32 0</inkml:trace>
  <inkml:trace contextRef="#ctx0" brushRef="#br0" timeOffset="83428.62">7133 9768 6447 0,'-2'-12'576'0,"2"12"-576"0,-2-7 0 0,1 1 0 0,0-1 4384 0,1 2 768 0,1-1 160 16,-1 2 16-16,0-2-3824 0,0 6-768 15,0 0-160-15,0 0-16 0,3-4 176 0,-3 4 32 16,0 0 16-16,0 0 0 0,0 0-112 0,0 0-32 0,0 0 0 0,0 0 0 16,0 8-64-16,-2 0-32 0,1 2 0 0,0 1 0 15,0 0-176-15,-2 1-48 0,2 2 0 0,0 0 0 16,0-1-160-16,1 3-32 15,-1-3-128-15,1 0 192 0,1 0-192 0,1 0 0 0,2 3 128 0,1-3-128 0,-2-2 0 16,2 0 0-16,0-2 0 0,1 0 0 16,0-2 0-16,2 0 128 15,1-2-128-15,0 1 0 0,-3-2 176 0,4 0-176 0,-1-3 192 0,1 0-192 0,0-1 144 16,1-1-144-16,-1-3 0 0,2 0 144 0,0-4-144 16,0 2 128-16,0-2-128 0,-1-1 128 15,0-2-128-15,0 0 0 16,-1-1 144-16,0 0-144 0,-1 0 0 0,-1 0 128 0,0 0-128 0,0 0 0 0,1-1 0 15,-3 2 144-15,0 0-144 0,-1 2 0 0,1-4 144 0,-2 2-144 16,-2 2 0-16,1 0 144 0,-2 2 64 0,-1 2 16 16,0-1 0-16,0 6 0 15,0 0 64-15,0 0 16 0,0 0 0 0,0 0 0 16,0 0-64-16,0 0-16 0,0 0 0 0,-6 2 0 16,0 2-224-16,0 1 176 0,2 1-176 0,-1 2 160 15,2 2-160-15,-1 0 0 0,0 1 144 0,1 0-144 16,0 1 0-16,-1 0 0 0,2 1 0 0,1-1 0 15,1 0 0-15,0 1 0 0,1 0 0 0,1-1 0 0,2 0 0 0,0-1 0 16,0-1 0-16,2 0 0 0,1 0-400 0,0 0 0 16,1-2 0-16,3 2 0 15,-1-4-1392-15,0 0-288 0,-1-1-48 0,2-2-8304 16,1 0-1648-16</inkml:trace>
  <inkml:trace contextRef="#ctx0" brushRef="#br0" timeOffset="84005.01">7667 9993 1839 0,'0'0'0'0,"0"0"160"0,0 0-160 0,0 0 0 0,3-4 0 0,0 0 0 0,1-1 5312 16,-4 5 1024-16,4-5 192 0,2-1 64 15,0 2-3968-15,0 0-800 0,1-1-160 0,1 1-16 0,0 1-752 0,1-1-128 16,-2 1-48-16,2 1 0 0,0 0-80 0,0 0 0 16,-2 0-16-16,1 1 0 0,-1 1-112 0,-7 0-32 15,0 0 0-15,0 0 0 0,0 0-176 0,5 5-48 16,-2 0 0-16,-3-5 0 0,3 8-16 0,-3-1-16 15,-3 1 0-15,1 0 0 0,0 0-64 0,-2-1-16 16,-1 1 0-16,1-1 0 0,-1-1-16 0,1 1-128 16,0-1 192-16,-1 1-64 0,2 0-128 0,0-1 0 15,-1 1 144-15,2-2-144 0,2-5 0 0,0 7 128 16,0-7-128-16,1 6 0 0,0 0 0 0,2-1 128 16,0 1-128-16,1 1 0 0,3-3 0 0,-2 1 0 0,0 0 0 0,0 0 128 15,1 0-128-15,-1 0 0 16,1 2 0-16,-1-2 0 0,1 1 0 0,-2 0 0 15,2 0 0-15,-2-1 0 0,0 1 0 0,1-1 0 16,-3 1 0-16,-1 1 0 0,-1-7 0 0,0 6 0 0,0-6 0 0,-2 7 0 16,0-1 144-16,-2 0-144 0,-1-1 192 0,-1 0-192 0,1-2 304 0,-2 0-48 31,0 1-16-31,-2 0 0 0,0-2-32 0,0 2 0 0,0-1 0 0,1 0 0 0,-2-1-80 0,0 1-128 16,0-1 176-1,1 0-176-15,0 0 0 0,2 0 0 0,-1 1 0 0,0 0 0 0,2-2 0 0,-1 0-304 16,2 0 48-16,5-1 0 31,-8 1-1568-31,8-1-304 0,-9-1-64 0,9 1-14512 0</inkml:trace>
  <inkml:trace contextRef="#ctx0" brushRef="#br0" timeOffset="85842.13">2348 8733 9663 0,'0'0'432'0,"0"0"80"0,-1-4-512 0,1 4 0 16,-1-6 0-16,1 6 0 0,0 0 288 0,0-4-48 15,0 4-16-15,0 0 0 16,-1-5 96-16,1 5 0 0,-1-5 16 0,1 5 0 0,0 0-32 0,-1-5-16 0,1 5 0 0,0 0 0 16,0 0 256-16,0 0 48 0,-1-5 16 15,1 5 0-15,0 0 224 0,0-5 32 16,0 5 16-16,0 0 0 0,0 0 96 0,0-4 32 15,0 4 0-15,0-7 0 0,0 7 32 0,0 0 16 0,0 0 0 0,0 0 0 16,0 0-48-16,0 0-16 16,0 0 0-16,0 0 0 0,0 0-224 0,0 0-64 0,0 0 0 0,0 0 0 15,0 11-240-15,0 2-48 0,0 0-16 0,0 2 0 16,-1 3-144-16,-1 0-48 0,1 2 0 0,2 1 0 16,-2 0-208-16,0 1 144 15,0-1-144-15,1-1 128 0,0-2-128 0,1 0 128 0,-1-3-128 0,1 0 128 0,0-2-128 0,1-1 0 16,-2-1 0-16,1 0 0 0,0-1 0 15,-1-10 128-15,0 0-128 0,0 0 128 16,0 0 48-16,0 0 0 0,0 0 0 0,3 8 0 16,-3-8 144-16,0 0 16 0,0 0 16 0,0 0 0 0,9-1 0 15,-9 1 0-15,8-6 0 0,0-2 0 0,2 0-48 0,-1-2-16 16,-1-1 0-16,1-1 0 16,0-2-96-16,1-1-32 0,0-2 0 0,2 1 0 15,-1-2-160-15,0 1 128 0,0-1-128 0,0 2 128 0,-1 1-128 16,-1 1 0-16,0 2 0 0,-4 2 0 15,-1 2 0-15,-1 2 0 0,-3 6 0 0,0 0 0 16,1-5 0-16,-1 5 0 0,0 0 0 0,0 0 0 16,0 0-128-16,0 0-64 0,0 0-16 0,-7 6 0 15,0-1-48-15,-1 2-16 0,0 1 0 0,-5 4 0 0,1 1 96 0,1-1 32 16,0-1 0-16,1 0 0 0,1 0 144 0,3 0 0 16,0-2-144-16,2 0 144 0,-1-1 0 15,5-8 0-15,-3 9 0 0,3-9 0 0,0 9 0 0,0-9 0 16,1 9 0-16,-1-9 128 0,4 9 48 0,1-3 0 15,1 0 0-15,0 0 0 0,-6-6-32 0,8 5 0 16,1 1 0-16,-1 0 0 0,1-2-144 0,0 2 160 16,1-1-160-16,2 1 160 0,-4-2-160 0,1 2 0 15,-1-1 144-15,0 1-144 0,0-2 0 0,-1 0 144 0,1 1-144 0,-1-1 0 16,-1 0 0-16,-6-4 0 16,8 3 0-16,2 0 0 15,-1 0-704-15,-9-3-112 0,0 0-16 0,10 3-10192 0,1-2-2048 0</inkml:trace>
  <inkml:trace contextRef="#ctx0" brushRef="#br0" timeOffset="86047.39">2744 8932 27759 0,'0'0'1216'0,"0"0"272"0,0 0-1184 0,0 0-304 0,0 0 0 0,0 0 0 15,-6 4 1040-15,0 3 160 0,2 2 16 0,2 2 16 0,0 1-576 0,1 3-112 16,1 2-32-16,1-1 0 0,2 1-320 15,-1-1-192-15,1 0 192 0,-1-1-192 16,1 1 128-16,-1-2-128 0,0-2 0 0,0 0 0 0,-1-1 0 0,1 0-304 16,1 0 48-16,-2-1-14832 15</inkml:trace>
  <inkml:trace contextRef="#ctx0" brushRef="#br0" timeOffset="87213.12">5091 8767 18431 0,'1'-11'1632'0,"1"6"-1312"0,0-3-320 0,1 1 0 0,1 0 832 0,-1 1 80 16,2 1 32-16,-1 0 0 0,-1 2 128 0,0 0 16 0,2 0 16 0,-5 3 0 15,0 0-112-15,0 0-32 16,0 0 0-16,0 11 0 0,0 3-208 0,-1 0-48 16,1 3-16-16,-3 2 0 0,1 1-368 0,1 2-64 15,-3 1 0-15,2 1-16 0,-3 0-80 0,1 1-16 16,-1-1 0-16,1 0 0 0,0 0-16 0,0-1 0 16,2-3 0-16,1-1 0 0,1-4-128 0,0 1 0 15,0-4 0-15,1-2 0 0,-1-10 0 0,4 8 192 16,-4-8-64-16,0 0 0 0,7 7 160 0,-7-7 32 15,10 3 0-15,-1-2 0 0,0-1 16 0,-1-2 16 16,2-2 0-16,-1-2 0 0,-1-1-80 0,1-2-16 16,0-2 0-16,5-2 0 0,-1-2-80 0,0 0-32 15,0-2 0-15,0 1 0 0,-3-2-144 0,4 2 0 16,-3-2 144-16,0 3-144 0,0-2 0 0,0 2 128 16,-5 1-128-16,2 2 0 0,-2-1 0 0,0 5 0 15,-6 8 0-15,3-5 0 0,-3 5 0 0,0 0 0 16,0 0 0-16,0 0 0 0,0 0-192 0,0 0 0 0,0 0 0 0,-6 6 0 15,-3-1-80-15,0 2-32 16,-1 1 0-16,0 0 0 0,-1 2 176 0,0 0 128 0,-1 1-192 16,-4 3 192-16,1-1 0 0,3-2 0 0,1-3 0 0,2 1 0 15,4-2 0-15,5-7 0 0,-2 9 0 0,2-9 0 16,-4 8 128-16,4-8 64 0,4 10 32 0,-1-4 0 16,0-1 96-16,3 1 32 0,3-1 0 0,-3 1 0 15,2-2-48-15,1 2-16 0,0-1 0 0,0 1 0 16,1-1-96-16,1 1 0 0,0-1-16 0,0 1 0 15,-1-1-48-15,0 1-128 0,1-1 192 0,0 2-64 16,-1-3-128-16,-1 2 0 0,0-2 0 0,-2 0 0 16,0 1 0-16,-7-5 128 0,7 4-128 0,1 3 0 0,-8-7 0 0,7 6 0 15,-7-6-224-15,0 0 80 16,0 0-752-16,0 0-160 0,0 0-32 0,9 7 0 16,-9-7-2496-16,0 0-512 0,0 0-112 0,0 0-16 0</inkml:trace>
  <inkml:trace contextRef="#ctx0" brushRef="#br0" timeOffset="87597.74">5548 9026 4607 0,'0'0'192'0,"2"-8"64"0,1-1-256 0,-1 1 0 0,-2 8 0 0,6-8 0 15,3 0 5280-15,0 2 1008 0,-9 6 208 0,7-4 32 16,0 1-4416-16,1 0-896 0,1 3-192 0,-9 0-16 15,7 0-512-15,-7 0-112 0,8 4 0 0,-8-4-16 16,6 5-176-16,-1 1-48 0,0 0 0 0,-5-6 0 16,2 10-16-16,-2 0 0 0,0-1 0 0,-2 0 0 15,-4 0 32-15,2 0 0 0,-1 1 0 0,1 0 0 0,-2-1 96 16,1-1 0 0,-2-2 16-16,1 1 0 0,-1-2 112 0,7-5 32 0,-7 6 0 0,7-6 0 0,0 0-32 0,0 0 0 15,0 0 0-15,0 0 0 0,0 0-64 0,6 8 0 16,1-3-16-16,2-2 0 15,4-1-144-15,-4-2-32 0,6 0 0 0,-1-2 0 16,0 0-128-16,2-1 0 0,-1 1 0 0,2-2 0 0,-1 0 0 0,1 0 0 16,0-2 0-16,0 2 0 0,-2-1-240 0,-1 0 80 15,1 0 16-15,-2 1 0 16,-1 1-1520-16,0-1-288 0,-1 1-64 0,2 0-13440 16</inkml:trace>
  <inkml:trace contextRef="#ctx0" brushRef="#br0" timeOffset="91064.65">3648 11475 4079 0,'0'0'176'0,"0"0"48"0,0 0-224 0,0 0 0 0,0 0 0 0,0 0 0 16,0 0 544-16,0 0 64 0,0 0 16 0,0 0 0 0,0 0 272 0,0 0 64 15,0 0 16-15,0 0 0 0,0 0-16 0,0 0 0 16,0 0 0-16,4-5 0 0,-3 0 128 0,-1 5 0 0,2-4 16 0,-2 4 0 16,2-4-96-16,-2 4-32 15,4-6 0-15,-4 6 0 0,2-5-32 0,0 0-16 0,-2 5 0 0,1-4 0 16,0-1-112-16,-1 5-32 0,1-4 0 0,-1 4 0 16,2-5-80-16,0 0-32 0,-1 1 0 0,-1 4 0 15,0-7-16-15,0 7 0 16,0 0 0-16,0 0 0 0,0 0-112 0,0 0-32 15,0 0 0-15,0 0 0 0,0 0-96 0,0 0-32 16,0 0 0-16,0 0 0 0,0 0-128 0,0 0-48 16,0 0 0-16,-4 6 0 0,2 0 0 0,0 3 0 0,-1 2 0 0,-1 2 0 15,1 2-64-15,0 1-16 16,2 1 0-16,-2 1 0 0,1 2-128 0,1 1 0 16,0 0 0-16,1-1 0 0,1-1 0 0,1 1 0 0,2 0 0 0,-2-1 0 15,1-2 0-15,3 0 0 0,-1-2 0 0,2-2 0 16,-1 0 0-16,2-4 0 15,-1-1 0-15,0-1 0 0,1-2 128 0,2 0-128 0,1-2 192 0,1-1-64 16,0-2 128-16,2-1 32 0,1-1 0 0,-1 1 0 16,1-4-32-16,1 0-16 15,0-2 0-15,0 0 0 0,-2-3 16 0,0 0 0 0,0 1 0 0,0-2 0 16,-2-1 0-16,0 0 0 0,-1-1 0 0,0-1 0 16,-2 0-64-16,-1 0 0 0,-2-1 0 0,0 1 0 15,-2-1 0-15,0 0-16 0,1 1 0 0,-3 2 0 16,-1 0-176-16,-1 2 0 0,1 1 144 0,-1 2-144 0,-1 0 0 15,0 1 0-15,0 1 0 0,1 5 0 16,-3-4-256-16,3 4-64 0,0 0 0 0,0 0-16 16,-9-3-496-16,9 3-112 0,0 0-16 0,-8 1 0 15,8-1-1696-15,0 0-352 0,-6 5-64 0,6-5 0 0</inkml:trace>
  <inkml:trace contextRef="#ctx0" brushRef="#br0" timeOffset="91283.45">3916 11503 17503 0,'0'0'1552'0,"0"0"-1232"16,0 0-320-16,0 0 0 0,0 0 2560 0,-1-6 464 15,1 1 96-15,0 0 16 0,1 1-1808 0,2 0-368 16,1 0-64-16,2 0 0 0,2 0-576 0,0-1-128 0,1 1 0 0,1 0-16 15,1 2-176-15,-1 0 0 0,0 0 0 0,0 1 0 16,0-3-320 0,0 3-80-16,-2-1-32 0,1 1 0 0,-1-1-2016 0,0 1-416 0,-8 1-80 0</inkml:trace>
  <inkml:trace contextRef="#ctx0" brushRef="#br0" timeOffset="91565.53">3481 11497 28559 0,'0'0'1264'0,"-4"-2"272"15,-4-1-1232-15,8 3-304 0,0 0 0 0,0 0 0 0,0 0 512 0,0 0 64 16,0 0 0-16,0 0 0 0,0 0-128 0,0 0 0 0,0 0-16 0,5-3 0 15,1-1-432-15,4 2 0 0,-1 0 0 0,3 1-176 0,1 0 176 0,3-3 0 16,1 2-144-16,8-1 144 31,1-2-448-31,-1 1-32 0,0 0 0 0,2 0 0 0,0 1-1952 16,3 1-400-16,2-1-80 0,-10 1-16 0</inkml:trace>
  <inkml:trace contextRef="#ctx0" brushRef="#br0" timeOffset="91765.85">4479 11457 21183 0,'0'0'1888'0,"0"0"-1504"16,0 0-384-16,0 0 0 15,0 0 1920-15,7-1 304 0,-1-2 64 0,2 2 16 0,1 1-1472 0,-1-1-304 0,2 0-48 0,-1 0-16 16,1 1-464-16,1 0 0 15,1 0 0-15,0 0 0 0,-1 1-2624 0,0 0-432 0</inkml:trace>
  <inkml:trace contextRef="#ctx0" brushRef="#br0" timeOffset="91965.95">4514 11617 27647 0,'0'0'2448'0,"0"0"-1952"0,-5 0-496 0,5 0 0 0,0 0 832 16,0 0 64 0,0 0 0-16,0 0 16 0,0 0-544 0,0 0-112 0,0 0-32 15,0 0 0-15,0 0-224 0,8 2 176 16,2 0-176-16,1-1 160 0,1-1-160 0,2 0-144 16,0 0 144-16,9-1-208 15,0-1-592-15,1 1-112 0,4-1-32 0,-11 0-12176 0</inkml:trace>
  <inkml:trace contextRef="#ctx0" brushRef="#br0" timeOffset="92534.65">6431 11197 3679 0,'0'0'320'0,"0"0"-320"16,0 0 0-16,0 0 0 0,-3-4 4480 0,3 4 832 15,0 0 176-15,0 0 16 0,-4-3-3264 0,4 3-640 0,0 0-144 0,0 0-32 16,0 0-336-16,0 0-64 0,0 0 0 0,-5 4-16 16,1 0-320-16,1 2-64 15,-1 0-16-15,2 1 0 0,0 3-160 0,0 1-48 0,0 0 0 0,0 1 0 16,1 0-96-16,1 1-32 0,0 0 0 0,1 1 0 16,1 0-272-16,0-1 160 0,0 0-160 0,-1 2 128 0,2-1-128 0,1 0 0 15,-1-1 0-15,0 1 0 16,1 0 0-16,-2-2 0 0,1-2 0 0,0 0 0 15,0 0 0-15,0-2 0 0,0 0-192 0,0 2 192 16,0-2-704-16,-3-8-32 0,3 7 0 0,-3-7 0 16,3 7-2144-16,-3-7-448 0</inkml:trace>
  <inkml:trace contextRef="#ctx0" brushRef="#br0" timeOffset="92825.64">6262 11646 29663 0,'0'0'1312'0,"-8"0"272"0,8 0-1264 0,-6 1-320 0,6-1 0 0,0 0 0 15,0 0 880-15,0 0 112 16,0 0 32-16,0 0 0 0,0 0-256 0,0 0-64 16,0 0 0-16,6 1 0 0,2-1-320 0,3 0-64 0,2-1 0 0,4 0-16 15,1 0-32-15,3-1 0 0,1-1 0 0,10 1 0 16,-2 0-96-16,0 0-32 0,-1 0 0 0,-8-1 0 0,1 1-16 0,0 0-128 15,-1 0 192-15,1 1-64 16,-4 1-128-16,-2-1 128 0,0 1-128 16,-2 0 128-16,-2 0-128 0,-1 0 0 0,-2 0 0 0,0 2 128 15,-3 0-400-15,0 1-96 0,-6-3-16 0,0 0 0 32,0 0-688-32,5 9-144 0,-5-9-16 0,1 8-9232 0,-1-1-1840 0</inkml:trace>
  <inkml:trace contextRef="#ctx0" brushRef="#br0" timeOffset="93248.61">6319 12007 25791 0,'-5'-8'2304'0,"5"8"-1856"16,-4-7-448-16,3 1 0 0,0-1 1008 0,2 1 96 0,-1 6 32 0,4-9 0 15,-1 1-96-15,2 0-16 16,3 1 0-16,1 0 0 0,-1 2-448 0,2-1-80 0,-1-1-32 0,0 4 0 15,1 1-208-15,0 1-64 0,-10 1 0 0,11 1 0 0,-1 0-48 0,-10-1-16 16,10 4 0-16,-4 2 0 0,-6-6-128 0,6 10 0 16,-3-1 144-16,-2 1-144 15,-2-1 0-15,-1 1 0 0,-1 0 0 0,-2 1 0 16,1 1 0-16,-3 0 0 0,0 1 0 0,-1 0 0 16,1-1 0-16,0 0 0 0,-2 0 0 15,1-1 0-15,3-1 0 0,-2-2 0 0,0-3 0 16,7-5 0-16,-6 7 0 0,6-7 0 15,-6 5 0-15,6-5 128 0,0 0 112 0,0 0 16 16,-3 7 16-16,3-7 0 0,0 0-48 0,0 0-16 16,0 0 0-16,0 0 0 0,0 0-80 0,10 3-128 0,0-1 176 15,0-2-176-15,-1 1 128 0,0-2-128 0,2-1 0 16,3 0 0-16,1 0 0 0,2 0 0 0,1-2 0 0,0 2 0 16,1 0 0-16,0 0 0 0,2-1 0 0,-6 2 0 15,0-1-192-15,0 0-64 0,1 1 0 0,2-2 0 16,0-1-576-16,-4 1-112 15,1 1-16-15,-7 2-9664 0,1-2-1920 0</inkml:trace>
  <inkml:trace contextRef="#ctx0" brushRef="#br0" timeOffset="94449.2">7588 10918 16575 0,'0'0'1472'0,"0"0"-1168"0,0 0-304 0,0 0 0 0,0 0 736 0,0 0 96 15,-4-3 0-15,0 0 16 16,4 3 64-16,-6-2 16 0,0 1 0 0,-1 0 0 0,1-1-560 16,-4 2-112-16,-1 0-32 0,1 1 0 0,-1-1-32 0,0 1-16 15,-1 0 0-15,1 0 0 0,-1 1-32 0,2 0 0 16,1-1 0-16,0 2 0 0,0-3 16 0,2 0 0 16,-1 0 0-16,0 2 0 0,-1 0 128 0,-1-1 32 15,1 0 0-15,0 0 0 0,2 0-16 0,-2-1 0 0,2 3 0 16,0-1 0-16,7-2-112 15,-8 4 0-15,1 1-16 0,7-5 0 0,-8 4-32 0,8-4 0 16,-7 6 0-16,7-6 0 0,-5 7 80 0,0 0 16 16,5-7 0-16,-4 6 0 0,4-6 80 0,-5 8 32 0,0-1 0 0,5-7 0 15,-3 9-96-15,1 0 0 0,-2-2-16 0,4-7 0 16,-2 10-64-16,1-1-16 0,0-2 0 0,0 2 0 16,1-1-32-16,0 1-128 0,0 1 192 0,1 0-64 15,0-1 0-15,0 4 0 0,0-2 0 16,1 0 0-16,1 0-128 0,-1 1 128 0,0 1-128 0,0 1 128 15,0 0 0-15,0 3 0 16,-1 1 0-16,-1-1 0 0,1 1 64 0,-1 0 0 0,0 2 0 0,0 1 0 0,0 0 16 16,0 1 16-16,-1 0 0 0,1 2 0 15,0 2-64-15,0-1-16 0,-3-1 0 0,2 1 0 0,1 1-144 0,0 0 0 16,0-1 144-16,3 2-144 16,-1-1 0-16,1 2 0 0,-3-1 0 15,2 2 128-15,0-1-128 0,1 1 0 0,-1-2 0 0,0 2 128 16,0 1-128-16,0-1 0 0,1 3 0 0,-1-2 0 0,-1 0 0 0,0-1 0 15,1 0 128-15,0 2-128 0,-2 1 0 16,0 0 0-16,2 0 0 0,-1-1 128 0,1-1-128 16,-2 2 0-16,1 0 0 15,0 1 0-15,-1-1 0 0,2 1 0 0,2 1 0 0,-3-1 128 16,-1-1-128-16,2 0 0 0,1 0 0 0,-1 0 0 0,-1-2 0 16,2 1 0-16,-1 1 0 0,0-1 0 0,0-1 0 0,0 0 0 0,1 1 0 15,-2 0 0-15,-1-1 0 0,1-2 128 0,2 2-128 0,-1-1 0 16,-1-2 0-16,3 1 0 0,-2-1 0 0,1 1 0 15,-1-1 0-15,1 2 0 0,-1-1 0 0,0 1 128 16,0-1-128-16,0 1 0 0,1-1 0 0,0-2 128 16,-1-1-128-16,1 1 0 0,1-2 0 0,-1 0 0 15,0-2 0-15,1 0 128 16,-2-1-128-16,0 0 0 0,0-1 0 0,2 0 144 0,0 0-144 0,0-2 0 0,-1-3 128 0,-1 2-128 16,1-1 0-16,0 0 0 0,-2-2 128 0,2-1-128 31,-2-2 144-31,1 1-144 0,-1-2 128 0,-1 0-128 0,0-1 0 15,2 0 144-15,-2-9-144 0,2 8 128 0,-2-8-128 0,3 9 128 0,-3-9-128 0,4 7 0 16,-4-7 144 0,3 8-144-16,-3-8 0 0,0 0 144 0,0 0-144 0,0 0 0 15,0 0 144-15,8 4-144 0,-8-4 0 16,9 1 144-16,-1-1-144 0,-8 0 0 0,8-1 0 16,-8 1 0-16,10-4 0 0,-1 1 0 0,-1 0 0 15,-8 3 0-15,9-4 0 0,-9 4 0 0,8-6 0 0,0 2 0 16,-8 4 0-16,10-5 0 15,-1 1 0-15,-9 4 0 0,7-4-192 0,2 0 192 0,-1 1-192 0,-8 3 192 16,9-3-320-16,-9 3 48 0,10-4 16 0,-2 2 0 16,-8 2-16-16,11-2 0 0,-1 0 0 0,-10 2 0 31,8-4-208-31,-8 4-32 0,9-2-16 0,-9 2 0 16,9-3-576-16,-9 3-112 0,8-4-32 0,1-1-8192 0,-9 5-1632 0</inkml:trace>
  <inkml:trace contextRef="#ctx0" brushRef="#br0" timeOffset="95983.34">7923 11041 8287 0,'0'0'368'0,"0"0"80"0,2-8-448 0,-2 8 0 0,0-8 0 0,0 8 0 0,1-6 2128 0,-1 6 352 15,0 0 64-15,0 0 16 16,1-8-1024-16,-1 8-192 16,0 0-32-16,0 0-16 0,0 0-560 0,0 0-112 0,0 0-32 0,0 0 0 15,0 0-80-15,0 0-32 0,0 0 0 0,-5 7 0 0,-1 2 112 0,1 0 32 0,1 1 0 0,-1 1 0 16,0 1-112-16,0 2-32 0,2 0 0 0,-3 1 0 15,2 1-96-15,1-1 0 16,1-1-16-16,0 1 0 0,1-2-176 0,1 1-16 0,0-1-16 0,3 1 0 16,0-2-32-16,1 0-128 15,1-2 192-15,0-1-64 0,-5-9 80 0,9 9 16 16,0-2 0-16,2-1 0 0,0-2 32 0,0-1 0 0,0-1 0 16,1-2 0-16,-1 0-16 15,0-1 0-15,0-1 0 0,0-1 0 0,0-2-80 0,2 1-16 0,-2-1 0 0,1-3 0 0,-1 0 0 0,0-1 0 16,1-1 0-1,-2 1 0-15,-2-2-16 0,0 0 0 16,-1-2 0-16,1 1 0 0,-1 0-128 0,-1-2 0 16,0 0 144-16,-1-1-144 0,1 0 128 0,-2 1-128 15,-1-1 128-15,0 2-128 0,-2 1 0 0,0 0 128 16,-1 1-128-16,-1 1 0 0,0 2 0 0,-1 2 0 16,2 6 0-16,-2-7 128 0,2 7 0 0,0 0 0 0,-4-5 0 15,4 5 0-15,0 0 48 0,0 0 16 0,0 0 0 16,0 0 0-16,-6 3-192 0,0 1 128 0,1 5-128 15,3-3 128-15,0-1-128 0,1 2 0 0,0 0 0 16,0 3 128-16,0 1-128 0,1 0 0 0,0 1 0 0,0 5 0 16,1-4 0-16,0 0 0 0,1-1 0 0,0 1 0 0,0-2 0 15,2 0 0-15,-1 0 0 0,1-2 0 16,-4-9 0-16,5 11 0 0,0-2-160 0,1 0 160 16,-6-9-592-16,9 9-32 0,-2-4 0 0,2 1 0 15,-9-6-1472-15,11 3-288 0,0-1-64 0,-1-2-16 31,0 0-672-31,0 0-144 0</inkml:trace>
  <inkml:trace contextRef="#ctx0" brushRef="#br0" timeOffset="96237.62">8447 11172 8287 0,'0'0'368'0,"0"0"80"0,0 0-448 0,4-6 0 16,-4 6 0-16,1-5 0 0,-1 5 3248 0,2-6 560 15,-2 6 112-15,0 0 32 0,0 0-1744 0,0 0-352 16,0 0-64-16,0 0 0 0,0 0-576 0,0 0-128 0,0 0 0 15,0 0-16-15,7 2-352 0,-3 4-64 16,1 1-16-16,-1 0 0 0,-1 1-144 0,1 0-48 16,-2 3 0-16,0 0 0 0,0 2-208 0,-1 0-48 0,1-1-16 0,0 0 0 15,-1-1 16-15,1 1 0 0,-1-1 0 0,-1 0 0 16,0-1-192-16,1-1 0 0,-1-1 0 16,1-1 0-16,-1-7-192 0,3 7 192 0,-1 0-192 0,-2-7 192 31,3 8-992-31,-3-8-80 0,0 0-16 0,0 0-9360 0,0 0-1888 15</inkml:trace>
  <inkml:trace contextRef="#ctx0" brushRef="#br0" timeOffset="97555.92">7978 12453 3679 0,'0'0'320'0,"2"-6"-320"0,0-1 0 0,1-1 0 0,-1 1 2288 0,0-1 384 0,1 0 80 15,-3 1 0-15,0 0-608 0,1 0-128 16,1 1-32-16,-1 0 0 0,1 0-528 0,-1 0-112 0,-1 2-32 0,1-1 0 16,-1 1-352-16,0 4-64 15,0 0 0-15,0 0-16 0,0 0-64 0,0 0-16 16,0 0 0-16,0 0 0 0,0 0-192 0,0 0-32 16,0 0-16-16,0 0 0 0,0 0-80 0,-4 5-16 15,-2 2 0-15,1 2 0 0,-2 1-112 0,2 0-32 16,0 3 0-16,0 2 0 0,-2-2-96 0,0 3-32 0,2 0 0 0,1 2 0 15,-1-4-192-15,2 2 128 16,1 0-128-16,1 1 0 0,1-2 0 0,2-1 0 0,1 1 0 16,0-2 0-16,1-1 0 0,1-1 128 0,2-1-128 15,0-1 0-15,1-3 0 0,1 1 128 0,0-3-128 0,1 0 0 16,0-2 160-16,1-1-160 0,0-2 160 0,0 0-160 0,1-2 192 16,0 0-64-16,0-2-128 0,0-2 192 0,-2-1-192 0,1 1 0 31,0-2 128-31,-1-2-128 0,-1-1 0 0,-1 0 176 0,0 0-176 0,0-2 160 0,-2 0-160 0,-1 1 160 31,0 0-160-31,0-1 160 0,-2 1-160 0,0 0 128 0,-1 0-128 16,1 0 128-16,-1 2-128 0,-1 1 0 0,-1 0 0 15,0 2 128-15,-1 2 16 0,-1 0 0 0,1 1 0 0,1 5 0 16,0 0 48-16,0 0 16 0,0 0 0 0,0 0 0 16,0 0-32-16,0 0-16 0,0 0 0 0,0 0 0 0,0 0-160 15,0 0 0-15,-2 8 0 0,2 1 0 16,0 1 0-16,2 1 0 0,-1 1 0 0,1 0 0 0,1 0 0 15,0 2 0-15,1-1 0 0,0-1 0 0,1 0-224 0,0 0 80 0,1 1 16 0,2 5 0 32,1-3-528-32,0 0-112 0,1-3 0 0,0 0-16 31,1-1-1488-31,0 0-288 0,0-1-64 0,0-2-11456 0</inkml:trace>
  <inkml:trace contextRef="#ctx0" brushRef="#br0" timeOffset="97891.16">8495 12637 21183 0,'0'0'1888'0,"0"0"-1504"15,3-4-384-15,0-2 0 0,-1 1 1152 0,0-1 144 16,-2 6 48-16,3-4 0 0,-3 4-176 0,5-5-16 16,-5 5-16-16,5-2 0 0,-5 2-560 0,7 0-96 15,-7 0-32-15,6 2 0 0,-6-2-256 0,7 5-48 16,-7-5-16-16,4 6 0 0,-1 1 0 0,-3-1-128 0,0 2 192 0,-2 0-64 15,-1 1 0-15,0-1 0 0,0 1 0 0,-2 0 0 16,1-1 0-16,2-1 0 0,-2 1 0 0,1 0 0 16,0 0 192-16,-1-1 16 0,2-1 16 0,1-1 0 15,1-5 160-15,0 7 48 0,0-7 0 0,0 0 0 16,3 5-64-16,-3-5-16 0,6 6 0 0,2-3 0 16,-1-1-288-16,2-1-64 0,1-1-128 0,1 0 192 15,1-1-192-15,1 0 0 0,0-1 0 0,7 0-160 16,-2 0-224-16,-1-1-32 0,0 1-16 0,-2-1 0 15,0 0-688-15,-2-1-144 0,0 0-16 16,-3 1-8960-16,-1-1-1776 0</inkml:trace>
  <inkml:trace contextRef="#ctx0" brushRef="#br0" timeOffset="98903.5">8669 10902 10127 0,'0'0'896'0,"0"0"-704"16,0 0-192-16,0 0 0 0,0 0 1888 0,0 0 352 16,0 0 64-16,0 0 0 0,0 0-1072 0,0 0-208 0,6-2-64 0,2 0 0 31,-2 0-160-31,0 1-32 0,2 1-16 0,1 0 0 0,0 0-112 0,0 1-32 15,2 0 0-15,2 0 0 0,-2-1 80 0,0 1 16 16,1 1 0-16,-1 0 0 0,0 1-128 0,0 0-32 16,1 1 0-16,-2 0 0 0,0-1-112 0,-1 1-32 0,0 1 0 0,-1 0 0 15,-1 1-48-15,0 0-16 0,-1 3 0 0,-2 0 0 16,1 0-64-16,-1 1-16 16,0-1 0-16,1 4 0 0,-2-2-80 0,0 1-32 0,0 1 0 0,-1 1 0 0,1 0 32 15,-1 2 0-15,-1 1 0 16,2 2 0-16,-2 0-32 0,1 1 0 0,-1-1 0 0,0 2 0 15,-1 1-16-15,0 1-128 0,0 2 192 0,1-2-64 0,-1 1-128 16,2 0 0-16,1 3 144 16,-3-1-144-16,1 0 0 0,0 1 144 0,1-1-144 0,-1 1 0 15,0-1 176-15,2 1-176 0,0 1 160 0,-1-1-160 16,0 1 144-16,0-1-144 0,2 1 128 0,-1-1-128 0,0 0 160 0,-1 0-160 16,1 2 192-16,0 0-192 0,0 0 144 0,0 3-144 15,1 0 0 1,-1 0 144-16,1-1-144 0,1 1 0 0,-1 0 144 0,1-1-144 0,-3 1 0 15,0 0 0-15,0 0 0 0,0 0 128 0,2 0-128 0,-1 1 0 16,0-1 0-16,1 1 128 0,-2 0-128 16,1 0 0-16,0 1 0 0,0-1 0 0,0 0 0 0,-1 0 0 0,0-1 0 0,1-1 0 15,-2-1 0-15,1 1 128 16,-1 0-128-16,0 0 0 0,0 0 0 0,1 2 0 16,1-1 0-16,-2-1 128 0,0-1-128 0,1 0 0 0,-3 0 128 0,2-1-128 15,-1 1 0-15,1 0 128 16,1-2-128-16,-2 0 0 0,2-1 0 0,0 0 0 15,-1-2 0-15,0-1 128 0,0-1-128 0,0 0 192 0,0-1-64 0,0-2 0 16,-1-2 16-16,0-2 16 16,0 0 0-16,1-2 0 0,0-2 0 0,0-1 0 0,-1 0 0 15,0-2 0-15,0-3-160 0,0 1 192 0,0-1-192 0,0-6 192 16,0 0-64-16,-2 5-128 0,2-5 192 16,-3 4-64-16,0 1-128 0,3-5 192 0,-5 2-192 15,-2 0 192-15,0-1-192 0,0 0 0 0,2-1 0 0,0 0 0 0,-2-1 0 16,0 1-272-1,1-1 32-15,-4 0 16 16,-1-1-368-16,2 0-80 0,0 1-16 0,1-2 0 16,1 0-1376-16,-1 0-288 0,8 3-48 0,-6-2-7616 15,1-1-1520-15</inkml:trace>
  <inkml:trace contextRef="#ctx0" brushRef="#br0" timeOffset="100656.6">9667 10988 5519 0,'0'0'240'0,"0"0"64"0,0 0-304 0,0 0 0 16,0 0 0-16,0 0 0 0,0-5 2304 0,0 5 384 16,-3-5 96-16,3 5 16 0,0 0-1328 0,-3-3-272 0,3 3-48 0,-5-3-16 15,-1 0-560-15,1 2-128 0,-1 0 0 0,1 0-16 16,-1 0-112-16,1 0-32 0,-1 0 0 0,1 0 0 15,-3 0-32-15,1-1-16 16,0 1 0-16,-1-1 0 0,1 1 64 0,-2 0 16 0,1 0 0 0,-1 0 0 16,0 0-16-16,0 0 0 0,0-1 0 0,2 2 0 15,-1 0-48-15,0 0 0 0,1 0 0 0,0 2 0 16,2-1 0-16,5-1 0 16,-7 1 0-16,0 1 0 0,1 0-32 0,0 0-16 0,1 1 0 0,5-3 0 15,-7 2-16-15,7-2 0 0,-4 4 0 0,4-4 0 0,-5 3 64 0,5-3 0 16,-5 5 0-16,5-5 0 15,0 0-16-15,-3 5 0 0,3-5 0 0,-4 6 0 16,4-6 48-16,-1 6 16 0,0 1 0 0,1-1 0 0,0-6-48 16,0 6 0-16,2 1 0 0,-2-1 0 15,0 1 0-15,1 0-16 0,0 0 0 0,2 1 0 0,-2 1-48 16,1 0 0-16,-1-1 0 0,0 3 0 0,1 1 0 0,-1 1 0 16,-1-1 0-16,0 1 0 0,0 1-64 15,0 0-128-15,0 2 176 0,0 0-176 0,0 1 192 16,0-1-192-16,0 2 192 0,0 0-192 0,0 0 224 0,0 2-64 0,2-1-16 15,-2 1 0 1,0 0 0-16,0 2 0 0,0 0 0 0,0 0 0 0,-2 2-16 0,4-1 0 16,-4 0 0-16,1 1 0 0,0 0-128 15,1 0 192-15,0 1-192 0,-1 0 192 0,0 1-192 0,0 2 192 16,1-1-192-16,-1 0 192 0,0-1-192 0,0 0 0 0,1 1 144 16,-1 0-144-16,-1 2 0 0,1-2 0 0,2 2 0 0,-2-1 0 0,0-1 0 15,1-1 0-15,0 1 0 0,0 1 128 16,0 0-128-16,1-1 0 15,0 0 128-15,2-1-128 0,-2 0 0 0,0-1 0 0,-1 0 0 16,0 2 0-16,1-1 0 0,1 0 144 0,-2-1-144 16,1 0 0-16,0 1 128 0,0 1-128 0,1-1 0 0,-1 0 0 15,0 0 128-15,0 0-128 0,0-1 0 16,0 1 0-16,0-2 0 0,1 0 128 0,1-1-128 16,-1 1 0-16,-2 1 144 0,1-1-144 15,1 1 0-15,0-1 144 0,-1-1-144 0,2 1 128 0,0-1-128 0,0-1 128 16,-1 1 0-16,2-1-128 0,0 0 192 0,-1-1-64 15,-2-2 32-15,2 0 0 0,-1 0 0 16,1-2 0-16,0 0 0 0,2-2 0 0,-1 1 0 16,1-2 0-16,0-1 0 0,1-1 0 0,-2 0 0 0,3-1 0 0,-1 0-16 0,1-1 0 15,1-1 0-15,-2-1 0 0,2 0-16 0,0-2-128 16,-1-3 192-16,2 3-64 0,0-2-128 0,1 2 160 16,0-3-160-16,0-1 160 0,-1 1-160 0,4-1 0 15,-1-1 0-15,0-1 0 0,0-1 0 0,1 0-176 0,0-2 48 0,7-1 0 16,-1 1-448-16,-3-3-96 0,2-1-16 0,-1-2 0 31,1-1-1360-31,1-1-256 0,2-2-64 0,-6 3-7872 16,4-3-1552-16</inkml:trace>
  <inkml:trace contextRef="#ctx0" brushRef="#br0" timeOffset="101573.19">9911 11108 3679 0,'0'0'320'0,"0"-4"-320"0,0-2 0 0,1 1 0 16,0-2 2800-16,0 1 480 15,0 0 112-15,0 0 0 0,0 1-1280 0,0 0-272 16,1 1-48-16,-2 4-16 0,0 0-400 0,0 0-80 0,0 0-16 15,0 0 0-15,0 0-256 0,0 0-64 16,0 0-16-16,0 0 0 0,0 0-224 0,2 7-32 0,0 1-16 0,-2 3 0 0,0 2-256 0,-1 1-48 16,1 2-16-16,-1 2 0 15,0 0-80-15,0 1-16 0,-1 2 0 0,1-1 0 16,0-1-128-16,0 1-128 0,1-1 192 16,0 0-192-16,0-2 160 0,1-2-160 0,0-2 128 0,2-1-128 15,0-1 128-15,0-1-128 0,-1-1 128 0,1-1-128 16,-3-8 336-16,2 6-16 0,-2-6 0 0,0 0 0 15,0 0 64-15,0 0 0 0,5 4 0 16,-5-4 0-16,8 1-96 0,0-2-16 0,-1-3 0 0,1 0 0 0,0-2-32 16,-1 0-16-16,1-2 0 0,1 0 0 0,0 0-80 15,0-2-16-15,-1-2 0 0,1-1 0 0,0 1-128 0,-2 1 0 16,-1 1 0-16,1-1 128 0,-2 0-128 16,1 2 0-16,-3 0 144 0,0 1-144 15,1 1 0-15,-2 2 0 0,-2 5 0 0,0 0 0 0,-2-6 0 0,2 6 0 0,-5-2-160 0,5 2 160 16,-5-2-288-16,-1 1 48 0,0 1 16 15,-1 1 0-15,0 0 80 0,1 1 16 16,-2 3 0-16,2-1 0 0,-1 2 128 0,0-1 0 0,1 0-144 16,0 0 144-16,1 1 0 0,0 0 0 15,2 1-144-15,1-1 144 0,0 0 0 0,1 0 0 16,1 1 0-16,1 1 0 0,1-1 0 16,1 1 128-16,0-1-128 0,2-1 192 0,-1 1-32 15,2 1-16-15,0-1 0 0,2 2 0 0,0 0-144 0,1 0 128 0,-1 0-128 0,2 0 128 0,0 0-128 16,1 0 128-16,1-1-128 0,0-1 128 15,0 1-128-15,-1 1 192 0,0-2-192 16,-1-1 192-16,-1 1-192 0,0-2 0 0,-1 1 144 0,-1-2-144 0,-1-1 0 0,-2 1 128 16,-4-4-128-16,6 5 0 15,-6-5-320-15,0 0-128 0,3 7-16 0,-3-7-16 16,-1 9-2880-16,1-9-576 0</inkml:trace>
  <inkml:trace contextRef="#ctx0" brushRef="#br0" timeOffset="102098.67">9583 12681 28383 0,'0'0'1264'0,"0"0"256"0,0 0-1216 0,0 0-304 0,0 0 0 0,0 0 0 16,0 0 704-16,4-7 96 16,-4 7 16-16,8-5 0 0,0 0-160 0,1 2-16 15,0 1-16-15,4 0 0 0,1 0-448 0,1 0-176 16,1 1 128-16,0 0-128 0,0-1 0 0,-1 1 0 0,0 0 0 0,0 0 0 16,-1 1-416-16,-1-1-160 0,0-2-48 0,-4 2-9024 15,0-1-1808-15</inkml:trace>
  <inkml:trace contextRef="#ctx0" brushRef="#br0" timeOffset="102676.78">9987 12464 23039 0,'0'0'1024'0,"0"0"192"0,-4-4-960 0,1-1-256 0,3 5 0 16,-2-4 0-16,2 4 1280 0,0 0 192 15,-3-3 64-15,3 3 0 0,0 0-368 0,0 0-64 16,0 0-16-16,0 0 0 0,0 0-592 0,0 6-128 15,0 2-32-15,0 2 0 0,1 1 16 0,-1 2 0 0,0 3 0 0,0 0 0 16,0 2-32-16,0 0-16 0,-1 1 0 0,-2 7 0 16,1-1-128-16,1-3-32 0,0-4 0 15,0 0 0-15,1-4-144 0,0 1 192 16,0-2-192-16,1-2 192 0,0-1-32 0,-1-10 0 0,1 10 0 0,-1-10 0 16,0 0 160-16,0 0 16 0,0 0 16 15,0 0 0-15,7 4-32 0,-7-4-16 0,9-1 0 0,-1-2 0 16,0-2-64-16,0 0-16 0,-1-4 0 0,2 0 0 0,1-1-96 0,1-1 0 15,0-1-128 1,1-1 192-16,1-1-64 0,1-1-128 0,-1 1 176 0,-1 1-176 16,0 2 0-16,-1 1 0 0,-1 0 0 0,-1 1-144 0,-3 3 144 0,1 1 0 15,-7 5-144-15,0 0 144 0,0 0-176 16,0 0 48-16,0 0 0 0,0 0 0 0,0 0-160 0,0 0-32 16,0 0 0-16,0 0 0 15,0 0 160-15,0 0 32 0,-8 5 0 0,2 0 0 0,-2-1 128 16,0 1 0-16,-1 0-144 0,2 1 144 0,0-1 0 0,2 1 0 0,-2-2-144 15,7-4 144-15,-5 7 0 16,0-1 0-16,1 1 0 0,4-7 0 16,-1 10 240-16,1-10 0 0,1 10 0 0,1 0 0 0,0-1-64 0,3-1-16 0,-2-1 0 0,1 2 0 31,1 0 32-31,0 0 0 0,2-1 0 0,3-1 0 16,-2-2-192-16,1 1 192 0,0-1-192 0,1 1 192 0,0-2-48 0,3 1 0 15,-1-2 0-15,0-1 0 0,0 0-144 0,-4-1 160 0,1 0-160 0,1 2 160 0,-1-2-160 0,-3 0 0 16,2-1 144-1,-2 0-144-15,1 1 0 0,-1 0 0 16,-6-1 0-16,8 1 0 16,0-1-544-16,-8 0-80 0,0 0-16 0,0 0 0 15,0 0-1728-15,0 0-368 0,0 0-64 0</inkml:trace>
  <inkml:trace contextRef="#ctx0" brushRef="#br0" timeOffset="103394.93">11188 11188 4607 0,'0'0'192'0,"0"0"64"0,0 0-256 0,0 0 0 16,0 0 0-16,0 0 0 16,0 0 5056-16,0 0 976 0,0 0 192 0,0 0 48 15,0 0-3888-15,0 0-768 0,0 0-144 0,0 0-48 0,0 0-720 0,0 0-160 0,0 0-32 0,8 0 0 16,-2-1-224-16,2 0-48 16,1 0-16-16,1 0 0 0,0 0-96 0,2 0-128 15,0 0 176-15,0-2-176 0,0 1 0 0,0 0 0 16,0 0-160-16,0 0 160 15,1-1-1088-15,1 1-80 0,-1-1-32 0,0 0 0 16,0-2-2496-16,2 1-496 0</inkml:trace>
  <inkml:trace contextRef="#ctx0" brushRef="#br0" timeOffset="103939.57">11644 10910 16063 0,'0'0'704'0,"2"-6"160"0,-2 2-688 0,0 0-176 16,-2-1 0-1,0 1 0-15,0-1 2032 0,2 5 368 16,-3-3 80-16,3 3 16 0,-5-2-736 0,5 2-144 0,-4-1-16 0,4 1-16 0,0 0-688 0,-6 5-144 15,2 1-32-15,0 0 0 0,0 2-256 0,2 1-48 16,0 1-16-16,2 1 0 16,0 1 48-16,1 2 0 0,0 3 0 0,0-2 0 0,1 1-96 0,1 0-16 15,-1-1 0-15,-1 1 0 0,0-2-144 0,1 0-16 16,2 2-16-16,-2-3 0 0,0-1-160 0,-2-1 192 16,2-2-192-16,0-1 192 0,1-1-32 0,-1 0 0 15,-2-7 0-15,3 5 0 0,-3-5 16 0,0 0 0 0,6 6 0 0,-6-6 0 16,0 0-16-16,0 0 0 15,6 0 0-15,1 0 0 0,-7 0 96 0,6-3 0 16,1-2 16-16,0 1 0 0,-1-2-48 0,1 0-16 16,0-3 0-16,2-1 0 0,1-2-80 0,0 0 0 15,0-1-128-15,0-1 192 0,1 1-192 0,0 0 0 16,0 1 128-16,1 0-128 0,-2 0 0 0,0 2 0 0,-1 1 0 0,-1 0 0 16,-1 3 0-16,-2 0 0 15,0 2 0-15,-5 4 0 0,0 0 0 0,0 0 0 0,0 0 0 0,0 0 0 16,0 0 0-16,0 0-160 0,0 0 160 0,-7 3-128 15,0 1 128-15,-1 2-160 0,-1-1 160 0,-1 2-160 16,0 1 160-16,3-2 0 0,-1 1 0 0,1 0-128 16,1-1 128-16,0 1 0 15,1-1 0-15,1 2 0 0,3-1 0 0,1-1 0 0,0 1 0 0,1 1 0 16,3-1 0-16,-1 1 144 0,1-1-16 0,2-1-128 0,0 1 160 0,2 0-160 16,1 1 128-16,0 0-128 0,1-2 0 0,0 1 128 31,1 0-128-31,0-1 0 0,0 1 0 0,0-1 0 0,-2 0 0 0,1-1 0 15,-1 1 0-15,1-2 128 0,-1 1-128 0,0-1 0 16,-2 1 0-16,0 0 0 0,-2-2 128 0,1 2-128 0,-6-5-192 16,0 0-80-16,5 5-16 0,-5-5 0 15,6 6-1584-15,-6-6-320 0,0 0-64 0,0 0-14000 0</inkml:trace>
  <inkml:trace contextRef="#ctx0" brushRef="#br0" timeOffset="104842.4">11619 12360 21183 0,'-3'-12'1888'0,"2"4"-1504"0,0-1-384 0,0 0 0 15,1 2 1120-15,0 7 160 0,0-5 16 0,0 5 16 16,0-4 176-16,0 4 48 0,0 0 0 0,0 0 0 15,0 0-512-15,0 0-80 0,0 0-32 0,0 0 0 0,2 6-416 0,0 3-96 16,0 2-16-16,1 7 0 0,-3-2-64 0,0 1-32 16,-1-2 0-16,0 2 0 0,0-1 0 0,0 1 0 15,-1-1 0-15,1 0 0 0,0-1-288 16,0-2 128-16,-2-1-128 0,2-1 0 0,2 0 144 0,0-1-144 16,-1-10 0-16,3 9 144 0,-3-9 0 15,0 0 0-15,2 7 0 0,-2-7 0 0,3 5 112 0,-3-5 0 16,0 0 16-16,0 0 0 0,0 0-16 0,7 2-16 15,-1-2 0-15,-6 0 0 0,7-3-48 0,0 0 0 0,0-2 0 16,1 0 0-16,0-2-48 0,-1 0-16 16,2-2 0-16,1-1 0 0,-2-1-128 0,1 1 128 15,0 0-128-15,0-1 128 0,0 0 0 0,-1 0-128 16,-1 1 192-16,1 1-64 0,-1 2-128 0,-2 0 0 16,1 0 0-16,-2 3 0 0,-4 4 0 0,0 0 0 15,0 0 0-15,0 0 128 0,0 0-128 0,0 0 128 16,0 0-128-16,0 0 128 0,0 0-128 0,0 0 128 0,0 0-128 0,0 0 128 15,-6 1-128-15,-1 1 0 0,1 2 0 0,1-1 0 16,-2 2 0-16,1 0 0 0,-1 0-144 0,1 0 144 16,0-1 0-16,1 1 0 0,1-1 0 0,1 1 0 15,3-5 0-15,-2 7-128 0,2-7 128 0,0 7 0 0,1-1 0 16,2 1 0 0,2-2 0-16,0 2 0 0,2 0 0 0,-1-1 0 0,2 2 176 0,0 0-176 0,-2-2 160 0,2 1-160 31,1 0 128-31,0 1-128 0,0 0 0 0,1 1 0 0,0-2 128 15,1 1-128-15,-3 0 0 0,2-1 0 0,-1 1 0 0,-1-1 128 0,1-2-128 16,-1 2 0-16,-1-2 0 0,-1 1 0 0,-6-6 160 0,7 5-160 16,-7-5 192-16,6 5-192 15,-6-5 0-15,7 4-176 0,-7-4 0 0,0 0 0 16,0 0-560-16,0 0-112 0,0 0-32 0,0 0 0 16,0 0-2784-16,0 0-560 0</inkml:trace>
  <inkml:trace contextRef="#ctx0" brushRef="#br0" timeOffset="106095.28">12435 10758 4607 0,'0'0'400'0,"0"0"-400"15,0 0 0-15,0 0 0 0,0 0 1792 0,0 0 288 16,0 0 48-16,0 0 16 0,0 0-480 0,0 0-112 15,0 0-16-15,0 0 0 0,0 0-224 0,0 0-48 16,0 0-16-16,0 0 0 0,0 0-288 0,0 0-64 16,0 0-16-16,0 0 0 0,0 0-176 0,0 0-48 15,7-1 0-15,0-1 0 0,0 0-96 0,2 1-32 16,0-1 0-16,0 1 0 0,-1 0 32 0,2 1 0 16,0-1 0-16,1 1 0 0,-1 0 0 0,0 0 0 15,0 0 0-15,1 0 0 0,0 0-176 0,-1 0-16 0,0 0-16 0,-1 0 0 16,-1 0-96-16,0 1 0 0,0 1-16 0,-1 0 0 15,0-1-112-15,0 1-128 0,-1 1 176 0,-6-3-176 0,0 0 208 16,6 5-64-16,-2-1-16 0,1 1 0 0,-2 1 0 0,1-1-128 16,-4-5 192-16,2 7-64 15,-2-7-128-15,3 8 192 0,-1-1-192 0,0 2 192 16,-2-1-16-16,0 1 0 0,0 0 0 0,0 0 0 0,0 2-48 16,0 0-128-16,-2 0 192 0,1 0-64 15,0 2 0-15,2-1-128 0,-1 2 192 0,0 0-64 0,-1 1-128 0,0 0 160 16,-1-1-160-16,1 1 160 0,0 0-160 0,2 1 0 15,-1 1 0-15,0 1 128 0,0-1-128 0,1 1 0 16,2-1 0-16,-1 2 128 0,0 0-128 0,0 1 0 16,0-1 0-16,1 0 0 0,-1-1 128 0,0 0-128 15,0 2 0-15,0 0 128 0,1 0-128 0,-2 0 192 0,1 0-192 16,0 1 192-16,-1 0-192 0,0 0 128 16,0 0-128-16,2 0 128 0,-1 1-128 0,-1 1 0 15,0-1 0-15,0 0 0 0,1 1 128 0,-1 0-128 0,-1 1 0 16,3 1 128-16,-1-3-128 0,0 1 0 0,0 1 0 15,0-1 0-15,1 0 0 0,-1 0 0 0,0 1 0 16,0 1 0-16,0 0 128 0,1-1-128 0,-1 0 0 0,1 13 128 16,0-5-128-16,1-4 0 0,-2 0 0 0,0-1 0 15,1 1 0-15,1-2 0 0,-1 0 0 0,0 1 128 16,1-1-128-16,-1 1 0 16,0-1 0-16,2 2 128 0,-1-1-128 0,-1 1 0 0,1-2 0 0,-1 3 0 0,0-2 0 15,-1 1 0-15,1-2 0 0,0-1 0 0,0-1 0 16,-1 2 0-16,1 0 0 0,-1 1 0 0,1-1 0 0,-1-1 0 15,1-2 0-15,-1-1 0 0,1 0 0 0,0 3 0 16,0-3 0-16,-1 0 128 0,1-2-128 0,-3 1 0 16,1 0 0-16,0 0 0 0,0-3 0 0,-1-1 0 15,-1 1 0-15,1-2 128 0,0 0-128 0,-1-2 0 16,-2-1 144-16,0 1-144 0,0-1 208 0,1-1-16 0,-1 0-16 16,-2-1 0-16,1-2-16 0,0 0 0 15,-1-1 0-15,1 1 0 0,-2-2 32 0,0-1 0 16,-1 0 0-16,1-1 0 0,-1 0-48 15,0-1 0-15,0-1 0 0,0 1 0 0,-1-1-144 0,1-1 192 16,-1 0-192-16,0 1 192 0,1-1-192 0,-1 0 128 0,-1-1-128 16,2 0 128-16,0-1-128 0,0 1 160 0,-1 0-160 0,0 1 160 15,-1-2-160-15,2 0 0 0,-2 0 0 0,2 0 0 32,0 0-448-32,7 0-32 0,-8-2 0 0,1 0 0 15,0 0-1216-15,2 0-240 0,5 2-48 0,-8-5-9504 0,2 1-1888 0</inkml:trace>
  <inkml:trace contextRef="#ctx0" brushRef="#br0" timeOffset="107128.45">10345 11434 9215 0,'0'0'816'0,"0"0"-656"0,0 0-160 0,0 0 0 16,0-6 3520-16,0 6 688 0,0 0 128 0,0 0 16 15,0 0-1920-15,0 0-400 16,0 0-80-16,0 0-16 0,0 0-864 0,0 0-176 0,0 8-48 0,-1 1 0 16,1-1-464-16,-1 2-80 0,0 1-32 0,0 1 0 15,1 0-144-15,0 2-128 0,0-1 144 0,0 0-144 0,0 0 0 16,1 0 0-16,0 0 0 0,1 3 0 15,-1-2-288-15,2-2-160 0,-1-1-16 0,0-4-9984 16,-2-7-2000-16</inkml:trace>
  <inkml:trace contextRef="#ctx0" brushRef="#br0" timeOffset="107737.54">12190 11197 20271 0,'0'0'896'0,"0"0"192"0,-2-7-880 0,1 2-208 16,1 5 0-16,-1-4 0 0,1 4 2160 0,0 0 384 0,0 0 80 0,0 0 0 16,0 0-1152-16,0 0-224 15,0 0-48-15,0 0-16 0,-5 4-816 0,2 1-176 16,1 3-16-16,-2 1-16 0,2 1-160 0,0 1 0 0,0 0 0 0,1 1 0 16,1 1 0-16,0 0 0 0,0 1 0 15,2 0 0-15,0-1-464 0,1 0 16 0,1 0 16 0,-1 1 0 16,1-1-2064-16,3-1-400 15</inkml:trace>
  <inkml:trace contextRef="#ctx0" brushRef="#br0" timeOffset="108314.34">10504 12771 20271 0,'0'0'1792'0,"0"-4"-1424"0,0 4-368 0,-3-5 0 0,3 5 1136 0,0 0 144 16,-1-5 48-16,1 5 0 0,0 0 336 0,0 0 64 31,0 0 0-31,0 0 16 0,0 0-640 0,0 0-128 0,0 0-16 0,0 9-16 0,-1-1-544 16,1 2-96-16,0 2-32 0,0 1 0 0,0-1-272 0,1 1 0 0,0 1 0 0,2 2 0 15,-1-2 0-15,0 0 0 16,0 0 0-16,2 5 0 16,-1-3 0-16,0-2 0 0,0-2 0 0,2-1-192 15,-1-1-1392-15,2 0-272 0,0 0-48 0,3-2-11920 16</inkml:trace>
  <inkml:trace contextRef="#ctx0" brushRef="#br0" timeOffset="108882.28">12100 12667 20895 0,'0'0'928'0,"0"0"192"0,0 0-896 0,0 0-224 16,0 0 0-16,0 0 0 0,0 0 1472 0,0 0 256 16,0 0 64-16,0 0 0 0,0 0-272 0,0 0-48 0,0 0-16 15,0 0 0-15,0 0-784 0,-2 7-160 16,-2 1-16-16,2 2-16 0,-3 1-288 0,0 2-48 16,1 0-16-16,-1 2 0 0,2 1-128 0,1 0 0 0,0-1 0 15,2 0 128-15,-1 1-288 0,1-2-64 0,0 1-16 0,2 6 0 31,1-4-2272-31,3-4-464 0,2 2-96 0,2-2 0 0</inkml:trace>
  <inkml:trace contextRef="#ctx0" brushRef="#br0" timeOffset="110123.2">13619 10934 10127 0,'0'0'896'0,"0"0"-704"0,2-5-192 0,0-1 0 0,1 2 1536 0,-3 4 288 15,2-6 48-15,-2 6 16 0,2-4-288 0,-2 4-48 16,0 0-16-16,0 0 0 0,0 0-400 0,0 0-96 15,0 0-16-15,0 0 0 16,0 0-288-16,0 0-64 0,0 0-16 0,-2 8 0 16,0-1-176-16,-1 3-32 0,1 1-16 0,0 1 0 0,0 1-128 0,0 2-32 15,0-2 0-15,2 1 0 0,0-1-16 0,0 2-16 0,2-1 0 0,0 0 0 16,1 0-48-16,1-1 0 16,1-2 0-16,0 0 0 0,1-2 64 0,0-1 0 15,1 0 0-15,1-1 0 0,-1-2 64 0,2 0 0 0,0-2 16 16,0 0 0-16,0-1-144 15,1-1-16-15,1-1-16 0,0-1 0 0,1-1-32 0,-2-1 0 16,1-2 0-16,0 0 0 0,-2-3 0 0,1 2 0 16,0-3 0-16,0-1 0 0,-1-1-128 0,-1 0 192 0,2-1-192 15,-4 0 192-15,1 0-192 0,-2 1 0 0,1-1 144 16,-2 1-144-16,-1 1 144 0,0 0-144 0,-2 1 192 0,0 1-192 16,0 2 416-16,-1 6-32 15,-1-5 0-15,1 5 0 0,0 0-16 0,0 0-16 0,0 0 0 0,0 0 0 0,0 0-112 16,-6 5-32-16,2 0 0 15,0 2 0-15,-1-1-208 0,2 2 0 16,1 1 0-16,2 1 0 0,-1 0 0 0,1 0 0 0,0-1 0 16,1 1 0-16,0 1 0 0,1-1 0 0,0 1 0 0,0-1 0 0,1 0 0 0,0 0 0 0,0 0 0 15,0-1 0 1,1-2-128-16,0 0-80 0,2 0-16 0,-1-2 0 31,2 1-608-31,-1-1-128 0,0 1-32 0,0-2 0 0,2-1-1696 16,0-1-352-16,0 1-64 0,4-2-9824 0</inkml:trace>
  <inkml:trace contextRef="#ctx0" brushRef="#br0" timeOffset="110332.48">14137 11116 23903 0,'0'0'1056'0,"0"0"224"0,0 0-1024 0,0 0-256 16,0 0 0-16,2-5 0 0,-2 5 1664 0,0 0 272 15,0 0 64-15,0 0 16 0,0 0-768 0,0 0-160 16,0 0-16-16,0 0-16 0,0 0-512 0,0 0-96 0,0 7-32 15,1 1 0-15,-1 0-224 0,0 2-32 0,0 0-16 0,0 1 0 16,0 0-144-16,0 0 0 0,-1 0 0 16,1 0 128-16,0 1-128 0,0-1 0 0,0 0-192 15,0 0 192 1,-2-2-928-16,2 1-64 0,0 0-16 0,2 1-9280 16,-4-2-1856-16</inkml:trace>
  <inkml:trace contextRef="#ctx0" brushRef="#br0" timeOffset="111091.93">13843 12084 11967 0,'0'0'1072'0,"0"0"-864"16,-4-6-208-16,2 1 0 0,0-1 2864 0,2 6 528 0,-2-5 96 0,2 5 32 15,0 0-1808-15,0 0-368 16,0 0-64-16,0 0 0 0,0 0-528 0,0 0-112 16,0 0 0-16,0 0-16 0,-5 6-304 0,-1 2-48 0,3 2-16 0,0 2 0 15,0 1-80-15,0 1-32 0,2 2 0 0,-1 0 0 0,1 2-144 0,2 0 128 16,1-2-128-16,-1 2 128 16,3-2-128-16,0 1 0 0,3-2 0 0,-2-1 0 15,2 2 0-15,2-4 0 0,-2-2 0 0,2-1 128 0,0-2 32 16,1 1 0-16,0-3 0 0,1-1 0 0,-3-2-16 15,2-1 0-15,0-1 0 0,0-2 0 16,-1-1-16-16,1-2-128 0,-1 0 192 0,-1-3-64 16,1-1 0-16,0-1-128 0,-1-1 192 0,1 0-64 0,-4-1-128 0,1 0 160 15,-2-1-160-15,0 0 160 16,0-2-160-16,-1 2 0 0,-1 1 144 0,0 1-144 0,-1 0 0 0,1 2 144 16,-2 3-144-16,0 0 0 0,0 1 384 0,0 0-48 15,0 5 0-15,0 0 0 16,0 0 48-16,0 0 0 0,0 0 0 0,0 0 0 0,0 0-384 0,0 0 144 15,-3 7-144-15,0 1 0 0,1-1 0 0,1 3 0 16,1 2 0-16,1-1 0 0,-1-1 0 16,0 0 0-16,1 1 0 0,0 0 0 0,2 0-128 0,-2 0 128 0,3 0 0 0,-1-1-144 15,0 0-304 1,1 0-48-16,0-1-16 0,0-1 0 16,1 0-560-16,0 0-112 0,1-1-32 0,-1 0 0 0,1 0-2112 0,-1-2-448 0</inkml:trace>
  <inkml:trace contextRef="#ctx0" brushRef="#br0" timeOffset="111394.22">14253 12317 9215 0,'3'-6'816'0,"0"0"-656"0,2-2-160 0,-1 0 0 15,1 1 2240-15,0 0 400 16,0 0 96-16,1 2 16 0,-1 1-928 0,2-1-176 16,0 2-48-16,-1 1 0 0,-6 2-304 0,7-1-64 0,-1 2-16 0,1 2 0 0,-7-3-448 15,7 4-112 1,-4 2-16-16,0 0 0 0,-2 2-336 0,-1 1-80 0,-2 1-16 0,-1 2 0 0,-2 0-64 0,0 1-16 15,-2 2 0-15,1-1 0 0,-2-1 80 0,0 0 16 0,-1 0 0 0,2 1 0 32,0-2 272-32,1-1 48 0,0-1 16 0,2-2 0 0,0 1 128 0,2-1 16 15,1-1 16-15,1-7 0 0,0 0-144 16,2 6-16-16,-2-6-16 0,6 6 0 0,1-2-224 0,0-1-32 16,3-2-16-16,1-1 0 0,0 0-144 15,2-1-128-15,0-1 144 0,2 1-144 0,-1-2 0 0,0-2 0 16,1 1 0-16,0-2 0 15,0 0-384-15,0-1-192 0,-1 1-16 0,-1-1-16 16,0-1-1568-16,-1 2-304 0,1-1-64 0,-1-3-12320 16</inkml:trace>
  <inkml:trace contextRef="#ctx0" brushRef="#br0" timeOffset="112247.87">14514 10785 2751 0,'0'0'256'0,"4"-6"-256"15,0 2 0-15,0-1 0 0,1 1 2656 0,0-1 480 16,-5 5 112-16,6-4 16 0,-2 0-1472 0,2-1-272 15,-1 1-64-15,1-1-16 0,-1 2-32 0,2 0 0 16,-1 1 0-16,1-1 0 0,0 1-256 0,1 0-48 16,0 0-16-16,2 0 0 0,1 1-272 0,1-1-64 0,1 1-16 0,1 1 0 15,-2 0-160-15,0 1-48 16,1 1 0-16,-1 0 0 0,0 0-80 0,1 0-32 0,-1 0 0 0,-1 2 0 16,-1 0-112-16,-1 2-32 0,0-1 0 15,-2 2 0-15,-2 0-16 0,1 2-16 0,-2 1 0 16,0 1 0-16,0 1-32 0,-1 0 0 15,-1 1 0-15,0 2 0 0,1-1-16 0,-2 1-16 16,-1 1 0-16,0 1 0 0,0 3-32 0,0 0 0 16,0 1 0-16,-1 1 0 0,1 0-16 0,-3 2 0 0,1 0 0 0,0 1 0 15,1 0-128-15,-1 1 160 16,-2 3-160-16,1 1 160 0,0-1-160 0,1 2 0 16,-2 0 0-16,1 1 0 0,1 1 0 0,0 0 0 15,0 0 128-15,1-1-128 0,-1 0 0 0,1-1 0 0,0 0 0 0,1 1 0 0,0 0 0 16,0 1 0-16,1-1 144 0,-1 0-144 15,0-1 0-15,1 1 0 0,1 1 0 0,1 12 0 0,-1-5 0 0,0-1 128 16,-1-2-128-16,-1-2 0 0,0-2 0 0,0 0 0 16,0-1 0-16,0 1 0 0,0 1 0 0,0-1 0 15,0-1 0-15,0 2 128 0,0 1-128 0,0-1 0 16,-2 0 0-16,1-1 0 0,1 0 0 16,-2-2 0-16,-1-3 0 0,0 2 0 15,1 0 0-15,0-2 128 0,1 1-128 0,-1-2 0 0,0-1 0 16,1-2 0-16,-1-1 0 0,0-1 128 0,-2-1-128 15,1 1 0-15,1 0 128 0,-1-1-128 0,-2-5 0 0,1 1 144 16,-1-2-144-16,1-2 0 0,-3-2 176 0,2 0-176 16,-2 0 160-16,2-2-160 0,-2-1 176 0,0-2-176 15,-3 0 192-15,2-1-192 0,0-1 144 0,1-1-144 0,-3 0 0 16,0-1 144-16,0 1-144 0,0-3-144 0,-1 0 144 16,1-1-208-1,-1-1-240-15,0 0-32 0,0-1-16 0,0 0 0 16,0-2-1424-16,0 0-304 0,-1-3-48 0,0-1-7872 15,0-1-1568-15</inkml:trace>
  <inkml:trace contextRef="#ctx0" brushRef="#br0" timeOffset="113148.82">13290 10915 12319 0,'0'0'544'0,"0"0"112"0,0 0-528 0,-1-7-128 16,1 7 0-16,-4-7 0 0,-1 2 736 0,5 5 112 16,-8-5 32-16,3 3 0 0,-2 0-240 0,1 1-32 0,-1 0-16 0,-1 1 0 15,0 0-32-15,-1 0-16 16,0 0 0-16,0 1 0 0,2 0 144 0,-2 0 16 15,1 0 16-15,-2 0 0 0,2 1-48 0,1-1-16 16,1 1 0-16,-1 0 0 0,7-2-128 0,-7 3-16 16,0 0-16-16,2 0 0 0,0-1-32 0,-1 1 0 15,6-3 0-15,0 0 0 0,0 0 32 0,-5 4 0 16,5-4 0-16,0 0 0 0,-1 6-48 0,1-6-16 0,-2 7 0 0,2-7 0 16,0 6 0-16,1 1 0 15,1-2 0-15,1 2 0 0,0 1-112 0,-1-1 0 0,-1 1-16 0,1 1 0 16,1 0 16-16,-1-1 0 0,0 1 0 15,0 1 0-15,0 1-16 0,1 0 0 0,-1 1 0 0,0 1 0 16,0 2-96-16,0 0-16 0,1 2 0 0,-2-1 0 16,0 2-64-16,0 1-128 0,0 2 176 15,1 9-176-15,-2-6 160 0,0 0-160 0,0 1 128 16,0-1-128-16,0-1 144 0,0 1-144 0,-2 0 160 0,2 1-160 0,0-2 128 0,0 1-128 16,-1 1 0-16,1-1 144 0,0 1-144 15,0 0 192-15,-1 0-192 0,1 2 192 0,0 0-192 0,0 1 128 16,0-3-128-16,0 0 128 0,0 2-128 0,0-1 0 15,0 0 0-15,1 1 0 0,-1-1 0 0,3 1 128 16,-3-3-128-16,0 4 0 0,0-1 0 16,1-1 0-16,-1 1 128 0,1 0-128 0,-1-1 0 0,2 1 0 15,-1-3 0-15,1 0 0 0,0 0 0 0,0 0 0 16,0-2 0-16,1 0 128 0,0-2-128 0,0 1 0 16,1 0 0-16,-1 0 0 0,0-2 128 0,2 0-128 0,-3-3 0 15,2 2 128-15,1 0 0 0,-1 0 0 16,-1 0 0-16,1-1 0 0,-1 0-128 0,0 0 0 0,2 0 0 15,-1 0 0-15,-1 1 0 0,1 0 0 16,-1-2 128-16,0 1-128 0,0-2 0 0,2-1 0 0,-1 1 0 16,1-2 0-16,-1-1 144 0,2-1-144 0,-2-2 160 15,1-2-160-15,1 0 208 0,1 0-48 0,-1 0-16 0,3 0 0 16,0-1 16-16,1 0 0 0,0-1 0 0,-1 0 0 16,0-1-160-16,0-2 160 15,2 1-160-15,0-2 160 0,0-1-160 0,1 1 0 0,0-2 0 0,0 0 128 16,-1 0-128-16,1 1-144 0,1-3 144 15,-1 1-208 1,-1 0-240-16,2-1-64 0,0-2 0 0,4 1 0 0,0-1-512 16,2 0-128-16,-2-2 0 0,3 0-9792 0,1-2-1936 0</inkml:trace>
  <inkml:trace contextRef="#ctx0" brushRef="#br0" timeOffset="114065.29">8889 10448 9215 0,'0'0'816'0,"0"0"-656"16,0 0-160-16,0 0 0 0,-5-3 2560 0,5 3 496 0,0 0 80 0,0 0 32 15,-4-4-1072-15,4 4-224 0,0 0-32 0,0 0-16 16,0 0-544-16,6-4-128 0,-1 0 0 16,2 0-16-16,0 1-304 0,1 1-48 0,1-2-16 0,1 2 0 15,1-1-240-15,0 1-48 0,-1 0-16 0,2-1 0 16,0 1-160-16,-1 1-48 0,0 0 0 0,0 1 0 15,-1 0-256-15,0 0 128 0,-2 0-128 0,1 0 0 16,-1 1 128-16,0 0-128 0,-2 1 0 0,-6-2 0 0,10 3 0 0,-10-3-272 16,0 0 16-16,0 0 16 15,10 4-672-15,-10-4-144 0,0 0-32 16,0 0 0-16,0 0-2448 0,0 0-496 0</inkml:trace>
  <inkml:trace contextRef="#ctx0" brushRef="#br0" timeOffset="114298.85">9023 10416 11567 0,'0'0'512'0,"0"0"112"0,0 0-496 0,0 0-128 16,0 0 0-16,0 0 0 0,0 0 1808 0,0 0 352 15,0 0 64-15,0 0 16 0,0 0-768 0,0 0-128 16,0 0-48-16,-2 6 0 0,2-6-240 0,-1 6-48 0,0 2-16 0,1 0 0 16,0 1-256-16,0 0-48 0,2 1-16 15,0 1 0-15,-2 1-96 0,1 0 0 16,1 0-16-16,1 3 0 0,-1-3-176 0,0 0-16 0,-1 0-16 15,1 3 0-15,-1-1-176 0,0-2-48 16,1-1 0-16,-1 0 0 0,0-1-128 0,0-2 0 0,-1-8 0 0,0 10 128 16,1 0-128-16,-1-10 0 0,0 0 0 0,0 0 0 15,2 10-1952-15,-2-10-320 0,1 9-64 16</inkml:trace>
  <inkml:trace contextRef="#ctx0" brushRef="#br0" timeOffset="115633.35">15340 11144 2751 0,'0'0'256'0,"0"0"-256"16,0 0 0-16,0 0 0 0,2-4 3392 0,-1-2 640 0,-1 6 128 0,0 0 32 15,1-5-1952-15,-1 5-384 16,2-7-64-16,-2 7-32 0,2-5-432 0,-2 5-96 16,2-6-16-16,-2 6 0 0,3-4-192 0,-3 4-64 0,0 0 0 0,0 0 0 15,4-3-240-15,-4 3-48 0,0 0-16 0,0 0 0 16,0 0-208-16,0 0-64 0,0 0 0 0,4 4 0 16,-4-4-128-16,4 8-16 0,-2 0-16 0,0 2 0 15,-1 1-96-15,0 1 0 0,-1 2-128 0,0 1 192 0,0 2-192 0,-1 0 128 16,0 0-128-16,1 0 0 0,-1 2 128 0,1-1-128 15,0-3 0-15,0 0 0 16,0 1 0-16,0-2 0 0,1-1 0 0,0 0 0 0,-1 0 128 16,0-2-128-16,1-3 0 0,0 1 144 0,0-1-144 15,1-2 0-15,-2-6 0 0,2 6 0 0,-2-6 144 16,0 0-144-16,2 5 160 0,-2-5-160 0,0 0 0 0,0 0 0 0,0 0 0 0,0 0 0 16,0 0-272-16,0 0 0 15,0 0 0-15,0 0 0 16,0 0-416-16,0 0-80 0,0 0 0 0,0 0-16 15,-4 7-1520-15,4-7-288 0,0 0-64 0,0 0-9696 0</inkml:trace>
  <inkml:trace contextRef="#ctx0" brushRef="#br0" timeOffset="115928.85">15254 11382 24879 0,'0'0'2208'0,"0"0"-1760"16,0 0-448-16,0 0 0 0,0 0 576 0,0 0 16 0,0 0 16 0,0 0 0 0,0 0-352 0,7-1-80 16,1-1-16-16,1-1 0 15,1 1 16-15,2 1 0 0,-1 0 0 0,3-1 0 16,1 0 96-16,2-1 32 0,-1-1 0 0,2 1 0 16,0-1 144-16,0 1 48 0,1 0 0 0,0-1 0 15,-1 1-80-15,1 0-16 0,0 0 0 0,0-1 0 16,-2 1-240-16,0 1-160 0,-3 0 192 0,-2-1-192 0,-1 1 0 0,-1 1 0 15,-1 0 0-15,1-1-192 16,-10 2-592-16,0 0-112 0,0 0-32 0,0 0 0 16,0 0-1664-16,0 0-336 0,0 0-64 15,0 0-16-15</inkml:trace>
  <inkml:trace contextRef="#ctx0" brushRef="#br0" timeOffset="116473.39">16269 11160 16287 0,'0'0'720'0,"0"0"160"0,-1-6-704 0,-1 0-176 0,-1-1 0 0,2 0 0 15,0 1 1504-15,1 6 272 0,-2-8 48 0,2 0 16 16,-2 2-176-16,2 6-16 0,-2-7-16 0,2 7 0 16,-2-5-384-16,2 5-80 0,-2-7-16 0,2 7 0 15,-2-5-208-15,2 5-48 0,0 0-16 0,0 0 0 16,0 0-160-16,0 0-16 0,0 0-16 0,0 0 0 0,0 0-288 0,-2 5-48 16,-1 1-16-16,0 1 0 0,1 1-160 0,0 1-48 15,1 2 0-15,1 0 0 0,0 1 0 0,1 1 0 16,0 2 0-16,0 1 0 0,0-2-128 0,1 2 0 15,2-1 144-15,-1 1-144 0,0 1 0 0,0-2 0 16,-1 0 0-16,0-1 128 0,1 0-128 0,-1-2 0 16,1-1 0-16,0 0 128 0,-1-1-128 0,0-1 176 15,1 0-176-15,0 2 192 16,0-2-528-16,-1-1-112 0,-2-8 0 0,5 9-16 16,-5-9-496-16,1 9-80 0,-1-9-32 0,0 0 0 15,2 9-528-15,-2-9-96 0,0 0-32 0,0 0-7872 16,-2 6-1568-16</inkml:trace>
  <inkml:trace contextRef="#ctx0" brushRef="#br0" timeOffset="116699.73">16180 11508 19007 0,'0'0'832'0,"-6"3"192"0,1-2-832 0,-1-1-192 0,1 0 0 0,-1 0 0 16,6 0 1536-16,0 0 256 16,-5 0 48-16,5 0 16 0,0 0-560 0,0 0-96 0,0 0-32 0,0 0 0 15,0 0-480-15,6 2-112 0,2-1 0 0,0 0-16 16,1-1-192-16,0 0-48 0,2 0 0 0,2-1 0 15,0 0-80-15,1 0-32 0,1-1 0 0,2-1 0 0,-1 1-80 16,2 1-128-16,1 0 176 0,-1 0-176 0,1 0 0 0,0 0 0 16,0 0 0-16,-2 1 0 31,1 1-368-31,-2-1-176 0,-1 0-32 0,3 2-16 0,-2 2-880 0,-4 1-192 0,0-1-16 0,-12-4-10864 0</inkml:trace>
  <inkml:trace contextRef="#ctx0" brushRef="#br0" timeOffset="117055.48">16323 11737 2751 0,'0'0'128'0,"0"0"16"0,0 0-144 0,0 0 0 0,0 0 0 0,0 0 0 15,-5-3 5456-15,5 3 1072 0,0 0 192 0,0 0 64 16,-2-6-4416-16,2 6-864 16,0 0-176-16,2-5-48 0,-2 5-624 0,6-5-128 15,-1 2-16-15,2 1-16 0,1 0-240 0,-1 1-64 0,1 1 0 16,-1 1 0-16,-1 0-192 0,1 1 144 0,-2 1-144 0,0 3 128 15,-1-1-128-15,-3 2 192 0,0 1-192 0,-1 0 192 16,-2 1-192-16,-1 1 0 0,-3 0 0 0,0 2 0 16,-2 0 0-16,0 1 0 0,1 1 0 0,-2-1 128 0,0-1-128 15,1 0 0-15,1 0 144 0,0-2-144 0,0-1 256 16,3 0-32-16,0-4 0 0,0 2 0 16,4-7 192-16,0 0 32 0,0 0 16 0,-1 5 0 15,1-5-144-15,4 5-48 0,-4-5 0 0,5 3 0 0,-5-3-96 16,9 1-32-16,0-1 0 0,2 0 0 0,0 0-144 15,2-1 0-15,0-1 144 0,2 0-144 16,2-2 0-16,1 0 0 0,0-2 0 0,10-1 0 31,-2-3-512-31,-1 1-128 0,-3 0-32 0,0 0 0 0,-1 1-592 0,-2-1-112 0,-4 0-32 0,0 1 0 16,-2 1-2176-16,-1-1-448 0</inkml:trace>
  <inkml:trace contextRef="#ctx0" brushRef="#br0" timeOffset="117886.34">17003 10783 6447 0,'1'-11'272'0,"1"7"80"0,0-1-352 0,0-1 0 0,-2 6 0 16,0-5 0-16,-1-1 3536 0,0 2 640 16,0-1 128-16,-2 1 32 0,-2-1-3088 0,0 1-608 0,-2-1-128 0,-2 0-32 15,-2 1-128-15,0-1-32 0,1 2 0 0,-1 1 0 16,-1 0-192-16,0 1-128 0,1-1 128 0,-1 1-128 15,0 0 240-15,0 1-32 0,0 0 0 0,0 0 0 16,1 1 272-16,0 0 48 0,0 1 16 0,1-1 0 16,1 0-32-16,0 1-16 0,0 0 0 0,1 0 0 15,0 1-176-15,1-1-48 0,2 1 0 0,5-3 0 16,-5 3 0-16,5-3 0 0,-4 5 0 0,4-5 0 16,0 0 80-16,-2 5 16 0,2-5 0 0,-2 7 0 0,2-7-96 0,-1 8-16 15,1-2 0-15,0 2 0 0,0 0 0 0,1-1-16 16,0 0 0-16,1 1 0 0,0-1-48 0,0 1 0 15,-1 0 0-15,-1 0 0 0,0 2 64 0,0 0 16 16,2 0 0-16,-1 1 0 0,1 1-64 0,-1 0-16 16,0 3 0-16,1-1 0 0,0 1-32 0,1 2-16 15,0-1 0-15,-1 2 0 0,0 0-144 0,2 0 128 16,-1 3-128-16,0 0 128 0,1 1-128 0,-2 1 0 0,0-1 0 0,1 1 128 16,1 1-128-16,-1 1 0 15,1-1 144-15,-2 1-144 0,2 2 0 0,-1-1 144 16,-1 0-144-16,2 2 0 0,-1-1 144 0,-1 1-144 0,0-2 0 0,0 14 144 15,1-4-144-15,-2-3 128 0,-1-1-128 0,-1 0 128 16,0 0-128-16,-1-1 0 0,1-2 144 16,-1 1-144-16,0 0 128 0,0-1-128 0,0 2 128 0,-1-1-128 15,1-1 0-15,0 0 128 16,0 2-128-16,1 0 0 0,-2-1 0 0,2-1 0 0,0 0 0 16,1-2 128-16,0 0-128 0,0 0 0 0,0 1 0 15,2-2 0-15,1 1 0 0,-1-3 144 0,-1 0-144 0,1 0 0 0,0 0 224 0,2 1-64 16,-1-5-16-16,0 1 0 15,1 0-16-15,-1 0 0 16,-1-2 0-16,1 0 0 0,1-3 0 0,-1 1-128 0,0-3 192 0,2-1-64 16,-1-1 0-16,0 1-128 0,1-2 192 0,-1 0-64 0,2-2 64 15,0-1 0-15,1-2 0 0,1 0 0 0,-1-1-32 16,3 0 0-16,1-1 0 16,1 0 0-16,0-1-32 0,2 0-128 0,-1-1 192 0,2-1-64 0,1-1-128 0,-1-1 0 0,3 0 144 0,-2-1-144 15,0 0 0-15,-1-1-320 16,0-1 64-16,1 1 16 15,-2 1-720-15,-1-2-160 0,-1-1-32 0,0-1-10688 0,1-1-2128 16</inkml:trace>
  <inkml:trace contextRef="#ctx0" brushRef="#br0" timeOffset="118634.59">17357 11033 19007 0,'0'0'832'0,"0"0"192"0,0 0-832 0,0 0-192 0,0 0 0 0,0 0 0 0,1-5 896 0,-1 5 128 16,0 0 16-16,0 0 16 0,0 0 336 0,0 0 64 16,0 0 16-16,0 0 0 0,0 0-464 0,0 0-96 15,0 0-16-15,0 0 0 0,0 0-368 0,-3 6-80 16,0 2 0-16,-1 1-16 0,0 1 32 0,0 2 16 16,1 1 0-16,0 0 0 0,-1 0-128 0,1 3-32 15,1-1 0-15,1 1 0 0,0-1-144 0,1 1-48 16,1 1 0-16,1-2 0 0,1 0-128 0,2-2 128 15,0 0-128-15,3-1 128 0,-3-1 16 0,3-1 0 16,1-1 0-16,1-1 0 0,1-2 48 0,1 0 0 16,1-3 0-16,0-1 0 0,-1-1-192 0,0-1 192 0,2-1-192 15,3-2 192-15,-1-3-192 0,-2 0 192 16,-1-3-192-16,-4 1 192 0,0-1-192 0,0 0 192 16,-1-2-192-16,0 0 192 0,0-3-192 0,-1 1 192 0,0-1-192 0,0 0 192 15,-2-1-192-15,0 1 0 0,-1 0 144 0,-1 0-144 16,1 1 0-16,-1 2 0 0,-2 1 0 0,0 2 128 15,-1 0 0-15,0 1 0 0,0 1 0 0,0 6 0 16,0 0 112-16,0 0 16 0,0 0 16 0,0 0 0 16,0 0-80-16,0 0 0 0,0 0-16 0,0 0 0 15,0 0-176-15,0 0 0 0,0 0 0 16,-2 7 0-16,0 2 0 0,1 1 0 0,1 0 0 0,1 1 0 0,-2 0 0 0,1 1 0 16,1 1 0-16,0 0 0 0,0 2-128 0,1-1 128 15,0-1 0-15,0 0 0 0,1 1-224 0,0-1 32 16,1-1 0-16,1 0 0 15,-1 0-640-15,2-1-112 0,-1-1-16 0,1 0-16 16,-1 0-1888-16,1-2-368 0,-1-1-80 0</inkml:trace>
  <inkml:trace contextRef="#ctx0" brushRef="#br0" timeOffset="118942.92">17886 11292 20607 0,'0'0'912'0,"4"-6"192"0,1 2-880 0,0-1-224 15,1 1 0-15,-1 0 0 0,2 0 1472 0,-1 1 256 16,1 1 64-16,0 1 0 0,0 0-448 0,1 1-64 0,0 0-32 0,-1 1 0 16,1 1-496-16,-2 1-112 0,-6-3 0 0,5 6-16 15,-2-1-288-15,0 1-48 0,-2 0-16 0,-1 2 0 16,-1 1-80-16,-1-2 0 0,-2 1-16 0,-1 1 0 16,-1 1 32-16,-2 0 16 0,2 0 0 0,-1 0 0 15,1-2 176-15,-1 2 48 0,1-2 0 0,1 0 0 0,1-1 80 0,0 1 32 16,1-1 0-16,1 0 0 0,1 0-176 0,2-2-48 15,-1-5 0-15,3 5 0 0,3-1-80 0,0 1 0 16,2-3-16-16,1-1 0 0,1 0-240 0,1-1 176 16,1 0-176-1,0-1 160-15,0-1-160 0,2-2 0 0,0 1-160 0,0 0 160 16,-1 0-896-16,1-1-64 0,0 1-32 0,0 1 0 16,-3 0-2448-16,-1-1-480 0</inkml:trace>
  <inkml:trace contextRef="#ctx0" brushRef="#br0" timeOffset="119652.01">17403 12140 11967 0,'1'-13'528'0,"1"7"112"16,2-2-512-16,-2 1-128 0,0-1 0 0,0 0 0 0,1 1 2896 0,1 0 560 15,-2 0 96-15,1 1 32 0,-1 0-1680 0,-2 6-336 32,3-5-64-32,-3 5-16 0,0 0-528 0,0 0-96 0,0 0-32 0,0 0 0 0,0 0-192 0,0 0-64 15,0 0 0-15,0 0 0 0,0 0-208 0,0 0-48 16,-1 5-16-16,-2 7 0 0,1-1-48 0,0 4-16 16,0 1 0-16,1 2 0 0,0-1-112 0,1 2 0 15,0 1-128-15,1-1 192 0,1 0-192 0,2 0 0 16,1-1 128-16,0-2-128 0,2 1 0 0,0-2 0 0,0-1 0 0,2-3 0 15,1-2 128-15,-1-2-128 0,0 0 176 16,1-2-176-16,1-3 256 0,0-2-64 16,0-1-16-16,-1-1 0 15,-1 0-32-15,1-4 0 0,1-2 0 0,-1 0 0 16,-1-2-16-16,-1 0-128 0,1-1 192 0,0-1-64 16,0-2-128-16,0 1 192 0,-1-1-192 0,-2 4 192 0,-1-2-192 0,0-1 0 0,-1-2 0 15,1 1 128-15,-1 1-128 0,0 1 0 0,0 0 144 16,-1 0-144-16,-1 1 0 0,0 1 0 15,0 1 0-15,-1 1 0 0,0 2 0 0,0 0 144 0,0 2-144 0,-1 4 0 16,0 0 208-16,0 0-64 0,0 0-16 16,0 0 0-16,0 0-128 0,0 0 0 0,0 0 0 0,0 0 0 15,0 5 0-15,0 4 0 0,0 2 0 0,0 1-176 16,0 0 176-16,1 1 0 16,-1 2-144-16,1 0 144 0,-1 2 0 0,0-2 0 0,0 0 0 0,1 1 0 15,0-1-160-15,0 1 160 0,1-2 0 16,1 7-144-16,0-4-272 15,-2-2-48-15,0-3-16 0,2 0 0 16,-1-2-624-16,1-1-128 0,-3-9-32 0,6 7 0 0,-6-7-2272 0,7 6-464 0,-7-6-96 0</inkml:trace>
  <inkml:trace contextRef="#ctx0" brushRef="#br0" timeOffset="120031.9">17903 12308 17855 0,'7'-9'784'0,"-7"9"176"15,6-9-768-15,0 2-192 0,1-1 0 0,-1 3 0 0,-6 5 1664 0,8-6 288 16,1 1 64-16,0 0 16 15,-3 2-224-15,3 1-32 0,-2-1-16 0,-7 3 0 16,6-1-464-16,-6 1-80 0,7-1-32 0,-7 1 0 16,0 0-448-16,0 0-96 0,5 4 0 0,-5-4-16 15,0 0-112-15,0 0-32 0,3 5 0 0,-2 2 0 0,-1-1-160 0,-1 1-48 16,-1-1 0-16,1 1 0 0,0 0-272 0,0 0 160 16,1 0-160-16,-1 0 128 0,1 0-128 0,1 1 0 15,0-1 0-15,1 0 128 0,2 0-128 0,0-1 0 16,2 0 0-16,-1-1 0 0,1 0 0 0,0-1 0 15,1 1 0-15,-1-1 0 0,0-1 0 0,-1 1 0 16,1-1 0-16,-1 0 128 0,-5-3-128 0,6 5 0 16,-1 0 144-16,-5-5-144 0,4 6 160 0,-4-6-32 15,0 0-128-15,2 7 192 0,-1 0 0 0,-1 0 0 16,0-7 0-16,-1 6 0 0,1-6 96 0,-3 7 16 16,-2-2 0-16,1 0 0 0,-2-1 32 0,1 0 16 0,-1 0 0 0,0-2 0 15,-1 0-80-15,1 0-16 0,-1-1 0 0,0 1 0 16,1-1-96-16,-1 0-32 0,-1-1 0 0,1 0 0 15,-1 1-128-15,0-1 0 0,0 0 0 0,-1 0 0 32,-1-2-1280-32,0 1-128 0,-1-2-16 0,-1 1-11344 0,-2-1-2272 0</inkml:trace>
  <inkml:trace contextRef="#ctx0" brushRef="#br0" timeOffset="121069.26">18395 10590 3679 0,'0'0'320'0,"0"0"-320"15,0 0 0-15,0 0 0 0,0 0 1792 0,0 0 304 16,0 0 48-16,0 0 16 0,0 0-496 0,0 0-80 15,0 0-32-15,0 0 0 0,0 0-432 0,0 0-96 16,0 0 0-16,5-3-16 0,-2-3 144 0,1 1 16 16,-4 5 16-16,7-3 0 0,-2 0-64 0,2 0-16 0,1-2 0 0,-1 2 0 15,0 0-256-15,1-1-48 0,0 1-16 0,2 0 0 16,0 1-192-16,1-1-32 16,1 1-16-16,-1 1 0 0,1 0-160 0,2 1-48 0,-3 0 0 0,1 0 0 15,-2 1-112-15,0 1-32 16,-2 2 0-16,0-1 0 0,-1 0 0 0,-2 2-16 15,1 0 0-15,-2 1 0 0,2-1-16 0,-3 2 0 16,0-1 0-16,-1 2 0 0,1 1-32 0,-2 1 0 0,0 0 0 0,0 1 0 16,-1 1-128-16,0 1 192 0,-1 1-192 0,0 2 192 15,0-1-48-15,1 3 0 0,-4-1 0 0,2 3 0 16,0 0-16-16,0 1-128 0,-2 1 192 0,1 1-64 16,-1 0-128-16,-1 2 128 0,1 3-128 15,1-2 128-15,-3 1-128 0,1-1 192 0,-2 1-192 0,1 1 192 16,0-1-192-16,1 2 0 0,-1 1 144 0,0-2-144 15,1 1 128-15,0 0-128 0,2 0 128 0,1 0-128 16,1-2 128-16,0 3-128 0,0-1 128 0,2-1-128 16,1 0 128-16,-1 0-128 0,-1 1 160 0,1 12-160 0,1-6 144 0,1-1-144 15,-2 0 128-15,1-2-128 0,-1-3 128 16,1 0-128-16,0 1 128 0,-1 0-128 0,1 0 0 0,-1 1 0 16,0 0 128-16,-1 1-128 0,-1 0 0 0,2-1 0 15,2-2 0-15,-1 2 0 0,-2 0 0 0,2 0 0 16,1-2 0-16,-2 0 128 0,0-1-128 0,1-1 0 15,0-2 0-15,-1 1 0 0,0-1 0 0,2-1 128 0,-1-1-128 0,0-1 0 16,-1 0 0-16,0-1 128 0,-1 0-128 0,1-2 0 16,2-2 128-16,-1 1-128 15,0-2 128-15,1 1-128 0,-2-2 128 0,2 0-128 16,-1-2 0-16,-1-1 128 0,0 0-128 0,-1-1 128 16,0-2-128-16,0-9 128 0,-1 9-128 0,1-9 128 0,-3 7-128 15,3-7 128-15,-6 7 32 0,1-2 0 0,-2 0 0 0,-1-2 0 16,-1-1-32-16,0-1-128 0,0 1 192 0,-1-2-64 15,-1-2-128-15,1 1 0 0,0 0 0 0,0 0 128 16,0-1-304-16,0 0-64 0,2 0-16 0,-1-2 0 16,-2 1-288-1,2 0-64-15,1-1-16 0,-1 0 0 0,1-2-416 0,0 1-96 16,0-2-16-16,2 0-9920 0,0-2-2000 0</inkml:trace>
  <inkml:trace contextRef="#ctx0" brushRef="#br0" timeOffset="121871.06">18794 10224 4607 0,'0'0'400'0,"-5"-2"-400"15,1 1 0-15,-2 0 0 0,1 0 2608 0,-1 0 432 16,1 0 96-16,0 1 0 0,5 0-1168 0,0 0-240 15,0 0-64-15,0 0 0 0,0 0-272 0,0 0-64 16,0 0-16-16,0 0 0 0,0 0-304 0,8 0-64 16,0 0-16-16,0 0 0 0,1 0-224 0,1 0-64 15,0 0 0-15,2 0 0 0,0 0-256 0,0 0-64 16,0-1-16-16,3 1 0 0,-3-2-112 0,1-1-32 0,-2 1 0 0,0 0 0 16,0 0-160-16,0 1 0 0,1 0 144 15,-2 0-144-15,-2-1 0 0,-1 1 0 16,0 0 0-1,-7 1 0-15,7-1-544 0,-7 1-80 0,0 0-16 0,0 0 0 32,0 0-688-32,0 0-144 0,0 0-16 0,0 0-16 0,0 0-96 0,0 0 0 0,0 0-16 0,0 0 0 0,0 0 464 15,0 0 112-15,0 0 16 16,0 0 0-16,0 0 704 0,0 0 128 0,-6-1 48 0,6 1 0 0,-5 0 864 16,-1 0 176-16,6 0 48 0,0 0 0 0,-5 1 240 15,5-1 48-15,-6 1 16 0,6-1 0 0,-5 2-160 16,-1 2-16-16,1-1-16 0,-1 1 0 0,3 1-336 15,-3 0-64-15,2 1-16 0,1 2 0 0,-1 1-64 0,0 1 0 16,-1 1-16-16,1 3 0 0,0 0-176 0,-2 1-16 16,1 3-16-16,0 1 0 0,1 0 16 0,1 1 0 15,0-1 0-15,1 1 0 0,1-2-112 0,0 1 0 16,2-1-16-16,-1-2 0 0,1 1-96 0,1-2-16 16,2-1 0-16,-1-2 0 0,-1 1-128 0,1-4 192 15,2 0-192-15,1-1 192 0,-2 0-192 0,1-2 0 16,1 0 0-16,-1-3 0 15,-5-3-2160-15,8 2-304 0,-1 0-64 0</inkml:trace>
  <inkml:trace contextRef="#ctx0" brushRef="#br0" timeOffset="123021.4">19699 10581 15663 0,'1'-10'688'0,"-1"10"144"0,1-6-656 0,0-1-176 16,0 1 0-16,1 1 0 0,0-1 1664 0,-2 6 320 0,0-5 48 0,0 5 16 15,-1-4-912-15,1 4-176 0,-2-5-48 0,-1 2 0 16,-2 1-496-16,0-1-96 16,-1 1-32-16,-1 0 0 0,-1 1-96 0,0 0 0 0,0 0-16 0,-1 1 0 15,0 0-176-15,-1 0 0 0,0 0 144 0,0 0-144 0,1 0 160 0,1 0-32 16,-2-1-128-16,1 1 192 15,0 0 64-15,0 0 0 0,2 0 0 0,-1 1 0 0,1 0-64 0,2 0 0 0,-1 1 0 16,1 0 0 0,0 1-192-16,0-1 0 0,-1 0 128 0,1 1-128 15,-2 1 0-15,2 0 0 0,-1 0 0 0,2 1 0 0,4-5 128 0,-4 4-128 0,4-4 176 16,-4 6-176 0,1-2 480-16,3-4-16 0,-2 6 0 0,0-1 0 0,2-5 80 0,-4 7 16 0,4-7 0 15,-2 6 0-15,-1 1-128 0,1-1-32 0,0 1 0 0,2 0 0 16,-1 0-160-1,1 2-48-15,0 0 0 0,0 0 0 0,-1 1-32 0,1 0-16 0,0-1 0 0,0 2 0 16,0 0-144-16,1 2 160 0,-1-1-160 0,1 1 160 16,2 2-160-16,-1 1 0 0,-1-1 144 0,1 2-144 15,0-1 0-15,-1 2 144 0,1-1-144 0,-1 2 0 0,1 0 192 0,-1 2-64 16,0 1 0-16,0 0-128 0,0 0 256 16,0 1-48-16,2 1-16 0,-2 1 0 0,0 0-16 15,0 2-16-15,0 0 0 0,-1 2 0 0,0 0-160 0,1-1 192 31,0 0-192-31,-1 10 192 0,-1-4-192 0,1-1 0 16,0-1 0-16,0 0 0 0,-1-2 128 0,1-1-128 16,2 0 0-16,-1 0 128 0,-1-1-128 0,0 1 0 0,1-2 0 0,0 0 0 0,-2-2 0 0,1 0 128 0,0 1-128 15,0 0 0 1,-1-2 0-16,0 0 128 16,0 0-128-16,1 0 0 0,1 1 144 0,0 0-144 15,-1 2 160-15,0-1-160 0,0 1 128 0,0-1-128 16,-2-2 0-16,1 1 0 0,1 2 0 0,0-1 0 0,-1 0 0 0,0 0 0 15,1 1 128-15,0-1-128 0,-1-3 0 0,1-1 0 16,0 0 0-16,1 0 128 0,1-1-128 0,0-1 0 16,-1-2 0-16,1-1 0 0,1-2 128 0,-1 1-128 15,-2-3 0-15,2 1 0 0,1-1 128 0,0-1-128 16,-2-1 0-16,1 0 128 0,0-1-128 0,1 0 0 16,-3-10 128-16,4 10-128 0,-4-10 0 15,3 11 144-15,-1-2-144 0,-2-9 128 0,3 10-128 0,-3-10 128 0,0 0-128 16,6 9 0-16,-6-9 144 0,5 9-144 0,-5-9 0 0,6 9 0 15,-6-9 0-15,4 8 128 0,-4-8-128 0,0 0 0 16,5 8 0-16,-5-8 0 0,5 7 0 0,-5-7 144 16,7 8-144-16,-7-8 0 0,0 0 128 0,10 8-128 15,-10-8 0-15,10 6 0 0,-10-6 128 0,10 7-128 16,-2-3 144-16,1 0-144 0,1-4 192 0,0 1-48 0,0-1-16 16,2 0 0-16,1-1-128 0,4 0 0 15,0-1 0-15,2 0 0 0,-1-1 128 0,0 0 0 16,1-1 0-16,0 1 0 0,-1-2-320 0,0-1-80 0,-3 1-16 15,1-1 0 1,-2 1-416-16,-1-1-64 0,0 1-32 0,1-1 0 16,-1 1-2400-16,0-1-464 0</inkml:trace>
  <inkml:trace contextRef="#ctx0" brushRef="#br0" timeOffset="124488.18">20061 10638 7023 0,'0'0'304'0,"0"0"80"0,0 0-384 0,0 0 0 0,0 0 0 0,0 0 0 15,0 0 560-15,0 0 32 0,4-5 16 0,-4 5 0 16,2-6 400-16,-2 6 80 16,0 0 0-16,5-5 16 0,-2-1 128 0,-3 6 32 0,3-5 0 0,-3 5 0 15,3-6-128-15,-3 6-32 16,3-5 0-16,-3 5 0 0,0 0-336 0,0 0-80 15,0 0-16-15,0 0 0 0,3-6-304 0,-3 6-64 0,0 0-16 0,0 0 0 16,0 0-32-16,0 0-16 0,0 0 0 0,0 0 0 16,0 0 16-16,0 0 0 0,0 0 0 0,0 0 0 15,0 0-32-15,0 0 0 0,0 0 0 0,0 0 0 16,0 0-64-16,0 0-16 0,0-5 0 0,0 5 0 16,0 0-16-16,0 0-128 0,0 0 192 0,0 0-64 15,0 0 16-15,0 0 0 0,1-6 0 0,-1 6 0 16,0 0-16-16,0 0 0 0,1-4 0 0,-1 4 0 0,0-6 48 0,0 6 0 15,0 0 0-15,0 0 0 0,1-5 48 0,-1 5 16 16,0 0 0-16,0 0 0 0,0 0 32 0,0 0 16 16,2-6 0-16,-2 6 0 0,0 0 32 0,0 0 16 15,0 0 0-15,0 0 0 0,0 0-96 0,0 0-32 16,2 7 0-16,-2 1 0 0,-2 2 16 0,2 1 0 16,-1 2 0-16,0 1 0 0,0 1-48 0,0 2-16 15,0-1 0-15,0 1 0 0,-1 1-160 0,1-1 0 16,-1 1 144-16,1-2-144 0,1 1 0 0,0-2 144 15,0 1-144-15,0-1 0 0,-1-1 128 0,0-1-128 16,1 0 0-16,0-2 0 0,0-2 0 0,0 0 128 16,0-2-128-16,0-1 0 0,0-6 176 0,1 6-176 15,-1-6 160-15,0 0-160 0,2 5 144 0,-2-5-144 16,0 0 128-16,0 0-128 0,7 4 192 0,1-3-64 0,-3-1 0 0,2-2 0 16,1-2 16-16,0 0 0 0,1-2 0 0,1 0 0 15,0-2-16-15,1-1-128 0,-1-2 192 0,1 0-64 16,0-1-128-16,1 1 0 0,-1 0 144 0,0-1-144 15,0 0 0-15,-1 0 0 0,0 1 0 0,-4 1 0 16,0 0 0-16,-1 1 128 0,-1 2-128 0,-1 0 0 0,0 2 0 16,-3 5 0-16,0 0 0 0,0 0 0 15,0 0 0-15,-2-5 0 0,2 5 0 16,-4-3 0-16,-2 1 0 0,1 1-160 0,-2 1 160 0,1 0 0 16,-1 1-128-16,-1 1 128 0,0-1 0 0,3 0 0 15,-3 0 0-15,3 1-128 0,-2 1 128 0,7-3 0 0,-5 3 0 0,0 0 0 16,1 2 0-16,4-5 0 0,0 0 0 0,-2 6 0 15,2-6-128-15,-3 8 128 0,2 0 0 0,1 0 0 16,1 2 176-16,2 0-176 0,-1-1 176 0,0 1-176 16,1 1 160-16,3 0-160 0,-2 0 160 0,2 0-160 15,-1-1 160-15,3 0-160 0,-1 0 160 0,0-1-160 0,1-1 160 16,1 0-160-16,-2 0 128 0,1-2-128 16,0 0 0-16,0-1 144 0,0 0-144 0,1-1-176 0,0-1 48 15,1-1 0 1,-2 0-704-16,0-1-144 0,1 0-32 0,1-1 0 15,0-1-2240-15,-1-2-448 0</inkml:trace>
  <inkml:trace contextRef="#ctx0" brushRef="#br0" timeOffset="124792.32">20463 10858 24015 0,'0'0'1056'0,"0"-4"224"0,0 4-1024 0,1-6-256 16,0 2 0-16,-1 4 0 0,0 0 1008 0,0 0 144 0,0 0 16 0,0 0 16 15,7-3-480-15,0 2-112 0,-7 1-16 0,7 1 0 0,0 1-240 0,0 1-48 16,-2 0-16-16,1 2 0 16,-6-5-128-16,3 6-16 0,0 1-128 0,-1 0 192 15,-1-1-64-15,-1 1-128 0,-1-1 176 0,-1 1-176 0,0 0 240 16,-1-1-64-16,-2 2-16 0,1-1 0 0,-1-1 96 0,2 1 32 16,-1 0 0-16,-1-1 0 15,2-1 128-15,3-5 32 0,-3 6 0 0,3-6 0 16,0 0-160-16,-1 5-32 0,1-5 0 0,1 7 0 0,-1-7-256 15,4 6 128-15,1-2-128 0,1-1 0 0,2-1 0 0,1 2 0 16,1-3 0-16,3 0 0 0,1-1-320 0,3-1-160 0,-1 0-32 0,2 0-16 31,0-2-2176-31,1 0-432 0</inkml:trace>
  <inkml:trace contextRef="#ctx0" brushRef="#br0" timeOffset="125410.12">21543 10765 20271 0,'0'0'896'0,"-4"-2"192"0,0-3-880 0,0 2-208 0,4 3 0 0,0 0 0 15,0 0 1984-15,0 0 336 0,0 0 80 16,0 0 16-16,0 0-1456 0,6-3-272 0,0-1-64 0,3 1-16 15,2 0-416-15,2 0-192 16,3 1 160-16,0 0-160 0,1 1 0 0,0-1-208 0,1 0 16 0,1-1 0 16,-1 2-2112-16,1-2-400 0,0-1-96 0</inkml:trace>
  <inkml:trace contextRef="#ctx0" brushRef="#br0" timeOffset="125959.04">22088 10529 17039 0,'3'-12'752'0,"-1"8"160"0,0-2-720 0,0 0-192 15,-1-1 0-15,0 2 0 16,-1-1 2000-16,0 1 368 0,0-1 80 0,0 6 16 0,0-5-720 0,0 5-144 16,0 0-16-16,0 0-16 0,0 0-608 0,0 0-128 15,0 0-32-15,0 0 0 0,0 0-400 0,0 0-80 16,0 0 0-16,-2 7-16 0,-2 3-112 0,1 1-32 16,0 2 0-16,1 3 0 0,1-1-16 0,-1 2 0 0,1-1 0 0,-1 2 0 15,4-1-144-15,-2 2 192 16,0 0-192-16,3-3 192 0,-1 0-192 0,1-1 160 15,0-1-160-15,1-1 160 0,-2-4-32 0,1 0 0 0,2 0 0 0,-2-1 0 0,-3-8 32 16,5 6 0-16,1 0 0 0,0-2 0 0,-6-4 16 16,0 0 0-1,7 2 0-15,0-2 0 0,-7 0-32 0,8-1 0 0,-1-1 0 0,0-1 0 0,-1-3-16 0,1 0-128 16,1-2 192 0,0 0-64-16,2 0-128 0,0-1 160 0,-1-2-160 0,0 0 160 0,1-1-160 15,1-2 160-15,-3 1-160 0,2 0 160 0,-1 0-160 0,0 0 0 16,0 1 0-16,-2 2 0 0,0-1 0 0,-1 2 0 15,-3 1 0-15,0 2 0 0,-2 0 0 0,-1 6 0 16,0-4 0 0,0 4 0-16,0 0 0 0,0 0 0 0,-5-1 0 0,-1 1 0 0,1 2-144 0,-2 1 144 15,-1 0 0-15,1 2 0 0,0 0 0 0,-2 1-128 16,2 0 128-16,-1 2 0 16,1 0 0-16,0 1 0 0,1-1 0 0,2 1 0 0,0 0 0 0,3 0 0 0,-1-2 0 0,2 2 0 31,1 0 0-31,1 0 128 0,3-1-128 15,-1 0 144-15,1 1-16 0,0-1-128 16,2 0 192-16,-1-1-64 0,2 1-128 0,1 0 0 0,0-2 0 0,-1 0 128 0,1-2-128 0,1 1 192 16,0-3-192-16,1 1 192 0,0 0-448 15,0 1-64-15,0-2-32 0,1 0 0 0,1-1-544 0,-1 0-128 16,1-1 0-16,-1 0-16 16,-1-1-2032-16,-1 0-416 0,-2-1-80 0</inkml:trace>
  <inkml:trace contextRef="#ctx0" brushRef="#br0" timeOffset="126234.58">22568 10693 3679 0,'0'0'160'0,"0"0"32"0,2-6-192 0,0 0 0 15,0 2 0-15,0-1 0 0,-2 5 4416 0,4-4 848 16,-4 4 176-16,0 0 16 0,0 0-3424 0,0 0-688 0,5-1-144 0,-5 1-32 16,6 1-416-16,-6-1-96 15,6 4-16-15,-1 1 0 0,-5-5-160 0,3 6-32 16,-1 1-16-16,-1 0 0 0,-1-1-32 0,-1 1 0 0,1 0 0 0,-3 0 0 15,1 0 64-15,-2-1 16 16,1 1 0-16,0-1 0 0,-1 0 128 0,2 1 32 0,0-1 0 0,0 1 0 16,2-7-144-16,-1 7-32 0,1 0 0 0,0-7 0 15,0 0-16-15,4 6-16 0,1-2 0 0,1-1 0 16,2 1-176-16,1-2-48 0,1 0 0 0,2-1 0 16,2 0-208-16,1 0 128 0,2-1-128 0,-1 0 0 15,1 0-256-15,0-1-160 0,1 0-32 0,1 0 0 16,-1 0-2384-16,1 1-496 0,0 0-80 0</inkml:trace>
  <inkml:trace contextRef="#ctx0" brushRef="#br0" timeOffset="126788.4">19744 12172 28511 0,'0'0'1264'0,"0"0"256"0,0 0-1216 0,0 0-304 0,0 0 0 0,0 0 0 0,3-6 464 0,1 3 48 16,-4 3 0-16,7-3 0 0,1-1 0 0,-1 2 0 15,4 0 0-15,-1 1 0 0,0-1-224 0,0 0-32 16,1 1-16-16,0 1 0 0,-1 0-240 0,0 1 0 0,0-1 0 0,0 0 0 31,-1-1-496-31,0 0-192 0,-1 0-32 0,2 0-16 0,0 0-2256 0,0-1-448 0,-2-3-80 0,-1 2-32 0</inkml:trace>
  <inkml:trace contextRef="#ctx0" brushRef="#br0" timeOffset="127298.26">20080 11941 13823 0,'0'0'1216'0,"0"-6"-960"15,-1 0-256-15,0-1 0 0,0 1 1936 0,0 1 352 16,1 5 64-16,-1-7 16 0,1 7-400 0,0 0-80 0,0 0-16 0,0 0 0 16,0 0-784-16,0 0-144 0,0 0-48 0,0 0 0 15,0 0-400-15,-2 9-96 0,-1 0-16 0,2 2 0 16,0 1-128-16,0 1-48 0,0 3 0 0,0-1 0 0,1 0 32 0,-2 2 0 16,1 1 0-16,0-1 0 0,-1 0-64 15,2-1-16-15,0 0 0 0,2-2 0 16,-1-1-160-16,0-1 192 0,1-1-192 0,-1 0 192 0,1-1 32 15,2-2 16-15,-2-2 0 0,-2-6 0 0,3 6 16 16,-3-6 0-16,4 4 0 0,-4-4 0 16,0 0-48-16,0 0 0 0,0 0 0 0,7 0 0 0,1-1 32 15,-3-1 0-15,0-2 0 0,-1-1 0 0,2-1-48 16,-1-1-16-16,1 0 0 0,-2-1 0 0,3-5 160 16,0 1 48-16,1-1 0 0,0 0 0 0,0 0-512 0,0 1-112 0,0 1-16 15,1-1 0-15,-4-1 256 0,2 2 0 16,-1 2 0-16,1 1 0 0,-2 0 0 0,1 2 0 15,-3 0 0-15,-3 6 0 0,0 0 0 0,0 0 0 16,0 0 0-16,0 0 0 0,0 0 128 0,0 0-128 16,0 0 192-16,-5 2-192 0,-2 2 0 0,1 1 0 15,-1 1 0-15,-1 0 0 0,2 1 0 0,-2 0 0 16,1 2 0-16,2-1 0 0,0 0 0 0,2-1 0 16,0 2 0-16,3 0 0 0,0 1 0 0,0 0 0 15,1-1 0-15,2-2 0 0,2 1 0 0,1-1 0 16,0-1 0-16,0 1 0 0,2-1 0 0,1 1 0 0,0-2 0 15,1 2 0-15,1-3 0 0,-2 1 0 0,0-2 0 16,0 0-144 0,0 0-416-16,0-1-80 0,1-1 0 0,-3 0-16 0,1 0-1424 15,1-1-288-15,-1 0-48 0,-2 0-7536 0,0-1-1504 16</inkml:trace>
  <inkml:trace contextRef="#ctx0" brushRef="#br0" timeOffset="127660.98">20398 12097 20383 0,'0'0'896'0,"0"0"192"0,2-7-864 0,1 2-224 16,-1-1 0-16,0 2 0 0,1-1 1392 0,-3 5 224 16,6-4 48-16,-2 1 16 0,2-1-384 0,-2 2-80 15,2 0 0-15,0 1-16 0,1 1-384 0,1 1-80 16,-3 0-16-16,2 0 0 0,-1 3-256 0,0 0-48 16,0 0-16-16,0 2 0 0,-6-6-208 0,2 9-32 15,0 1-16-15,-1 1 0 0,-1-2-16 0,-1 2 0 0,-1 0 0 0,0 0 0 16,-4 0-128-16,2 2 192 0,-1-1-192 0,-1-1 192 15,1-1-192-15,1-1 192 0,0 0-192 16,-1-1 192 0,2-1 128-16,3-7 48 0,-2 5 0 0,2-5 0 0,0 0 80 0,1 6 32 15,-1-6 0-15,0 0 0 0,7 4-208 0,-2-1-32 0,2-1-16 0,0 1 0 16,2-2-224-16,1 1 144 0,0-2-144 16,2 0 128-16,0 0-128 0,3 0 0 15,-2-1 0-15,0 0 128 0,-1 0-128 0,0 0 0 0,0-1 0 16,-1 2 0-16,0 0-320 0,-1 0 16 0,0 0 0 0,0 0 0 31,-3 0-272-31,0 0-48 0,1 2-16 0,-1-2 0 16,-7 0-448-16,0 0-112 0,0 0-16 0,6 0-9056 0,-6 0-1824 0</inkml:trace>
  <inkml:trace contextRef="#ctx0" brushRef="#br0" timeOffset="128591.61">21996 11804 11967 0,'0'0'528'0,"3"-4"112"0,0-2-512 0,0 2-128 0,2 0 0 0,-1-1 0 16,1 1 2544-16,-5 4 464 0,5-4 112 0,-5 4 16 15,0 0-1344-15,0 0-256 0,7-1-48 0,-7 1-16 16,0 0-528-16,0 0-112 0,3 8-32 0,-1 1 0 16,-1 1-320-16,-1 2-64 0,0 2-16 0,-1 3 0 0,-2 2-80 0,0 1 0 15,-1 0-16-15,1 2 0 0,0 0-80 0,-1-1-16 16,0 0 0-16,1-1 0 0,-1-2-80 0,1 0-128 15,0-2 176-15,1 1-176 0,1-1 144 0,1-1-144 16,0-3 0-16,0-1 144 0,1-1 0 16,0-3 0-16,2 0 0 0,-3-7 0 0,0 0 112 0,3 6 0 15,-3-6 16-15,6 3 0 0,-6-3-16 0,6 1 0 0,1-2 0 0,0-1 0 16,-1-2 0-16,3 0-16 16,-2-2 0-16,0 0 0 0,1-2-112 0,1 0 0 15,0 0-128-15,-1-1 192 0,0-1-192 0,1-1 128 0,-1-1-128 0,-1 1 0 16,1 0 128-16,-1-1-128 15,-1 1 0-15,0-1 0 0,-2 1 0 0,2 2 0 16,-2 2 0-16,-1 1 0 0,-2-1 0 0,-1 7 0 0,0 0-160 0,0 0 160 16,0 0-176-16,0 0 176 0,0 0-208 0,0 0 80 15,0 0 0-15,-5 2 0 16,-1 0 0-16,1 1 0 0,-1 0 128 0,1 0 0 16,-1 2 0-16,1-1 0 0,-1 2 0 0,2-1-128 15,0 1 128-15,0-1 0 0,2 1 0 0,-1 0 0 0,1 1 0 0,2-7 0 16,0 7 0-16,1 2 0 0,1 0 0 15,1-1 176-15,2-1 0 0,0 0 0 0,1 2 0 0,1 1 0 16,0 1-16-16,1-2 0 0,0-1 0 0,1 0 0 0,-1-1-160 0,0-1 0 16,0 1 144-16,1-1-144 15,0 0 0-15,0-1 144 0,0 0-144 0,-2-1 0 16,1 1 0-16,0-1-224 0,-2 0 16 0,1 0 0 16,0-1-688-16,-1 0-128 0,-6-3-16 0,5 3-16 15,-5-3-2000-15,0 0-400 0,0 0-64 0</inkml:trace>
  <inkml:trace contextRef="#ctx0" brushRef="#br0" timeOffset="128961.03">22378 12123 17503 0,'0'0'768'0,"0"0"176"0,4-4-752 0,-4 4-192 0,0 0 0 0,5-2 0 15,-5 2 1792-15,7-1 320 16,-7 1 64-16,7 1 0 0,0 0-1248 0,-1 2-256 15,-6-3-48-15,4 6-16 0,-1-1-288 0,-1 2-48 0,-2-7-16 16,-1 7 0-16,0 1-96 0,-1 0-32 0,-1-1 0 0,-2 2 0 16,-1-1 112-16,-1 2 16 15,2-2 0-15,-2-1 0 0,0 1-64 0,1-1 0 16,1-1 0-16,1 0 0 0,0 0 320 0,4-6 48 0,0 0 16 0,-4 5 0 0,4-5 112 0,0 0 16 16,-1 5 16-16,1-5 0 0,0 0-160 0,5 5-48 15,-1-1 0-15,2-1 0 16,1-1-80-16,1 1-32 0,0-3 0 0,2 0 0 0,1 0-160 0,1 0-48 15,0-1 0-15,0-1 0 0,0 1-192 0,1 1 144 16,0-1-144 0,1 0 128-16,-2 0-128 0,0 0 0 0,0-1 0 0,-1 1 0 15,-1 0 0-15,0-1 0 16,-2 0-192-16,1 1 192 0,-1 0-880 0,-1 0-48 0,-1 0-16 0,-6 1 0 16,8-1-2304-16,-2 0-464 0</inkml:trace>
  <inkml:trace contextRef="#ctx0" brushRef="#br0" timeOffset="130599.43">23053 10292 6447 0,'0'0'272'0,"0"0"80"0,0 0-352 0,0 0 0 15,0 0 0-15,0 0 0 0,-4-6 1088 0,4 6 160 16,0 0 32-16,0 0 0 0,0 0-176 0,0 0-16 0,0 0-16 16,0 0 0-16,-1-5-176 0,1 5-48 0,0 0 0 0,0 0 0 15,5-4-160-15,-1 1-48 0,0 0 0 0,1 0 0 16,0-1 112-16,1 2 16 0,-1 0 0 0,2 1 0 15,0-1 16-15,0-1 16 0,1 1 0 0,1 1 0 16,1 0-160-16,-2 0-16 0,1 0-16 16,0 0 0-16,0 1-96 0,0 0 0 15,-2 0-16-15,1 1 0 0,0 0-176 0,-2 0-16 0,1 0-16 16,0 1 0-16,-7-2-112 0,7 4-32 0,1-1 0 0,-8-3 0 16,5 3-144-16,1 0 192 0,-1 2-192 0,0 0 192 15,-5-5-48-15,4 8 0 16,0-1 0-16,-2 0 0 0,0 0-16 0,0 1 0 0,-1 0 0 0,0 1 0 0,-1 0 80 0,0 0 16 0,0 1 0 15,0 1 0-15,0 0-32 0,-1 1 0 16,0-1 0-16,1 0 0 0,-2 0-48 16,0 0-16-16,0 0 0 15,-1 1 0-15,1 1-128 0,0 1 192 0,0 1-192 0,0 1 192 16,-2 0-192-16,2-1 128 0,-1-1-128 0,-1 2 128 0,1-2 0 0,0 1-128 0,0 2 192 0,-1-1-64 16,0 1-128-16,-1-1 192 0,1 1-192 0,1 1 192 15,1 0-192-15,-3 1 128 0,1-1-128 0,0-1 128 16,1 1-128-16,0 0 160 0,0 1-160 0,-1 1 160 15,2-2-160-15,-1 0 128 16,-1 1-128-16,2 1 128 16,-1 1-128-16,1-2 0 0,1 0 0 0,-2 0 128 15,1 0-128-15,0-1 0 0,1 1 144 0,0 0-144 0,-1-1 144 0,1 1-144 16,1 0 192-16,-2-1-192 0,1 1 192 0,0 0-192 16,0 0 192-16,0-1-192 0,0 2 192 0,0-1-192 15,0-1 192-15,0 2-192 0,0-1 192 0,-1 1-192 0,2 0 192 16,-2-1-192-16,1 2 160 0,1 0-160 15,-1-1 128-15,1 0-128 0,0-2 128 0,0 2-128 16,0 0 0-16,0 0 128 0,0-1-128 0,0 0 0 16,1 1 144-16,0 0-144 0,1 0 0 0,-2-2 144 15,0 1-144-15,0 0 0 0,0 0 128 0,0-1-128 16,0 2 0-16,0 0 0 0,-2 0 144 0,2-1-144 16,0 2 0-16,-1 0 144 0,0-1-144 0,0 2 0 15,0 0 0-15,0 0 0 0,-1 0 0 0,0 0 0 0,0 1 0 0,1 0 128 16,-1 0-128-16,1 0 0 0,0 1 0 0,0 0 0 15,-2 0 0-15,2 0 0 0,-1-1 0 0,1 0 0 16,-1 2 0-16,0-1 0 0,-1-1 0 0,2 0 0 16,0-2 0-16,0 0 0 0,-2-1 0 0,1-1 128 15,-1 0-128-15,1-2 0 16,-1-2 144-16,0 6-144 0,-1-5 160 0,1 0-32 0,0-3-128 0,1-5 192 0,-1-2-32 16,1 1-16-16,0 1 0 0,-1 1 0 0,-2 0-144 15,2-1 160-15,0-1-160 0,3-7 160 0,0 0 0 16,-5 4 0-16,1 0 0 0,4-4 0 15,-6 4-16-15,1-2 0 0,-2 0 0 0,1 0 0 16,-2-1 16-16,0 0 0 0,-2 1 0 0,0-1 0 0,-1 0-160 0,0 1 0 16,-2 0 0-16,1 0 0 15,-3 1 0-15,0-1 0 0,-1 0 0 0,1 0 0 0,-1-1 0 16,2 1 0-16,1-2-176 0,1 2 176 16,-1-1-480-16,2 0-16 0,2-1 0 0,-1 0 0 15,1-1-512-15,1 0-96 0,2-1-32 0,0 1 0 16,2-1-1616-16,0 0-320 0,0-1-64 0</inkml:trace>
  <inkml:trace contextRef="#ctx0" brushRef="#br0" timeOffset="131982.75">23959 10518 11055 0,'0'0'976'0,"0"0"-784"0,2-4-192 0,-2 4 0 0,0 0 768 0,2-6 96 16,-2 2 32-16,0 4 0 0,0 0-32 0,-3-4 0 16,0 0 0-16,0 1 0 0,-2 1-544 0,0 0-96 15,-1-1-32-15,1 2 0 0,-4 0-192 0,1 0 144 16,-1 0-144-16,2 0 128 0,-1 0-128 0,0 1 192 15,1 0-192-15,-1-1 192 0,1-1 48 0,1 0 16 16,0 1 0-16,1-1 0 0,-2 1 128 0,0 0 48 0,2 0 0 16,-1 0 0-16,0 0 48 0,0 0 16 0,0-1 0 15,0 1 0-15,6 1-16 0,-5 0 0 16,-2 0 0-16,2 0 0 0,5 0 16 0,-6 0 0 0,1 0 0 16,5 0 0-16,0 0-128 0,0 0-32 15,-7 1 0-15,7-1 0 0,0 0 16 0,0 0 0 0,-5 3 0 0,5-3 0 16,0 0 32-16,-6 3 0 0,6-3 0 0,0 0 0 0,-4 3-64 15,4-3 0-15,-5 5 0 0,5-5 0 0,-3 4-80 16,3-4-32-16,-3 6 0 0,3-6 0 16,-4 5-32-16,2 2-16 0,1-2 0 0,0 2 0 0,0-2 0 0,0 2 0 15,0 1 0-15,0-1 0 16,-1 1 16-16,1 1 0 0,1 1 0 16,0 1 0-16,0 0 0 0,-1 1 0 0,0 1 0 0,1 1 0 15,0 1-176-15,0 0 160 0,-1 1-160 0,1 1 160 0,0 1-160 0,0 1 0 16,0 2 144-16,0 1-144 0,1 0 0 15,-1 0 0-15,0 0 0 0,0 2 128 0,0 1-128 16,-1 0 0-16,-1 1 0 0,1 2 0 0,0-2 0 0,-2 2 192 16,0-1-64-16,0 2 0 0,0-2-128 0,-2 2 192 15,1 1-64-15,-1-1 0 0,0 0 0 0,-1 0 0 16,1-1 0-16,-1 1 0 0,0-2-128 0,0 3 0 0,2-1 128 16,-2-1-128-16,2 0 128 0,0-1-128 31,-1 1 128-31,1 0-128 0,0 1 0 0,1-1 144 0,-1 2-144 0,-1-2 0 0,1-2 144 0,1 0-144 15,-3 1 0-15,2-1 144 0,-1 1-16 0,1 0 0 16,0 2 0-16,0-2 0 0,0 0-128 0,1-1 192 0,0 0-192 0,-1-1 192 16,1-1-192-16,0-1 128 0,1 0-128 0,-1 0 128 15,1 0 16-15,0-1 0 0,-1-1 0 0,2-1 0 0,-1 0 16 0,1-2 0 16,0 1 0-16,1-1 0 0,0-2-32 16,0 0-128-16,1 0 192 0,1 5-64 0,0-2 0 0,1-3-128 15,-1 0 192-15,1-4-64 16,1-1 48-16,1 0 0 0,0-1 0 0,0 1 0 0,1-3-16 0,1 0 0 15,1-1 0-15,0 0 0 16,0 2-32-16,1-1 0 0,1-1 0 0,1-2 0 16,1 1-128-16,2-1 0 15,-2 1 144-15,2-1-144 0,0-1 144 0,1 0-144 16,2-1 192-16,-1 0-192 0,2 0 0 0,-2-1 0 0,0-1-240 0,-1-1 80 16,3 0-288-1,-2-1-48-15,2-1-16 0,-1-2 0 16,0 0-1552-16,-1-1-320 0,0-2-64 0,-5 0-7904 0,0-1-1568 0</inkml:trace>
  <inkml:trace contextRef="#ctx0" brushRef="#br0" timeOffset="132993.97">24033 10858 12895 0,'1'-4'1152'0,"0"-2"-928"0,1 1-224 0,1-1 0 16,0 0 1408-16,0 0 224 0,1 2 48 0,0-1 16 15,-1 1-224-15,-3 4-32 0,2-4-16 0,-2 4 0 16,0 0-336-16,0 0-64 0,0 0 0 0,0 0-16 0,0 0-304 15,0 0-48-15,0 0-16 0,0 0 0 16,-3 6-128-16,-2 3-48 0,0 0 0 0,-1 2 0 0,1 1-208 0,1 1-32 16,-3-1-16-16,4 1 0 0,-2 2-208 0,2 1 176 15,1 0-176-15,0-1 160 0,-1-1-160 0,3 0 0 16,3-2 0-16,-1 0 128 0,1-2 64 0,1 0 0 16,2-2 0-16,2 0 0 0,-1-1 144 0,1-2 48 15,1 0 0-15,0-2 0 0,1-1-144 16,-1 0-32-16,1-2 0 0,0-1 0 0,0-1-80 0,0-1 0 0,0-1-128 0,0 0 192 15,-1-3-64-15,1 0-128 16,-1-1 176-16,1-2-176 0,-1-1 176 0,0-2-176 16,0-1 160-16,0-1-160 0,-1 1 128 0,-1 0-128 15,1 0 0-15,-2 2 144 0,0 1-144 0,-1 0 0 16,0 0 0-16,-2 3 0 0,-1 0 0 0,0 1 0 0,1 2 144 0,-3 5-144 16,0 0 192-16,0 0-16 0,0 0-16 0,0 0 0 15,0 0-160-15,0 0 192 16,0 0-192-16,-4 7 192 0,2 1-192 0,0 1 0 0,0 1 0 0,-1 1 0 15,1 1-128-15,1 1 128 16,0 0 0-16,1 1 0 0,0-1 0 0,1 1 0 0,1-1 0 0,2 0 0 16,-3 0-128-16,2-1 128 0,1-2-160 0,1-1 160 15,0 0-592-15,1-1-32 0,0-1 0 0,1-2 0 16,1 1-528-16,1-2-128 0,0-1 0 0,1-1-16 16,0 0-336-16,0-2-64 0,0-2-16 0,0 1 0 15,-1-3 528-15,0 0 96 0,-1-1 32 0,1 0 0 0,0-1 816 0,-1 1 240 16,-1-2 0-16,1 0 0 15,-1 1 128-15,-1 0 128 0,2 0 48 0,-4-1 0 0,2 1 400 0,-1-1 96 16,1 0 16-16,-2 2 0 16,2 0 224-16,-2 1 48 0,2 1 16 0,-6 3 0 0,0 0-256 0,6-1-48 0,1 1-16 0,1 2 0 31,-8-2-224-31,5 4-48 0,-1 2-16 0,1-1 0 0,-2 1-240 16,0 0-64-16,-1 1 0 0,-2 1 0 0,-2-1 0 15,1 2-16-15,-2-1 0 0,0 1 0 0,-2-1 0 0,0 1 0 16,-2 1 0-16,0-1 0 0,-1 0 80 0,1-2 0 15,2 1 16-15,-2-1 0 0,2-2 176 0,0 1 16 0,5-6 16 0,-3 5 0 0,3-5 0 16,0 0 0-16,0 0 0 16,0 0 0-16,0 0-160 0,0 0-48 0,4 7 0 0,2-3 0 15,2 0-80-15,0-1-32 0,2-1 0 0,1 0 0 16,1-2-160-16,2 0 0 0,0 0 0 0,-2-1 128 16,2 0-320-16,1 0-80 15,-1 1-16-15,0 0 0 0,-1 0-1728 16,3 0-352-16,-3 0-64 0,0 1-12960 0</inkml:trace>
  <inkml:trace contextRef="#ctx0" brushRef="#br0" timeOffset="133692.1">24059 11696 11055 0,'0'0'976'0,"2"-5"-784"16,-2-2-192-16,1 1 0 0,2 0 2368 0,-3 6 416 16,2-5 96-16,-2 0 0 0,0 5-896 0,0 0-192 15,0 0-48-15,0 0 0 0,0 0-496 0,0 0-96 16,0 0-32-16,0 0 0 0,0 0-544 0,0 0-96 15,0 7-32-15,-2 1 0 0,-2 0-224 0,1 3-48 0,0 2-16 16,-1 0 0-16,0 0-160 0,1 1 192 16,1 1-192-16,-1 0 192 0,0-1 0 0,1 2 16 0,1-2 0 0,1 0 0 15,0 1-16-15,2-2 0 0,1-1 0 16,1-1 0-16,-1 0 0 0,1-1-16 0,2-3 0 0,0 0 0 16,1-1 64-16,1-1 16 0,-1-1 0 0,2 0 0 0,0-2-96 15,1 0-16-15,1-2 0 0,0-1 0 0,-1-1-144 16,1-1 192-16,1-2-192 15,-1 1 192-15,0-3-192 0,0-1 160 0,0 0-160 0,0-2 160 0,0 0-160 16,-1 0 0-16,-1 0 0 0,-1 0 128 0,0-1-128 0,0-1 0 16,-2 0 144-16,0 2-144 0,-2 0 0 0,0 0 128 15,0 1-128-15,-1 2 0 0,1 0 224 0,-2 2-32 16,0-1 0-16,-2 6 0 0,0 0-64 0,0 0-128 16,1-4 176-16,-1 4-176 0,0 0 224 0,0 0-64 15,0 0-16-15,0 0 0 0,0 0-144 16,-3 5 0-16,-2 2 0 0,1 1 0 0,0 0 0 0,-1 2 0 15,1 2 0-15,0 2 0 0,1 0 0 16,0 1 0-16,1 2 0 0,-1-2 0 0,3 2 0 0,0-1 0 16,0-2 0-16,3 1 0 0,-1-1-336 0,1-1 0 0,2-1 0 15,0 0 0 1,2-1-800-16,0-1-144 0,2-2-48 0,0-1-9456 16,0-1-1888-16</inkml:trace>
  <inkml:trace contextRef="#ctx0" brushRef="#br0" timeOffset="134128.07">24529 12007 8287 0,'0'0'736'0,"3"-6"-592"15,-1 0-144-15,1-1 0 0,-1 1 4112 0,1 1 800 0,0-1 144 0,1 2 48 0,-4 4-2864 0,0 0-560 16,6-4-112-16,1 0-32 0,-7 4-576 0,8-1-128 16,-2 0-32-16,1 1 0 15,-1 1-288-15,-6-1-64 0,7 4-16 0,-2-1 0 0,-5-3-160 16,0 0-16-16,0 0-16 0,4 5 0 15,-4-5-96-15,1 7-16 0,-1 0 0 0,-1-1 0 16,0 0 0-16,-2-1-128 0,0 1 192 0,0-1-64 16,-2 1 0-16,2-1-128 0,-1 0 192 0,0 0-64 15,4-5 0-15,-2 7 0 0,2-7 0 0,-2 6 0 0,2-6-128 0,1 7 128 16,0-1-128-16,1 1 128 0,2 0-128 0,-1-2 160 16,1 1-160-16,1-1 160 0,-1 2-160 15,2-1 0-15,-1 1 144 0,1 0-144 0,-1-1 0 16,3 0 144-16,-3-1-144 0,1 0 0 0,-2-1 144 15,-4-4-144-15,6 5 0 0,-3 1 144 0,-3-6-144 0,2 5 0 16,-2-5 144-16,1 7-144 0,-1-7 192 0,-2 7-48 0,-1-2 0 16,3-5 0-16,-4 6 112 0,-2-2 0 15,-1 0 16-15,0 1 0 0,-1-3 0 0,-1 0 0 16,-1-1 0-16,0-1 0 0,-1-1-32 0,-1 0-16 16,0-1 0-16,-2 0 0 0,-1 0-224 0,-4-1 0 0,2 1 128 0,1 0-128 0,0-1-160 0,0-1-80 31,2 0-16-31,-2 0 0 0,2 0-672 0,2 1-144 0,1 0-16 0,2-1-16 31,1 0-2800-31,2 0-576 0</inkml:trace>
  <inkml:trace contextRef="#ctx0" brushRef="#br0" timeOffset="135176.62">24816 10583 12319 0,'0'0'544'0,"0"0"112"0,0 0-528 0,3-5-128 15,-1-1 0-15,2 1 0 0,-1-1 1472 0,0 2 256 16,1-1 48-16,0 1 16 0,0 0-416 0,1-1-80 16,0 0-16-16,2 0 0 0,0 1-160 0,-1 0-32 15,1 0-16-15,0 1 0 0,1 0-208 0,0 0-32 0,-2 1-16 0,2 0 0 16,0 0-208-16,1 1-32 0,-1 0-16 0,1 0 0 15,0-1-144-15,0 2-32 0,0 0 0 0,-2 2 0 16,1-1-64-16,0 0-32 0,-1 0 0 0,1 0 0 0,0 1-48 0,-2 0-16 16,1 1 0-16,0 0 0 0,-1 0-32 0,1 0-16 15,-2 1 0-15,1 0 0 0,-1 1-16 0,1 0 0 16,-2 1 0-16,2-1 0 0,-1 2 32 0,0-1 0 16,-1 1 0-16,0 1 0 0,1-1-16 0,0 2 0 15,-1 0 0-15,-1 0 0 16,0-1-16-16,2 2 0 0,-1 1 0 0,0 0 0 0,1 0-16 0,-1 0 0 15,2 1 0-15,-4 1 0 16,1-1-16-16,1 0-128 0,-1-1 192 0,0 1-64 0,-1 2 0 0,2 0-128 16,-2 1 192-16,0 0-64 0,-1 2-128 0,0-1 0 15,0 1 144-15,2-1-144 0,-3 1 128 0,0 0-128 0,0 1 160 0,0 2-160 16,0 2 208-16,-3-3-48 16,0 0-16-16,1 0 0 0,0 1-16 0,-2 1 0 15,-1-1 0-15,0 2 0 0,1-1 0 0,1 1-128 0,-4 1 192 0,2 1-64 16,-1-1-128-16,1 1 128 15,-1 1-128-15,1 0 128 0,0 0-128 0,1 0 0 16,-2 2 0-16,2 0 128 0,0-2-128 0,0 2 0 0,1-1 144 0,0 0-144 16,-1 1 0-16,2-2 144 15,0-1-144-15,0 0 0 0,0 2 144 0,-1-2-144 0,2-1 0 0,0 1 144 0,-1-1 16 16,1-1 0 0,0 0 0-16,0 1 0 0,1 1-32 0,0-1-128 0,0 1 192 0,0-2-64 15,0 0-128-15,0 1 160 0,0-1-160 16,1 0 160-16,0-1-32 0,-1 1-128 0,0 0 192 15,1 0-64-15,0-1 0 0,0-1-128 16,-1 0 192-16,0-1-64 0,0 0-128 0,0-2 192 0,-1-1-192 16,0-2 192-16,0 0-192 0,0 0 192 0,-1-2-192 0,-1 0 192 15,2 0-64-15,0-1-128 0,-1-1 192 0,1 0-64 0,-2-1-128 16,0-1 160-16,1 0-160 0,0 1 160 0,-1-1-32 0,-1-2-128 16,1 0 192-16,-1-1-64 0,-1 0 0 0,0-1-128 15,-2-1 192-15,1 2-64 0,-2-2-128 16,-1 0 192-16,-2 1-192 0,0-1 192 0,0 1-192 15,0 0 0-15,-1-1 144 0,1-1-144 0,-1 0 0 0,0 2 0 16,2-1 0-16,-2-1 0 0,0 0-144 0,1 0-112 16,0 1 0-16,0-1-16 15,1-1-496-15,-1 0-112 0,0 0-16 0,0 0 0 16,0-1-2176-16,0 0-448 0,-1 0-96 0</inkml:trace>
  <inkml:trace contextRef="#ctx0" brushRef="#br0" timeOffset="138034.84">5719 15044 8927 0,'0'0'384'0,"0"0"96"0,2-5-480 0,0 0 0 16,-1-1 0-16,0 1 0 0,0-1 1472 0,0 2 208 0,-1-2 48 16,0 2 0-16,2 0-304 0,-2-1-48 15,-2 0-16-15,2-1 0 0,0 0-336 0,0 0-64 0,0 1 0 16,0-1-16-16,0 1-160 0,0-1-16 16,0 1-16-16,2-1 0 0,-2 1-224 0,1 0-32 0,0 0-16 0,0 0 0 15,0 1-48-15,1-2-16 0,-2 6 0 0,2-5 0 16,1-1 80-16,-1 2 16 0,-2 4 0 0,0 0 0 15,2-5 0-15,-2 5 16 0,0 0 0 0,0 0 0 16,0 0-16-16,0 0 0 0,0 0 0 0,0 0 0 16,0 0-96-16,0 0-32 0,0 0 0 0,0 0 0 0,0 0-128 15,-2 12-48-15,1 0 0 0,1 1 0 16,-1 2-80-16,-1 2-128 0,1 0 176 0,1 2-176 16,1 3 144-16,1 0-144 0,-2-1 0 0,2 0 144 0,0 0-144 0,1 0 0 15,2-1 0-15,1-1 0 0,0 0 0 0,0-1 0 16,1-2 0-16,2 1 0 0,1-1 0 0,0-2 0 15,1-3 0-15,-2-1 0 0,2-2 128 0,2-1-128 16,-1-3 192-16,1 0-64 0,0-1 128 0,0-2 32 0,2-1 0 0,-1-1 0 16,-1-3-48-16,1 0-16 15,0-2 0-15,-1 1 0 0,0-2 16 0,0-1 0 0,-1-3 0 16,-1 0 0-16,0-2-16 0,0 0 0 16,-2-1 0-16,1 0 0 0,-3-3 16 0,-2 1 0 0,-1-1 0 0,0 2 0 15,-2-2-240-15,-2 2 176 0,0 1-176 0,-1 1 160 16,0 1-160-16,1 1 0 0,0 0 0 0,-1 0 0 31,0 0-544-31,-1 3-32 0,2 8-16 0,0-8 0 16,0 0-1680-16,0 8-336 0,3-8-64 0,-3 8-7696 0,2-6-1536 15</inkml:trace>
  <inkml:trace contextRef="#ctx0" brushRef="#br0" timeOffset="138285.63">6012 14930 11055 0,'0'0'480'0,"0"0"112"0,-5-4-464 0,5 4-128 15,-8-4 0-15,8 4 0 0,0 0 4048 0,0 0 800 0,0 0 144 0,0 0 48 16,0 0-3632-16,0 0-704 15,9-6-160-15,2 2-32 0,0 0-384 0,1 2-128 0,1-1 0 0,3 2 0 32,0-1-224-32,0-1-160 0,-1 1-16 0,-5 1-8576 0,-1 0-1712 0</inkml:trace>
  <inkml:trace contextRef="#ctx0" brushRef="#br0" timeOffset="138532.37">5568 14989 32255 0,'-6'-2'2864'0,"1"-1"-2288"0,5 3-576 0,0 0 0 0,0 0 0 0,0 0 0 15,0 0 0-15,0 0 0 0,0 0 0 0,9-4 0 16,2 1 0-16,2 0 0 15,2 2 0-15,2 0 0 0,2 0-128 0,-1 0 128 16,0-1-752-16,1 0-48 0,0-1-16 0,0 1-12560 0</inkml:trace>
  <inkml:trace contextRef="#ctx0" brushRef="#br0" timeOffset="139020.78">6723 15101 10127 0,'0'0'448'0,"0"0"96"0,0 0-544 0,0 0 0 0,0 0 0 0,0 0 0 16,0 0 4528-16,0 0 784 0,0 0 176 0,0 0 16 16,1-7-3520-16,-1 7-704 0,4-5-128 0,3 0-48 15,1 1-656-15,2 1-144 0,2-1-32 0,1 2 0 16,0 0-272-16,3 1 0 0,-1 0 0 0,1 1 0 15,1 0-464-15,-2 1-160 0,1 0-16 0,-1-1-9328 16,-1 0-1856-16</inkml:trace>
  <inkml:trace contextRef="#ctx0" brushRef="#br0" timeOffset="139189.18">6750 15203 7359 0,'0'0'320'0,"0"0"80"0,0 0-400 0,0 0 0 15,-6 1 0-15,6-1 0 0,0 0 5504 0,0 0 1008 16,0 0 208-16,0 0 32 0,0 0-5168 0,0 0-1040 16,0 0-208-16,11 3-32 0,2-2-304 0,4-1 0 0,1-3-176 0,3 1 176 15,1 0-848 1,2 0-64-16,5 0-16 0,0-2 0 0,4 0-2528 0,0 0-496 0</inkml:trace>
  <inkml:trace contextRef="#ctx0" brushRef="#br0" timeOffset="141548.21">9274 14523 6447 0,'0'0'576'0,"0"0"-576"0,0-5 0 0,0-1 0 16,0 1 1856-16,1-1 256 0,0 0 48 0,0 0 16 15,-1 1-512-15,0 0-112 0,0 5-16 0,0-5 0 16,0 5-320-16,1-6-64 0,0 2 0 0,-1 4-16 15,3-5-240-15,-3 5-32 0,0 0-16 0,0 0 0 0,0 0-16 0,0 0-16 16,0 0 0-16,0 0 0 16,0 0-208-16,0 0-32 0,0 0-16 0,0 0 0 0,0 0-176 15,0 0-48-15,-5 7 0 0,2 3 0 16,0 1-64-16,0 1-16 0,1 1 0 0,0 2 0 0,2 0 0 0,-1 2 0 16,0-2 0-16,1 2 0 0,0-1-256 0,2-1 128 15,1 1-128-15,1-2 0 0,1-1 0 16,1-1 0-16,0-1 0 0,2-1 0 0,0 0 192 0,0-2-64 15,1 0 0-15,1-2-128 0,1-1 192 0,-1-1-64 16,0-1 0-16,1 0-128 0,0-2 192 16,0-1-192-16,0-1 192 0,1-2-192 0,0 1 192 0,0-1-64 0,-1-3 0 0,0 2-128 15,0-3 128-15,0 0-128 0,0-3 0 16,0-1 0-16,-1-1 208 0,0-2-64 0,-2 1-16 16,0 0 0-16,0 0 0 0,-1-3-128 0,-2-1 192 0,0 0-64 15,-2 1 80-15,0-1 16 0,-2 2 0 16,0 1 0-16,-1 0 80 0,0 3 16 0,0-1 0 15,-1 2 0-15,1 2 16 0,-1 0 16 0,1 0 0 16,-2 3 0-16,1 0 16 0,1 5 0 0,-2-3 0 0,2 3 0 16,0 0-112-16,0 0-32 15,-5 3 0-15,1 2 0 0,1 0-224 0,-1 2 0 16,1 1 0-16,1 0 0 0,1 2 0 0,-1 2 0 0,2 0 0 16,1 3-160-16,1-1 160 0,0 1 0 0,0 1 0 15,2-1-128-15,0-2 128 0,0 2 0 0,2-2 0 0,-1 0-128 0,1-1-128 0,0 0-32 31,2 0 0-31,3 4 0 16,-1-3-592-16,1-1-112 0,3-3-32 0,-2-1 0 16,3-3-1968-16,-1 1-400 0,0-3-64 0,-4 0-32 0</inkml:trace>
  <inkml:trace contextRef="#ctx0" brushRef="#br0" timeOffset="141827.78">9953 14651 18431 0,'0'0'1632'0,"0"0"-1312"16,-3-4-320-16,3 4 0 0,0 0 2176 0,-1-5 352 16,-1-1 80-16,2 6 16 0,0 0-640 0,0 0-128 15,0 0-32-15,0 0 0 0,0 0-704 0,0 0-144 16,0 0-16-16,-4 4-16 0,0 4-432 0,2-1-96 15,0 3-16-15,0 0 0 0,0 1-240 0,0 1-160 16,2 0 192-16,0 1-192 0,0-1 128 0,0 0-128 16,2 0 0-16,-2 0 0 0,0-1 0 0,1 0 0 0,1-2 0 0,0 1 0 15,-1-2 0-15,0 0 0 0,0 0 0 0,2 2-144 32,-3-10-1584-32,3 11-320 0,-3-11-64 0,3 10-13312 0</inkml:trace>
  <inkml:trace contextRef="#ctx0" brushRef="#br0" timeOffset="142670.71">9320 15625 3679 0,'0'0'320'0,"0"-8"-320"0,-2 1 0 0,1 0 0 16,1-1 2928-16,0 8 512 0,0-8 96 0,0 8 32 0,-2-8-1536 0,2 8-304 15,-3-7-64-15,3 7-16 16,-3-7-256-16,3 7-48 0,0 0-16 0,0 0 0 16,0 0-352-16,0 0-64 0,-7-2-16 0,7 2 0 0,0 0-224 15,-6 7-48-15,-1 0-16 0,2 3 0 0,0 1-128 0,2 1-32 0,0 3 0 16,1 0 0-16,-1 0-96 0,1 3-32 0,1-2 0 0,1 3 0 15,1 0-176-15,1 0-144 0,2-2 192 0,0 0-192 16,2-2 128-16,-2-1-128 0,5 0 0 16,0-2 0-16,-1-1 128 0,1 0-128 0,1-3 0 15,0 0 0-15,0-2 128 0,0-2-128 0,-1-1 192 0,0 1-192 16,2-2 144-16,0-1-144 0,0 0 0 16,0-3 144-16,2-1-144 0,-2-3 160 0,0 2-160 15,-2-2 160-15,-1-2-160 0,0 1 128 0,-2-3-128 0,2 0 128 16,-1-1-128-16,-1 0 0 0,1-1 144 15,-2-2-144-15,0-2 0 0,-1 1 144 0,1-1-144 16,-1 0 0-16,0-2 144 0,0 3-144 16,-2 3 0-16,0 1 144 0,0 1 80 0,-2 0 16 0,0 10 0 0,-1-7 0 0,1 7 208 0,-1-7 32 15,1 7 16-15,0 0 0 0,0 0-80 16,0 0-16-16,-8-1 0 0,8 1 0 16,-6 5-400-16,0 3 128 0,1 1-128 0,2 2 0 15,-1 0 0-15,2 2 0 0,1 0 0 0,2 2-176 16,0 2 176-16,1-1-128 0,1 0 128 0,1 0-128 15,1 0-192-15,2 0-16 0,1 0-16 0,1 0 0 32,-1-1-736-32,2 0-160 0,0-2-32 0,2 0 0 15,3-1-2112-15,-3 0-448 0</inkml:trace>
  <inkml:trace contextRef="#ctx0" brushRef="#br0" timeOffset="143066.81">9811 16082 24879 0,'0'0'1088'0,"-4"-6"256"0,4 6-1088 0,-3-8-256 16,3 8 0-16,-3-10 0 0,1 1 1840 0,2 9 304 15,0-10 64-15,2 1 16 0,-2 9-1328 0,4-8-272 16,-1 1-48-16,-3 7-16 0,7-8-224 0,0 3-32 0,-1 0-16 0,1 2 0 15,-7 3-160-15,9-2-128 16,-2 2 192-16,-7 0-192 0,10 3 176 0,-10-3-176 0,7 6 160 16,-1 0-160-16,-6-6 0 0,3 10 128 0,-1-1-128 0,-1 0 0 15,-2 0 0-15,-1 1 176 0,2-1-176 0,-3 2 160 16,0-1-32-16,-2-1-128 0,0 1 192 0,1 0-64 16,-1 0 0-16,2 0 0 0,0-3 0 0,3-7 0 15,0 0 144-15,0 0 32 0,-2 9 0 0,2-9 0 16,0 0 96-16,0 0 32 0,0 0 0 0,0 0 0 15,5 8-160-15,-5-8-16 0,10 5-16 0,-1-1 0 0,-9-4-240 16,13 2 144-16,1-1-144 0,2-1 128 0,-5 0-128 16,3-1 0-16,1 0 0 0,2-1 0 31,1-1-768-31,-1 1-16 0,0 1-16 0,2-1 0 0,0 0-2848 0,2 0-560 0</inkml:trace>
  <inkml:trace contextRef="#ctx0" brushRef="#br0" timeOffset="143789.25">9362 16574 15663 0,'0'0'1392'0,"-3"-7"-1120"0,3 7-272 0,-3-5 0 0,0-1 2112 0,3 6 352 15,-3-5 80-15,3 5 16 16,0 0-944-16,0 0-176 0,0 0-32 0,0 0-16 0,0 0-416 0,0 0-80 16,-10 0 0-16,3 4-16 15,3 3-432-15,1 2-64 0,-2 0-32 0,2 2 0 0,-2 2-64 0,4 1-16 16,1 1 0-16,0 1 0 15,-4-1-80-15,3 3 0 0,1-2-16 0,3 0 0 16,-1 0-176-16,2-1 192 0,0 0-192 0,0-1 192 0,2-1-192 0,-2-1 160 16,2-2-160-16,-2-1 160 0,1-1-160 0,-1-2 192 0,-4-6-192 0,7 6 192 15,-1-2-48-15,-6-4 0 0,9 2 0 16,0 0 0-16,0-2-16 0,-1-2-128 0,1-1 192 16,-1 0-64-16,1-2-128 0,1-1 192 0,0-3-192 0,-1 0 192 0,0-1-192 0,0-1 160 15,1-2-160-15,-1 0 160 0,0-1-160 0,-1-1 0 16,1-1 0-16,-1 0 128 0,-2 1-128 15,1 0 0-15,0-2 144 16,-2 3-144-16,-2 2 144 0,0 2-144 16,0 2 192-16,-1 0-192 0,-1 2 384 0,-1 6-48 0,0-7 0 0,0 7 0 15,0 0 112-15,0 0 0 0,0 0 16 0,0 0 0 16,0 0-192-16,-5 6-32 0,-2 0-16 0,3 2 0 16,0 1-224-16,0 2 0 0,1 1 128 0,-1 0-128 15,2 1 0-15,0 2 0 0,0-2 0 0,1 1 0 0,0 0 0 0,1 1 0 0,0-1 0 16,1 1 0-16,0 1-208 0,1-2 64 15,0-2 16-15,0 1 0 16,2-2-496 0,-1-1-80-16,1-3-32 0,1 1 0 15,0 0-1248-15,1-1-256 0,0-2-64 0,3 1-8048 0,-1-2-1616 0</inkml:trace>
  <inkml:trace contextRef="#ctx0" brushRef="#br0" timeOffset="144204.6">9777 16792 10127 0,'0'0'896'0,"-3"-8"-704"16,3 8-192-16,-1-9 0 0,0 3 3632 0,1 6 688 16,0-9 144-16,0 9 16 0,0 0-2336 0,0 0-480 15,5-7-80-15,-5 7-32 0,0 0-736 0,0 0-160 16,0 0-16-16,8 2-16 0,-8-2-304 0,8 7-48 16,-4 0-16-16,0 0 0 0,-2 1-80 0,0 1-32 15,-2-9 0-15,2 11 0 0,-2 1-144 0,0-2 160 16,-2-1-160-16,1-1 160 0,0 1-160 0,1-9 128 15,0 0-128-15,-1 8 128 0,1-8-128 0,-1 9 0 16,1-9 144-16,0 0-144 0,0 0 208 0,1 8-16 0,-1-8-16 0,0 0 0 16,0 0 64-16,6 7 16 0,0-1 0 0,-6-6 0 15,8 4-64-15,-8-4 0 0,8 4 0 0,0 2 0 16,-1-1-16-16,-1 0-16 0,1 0 0 0,-7-5 0 16,0 0 16-16,8 7 0 0,-8-7 0 0,6 6 0 15,-6-6 16-15,0 0 16 0,0 0 0 0,5 9 0 16,-5-9 32-16,0 0 0 0,0 9 0 0,0-9 0 15,0 0 32-15,-3 10 16 0,-3-2 0 0,0-2 0 16,0 0-144-16,-1-2-16 0,2-1-128 0,-4 2 192 16,1-2-192-16,0 0 0 0,8-3 0 0,-9 4 0 31,-1-2-288-31,1 0-96 0,9-2-32 0,-9 2 0 16,0-2-1824-16,2-2-384 0,0 0-64 0,3-1-12960 0</inkml:trace>
  <inkml:trace contextRef="#ctx0" brushRef="#br0" timeOffset="145186.23">10235 14442 20895 0,'0'0'928'0,"0"0"192"0,10-4-896 0,-2 0-224 0,-8 4 0 0,9-3 0 15,-9 3 0-15,10-3 0 16,-2-1 0-16,-8 4 0 0,9-3 496 0,0 1 48 0,-9 2 16 0,10-2 0 16,0 1 16-16,-1 1 16 0,-9 0 0 0,12 0 0 15,-1 1-80-15,1 0 0 16,0 0-16-16,-1 1 0 0,-1-1-48 0,1 3-16 0,-1-1 0 0,1 0 0 15,-1 2-80-15,-1-1-16 0,1 0 0 0,-1 2 0 16,0 0-16-16,0 1 0 0,0 1 0 16,-1 1 0-16,1 0 48 0,0 2 0 0,-2 0 0 15,0 3 0-15,1 1-64 0,-1 0-16 0,-1 1 0 0,1 0 0 0,-2 2 0 16,2 1 0-16,-1 0 0 0,0 2 0 0,-2 1-64 16,1 0-16-16,-1 1 0 0,1 2 0 0,-1 1-80 0,0 3-128 15,1 0 176-15,-1 3-176 16,1 0 128-16,-1 1-128 0,-1 1 0 0,1 1 0 0,-1 0 0 15,-2 2 0-15,1-1 128 0,0 2-128 0,-1-1 0 16,1 2 128-16,-1-1-128 0,2 2 0 0,-2-2 192 0,1 3-192 16,-1 2 192-16,0-3-192 0,3 1 176 0,-2-1-176 15,-1-2 160-15,1 2-160 0,-1 1 144 0,3-1-144 0,-3 0 128 0,1 2-128 16,-1-2 160-16,1 1-160 16,2-1 192-16,-2-1-192 0,0 0 144 15,0-1-144-15,-1 0 0 0,1 0 144 0,0 3-144 16,0-2 0-16,0 0 144 0,-1 1-144 0,0 0 128 15,2 0-128-15,1-1 160 0,-2-1-160 0,-1-2 176 16,1 0-176-16,0 2 192 0,1-1-192 0,-1 1 192 16,0-1-64-16,-1 0 0 0,1 1-128 0,-1-4 224 15,1-3-64-15,-2-5-16 0,0 1 0 0,0-3 48 0,0-1 16 16,-2-2 0-16,1 0 0 0,-2-4 16 0,0 0 0 0,-1-3 0 16,0 1 0-16,-1 1-48 0,-3-3-16 15,-1-2 0-15,0 1 0 0,-1 0 32 0,-1 0 0 0,0-1 0 0,0 0 0 16,-1-1-192-16,-2-1 160 15,1-2-160-15,0-1 160 0,-2-1-160 0,2-1 192 16,1-1-192-16,-1 0 192 0,0-3-192 0,-2 0-144 16,1 0 144-16,0-2-208 15,-1-1-320-15,1-1-64 0,0-2-16 0,-1-1 0 16,0-2-1808-16,0-2-352 0,-1-1-80 0,0-2-16 16,-2 1-976-16,-1-1-208 0</inkml:trace>
  <inkml:trace contextRef="#ctx0" brushRef="#br0" timeOffset="146205.41">8810 14640 3679 0,'-6'-9'320'0,"3"4"-320"16,-2-3 0-16,1 3 0 0,4 5 3072 0,-4-6 528 0,-1 1 112 0,5 5 32 15,-6-6-3040-15,-1 1-704 0,0 1 0 0,1 1 0 0,-1 0 0 16,0-1 0-16,1 1 128 0,-1 0-128 0,0-2 0 0,-1 3 128 15,-1-1-128-15,2 1 0 0,-1 1 0 0,0-1 128 16,0 2-128-16,0 0 0 0,-1-1 0 0,0 1 0 16,0 0 0-16,0 1 0 15,1 1 0-15,1-1 0 0,-2 0 0 0,2 1 0 0,-1 0 192 16,1 0-64-16,7-2 0 0,-10 4 0 0,2-1 160 0,0 0 32 16,-1 1 0-16,1 0 0 15,8-4 48-15,-8 5 16 0,1 0 0 0,7-5 0 0,-4 5 64 16,4-5 0-16,-5 6 16 0,5-6 0 15,-6 6-80-15,6-6 0 0,-4 8-16 0,4-8 0 0,-3 9 32 16,3-9 16-16,-1 9 0 0,1-9 0 0,-1 10 32 16,1-2 16-16,0 1 0 0,0-9 0 15,1 10 16-15,1 0 0 0,0 0 0 0,-1-1 0 0,0 2-80 0,1 1-16 0,-1 1 0 0,0 1 0 16,0 2-80 0,0 0-32-16,1 1 0 0,-2 1 0 0,1 4-16 0,0 0-16 0,0 0 0 0,1 2 0 15,-1 0-96-15,0 2-16 0,0 2 0 16,1 0 0-16,-1 1-128 0,0 1 0 15,-1 1 0-15,1 2 128 0,2 2-128 0,-2-2 0 16,-2 0 0-16,1 0 128 0,0 0-128 0,0 1 0 16,1 1 144-16,0 1-144 0,-1 2 0 0,1-2 128 15,1 0-128-15,-1 2 0 0,-1-1 0 0,0 1 0 16,-1 3 0-16,0 0 0 0,-1-2 192 0,0 3-48 0,-1 1 0 16,1 2 0-16,-1-1-144 0,0 1 0 0,-1 0 0 15,0 1 0-15,-2-2 128 0,2-2 32 0,0 1 16 0,-1-1 0 16,1 0-176-16,-1 0 0 0,1-3 0 0,0 0 0 0,-1-2 0 15,1 0 192-15,-1-2-64 0,2 0 0 0,0 0 16 0,-1-1 0 16,1-2 0-16,2 1 0 0,-1 0-144 0,1-1 160 0,0 0-160 16,0-1 160-16,1-2-160 15,0 0 160-15,0-3-160 0,0 0 160 16,0-2-160-16,1 0 128 0,0-1-128 0,0-1 128 0,1-1-128 16,0 0 128-16,2-1-128 0,-1-3 128 0,0-1-128 0,0-1 192 15,1-3-192-15,0 0 192 0,1 1-32 16,0-4 0-16,1 0 0 0,-1-1 0 0,2 0-32 15,-1-2 0-15,1 0 0 0,1-1 0 16,-8-5-128-16,11 8 0 0,0-1 144 0,-2-2-144 16,-9-5 0-16,10 8 0 0,0-2 0 0,1 0 128 0,-2-3-128 15,2 0-128-15,0 0 128 0,0-1-192 16,1-1-368-16,1-1-80 0,1-1 0 0,1 0-16 16,1 0-1632-16,4-3-320 0,2-1-64 0</inkml:trace>
  <inkml:trace contextRef="#ctx0" brushRef="#br0" timeOffset="147689.81">10797 14054 911 0,'0'0'0'0,"0"0"0"16,0 0 0-16,-4 2 0 0,4-2 3136 0,-6 2 560 15,1 1 96-15,5-3 32 0,-6 2-1792 0,6-2-368 16,0 0-64-16,0 0 0 0,-5 1-416 0,5-1-80 0,0 0-16 0,0 0 0 16,0 0 80-16,0 0 16 15,0 0 0-15,0 0 0 0,0 0-240 0,0 0-48 16,7-4-16-16,-1 1 0 0,0 1-304 0,1 0-48 16,3-1-16-16,0 1 0 0,0 1-176 0,0 0-32 0,1 0-16 15,0 0 0-15,1 1-160 0,-1 1-128 0,0 0 192 0,0 1-192 16,-1 0 0-16,0 1 0 0,0-1 0 0,-1 0 0 15,-1 0 0-15,1 2 0 0,-1-2 0 0,-3 1 0 16,-5-3-192-16,6 4-160 0,-6-4-32 0,5 5 0 16,-5-5-560-1,0 0-112-15,0 0-32 0,0 0 0 0,0 0-512 0,0 0-96 0,0 0-32 0,0 0-6016 16,0 0-1216-16</inkml:trace>
  <inkml:trace contextRef="#ctx0" brushRef="#br0" timeOffset="147929.31">10834 14070 16287 0,'0'0'720'0,"0"0"160"0,0 0-704 0,0 0-176 16,-6-3 0-16,6 3 0 0,0 0 1280 0,0 0 240 15,0 0 32-15,0 0 16 0,0 0-224 0,0 0-64 16,0 0 0-16,0 0 0 0,-1 7-480 0,-1 0-96 16,0 2-32-16,1 1 0 0,1 0-96 0,0 1-32 15,-2 1 0-15,2 1 0 0,0 0-64 0,2 1-16 16,0 0 0-16,0-1 0 0,-1 0-224 0,1-1-48 15,3 0-16-15,-3 1 0 0,0-2-176 0,1-2 192 16,1 0-192-16,-2 1 192 0,0-2-192 0,1 0 0 16,1-1 0-16,-1 0 128 0,-3-7-128 0,4 5-256 0,-4-5 64 15,5 7 16 1,-5-7-1968-16,0 0-400 0,3 7-80 0</inkml:trace>
  <inkml:trace contextRef="#ctx0" brushRef="#br0" timeOffset="149223.38">11809 14484 14623 0,'0'0'640'0,"2"-6"144"0,-1 1-624 0,-1 5-160 0,1-7 0 0,-1 7 0 0,0-9 1072 0,0 4 176 15,0 5 32-15,-1-6 16 0,0 1-208 0,1 5-64 16,-3-6 0-16,3 6 0 0,-4-4-464 0,0 0-112 16,4 4 0-16,-7-3-16 0,7 3-176 0,-8-2-48 15,1 1 0-15,-1 1 0 0,8 0-208 0,-10 2 176 16,-1-1-176-16,1 2 160 0,0-1-160 0,0 1 192 16,3-1-192-16,-2 1 192 0,-1-1-192 0,1 0 128 15,9-2-128-15,-10 3 128 0,0 1-128 0,10-4 160 16,-10 2-160-16,3 0 160 0,7-2-32 0,-10 3-128 0,1 1 192 0,1-1-64 15,2 0-128-15,6-3 192 16,-9 3-192-16,1 2 192 0,0-4-64 0,8-1 0 16,0 0 0-16,-7 4 0 0,7-4 96 0,-7 6 16 0,7-6 0 0,-5 6 0 15,5-6 0-15,0 0 0 0,0 0 0 0,-6 9 0 16,3-2-16-16,3-7 0 0,0 0 0 0,-5 8 0 16,3 0 32-16,2-8 16 0,-2 10 0 0,1 0 0 15,0-1 16-15,0 0 0 0,1 0 0 0,0-1 0 16,-1 1-80-16,2 1-16 0,0 1 0 0,0 0 0 0,0 0-48 15,0 0-16-15,0 1 0 0,1 1 0 16,0 2 48-16,-1 0 0 0,1 0 0 0,-2 2 0 16,0-1 0-16,0 2 0 0,-2 4 0 0,2 2 0 0,2 3-48 15,-2-1 0-15,-2-2 0 0,2 3 0 0,2 0-128 16,-1 2 0-16,0 0 144 0,0 1-144 0,-1 2 0 0,1-2 0 16,0-1 0-16,-1 1 128 0,0-1-128 0,0 0 0 15,3 4 0-15,-2 2 128 16,-1-1-128-16,1 1 0 0,0-1 0 0,-1 1 128 0,0 0-128 0,1 2 0 15,-2-1 128-15,0 0-128 0,-1-3 0 0,0 1 144 16,1 0-144-16,0 2 0 0,0-1 192 0,1-1-192 0,0-1 192 0,1 1-192 16,0 0 192-16,2-1-192 15,-1-1 192-15,1 0-192 0,0-2 144 0,0-1-144 16,-1 0 0-16,1 1 144 0,0-1-144 0,0 2 128 16,-2 1-128-16,1 0 128 0,1-2-128 0,-1-1 160 15,-1 1-160-15,1 0 160 0,0-1-160 0,-2 2 128 0,-1-2-128 0,0-1 128 16,-2 1-128-16,2-1 0 15,0-2 144-15,1 0-144 0,-3 2 0 0,2-1 144 0,0 1-144 16,1-1 0-16,-1 2 128 0,1-3-128 0,0-1 0 0,-2-1 0 16,1 0 128-16,1 0-128 0,0-3 0 15,1-1 0-15,-3-1 0 0,1 0 0 0,1 0 128 0,0 0-128 16,0-2 0-16,-1 0 128 0,-2-1-128 0,2 1 0 0,1 0 144 16,0 0-144-16,-1-3 0 0,1 2 144 0,2-2-16 15,0-1-128-15,0-1 192 0,1-1-64 0,2-1 0 0,-1-1 0 16,2-1 0-16,0-2 0 0,3 1 16 0,0 1 0 15,-1-3 0-15,-1-1 0 0,-7-4-16 0,12 5-128 16,1-2 192-16,-1 0-64 0,-1 1-128 0,1-2 128 16,0 0-128-16,0 1 128 0,-2 0-128 0,2-2 0 15,1 0 0-15,-1 0 0 0,0 0 0 0,-1 0 0 16,1 0 0-16,1-1 0 16,-2 0-608-16,0-1 0 0,-11 1 0 0,12-3 0 15,-2 0-2256-15,-1-3-448 0,0-2-80 0</inkml:trace>
  <inkml:trace contextRef="#ctx0" brushRef="#br0" timeOffset="150619.84">12418 14514 11455 0,'0'0'512'0,"0"0"96"0,0 0-480 0,0 0-128 15,0 0 0-15,0 0 0 16,2-8 1024-16,-2 8 176 0,2-8 32 0,-2 8 16 15,1-8 304-15,-1 8 64 0,2-7 16 0,-2 7 0 0,5-8-448 0,-5 8-96 0,0 0 0 0,0 0-16 16,0 0-128-16,0 0-32 16,0 0 0-16,0 0 0 0,0 0-48 0,0 0-16 0,0 0 0 0,0 0 0 15,0 0-224-15,4 10-48 0,0 1-16 0,-2 2 0 16,-1 4-224-16,-1 0-32 0,0 3-16 0,1 2 0 16,-1 0-16-16,0 1 0 0,-1 0 0 15,0 0 0-15,1 0-80 0,0 1-32 0,-1-1 0 0,1 0 0 16,1-1-160-16,0 0 0 0,0-2 144 15,1-3-144-15,1-1 128 0,1-3-128 0,-1-2 160 16,1-1-160-16,-1-3 288 0,-3-7-32 0,5 7-16 0,-5-7 0 0,0 0 96 0,0 0 32 16,10 4 0-16,-2-3 0 15,-8-1-32-15,9-3 0 0,-1-1 0 0,0-2 0 16,-1-1-64-16,-1-3-16 0,1-1 0 16,-1-3 0-16,1-1-64 0,1-1 0 15,-1-2-16-15,2 0 0 0,-2 1-176 0,-1-1 128 0,2 1-128 0,-3 0 128 16,-1 1-128-16,0 0 0 0,0 2 0 0,-2 2 128 0,-2 1-128 0,0 2 128 15,0 9-128-15,0 0 128 0,0 0-128 16,-2-8-224-16,2 8 48 0,0 0 16 16,-7-4-96-16,7 4 0 0,-8-2-16 0,8 2 0 0,-8 4 80 15,0 0 0-15,0 0 16 0,8-4 0 0,-9 5 176 16,3 1 0-16,1-1 0 0,0 1-128 16,-2-2 128-16,2 2 0 0,0 0 0 0,2 2 0 0,3-8 0 15,-3 10 0-15,1-1 0 0,0-1 0 16,2-8 0-16,3 11 0 0,-1-1 0 0,2-1 128 0,-4-9 32 0,7 11 16 0,-1 0 0 15,2 0 0-15,0 0 32 0,0 0 16 0,-1-2 0 0,2 0 0 16,-1-2-32-16,1 0-16 0,-1 1 0 16,2 1 0-16,1-2-48 0,0 2-128 0,-1 0 192 15,0-3-64-15,-1 0-128 0,0-1 0 16,-2 1 0-16,1-1 0 0,0 0 128 0,-8-5-128 16,10 4 128-16,-2 1-128 0,-8-5-192 0,10 4-128 0,-10-4-32 0,9 3 0 15,-9-3-496-15,0 0-112 0,0 0 0 0,10 0-16 16,-10 0-2176-16,0 0-432 0,9-2-96 0,-9 2-16 0</inkml:trace>
  <inkml:trace contextRef="#ctx0" brushRef="#br0" timeOffset="150954.99">12936 14849 20271 0,'0'0'1792'0,"0"0"-1424"0,0 0-368 0,0 0 0 16,0 0 1600-16,0 0 256 0,0 0 64 0,0 0 0 16,0 0-16-16,0 0 0 0,0 0 0 0,0 0 0 15,0 0-752-15,0 0-160 0,0 0-32 0,0 0 0 16,0 0-352-16,3 8-80 0,-1-1-16 0,-1 2 0 0,1 0-192 0,-1 0-32 15,-1 1-16-15,0 0 0 0,0 1-48 0,0-1-16 16,-1-1 0-16,1 1 0 0,0 0-208 0,0 1 0 16,-2-2 128-16,2 0-128 0,0 0 0 0,0-1 0 15,0 0 128-15,0 0-128 0,3-2-240 0,-2 1-80 16,-1-7-32-16,2 9 0 16,-2-9-1440-16,3 6-272 0,-3-6-64 0,0 0-8448 15,0 0-1696-15</inkml:trace>
  <inkml:trace contextRef="#ctx0" brushRef="#br0" timeOffset="152400.43">13954 14660 8287 0,'0'0'736'0,"0"0"-592"0,0 0-144 0,-5 0 0 16,-1-2 2832-16,6 2 544 0,-5-1 96 0,5 1 32 0,-6-2-1600 0,6 2-320 15,0 0-64-15,0 0-16 0,0 0-352 0,0 0-64 16,0 0 0-16,0 0-16 16,0 0-448-16,0 0-96 0,0 0-16 0,0 0 0 0,8 4-112 0,1-2-16 0,1-1-16 0,1 0 0 15,1-1-144-15,1 0-32 0,0 0 0 0,1 0 0 16,0-1-48-16,0 1-16 0,0 0 0 0,1 0 0 15,-1 0-128-15,-2 0 0 0,1 0 0 0,5 1 0 32,-4 1-2048-32,-2 1-432 0,-2-1-80 0</inkml:trace>
  <inkml:trace contextRef="#ctx0" brushRef="#br0" timeOffset="152991.24">14443 14411 26719 0,'0'0'2368'0,"-3"-4"-1888"0,1 1-480 0,2 3 0 0,-4-4 832 0,4 4 64 16,0 0 0 0,0 0 16-16,-5 2-240 0,0 3-48 15,1 1-16-15,0 2 0 0,1 2-176 0,1 1-48 16,0 1 0-16,1 2 0 0,-4 2 0 0,3 0-16 0,0 4 0 0,0-1 0 15,1 0-48-15,-1-1 0 0,0 2 0 16,1 0 0-16,0-1-96 0,0-2-32 0,0 0 0 0,0-2 0 16,1-1-64-16,0 0 0 0,0-3-128 15,0-2 192-15,1 0 80 0,1-1 16 0,0-1 0 0,-2-7 0 16,0 0 0-16,6 5 0 0,-6-5 0 0,6 3 0 0,1 0-80 16,0-2-16-16,0-2 0 0,1-2 0 0,0-1 16 15,0-2 0-15,1 0 0 0,1-2 0 0,0-1-80 0,0-1 0 16,1 2-128-16,0-4 192 0,0-2-192 0,-1 1 0 15,1 1 128-15,-2 0-128 0,-1 1 0 0,0 0 0 16,-1 1 128-16,-1 1-128 0,0 3 0 0,-2-1 0 16,-2 2 0-16,-2 5 0 0,3-5 0 0,-3 5 0 15,0 0 0-15,0 0 0 0,0 0-144 0,0 0 144 16,0 0 0-16,0 0-144 0,-5-1 144 0,0 1 0 16,-1 1 0-16,0 1-128 0,-1 2 128 0,-1 0 0 15,2 0 0-15,-2 1-128 0,0 0 128 0,2 2 0 16,-1 1 0-16,1 0 0 0,0 1 0 0,1 0 0 15,0 0 0-15,2 0 0 0,0-1 0 0,0 1 0 16,2 0 0-16,1 0 128 0,1 0-128 0,2-1 144 16,-1 1-144-16,1 0 160 0,3-1-16 0,-2-1 0 0,1 1 0 15,2 0 0-15,1-3-16 0,-2 1 0 0,3 0 0 16,0 0 0-16,1-2-128 0,1 0 0 0,0-1 0 0,6-2 0 31,-2 1-400-31,1-2-176 0,1-1-16 0,3-1-16 16,-3 0-1952-16,3-2-384 0,-1-1-64 0,-5 1-7040 0,0-1-1392 15</inkml:trace>
  <inkml:trace contextRef="#ctx0" brushRef="#br0" timeOffset="153194.09">14931 14694 20159 0,'0'0'896'0,"0"0"176"0,0 0-864 0,4-4-208 0,-4 4 0 0,0 0 0 0,4-6 2528 0,-4 6 464 16,0 0 80-16,0 0 32 16,0 0-1280-16,0 0-256 0,0 0-48 0,0 0-16 0,0 0-752 0,2 6-160 15,1 0-16-15,1 2-16 0,-1 1-176 0,-1 1-16 16,0 1-16-16,1 1 0 0,-1 0-96 0,1 1 0 15,-1-1-16-15,3 0 0 0,-4-1-240 0,1 0 144 0,0 0-144 0,2-1 128 16,-2 0-128-16,1 0 0 0,-1-1 0 0,2 2 0 31,-1-3-384-31,-3-8-144 0,0 0-48 0,4 7-11264 16,-4-7-2272-16</inkml:trace>
  <inkml:trace contextRef="#ctx0" brushRef="#br0" timeOffset="153948.63">16801 14376 5519 0,'0'0'240'0,"0"0"64"0,0 0-304 0,0 0 0 16,0 0 0-16,0 0 0 0,0 0 2896 0,0 0 528 15,0 0 96-15,0 0 32 0,-1-4-1552 0,1 4-304 16,-3-5-64-16,3 5-16 0,-5-2-336 0,5 2-80 0,0 0-16 0,-6 0 0 16,-2 2-224-16,-1 2-64 15,1-1 0-15,-1 1 0 0,0 2-176 0,0 1-32 0,0 2-16 0,1 2 0 16,-2 1-160-16,1 0-48 0,1 1 0 0,0 1 0 15,2 0-288-15,0 2-176 0,3 0 192 0,0-1-192 16,1 0 160-16,2-1-160 0,0 0 128 0,2 1-128 16,1-3 272-16,3-1-16 0,0-1-16 0,3 0 0 15,0-3 128-15,2 0 16 0,2-2 16 0,2 1 0 0,3-3-16 0,0-1-16 16,1-1 0-16,2-1 0 0,1-1-64 0,1-1-16 16,-1-2 0-16,1-1 0 15,1 0-16-15,-2-2 0 0,-3 0 0 0,0-2 0 0,-4-2-32 16,1-2-16-16,-5-3 0 0,-1 1 0 15,-3-2 48-15,1 2 16 0,-5-2 0 0,-1 2 0 0,-4 0-64 16,0-2-16-16,-2 2 0 0,-3 1 0 16,-3 1-208-16,-1 2 0 0,-2 2 0 0,-2 2 0 0,-3 0-192 15,-1 3-128-15,1 2-16 0,-1 2-16 16,0 0-432-16,1 3-96 0,-2 1-16 0,1 3 0 16,0 2-2144-16,1 1-432 0,-2-1-96 0</inkml:trace>
  <inkml:trace contextRef="#ctx0" brushRef="#br0" timeOffset="156645.22">12043 15759 3679 0,'0'0'320'0,"0"0"-320"0,0 0 0 0,-8 2 0 0,8-2 2240 16,-8 1 368-16,8-1 80 0,-7 2 0 0,-1-2-1024 0,8 0-224 15,-8 1-32-15,0-1-16 16,1 0-192-16,7 0-48 0,-7 0 0 0,7 0 0 0,-8-1-144 0,8 1-48 0,0 0 0 0,0 0 0 31,0 0-112-31,0 0-16 0,0 0-16 0,0 0 0 0,0 0-160 0,0 0-16 16,0 0-16-16,0 0 0 0,0 0-80 0,0 0-16 15,0 0 0-15,9-3 0 0,0 1 48 0,2 1 16 16,1 1 0-16,1 0 0 0,3 1-176 0,-2 0-32 16,-1 1-16-16,0 0 0 0,0 0-208 0,-1 2-32 0,2-1-128 15,-3 0 192-15,0 1-192 0,0-1 0 16,0 0 0-16,-1 1 0 15,-10-4-688-15,11 4-128 0,-2-1-16 0,-9-3-16 16,10 5-2432-16,-10-5-496 0,14 2-80 0,-14-2-32 0</inkml:trace>
  <inkml:trace contextRef="#ctx0" brushRef="#br0" timeOffset="157233.81">12399 15559 25391 0,'0'0'1120'0,"-2"-8"240"0,2 8-1088 0,-2-7-272 0,2 7 0 0,0 0 0 15,0 0 832-15,0 0 128 0,0 0 0 0,0 0 16 16,0 0 48-16,0 0 16 0,0 0 0 0,-4 8 0 16,-2 1-560-16,2 2-112 0,1 2-32 0,1 1 0 15,-1 1-32-15,0 2-16 0,0 2 0 0,2 2 0 16,0 0-80-16,0 1-16 0,-1 1 0 0,1-1 0 15,1-2-192-15,0-2 176 0,0 0-176 0,0-2 160 0,0 0-160 16,0-2 0-16,0-2 144 0,0-1-144 0,1-2 128 16,-1-9-128-16,3 8 128 0,-3-8-128 0,0 0 176 0,5 6-48 15,-5-6 0-15,9 4 0 0,-9-4 32 0,9-2 0 16,0-1 0-16,0-1 0 0,-1-2 128 0,1-3 32 16,0-2 0-16,0-1 0 0,1-1-80 0,2 0-16 15,1-1 0-15,0-2 0 0,-1-1-96 0,0-1 0 16,-1 0-128-16,-1 2 192 0,-1 2-192 0,0-1 128 0,-1 2-128 0,-2 2 0 15,-1 3 0-15,-1 2 0 0,-4 6 0 0,4-7 0 16,-4 7 0-16,0 0 0 16,0 0 0-16,0 0 0 0,0 0 0 0,0 0 0 15,0 0 0-15,0 0 0 0,-8-1-160 0,0 3 32 16,1 2 0-16,-1 0 0 0,0 2 128 0,0-1 0 0,-2 2-144 0,0-1 144 16,0 0 0-16,2 0 0 0,-2 0 0 0,1 0 0 15,1 1 0-15,2 0 0 0,6-7 0 0,-7 7 0 16,7-7 0-16,-4 9 0 0,4-9 0 0,-1 10 0 15,1-10 0-15,1 10 0 0,2-2 0 0,2-1 128 16,0 1 0-16,1 0 0 0,2-1 0 0,1 1 0 16,0 0 16-16,0 0 0 0,-2 0 0 0,2 1 0 15,-2-2-144-15,-1-1 160 0,0 2-160 0,-1-1 160 16,1-1-160-16,0 0 0 0,-1-1 0 0,-5-5 128 16,6 6-128-16,-6-6 0 0,10 4 0 0,-2 1 0 15,-8-5-704 1,10 2-80-16,-1-1-16 0,-1-1 0 15,3-1-2064-15,-2-1-400 0,2-2-96 0</inkml:trace>
  <inkml:trace contextRef="#ctx0" brushRef="#br0" timeOffset="157446.51">12798 15780 27983 0,'0'0'1232'0,"0"0"272"0,0 0-1200 0,0 0-304 15,0 0 0-15,0 0 0 0,0 0 1184 0,0 0 176 16,0 0 48-16,0 0 0 0,-3 7-416 0,0 1-80 15,3-8-16-15,-1 11 0 0,0 0-512 0,1 1-128 16,-2 0 0-16,2-1-16 0,0 0-240 0,0 1 128 16,0 0-128-16,0 1 0 0,0-4 0 0,0 1 0 15,0-1 0-15,2 0 0 16,-2 0-464-16,1-2-144 0,-1-7-32 0,2 9 0 16,-2-9-2560-16,3 8-512 0</inkml:trace>
  <inkml:trace contextRef="#ctx0" brushRef="#br0" timeOffset="158396.44">14372 15471 22335 0,'0'0'992'0,"0"0"208"0,0 0-960 0,0 0-240 0,0 0 0 0,0 0 0 16,0 0 576-16,0 0 80 0,-3 8 16 0,0 1 0 15,0 0 64-15,0 2 16 0,1 0 0 0,1 1 0 16,0 1-208-16,0 2-32 0,0 0-16 0,1 0 0 15,1 0-96-15,0-2-16 0,-1-1 0 0,1 1 0 16,0 1-96-16,0 1-32 0,1-2 0 0,1 0 0 0,-2-2-128 16,1 0-128-16,-1-1 192 0,-1-10-192 15,3 10 176-15,-3-10-176 0,0 0 160 0,1 10-160 0,-1-10 192 0,0 0-48 16,0 0-16-16,0 0 0 0,0 0 0 0,0 0-128 16,0 0 192-16,0 0-64 0,0 0 128 0,0 0 0 15,9-1 16-15,-9 1 0 0,8-8 48 0,-3 1 16 16,1 0 0-16,2-2 0 0,-3-1-48 0,2-2-16 15,-1-1 0-15,1-2 0 0,0 1-96 0,1 1-32 16,1-1 0-16,-1 2 0 0,-2 1-144 0,0 1 128 16,-2 0-128-16,1 1 128 0,-1 2 0 0,-4 7 0 15,0 0 0-15,0 0 0 0,0 0 48 0,0 0 0 16,0 0 0-16,0 0 0 0,0 0-176 0,0 0 0 16,0 0 0-16,0 0 0 0,0 0 0 0,-8 6 0 15,1-1 0-15,-1 1 0 0,-1-1 0 0,2 1 0 16,1-1 0-16,1 1 0 0,5-6 0 0,-7 6 0 0,1 1 128 0,6-7-128 15,-5 8 0-15,5-8 0 0,-3 9 0 0,3-9 0 16,0 0 0-16,0 9 0 0,0-9 0 0,4 9 0 16,-4-9 128-16,9 10-128 0,0-2 192 0,1 1-64 15,2-2 48-15,0 0 0 0,-5-2 0 0,3 1 0 16,1-1-176-16,0 1 128 0,1-1-128 0,-1 1 128 16,0-1-128-16,0 1 0 0,-1-2 0 0,-1 1 0 15,0-1 0-15,-9-4 0 0,10 6 0 0,-1-2 0 16,-9-4-256-1,0 0-144-15,11 3-32 0,-11-3 0 0,10 1-1376 16,-10-1-288-16,0 0-48 0,9-2-16 0,-9 2-1216 0,9-3-240 0</inkml:trace>
  <inkml:trace contextRef="#ctx0" brushRef="#br0" timeOffset="158646.74">14805 15669 18431 0,'0'0'1632'0,"0"0"-1312"15,-7-5-320-15,7 5 0 0,0 0 2368 0,0 0 416 16,0 0 80-16,0 0 16 0,0 0-1264 0,0 0-240 16,0 0-48-16,0 0-16 0,0 0-512 0,-1 9-96 0,0 1-32 15,1 0 0-15,-1 0-304 0,1 1-64 16,1 1-16-16,-1 1 0 0,0 0-160 0,1 0-128 16,-1-2 144-16,0 0-144 0,0 0 128 0,0-1-128 15,0-1 0-15,0 0 144 0,0 1-144 0,2-3 0 0,-2-7 0 0,2 9 0 31,-2-9-256-31,4 8-144 0,-4-8-32 0,0 0 0 16,0 0-1680-16,0 0-320 0,0 0-80 0,0 0-10928 0</inkml:trace>
  <inkml:trace contextRef="#ctx0" brushRef="#br0" timeOffset="158896.79">15041 15522 26719 0,'-4'-10'1184'0,"4"10"240"0,-5-6-1136 0,5 6-288 0,0 0 0 0,0 0 0 16,-3-8 1648-16,3 8 272 0,0 0 48 0,0 0 16 15,0 0-864-15,0 0-160 0,0 0-48 0,0 0 0 16,-2 11-512-16,-1 1-96 0,0-1-32 0,1 2 0 0,1 3-272 0,0-2 160 16,0-1-160-16,0 2 128 0,0-1-128 0,0 0 0 15,-2-1 0-15,2 2 128 0,0 0-128 0,0-1 0 16,0 0 0-16,0-2 0 15,1-1-352-15,0 0-96 0,-1 0-32 0,0-1 0 16,0-2-2256-16,1-8-448 0,0 0-80 0,-4 12-32 0</inkml:trace>
  <inkml:trace contextRef="#ctx0" brushRef="#br0" timeOffset="159583.49">14941 15700 3679 0,'0'0'320'0,"-2"-7"-320"0,-2-2 0 15,0 2 0-15,4 7 5936 0,0 0 1104 0,0 0 240 0,0-7 32 16,0 7-5568-16,0 0-1104 0,5-7-240 0,1 3-32 16,-6 4-368-16,12-4 0 0,2 2 0 0,1 0 0 15,3 0 0-15,-2 0 0 0,4-1 0 0,-1 1-192 32,3 0-304-32,1-1-64 0,0-1-16 0,0 1 0 15,-1-1-400-15,0-1-96 0,0 0-16 0,-2-1 0 16,-4-1 160-16,0-1 32 0,-2-2 0 0,-2 1 0 0,-1 1 528 0,-1 0 112 0,-2-3 32 0,-2 1 0 15,1 1 416-15,-2 1 64 0,-1-1 32 0,-1 2 0 16,0-1 608-16,-3 8 112 0,2-10 16 0,-2 2 16 16,0 1 208-16,0 7 32 0,-2-10 16 0,1 2 0 0,1 8-16 15,0 0 0-15,-3-8 0 0,3 8 0 16,0 0-256-16,0 0-48 0,0 0-16 0,0 0 0 16,0 0-384-16,0 0-64 0,-9 3-32 0,9-3 0 0,-8 5-208 15,3 2-32-15,1 2-16 0,1 0 0 0,-1 2-16 16,0 3 0-16,1 0 0 0,1 2 0 0,0 1-16 0,-3-1-16 15,3 1 0-15,0 1 0 0,-2-2-176 0,0 1 192 16,1-1-192-16,0 1 192 0,-1-1-192 0,2-1 0 16,0 0 0-16,2-2 128 0,-2-1-128 0,1-1 0 15,0-1 0-15,1-10 0 0,2 10 128 0,-2-10-128 16,2 9 0-16,-2-9 128 0,0 0-128 0,7 6 0 16,-7-6 144-16,7 4-144 0,-7-4 128 0,11-2-128 15,-2 0 128-15,0-1-128 0,-1-1 128 0,0-3-128 16,0-2 160-16,1 0-160 0,1-2 128 0,2 1-128 0,0-1 0 15,0 0 0-15,-2-2 0 0,0 0 128 0,-2 0-128 16,0 1 0-16,1 0 0 0,-2 2 0 0,-1 1 0 0,0 0 0 16,-3 3 0-16,-3 6 0 0,0 0 0 0,3-7 0 15,-3 7 0-15,0 0 0 0,0 0 0 0,0 0 0 16,0 0 0-16,0 0 0 0,-5-4 0 0,5 4 0 16,0 0 0-16,-8 0 0 0,8 0 0 0,-7 4 0 15,1 1-128-15,6-5 128 0,-7 7 0 0,2 1 0 16,1 1 0-16,0-1-128 0,1 2 128 0,1 0 0 15,0-1 0-15,0 1 0 0,2 0-128 0,0-1 128 16,0-9 0-16,2 9 0 0,0 0 0 0,0 0 0 16,-2-9 0-16,4 10 0 0,1-1 0 0,-5-9 0 15,6 10-176-15,1-3 32 0,-7-7 0 0,8 7 0 16,-8-7-496-16,10 4-80 0,-2 0-32 0,1-1 0 16,-9-3-1360-16,10 2-288 0,0-2-48 0,-1 0-8016 15,-9 0-1600-15</inkml:trace>
  <inkml:trace contextRef="#ctx0" brushRef="#br0" timeOffset="160163.26">15571 15706 19343 0,'0'0'1728'0,"0"0"-1392"15,0 0-336-15,0 0 0 0,0-8 2320 0,0 8 400 0,6-5 80 0,-6 5 16 16,7-6-1392-16,-7 6-272 0,8-4-48 0,1 2-16 16,0-1-336-16,0 2-80 0,-9 1-16 0,11 0 0 15,-1 0-288-15,0 0-64 0,-2 1-16 0,0 2 0 16,-8-3-48-16,9 3-16 0,-9-3 0 0,6 4 0 16,-6-4-64-16,0 0-16 0,0 0 0 0,5 8 0 15,-5-8 32-15,4 9 0 0,-4-9 0 0,0 10 0 16,0-10-32-16,-3 10 0 0,0-2 0 0,-2 1 0 15,1 0-144-15,-1 0 192 0,1-3-192 0,0 1 192 16,-1 0-192-16,5-7 0 0,-4 7 0 0,-1 0 0 16,5-7 160-16,-4 8-160 0,4-8 192 0,0 0-192 0,0 0 256 15,-3 6-48-15,3-6-16 0,0 0 0 0,0 0-16 0,0 0-16 16,0 0 0-16,0 0 0 16,0 0 32-16,5 6 0 0,-5-6 0 0,9 3 0 0,0-2-192 15,0-1 160-15,-1-1-160 0,1 1 160 0,1-2-16 0,0 0 0 16,-1-2 0-16,0 2 0 0,-1 0-144 0,1 0 0 15,1 0 0-15,-1-1 0 0,-1 2 0 0,-1-1 0 16,1-1 0-16,0 1 0 0,-8 2 0 0,10-3 0 16,-2 0 0-16,1 1 0 0,-9 2 128 0,9-3-128 15,0-1 192-15,-9 4-64 0,0 0-128 0,0 0 0 16,0 0 0-16,0 0 0 0,0 0 0 0,0 0 0 16,0 0 0-16,0 0 0 0,0 0 0 0,0 0 0 0,0 0 0 0,0 0 0 15,0 0-240-15,0 0-128 16,0 0-16-16,0 0-16 15,0 0-288-15,0 0-48 0,0 0-16 0,0 0 0 16,0 0-528-16,0 0-96 0,0 0-32 0,0 0 0 16,0 0-1632-16,0 0-336 0,0 0-64 0,0 0-16 0</inkml:trace>
  <inkml:trace contextRef="#ctx0" brushRef="#br0" timeOffset="161282.78">16871 15464 24879 0,'0'0'1088'0,"0"0"256"0,-9-6-1088 0,2 2-256 0,7 4 0 0,0 0 0 0,0 0 1424 0,0 0 240 16,0 0 32-16,0 0 16 0,0 0-656 0,0 0-128 15,0 0-32-15,0 0 0 0,0 0-272 0,0 0-64 16,0 0-16-16,9-3 0 0,1 2-160 0,2 0-16 16,3 1-16-16,1 0 0 0,-1 0-48 0,4 2-16 15,0-2 0-15,-1 1 0 16,0 0-160-16,-1 0-128 0,1-1 192 0,-1 2-192 0,-4-2 0 0,0 0 0 15,-1 0 0-15,0 1 0 16,0 0-384-16,0-1-96 0,0-1-16 0,1 0 0 16,0 0-1712-16,-1 0-352 0,0-2-64 0</inkml:trace>
  <inkml:trace contextRef="#ctx0" brushRef="#br0" timeOffset="161932.06">17454 15256 12895 0,'0'0'576'0,"0"-8"112"16,-2 1-560-16,2 7-128 0,2-7 0 0,-2 7 0 0,2-9 2848 0,-2 9 544 0,0 0 96 0,0 0 32 16,0 0-1712-16,0 0-336 0,0 0-64 0,0 0 0 15,0 0-624-15,0 0-112 0,0 0-32 0,0 0 0 16,2 10-304-16,-1 1-64 0,-2 0-16 0,0 2 0 16,1 3 0-16,0-1 0 0,-2 2 0 0,1 1 0 15,-2 0-48-15,2 1-16 0,-2 0 0 0,0 1 0 16,-2 0 0-16,1-2 0 0,-1-2 0 0,2 1 0 0,0-3-64 15,1 0-128-15,-1-2 176 0,1-1-176 0,1-1 192 0,1-1-192 16,0-9 192-16,0 8-192 0,0-8 256 0,0 0-48 16,3 9-16-16,-3-9 0 0,0 0 0 0,0 0-16 15,0 0 0-15,0 0 0 0,0 0 16 0,7 3 16 16,-7-3 0-16,9-3 0 0,-1-2 64 0,-1 0 16 16,0-3 0-16,2 0 0 0,-1 1-16 0,2-4 0 15,1-2 0-15,1-1 0 0,3-1-112 0,-3-1-32 16,-1 1 0-16,0-2 0 0,0 1-128 0,1 1 0 15,-2 1 144-15,1 3-144 0,0 1 0 0,0 1 0 16,0 0 0-16,0 1 0 0,-1 0 0 0,-1 3 0 16,-3-1 0-16,-6 6 128 0,7-4-128 0,-7 4 0 15,0 0 0-15,0 0 0 0,0 0 0 0,0 0 0 16,0 0 0-16,0 0 0 0,0 0 0 0,0 0-192 16,0 0 64-16,-9 5 0 0,0 0-32 0,0-2 0 0,-1 3 0 0,1-1 0 15,-1 1 160-15,1-1 0 0,-1 0 0 0,1 0-128 16,1 1 128-16,1-1 0 0,-2-1 0 0,2 2 0 15,2 1 0-15,-1-3 0 0,6-4 0 0,-6 7 0 16,6-7 0-16,-4 7 144 0,4-7-16 0,-1 9-128 16,2 0 192-16,2 0-192 0,0-3 192 0,1 2-192 15,2 0 224-15,0-1-64 0,3 2-16 0,1 0 0 16,0 0-144-16,1 0 192 0,2-3-192 0,-3 1 192 16,2 0-64-16,0 1-128 0,0-1 192 0,1-1-64 15,-2 2-128-15,0-1 192 0,-2-2-192 0,1 1 192 0,-1-1-64 0,0 0-128 16,-9-5 192-16,11 5-64 0,-11-5-128 0,8 6 0 15,-8-6 0-15,8 5-176 0,-8-5-128 0,0 0-16 16,0 0-16-16,7 9 0 16,-7-9-496-16,0 0-112 0,0 0-16 0,0 0 0 15,0 0-2112-15,0 0-448 0</inkml:trace>
  <inkml:trace contextRef="#ctx0" brushRef="#br0" timeOffset="162548.41">17969 15564 17279 0,'0'0'768'0,"0"0"144"0,0 0-720 0,0 0-192 0,9-7 0 0,-2 2 0 16,-7 5 2000-16,6-6 368 0,0 0 80 0,-1 0 16 16,-5 6-528-16,7-7-96 0,-1-2-32 0,-1 2 0 0,2 2-576 0,-2-1-112 15,1 1-32-15,0 0 0 16,1 1-416-16,-1 0-96 0,1-1 0 0,-7 5-16 0,8-3-128 0,-1 1-32 15,-7 2 0-15,10-3 0 0,-1 2-80 0,-9 1 0 16,12 1-16-16,-12-1 0 0,0 0-144 0,0 0-32 16,8 7 0-16,-8-7 0 0,5 8-128 0,-5-8 0 15,5 11 144-15,-3-1-144 0,-2-2 0 0,0 2 0 16,2 0 0-16,-4 1 0 0,-2 1 0 0,-2 0 0 0,0 1 0 0,-1 0 128 16,-1 0-128-16,1-1 0 0,-1 0 0 0,3-1 128 0,-1-1-128 0,1-1 0 15,5-9 0-15,-4 8 0 0,4-8 128 0,-2 8-128 16,2-8 128-16,0 0-128 15,0 0 128-15,3 9-128 16,-3-9 128-16,0 0-128 0,10 5 336 0,1-2 0 16,0-2 0-16,2-2 0 0,-3 0-176 0,3-1-32 0,2-1-128 0,0 1 192 0,2-2-192 0,0-1 0 15,1 2 0-15,0 0 0 0,3-2 0 0,0 1 0 16,0 1 0-16,0-1 0 0,-2 1 0 0,-3 1 0 16,-3 0 0-16,1 1 0 0,-3-1 0 0,-1 2 0 15,-10 0 0-15,9-1 0 0,-9 1 128 0,0 0-128 16,0 0 0-16,0 0 144 15,0 0-144-15,0 0 0 0,0 0 0 0,0 0-176 32,0 0-304-32,0 0-64 0,0 0-16 0,-9 4 0 15,0-3-1360-15,0 2-288 0,0 0-48 0,-2 1-8832 0,2-1-1776 0</inkml:trace>
  <inkml:trace contextRef="#ctx0" brushRef="#br0" timeOffset="165068.84">12056 16852 9439 0,'0'0'416'0,"0"0"96"0,0 0-512 0,0 0 0 16,0 0 0-16,0 0 0 0,0 0 1008 0,0 0 96 0,-7-3 32 0,7 3 0 16,-7 0-48-16,7 0-16 0,-6-3 0 0,6 3 0 15,0 0-304-15,0 0-48 0,-8 0-16 0,8 0 0 16,-7 0-80-16,7 0-32 0,-7-2 0 0,7 2 0 0,0 0-32 16,-7 0-16-16,7 0 0 0,-6 0 0 0,6 0-96 0,-6 0 0 15,1-2-16-15,5 2 0 0,-8-1-48 0,8 1 0 16,-9-1 0-16,3 0 0 15,6 1 48-15,-6-2 0 0,6 2 0 0,-6-1 0 0,6 1-64 0,0 0-16 16,-8-3 0-16,2 1 0 16,0 1-32-16,6 1-16 0,-7 0 0 0,7 0 0 0,-6 0-80 0,6 0-16 15,-7 0 0-15,7 0 0 0,0 0-64 0,0 0-16 16,0 0 0-16,-8 2 0 0,3 2-128 0,5-4 128 16,0 0-128-16,0 0 128 0,0 0-128 0,0 0 0 15,0 0 0-15,0 0 0 0,0 0 0 0,0 0 128 16,0 0-128-16,0 0 0 0,0 0 208 0,0 0-32 15,0 0-16-15,0 0 0 0,0 0-16 0,0 0 0 0,0 0 0 16,0 0 0-16,0 0-16 0,0 0 0 0,10 2 0 0,0 0 0 16,1-1 32-16,0 0 0 0,1-1 0 0,0 0 0 31,1-1 32-31,1 1 0 0,1-1 0 0,0 0 0 0,2 1 16 0,-1-1 16 0,-1-1 0 0,1-1 0 16,-1 0-64-16,2 0-16 0,-2 0 0 0,2-1 0 15,0 0 0-15,-1 1 0 16,-3-2 0-16,-1 2 0 0,-1 1-144 0,-1-1 0 0,-1 0 144 0,-9 3-144 15,7-2 0-15,-7 2 144 0,0 0-144 0,0 0 0 16,0 0 128-16,0 0-128 0,0 0 0 0,0 0 0 16,0 0-144-16,0 0-144 0,0 0-32 0,0 0 0 31,0 0-576-31,0 0-128 0,0 0-32 0,0 0 0 16,0 0-1632-16,0 0-336 0,0 0-64 0</inkml:trace>
  <inkml:trace contextRef="#ctx0" brushRef="#br0" timeOffset="166818.18">12205 16839 7359 0,'0'0'656'0,"0"0"-528"0,0 0-128 0,0 0 0 0,0 0 1104 0,0 0 192 16,0 0 48-16,0 0 0 0,-2-7-448 0,2 7-96 15,-2-6-16-15,2 6 0 0,0 0-144 0,0 0-16 0,-7-6-16 0,3 2 0 16,4 4-112-16,-7-3-32 0,7 3 0 0,-7-3 0 31,-1 1 16-31,8 2 0 0,-9 1 0 0,2 1 0 0,7-2-144 0,-10 4-16 0,2-2-16 0,-1 1 0 16,0 1-112-16,1 0-32 0,0-1 0 0,0 1 0 15,0-1-32-15,0 0-128 0,-1 2 192 0,0-2-64 16,-2 0 192-16,1 0 48 0,0 0 0 0,0 0 0 0,0 1 80 16,1 1 0-16,-1-2 16 15,0 1 0-15,0 2 64 0,0-1 16 0,1 0 0 0,0-1 0 0,1 2-144 0,0 0-16 16,0 1-16-16,2 1 0 0,0 0-112 0,1 1-32 15,-1 0 0-15,4 0 0 0,-3 1-224 0,2-1 176 16,2 0-176-16,1 1 160 16,1 1-160-16,1 0 128 0,2 1-128 0,1 1 128 0,2-5-128 0,0 3 160 15,1 0-160-15,3 0 160 0,-2-1 32 0,3 0 16 16,0-1 0-16,1-1 0 0,2-1 64 0,0 0 16 16,2 0 0-16,0-1 0 0,0 0-16 0,-1-2 0 15,2-2 0-15,-2-1 0 0,3-1 32 0,-3-1 0 0,4-1 0 0,-3 0 0 16,0-1-96-16,1-1-16 15,0 0 0-15,-1-1 0 0,0 0 16 0,-2-3 0 0,-1 1 0 0,1-2 0 16,-1-1-16-16,-1-1 0 0,-3 0 0 0,1-1 0 16,-2 2 96-16,0-1 16 0,-3-1 0 0,0 0 0 15,-3 0-16-15,0-1 0 0,-3-1 0 0,0 0 0 16,-2 1-48-16,0-2-16 0,-2-1 0 0,-2 0 0 16,-1 1-64-16,0 0-16 0,-1 0 0 0,-1 2 0 15,-2 0-144-15,0 2 160 16,-1-1-160-16,0 2 160 0,0 1-160 0,-3 1 128 0,0 2-128 0,0 0 128 0,-1 2-128 0,1 1 0 15,0-1 0 1,0 2 0-16,0 1 0 0,1 0 0 0,-1 0 0 0,2 2 0 16,0 1 0-16,-1 1 0 0,-1 2-144 0,1 0 144 15,1 2 0-15,-4 2-128 0,3 0 128 0,-1 2 0 16,0 2-176-16,2-1 176 16,0 0-160-16,2 1 160 0,1 3-128 0,2-1 128 0,1-1 0 0,1 2-144 15,2-1 144-15,2-1 0 0,0 1-144 0,5-2 144 16,0-1 0-16,1 1-176 0,2 0 176 0,0-1-128 15,3-1 128-15,2-1 0 0,1 0-144 0,2-1 144 16,0-2 0-16,2-1 0 0,3 0 0 0,-1-2 0 16,-2-1 0-16,1-1 0 0,0-2 0 0,2-2 0 0,-4 0 0 0,2 0 0 15,0-2 0-15,1-1 128 0,-1-1-128 0,-1-1 0 16,-1-1 144-16,1 1-144 0,-1-1 128 0,1-1-128 16,-4-1 128-16,2-1-128 0,-1 0 128 0,-1-1-128 15,-1 0 160-15,-1-1-160 0,-1 0 192 0,-1-2-64 16,-1 0-128-16,-2 1 192 0,-3-1-48 0,-2 1-16 0,-1-2 0 15,-2 1 0-15,-2 4-128 0,0 0 128 16,-2-1-128-16,-2 1 128 0,-1 1-128 0,-1 3-144 16,-2 1 144-16,-2 3-208 15,-2 1-480-15,0 2-80 0,-1 1-32 0,1 2 0 16,-1 1-2656-16,0 4-512 0</inkml:trace>
  <inkml:trace contextRef="#ctx0" brushRef="#br0" timeOffset="167401.44">14162 16847 2751 0,'0'0'128'0,"0"0"16"0,0 0-144 0,0 0 0 15,0 0 0-15,0 0 0 0,-6 6 4752 0,6-6 928 16,0 0 176-16,0 0 32 0,0 0-3792 0,0 0-768 16,0 0-160-16,4 9-16 0,2-2-112 0,1-2-16 15,2-2 0-15,2 1 0 0,0-2-288 0,2-1-64 16,3 0-16-16,-1-1 0 0,1 0-176 0,0 0-32 16,1 0-16-16,-1 0 0 0,-1 1-144 0,2-2-32 0,-4 0 0 0,0 1 0 15,-1 0-128-15,-1 0-128 0,-2 0 192 0,0 1-192 16,-9-1 0-16,9 2 0 0,-9-2 0 0,9 3 0 15,-9-3-192-15,0 0-160 0,0 0-32 0,8 3 0 16,-8-3-1888-16,0 0-384 0,0 0-80 0</inkml:trace>
  <inkml:trace contextRef="#ctx0" brushRef="#br0" timeOffset="168187.16">14808 16616 10127 0,'0'0'448'0,"0"0"96"0,-2-8-544 0,2 8 0 0,0 0 0 0,-1-8 0 15,-3 2 3136-15,4 6 528 16,0 0 112-16,0 0 0 0,-2-7-1744 0,2 7-368 16,0 0-64-16,0 0 0 0,0 0-496 0,0 0-80 15,0 0-32-15,0 0 0 0,-9 3-304 0,9-3-64 16,-7 7-16-16,1 2 0 0,0 1-272 0,0 2-48 15,1 1-16-15,-1 2 0 0,1 3-16 0,0 0 0 16,2 0 0-16,0 2 0 0,-1 1-256 0,2 0 128 16,0 0-128-16,0-1 0 0,0-2 128 0,0 0-128 15,1-1 0-15,0 1 0 0,0-4 128 0,0 0-128 16,1-2 0-16,0-1 0 0,1-1 0 0,-1-10 128 16,2 8-128-16,-2-8 0 0,0 0 192 0,3 9-192 15,-3-9 192-15,4 8-192 0,-4-8 224 0,8 4-64 0,-8-4-16 16,8 2 0-16,1-2 48 0,0-1 16 0,-1-2 0 15,2-1 0-15,0-2 48 0,-1 0 16 0,1-2 0 0,0-2 0 16,0 0-80-16,1-3 0 0,0-1-16 0,0-1 0 16,-1 0-176-16,1-1 160 0,0 1-160 0,-1 0 160 15,-1-1-160-15,-2 2 192 0,-1 2-192 0,-1 1 192 16,1 0-192-16,-4 2 0 0,0 0 144 0,-1 3-144 16,-1 6 0-16,-1-6 0 0,1 6 0 0,0 0 128 15,-2-5-128-15,2 5 0 0,0 0 0 0,-6-4 0 16,-2 2 0-16,0 1 0 0,0 1 0 0,2 1 0 15,6-1 0-15,-8 5 0 0,-1-1 0 0,2 1-128 16,0 1 128-16,2 1-128 0,-1-2 128 0,2 3-128 16,-1 2 128-16,2 1 0 0,-1-1-144 0,0 1 144 0,2 1 0 0,1 0 0 15,1 0 0-15,1 0 0 0,1 1 0 16,0-1 0-16,2-1 0 0,-1 0 0 0,3 0 0 0,-1 0 0 16,2-2 0-16,0 1 0 0,0-1 0 15,2-2 0-15,1 0 0 0,-2 0 0 0,2-2 0 0,0-2 0 16,-2 2 0-16,1-1 128 0,-9-4-128 0,12 4 0 15,-1-1 0-15,0-1 128 0,0-2-320 0,-1 1-64 16,0-1 0-16,-10 0-16 16,12 0-624-16,-2 0-112 0,0-1-16 0,-1 1-16 15,-9 0-1424-15,10 0-288 0,-10 0-48 0,9 0-6416 16,-9 0-1280-16</inkml:trace>
  <inkml:trace contextRef="#ctx0" brushRef="#br0" timeOffset="168695.19">15292 17015 11055 0,'0'0'976'0,"0"0"-784"0,4-8-192 0,-4 8 0 16,5-6 3648-16,0-1 704 0,1 0 128 0,-1 1 16 16,-5 6-2704-16,7-7-528 0,1 1-112 0,-1 0-32 15,-7 6-208-15,10-5-32 0,0 0-16 0,-1 2 0 16,-9 3-288-16,8-2-64 0,-8 2-16 0,0 0 0 16,0 0-208-16,0 0-32 0,0 0-16 0,0 0 0 15,8 5-112-15,-8-5 0 16,0 0-128-16,4 10 192 0,-3-1-32 0,-3 0-16 0,-3-2 0 0,0 2 0 15,-3 1-144-15,0 0 0 0,1-1 0 0,-1 0 0 16,0-3 0-16,2 2 0 0,-2-1 0 0,1 0 0 16,2 0 0-16,0-1 0 0,5-6 0 0,-3 8 0 15,3-8 144-15,0 0 0 0,0 0 0 0,0 0 0 16,0 0 176-16,0 0 48 0,0 0 0 0,5 7 0 16,-5-7-64-16,7 3-16 0,2-3 0 0,0-1 0 0,0 0-160 15,2 0-128-15,2-1 144 0,-1-2-144 16,-1 1 128-16,1 1-128 0,0-2 0 0,0 2 0 0,-1-1 0 0,0 1 0 15,-1 0 0-15,0-1 0 16,0 1 128-16,0 1-128 0,-10 1 0 0,11-1 0 0,-1 0 0 0,-10 1-288 16,10-1 32-16,-3-1 16 31,-7 2-496-31,10-2-96 0,-10 2-32 0,9-1 0 0,-9 1-1696 0,0 0-320 0,10-2-80 0</inkml:trace>
  <inkml:trace contextRef="#ctx0" brushRef="#br0" timeOffset="169532.68">17341 16670 19695 0,'0'0'864'0,"0"0"192"0,-2-8-848 0,2 8-208 0,-3-6 0 16,3 6 0-1,0 0 576-15,0 0 64 0,0 0 0 0,0 0 16 16,0 0 656-16,0 0 128 0,0 0 32 0,0 0 0 15,0 0-384-15,-3 10-80 0,-1 1-16 0,2 1 0 16,0 4-288-16,0 0-48 0,-1 1-16 0,2 1 0 16,0 4-224-16,1-1-48 0,-2-2-16 0,0 1 0 15,1 0-112-15,-1-2-32 0,-1 0 0 0,1 0 0 16,2-2-80-16,-1-1-128 0,-1-2 176 0,1-2-176 0,1 0 176 0,0-3-176 16,0-8 160-16,0 9-160 0,0-9 208 0,0 0-48 15,0 0-16-15,0 0 0 0,0 0 96 0,0 0 16 16,0 0 0-16,0 0 0 0,0 0 112 0,0 0 16 15,0 0 16-15,9-5 0 0,-3-2-32 0,1-1-16 16,-1-2 0-16,1 1 0 0,1-2-128 0,0-2-32 16,2-2 0-16,2 0 0 0,1-1-64 0,0 1-128 15,0-2 176-15,0 1-176 0,-1 0 128 0,0 1-128 0,0 1 0 16,-1 3 0-16,0 3 0 0,-2 1 0 0,-3 2 0 16,-6 5 0-16,0 0 0 0,7-2 0 0,-7 2 0 15,0 0 0-15,0 0 0 0,0 0-144 0,0 0 144 0,0 0 0 16,-1 10-144-16,-1 0 144 0,-3-2-160 0,-1 2 160 15,-2 2 0-15,0-1 0 0,-1-1-128 16,-2 0 128-16,-1 0 0 0,0 0 0 0,0 1 0 0,2 0 0 16,2 0 0-16,0-1 0 0,1-1 0 0,2-1 0 15,2 0 0-15,3-8 0 0,0 0 0 0,0 11 0 16,3-1 0-16,-3-10 192 0,6 9-64 0,0-1-128 16,2-3 256-16,3 1-64 0,-1-2-16 0,2 0 0 15,0 2-176-15,1-3 0 0,0-1 144 0,1 1-144 16,-1-2 0-16,0 1 0 0,0-1 0 0,-1 1 128 15,0 0-400-15,1 1-80 0,-2-1-16 0,-2 0 0 16,1-1-592-16,-1 1-128 0,0 0-32 0,-9-2 0 16,10 3-1952-16,-10-3-384 0,10 3-64 0</inkml:trace>
  <inkml:trace contextRef="#ctx0" brushRef="#br0" timeOffset="169897.71">17735 16945 23951 0,'0'0'2128'0,"-1"-7"-1696"0,1 7-432 0,1-8 0 0,-1 8 1344 0,5-7 192 16,-5 7 48-16,0 0 0 0,5-6-816 0,-5 6-144 0,0 0-48 0,10-1 0 15,-10 1-64-15,10 2 0 0,-2 1-16 0,-1 2 0 16,-7-5-304-16,9 6-48 0,-2 1-16 0,-2 0 0 16,-5-7 0-16,3 8 0 0,-3-8 0 0,0 10 0 15,-1-1 16-15,-2 0 0 0,-1-2 0 0,-1 0 0 16,1 1 96-16,-1 1 16 0,0 0 0 0,1-2 0 15,4-7-16-15,-5 7 0 0,5-7 0 0,-5 6 0 0,5-6 208 0,0 0 64 16,0 0 0-16,0 0 0 0,0 0-96 0,0 0-16 16,0 0 0-16,6 8 0 0,-6-8-80 0,11 3 0 15,0-1-16-15,1-4 0 0,3 1-112 0,0-1 0 16,0 0-16-16,2-1 0 0,-1 0-176 0,3 0 0 16,-1-2 144-16,-1 0-144 0,0 1 0 0,-1-1 0 15,0 0 0-15,-2 2-128 16,-2-2-512-16,0 1-112 15,1 1-16-15,1-1 0 16,-3 1-1696-16,0-1-352 0,-1-2-64 0,-1 2 0 0</inkml:trace>
  <inkml:trace contextRef="#ctx0" brushRef="#br0" timeOffset="171106.8">18477 14229 15663 0,'0'0'688'0,"0"0"144"0,0 0-656 0,0 0-176 16,0 0 0-16,0 0 0 0,0 0 384 0,0 0 64 15,0 0 0-15,0 0 0 0,0 0 144 0,1-5 48 16,0 0 0-16,1-1 0 0,-2 6 384 0,3-5 96 16,-1-1 16-16,2 1 0 0,-4 5-240 0,4-5-64 15,1 1 0-15,-1 0 0 0,0 0-144 0,2 1-48 0,-1 0 0 16,1-1 0-16,0 2-80 0,2 0-32 15,-1 0 0-15,0 0 0 0,2-1-128 0,-1 1-16 16,0 1-16-16,-1 0 0 0,1 0 16 0,1 1 0 16,0 0 0-16,1 0 0 0,-2 1 0 0,1 1 0 15,0 0 0-15,0 2 0 0,0-1-96 0,0 1-16 16,0 1 0-16,0 0 0 0,0 2-96 0,0 1-32 16,-4-1 0-16,3 1 0 0,0 1 0 0,-2 1 0 15,0 1 0-15,0 4 0 0,0-1 32 0,-2 1 0 0,-2 0 0 0,1 2 0 16,-2 2 16-16,0 0 0 0,0-1 0 0,0 1 0 0,2 3-64 15,-3 0 0-15,0-1 0 0,0 2 0 16,2 2-128-16,1 0 160 0,-1 0-160 0,0 2 160 16,-1 0-160-16,0 1 0 0,0-1 0 0,0 2 0 0,-1-2 0 0,2 3 128 15,-1 1-128 1,0 1 0-16,0 1 0 0,0 0 128 0,0-1-128 0,2 1 0 0,0 1 0 16,-1 0 0-16,0-1 0 0,0 0 0 0,3 0 0 15,-3-1 0-15,1-2 0 0,0 3 0 0,1 2 0 16,1-1 128-16,0-1-128 0,0 1 0 0,-1-1 0 0,1 1 0 15,-2 0 128-15,2 0-128 0,-1-2 0 0,0 0 0 16,1-1 0-16,-2-1 0 0,-1 0 0 0,0 1 0 16,1 1 0-16,-3 1 128 0,-3-1-128 0,6 1 0 0,-3-1 0 0,0 1 0 15,-3 0 0-15,2 0 0 0,-1-3 0 0,0 0 128 16,0 0-128-16,0 0 160 0,-1-2-160 0,1 1 160 16,0 0-32-16,0 1 0 0,0-1 0 0,-1-1 0 15,1 0 0-15,0 0 0 0,-1 1 0 0,-1 0 0 16,1-2 48-16,1 2 0 0,0-2 0 0,-1 0 0 15,2-3-48-15,0 0-128 0,-1-2 192 16,0 1-64-16,1-1-128 0,1 1 128 0,-1-1-128 0,0 0 128 16,-1-1-128-16,2 0 160 0,0-1-160 0,2-1 160 15,-1-1-32-15,-1 0-128 0,0-3 192 0,0 2-64 16,2-2-128-16,0-1 128 0,-2-1-128 0,1-1 128 16,-1-1-128-16,0 0 0 0,-1-3 144 0,-1 1-144 0,2-9 0 0,-1 11 144 15,-1-3-144-15,-2-1 0 0,1-1 160 0,3-6-160 16,-7 7 128-16,2-2-128 0,5-5 128 0,-8 6-128 15,-1-2 128-15,2-1-128 0,-2 0 128 0,0-1-128 16,-2 0 0-16,1-1 128 0,-1-1-128 0,0 0 0 16,0 0 0-16,-3 0 0 31,1 0-352-31,-1 0-48 0,1-1-16 0,1 1 0 0,0 0-128 0,0-1-32 0,1 0 0 16,2 1 0-16,0-1-1376 15,2-3-288-15,0-1-48 0,3 1-8320 0,4 4-1664 0</inkml:trace>
  <inkml:trace contextRef="#ctx0" brushRef="#br0" timeOffset="172102.68">19547 14423 13071 0,'0'-12'576'0,"0"12"128"0,0-7-576 0,0 7-128 16,0-9 0-16,0 2 0 16,0 7-496-16,0-8-128 0,0 8-16 0,0-7-16 0,0 7 928 0,0-9 192 15,-1 1 48-15,1 1 0 16,-1-1 160-16,1 8 32 0,-1-8 16 0,1 8 0 0,-4-9 128 0,1 2 32 15,0 1 0-15,-3 1 0 0,0-1-80 0,-1 2-16 16,0 0 0-16,-3 1 0 0,-2-1-176 0,0 2-32 16,0-1-16-16,-1 1 0 0,0 1-224 0,-3 0-32 15,2 1-16-15,0 0 0 0,-2-1-80 16,1 1-16-16,1 1 0 0,-1-1 0 0,-1 0 192 0,2 1 48 16,-1 1 0-16,3 0 0 0,2 1 208 0,-1-1 32 15,1 2 16-15,2 1 0 0,-1-1-48 0,1 2-16 16,0-1 0-16,1 2 0 0,0-2-224 0,2 3-32 15,-1 2-16-15,2 0 0 0,-1-2-128 0,2 2-32 16,0 1 0-16,0 1 0 0,2 2 0 0,-1-1 0 0,0 0 0 16,1 2 0-16,0 1 0 0,1-1-16 0,-1 2 0 15,1 1 0-15,0 2 80 0,0 1 0 0,0 0 16 0,1 1 0 16,1 0-80-16,-1 1 0 0,-1 1-16 0,3 2 0 16,-2 0 16-16,3 2 0 0,-2-1 0 0,0 2 0 15,0 0-64-15,1 1-128 0,-2-1 192 0,0 1-64 16,0 1-128-16,-1 1 0 0,-1 0 144 0,1 0-144 15,0 0 0-15,0 0 128 0,0-1-128 0,1 0 0 16,0 1 0-16,0 1 0 0,0 1 0 0,0-1 128 16,0-1-128-16,0 1 0 0,-1 0 0 0,2 0 0 15,-1 0 0-15,-1 1 0 0,-3-2 0 0,2 0 0 0,-1-1 0 16,0 1 0-16,0 0 0 0,0 0 0 16,0-1 0-16,1-1 144 0,0 0-144 0,-1 1 160 15,-1 0-32-15,-1-1-128 0,1-1 192 0,0 1-64 16,0 2-128-16,0-2 160 0,1 0-160 0,0 2 160 0,-2 1-160 0,0 0 0 15,2 0 0-15,0-1 128 0,0 0-128 0,1 1 0 16,-3 1 144-16,2 1-144 0,1 0 0 0,0 2 0 16,0-1 0-16,1 1 0 0,0-3 0 0,0-1 128 15,1-1-128-15,1-1 0 0,0-1 0 0,2-2 0 16,-3 1 0-16,2-3 128 0,0-1-128 0,1-2 192 0,-2-1-64 16,1 0 0-16,0-4 0 0,1 0 16 0,-1-1 0 15,1-1 0-15,1 1-16 0,0-3-128 16,1-1 192-16,0 0-64 0,1 0 32 0,2 0 0 15,2-2 0-15,0-2 0 0,0 0-16 0,1 0 0 0,0 0 0 0,0 0 0 16,-1-3-16-16,2 2-128 0,-1 1 192 0,2-4-64 16,-1-1-128-16,0-1 160 0,0 0-160 15,-1-1 160-15,0 1-160 0,3-2 0 0,0 0 0 0,2-1 128 16,0-1-272-16,2 0-64 0,1-3-16 0,2 0 0 31,1-3-464-31,3 0-80 0,2-3-32 0,1 0 0 16,3 0-2016-16,1-1-384 0,0-1-96 0</inkml:trace>
  <inkml:trace contextRef="#ctx0" brushRef="#br0" timeOffset="173010.52">19854 14481 23439 0,'0'0'1024'0,"0"0"240"0,0 0-1008 0,0 0-256 0,0 0 0 0,0 0 0 0,-5 3 320 15,0 0 0-15,0 2 16 0,1 1 0 0,0 2 176 0,0 2 48 0,-1 1 0 0,0 2 0 16,0 2-32-16,1 2 0 16,-1 0 0-16,1 1 0 0,2 0-32 15,-3 0-16-15,2 2 0 0,1-1 0 0,-1-2-160 0,2 0-48 16,0-1 0-16,2 1 0 0,2-1-144 0,0-1-128 16,1-3 192-16,2 0-192 0,0-1 384 0,1-1-16 0,0-1-16 0,1-2 0 15,0 0 80-15,2-3 16 16,0 0 0-16,1-2 0 0,1-2-96 15,1-1-16-15,0-1 0 0,1-2 0 0,-1 0-64 0,-3-1-16 0,2-1 0 0,1-1 0 0,0-2 0 0,-1 1 0 16,0-2 0 0,-1-1 0-16,0-2-128 0,0-2-128 0,-1 1 144 0,0 0-144 15,-1-1 160-15,0 1-160 0,-2-1 160 0,1 0-160 0,-1 2 0 0,-2 2 128 16,-1 0-128-16,0 1 0 0,0 1 128 0,0 2-128 16,-2 0 176-16,-1 2-176 0,-1-1 240 0,0 6-64 15,0 0-16-15,0 0 0 0,0 0-32 0,0 0-128 16,0 0 192-16,0 0-64 0,0 0-128 0,0 0 0 15,-6 0 144-15,1 2-144 16,-1 3 0-16,1 0 0 0,-1 2 0 0,2 2 0 0,0 1 0 0,-1 1 0 16,1 2 0-16,1 1-128 15,-1 0 128-15,2 2 0 0,1-1 0 0,-1 1 0 0,2-1 0 0,0-1 0 16,2 1 0-16,-1-2 0 0,1-1 0 0,0 1 0 0,1 0 0 0,0 0 0 16,1-2-256-16,1-1 0 15,-1-1-16-15,3 2 0 16,-1-3-544-16,2-2-96 0,1 0-32 0,0-2 0 15,1 1-656-15,-2-2-144 0,-8-3-32 0,9 1-7552 0,1 0-1504 0</inkml:trace>
  <inkml:trace contextRef="#ctx0" brushRef="#br0" timeOffset="173839.65">20417 14827 14159 0,'0'0'624'0,"0"0"144"0,0 0-624 0,0 0-144 0,0 0 0 0,0 0 0 0,3-8 1728 0,0 1 320 16,-3 7 64-16,0 0 16 0,0 0-416 0,0-8-96 15,0 8-16-15,0 0 0 0,0 0-384 0,0 0-96 16,0 0-16-16,0 0 0 16,0 0-336-16,0 0-64 0,0 0 0 0,-6 4-16 15,1 3-304-15,0 1-64 0,1 0-16 0,-1 5 0 0,2 0-112 16,-2 1 0-16,1-1-16 0,0 0 0 0,-2 1-176 15,3-1 160-15,1-1-160 0,1 1 160 16,-1-2-160-16,0 0 0 0,1-1 144 0,0 0-144 0,1-1 0 0,0 0 0 0,1-1 0 0,2-1 128 16,-3-7-128-1,3 9-240-15,0-3 64 0,1 1 16 32,-4-7-1520-32,8 7-304 0,-1-1-64 0,-7-6-11776 0</inkml:trace>
  <inkml:trace contextRef="#ctx0" brushRef="#br0" timeOffset="174535.83">19904 15510 15711 0,'0'0'704'0,"3"-6"128"0,-3-3-656 0,0 9-176 0,0-8 0 0,0 8 0 0,1-8 1040 0,-1 8 176 15,0-6 48-15,0 6 0 0,0 0-48 0,0 0 0 0,0 0 0 0,0 0 0 16,0 0-304-16,0 0-64 16,0 0-16-16,-7 4 0 0,0 2-256 0,2 0-48 0,-2 4-16 15,1 0 0-15,-2 2-160 0,4 0-32 0,-2 0-16 16,3 2 0-16,0 0-112 0,0-1 0 0,1 0-16 0,1 0 0 15,0 0-176-15,1-2 192 16,2 0-192-16,0 0 192 0,1-2-16 0,-3-9 0 16,5 11 0-16,2-2 0 0,-2-2 128 0,3-2 16 15,1-1 16-15,-1-2 0 0,2-2-16 0,1 0-16 16,1-2 0-16,-1-1 0 0,0 0-16 0,-1-1 0 16,-1-4 0-16,2 0 0 0,-1 1-32 0,1-2-16 0,0-1 0 15,-1 0 0-15,0-2-64 0,-1 1-16 0,-1 0 0 0,1 0 0 16,-1-2-16-16,0 0 0 0,-2-2 0 0,0 3 0 15,-1 0 48-15,1 1 0 0,-4 2 0 0,1 2 0 16,-1-1-32-16,-2 8 0 0,0 0 0 0,0 0 0 16,0-8 64-16,0 8 16 0,0 0 0 0,0 0 0 15,0 0-112-15,-7 2 0 0,-1 3-128 0,3 1 192 16,-1 2-192-16,1 2 0 0,-1 1 0 0,2 1 0 16,-1 2 0-16,2 1 0 0,0-2 0 0,0 1 0 15,1 0 0-15,1 1 0 0,1-1 0 0,1-1 0 16,1-1-240-16,2-1 64 0,-2-2 16 0,3 0 0 15,-5-9-400-15,6 10-80 0,2-1 0 0,0-3-16 16,1-1-528-16,0-1-96 0,0 0-32 0,1 0 0 16,0-2-1856-16,1-1-368 0,-1-1-80 0,-2-1-3744 15,1-1-736-15</inkml:trace>
  <inkml:trace contextRef="#ctx0" brushRef="#br0" timeOffset="174829.51">20245 15698 16287 0,'9'-7'720'0,"-2"1"160"0,-2-2-704 0,1 1-176 15,-1-2 0-15,1 1 0 0,-1 0 1456 0,1 3 256 16,-2-2 48-16,2 2 16 0,0-1-272 0,0 1-48 0,-6 5-16 0,5-6 0 15,2 2-320-15,-7 4-64 0,0 0-16 0,8-3 0 16,-8 3-272-16,7 0-48 0,-7 0-16 0,0 0 0 16,0 0-272-16,7 8-64 0,-2 0-16 0,-1 1 0 15,-4 1-160-15,0 1-48 0,0 0 0 0,-4 1 0 16,1-1-16-16,1 0 0 0,-1-1 0 0,-2 0 0 16,0 1 112-16,-1-1 16 15,3 0 0-15,-1-1 0 0,-1-1 112 0,2 0 16 0,3-8 16 0,0 0 0 16,-2 9 64-16,2-9 16 0,0 0 0 0,2 7 0 15,-2-7-144-15,6 6-16 0,1-2-16 16,2 0 0-16,2-3-112 0,0 0 0 0,1-1-16 16,1-1 0-16,0 0-176 0,3-1 0 0,1 0 144 0,1 1-144 15,0-1-224-15,-1 0-112 0,0-2-32 0,-2 3 0 16,0 0-736 0,-1 1-160-16,-3 1-16 0,-1 0-16 0,-10-1-2048 0,8 3-416 0</inkml:trace>
  <inkml:trace contextRef="#ctx0" brushRef="#br0" timeOffset="175465.77">19845 16297 12895 0,'0'0'576'0,"0"-8"112"0,0 0-560 0,1 1-128 0,-1 7 0 0,2-9 0 0,0 0 3040 0,-2 9 576 16,3-8 112-16,-3 8 32 15,3-9-1904-15,-3 9-368 16,0 0-80-16,0 0 0 0,3-6-384 0,-3 6-80 15,0 0-16-15,0 0 0 0,0 0-272 0,0 0-48 0,0 0-16 0,0 0 0 0,0 9-160 0,0 1-48 16,0 1 0-16,-1 2 0 16,0 2-192-16,1 2-64 0,0 0 0 0,0 0 0 15,0-2-128-15,0 1 192 0,1-1-192 16,0 0 192-16,1-1-192 0,1-1 0 0,0 0 144 0,0-2-144 16,1-1 0-16,0-2 0 0,3-2 0 0,-7-6 128 0,0 0 0 15,9 7 16-15,1-3 0 0,1-1 0 0,0-3 16 0,8-4 160 16,-9 0-160-16,0-1-16 0,1-1 0 0,0-2 0 0,1-1 0 31,0-1-144-31,0-1 128 0,0-3-128 0,-1 1 128 0,0-2-128 0,0 0 0 16,-1-1 0-16,0-1 128 15,-2 1-128-15,1-1 128 0,-1 1-128 0,-1 1 128 16,0 3-128-16,-3 1 0 0,0 1 0 0,-1 3 0 0,-3 7 160 0,0 0-160 0,0-7 192 16,0 7-192-1,0 0 288-15,0 0-48 0,0 0-16 0,0 0 0 0,0 0-32 0,0 0 0 0,-7 1 0 0,7-1 0 16,-8 6-192-16,2 1 0 0,0 2 0 0,2 1 0 0,-1 2 0 0,2 1 0 15,0 2-128 1,1 0 128-16,0 0 0 0,1 2-128 0,0 2 128 0,0-3 0 0,1-1-288 0,0 1 48 31,1-1 16-31,1 1 0 16,2-2-400-16,-1-1-80 0,0-2 0 0,1 0-16 16,0-2-288-16,-4-9-48 0,7 10-16 0,-1-2 0 15,-6-8-1376-15,8 5-288 0,-8-5-48 0,10 3-6128 16,-10-3-1232-16</inkml:trace>
  <inkml:trace contextRef="#ctx0" brushRef="#br0" timeOffset="175874.31">20292 16467 9215 0,'4'-11'816'0,"-4"11"-656"0,6-9-160 0,-2 1 0 15,-1-1 2384-15,0 1 448 0,-3 8 96 0,5-9 16 16,-2 2-800-16,1 0-160 0,-4 7-16 0,5-7-16 16,-5 7-496-16,0 0-112 0,7-5 0 0,-1 3-16 15,-6 2-368-15,10-1-64 0,-10 1 0 0,9 1-16 16,0 2-160-16,-9-3-16 0,8 4-16 0,-2 3 0 15,-3 1-112-15,0-1-32 0,-3-7 0 0,0 9 0 16,-2 0-224-16,1 0-64 0,-1 0 0 0,0-1 0 16,2-8-80-16,-3 10-32 0,0-1 0 0,3-9 0 15,0 0-144-15,-1 10 0 0,1-10 144 0,4 10-144 0,-4-10 0 0,5 8 0 16,2-2 0-16,0 0 0 0,1-3 176 0,1 0-48 16,1 1 0-16,-1-2 0 0,1 0 64 0,-1 0 0 15,1 0 0-15,-1 1 0 0,-9-3-32 0,11 3 0 16,-2 0 0-16,-9-3 0 0,9 2 32 0,-9-2 0 15,9 6 0-15,-9-6 0 0,0 0 16 0,6 6 16 16,-6-6 0-16,0 0 0 0,3 9 0 0,-3-9 0 16,-2 9 0-16,2-9 0 0,-5 8 32 0,-2-2 16 15,-2 1 0-15,1-2 0 0,-2 0-48 0,0-1-16 0,-1 1 0 16,-1-1 0-16,0 0-208 0,1 0 176 0,2-1-176 0,-2 1 160 16,-1 0-160-16,1-1 0 0,2-1 0 0,0 0 0 15,0 1-192-15,2-2-128 16,7-1-32-16,-8-1 0 15,8 1-1632-15,-8-4-320 0,8 4-64 0,-5-6-15552 0</inkml:trace>
  <inkml:trace contextRef="#ctx0" brushRef="#br0" timeOffset="176877.77">20654 14094 11567 0,'0'0'512'0,"0"0"112"0,0 0-496 0,0 0-128 16,0 0 0-16,0 0 0 0,6 4 704 0,-6-4 128 0,0 0 32 16,0 0 0-16,6 4 400 0,-6-4 80 15,0 0 0-15,5 5 16 0,-5-5-176 0,6 3-32 0,-6-3-16 0,5 3 0 0,-5-3-128 0,8 3-32 16,-2 0 0-16,1-1 0 0,0-1-272 0,0 0-48 16,1 0-16-16,0 1 0 0,-1-1-96 0,2 1-32 31,0-2 0-31,1 2 0 0,-1 0-80 0,2 1-32 0,1-2 0 0,1 2 0 15,1 1-16-15,1-1 0 0,-2 2 0 0,0 0 0 16,1 0-48-16,2 1-16 0,-1 2 0 0,-1 0 0 0,1 0-80 16,0 2-32-16,-2 0 0 0,3 0 0 15,-1 1-208-15,-1 1 128 0,0 0-128 0,4 6 0 0,-2-1 144 0,-7-8-144 16,-1 1 128-16,1 2-128 0,0 1 160 0,-1 2-160 16,-2 0 192-16,0 2-192 0,-1-1 256 0,4 15-64 15,-2-2-16-15,-3-2 0 0,-2-1 64 0,0 1 16 16,1-1 0-16,0 1 0 0,-3 0-48 0,0 1 0 15,0 0 0-15,0 1 0 16,0-2-208-16,0 2 144 0,0 2-144 0,0 1 128 0,0 0-128 0,0 1 0 16,0 0 0-16,0 2 128 0,0 1-128 0,0 0 0 0,0 1 0 0,0-2 0 0,0-1 0 15,0 0 128-15,0 0-128 0,0 2 0 16,0 1 0-16,0-17 0 16,0 3 0-16,0 2 0 0,0 5 0 0,0-1 128 15,0 1-128-15,0 1 0 0,0 0 128 0,0 25-128 16,-3-12 0-16,2-2 128 0,1-4-128 0,0-1 192 0,-2-1-192 15,2-2 192-15,0 1-192 0,0-1 160 0,0 0-160 16,0-1 160-16,0-1-160 0,2 0 0 0,2 0 144 0,-3-1-144 16,-1-2 128-16,1 2-128 0,1 1 128 0,1-1-128 0,-2 0 0 0,0-1 144 15,0 0-144 1,1 2 0-16,0 0 160 0,0-1-160 0,0-3 128 0,0 1-128 16,-1-2 128-16,-1 1-128 0,0-3 0 0,1 1 128 0,0 0-128 15,0-1 0-15,0-2 144 0,1 2-144 0,0 0 0 16,0-2 128-16,-2-1-128 0,0 0 0 0,2 1 208 15,-1-2-16-15,-1-1-16 0,0-3 0 16,0 1 80-16,-1 0 0 0,0-2 16 0,0-2 0 16,1 0-80-16,-4-1 0 0,1 0-16 0,-1-1 0 15,-3-1-48-15,1 0 0 0,-1-2 0 0,-1 0 0 16,-1-1-128-16,1 0 192 0,-1-3-192 0,-1 0 192 16,-2-1-192-16,1 2 160 0,-3-1-160 0,1 0 160 15,0-2-160-15,0-1 0 0,0 2 0 0,-1-2 128 16,-1-1-496-16,0-1-96 0,-1 0-32 0,0-1 0 15,-2 0-2304-15,1-3-464 0,-2 1-80 0,-1 1-12608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2:35:27.715"/>
    </inkml:context>
    <inkml:brush xml:id="br0">
      <inkml:brushProperty name="width" value="0.05292" units="cm"/>
      <inkml:brushProperty name="height" value="0.05292" units="cm"/>
      <inkml:brushProperty name="color" value="#FF0000"/>
    </inkml:brush>
  </inkml:definitions>
  <inkml:trace contextRef="#ctx0" brushRef="#br0">1764 4486 11967 0,'-6'-9'1072'0,"6"9"-864"0,-5-8-208 0,1 3 0 0,-1-1 0 0,5 6 0 16,0 0 0-16,0 0 0 0,0 0 0 0,0 0 0 15,0 0 0-15,8-5-5280 0</inkml:trace>
  <inkml:trace contextRef="#ctx0" brushRef="#br0" timeOffset="33881.41">12520 4541 5519 0,'0'0'240'0,"0"0"64"0,0 0-304 0,0 0 0 16,0-7 0-16,0 2 0 0,0 5 2000 0,0 0 352 15,0-6 64-15,0 6 16 0,0 0-976 0,0 0-192 0,0 0-48 16,0 0 0 0,0 0-368-16,0 0-80 0,0 0 0 0,0 0-16 0,0 0-112 0,0 10-32 15,0 2 0-15,0 1 0 0,-2 2-128 0,1 0-32 16,1 3 0-16,0-1 0 0,-1 1-64 0,0 0-32 0,1-1 0 0,-2 0 0 31,0-2-192-31,1-2-32 16,0 0-128-16,0 0 192 0,1-2-32 0,0 0-16 15,0-4 0-15,1 1 0 0,0 0 32 0,-1-8 0 0,0 0 0 16,0 0 0-16,0 0-176 0,0 0 160 16,0 0-160-16,0 0 160 0,0 0-32 0,0 0-128 0,0 0 192 0,5-6-64 15,-3 1-128-15,2-3 0 0,1-1 0 0,-1-2 128 0,0-1-128 16,1 0 0-16,-1-1 0 0,1-2 0 16,-1 0 0-16,0-1 0 0,1-2 0 0,0 0 0 0,0 1 0 15,-1 0 0-15,0 1 0 0,1 0 0 0,-2 3 144 0,0 1 112 16,0 1 0-16,-1 2 16 0,0 2 160 0,0 0 16 15,-1 1 16-15,-1 6 0 0,0 0-80 0,0 0 0 16,0 0-16-16,0 0 0 0,0 0-144 16,-4 3-32-16,0 1 0 0,-1 2 0 0,-1 0-192 0,-1 4 128 15,0 1-128-15,1 2 0 0,-1 0 0 0,1 2 0 16,-1 0 0-16,0-1 0 0,1 1 0 0,0-2 0 16,2-2 0-16,-1 0 0 0,1 0 0 0,2-2 0 15,1-2 0-15,1 0 0 0,0-7 0 0,0 0 0 16,2 6 0-16,-2-6-160 0,0 0 160 0,0 0 0 15,7 2 0-15,-1-1 0 0,-6-1 0 0,8-1 0 16,-2 0 0-16,1 0-128 0,0-2 128 0,-2 2 0 16,-5 1 0-16,8 0 0 0,-2 1 0 0,-6-1 0 15,7 4 0-15,1 1 0 0,-1 1 0 0,2 1 0 16,-1 2 0-16,1 1 0 0,0 0 128 0,0 0-128 16,1 1 160-16,1-1-160 0,1-1 0 0,2-1 0 0,-1 1 0 0,-1-1 0 15,1-3 0-15,0 0 128 0,-1-3-128 0,-1-1 0 16,-1-2-176-16,-1-1-80 15,-2-2 0-15,-2 0-16 16,0-3-2304-16,-3 0-464 0</inkml:trace>
  <inkml:trace contextRef="#ctx0" brushRef="#br0" timeOffset="34321.49">12455 4511 3679 0,'0'0'320'0,"0"0"-320"0,0-5 0 0,0-2 0 15,-1 0 2384-15,1 1 416 0,0 1 80 0,2 0 0 16,-2 5-1056-16,0-6-224 0,0 6-32 0,0 0-16 15,0 0-32-15,0 0-16 0,0 0 0 0,0 0 0 16,-3 5-736-16,-3 3-128 0,2 0-48 0,1 7 0 16,1 1-304-16,0 3-64 0,1 2-16 0,2 1 0 15,2 0-208-15,0 1 144 16,1 1-144-16,3-1 128 0,1-2-1328 0,0-1-272 0,1-1-48 0</inkml:trace>
  <inkml:trace contextRef="#ctx0" brushRef="#br0" timeOffset="35903.4">12396 4492 4607 0,'0'0'192'0,"0"0"64"0,0 0-256 0,0 0 0 0,0 0 0 0,4-4 0 0,-4 4 1568 0,2-5 272 31,1-2 48-31,-1 1 16 0,0 1-800 0,1-1-144 0,1 1-48 0,-1-2 0 0,0 1 48 0,-2-1 0 16,1 1 0-16,2-1 0 0,-1-1-192 0,-1 2-48 15,0-1 0-15,1 2 0 0,-2-1-48 0,-1 6-16 16,1-5 0-16,-1 5 0 0,0-5-96 0,0 5-32 15,0 0 0-15,0 0 0 0,0 0-144 0,0 0-16 16,0 0-16-16,0 0 0 0,0 8-160 0,0 2-48 16,0 1 0-16,0 3 0 15,-1 1 0-15,0 3 0 16,-2 1 0-16,1 2 0 0,0 2-16 0,1 1-128 0,0 0 192 0,0-1-64 16,-1-2-128-16,0 0 128 0,1-1-128 0,0-1 128 0,0-2 128 0,1 1 0 15,-2-2 16-15,4-1 0 0,-2-3 48 0,0-1 16 16,0 0 0-16,0-4 0 0,0 0 48 15,0-7 16-15,0 0 0 0,0 0 0 0,0 0-16 0,0 0-16 16,0 0 0-16,0 0 0 0,0 0-48 0,0 0-16 16,5-6 0-16,0 0 0 0,1-5-80 0,1-1-16 15,1-3 0-15,2-2 0 0,1-3-208 0,0-2 176 16,0-3-176-16,0-2 160 0,0 0-160 0,0 0 0 16,1 2 0-16,-1 1 0 0,0 1 0 0,0 2 0 15,-1 1 0-15,1 4 0 0,-1 1 128 0,-1 3-128 16,-2 3 0-16,0 2 128 0,-2 1-128 0,0 2 128 15,-5 4-128-15,0 0 128 0,0 0-128 0,0 0 0 16,0 0 0-16,0 0 0 0,2 8 0 0,-2 1 0 16,-1 2 0-16,-4 3 0 0,-2 1 0 0,-2 3 0 15,-1 1 0-15,0 2 0 0,-1 1 0 0,-2-1-144 16,3-1 144-16,0-1-208 0,0-2 208 0,1-1 0 16,0-3-160-16,0-2 160 0,1-2 0 0,3-3 0 0,0 0 0 0,5-6 0 15,0 0 0-15,0 0 0 16,0 0 144-16,0 0-144 0,0 0 144 0,7 1-144 15,0-2 192-15,2 0-192 0,1 0 256 0,1 0-64 16,2-1-16-16,1 2 0 0,3 0 16 0,-1 2 0 16,-1-1 0-16,-1 1 0 0,1 0 0 0,0 1 0 15,0 3 0-15,0 0 0 0,-2 2 0 0,0 1 0 0,0 0 0 0,-1 0 0 0,0-1-192 0,-1 1 160 16,0 1-160-16,0 0 160 0,-2 0-160 0,1 1 0 16,0-1 144-16,-1-1-144 0,0-2 0 0,-2 1 128 15,1-1-128-15,0-1 0 0,-2 1 0 0,1-2 0 16,0 0 0-16,1 0-192 15,-2-2-352-15,0 1-80 16,2-2-16-16,0 0 0 0,0-1-1696 0,-1 0-352 0,1 2-64 16</inkml:trace>
  <inkml:trace contextRef="#ctx0" brushRef="#br0" timeOffset="73099.84">11143 7744 9951 0,'0'0'448'0,"0"0"80"0,0 0-528 0,2-5 0 15,-2 5 0-15,0 0 0 0,1-5 1408 0,-1 5 192 16,0 0 16-16,0 0 16 0,0 0-128 0,0 0-32 31,0 0 0-31,0 0 0 0,0 0-672 0,0 0-144 0,0 0-16 0,-2 6-16 16,1 0-176-16,-1 2-16 0,-1-1-16 0,2-1 0 16,1 2-48-16,0 1-16 0,-1-1 0 0,1 3 0 15,2-1-112-15,1-1-32 0,-1 0 0 0,1-1 0 0,2-1 0 0,1 1 0 16,1-2 0-16,-1-2 0 0,1 0 128 0,2 0 32 0,0-1 0 0,-1-2 0 15,1-1 0-15,1-1 0 0,1-1 0 0,1 0 0 16,1-2 720-16,-1 1 128 0,2-1 48 0,0-1 0 16,0 0-912-16,3-1-176 0,-2 1-48 0,3-2 0 31,-1 0-784-31,1 2-176 0,1-1-16 0,-1 2-16 0,3 1 864 0,0-1 0 0,0 1 128 0,0 1 0 0,-1-1 0 0,1 2 0 16,-3-1 0-16,0 4 0 0,-2-2 0 0,-1 1 0 15,-2 1 0-15,-1 1 0 0,-1 0-128 0,-1 2 128 16,-1 0-128-16,-2 1 128 0,0-1-128 0,-3 2 128 31,2 0-128-31,-2-1 128 0,0 1-128 0,-1-2 128 16,-1 1-128-16,-2-6 128 0,2 6-128 0,-1 1 0 15,1-2 0-15,-1 1 0 0,-1-6 128 0,0 0-128 16,0 0 0-16,0 0 128 0,0 0-128 0,0 0 0 16,0 0 0-16,0 0 128 0,0 0-128 0,0 0 0 15,0 0 0-15,0 0 128 0,0 0-128 0,6-1 128 16,0-2-128-16,-2-2 128 0,1 0-128 0,0-1 0 0,1 0 0 0,1-1 128 15,1 0-128-15,0 1 0 16,0-1 0-16,1 2 0 0,1-1 0 0,0 3-144 16,0 1 144-16,1 1 0 0,1 1 0 0,1 1-128 15,2 1 128-15,0 2 0 0,3 2 0 0,0-1-160 16,2 2 160-16,0 1-128 0,1 0 128 0,1 1 0 16,0-2 0-16,1-2 0 0,0 1 0 0,1-2 128 0,3-1 0 0,-1 0 0 15,-1-2 144-15,2-1 48 0,0-2 0 0,1-2 0 16,-1-1 16-16,2-3 16 0,0-2 0 0,-1-1 0 15,-3-1 32-15,-1-1 0 0,-2 0 0 0,-2-2 0 16,-2-1-16-16,-3-1 0 0,-2 2 0 0,-2 1 0 16,-1 2-176-16,-3-1-48 0,-3 0 0 0,-1 1 0 15,-2 2 48-15,-1 1 16 0,-1 3 0 0,-2 0 0 0,1 1-208 0,-3 0 176 16,-4 1-176-16,0 2 160 16,-1 1-480-16,-1 1-80 15,-2 0-32-15,0 4 0 0,-2 2-2016 0,-1 0-416 0,-1 2-80 16</inkml:trace>
  <inkml:trace contextRef="#ctx0" brushRef="#br0" timeOffset="74599.28">11714 8429 2751 0,'0'0'256'0,"0"0"-256"0,2-5 0 0,0-1 0 0,0 1 2896 0,1 0 544 16,-3 5 96-16,3-5 32 0,-1-2-1712 0,0 2-320 0,0-1-80 0,-2 6-16 16,4-5-240-16,-1-1-48 15,-1 1-16-15,-1 0 0 0,-1 5-336 0,0 0-64 0,1-4-16 0,-1 4 0 16,0 0-192-16,0 0-32 0,0 0-16 0,0 0 0 15,0 0-96-15,0 0-32 16,0 0 0-16,0 0 0 0,-2 8-160 0,0 1-16 0,0 2-16 0,-1 1 0 16,-3 2-160-16,2 1 0 0,0 1 144 0,2 0-144 15,0 1 0-15,1-1 0 0,0 1 0 0,1-1 0 0,0 0 0 0,2-1 0 16,2-1 0-16,2 0 0 0,-1-2 128 0,1-2-128 16,-1-1 128-16,1 0-128 0,2-1 240 0,0-1-32 15,1-2 0-15,1-1 0 0,0-1 112 0,1-1 0 16,0-2 16-16,0-1 0 0,1-1 32 0,0-3 0 31,-1-1 0-31,0-3 0 0,1-1-64 0,-1-2-16 0,0-1 0 0,0-3 0 0,0 0-80 0,-1-1-16 16,-2 0 0-16,0-2 0 0,-2 0-64 0,0 2-128 15,-2-2 176-15,-1 2-176 0,0 2 128 0,-1 2-128 0,-1 2 0 0,-1 1 0 16,0 2 256-16,-1 3-48 16,0-1-16-16,1 6 0 15,0 0 48-15,0 0 0 16,0 0 0-16,0 0 0 0,-5 5-240 0,1 2 0 15,-1 3 0-15,2 1 0 0,1 1 0 0,-2 1 0 0,1 2 0 0,2 0 0 16,0 1 0-16,1-2 0 16,0 0 0-16,1 0 0 0,1 2 0 0,1-2 0 0,0-2 0 0,-1 0 0 15,0-1 0-15,3-1 0 16,-1-2 0-16,2 0 0 0,-1-1-128 0,3-1 128 0,0-2 0 0,1 0 0 16,2-2-528-16,3-1 0 0,0-2 0 0,2 0 0 15,2-5-2080-15,2 1-400 0,1-3-96 0</inkml:trace>
  <inkml:trace contextRef="#ctx0" brushRef="#br0" timeOffset="75229.82">12134 8190 2751 0,'0'0'128'0,"0"0"16"0,0 0-144 0,0 0 0 0,0 0 0 0,0 0 0 0,-1-5 3184 16,1 0 592-16,1-1 128 0,-1 6 32 15,3-6-1920-15,2-1-384 0,0 1-80 0,2 1-16 0,0 1-256 16,2-1-48-16,1 0-16 0,1-1 0 0,0 1-160 0,0 0-32 16,0 1-16-16,1-1 0 0,-1 1-272 0,0 1-48 15,0-2-16-15,-2 3 0 0,-1 0-320 0,-2 2-64 16,-6 0-16-16,7 1 0 0,-7-1-16 0,5 4 0 15,0 2 0-15,-2 1 0 0,-2-1-32 0,-1 3-16 16,-1 2 0-16,-1 2 0 0,0 3-208 0,-3 1 128 16,1 1-128-16,-2 2 0 0,2 2 0 0,-1 1 128 15,-1 0-128-15,2 2 0 0,-1 1 0 0,1 2 0 16,-1 1 128-16,2-2-128 0,1 1 0 0,2-2 0 16,-1 0 0-16,2 1 0 0,1-1 0 0,1-1 0 0,1 0 0 0,0-2 0 15,1 0 160-15,-1 0-160 16,1 0 160-16,1-1-160 0,-3-1 192 0,2-1-64 15,-1-3-128-15,-1 0 192 0,1-2 32 0,-2 0 0 16,-1-1 0-16,-1-1 0 0,-2-1 80 0,0-1 16 0,-2-2 0 16,1 0 0-16,-1-2-112 0,-3 1-16 15,-1-2 0-15,-2-1 0 0,-1 0 16 0,0-2 0 0,-1 0 0 0,-1-1 0 16,-2-1-208-16,-1 1 176 0,0 0-176 0,-1-1 160 31,1-2-608-31,-2 0-112 0,1 0-16 0,-2-1-16 16,-1 0-2288-16,-1 1-448 0,0-2-80 0</inkml:trace>
  <inkml:trace contextRef="#ctx0" brushRef="#br0" timeOffset="75748.28">11486 8304 26719 0,'-3'-19'1184'0,"3"13"240"0,0-1-1136 0,0 0-288 15,-1 1 0-15,0-1 0 0,-2 2 736 0,0-1 96 16,-1 2 0-16,-1 1 16 0,0-3-624 0,-2 3-224 16,1-1 144-16,-2 2-144 0,0 1 0 0,-3 0 0 15,1 1 0-15,-1 1 0 0,-1 0 0 0,0 1 0 0,1 1-144 0,-2 0 144 16,2 0-192-16,1 1 64 15,1-1 128-15,1 0-208 0,3 0 208 0,5-3 0 16,-4 4 0-16,4-4 0 0,0 0-144 0,0 0 144 0,0 0-128 0,0 0 128 16,0 0 0-16,1 6 0 0,2 0 0 0,1-1 0 15,2 1 0-15,0-1 224 0,2 2-32 0,1 0 0 0,0 0 64 0,0 2 0 16,-1 0 0-16,-1 2 0 0,0 0 16 0,-2 3 16 16,-1 3 0-16,1 1 0 0,-5 3-48 0,0 3-16 15,0 3 0-15,-3 3 0 0,-2 1-224 0,1 4 144 16,-2-1-144-16,1 1 128 0,-1 0-128 0,1 0 0 15,0-2 0-15,1-1 0 0,0-2 128 0,0-3 0 16,2-1 0-16,0-2 0 0,1-1 336 0,1-2 64 16,0-2 16-16,1-2 0 15,0-1-64-15,1-2-16 0,1-2 0 0,2-2 0 0,0-1-144 0,3-3-16 16,-2-1-16-16,2-2 0 0,1 0-80 0,2-2-16 16,0-1 0-16,2-3 0 0,2-2-192 0,1-2 0 15,2-1 0-15,-1 1 0 16,2-2-1280-16,1 0-336 0,1-1-80 0,0-1-13728 0</inkml:trace>
  <inkml:trace contextRef="#ctx0" brushRef="#br0" timeOffset="76188.89">12605 8030 19343 0,'0'0'1728'0,"0"0"-1392"15,0 0-336-15,0 0 0 0,0 0 1552 0,0 0 240 16,0 0 64-16,0 0 0 0,1-5-320 0,1 0-48 0,2 2-16 0,3 0 0 16,2-2-400-16,2 1-96 15,0-1-16-15,1 1 0 0,2 0-368 0,2-1-80 16,-1 1 0-16,3-2-16 0,-1 2-304 0,2 1-64 15,-1-1-128-15,-1 1 192 0,0 0-192 0,-2 0 0 16,-1 2 0-16,-2 0 0 16,-2 0-448-16,-2 1-128 0,-1 0-16 0,-7 0-16 15,0 0-1952-15,0 0-400 0,0 0-80 0,0 0-5424 0,-8 3-1088 16</inkml:trace>
  <inkml:trace contextRef="#ctx0" brushRef="#br0" timeOffset="76345.66">12780 7963 7359 0,'0'0'656'0,"0"0"-528"0,-5-3-128 0,2-2 0 15,0 3 3648-15,3 2 704 0,-5-1 144 0,5 1 32 16,0 0-2096-16,-4 1-400 0,4-1-96 0,-5 3-16 15,2 2-832-15,-1 1-192 0,-1 2-16 0,2 1-16 16,1 1-368-16,0 1-80 0,-1 1-16 0,2 2 0 0,0 3-112 0,0 0-32 16,0 1 0-16,1-1 0 0,0 1-256 0,1 0 128 15,-1-1-128-15,1 0 0 0,0-2 0 0,2-2 0 16,-1-1 0-16,0-1 0 16,1-2-2304-16,2-2-560 0</inkml:trace>
  <inkml:trace contextRef="#ctx0" brushRef="#br0" timeOffset="78414.35">13653 8014 11967 0,'0'0'528'0,"0"0"112"0,0 0-512 0,6-5-128 0,-6 5 0 0,5-3 0 0,-5 3 1536 0,6-2 288 0,-6 2 48 16,5-4 16-16,-5 4-416 0,0 0-96 15,0 0-16-15,0 0 0 16,0 0-640-16,0 0-128 0,0 0-16 0,0 0-16 0,0 0-144 0,0 0-32 16,0 0 0-16,0 0 0 0,0 0-144 0,0 0-48 15,0 0 0-15,-5-2 0 0,-2 1 16 0,-1 0 0 0,1-1 0 0,-1 1 0 16,-1 0-80-16,0 1 0 0,0 0-128 0,-2 0 192 15,3 1-192-15,-2-1 128 0,-1 0-128 0,0 0 0 16,1 0 128-16,0 0-128 0,1 0 0 0,3 0 0 16,-1-1 192-16,3 1-64 0,4 0-128 0,0 0 192 15,-7-2 176-15,7 2 16 0,0 0 16 16,0 0 0 0,-6-3 64-16,6 3 16 0,0 0 0 0,0 0 0 0,0 0-80 0,0 0-16 15,0 0 0-15,0 0 0 0,0 0 0 0,0 0 0 16,0 0 0-16,0 0 0 0,0 0-176 0,0 0-32 15,0 0-16-15,0 0 0 0,0 0-160 0,3 7 160 16,-1 2-160-16,1 2 160 0,-1 2-160 0,1 3 128 16,-2 4-128-16,0 3 128 0,-1 1-128 0,-1 4 192 15,0 2-192-15,-3 4 192 0,2 2-64 0,1 1 0 16,0 2 0-16,0 0 0 0,1 2-128 0,0 0 0 0,0-3 0 16,1 1 0-16,0-3 0 0,1-1 128 15,3-3-128-15,-3-1 0 0,1-1 128 0,0-3-128 16,2 0 128-16,-1-2-128 0,1-2 144 0,-2 1-144 15,0-3 160-15,0-1-160 0,-1-1 176 0,-1-1-176 0,0-1 192 0,0-2-192 16,-2 0 176-16,0-2-176 0,0-1 160 0,-1 0-160 16,1-3 256-16,1 0-32 0,-3-2-16 0,2 0 0 15,1-7 48-15,-1 6 0 0,1-6 0 0,0 0 0 16,0 0-64-16,0 0-16 0,0 0 0 0,0 0 0 16,0 0 112-16,0 0 32 0,0 0 0 0,6-1 0 15,1-1-128-15,0 0-32 0,0-1 0 0,0-2 0 16,1 0-160-16,-2-1 0 0,2 0 0 0,1 0 128 15,0 1-128-15,0-1 0 0,1 1 0 0,1-1-176 16,-1 1-304-16,1-2-64 0,0 0-16 16,-1 2 0-16,1-1-2320 15,0 1-480-15,1-2-96 0</inkml:trace>
  <inkml:trace contextRef="#ctx0" brushRef="#br0" timeOffset="78935.38">14016 8171 6447 0,'-4'-13'272'0,"3"7"80"0,1 0-352 0,-3-2 0 16,2-2 0-16,1 1 0 0,1 1 4320 0,-1 1 800 0,0-1 144 0,3 1 48 15,-3 7-2064-15,0 0-416 0,0 0-80 0,0 0 0 0,0 0-2416 0,0 0-464 16,0 0-112-16,0 0-16 16,1 9 256-16,0 2 208 0,0 4-32 0,0 1-16 15,-2 4-160-15,0 2 0 0,2 3 144 0,-2 2-144 16,-1 2 0-16,2 1 0 0,0 0 0 0,0-1 0 15,0 0 0-15,0 0 0 0,0-2 0 0,1-2 128 16,-1-2-128-16,1-2 0 0,0-1 0 0,1-4 128 0,-1-4 0 0,1-2 0 16,1-3 0-16,-1 0 0 0,-2-7 176 0,0 0 32 15,0 0 16-15,0 0 0 0,0 0 320 0,0 0 64 16,4-8 16-16,1-2 0 0,-1-3-176 0,0-2-16 16,2-3-16-16,0-3 0 0,2-2-336 0,0-1-64 15,1 0-16-15,1-2 0 0,-1 1-128 0,2 1 0 16,-3 1 0-16,1 1 0 0,0 4 0 0,-2 3 0 15,0 2 0-15,0 2 0 0,-1 1-288 0,1 2 16 16,-2 2 0-16,2 2 0 16,0 1-576-16,-1 2-112 0,-6 1-32 0,8 1 0 15,0 0-1696-15,-2 1-320 0,0 1-80 0,-6-3-10528 0</inkml:trace>
  <inkml:trace contextRef="#ctx0" brushRef="#br0" timeOffset="79155.45">14044 8418 2751 0,'0'0'128'0,"0"0"16"0,0 0-144 0,0 0 0 0,0 0 0 0,0 0 0 0,0 0 5552 0,0 0 1072 16,0 0 224-16,0 0 32 15,5 6-4480-15,2 0-896 0,0 2-176 0,3 1-48 16,0 0-480-16,3 1-96 16,2 1-32-16,-1 1 0 0,1 0-96 0,2 0-32 0,-1 0 0 0,2 0 0 0,-2-1-128 0,1 0-32 15,-2 0 0-15,0-1 0 0,-2-1-224 0,0-1-160 16,0-2 192-16,0 1-192 15,2-2-224-15,-3 1-160 0,-1-2-16 0,-1-1-16 16,0 0-2848-16,0-1-576 0,6-3-128 0,-4-3 0 0</inkml:trace>
  <inkml:trace contextRef="#ctx0" brushRef="#br0" timeOffset="79737.7">14567 8110 6447 0,'0'0'576'0,"0"0"-576"0,0 0 0 0,-4-4 0 0,-1 0 3024 0,1 0 496 16,4 4 112-16,0 0 16 0,-4-3-1776 15,4 3-336-15,0 0-80 0,0 0-16 0,-4-4-304 0,4 4-64 16,0 0-16-16,0 0 0 15,0 0-288-15,0 0-64 0,0 0-16 0,4-6 0 0,-4 6-112 0,4-4 0 16,1 0-16-16,2 1 0 0,1 0-64 0,-1 1-16 16,2 0 0-16,2 0 0 0,-1-1-96 0,3 1-32 15,3 0 0-15,-1-2 0 0,2 1-96 0,-1 0 0 16,1-2-16-16,0 1 0 0,2-1-64 0,-1 1-16 16,-4 0 0-16,-1 0 0 0,-1 0-16 0,-1 2 0 15,-2-2 0-15,-1 2 0 0,2 1 96 0,-5 0 16 16,-5 1 0-16,6 0 0 0,-6 0-32 0,5 3 0 15,-1 4 0-15,0 0 0 0,-3 0-32 0,0 3 0 0,1 3 0 0,-2 3 0 16,-1 1-192-16,0 3 0 16,-1 2 0-16,0 3 0 0,-1 2 0 0,1 3 0 0,0 3 0 0,1 1 0 15,0 0 0-15,0 0 0 0,1 1 0 0,2 0 0 16,0-1 0 0,0 0 0-16,2 1 0 0,-1-1 0 0,-1-2 128 0,1-2-128 15,1 0 0-15,-1-1 144 0,0-2-144 0,1 0 128 0,-2-3-128 0,0-1 128 16,1-2 0-16,1-3-128 0,-2 0 192 0,-1-1-64 0,0-3 48 15,0-1 0-15,0-2 0 0,-1-1 0 0,-1-1 16 16,0-4 16-16,1-5 0 0,-3 5 0 0,-2-2 64 0,0 0 16 16,-2 1 0-1,1-2 0-15,-2-2-80 0,-1 0-16 0,-1 0 0 0,-1 1 0 0,-2 0-192 0,0 0 128 16,-2-1-128-16,0 1 0 16,-1 0-320-16,-1 0-176 0,-2 2-16 0,3-1-16 15,-3 0-2752-15,2-1-560 0</inkml:trace>
  <inkml:trace contextRef="#ctx0" brushRef="#br0" timeOffset="80791.67">15546 8169 4607 0,'0'0'400'0,"0"0"-400"16,7-5 0-16,-1 0 0 0,1-1 3184 0,2 1 544 15,2-1 112-15,-1 1 32 0,-2-1-1296 0,2 0-256 16,0-2-48-16,0 1-16 0,0 2-528 0,-1 0-128 16,-1 1 0-16,-3 0-16 0,2-1-800 0,-2 1-144 15,-2-1-48-15,-3 5 0 0,0 0-112 0,0 0-32 16,0 0 0-16,0 0 0 0,-5-2-96 0,-4 0-32 16,-2 1 0-16,-2 1 0 0,-2 2-320 0,-3 0 0 15,-2 2 0-15,0-1 0 0,-1 1-224 0,1 2 32 16,0 0 16-16,2 0 0 0,3-2 176 0,0 1-192 15,3-1 192-15,2 1-192 0,3-1 192 0,0-1 0 16,1-1-144-16,6-2 144 0,0 0 0 0,0 0-144 16,0 0 144-16,0 0 0 0,0 0-144 0,0 0 144 15,0 0 0-15,0 0-144 0,0 0 144 0,0 0 0 0,0 0 0 0,3 6 0 16,-3-6 0-16,0 0 0 0,5 5 160 0,2 2-160 16,-4 0 0-16,2-1 128 15,-2 3-128-15,0 0 0 0,1 1 0 0,-2 2 0 0,0 2 128 0,-1 3-128 16,-1 4 0-16,0 2 0 0,-1 2 0 0,0 5 0 15,-1 3 160-15,-2 2-160 0,0 2 160 0,0 2-160 16,0 0 0-16,1 1 128 0,0-2-128 0,-1 0 0 0,1-2 0 0,1-3 0 16,0-1 128-16,1-2-128 0,-1-2 192 0,2-1 0 15,0-3 0-15,2-2 0 0,-1-2 176 0,1-4 16 16,0-1 16-16,1-2 0 0,1-2-16 0,-1-2 0 16,0-2 0-16,2-1 0 0,-5-6 0 0,6 3-16 15,1-1 0-15,1-2 0 0,0-2-48 0,3-1 0 16,3-2 0-16,-2 0 0 0,1 0-192 0,1-1-128 15,3-1 128-15,-1 0-128 0,0-1 0 0,-1 0 0 16,0 2 0-16,2-1 0 16,-1-1-1056-16,1 1-288 0,-3 0-48 0,0 0-10448 15,0 2-2080-15</inkml:trace>
  <inkml:trace contextRef="#ctx0" brushRef="#br0" timeOffset="81458.86">15972 8428 4607 0,'0'0'192'0,"1"-4"64"0,-1-3-256 0,0 2 0 0,0 5 0 0,0-6 0 0,1 1 4144 0,-1 5 784 15,1-6 144-15,-1 6 48 0,0 0-2720 0,0 0-544 16,0 0-96-16,0 0-32 0,0 0-816 0,0 0-160 0,0 0-48 0,-3 8 0 15,0 2-368-15,-1 2-80 16,1 1 0-16,1 1-16 0,0 1-240 0,0 0 0 16,2-1 0-16,2 3 0 0,0 1 0 0,-1-2 144 15,2-1-144-15,3 0 128 0,-1-2 0 0,2-1 0 16,0-1 0-16,2-1 0 0,0-2 192 0,1-2 16 0,1-1 16 0,1-3 0 16,0-2 80-16,0-2 16 15,1-3 0-15,2 0 0 0,-1-4-160 0,0-2-32 0,1-1 0 16,-1-2 0-16,-1-3-80 0,-1-1-32 0,-1 0 0 0,-1-1 0 15,0-2-16-15,0 2-128 0,-2-1 192 0,-2 0-64 16,-1 1-128-16,-2 3 0 16,-1 0 0-16,-1 4 128 0,-1 2 16 0,-1 1 0 0,0 2 0 0,0 1 0 0,1 6 176 0,0 0 48 15,0 0 0-15,-6 0 0 0,0 2-240 0,0 3-128 16,2 0 160-16,0 2-160 0,-1 2 0 0,2 1 0 16,0 1 0-16,0 1 0 0,1 2 0 0,1 0 0 15,2 1 0-15,0-1 0 0,0 1 0 0,2-2 0 16,0 2 0-16,1-2 0 0,1 0 0 0,0 0 0 15,1 1 0-15,0-3 0 0,1-3 0 0,-1 0 0 16,1-1 0-16,1-1 0 0,2 0 0 0,-2-2 0 0,0-2 0 0,1 1 0 31,1-1-416-31,1-1-128 0,-1-2-32 0,2-1 0 16,0-2-1888-16,0 0-384 0,-1-3-80 0,1 0-16 0</inkml:trace>
  <inkml:trace contextRef="#ctx0" brushRef="#br0" timeOffset="82074.67">16528 8041 11967 0,'0'0'1072'0,"0"0"-864"0,0 0-208 0,0 0 0 0,-4-3 1408 0,0-1 224 16,4 4 48-16,0 0 16 15,-4-4 160-15,4 4 16 0,0 0 16 0,0 0 0 0,0 0-448 0,4-5-96 16,-4 5 0-16,5-5-16 16,1-1-400-16,1 0-80 0,3 1-16 0,1 0 0 0,1 0-144 0,2 0-48 31,0 0 0-31,0-1 0 0,0 1-144 0,1-1-48 0,-1 1 0 0,0 0 0 16,-2 2-160-16,2 1-32 0,-1 0-16 0,-2 1 0 15,-1 1-64-15,-3 1-16 0,-1 1 0 0,-1 2 0 16,1 3 0-16,-3 2 0 0,1 1 0 0,-2 1 0 15,-1 1 16-15,0 2 0 0,-1 1 0 0,0 4 0 0,0 2-176 16,0 0 0-16,0 1 0 0,0 1 0 0,0 1 0 16,0 3 0-16,-1-1 128 0,0 1-128 0,0 1 0 0,0 1 0 15,-1 0 0-15,2 1 128 0,0 0-128 0,0-1 0 16,2 0 0-16,-1 0 0 0,0-2 0 0,1-2 0 16,0-2 0-16,1-1 0 0,0-1 160 0,-1-2 0 15,0-1 0-15,0-3 0 0,-1-3 176 0,0 0 48 16,-1-2 0-16,0-1 0 0,-1-1 0 0,0-2 0 15,-1 0 0-15,0-1 0 0,-1 1-128 0,-2-2 0 16,-1 2-16-16,-1-2 0 0,-3-1-96 0,-1 2-16 16,-2-1 0-16,-1 1 0 0,-3 1-128 0,-2 0 160 0,-2-1-160 0,-1 1 160 15,-2-1-416-15,0 1-64 16,0-1-32-16,1 3-12592 0,1 1-2528 0</inkml:trace>
  <inkml:trace contextRef="#ctx0" brushRef="#br0" timeOffset="89253.37">9395 8446 8927 0,'0'0'384'0,"0"0"96"0,1-7-480 0,0 2 0 0,0-1 0 0,0 1 0 16,0-1 1552-16,0 1 224 0,1-2 32 0,-1 1 16 15,1 0-352-15,0 1-64 16,0-1 0-16,-1 2-16 0,-1 4-464 0,3-6-96 0,-2 1 0 0,0 0-16 0,-1 5-16 0,0 0 0 16,1-4 0-16,-1 4 0 0,0 0-176 0,0 0-48 15,0 0 0-15,0 0 0 0,0 0-192 0,0 0-32 16,0 0-16-16,0 0 0 0,0 0-160 0,0 9-48 15,0 1 0-15,-1 2 0 0,0 2-128 0,0 1 0 32,-1 2 0-32,1 2 0 0,0 0 0 0,1 2 0 0,-3 1 0 0,3-1 0 0,0 1-144 0,1 1 144 15,1-1 0-15,0-1 0 0,1-2-128 0,0-2 128 16,0 0 0-16,2-2 0 0,0 0 0 0,1-3 0 0,-1-1 0 0,2-2 0 16,0-3 208-16,2-1 48 15,0-2 16-15,1-1 0 0,0-2 368 0,1-1 64 16,1-1 0-16,0-3 16 0,0-2-192 0,1-2-32 15,1-1-16-15,-1-1 0 0,0 0-48 0,0-2-16 16,-1-3 0-16,-1 1 0 0,1 0-16 0,-3-3 0 16,0-2 0-16,-1 1 0 0,-2 1-128 0,1-1-16 0,-2 3-16 0,1-1 0 15,-3 2-112-15,-1 0-128 0,-1 1 176 0,-1 2-176 16,-1 2 160-16,0 1-160 0,0 2 128 0,-1 0-128 16,-1 1 0-16,-1 2 0 0,4 4 0 0,0 0 0 31,-4-2-736-31,4 2-32 0,-6 0 0 0,6 0 0 0,-5 1-1744 15,1 1-368-15,4-2-64 0</inkml:trace>
  <inkml:trace contextRef="#ctx0" brushRef="#br0" timeOffset="89488.61">9653 8399 3679 0,'0'0'320'0,"-5"-2"-320"15,0 0 0-15,5 2 0 16,0 0 4080-16,0 0 736 0,-4-1 160 0,4 1 16 0,-3-1-2752 0,3 1-576 16,0 0-96-16,0 0-32 0,0 0-640 0,0 0-128 15,0 0-16-15,0 0-16 16,7-2-336-16,2 0-64 0,1-1-16 0,1 1 0 0,0 0-96 0,1 0-32 0,-1 0 0 0,0-1 0 16,0 0-192-16,1 0-128 15,2 0 128-15,-3 0-208 16,-3 0-1904-16,0 0-368 0,-1-1-80 0</inkml:trace>
  <inkml:trace contextRef="#ctx0" brushRef="#br0" timeOffset="89724.22">9295 8451 19343 0,'0'0'1728'0,"0"0"-1392"16,0 0-336-16,-1-5 0 0,1-1 1856 0,0 6 288 16,4-3 64-16,0-1 16 0,2-2-1424 0,1 2-288 15,1-2-48-15,2 2-16 0,0-1 144 0,1 2 32 16,1 0 0-16,1-2 0 0,-3 2-384 0,2 1-80 16,2 0-16-16,-3 1 0 15,1 0-2176-15,-1 1-432 0</inkml:trace>
  <inkml:trace contextRef="#ctx0" brushRef="#br0" timeOffset="90182.35">10124 8569 28559 0,'0'0'2544'0,"0"0"-2032"16,0 0-512-16,0 0 0 0,0 0 416 0,0 0-16 15,0 0 0-15,0 0 0 0,0 0 112 0,6-4 0 16,1-1 16-16,3 1 0 0,1-1-96 0,5 1-32 0,-3 0 0 0,2 0 0 15,1 0-272-15,-1 0-128 0,2-1 128 0,-2 1-128 32,0-1-288-32,1 1-144 0,-1 0-16 0,-1 0-9216 15,0 2-1856-15</inkml:trace>
  <inkml:trace contextRef="#ctx0" brushRef="#br0" timeOffset="90355.48">10286 8699 18431 0,'0'0'816'0,"0"0"160"0,0 0-784 0,0 0-192 16,-6 0 0-16,6 0 0 0,0 0 2528 0,0 0 464 16,0 0 80-16,0 0 32 0,0 0-2048 0,0 0-416 15,8-2-64-15,1-1-32 0,2 1-64 0,0 0-16 16,3-1 0-16,2-1 0 0,-2 1-272 0,2-1-48 16,1-1-16-16,0 0 0 0,2-1-304 0,0 0-64 15,1-1-16-15,1-1-9568 16,1 1-1920-16</inkml:trace>
  <inkml:trace contextRef="#ctx0" brushRef="#br0" timeOffset="90654.52">10969 8295 32191 0,'0'0'1424'0,"-3"-5"304"0,1-2-1392 0,-1 0-336 0,2 1 0 0,0 0 0 16,1 2 384-16,0 4 0 0,0 0 0 0,0 0 0 16,0-6 544-16,0 6 112 15,0 0 32-15,0 0 0 0,0 0-496 0,0 0-80 0,0 0-32 0,0 0 0 0,0 0-144 0,0 9-48 16,1 2 0-16,-1 2 0 16,0 3-48-16,0 0-16 0,0 2 0 0,1 2 0 0,0 1-208 0,2 2 0 15,-2-1 0-15,1 0 0 0,-2 0 0 0,1 0 0 16,1-1 0-16,0-2 0 0,0 0 0 0,0-1 0 15,0-2 0-15,0 0 0 16,0-3-464-16,-1-1-192 0,1-2-48 0,0-1-10992 16,0-2-2192-16</inkml:trace>
  <inkml:trace contextRef="#ctx0" brushRef="#br0" timeOffset="90906.26">10787 8773 30287 0,'0'0'1344'0,"0"0"272"0,0 0-1296 0,0 0-320 15,0 0 0-15,0 0 0 0,0 0 576 0,0 0 64 16,0 0 0-16,0 0 0 0,7 0 80 0,2-2 32 0,-1 1 0 0,3 0 0 16,1-1-288-16,2 0-48 0,2-1-16 0,2-1 0 15,1 0-272-15,0-2-128 0,1 2 128 0,0 0-128 0,1-1 0 0,-1 2 128 16,-1-2-128-16,-2 2 0 15,1 1 0-15,-2 0-192 0,0 1 0 0,-1 1 16 32,-3 0-2320-32,-1 2-448 0,-2 1-112 0</inkml:trace>
  <inkml:trace contextRef="#ctx0" brushRef="#br0" timeOffset="91331.72">10834 9110 32479 0,'0'0'1440'0,"-11"-4"288"0,2-2-1376 0,1 1-352 16,0-1 0-1,8 6 0-15,-3-8 992 0,2-1 128 0,1 1 32 0,0 8 0 0,7-10-512 0,-1 4-112 16,1-2-16-16,1 0 0 0,0 0-512 0,3 2 0 16,1-1 0-16,2 2 0 0,-1 0 0 0,0 2 0 0,-1 1 0 0,0 1 0 15,-1 0 0-15,0 2 0 0,-2 2 0 0,-1 4 0 16,-3 0 128-16,0 3-128 0,-2 2 0 0,-2 3 0 15,-2 1 128-15,-2 3-128 16,-4 2 0-16,-1 1 0 0,1 2 0 0,-3 0 0 0,-1-1-160 0,-5 8 160 16,2-8-144-16,2-2 144 0,1-3 0 0,2-4 0 15,3-2 0-15,1-3 0 0,5-9 0 0,0 0 144 0,0 0 256 0,0 0 48 32,0 0 16-32,0 0 0 0,8 1 96 0,2-2 16 0,2-1 0 0,2-3 0 0,3-1-576 15,1-2 0-15,4 1 0 0,3 0 0 0,1-1 144 0,0 0-144 16,0-1 0-16,-8 4 144 0,2-1-144 0,1 0 0 15,-1-2 0-15,-4 2 0 0,2 0 0 0,-1 2 0 16,-1-1 0-16,-3 2 0 0,2 1 0 0,-2 1 160 16,-1 0-160-16,-1 1 160 0,-3 1-336 0,-2 0-64 15,-6-1-16-15,6 3 0 16,-6-3-1744-16,0 0-368 0,2 7-64 0,-1 1-8464 0,-1-8-1712 16</inkml:trace>
  <inkml:trace contextRef="#ctx0" brushRef="#br0" timeOffset="159872.1">13105 17718 3679 0,'0'0'320'0,"0"0"-320"0,0 0 0 0,0 0 0 15,0 0 768-15,0 0 96 0,0 0 16 0,0 0 0 16,0 0-656-16,0 0-224 0,0 0 144 0,0 0-144 15,0 0 0-15,0 0 0 0,0 0 0 0,0 0 0 16,6 6 0-16,-6-6 0 0,5 3 0 0,1-1 0 16,-1 0 0-16,2-1 0 0,1 0 0 0,1 0 0 15,1-1 0-15,1 0 0 0,11-1 0 0,0 1 0 16,0-1 0-16,1 1 128 0,3 0-128 0,1 1 128 16,0-1 0-16,1-1-128 0,0-1 192 0,0 0-64 0,0 0-128 0,0-1 128 15,1 0-128-15,3 1 128 0,1 1-128 0,1 2 160 16,2 2-160-16,3 2 160 0,3-1-16 0,3-1 0 15,2-2 0-15,-2 0 0 0,-2-1-144 0,2 0-144 16,0 2 144-16,3 0-208 0,2 1 208 0,6 0 0 16,5 1 0-16,-2-2 0 15,-2-3 0-15,1 0 0 0,0 0 0 0,5 2 0 0,0 2 0 0,4-1 0 16,1-2 0-16,-2-1 0 0,-6-2 0 0,3 2 0 16,1 2 0-16,3 1 0 0,4 1 0 0,0-1 0 0,-7-3 0 15,0 1 0-15,-1 0 0 0,2 4 0 0,2 0 0 0,1-2 0 16,-1 0 0-16,-2-2 0 0,-3-1 0 0,0 2 0 15,2 3 0-15,2-1 0 0,4 0 0 0,-3 0 0 16,-6-5 128-16,-1 1-128 0,-2 0 144 0,-1 2-144 16,0 4 352-16,1-1-32 0,-1-1 0 0,-6 0 0 15,-3-2 0-15,-4-1 0 0,-5 0 0 0,-2 1 0 16,-3 0-144-16,-1 1-48 0,-1 0 0 0,-5 2 0 16,-4-2-128-16,-2 1 128 0,-1 0-128 0,-2 0 128 15,-2-1-128-15,-4 0 160 0,-4 0-160 0,-8-2 160 16,8 5-384-16,-8-5-80 0</inkml:trace>
  <inkml:trace contextRef="#ctx0" brushRef="#br0" timeOffset="160565.79">13067 18032 6447 0,'13'0'576'0,"5"-1"-576"0,2 0 0 0,2 0 0 0,5 1 320 0,3 0-32 16,1 1-16-16,4 1 0 0,1 1-32 0,1-1-16 15,2 0 0-15,-2 0 0 0,1 0-224 0,2 1 0 16,3-2 0-16,4 1 0 0,4 0 0 0,3 1 0 16,1 1 0-16,0-1 0 0,0 0 128 0,1 0-128 15,2-1 0-15,4-1 0 0,4 0 0 0,2 1 0 16,1 0 0-16,-1-1 0 0,-5 1 128 0,6-1-128 16,4 0 0-16,3 1 0 0,1 0 320 15,-2-1-16-15,-2 0-16 0,2-1 0 0,6 0 224 0,1 1 32 0,1 1 16 0,-2-2 0 16,-3-2-256-16,3 1-48 0,2 0-16 0,-1 0 0 31,-4 0 16-31,-2 0 16 0,-4-1 0 0,2 1 0 0,1 0 144 0,-4-1 32 0,-3 1 0 0,-6 0 0 16,-6 0-32-16,-3 0 0 0,0 0 0 0,-3 0 0 15,0 0 64-15,-5 1 16 0,-4 0 0 0,-3 0 0 16,-4 0-144-16,-4 0-32 0,-5 0 0 0,-3-1 0 16,-4 0 0-16,-3-1 0 0,-3 0 0 0,-1 0 0 15,-2 0 16-15,-9 2 0 0,9-3 0 0,-3-1 0 16,-6 4-16-16,6-5-16 0,-6 5 0 0,4-8 0 15,-4 8-80-15,3-9-16 0,-2 2 0 0,-1 7 0 0,-1-9-80 0,1 9-128 16,-3-9 176-16,1 1-176 0,2 8 0 0,-3-7 0 31,3 7 0-31,-3-6 0 0,3 6-496 0,0 0-144 0,-5-5-48 0</inkml:trace>
  <inkml:trace contextRef="#ctx0" brushRef="#br0" timeOffset="171057.74">18065 18241 27231 0,'0'0'1216'0,"0"0"240"0,0 0-1168 0,0 0-288 16,0 0 0-16,0 0 0 0,0 0 192 0,0 0 0 15,0 0-16-15,0 0 0 0,0 0-176 0,0 0 128 16,5-8-128-16,2 1 128 0,2 2-128 0,1 0 0 15,0 0 0-15,1-1 0 0,1 1 0 0,0-1 0 0,0 1-144 0,2-1 144 32,1 1-432-32,-1-2-16 0,0 3-16 0,0-2 0 15,-1 3-496-15,-1 0-80 0,0 0-32 0,0 1 0 16,0 1-1120-16,-1 1-240 0,-11 0-32 0,16 3-16 16,-16-3 528-16,15 6 96 0,-15-6 32 0,16 5 0 0,-1 1 1504 0,-15-6 320 15,15 5 0-15,-15-5 0 0,17 8 1664 0,-3-2 272 16,-14-6 64-16,15 5 16 0,-15-5-336 0,0 0-64 15,18 7-16-15,-18-7 0 0,18 3-880 0,-18-3-176 0,18 1-32 0,-1 0-16 16,-4-2-368-16,0 1-128 0,0-1 0 0,2-1 0 31,0-2-1920-31</inkml:trace>
  <inkml:trace contextRef="#ctx0" brushRef="#br0" timeOffset="171169.58">18847 18153 21247 0,'0'0'944'0,"13"-2"192"0,-3-1-912 0,-10 3-224 15,10-1 0-15,-10 1 0 0,10-2 1568 0,-10 2 272 16,0 0 48-16,0 0 16 0,0 0-832 0,12 0-176 15,-12 0-16-15,0 0-16 0,12 1-576 0,-12-1-112 16,16 4-32-16,-3-2 0 16,0 2-1568-16,0-3-320 0,3-1-64 0</inkml:trace>
  <inkml:trace contextRef="#ctx0" brushRef="#br0" timeOffset="171643.1">20295 17807 27647 0,'-2'-11'2448'0,"1"4"-1952"0,-4 0-496 0,5 7 0 15,-3-8 1168-15,1 1 144 0,2 7 32 0,0 0 0 16,0 0-448-16,0 0-96 0,0 0-16 0,0 0 0 16,0 0-288-16,-4 8-64 0,1 2-16 0,1 3 0 15,1 3-112-15,-1 1-32 0,-1 2 0 0,1 3 0 32,-2 1-64-32,-1 0-16 0,1 0 0 0,0 0 0 0,-2-1-192 0,2-1 144 0,-1-1-144 0,2-1 128 15,-3-1-128-15,3 0 0 0,0-3 0 0,0 1 0 31,-2-2-320-31,2-1-80 0,1-1-32 0,-1-1 0 0,2-2-2080 16,1-9-432-16,0 0-64 0</inkml:trace>
  <inkml:trace contextRef="#ctx0" brushRef="#br0" timeOffset="172036.1">20288 17814 29487 0,'-8'-9'1296'0,"8"9"288"0,-5-6-1264 0,0 2-320 16,5 4 0-16,-7-2 0 0,7 2 1296 0,0 0 208 15,0 0 32-15,0 0 16 0,-1 10-1056 0,4 1-224 16,2 0-32-16,1 2-16 0,1 1-96 0,3 3 0 16,1 0-128-16,1 1 192 0,2 0-192 0,2 0 128 15,2-1-128-15,1-2 0 0,-2-2 128 0,0-1-128 0,2-1 0 0,2-1 144 16,-4-2-144-16,3-3 0 16,1-2 0-16,1-1 128 0,1-2-128 0,-2-1 0 0,1-2 0 15,0-1 0-15,-1-3 0 0,-1-1 0 0,-2-3-160 0,-1-3 160 16,-3 0-192-16,-2-3 192 15,-2-4-208-15,0-2 80 0,-1-2-80 0,0-1-16 0,-2-3 0 0,-1 2 0 16,-3 0 80-16,-1 4 16 0,-3 1 0 0,-1 4 0 16,-2 1 416-16,0 5 96 0,0 4 0 0,-2 3 16 15,1-1 176-15,5 6 48 0,0 0 0 0,-8 4 0 16,2 1-368-16,0 5-80 0,2 4-16 0,-1 2 0 16,2 0-160-16,-1 3 0 0,0 3 0 0,2 0 0 15,-1 1-160-15,1 0 160 16,2 0 0-16,-1 0-144 0,1-1 144 0,0 1 0 15,0-3 0-15,1-1-128 0,0-4-192 0,1 0-16 16,0-3-16-16,0-2 0 16,-2-10-1344-16,3 8-272 0,-3-8-48 0</inkml:trace>
  <inkml:trace contextRef="#ctx0" brushRef="#br0" timeOffset="172288.66">21026 17402 36623 0,'0'0'1616'0,"0"0"352"0,0 0-1584 16,0 0-384-16,0 0 0 0,0 0 0 0,0 0 0 0,0 0 0 0,0 0-192 0,0 0 192 16,0 0 0-16,0 0 0 0,0 0 144 0,0 12-16 15,0 0 32-15,-2 4 16 0,-1 0 0 0,1 2 0 16,-2-1-176-16,1 2 192 0,-1 1-192 0,-1-1 192 15,1-3-192-15,0 2 0 0,-1-1 0 0,3-1 0 16,-2-3-272-16,-1-1-96 0,0-1-16 0,0 0 0 31,1-2-2144-31,-1-1-432 0,0-3-96 0</inkml:trace>
  <inkml:trace contextRef="#ctx0" brushRef="#br0" timeOffset="172698.74">20823 17586 28799 0,'0'0'1280'0,"0"0"256"0,0 0-1232 0,0 0-304 16,0 0 0-16,0 0 0 0,5 4 0 0,2 1 0 16,1-2 0-16,3-1-144 0,3-2 400 0,4 0 96 15,1-1 16-15,3-1 0 0,2-3-192 0,1 1-48 16,0-3 0-16,-1 0 0 0,1-3-128 0,-2-1 128 0,-1-2-128 0,0-2 128 16,-4 1 0-16,0-2 0 15,-4-1 0-15,-2 1 0 0,-1-1 192 0,-2 4 16 0,-2 2 16 0,-2 2 0 16,-1 1 256-16,-4 8 48 0,0 0 16 0,0 0 0 15,0 0 32-15,0 0 0 0,0 0 0 0,-8 5 0 16,0 4-448-16,-1 3-96 0,-1 3-16 0,-1 4 0 16,-1 2-144-16,-1 2 0 0,-1 0 0 0,3 0 0 15,2-1 0-15,0-1 0 0,2-2 0 0,2-3 0 16,4-2 0-16,1 1 0 0,1-4 0 0,1-3 0 16,-2-8 0-16,0 0 0 0,7 5 0 0,2-4 0 15,1-3 352-15,2-3-16 0,1-2 0 0,0-2 0 0,1-4-16 0,2-2-16 16,0 0 0-16,1 2 0 0,-2 1-96 0,1 3-16 15,0 1 0-15,-3 3 0 0,-3 1-64 0,0 3-128 16,-1 2 176-16,-9-1-176 0,11 6 240 0,-1 0-64 16,-1 0-16-16,-1 3 0 0,1 0-160 0,-1 0 0 15,0 1 0-15,-1 0 0 16,1-1-512-16,0-2-144 0,1-1-32 0,0-1 0 16,2-3-2640-16,2-2-512 0</inkml:trace>
  <inkml:trace contextRef="#ctx0" brushRef="#br0" timeOffset="173502.77">21894 17971 28559 0,'0'0'2544'0,"0"0"-2032"16,0 0-512-16,10-5 0 0,3 0 240 0,3-3-48 0,0-1-16 0,2 0 0 15,1-4-176-15,2 0 0 0,2-2-160 0,-4-2 160 16,-1-1 0-16,0-2 160 0,-2-2 0 0,1 0 0 15,-3 1 48-15,-2 1 16 0,-1 1 0 0,-2 4 0 16,-3 2 176-16,-2 2 48 0,-2 2 0 0,-2 2 0 16,0 7 480-16,-3-3 96 0,3 3 32 0,-9 1 0 15,-1 3-496-15,-1 3-112 0,-4 5 0 0,-3 5-16 16,-2 2-432-16,-1 3 0 0,-3 1 0 0,-2 2 0 16,0 0 0-16,3 1 0 0,1-1 0 0,5-1 0 15,2-2 0-15,5-1-144 0,3-1 144 0,3-3 0 16,4-2-128-16,4-2 128 0,2-2 0 0,5-1 0 0,0-3 0 0,6 0 0 15,3-3 0-15,2 0 0 0,2-4 0 0,2-2 0 16,1-3 0-16,1-3 0 16,1-1 0-16,2-6 128 0,1-3-128 0,3-7 0 0,1-4 160 0,4-4-160 15,0-3 160-15,1-1-160 0,-2-4 0 0,-3-4 128 16,-3-2-128-16,-5 1 0 0,-4 3 0 0,-5 3 128 16,-2 4-128-16,-4 3 0 0,-4 5 400 0,-3 5-16 15,-2 5 0-15,-3 2 0 0,-2 4 352 0,-1 2 64 16,-2 1 16-16,-1 4 0 0,-2 1-304 0,7 4-64 15,-9 0-16-15,-2 2 0 0,0 2-304 0,0 4-128 0,0 2 128 16,-3 4-128-16,-1 4 0 0,-1 3 0 0,1 4 0 16,-2 3 0-16,0 3 0 0,0 2 0 0,1 0-176 0,0 2 176 15,2 1 0-15,2-2-128 0,2-2 128 0,2-2 0 16,2 0 0-16,4-2-128 0,0-4 128 0,4 0 0 31,1-1-560-31,2-4-16 0,3-6-16 0,2-1 0 16,2-3-816-16,5-4-176 0,2-1-16 0</inkml:trace>
  <inkml:trace contextRef="#ctx0" brushRef="#br0" timeOffset="173803.16">22657 17841 22575 0,'0'0'992'0,"0"0"224"0,0 0-976 0,0 0-240 0,-8-1 0 0,8 1 0 0,-8 0 1552 0,8 0 272 16,0 0 48-16,0 0 16 16,0 0-656-16,0 0-128 0,0 0-16 0,0 0-16 0,0 0-352 0,0 0-64 15,4-10-16-15,0 1 0 0,3-1-192 0,1-1-32 16,3-2-16-16,3-1 0 0,0-2 32 0,1 0 0 15,0-3 0-15,0 1 0 0,-1-1-176 0,-2 2-48 16,-2 3 0-16,-1 2 0 0,-5 2 0 0,0 2 0 16,-4 8 0-16,0 0 0 0,-1-5 240 0,1 5 32 15,-8-3 16-15,-1 3 0 0,-2 2-192 0,-2 3-48 32,-4 5 0-32,-1 2 0 0,-3 3-128 0,1 1-128 0,0 3 144 0,2 1-144 0,0-2 0 0,1 1 0 0,3 0 0 15,2 0 0-15,4-1 0 0,0 0 0 0,2-2 0 0,3 1 0 31,2-2 0-31,3 0 0 0,0-1-160 0,2-1 160 32,3-1-416-32,2-2 0 0,2-4 0 0,3 0 0 15,4-3-720-15,2-2-144 0,2-3-16 0,3-2-16 16,3-5-2272-16,5-2-464 0,4-3-96 0,0-3-7888 0</inkml:trace>
  <inkml:trace contextRef="#ctx0" brushRef="#br0" timeOffset="174277.15">23080 17745 12895 0,'0'0'1152'0,"9"-1"-928"0,-9 1-224 0,0 0 0 16,0 0 2656-16,0 0 480 0,0 0 112 0,0 0 16 0,0 0-1328 0,-3 10-256 15,-3-1-48-15,0 2-16 0,-3 1-784 0,1-1-144 16,-3-1-48-16,0 1 0 0,0 1-256 0,1-1-64 16,1-1-16-16,-3 0 0 0,-1 0 32 0,1 0 16 15,1-2 0-15,1 0 0 0,0-1 160 0,2-2 16 16,8-5 16-16,0 0 0 0,0 0-160 0,0 0-16 16,0 0-16-16,0 0 0 0,0 0-128 0,9-9-32 15,0-2 0-15,2 0 0 0,2-2-16 0,2-3-16 16,-2-4 0-16,2-1 0 0,1-1 16 0,0 0 0 0,2-1 0 15,-2 3 0-15,0 4-176 0,0 1 0 0,-1 3 144 0,0 5-144 16,-3 1 0-16,0 4 0 0,-2 2 0 0,-10 0 128 16,12 5 128-16,-2 3 16 0,-2 2 16 0,-5 2 0 15,0 1-80-15,0 2-16 0,0 0 0 0,-2 1 0 16,-2 1-48-16,1-1-16 0,0 0 0 0,0-1 0 16,-1 0-128-16,1-3 0 0,0-1 0 0,0-1 0 15,0-10 0-15,2 8 0 0,-2-8 0 0,0 0 128 16,0 0-128-16,9 5 0 0,0-4 0 0,1-3 0 15,1-3 0-15,1-1 0 0,3-3 0 0,3-2 128 16,1-3-128-16,4-3 0 0,3-4 0 0,-1 0 0 16,0-1 0-16,-2 1 0 0,-3 2 0 0,-2 2 0 0,-4 4 0 15,-1 3 0-15,-1 3 0 0,-2 3 0 0,-1 2 0 16,-9 2 0-16,11 2 0 0,-11-2 0 0,8 8 304 0,-3 0-32 16,0 3 0-16,-1 2 0 0,-1-1-112 0,-1 1-32 15,0 0 0-15,-2 2 0 0,0 2-128 0,0-2 0 16,0 0 0-16,0-2 128 0,0 0-288 0,2-1-64 15,0-2-16-15,1-1 0 16,-3-9-608-16,7 8-128 0,-7-8-32 0,12 2-11328 16,1-3-2256-16</inkml:trace>
  <inkml:trace contextRef="#ctx0" brushRef="#br0" timeOffset="175507.29">23858 17772 35007 0,'0'0'3120'0,"0"0"-2496"0,0 0-496 0,0 0-128 15,0 0 144-15,11 2 16 0,-1-1 0 0,1-2 0 16,1-1-160-16,1-3-176 0,0-1 48 0,2-3 0 16,-1-2 128-16,1-2-128 0,2-4 128 0,-2 1-128 15,-1-1 128-15,-1-1 0 0,0-4 0 0,-2 2 0 16,-1 1 0-16,-5 3 128 0,0 0-128 0,-3 5 176 15,-2 2 224-15,-4 3 48 0,-1 1 16 0,-2 2 0 0,-4 3 320 0,0 4 64 16,0 5 16-16,-2 2 0 0,-2 4-608 0,-2 1-112 16,1 4-16-16,0 3-128 0,0 2 0 0,-2 2 0 15,0 0 0-15,1-2 0 0,3 0 0 0,-1-2 0 16,3-2 0-16,4 1 0 0,2-4 0 0,4 0-192 16,2-3 48-16,2 0 16 0,1-2-192 0,4-2-16 15,3-2-16-15,2-3 0 16,3-2-560-16,3-4-112 0,1-4-32 0,0-2 0 15,2-3-608-15,2-2-112 0,-1-3-16 0,4-3-16 16,0-2 144-16,2 0 48 0,0-5 0 0,2 0 0 16,1 0-480-16,-6 0-80 0,-1 0-32 0,-3 4 0 15,-5 3 1312-15,-4 5 256 0,-6 2 48 0,-1 5 16 0,-5 5 2640 0,0 0 544 0,0 0 96 0,0 0 32 16,-8 2-720-16,-1 1-144 0,-2 4-16 0,-2 2-16 16,-2 1-1152-16,-1 1-240 0,2 1-32 0,-2 1-16 15,0-1-192-15,-1 1-32 0,2 0-16 0,1 1 0 16,-1-1-160-16,2-1 160 0,2 0-160 0,2-1 160 0,3-1 288 0,1-2 48 15,5-8 16-15,0 0 0 0,0 0-16 0,0 0 0 16,0 0 0-16,10 0 0 16,1-4-16-16,1-1 0 0,2-3 0 0,2-3 0 0,3-2 48 0,1-4 16 15,1-1 0-15,2-2 0 0,2-2-272 0,-2 1-48 16,-1 1-16-16,-2 4 0 0,-3 1-80 0,-1 6-128 16,-3 1 176-16,-2 3-176 0,-2 3 384 0,-9 2-16 15,9 2-16-15,-3 4 0 0,-6-6 160 0,6 12 48 16,-2 0 0-16,-1 1 0 0,0 3-336 0,-1-2-64 15,0 0-16-15,-1 1 0 0,-1-2-144 0,2-1 0 0,-2-1 0 16,1 0 0-16,2 0 0 0,-1-2 0 0,-2-9-144 0,5 7 144 16,-5-7-400-16,0 0 16 0,9 4 16 0,0-3 0 31,0-2-448-31,1-3-80 0,0-2-32 0,1-4 0 16,0 0-256-16,2-3-48 0,2-4-16 0,3-2 0 15,0-5-208 1,2-3-32-16,2-2-16 0,2 0 0 0,2-2-560 0,-1 1-112 0,-1 0-32 0,-3 4 0 15,-2 2 1200-15,-2 3 240 0,-3 3 64 0,-3 2 0 0,-5 0 1920 0,0 3 384 0,-3 2 64 0,-1 0 32 16,-1 1 528-16,-2 0 96 0,-3 2 32 0,-1 0 0 16,2 0-432-16,3 8-64 0,-5-5-32 0,5 5 0 15,-8-4-1072-15,8 4-224 0,-8 3-32 0,2 2-16 16,-2 3-352-16,-1 3-128 0,-1 2 0 0,-1 4 0 16,-1 0 0-16,-1 5 0 0,-2 3-128 0,0 3 128 0,-1 2-320 0,1-3 32 15,1 0 16-15,2-2 0 16,1-1-704-16,1-1-144 0,0-1-32 0,3-2 0 15,0-1-272-15,3-4-64 0,0-4-16 0,3-2 0 16,1-9-304-16,0 0-64 0,0 0-16 0,0 0 0 16,0 0-160-16,11 2-48 0,-2-3 0 0,1-5 0 31,-4-5 880-31,1-1 160 0,1-1 32 0,-2 0 16 16,-1 1 336-16,-3 1 64 0,-2 0 16 0,0 3 0 0,0 2 1728 0,0 6 336 0,0 0 80 0,0 0 16 15,-3-6 704-15,3 6 144 0,0 0 16 0,0 0 16 16,0 0-1040-16,0 0-192 0,0 0-64 0,0 0 0 15,7-4-704-15,3 0-128 0,1 1-48 0,4 0 0 16,2-1 64-16,2 0 16 0,0 0 0 0,1-2 0 16,2 1 224-16,0-2 64 0,-1-2 0 0,-1-1 0 15,-1-3-64-15,-2 0-16 0,1 0 0 0,-3 0 0 16,-1-2-144-16,-3 3-32 0,-3 1 0 0,-1 2 0 16,-3 2-64-16,-4 7-32 0,3-8 0 0,-3 8 0 15,0 0 16-15,0 0 0 0,0 0 0 0,-8-3 0 16,-1 3-144-16,1 4-32 0,0 2 0 0,-1 3 0 15,1 4-128-15,2 1-176 0,0 1 48 0,3 2 0 16,2-1 0-16,1 1 0 0,2-1 0 0,1 0 0 16,2-1 128-16,0-2 0 0,1 0-144 0,0 0 144 0,1-1 0 15,-1-1 0-15,1-1 0 0,1-1 0 0,-3 0 0 0,0-1 0 16,-5-8 0-16,3 10 128 0,-3-10 272 0,0 9 48 16,0-9 16-16,-6 7 0 0,0 0 320 0,-3 0 64 15,-1-2 16-15,-2 2 0 0,-2 0-352 0,-3 0-64 16,-3 1 0-16,-2-2-16 0,0 0-432 0,-3-2 0 15,-1-2 0-15,-2-1 0 16,0 1-2832-16,-2-2-608 0</inkml:trace>
  <inkml:trace contextRef="#ctx0" brushRef="#br0" timeOffset="176029.48">22112 18475 17503 0,'0'0'1552'0,"-9"-4"-1232"16,3 2-320-16,6 2 0 0,-9-2 960 0,2 1 144 15,7 1 32-15,-10 1 0 0,3 0-1136 0,-1 1 0 16,-1 0-160-16,9-2 0 0,0 0 768 0,-6 5 160 16,6-5 16-16,0 0 16 0,0 0 336 0,0 0 64 0,6 8 16 0,5-3 0 15,2-2-192-15,5 0-48 16,5-3 0-16,5-3 0 0,8 0-80 0,12-2-32 0,11-3 0 0,9-1 0 15,7 0-288-15,-31 4-48 0,8-2-16 0,11-1 0 16,10-1-320-16,7-2-64 0,9-3 0 0,7 0-128 16,3-1 144-16,4-1-144 0,4 0 0 0,3 0 144 15,3 2-144-15,-4 1 0 0,-5 0 0 16,-3 1 128-16,-1 1-128 0,79-8 0 0,-46 7 0 0,-30 3 0 16,-21 1 0-16,-14 4 128 0,-9 1-128 0,-10 0 0 15,-6 1 0-15,-9 1 0 0,-9 1 0 0,-6 0 0 16,-7 0-432-1,-12 0-160-15,0 0-48 0,0 0 0 0,-9-4-1616 0,-6 0-336 0,-7 1-64 0</inkml:trace>
  <inkml:trace contextRef="#ctx0" brushRef="#br0" timeOffset="176423.19">22584 18549 11055 0,'-49'2'976'0,"11"-1"-784"0,-8 0-192 0,-4 0 0 0,0 0 2176 0,3 1 400 0,1-1 80 0,6 1 16 16,3 1-304-16,4-1-48 0,5 1-16 0,1 0 0 31,4 1-256-31,4-1-64 0,2-1-16 0,5 2 0 0,2 0-624 0,10-4-128 0,0 0-32 0,0 0 0 16,0 0-640-16,7 7-128 0,4-3-32 0,4-1 0 15,0-1-224-15,6-2-160 0,0-3 192 0,8-1-192 16,5-3 160-16,9-2-160 0,9-2 128 0,9-2-128 15,8-2 0-15,2-1 128 0,-3 0-128 0,8-2 0 16,11 0 160-16,-38 8-160 0,11-2 192 0,7-3-192 16,8-1 0-16,6-1 0 0,8 1 0 0,1-2 0 15,1 1 0-15,83-14 0 0,-28 9 0 0,-29 4 0 0,-24 3 0 0,-14 3 0 16,-10 2 0-16,-7 2 0 0,-7 1 0 0,-7 3 0 16,-6 1 128-16,-8 1-128 15,-6-1 0-15,-6 2 0 0,-8 0 0 0,-4 1 0 0,-10 0-288 0,0 0-16 16,0 0 0-16,0 0 0 0,-9-1 48 0,-1 0 16 15,-1 1 0-15,-2 0 0 16,-1-1-256-16,-2 1-48 0,1 0-16 0,-1-1 0 16,1 0-2368-16,0-2-464 0</inkml:trace>
  <inkml:trace contextRef="#ctx0" brushRef="#br0" timeOffset="-213543.63">2948 16065 4607 0,'0'0'192'0,"0"0"64"0,-7-6-256 16,3 1 0-16,4 5 0 0,-2-8 0 0,-1 0 4192 0,2 0 800 16,0 0 144-16,1-2 48 0,2-2-3248 0,1-3-640 15,-3 0-128-15,3-2-16 0,1-2-336 0,0-2-64 16,-2-2-16-16,-1 0 0 0,-1-1-144 0,-1 1-16 0,-3 0-16 0,-1 1 0 16,-3 1-112-16,-1 2-32 0,-2 0 0 0,-2 3 0 15,0 4-16-15,-2 4 0 0,-3 2 0 0,-1 4 0 16,1 2-96-16,0 4-32 0,0 4 0 0,2 4 0 15,-1 5-272-15,3 2 0 0,2 2-176 0,1 5 176 16,1 1-224-16,4 2 64 0,1-1 16 0,4-1 0 16,3-4 144-16,3 0-192 0,0-2 192 0,5-3-192 15,2 0 64-15,4-3 0 0,-1-2 0 0,5-2 0 16,3-4 128-16,1 0-208 0,1-3 80 0,2-2 128 16,-1 1-192-16,-2-4 192 0,-2-2-160 0,0 1 160 0,1 1 0 15,1-1 0-15,-2 0 0 0,0 2 0 0,-2 2 0 0,-1 1 0 16,-3 2-128-16,-3 0 128 0,-2 3 0 0,-2 1 0 15,-3-1 0-15,-1 2 0 0,-3 1 176 0,-4 2 16 16,-3 2 16-16,0 0 0 0,-3 1 48 0,0 0 0 16,-4 1 0-16,0 0 0 0,-2 1-96 0,-1 0-16 15,-1-1 0-15,1 1 0 0,-1-1-368 0,3 0-80 16,0-2-16-16,3-2 0 16,-1-2-2064-16,2-1-432 0,1-3-64 0</inkml:trace>
  <inkml:trace contextRef="#ctx0" brushRef="#br0" timeOffset="-213290.62">3279 15563 32255 0,'-7'-7'2864'0,"2"2"-2288"0,-1-1-576 0,6 6 0 16,-5-3 608-16,5 3 16 0,0 0 0 0,0 0 0 15,-6 4-240-15,2 3-32 0,2 3-16 0,-1 3 0 16,0 4-336-16,2 4 0 0,1 2 0 0,2 4 0 15,3 2 0-15,1 2 0 0,2-2 0 0,2 3 0 16,2 0 0-16,2-1-128 0,-3-3 128 0,2-2 0 16,1-4 0-16,-1-1 0 0,-1-3 0 0,0 1 0 0,-2-4 0 0,0-2 0 15,-1-2 0-15,-3-3 0 16,-6-8-2144-16,7 6-352 0,-7-6-64 0</inkml:trace>
  <inkml:trace contextRef="#ctx0" brushRef="#br0" timeOffset="-213117.95">3177 15895 14735 0,'-11'0'1312'0,"3"0"-1056"31,-1 0-256-31,9 0 0 0,0 0 4064 0,0 0 752 0,0 0 160 0,0 0 16 0,0 0-3824 0,0 0-768 16,0 0-144-16,11-4-48 0,2-3 112 0,3-2 0 16,1-2 16-16,5-1 0 0,4-1-80 0,0-1 0 15,1-2-16-15,2 1 0 16,0-3-544-16,-1 2-96 0,-2-1-32 0,-1 1-9856 0,0-1-1968 0</inkml:trace>
  <inkml:trace contextRef="#ctx0" brushRef="#br0" timeOffset="-212785.71">3541 15575 8287 0,'-11'-4'736'16,"1"-1"-592"-16,2 2-144 0,8 3 0 15,-8-2 5200-15,8 2 1008 0,0 0 208 0,0 0 48 16,0 0-5040-16,0 0-992 15,8 7-208-15,3 2-32 16,1 1-192-16,4 1 0 0,1 3 0 0,2 2 128 0,0 1-128 0,-1 3 192 16,3 1-192-16,-1 0 192 0,0 1-192 15,-2 0 128-15,-1 1-128 0,-3-1 128 0,-2 0-128 16,-3-4 128-16,-3-5-128 0,-2-2 128 0,-1-3 96 0,-3-8 16 16,0 0 0-16,0 0 0 0,0 0 848 0,-7-5 192 15,-1-2 16-15,-1-4 16 0,-1-5-352 0,0-3-80 16,0-4-16-16,1-5 0 0,-1-4-480 0,1-3-80 15,-1-4-32-15,1 1 0 0,3-1-272 0,0 4 128 16,2 3-128-16,1 3 0 0,3 5 0 0,3 4 0 16,-1 4 0-16,2 3 0 0,2 3-160 0,0 3 160 0,1 3-160 0,3 3 160 31,1 1-512-31,1 2-16 0,2 1 0 0,4 3 0 16,3 0-1712-16,1 2-352 0,1 1-64 0,0-1-16 15,0-3-560-15,1-1-112 0,0-1-32 0</inkml:trace>
  <inkml:trace contextRef="#ctx0" brushRef="#br0" timeOffset="-212235.92">4162 15274 21023 0,'-2'-16'928'0,"-1"6"192"0,-3-1-896 0,0 1-224 0,-2 2 0 0,-2 0 0 0,-1 1 1984 0,-2 2 368 16,-2 2 64-16,0 1 16 0,0 4-848 0,-1 2-176 15,1 1-16-15,-1 4-16 16,0 1-576-16,1 2-112 0,-1 3-32 0,2 1 0 0,1 1-336 0,2 1-64 16,1 3 0-16,3 0-16 0,2 1-240 0,2 1 0 15,2 1 0-15,2 1 0 0,3-2 0 0,2-2 0 16,0-2-144-16,3 0 144 0,1-2-128 0,2-2 128 15,1-2 0-15,0-3-144 0,-1-3 144 0,1-2 0 16,1-3 0-16,0-2 0 0,-1-2 0 0,1-4 0 0,1-5 160 16,-1-4-160-16,-2 0 208 0,0-3-48 15,0-3-16-15,-3-3 0 0,-1-3-16 0,-4-2 0 0,-2 0 0 0,-1 0 0 16,-2-2 16-16,-1 0 0 0,0 1 0 0,-1 4 0 16,-2 4 48-16,1 3 16 0,-2 4 0 0,2 3 0 15,0 3 176-15,-1 4 16 0,5 5 16 0,0 0 0 16,0 0-128-16,0 0-32 0,-8 4 0 15,4 5 0-15,1 2-256 0,2 2 0 0,1 1 0 0,2 4-144 16,1 1 144-16,3-1-160 0,1 2 160 0,1 0-160 16,1 0 160-16,1-2 0 0,1 0-144 0,3-2 144 15,1-1-144-15,2-2 144 0,-4-2-192 0,4-2 192 16,-2-4-320-16,2-1 64 0,-1-2 0 0,-1-4 0 16,1-4-80-16,-2-4-16 0,-1-3 0 0,-1-4 0 15,1 0 16-15,-2-5 0 0,-3-5 0 0,1-1 0 16,-1-3 64-16,-3-1 16 0,-1 0 0 0,-2 1 0 0,-1 3 256 0,-1 4-128 15,-1 3 128-15,0 5 0 0,-1 4 0 0,-1 3 0 16,0 2 0-16,3 7 0 0,0 0 416 0,0 0-16 16,0 0 0-16,0 0 0 0,0 0-176 0,0 0-32 15,-4 11-16-15,4 1 0 0,0 1-176 0,3 1-176 16,0 1 48-16,4-1 0 0,2 0 128 0,-1 2 0 16,1-1-144-16,1 0 144 0,0 1-288 0,2-2 16 15,2-3 0-15,1-1 0 16,-1-3-528-16,1-4-96 0,4-4-32 0,0-4 0 15,0-3-1664-15,3-4-336 0,2-3-64 0,-2 0-5344 16,-2-4-1072-16</inkml:trace>
  <inkml:trace contextRef="#ctx0" brushRef="#br0" timeOffset="-211968.72">4721 14938 17151 0,'0'0'768'0,"0"0"144"0,-9-2-720 0,1 2-192 0,1 2 0 0,-1 4 0 16,0 2 1408-16,3 3 256 0,-1 2 64 0,1 0 0 16,-1 1-768-16,1 1-160 0,-2 2-32 0,3-2 0 15,2 0-160-15,-1-2-32 0,1-2-16 0,1-1 0 16,1-10 448-16,0 0 80 0,0 0 32 0,0 0 0 15,0 0 304-15,0 0 64 0,0 0 16 0,6-10 0 16,-2-3-544-16,2-3-128 0,0-2 0 0,2-2-16 16,-2-2-336-16,4 1-64 0,-1 0-16 0,2 3 0 15,0 3-208-15,1 3-32 0,0 1-16 0,2 3 0 16,-3 4-144-16,0 2 0 0,0 3 0 0,0 3 0 16,0 3 0-16,0 3 0 0,-3 1 0 0,3 2 0 0,0 2 0 0,0 2 0 15,-1-2 0-15,-1 0 0 0,-2 0-208 0,-1-2-80 16,0-2-16-16,-2-2 0 15,-4-9-240-15,0 0-48 0,0 0-16 0,0 0 0 16,0 0-928-16,0 0-176 0,-1-11-32 0,-2-5-13936 0</inkml:trace>
  <inkml:trace contextRef="#ctx0" brushRef="#br0" timeOffset="-211827.58">4447 14684 31327 0,'-32'-7'2784'0,"13"5"-2224"16,2 2-560-16,0 0 0 0,3 1 1952 0,2 3 288 0,2 0 48 0,0 0 16 15,-1 2-1872-15,2 1-432 16,2-2 0-16,2 2 0 0,5-7 0 0,0 0-192 16,-3 10 48-16,3-2 16 15,0-8-2640-15,5 9-528 0</inkml:trace>
  <inkml:trace contextRef="#ctx0" brushRef="#br0" timeOffset="-211021.44">3567 16694 26719 0,'-16'10'2368'0,"8"-4"-1888"0,1 2-480 0,3 0 0 15,2 0 1584-15,2-8 208 0,2 10 64 0,-2-10 0 16,4 9-1632-16,-4-9-224 15,0 0-240-15,10 1 48 0,1-3 448 0,-2-3 64 0,0-5 32 0,1-4 0 16,0-2-48-16,-1-5-16 0,0-4 0 0,-1-2 0 16,-1 0-160-16,-2-2-128 0,-1-2 192 0,-1 1-192 15,-3-1 176-15,-1 2-176 0,-2 2 160 0,0 4-160 16,-2 2 144-16,-1 5-144 0,1 5 128 0,-1 4-128 16,-2 2 192-16,2 4-64 0,-2 3 0 0,1 4 0 15,2 4 0-15,-1 5-128 0,1 4 192 0,1 4-64 16,0 4-128-16,3 5-144 0,-1 4 144 0,4-1-208 0,1-1 208 0,3 0-176 15,2 0 176-15,2 0-160 0,1-3 160 0,0-5 0 32,1-5 0-32,0-3 0 0,1-3-160 0,1-3 160 0,3-4-192 0,0-4 192 0,2-4-352 0,1-4 32 15,1-5 16-15,2-4 0 32,2-7-512-32,-1-6-96 0,-3-6-32 0,0-3 0 0,-2-4-2256 0,-2 0-464 0,-1-3-96 0,-2 1-16 15,0 0 1008-15,0 7 192 0,-4 7 32 0,-3 4 16 31,-1 5 1648-31,-2 7 336 0,-4 11 64 0,0 0 16 0,0 0 2576 0,0 0 528 0,0 0 112 0,0 0 0 16,0 14-896-16,-1 3-176 0,-1 2-32 0,0 0-16 16,-2 2-784-16,0 0-144 0,-3-1-48 0,2-1 0 15,-1-1 48-15,1-1 16 0,-1-4 0 0,1-2 0 16,-1-2 496-16,1-2 112 0,5-7 16 0,0 0 0 16,0 0-48-16,0 0 0 0,-8-5 0 0,3-3 0 15,0 0-544-15,3-6-112 0,1-2-32 0,1-4 0 16,1-3-416-16,3-3-64 0,-1-3-128 0,3 0 176 0,3 2-176 15,2 1 0-15,2 0 0 0,-2 5 0 0,0 4 0 0,-1 2 128 16,0 6-128-16,0 3 0 0,0 3 128 0,0 2-128 16,-1 4 128-16,0 2-128 0,2 4 0 0,0 2 0 15,0 2 128-15,0 3-128 0,-1 0 0 0,0 2 0 16,1 1 144-16,-2-1-144 0,-1 0 0 0,1 0-240 16,-1 0 48-16,-1-2 0 15,-2-4-368-15,0-2-64 0,-2-3-16 0,-3-7 0 16,6 6-1984-16,-6-6-416 0,0 0-80 0</inkml:trace>
  <inkml:trace contextRef="#ctx0" brushRef="#br0" timeOffset="-209667.51">4312 16237 18431 0,'0'0'1632'0,"0"0"-1312"0,0 0-320 0,0 0 0 16,0 0 1456-16,0 0 208 0,0 0 64 0,0 0 0 15,0 0-400-15,0 0-80 0,0 0-16 0,0 0 0 16,6-4-208-16,0-2-32 0,-1-1-16 0,-1-2 0 15,-2-1-528-15,-1-1-128 0,-1 0 0 0,0-2-16 16,-1-3-16-16,-1 0 0 0,-1-1 0 0,0 1 0 16,-2-1-48-16,-2 3-16 0,0 2 0 0,0 2 0 15,-1 1-32-15,0 4 0 0,0 0 0 0,-1 4 0 16,0 2 288-16,-1 5 48 0,-1 0 16 0,1 7 0 16,0 2-224-16,1 5-64 0,1 3 0 0,1 1 0 0,2 2-256 0,2 2 0 15,3-1 0-15,1 1-144 0,4 1 144 0,1-2 0 16,2-3-144-16,3-2 144 0,-1-3 0 0,2-1-176 15,2-3 176-15,0-4-128 0,1-4 128 0,0-2-192 16,0-2 192-16,0-2-192 0,-1-6 192 0,2-1 0 16,-1-1 0-16,1-4 0 0,2-4 0 0,-1-1 0 15,-3-4 128-15,0-3-128 0,0-3 144 0,-1-4-144 16,-1-1 192-16,-2 0-192 0,-4 1 192 0,-1 0-192 16,-2 2 192-16,0 5-192 0,0 3 128 0,-2 5-128 0,-1 3 0 0,0 4 0 15,0 8 0-15,0 0 160 0,0 0-160 0,0 0 128 16,0 0 0-16,0 0-128 0,-2 10 192 0,0 3-64 15,2 3-128-15,3 2 0 0,1 0 0 0,2 1-176 16,-1-3 176-16,3 3 0 0,2-1-144 0,-2-2 144 16,2-2 0-16,4-2 0 0,0-1-144 0,2-4 144 15,1-1 0-15,2-4-192 0,-3-2 192 0,3-4-160 16,2-2 160-16,-2-5-128 0,0-3 128 0,-1-3-128 16,-3-3 128-16,-2-2 0 0,-2-2 0 0,-1-2 128 15,-3-3-128-15,-3-2 176 0,-2-2-176 0,-3 0 192 16,-2 0-192-16,-1 2 160 0,-4 2-160 0,-1 3 160 0,-1 8-160 0,-2 3 128 15,-2 4-128-15,0 5 128 16,-2 1 64-16,1 5 0 0,-2 4 0 0,1 3 0 0,-1 4-64 0,1 5-128 16,-1 3 192-16,3 3-64 0,3 1-128 0,1 1-144 15,2 1 144-15,3 0-208 0,0 0 208 0,5-1-192 16,0-1 192-16,2-2-192 0,1-2 192 0,2-2-144 16,3-1 144-16,2-5-128 0,0-4 128 0,1-1-208 15,1-3 80-15,0-2 128 0,0-3-176 0,1-2 176 16,3-5-128-16,-1-1 128 0,1-3 0 0,-3-3 0 15,-1-1 0-15,-1-3 128 0,-2-2-128 0,-2-1 192 16,0-1-64-16,0 2 0 0,-2 1-128 0,-1 3 128 0,0 2-128 0,-2 2 128 16,0 3-128-16,0 4 0 0,-2 7 0 0,0 0 0 15,0 0 144-15,0 0-144 0,0 0 192 0,7 8-192 16,-2 5 128-16,3 3-128 16,1 3 0-16,2 4 0 0,0 4 0 0,1 5 0 0,-1 5 0 0,2 2 0 15,0 2 0-15,0 5 0 0,1 5 0 0,0 1 0 16,-1 1 0-16,1 0 0 0,-6-1 0 0,2-3 0 15,-2-3 0-15,-1-3 0 0,-2-3 0 0,-1-3 0 16,0 1 0-16,-3-7 0 0,-2-5 160 0,1-3-160 16,-2-4 224-16,-2-4-32 0,0-4-16 0,-2-3 0 15,0-3 128-15,-2-1 16 0,-2-3 16 0,-1-2 0 16,-2-3-16-16,0-3 0 0,-4-4 0 0,2-5 0 16,-2-2-192-16,2-6-128 0,0-2 128 0,0-5-128 0,2-4 0 0,2-5 0 15,1-1 0-15,4-4-192 0,-1-5-32 0,4-3-16 16,0-3 0-16,2-1 0 0,1-1 240 0,4-1-176 15,1 2 176-15,3 3-160 0,1 3 160 0,3 5-128 16,1 7 128-16,0 5-128 16,0 4 128-16,-1 6-128 0,1 4 128 0,-2 6-128 0,0 4-16 0,0 3 0 15,-3 4 0-15,2 4 0 0,0 3-112 0,0 3-32 16,0 2 0-16,0 2 0 0,1 2-32 0,0 2 0 16,-1 1 0-16,1 0 0 0,1 0 128 0,0-1 0 15,1-1 16-15,1-1 0 0,1-1 176 0,0-2 0 16,-2-4-144-16,1-1 144 0,-5-5 0 0,2-3 0 15,0-1 0-15,-1-4 0 0,-1-2 0 0,-2-2 0 0,-2-3 0 0,0-4 0 16,-3-3 208-16,-2-3-32 0,-2-3-16 0,-1 0 0 16,-1-3-32-16,0-1-128 0,-3 0 192 0,0 4-64 15,1 2-128-15,0 4 128 0,-1 4-128 0,2 3 128 16,0 4 160-16,1 5 32 0,4 6 0 0,0 0 0 16,0 0-48-16,0 0 0 0,0 0 0 0,0 0 0 15,2 10-272-15,1 3 0 0,1 3-176 0,5 4 176 16,3 3-192-16,2 4 64 0,2 1 128 0,0 4-208 0,3 3 208 15,1 4-144-15,3 1 144 0,1 6-128 0,0 0 128 0,3 5-192 16,-1 2 192-16,2 1-192 0,-1-1 192 0,0-1 0 16,-3-3 0-16,-1-2 0 0,-2-1 0 0,-3-5 0 15,0-2 0-15,-5-3 0 0,-2-3 128 0,-3-2-128 16,-3-6 128-16,-2-2-128 16,-4-2 192-16,-3-4-48 0,0-3 0 0,-4-3 0 0,-2-2 128 0,-1-4 32 15,-1-2 0-15,-3-5 0 0,-4-1 176 0,-1-5 32 16,-2-4 16-16,0-4 0 0,0-4-208 0,0-3-64 15,0-6 0-15,2-1 0 0,3-3-256 0,3-3 0 16,4-1 0-16,3 1 0 0,5-1-192 0,5 2 192 16,5 0-208-16,1 3 80 0,2 2-48 0,3 4 0 15,2 2 0-15,3 3 0 16,2 2-928-16,2 4-192 0,1 0-48 0,4 4 0 16,-2 2-2160-16,4 0-432 0</inkml:trace>
  <inkml:trace contextRef="#ctx0" brushRef="#br0" timeOffset="-209300.03">4345 17396 27231 0,'0'0'1216'0,"0"0"240"0,0 0-1168 0,0 0-288 0,0 0 0 0,0 0 0 0,0 0 624 0,0 0 64 15,0 0 16-15,14-7 0 0,4-2-320 0,3-3-64 16,4-3-16-16,6-4 0 0,4-3-80 0,7-6-16 16,7-5 0-16,7-5 0 0,3-6-80 0,3-2 0 15,4-2-128-15,4 0 192 0,2 0-192 0,2-4 128 16,0-2-128-16,-3-2 0 0,-3-2 160 0,-1 0-160 0,-2 3 160 15,-1 5-160-15,0 3 160 0,-7 4-160 0,-7 2 160 0,-8 5-160 16,-6 5 128-16,-7 4-128 16,-3 7 0-16,-7 3 0 15,-5 5-336-15,-6 3-176 0,-8 9-16 0,0 0-13552 0</inkml:trace>
  <inkml:trace contextRef="#ctx0" brushRef="#br0" timeOffset="-209022.05">4630 17589 29487 0,'0'0'2624'0,"-7"-1"-2112"0,7 1-512 0,0 0 0 0,4-8 1088 0,6 0 96 16,5-3 32-16,3-3 0 31,8-1-1216-31,3-5-320 0,4-5-32 0,5-5 0 0,2-3 352 0,7-2-176 15,0-1 176-15,8-3-128 0,8-2 128 0,-1-1 0 16,-1-5 0-16,2 2 0 0,1 1 0 0,1 2 128 16,2 1-128-16,-2 1 0 0,-1 2 0 0,-8 1 0 15,-8 1 0-15,-7 4 128 0,-4 2-128 0,-8 5 144 16,-2 4-144-16,-6 5 160 0,-5 4 0 0,-4 2 0 0,-3 0 0 0,-3 4 0 16,-6 6 80-16,0 0 16 0,0 0 0 0,0 0 0 31,0 0-1520-31,-8 5-288 0,-1 1-64 0</inkml:trace>
  <inkml:trace contextRef="#ctx0" brushRef="#br0" timeOffset="-194434.46">6930 18153 11967 0,'0'0'1072'0,"0"0"-864"0,2-7-208 0,1-1 0 15,-1 0 1008-15,1 2 144 0,-3 6 48 0,5-8 0 16,-2 0 16-16,1 1 0 0,-2-1 0 0,0 0 0 16,0-1-208-16,-1 2-48 0,1-1 0 0,-2 8 0 15,-2-9 0-15,2 2 0 0,0 7 0 0,0 0 0 16,0 0-96-16,0 0-32 0,0 0 0 0,0 0 0 16,0 0-144-16,0 0-48 0,0 0 0 0,-5 9 0 15,-1 6-320-15,2 2-80 0,1 3-16 0,1 4 0 16,0 3-224-16,1 1 0 0,1 1-144 15,1 1 144-15,1-2 0 0,1 1 0 0,0-3-128 0,0-11 128 0,2 0 0 0,1 1 0 16,1 0 0-16,1-1-144 0,-1-2 144 0,2 0 0 16,0-4 0-16,8 6 0 0,-4-8 0 0,-1-4 0 15,0-6 0-15,0-3 0 0,1-5 128 0,-5 3 64 16,2-3 16-16,1-3 0 0,1-3-64 0,0-1-16 16,-1-3 0-16,0-2 0 0,0-3-128 0,9-18 192 0,-6 11-192 0,-3 8 192 15,-2 5-192-15,-2 7 0 16,-2 4 144-16,-5 9-144 0,0 0 128 0,0 0-128 0,0 0 160 0,6 11-160 15,-1 2 192-15,-1 4-48 16,1 2-16-16,-1 2 0 0,1-1-128 0,1 1 0 0,2-2 0 0,1-1 0 16,1-2 0-16,0 0 0 0,-1-3 0 0,2-2 0 15,2-4 0-15,-1-2 0 0,0-5 0 0,0-3 0 16,0-4 352-16,0-2 144 0,-1-3 16 0,0-3 16 16,0-3 64-16,0-2 16 0,0-1 0 0,-2-2 0 15,-4-2-112-15,1-1-32 0,-2-2 0 0,1-1 0 16,-5 1-272-16,-1 1-48 0,-1 4-16 0,-1 5 0 0,0 3-128 15,-2 3 192-15,1 2-192 0,-4 4 192 0,1 1-448 16,7 5-96-16,-8-1-16 0,8 1 0 16,-11 6-1856-16,3 3-368 0,2 0-80 15</inkml:trace>
  <inkml:trace contextRef="#ctx0" brushRef="#br0" timeOffset="-194150.9">7674 18067 23951 0,'0'0'2128'16,"0"0"-1696"-16,-5 6-432 0,1 3 0 0,-1 1 1856 0,2 2 272 16,-3 2 64-16,2 3 16 0,1 0-1808 0,0 2-400 15,2 2 0-15,1 1 0 0,0 0 0 0,3-1 0 0,-1-1 0 0,2-2-128 16,1 0 128-16,0-3 0 0,2 0 0 0,0-3 0 16,2-2 0-16,0-4-128 0,1-1 128 0,0-4 0 15,-1-3 192-15,0-4 112 0,2-3 16 0,0-2 16 16,0-3 208-16,-1-1 32 0,-2-3 16 0,1-2 0 15,0-3-16-15,-2-2-16 0,-2-2 0 0,-3 0 0 16,-3-1-112-16,-1 4-32 0,-3 1 0 0,-1 4 0 16,-1 4-96-16,-3 3-32 0,0 2 0 0,-1 2 0 15,0 3-80-15,-1 1-16 0,-1 3 0 0,-2 2 0 16,0 2-688 0,0 2-144-16,-1 3-16 0</inkml:trace>
  <inkml:trace contextRef="#ctx0" brushRef="#br0" timeOffset="-193835.76">7865 18040 15663 0,'0'0'688'0,"0"0"144"16,0 0-656 0,7-3-176-16,-7 3 0 0,11-3 0 0,2 0 3296 0,-1 4 624 0,0 3 128 0,1 1 32 0,2 2-3040 0,0 4-592 0,-2 3-128 0,0 2-32 15,-1 0 16-15,0 3 0 0,-2 3 0 0,-2 1 0 16,0 1-112-16,-3 0 0 0,1 2-16 0,-2 0 0 15,-4 0-176-15,0 1 160 0,-3-4-160 0,2-11 160 16,-2-1-160-16,0 0 0 0,0-2 0 0,-1-2 0 31,1-1 704-31,0-3 176 0,0-2 16 0,-1-3 16 16,1-2 208-16,1-3 32 0,0-3 16 0,0-2 0 0,1-3-624 0,0-3-128 0,1-4-32 0,0-20 0 16,2 4-192-16,2 3-64 0,0 3 0 0,1 4 0 15,-1 2-128-15,4 3 0 0,0 2 0 0,3 4 0 16,-1 3-176-16,0 3 176 0,-3 1-128 0,-1 4 128 31,3 0-464-31,0 2-16 0,0 0 0 0,1 2 0 16,1 0-2464-1,1 0-480-15,0 0-96 0</inkml:trace>
  <inkml:trace contextRef="#ctx0" brushRef="#br0" timeOffset="-193362.28">8429 17786 30175 0,'-5'-9'1344'0,"5"9"256"0,-6-7-1280 0,1 0-320 15,0-1 0-15,1 4 0 0,4 4 1536 0,0 0 224 16,-7-3 48-16,7 3 16 0,0 0-800 0,0 0-176 16,0 0-16-16,0 0-16 0,-4 6-528 0,2 4-96 15,0 1-32-15,-1 4 0 0,1 3-32 0,1 2 0 16,1 2 0-16,-1 4 0 0,0 4-128 0,-2 4 128 16,1 3-128-16,0 2 128 0,-1 2-128 0,-1-2 0 0,1-1 0 15,1-4 0-15,0-3 0 16,0-4 0-16,-2-2 0 0,3-4 0 0,-2-3 0 0,2-4 0 0,-1-3 0 0,2-11 0 15,0 0 0-15,0 0 0 0,0 0 0 0,0 0 0 16,0 0-320-16,4-9 0 0,1-3 0 0,2-4 0 16,0-6-64-16,0-2 0 0,1-5 0 0,1-1 0 31,-1-1-320-31,1 2-80 0,0 0-16 0,-1 4 0 0,0 2 464 0,-1 2 80 0,1 1 32 0,-1 4 0 16,0 2 224-16,0 3 0 0,-3 1 0 0,-4 10 0 15,0 0 240-15,0 0-16 0,0 0 0 0,0 0 0 16,0 0 48-16,0 0 16 0,0 0 0 0,0 0 0 0,0 0-80 0,1 11-16 15,-2-2 0-15,-1 1 0 0,-2 1-192 0,-1 0 144 16,-1 0-144-16,0 0 128 0,0-1-128 0,0 0 160 16,3-1-160-16,0 1 160 0,0 0-160 0,3-2 0 15,3 1 144-15,-1 0-144 0,1 0 368 0,1 0 0 16,3-1 0-16,-1 1 0 0,0 0 64 0,0 0 16 16,1 1 0-16,1-2 0 0,-1 1-224 0,0 0-32 0,0 0-16 0,-2-1 0 31,-5-8-176-31,9 9 192 0,-1-1-192 0,-8-8 192 0,10 7-336 0,0-3-64 0,-10-4-16 0,11 1 0 31,0-3-1504-31,0-2-288 0,0-2-64 0</inkml:trace>
  <inkml:trace contextRef="#ctx0" brushRef="#br0" timeOffset="-192574.67">9403 18095 25791 0,'0'0'1152'0,"0"0"224"32,0 0-1104-32,0 0-272 0,0 0 0 0,7-4 0 0,-1-2 2224 0,-6 6 384 0,6-7 80 0,0-1 0 0,-2 0-2128 0,0 0-432 15,0 0-128-15,-2-2 0 0,-2-2 128 0,-1 0-128 16,-1-1 176-16,-1 2-176 0,-3-1 304 0,-1 0-48 15,0-1-16-15,-1 2 0 0,-1 2 352 0,0 4 80 16,9 5 16-16,-11 0 0 0,-2 3 48 0,-1 5 16 16,-3 2 0-16,1 4 0 0,-3 4-560 0,1 1-192 15,-3 2 144-15,2 2-144 0,0 2 0 0,3 1 0 0,1 1 0 0,4-1 0 16,3-3-192-16,3-2 192 16,3-3-160-16,2 0 160 0,2-3-224 0,3-1 48 0,1-4 16 0,5-3 0 15,2-1 0-15,3-4 0 0,-1-2 0 0,3-4 0 16,3-5 160-16,0-3 0 0,1-5 0 0,-1-3 0 15,-3-4 160-15,1-4-32 0,0-7-128 0,-1-4 192 16,0-5-192-16,0-2 176 0,-4-4-176 0,0 2 160 16,-1-1-160-16,-4 6 128 0,-3 4-128 0,-2 7 128 15,-1 4 32-15,-4 8 0 0,0 3 0 0,-1 5 0 16,-1 4 336-16,3 8 64 0,0 0 16 0,0 0 0 16,-7 4-304-16,0 3-48 0,1 4-16 0,0 5 0 0,1 2-208 0,-1 3 0 15,0 2 128-15,1 4-128 0,2 1-144 0,0 5-80 16,1 4-16-16,-2-1 0 0,2-1-32 0,2-1-16 15,1-2 0-15,1-2 0 0,1-2 80 0,0-1 16 16,5-5 0-16,0-2 0 0,3-5 192 0,1-1-192 16,2-4 192-16,0-2-192 0,1-4-176 0,2-3-16 15,0-3-16-15,1-3 0 0,0-5 192 0,1-4 32 16,2-5 16-16,1-2 0 0,-4-3-16 0,-2-2 0 16,0 1 0-16,-2 2 0 0,-2 2 176 0,-3 5-128 15,-2 5 128-15,-1 3-128 0,-6 8 128 0,0 0 0 0,0 0 0 16,0 0 128-16,0 0 32 0,-1 9 16 0,-2 4 0 15,1 2 0-15,-1 2-176 0,1 0 0 16,-2 3 144-16,1 0-144 0,-1-2 0 0,4-1 0 0,-2 0 0 0,4-2 0 16,-1-2 0-16,4-2 0 0,1-2 0 0,2-3 0 15,-1-2 0-15,3-3 0 0,-3-2 0 0,2-3 0 16,0-3 208-16,-1-4-16 0,-1-1-16 0,1-2 0 16,0-4 160-16,-1-4 48 0,-1-3 0 0,-2-3 0 15,-2-1 80-15,-2-1 32 0,-2 0 0 0,-2 4 0 16,-4 2-176-16,0 3-48 0,-1 4 0 0,-2 4 0 15,-4 4 16-15,0 4 0 0,-1 1 0 0,-1 4 0 16,-4 3-288-16,0 3-272 0,0 4 48 0,2 3 16 16,2 3-1536-1,3 2-304-15,0 3-64 0</inkml:trace>
  <inkml:trace contextRef="#ctx0" brushRef="#br0" timeOffset="-192239.47">10257 18031 12895 0,'0'0'576'0,"-10"5"112"16,-2-1-560-16,0 3-128 0,0 0 0 0,-1 3 0 0,-1 1 4928 0,-1 1 944 15,0 1 192-15,-1 1 32 0,1 1-4880 0,2 0-960 16,2-1-256-16,1-1 0 16,0-2-288-16,1-1-96 0,0-1-32 0,3-3 0 0,6-6 416 0,0 0 0 0,0 0 0 0,0 0-128 15,0 0 416-15,0 0 96 0,0 0 0 0,1-8 16 16,2-3-64-16,2-3-16 0,0 0 0 0,2-2 0 15,3-4 96-15,1-2 16 0,0-2 0 0,2-4 0 16,1-3 224-16,2 2 48 0,0-1 16 0,1 5 0 16,-1 3-336-16,2 3-80 0,-2 3-16 0,0 5 0 15,-3 3-32-15,-1 4 0 0,0 3 0 0,-2 5 0 16,-1 2-48-16,-1 4-16 0,0 3 0 0,-1 4 0 0,0 1 32 0,-1 2 0 16,-4 1 0-16,0 1 0 0,1 1-224 0,-3 1 0 31,0 2 0-31,-2-2-160 15,-1-2-480-15,2-2-112 0,0-3-16 16,1-1 0-16,1-4-1472 0,-1-12-288 0,0 0-64 0</inkml:trace>
  <inkml:trace contextRef="#ctx0" brushRef="#br0" timeOffset="-191909.06">10652 17951 16575 0,'0'0'1472'0,"-5"6"-1168"0,5-6-304 0,-5 7 0 16,5-7 2928-16,-3 8 528 0,3-8 96 0,0 0 32 15,-1 9-2064-15,1-9-416 0,0 0-80 0,0 0 0 16,0 0-208-16,0 0-48 0,9 1 0 0,1-3 0 16,2-3-288-16,-4-1-64 0,3-3-16 0,-2-2 0 15,0-2-176-15,-1-3-32 0,-2 0-16 0,0-3 0 16,-1-1 64-16,0-1 16 0,-2-1 0 0,-1 0 0 16,-2 4-32-16,-1 2 0 0,-1 4 0 0,0 3 0 15,-2 2 176-15,0 2 48 0,4 5 0 0,-8 0 0 16,-2 4 112-16,-1 3 16 0,-2 5 16 0,-2 5 0 0,-4 4-336 0,0 2-80 15,0 0-16-15,0 3 0 0,0 3-160 0,4 0 0 16,2-3 0-16,3-1 0 0,2 1-128 0,4-2 128 16,0-2 0-16,4-1 0 0,1-3 0 0,5 0 0 15,2-3-144-15,3-1 144 0,1-2 0 0,3-4-128 16,4-1 128-16,3-4 0 0,1-4-352 0,4-3 32 16,1-3 16-16</inkml:trace>
  <inkml:trace contextRef="#ctx0" brushRef="#br0" timeOffset="-191010.9">12109 17871 20271 0,'0'0'1792'0,"1"-10"-1424"0,0 0-368 0,1-1 0 0,1 0 416 0,1 0 16 0,-1 0 0 0,0 0 0 15,1 1 656-15,-1 0 128 0,0 0 16 0,0 1 16 16,0 2 48-16,-3 7 16 0,2-7 0 0,-2 7 0 16,0 0-192-16,0 0-32 15,0 0-16-15,0 0 0 0,0 0-448 0,0 0-96 0,5 10-16 0,0 2 0 16,-3 4-240-16,-1 2-48 0,1 3-16 0,-1 3 0 15,-1 4-208-15,1 3 128 0,2 2-128 0,-1 1 0 16,0-1 0-16,0-1 0 0,2-2 0 0,-1 1 0 0,-1-1 0 0,1-1 0 31,1-3 0-31,0-3 0 0,0-2 128 0,1-2-128 0,-1-3 0 0,1 0 0 0,-2-3 0 0,0-1 0 16,-3-12 0-16,5 11 0 31,-5-11-1552-31,0 0-416 0,0 0-80 0</inkml:trace>
  <inkml:trace contextRef="#ctx0" brushRef="#br0" timeOffset="-190759.11">12502 17730 31327 0,'0'0'2784'16,"0"0"-2224"-16,0 0-560 0,0 0 0 0,0 0 512 0,0 0-16 0,0 0 0 0,0 0 0 15,9 3-96-15,-2 2-16 16,-7-5 0-16,5 11 0 0,0 2-160 0,-1 2-32 0,-1 2-16 0,1 1 0 15,-2 3 80-15,0 4 0 0,-2 3 16 0,0 1 0 16,0-1-80-16,-1 2 0 16,0-1-16-16,0-1 0 0,0 0-176 0,0-2 128 0,0-1-128 0,1 0 128 15,0-3-128-15,0-4 192 0,-2 0-192 0,2-2 192 16,-1-2-192-16,1-2 160 0,0-1-160 0,0-2 160 16,0-9-160-16,0 0-176 0,0 0 48 0,0 0 0 15,0 0-2544 1,0 0-496-16</inkml:trace>
  <inkml:trace contextRef="#ctx0" brushRef="#br0" timeOffset="-190397.65">11852 17899 8287 0,'-5'-5'736'0,"-1"-1"-592"16,2 1-144-16,0-1 0 0,4 6 4160 0,-3-7 784 0,-2 0 176 0,3 2 16 16,2 5-4016-16,-1-8-800 0,1 8-176 0,2-8-16 15,3 2 256-15,1 1 64 0,1 1 16 0,4-1 0 16,3 1-16-16,5 0-16 0,8-3 0 0,5 1 0 31,4-1-96-31,3-3-16 0,0-2 0 0,4 1 0 16,3 0 176-16,5 1 16 0,4 0 16 0,4 1 0 15,5 0-80-15,-5 3 0 0,-4 0-16 0,-1 1 0 16,-1 0-272-16,-2 2-160 0,-2 1 192 0,-3-1-192 16,0 0 144-16,-7 2-144 0,-5 0 0 0,-4 0 144 15,-5 0 64-15,-6 1 16 0,-6 0 0 0,-2 0 0 16,-11 0 144-16,0 0 16 0,0 0 16 0,0 0 0 0,0 0-112 16,0 0-32-16,-8 4 0 0,-4 1 0 15,-2-1-1632-15,-1 1-336 16,-1-3-64-16,0 1-13648 0</inkml:trace>
  <inkml:trace contextRef="#ctx0" brushRef="#br0" timeOffset="-188642.33">12796 18496 4607 0,'0'0'400'0,"0"0"-400"0,-1-8 0 0,1 8 0 0,-1-10 2576 0,0 2 432 16,1 8 96-16,0-9 16 15,0 2-1424-15,0 7-288 0,0-5-48 0,0 1-16 0,0 0-256 0,0 4-64 16,0-5-16-16,0 1 0 0,0 4-112 0,0 0 0 16,-1-8-16-16,1 8 0 0,0 0-112 0,0 0 0 15,0 0-16-15,0 0 0 0,0 0-352 0,3 7-64 16,0 1-16-16,1 3 0 0,-2 2-96 0,1 1-32 15,0 1 0-15,1 2 0 0,-1 0-192 0,3 16 176 16,-3-4-176-16,0-4 160 0,0-2-160 0,1-2 160 16,-2-3-160-16,0-3 160 0,-2-2-160 0,0-2 160 15,0-1-160-15,0-10 160 0,-1 9 48 0,1-9 16 0,0 0 0 0,0 0 0 16,0 0 176-16,0 0 48 0,0 0 0 0,0 0 0 16,-8 1 0-16,8-1 16 0,-7-4 0 0,2-2 0 15,1-2-64-15,1-2-16 0,0-4 0 0,2-1 0 16,0-4-48-16,1-2-16 0,1-2 0 0,1-2 0 15,2-1-320-15,1-2 0 0,0 0 0 0,-1 12 0 16,2-1 0-16,0-1 0 0,1 0 0 0,0 2 0 16,2 0 0-16,1 2 0 0,0 1 0 0,10-8 0 15,-4 7 0-15,-1 4 0 0,-3 2 0 0,-1 3-128 16,-1 0-16-16,-2 2 0 0,-8 3 0 0,10-1 0 31,-10 1-736-31,10 1-144 0,-1 1-16 0,-9-2-16 0,8 6-2576 0,-3 0-512 0</inkml:trace>
  <inkml:trace contextRef="#ctx0" brushRef="#br0" timeOffset="-188468.58">12901 18554 34607 0,'0'0'1536'0,"0"0"320"0,0 0-1488 0,0 0-368 16,0 0 0-16,0 0 0 0,0 0 0 0,7 3 144 15,3-1-144-15,1-1 0 0,0-1 128 0,2 0-128 16,1 0 0-16,0-1 0 0,1-2 192 0,1-1-192 15,0-2 192-15,2 0-192 16,1-3-1472-16,-1-1-384 0,1-1-96 0</inkml:trace>
  <inkml:trace contextRef="#ctx0" brushRef="#br0" timeOffset="-185205.72">13870 17767 4607 0,'0'0'400'0,"0"0"-400"15,0 0 0-15,3-7 0 0,-3 7 3136 0,1-8 528 16,-1 8 112-16,2-8 32 0,-2 8-1712 0,0 0-352 16,-2-6-64-16,2 6-16 0,0 0-384 0,0 0-64 15,-1-7-32-15,1 7 0 0,0 0-240 0,0 0-48 16,0 0-16-16,0 0 0 0,0 0-240 0,0 0-32 15,0 0-16-15,0 0 0 0,0 0-368 0,-1 7-80 16,1 1-16-16,0 3 0 0,0 3-128 0,0 2 0 16,0 3 0-16,0 3 0 0,0 4 0 0,1 25 0 15,2-5 0-15,2-3 0 0,-1-3 0 0,1-2 0 16,-1-2 144-16,-1 0-144 0,1-2 0 0,-1-2 128 0,0-4-128 0,0-1 0 16,1-3 128-16,-2-2-128 0,0-1 160 0,-1-10-160 15,-1 1 192-15,0 0-64 0,0-1-128 0,0 0 192 16,0-1-48-16,0-1-16 0,0-1 0 0,-1 4 0 15,1-12-128-15,0 0 0 0,0 0 144 0,0 0-144 32,0 0-672-32,0 0-208 0,-5-3-32 0</inkml:trace>
  <inkml:trace contextRef="#ctx0" brushRef="#br0" timeOffset="-184922.21">13638 18226 34495 0,'0'0'1536'0,"0"0"304"0,0 0-1472 16,0 0-368-16,0 0 0 0,0 0 0 0,0 0-176 0,8-5-96 15,5 0-32-15,3 2 0 0,6 0 304 0,4-1-192 16,5 0 192-16,7 1-160 0,3-2 320 0,2 0 64 16,0-2 16-16,0-1 0 0,-2 0-16 0,1 0 0 15,2-2 0-15,-1 0 0 0,-2 0-80 0,1 0-16 16,-1 0 0-16,-2 0 0 0,-3 2 16 0,-8 0 0 0,-5 2 0 0,-5 2 0 15,-4 0 48-15,-4 0 0 0,-3 2 0 0,-3 1 0 16,-1 0 112-16,-3 2 16 0,-3-1 16 0,1 1 0 16,-1 0-336-16,-1 1 128 0,-2 0-128 0,-1 0 0 31,2 1-560-31,-3 0-176 0,1 1-32 0</inkml:trace>
  <inkml:trace contextRef="#ctx0" brushRef="#br0" timeOffset="-182516.15">15258 17869 5519 0,'0'0'496'0,"0"0"-496"0,3-8 0 0,1 0 0 15,-3 0 1216-15,2 1 160 0,-3 7 32 0,3-9 0 16,-1 0 320-16,1-1 80 0,-1 0 16 0,0 2 0 16,0-1-224-16,0 1-64 0,0 0 0 0,-2 8 0 0,2-8-272 0,0 1-64 15,-2 7-16-15,0 0 0 16,2-7-224-16,-2 7-64 0,0 0 0 0,0 0 0 0,0 0-240 0,0 0-48 16,0 0-16-16,0 0 0 0,-3 10-336 0,1 3-64 15,-1 3 0-15,1 3-16 0,0 0-176 0,0 6 0 16,0 2 0-16,-1 4 0 0,2 2 0 0,-1 2 0 15,1 0 0-15,1 0 0 16,1 2-144-16,1-1 144 0,1 0 0 0,0-2 0 0,0-2 0 0,2-2-128 16,0-4 128-16,3 0 0 0,-1-3 0 0,-1-11 0 15,1 0 0-15,0 0 0 0,2 0 0 0,2-1 224 0,0-2-32 0,2-1-16 16,2-3 304-16,13 2 64 0,-1-6 16 16,-3-3 0-16,-1-5 80 0,-10 2 32 0,1-3 0 0,3-2 0 15,-2-2-192-15,2-2-32 0,-2-2-16 0,2-1 0 16,0-3-112-16,13-20-32 0,-7 3 0 0,-5 2 0 15,-4 1 16-15,-3-2 0 0,-1 1 0 0,-1 1 0 16,-5 1-64-16,-1 1-16 0,0 1 0 0,-2 4 0 16,-1 2-64-16,-1 3-16 0,-1 3 0 0,0 2 0 15,-1 2-144-15,0 1 192 0,-2 0-192 0,1 5 192 16,-1 0-384-16,2 2-80 0,3 7-16 0,-4-5 0 16,-2 0-576-1,6 5-112-15,-6-3-32 0,6 3 0 0,0 0-2048 16,0 0-400-16,0 0-96 0</inkml:trace>
  <inkml:trace contextRef="#ctx0" brushRef="#br0" timeOffset="-182233.56">15702 17854 27983 0,'0'0'1232'0,"0"0"272"0,-7-1-1200 0,7 1-304 0,0 0 0 0,0 0 0 16,0 0 0-16,0 0-272 0,0 0 48 0,0 0 16 15,8-4 208-15,2-1 192 0,0 0-48 0,2-2 0 16,3 1 304-16,2-1 64 0,2-1 16 0,1 0 0 16,-2-1-80-16,1 1-32 0,1-1 0 0,0 2 0 15,0-1-416-15,-2 0-144 0,-1 2 0 0,-2 1 0 31,-2 0-656-31,-1 1-128 0,-2 2-32 0,-10 2-11696 0</inkml:trace>
  <inkml:trace contextRef="#ctx0" brushRef="#br0" timeOffset="-181974.82">15254 17768 30751 0,'0'0'1360'0,"0"0"288"0,0 0-1328 0,0 0-320 15,0 0 0-15,0 0 0 0,0 0-240 0,0 0-112 16,0 0-32-16,0 0 0 0,0 0 224 0,11 3 160 16,0-2-208-16,0 1 80 0,2 0 128 0,0 0 0 15,2 1 160-15,1 0-160 0,1-1 368 0,3 0-32 16,1-2 0-16,2 0 0 0,-1-1-160 0,2 0-48 0,1-1 0 0,0 0 0 31,1-1-1296-31,1 0-272 0,-1 0-48 0</inkml:trace>
  <inkml:trace contextRef="#ctx0" brushRef="#br0" timeOffset="-181146.73">15238 17795 11807 0,'0'0'512'16,"0"0"128"-16,0 0-512 0,-8-1-128 16,1-1 0-16,-1 0 0 0,-2 1 1392 0,0 1 256 0,0-2 48 0,2 2 16 0,-1 0-176 0,0 0-16 15,-1 0-16-15,-1 1 0 0,-1 0-432 0,0 2-96 16,0-2-16-16,0 1 0 0,1 0-304 0,0 1-64 15,0 0-16-15,1-1 0 0,0 1-352 0,1 1-80 0,-1 0-16 0,2 0 0 32,2 2-128-32,0-2 128 0,1 0-128 0,5-4 128 0,-6 5-128 0,6-5 0 0,0 0 0 0,0 0 0 31,0 0 0-31,0 0 0 0,0 0 0 0,9 5 0 16,1-1 0-16,2-4 160 0,1-1-16 0,3-2 0 15,2 0 176-15,6-1 48 0,2-1 0 0,0 0 0 16,2-2-48-16,-2 1 0 0,-2-2 0 0,-2 2 0 15,-3 0-160-15,-2 0-32 0,-4 1-128 0,-2 1 192 16,-11 4-192-16,8-3 144 0,-8 3-144 0,0 0 128 0,0 0 192 16,0 0 48-16,0 0 0 0,-9 2 0 0,-3 2-80 0,-2 1-16 15,0 4 0-15,-3 0 0 0,-3 0-272 0,0-1 0 16,2 0-128-16,3 0 128 0,2-2-336 0,4 0 16 16,9-6 16-16,0 0 0 15,0 0-384-15,8 5-80 0,4-2 0 0,6-3-8848 16,9-5-1776-16</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09:59:55.28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6365 14730 6447 0,'0'0'576'0,"0"0"-576"16,0 0 0-16,0 0 0 0,0 0 192 0,0 0-64 0,0 0 0 0,0 0-128 15,0 0 736-15,0 0 32 0,-5 0 16 0,5 0 0 16,0 0 64-16,0 0 16 16,-7-1 0-16,7 1 0 0,-4-1-32 0,4 1-16 15,-6-1 0-15,6 1 0 0,-5-1-80 0,5 1-16 0,0 0 0 0,-6 0 0 0,6 0-192 0,0 0-32 16,0 0-16-16,-5 0 0 15,5 0-96-15,0 0 0 0,0 0-16 0,0 0 0 0,-6 0-80 16,6 0-16-16,0 0 0 0,-5 0 0 0,5 0 48 16,0 0 16-16,0 0 0 0,0 0 0 15,0 0-48-15,0 0-16 0,0 0 0 0,0 0 0 16,-6 0-128-16,6 0-16 0,0 0-128 0,0 0 192 0,0 0 128 0,0 0 0 16,0 0 16-16,0 0 0 0,0 0-176 15,0 0-32-15,0 0-128 0,0 0 192 0,0 0 0 16,0 0-16-16,0 0 0 0,0 0 0 15,6 3 16-15,-1-1 0 0,2 1 0 0,2-2 0 0,-1-1 16 0,1 1 16 0,1 0 0 16,2-1 0-16,1 0 96 0,2 0 0 0,-1 0 16 0,4 0 0 16,1 0-80-16,1-1 0 15,1 0-16-15,0 0 0 0,1 1-64 0,0-3-16 16,0 1 0-16,-1-1 0 0,-1 0-32 0,0-1-128 0,-2 1 192 16,2-1-64-16,-1-1-128 0,0 1 0 0,-2-1 144 0,1 2-144 15,1 0 0-15,-3-1 144 0,1 1-144 0,-2 0 0 16,-1 0 176-16,1 0-176 15,0 0 160-15,0 1-160 0,0 0 144 0,-1-1-144 0,0 0 128 16,2 0-128-16,-4 0 144 0,0 0-144 0,0 2 160 16,-1-1-160-16,-1 0 128 0,-1 0-128 0,1-1 0 15,-3 2 144-15,0 0-144 0,-1 0 160 0,-6 1-160 0,7-1 160 16,-1 1-160-16,-6 0 128 0,5-1-128 0,-5 1 128 16,0 0 0-16,0 0-128 15,6-1 192-15,-6 1-64 0,0 0-128 0,0 0 0 0,0 0 0 0,0 0 0 16,0 0 0-16,0 0 128 0,0 0-128 15,0 0 0-15,0 0 0 0,0 0 0 0,6 0 0 0,-6 0 0 0,0 0 0 16,0 0 0-16,0 0 0 0,0 0 0 0,0 0 0 0,0 0 128 16,0 0-128-1,0 0 0-15,0 0 0 0,0 0 0 0,0 0 0 0,0 0 0 16,0 0 0-16,0 0 0 0,0 0 0 0,0 0 0 0,0 0 0 0,6 1 0 0,-6-1 0 16,0 0 0-16,0 0 0 0,0 0 0 0,0 0 0 0,0 0 0 0,0 0 0 15,0 0 0 1,5 0 0-16,-5 0 0 0,0 0 0 0,0 0 0 0,0 0 0 15,0 0 0-15,0 0-144 0,0 0-16 0,0 0 0 0,0 0 0 32,0 0-272-32,0 0-48 0,0 0-16 0,0 0 0 15,0 0-384-15,0 0-80 0,-8 7 0 0,3-2-16 16,-5 1-1456-16,2-2-304 0,8-4-48 0</inkml:trace>
  <inkml:trace contextRef="#ctx0" brushRef="#br0" timeOffset="880.03">6264 14759 1839 0,'0'0'160'0,"0"0"-160"16,0 0 0-16,0 0 0 0,0-6 1952 0,0 6 352 15,4-5 80-15,-4 5 16 0,0 0-784 0,0 0-144 16,0 0-48-16,3-3 0 0,-3 3-432 0,0 0-96 16,0 0 0-16,0 0-16 0,0 0-320 0,0 0-64 0,0 0-16 0,5 5 0 15,-5-5-160-15,5 8-48 0,-3-2 0 0,0 2 0 16,-2 1 32-16,1-1 0 15,0-2 0-15,-1-6 0 0,-1 8 16 0,-1-2 16 0,0 1 0 0,-1-1 0 16,-1-2 16-16,0 0 0 16,-2 0 0-16,1-1 0 0,-1 0 32 0,6-3 0 15,-4 2 0-15,-2 0 0 0,1-2-128 0,-1 0-32 16,1-2 0-16,1 0 0 0,-1-1 16 0,5 3 0 0,-4-4 0 0,2-2 0 0,-1 1 144 0,2-2 16 31,0-2 16-31,0 0 0 0,0 1 48 0,1-1 16 0,1-1 0 0,1 1 0 16,0 1-160-16,2 1-16 0,-2-2-16 0,1 1 0 0,1 2-144 0,0-1-16 15,0 0-128-15,3 2 192 16,-3 0-16-16,2 1-16 16,0 1 0-16,1-1 0 0,1 2-160 0,-8 2 192 0,5-1-192 0,2 1 192 15,-7 0-192-15,8 2 0 0,-2 2 0 0,1 0 128 16,-1 0-128-16,0 1 0 0,-3 1 0 0,0 1 0 16,1 1 0-16,-2-1 128 0,-1 2-128 0,-2 0 128 0,1 0-128 0,-1 0 0 0,-1-1 0 15,-1 1 0-15,0-1 0 0,-1 0 0 16,-1-3 0-16,2 1 0 0,-4-1 0 0,2 1 128 15,-2-2-128-15,0-1 128 16,-1 0-128-16,1-1 0 0,1-1 0 0,-1-1 0 0,1-1 128 16,-1 0-128-16,1 0 0 0,1-2 128 0,1 0-128 15,4 3 160-15,-4-5-160 0,1-2 160 0,1-1 48 0,1-2 16 0,1 0 0 0,1 1 0 0,0-2 80 0,1 1 16 16,1 0 0 0,1 1 0-16,0 0-320 0,0 1 160 15,2 2-160-15,-3-1 128 0,2 2-128 0,0 0 160 0,-5 5-160 16,7-2 160-16,-7 2-160 0,6 0 0 0,1 1 0 0,0 1 0 0,-7-2 0 0,0 0 0 31,4 8 0-31,0 0 0 0,-1 0 0 0,0-1 0 0,-1 1-192 0,1 2 192 16,0 0-768-1,-3-10-48-15,2 12 0 0,1-2 0 0,-3-10-2224 0,3 10-448 0,-3-10-96 16,0 0 0-16</inkml:trace>
  <inkml:trace contextRef="#ctx0" brushRef="#br0" timeOffset="2772.56">6364 14746 8511 0,'0'0'384'0,"0"0"64"0,8-1-448 0,0-1 0 16,-1 1 0-16,2 0 0 0,2 1 992 0,0-1 96 16,1 0 32-16,3 0 0 0,0-1 32 0,3 0 0 15,1-1 0-15,2 1 0 0,1 1-256 0,0-2-64 0,1-2 0 0,-2 1 0 16,1 0-240-16,0-1-48 16,1 1-16-16,2-1 0 0,-4 1-176 0,2 0-32 0,0-2-16 0,-1 3 0 15,0-1-112-15,1 1-32 0,-2 0 0 0,1 0 0 16,0-1-16-16,-2 1 0 0,-2 0 0 0,0-1 0 15,-2 1 80-15,0 1 16 0,-3 1 0 0,-1-1 0 16,-1-1 112-16,-2 1 32 0,-1 0 0 0,-3 1 0 16,-5 1 48-16,0 0 16 0,0 0 0 0,0 0 0 15,0 0-112-15,0 0-16 16,0 0 0-16,0 0 0 0,0 0-144 0,0 0-48 0,0 0 0 0,0 0 0 0,0 0-128 16,0 0 0-16,0 0 0 0,0 0 128 15,0 0-128-15,0 0 0 0,0 0 0 16,0 0 0-16,0 0-144 0,-2 5 144 0,2-5-192 15,0 0 192-15,-2 6-320 0,2-6 64 0,0 0 0 0,-5 6 0 0,5-6 32 16,0 0 16-16,0 0 0 0,0 0 0 16,0 0 80-16,0 0 128 0,0 0-208 0,0 0 80 0,0 0 128 15,0 0 0-15,0 0 0 0,0 0-128 0,0 0 128 16,0 0 0-16,-7 3 0 0,7-3 0 16,-8 0 0-16,8 0 0 0,0 0 0 0,0 0 0 0,0 0 0 15,0 0 0-15,-9-1 0 0,9 1 0 0,0 0 0 16,0 0 0-16,0 0 0 0,0 0 0 15,0 0 144-15,0 0-144 0,-5-7 192 0,5 7-192 0,0 0 192 16,0 0-64-16,-5-7 0 0,5 7-128 0,0 0 240 0,0 0-64 0,0 0-16 16,0 0 0-16,0 0 32 0,0 0 16 15,0 0 0-15,0 0 0 0,0 0-32 0,3-7-16 16,-3 7 0-16,6-6 0 0,-6 6-32 0,8-2-128 16,-8 2 192-16,7-1-64 0,-7 1 0 0,0 0 0 0,10 3 0 0,-3 3 0 15,-2 0-128-15,0 2 160 0,-1 1-160 16,2 1 160-16,-3 1 48 0,-1 1 16 0,0 1 0 15,1 0 0-15,-2 1-32 0,1 0-16 0,-1-1 0 0,1 2 0 16,0 1-176-16,2-2 128 0,-2-1-128 0,0-1 128 16,0 0-128-16,0-1 0 0,2-2 0 15,-4-9 0-15,3 10 144 0,-3-10-144 0,0 0 160 0,6 8-160 0,-6-8 256 16,0 0-32-16,0 0-16 0,0 0 0 0,8 2 144 16,-8-2 32-16,9-3 0 15,-2-2 0-15,-2-1 112 0,1-3 16 0,-2 0 16 0,2-1 0 16,-2-1-208-16,3-1-32 0,-1-1-16 0,2-3 0 0,-1-1-80 0,-1 0 0 31,0 0-16-31,0 0 0 0,0 1-176 0,0 0 128 0,1 2-128 0,0 1 128 16,-1 1-128-16,1 2 0 0,-3 1 0 0,1 2 0 0,-5 7 0 15,5-5 0-15,-5 5 0 0,0 0 0 0,0 0 0 0,0 0 0 16,0 0 0-16,9 1 0 0,-9-1 0 0,6 8-144 0,-1-1 144 16,-1 3-160-16,0 1 160 0,-1 1-128 15,-1 1 128-15,0 1-128 0,2 1 128 16,-1 2 0-16,0-1 0 0,0 1-128 15,2-1 128-15,-1 0 0 0,1-3 0 0,0-1 0 0,1-1 0 0,-1-1 0 16,1-1 0-16,-6-9 0 0,6 7 0 0,2-1 0 0,-8-6 0 0,9 3 0 16,-9-3 0-16,10 0 0 15,-2-1 160-15,-8 1-160 0,10-4 192 16,0-1-64-16,-1-1-128 0,-1-2 192 16,-1-1 0-16,0-1 0 0,-1-1 0 0,0-1 0 0,2-2 0 0,2 0 0 15,0 0 0-15,-2-1 0 0,0-2-16 0,1 0-16 16,1-1 0-16,-1 2 0 0,-1 1-160 0,0 1 192 0,-3 2-192 0,0 2 192 0,1 2-192 0,-1 2 0 31,-1-1 0-31,-4 7 0 0,0 0 0 0,0 0 0 16,0 0 0-16,0 0 0 0,8 0 0 0,-8 0-144 15,7 6 144-15,-2 0 0 0,0 3-160 0,-1 2 160 16,0 0-128-16,-1 1 128 0,-1 0 0 0,2 0 0 16,0 3 0-16,-1-1-128 0,-1 1 128 0,1 1 0 0,1-1 0 0,0 1-128 15,0-2 128-15,3-2 0 16,-1-1 0-16,0-2 0 0,2-1 0 0,-2-2 0 15,-6-6 0-15,8 7 0 0,-8-7 0 0,9 4 0 16,-9-4 0-16,10 0 0 0,-10 0 128 0,10-2-128 0,-1-2 128 0,-2-1-128 16,1 1 160-16,0-4-32 0,-2-2-128 0,2-2 192 15,0-1-64-15,0-1 0 0,1-3-128 0,-2 2 192 16,-1 1-64-16,1 1 0 0,0-1-128 0,1 0 192 0,1 0-192 16,0 1 144-16,-1 1-144 0,-1 2 128 0,0 1 0 15,-1 3-128-15,-1 0 192 0,-5 6-64 0,0 0-128 16,8-4 0-16,-8 4 0 0,0 0 0 0,0 0 0 0,6 4 0 15,0 2 0-15,-2 2 0 0,0-1-160 0,-1 3 160 16,-1 1 0-16,0 2-144 0,-1 3 144 0,0-1 0 16,1-1-144-16,0 1 144 0,1-2 0 0,0 1 0 15,0 2 0-15,1-2 0 0,1-1 0 0,1-2 0 16,-1-2 0-16,2-2 0 0,-7-7 0 0,10 4 0 16,-1-2 0-16,1-2 0 0,0-2 0 0,-1-1 0 15,-1-3 0-15,0-3 128 0,0-2 0 0,-1-1-128 16,2 1 192-16,-1-1-64 0,-2-1-128 0,0 1 192 15,-1 1-192-15,0 2 192 0,-5 9-192 0,2-8 0 16,-2 8 144-16,0 0-144 0,0 0 0 0,0 0 0 16,0 0 0-16,0 0 0 0,0 0-256 0,0 0 16 0,-3 10 16 15,0 0 0-15,2-1-416 16,0 0-96-16,1 0-16 0,2-1 0 0,-2-8-1232 0,6 10-240 16,1-1-48-16,-1-2-7984 0,-6-7-1600 15</inkml:trace>
  <inkml:trace contextRef="#ctx0" brushRef="#br0" timeOffset="4516.18">8073 14718 1839 0,'0'0'160'0,"0"0"-160"0,0 0 0 0,0 0 0 16,0 0 2560-16,0 0 464 0,0 0 112 0,0 0 0 15,0 0-1312-15,0 0-272 0,0 0-48 0,0 0-16 16,0 0-352-16,0 0-80 0,0 0-16 0,0 0 0 16,0 0-192-16,0 0-32 0,0 0-16 0,0 0 0 0,0 0-96 15,0 0-32-15,0 0 0 0,0 0 0 16,0 0-160-16,0 0-48 0,8-3 0 0,1 1 0 0,1-1-80 15,-1 1 0-15,-9 2-16 0,12-2 0 0,-1 1-112 0,2 0 0 16,0-1-16-16,2 1 0 16,0-1-64-16,1 1-16 0,0-1 0 0,2 1 0 0,1-2 16 0,2 2 0 15,1 1 0-15,0-3 0 0,0 0-48 0,3 1-128 16,-1 0 192-16,0 0-64 0,-1-2-128 16,1 1 192-16,0 0-192 0,3-1 192 0,-1 1-192 0,2 0 160 15,0-1-160-15,2 1 160 0,0 1-160 0,2 0 192 0,2-2-192 16,0 1 192-16,1 0-192 0,-10 1 0 15,0 1 0-15,1-3 0 0,1 1 0 0,1 0 128 0,1-1-128 16,-2 1 128-16,2 1-128 0,-1 1 0 16,0-1 0-16,12 0 0 0,-2 1 128 0,-2 0-128 15,-2 0 0-15,0 0 128 0,-1 0-128 0,-10 0 160 16,1 0-160-16,0-1 160 0,-1-1-160 0,1 2 0 16,0 0 144-16,2 0-144 0,-3 1 0 0,1 0 128 15,0 0-128-15,-1 1 0 0,0 0 0 0,-1 0 0 16,0 0 0-16,0 2 128 0,-1-1-128 0,-1 0 0 0,0-1 0 0,3 0 128 15,-3 0-128-15,-3 2 0 0,-1-3 128 0,-3 1-128 16,-3 1 128-16,-4-1-128 16,1-1 160-16,0 0-160 0,-1 0 128 0,0 0-128 0,-6 0 0 0,6 1 144 15,-6-1-144-15,6 1 0 0,-6-1 0 0,0 0 0 16,0 0 128-16,0 0-128 0,0 0 0 0,0 0 128 16,0 0-128-16,6 3 0 0,-6-3 0 0,0 0 0 15,0 0-128-15,0 0-16 0,0 0 0 0,0 0 0 0,0 0-112 16,0 0-32-16,0 0 0 0,0 0 0 15,0 0 32-15,4 7 0 0,-4-7 0 0,0 0 0 16,0 0-16-16,0 0 0 0,0 0 0 0,0 0 0 16,0 0 272-16,-4 7-192 0,4-7 192 0,0 0-160 0,0 0 160 15,0 0 0-15,0 0 0 0,0 0-128 0,0 0 128 16,0 0 0-16,0 0 0 0,0 0 0 0,0 0 0 16,0 0 0-16,0 0 0 0,0 0 128 0,0 0 48 15,0 0 16-15,0 0 0 0,0 0 0 0,0 0 64 16,0 0 0-16,-1-5 16 0,1 5 0 0,2-4-144 0,2-1-128 0,-4 5 144 15,5-3-144-15,-5 3 192 0,6-2-48 16,-1 0-16-16,-5 2 0 0,0 0 0 0,6 0-128 16,1 0 192-16,-7 0-64 0,0 0-128 0,6 3 0 15,-1 1 0-15,-5-4 128 0,5 7-128 0,-1 1 128 16,0-1-128-16,-2 1 128 0,-1 0-128 0,0 0 0 0,-1-1 0 16,-1 1 0-16,0-1 128 0,0-1-128 0,-2 1 0 0,0-1 128 15,0 1-128-15,0-2 192 16,-2 1-192-16,1-1 192 0,-2 0-192 0,1-1 0 15,5-4 144-15,-6 4-144 0,1-3 0 0,-1 1 144 0,1 0-144 16,5-2 0-16,-6 0 128 0,6 0-128 0,-4-1 0 16,4 1 0-16,-6-2 160 0,6 2-160 15,-4-5 128-15,2 1-128 0,0-2 192 0,0 0-64 0,2-1 0 0,3 0 0 0,-1-2 64 16,0 0 0-16,1-1 0 0,1 1 0 16,-1-1-64-16,1 2-128 0,2-1 192 0,-1 1-64 0,1 3-128 15,-1-2 0-15,1 1 0 0,0 1 0 0,-1 1 0 16,0 0 0-16,-5 4 0 0,7-2 0 0,0 1 0 15,-1 1 0-15,-6 0 0 0,7 2 0 0,-2 1 0 16,-5-3 0-16,7 5 0 0,-2-1 0 16,0 2 0-16,-5-6 0 0,2 6 0 0,-1 1 0 0,0 0-128 15,0 0 128-15,-1 0 0 0,0 1 0 0,-1-2 0 0,-1 1 0 0,-2-1 0 16,-1 1 0-16,0-2 0 16,-1 1 0-16,2-2 0 0,-3 2 0 0,1-2 0 0,0 0 0 15,1-2 0-15,-1 0 0 0,1 0 0 0,-1-1 0 16,1 0 0-16,0-1 0 0,1-1 128 0,-1 0-128 15,1-1 0-15,1 0 128 0,-3-2-128 16,3 0 160-16,0 1-160 0,0-2 160 0,1 0 80 0,2-2 16 16,0 0 0-16,1-2 0 0,1 0 48 0,1 0 16 0,0-1 0 15,1 0 0-15,1 0-192 0,0 2-128 0,2-1 192 0,-1 1-192 16,1 2 0-16,1-1 0 0,-1 1 0 0,1 3 0 16,0 0 0-16,0 1 0 0,0-1 0 0,0 2 0 0,-8 1 0 15,8 1 0-15,-2 2 0 0,1-1 0 0,0 1 0 16,-1 2 0-16,0-2 0 0,-1 2 0 0,1 1 0 15,-2 0 0-15,-1 1 0 0,1 1 0 16,-2-1 0-16,-1 2 0 0,-1-1 0 16,-1 1 0-16,0 0 0 0,-1-1-144 0,-2 1 144 0,0 0 0 15,-1-2-144-15,0-1 144 0,-1 0-160 0,1-1 160 0,-1 0 0 0,0-2 0 16,-1-1 0-16,0 0 0 0,-1-2 0 16,1 0 0-16,2-1 0 0,-2 0 160 0,2-1-160 15,-1-1 128-15,1-2-128 0,-1 0 128 16,1-1 64-16,0 0 0 0,2-2 0 0,1 0 0 0,0 0-48 0,0 1 0 15,2-2 0-15,2 1 0 0,0 1-144 16,1 0 0-16,1 1 0 0,-1 1 128 0,0-1-128 0,-3 6 0 0,4-4 0 0,-4 4 0 16,0 0-384-16,7-2 64 15,-7 2 0-15,10 0 0 32,-10 0-1472-32,10 4-272 0,-10-4-64 0,5 6-8752 0,1 0-1760 0</inkml:trace>
  <inkml:trace contextRef="#ctx0" brushRef="#br0" timeOffset="6621.57">9935 14685 4607 0,'0'0'400'0,"0"0"-400"16,0 0 0-16,0 0 0 0,0 0 1792 0,0 0 288 0,0 0 48 0,0 0 16 0,0 0-672 0,0 0-128 16,0 0-16-16,0 0-16 0,0 0-192 0,0 0-32 15,0 0-16-15,0 0 0 0,0 0-224 0,0 0-32 16,0 0-16-16,0 0 0 0,0 0-224 0,0 0-32 16,0 0-16-16,0 0 0 15,0 0-224-15,0 0-48 0,0 0-16 0,0 0 0 0,0 0-80 0,0 0-16 16,0 0 0-16,0 0 0 0,0 0 16 0,0 0 0 0,7 1 0 0,-1 0 0 15,2 0 32-15,0 1 16 0,0-1 0 0,2 0 0 16,1 0 16-16,0-1 0 16,1 0 0-16,2 0 0 0,0 1-48 0,1 0-16 0,3 0 0 0,1-1 0 15,-1 0-32-15,2 0 0 0,0 0 0 16,1 0 0-16,2 0-128 0,-2-1 0 16,1 0 0-16,-2 1 0 0,0-2 0 0,2 0 0 0,2 0 0 0,0 1 0 15,0-1 128-15,1 1-128 0,2 1 0 16,1 0 128-16,2 0-128 0,2 0 0 15,1-1 144-15,1 1-144 0,0-1 192 0,0 0-48 0,1-1 0 0,-2 0 0 0,0 2-144 16,1-1 0-16,1 0 0 16,1 1 0-16,1 1 0 0,3 0 0 0,1 1 0 0,0-1 0 15,2 0 128-15,-1-1-128 0,-1-1 128 16,0 2-128-16,0 0 0 0,1 0 0 0,0 1 0 0,3 0 0 16,2 1 0-16,2-1 128 0,0-1-128 0,-1 0 0 15,-3-1 0-15,0 1 0 16,0 0 128-16,0 1-128 0,-1 1 0 0,1-1 0 0,2 0 144 0,2 1-144 0,-3-1 0 15,-2 1 128-15,-2-2-128 0,-4 0 0 16,1 0 0-16,-1 0 128 0,-3 1-128 0,2 0 0 0,-1 0 0 16,0 0 0-16,0 0 0 0,-1 0 128 0,0-1-128 15,-2 1 144-15,-2 0-144 0,-2-1 160 0,-3 0-16 0,-2 0 0 16,-2 0 0-16,7 0 0 16,-6 0-144-16,-5 0 192 0,-1 0-192 0,-7 0 192 15,-1-1-192-15,-1 2 192 0,0-1-192 0,2 0 192 0,-1 0-64 0,-9-1 0 16,0 0 0-16,6 0 0 0,-1 1-128 15,0 1 0-15,0-1 0 0,-5-1 0 16,0 0 0-16,4 2 0 0,-4-2 0 0,0 0 128 0,0 0-128 0,0 0 0 16,9 4 0-16,-9-4 0 0,0 0 0 0,0 0 0 15,0 0 0-15,9 3 0 0,-9-3 0 0,0 0 0 16,0 0 0-16,0 0 0 0,8 2 0 0,-8-2-144 16,0 0 144-16,0 0 0 0,8-1 0 0,-8 1 0 0,0 0 0 15,0 0 0-15,7-4 0 0,-7 4 0 16,5-6 0-16,-5 6 0 0,2-3 0 0,1 0 0 15,-1-2 0-15,0 1 0 0,-1 1 0 0,1-2 0 0,-1 1 0 0,2-1 0 16,1-1 0-16,-4 6 144 0,0 0-144 16,2-6 128-16,-2 6 0 0,0 0 0 0,0-5 0 0,0 5 0 15,0 0 32-15,0 0 0 0,0 0 0 0,0 0 0 16,0 0-160-16,0 0 0 16,0 0 0-16,0 0 0 0,0 0 0 0,4 7 0 0,-2 1 0 0,0 0 0 15,-1 1 0-15,1 1 160 0,-2-1 16 0,0 8 0 0,0-2-176 0,0-7 0 16,1 1 0-16,0 0 0 0,2-1 0 15,-1 2 0-15,0-1 0 0,0 0 128 16,0-1-128-16,3 4 0 0,-2-5 0 0,-3-7 0 16,0 0 176-16,0 0 0 0,0 0 0 0,0 0 0 0,0 0 32 15,10 4 16-15,-10-4 0 0,8-2 0 0,-2-2 128 16,1-1 32-16,-3-3 0 0,2-1 0 0,-1-2-80 0,1-1-16 16,-2-2 0-16,2 0 0 0,-1-2-32 0,1 1 0 15,-1-2 0-15,2 2 0 0,-1-1-80 16,1 2-32-16,-3 0 0 0,1 3 0 0,-2 1-144 0,0 7 0 0,-3 3 0 15,0 0 0-15,0 0 0 0,0 0 0 0,0 0 0 16,0 0 0-16,0 0 0 0,0 0 0 16,4 11 0-16,-2 0-176 0,-2 1 176 0,0 0-128 0,0 0 128 0,0 0-128 15,-1 0 128-15,1 2 0 0,0 3 0 0,0-2 0 16,0-1 0-16,2 0 0 0,1 0 0 0,1-1 0 0,-1-2 0 0,1-1 0 16,1-2 0-16,0-1 0 0,-5-7 0 0,6 4 0 15,-6-4 0-15,9 4 0 0,-9-4 128 16,8 1-128-16,-8-1 128 0,10-3-128 15,-1-1 128-15,-1-2-128 0,-1-1 160 0,1-3-160 16,0-1 192-16,0 0-48 0,-2-1-16 0,3-4 0 16,1-3 0-16,0 0 0 0,0-2 0 0,1 1 0 0,-1-1-128 15,-1 3 128-15,0 2-128 0,0 3 128 0,-1 2-128 16,-2 3 0-16,0 0 0 0,-6 8 0 0,0 0 0 16,0 0 0-16,8-5 0 0,-8 5 0 0,0 0 0 0,0 0 0 15,2 9-176-15,0 1 176 0,-2-1-128 16,-1 2 128-16,0 0-128 0,0 3 128 15,0-1 0-15,1 2-160 0,-3 1 160 0,2 0 0 0,1 0 0 16,0-1-128-16,0-2 128 0,1 0 0 0,2 1 0 16,-1-2 0-16,1-1 0 0,0-1 0 0,-3-10 0 0,6 8 0 0,-6-8 0 15,8 7 0-15,0-3 0 0,-8-4 0 16,9 1 0-16,0-1 0 0,0-1 144 0,1-2-144 16,-2-2 128-16,3-3-128 0,0-1 128 0,2-1-128 0,-1-2 128 0,0-1-128 0,-1-1 128 0,1-2-128 31,-1 0 0-31,0-1 128 0,0 1-128 0,0-1 0 15,-1 2 144-15,0 0-144 0,1 3 0 0,-4 2 0 16,0 2 0-16,-2 1 0 0,-5 7 0 0,0 0 0 16,0 0 0-16,0 0 0 0,0 0 0 0,0 0-160 15,0 0 160-15,0 0-208 0,6 9 208 0,-1 0-144 16,-3-1 144-16,-1 1-128 0,-1 0 128 0,1 0 0 0,0 1 0 16,-1-1-128-16,0-1 128 0,2 1 0 0,-2-9 0 0,3 12 0 15,1-1 0-15,0-1 0 0,0-1 0 16,1-2 0-16,-5-7 0 0,6 5 0 0,-6-5 0 0,9 4 0 15,0-1 0-15,0-2 0 0,-1-2 0 0,1-2 0 16,-1 0-176-16,2 0-48 0,1 0-16 0,-1-1 0 31,-1 0-656-31,1-1-144 0,-4 2-32 0,2 0 0 16,-1-2-2448-16,-7 5-480 0,0 0-96 0,0 0-32 0</inkml:trace>
  <inkml:trace contextRef="#ctx0" brushRef="#br0" timeOffset="7370.86">13552 14816 2751 0,'0'0'256'0,"0"0"-256"0,0 0 0 0,0 0 0 16,0 0 2896-16,0 0 544 0,0 0 96 0,0 0 32 0,5-4-1712 0,1-3-320 16,-1 0-80-16,4 0-16 15,-2-3-272-15,3 0-48 0,1-2-16 0,1-1 0 0,1-1-240 0,1-1-48 16,-1 1-16-16,2-2 0 0,-2 1-32 0,0-2-16 15,0 2 0-15,-2-1 0 0,0-2-112 0,0 0 0 16,0 1-16-16,-3 6 0 16,-1 1-304-16,1 0-48 0,-2 1-16 0,-1 3 0 0,0 0-96 0,-5 6-32 15,0 0 0-15,0 0 0 0,0 0 16 0,0 0 0 16,-2 8 0-16,-1 2 0 0,1 1-144 0,-1 1 0 0,-1 1 0 0,-1 1-176 16,0 2 176-16,0 0 0 0,1 1 128 0,1-2-128 15,-1 0 0-15,2 0 0 0,1-3-160 0,0-1 160 31,1-2 0-31,1-2 0 0,1 0 0 0,-2-7 0 0,0 0 0 0,9 5 176 16,-9-5 0-16,12 2 0 0,-1-4 224 0,0-1 48 16,-1-1 16-16,0-3 0 0,1-2-32 0,1-1-16 0,1-2 0 15,-3 4 0-15,0-3-160 0,0 1-48 16,0-2 0-16,0-1 0 0,-2 2-80 0,1 2-128 0,-1 1 176 16,-1 1-176-16,-2 2 0 0,1 1 0 15,-6 4 0-15,0 0 0 0,0 0 0 0,0 0 0 16,0 0 0-16,4 9 0 0,-2 0 0 0,0 0 0 0,-2 1-144 0,0 1 144 0,0 0-128 0,1-1 128 15,-1-2-128-15,3 1 128 0,-3-9-384 0,3 11 0 16,-3-11 0-16,4 10 0 16,-4-10-560-16,7 9-96 0,-7-9-32 0,9 8-9280 15,-9-8-1856-15</inkml:trace>
  <inkml:trace contextRef="#ctx0" brushRef="#br0" timeOffset="8504.34">13996 14669 6447 0,'0'0'576'0,"0"0"-576"0,0 0 0 0,0 0 0 16,0 0 1600-16,0 0 224 15,0 0 32-15,0 0 16 0,0 0-448 0,0 0-80 16,0 0-32-16,0 0 0 0,-5 0-336 0,5 0-64 16,0 0-16-16,0 0 0 0,0 0-64 0,0 0-32 15,0 0 0-15,0 0 0 0,0 0-224 0,0 0-32 0,0 0-16 0,0 0 0 16,0 0-32-16,0 0-16 0,0 0 0 0,7 3 0 15,1-3-32-15,0 1-16 0,0 0 0 0,0-1 0 16,1 0-64-16,2 0-16 0,1 0 0 16,0-1 0-16,2 0 48 0,0 0 16 0,1-1 0 0,2 1 0 0,-1-1-192 0,2 1-32 15,1 0-16-15,0 0 0 16,-1-1-176-16,1 1 192 0,0 0-192 0,1-1 192 16,0-1-192-16,1 2 0 0,-2-1 0 0,-1 0 128 15,0-1-128-15,0-1 0 0,0 1 144 0,1 1-144 0,1 0 0 16,2-2 0-16,-2 1 0 15,2 1 0-15,1 0 0 0,2 0 144 0,0 1-144 0,3 0 0 0,0 0 176 0,2 0-176 16,1-1 160-16,-4 1-160 0,1-3 128 0,-3 1-128 16,-1 0 0-16,2 1 144 0,-1-1-144 0,-1 1 0 15,-1 0 0-15,1 1 128 0,-2 0-128 0,0 1 0 16,2 1 0-16,-2-1 0 0,1 0 0 0,2-1 0 16,2 2 0-16,0-1 0 0,-1 0 0 0,2 0 0 15,-2 0 0-15,2 0 0 0,-4 0 0 0,0 0 0 16,0-1 0-16,2 0 0 0,-4 0 0 0,1 1 0 15,0 0 0-15,1 0 0 0,0 1 0 0,3-1 0 0,0 0 0 0,-2 0 0 16,3 0 0-16,-1 0 128 16,2 0-128-16,-2 0 0 0,0-1 128 0,-1 0-128 0,0-1 0 0,9 1 128 15,-6-1-128-15,-1 0 0 0,-4 1 144 16,-7 1-144-16,-1 0 0 0,2-1 128 16,0 0-128-16,2 1 0 0,-1-1 0 0,1 1 128 0,0 0-128 0,0 0 0 15,0 0 0-15,0 0 0 16,0-2 0-16,-1 1 128 0,-1 0-128 0,0 0 0 0,-1 0 0 0,0 0 128 0,-2 0-128 0,0 0 0 15,-2 0 128-15,-1 0-128 0,0-2 0 16,0 2 144-16,-2 0-144 0,-1 0 0 16,-1-1 176-16,-2 0-176 0,1-1 160 15,-1 3-160-15,1-1 144 0,-2 0-144 0,1 0 128 0,-6 1-128 0,0 0 0 16,5-1 128-16,-5 1-128 0,0 0 0 16,0 0 0-16,0 0 0 0,0 0 128 0,0 0-128 0,0 0 0 15,0 0 0-15,0 0 0 0,0 0 0 16,7-1 0-16,-7 1 0 0,0 0 0 0,0 0-176 15,0 0 16-15,0 0 0 0,0 0 0 0,0 0 0 0,0 0-48 16,0 0-16-16,0 0 0 0,0 0 0 0,0 0-96 0,0 0 0 16,0 0-16-16,0 0 0 0,0 0 32 0,0 0 16 0,0 0 0 15,0 0 0-15,0 0 32 0,0 0 16 0,0 0 0 0,0 0 0 16,0 0 240-16,0 0-192 0,0 0 192 16,0 0-192-16,0 0 192 0,0 0-176 0,0 0 176 0,0 0-160 15,0 0 160-15,0 0-128 16,0 0 128-16,0 0-128 0,0 0 128 0,0 0 0 15,0 0 0-15,0 0 0 0,0 0 0 0,0 0 0 16,0 0 0-16,0 0 0 0,0 0-256 0,0 0 16 0,0 0 16 16,0 0 0-1,0 0-320-15,0 0-64 0,0 0-16 0,0 0 0 0,0 0-384 0,6 2-80 16,-6-2 0-16,0 0-6336 16,5 2-1248-16</inkml:trace>
  <inkml:trace contextRef="#ctx0" brushRef="#br0" timeOffset="10299.68">16204 14573 6447 0,'0'0'576'0,"0"0"-576"16,0 0 0-16,0 0 0 0,0 0 1504 0,0 0 192 16,0 0 32-16,0 0 16 0,0 0-944 0,7 1-192 15,-1-1-32-15,1 1-16 0,-1 0 192 0,2-1 32 16,1 0 16-16,1-1 0 0,1 1-160 0,2 0-16 15,0 0-16-15,3 0 0 0,0 1-64 0,2-1-16 16,1 0 0-16,2 0 0 0,1 0 64 0,3 0 16 16,1 1 0-16,3 0 0 0,-1-2-96 0,1 0 0 15,-1 0-16-15,0 0 0 0,-2-1-176 0,0 0-16 0,-1-1-16 16,-1 1 0-16,-1 0-128 0,-1 1-32 0,-2 0 0 16,0 0 0-16,-2-1-128 0,0 0 0 15,0 1 144-15,-2 0-144 0,0 0 0 0,-2 0 128 0,-1 0-128 0,-1-1 0 16,-1 1 208-16,-1 0-16 0,-1-1-16 15,-1 1 0-15,-1 0-16 0,-7 1 0 0,6-1 0 16,-6 1 0-16,0 0 0 0,0 0 0 0,0 0 0 16,0 0 0-16,0 0-160 0,0 0 192 0,0 0-192 0,0 0 192 0,0 0-192 0,0 0 0 15,0 0 0-15,0 0-176 0,0 0-128 0,0 0-16 16,0 0-16-16,-6 2 0 16,1 1-304-16,5-3-64 0,0 0-16 0,-6 3 0 31,1 0-96-31,5-3-16 0,-6 3 0 0,6-3 0 15,0 0 112-15,-4 4 16 0,4-4 0 0,-6 3 0 0,6-3 304 0,0 0 64 0,0 0 16 0,0 0 0 0,0 0 320 0,0 0 0 16,0 0-144-16,0 0 144 0,0 0 0 16,0 0 144-16,0 0-16 0,0 0 0 0,-4 1 272 15,4-1 48-15,0 0 16 0,-7 0 0 16,7 0 128-16,0 0 32 0,-5-1 0 0,5 1 0 0,-6-2-80 0,6 2-16 0,-4-3 0 16,4 3 0-16,0 0-64 0,-4-4-16 15,4 4 0-15,-4-3 0 0,3 0-80 0,1 3-32 16,0 0 0-16,0 0 0 0,0-6 32 0,0 6 0 0,0-4 0 15,3-2 0-15,2 2-48 0,0-1 0 0,2 2 0 0,1 0 0 16,0 0 32-16,2-1 0 16,0 0 0-16,1 1 0 0,-2-1-64 0,1 1-16 0,0 1 0 15,0 0 0-15,0-1-80 0,0 2 0 0,-2 0-16 0,1 1 0 16,0 0-48-16,-1 0 0 16,-2 1 0-16,1 1 0 0,-1 1-128 0,1 0 0 15,-1 1 144-15,-2 2-144 0,-1 2 0 0,1 0 0 0,-1 1 0 0,0 1 0 0,-1 1 0 0,2 0 0 31,-3 1 0-31,0-1 0 0,-1 0 0 0,0 0 0 0,0 0 0 0,-1-1 0 16,-1 0 0-16,-1-1 0 0,1 0 128 16,0-2-128-16,-1 0 0 0,-2-2 144 0,0 1-144 0,0-2 0 15,-2 1 176-15,-1-2-176 16,-1-1 160-16,0 0-160 0,1 1 128 0,-2-2-128 0,1-1 0 0,-2 0 144 16,2 0-144-16,0-1 0 0,0-1 0 0,2 0 128 15,-1 0-128-15,0-1 0 0,2-4 144 16,0 2-144-16,2 0 0 0,1 0 144 0,1-1-144 0,1 0 0 0,-1-2 288 0,2-1-48 0,1-1-16 15,1 0 0 1,2-1 32-16,0 0 0 0,3 0 0 0,-1 0 0 0,2 0-112 16,0 0-16-16,1 1 0 0,0 2 0 0,1 1-128 15,1 0 0-15,1 1 0 0,1 1 0 0,-2 2 0 16,0 0 0-16,0 0 0 0,0 3 0 0,-2-2 0 0,0 4 0 0,0-1 0 0,1 1 0 16,-2 0 0-16,-2 2 0 0,0 1 0 0,-1 1 0 15,1 2 0-15,-2 0 0 0,-1 0-176 16,1 0 176-16,-2 1 0 0,-1 1 0 15,-1 0 0-15,-2 0 0 0,-1 1 0 0,-2 0 0 16,0 0 0-16,-1 1 0 0,0 0 0 0,-1-1 0 16,-1-2 0-16,1 0 0 0,-2-2 0 0,-1 0 0 15,0-2 0-15,-1 0 0 0,-1-2 0 0,1 0 0 16,1 1 0-16,0-2 0 0,0-1 0 0,0-1 144 0,0-1-144 16,0-1 0-16,1 0 144 0,0-1-144 15,0 1 0-15,1-1 144 0,2-2-144 0,0 0 0 0,2-1 0 0,0 0 128 16,1-1-128-16,2 0 192 15,0-1-192-15,2-1 192 0,0 0-64 0,2-1-128 16,3 0 192-16,2 1-64 0,0-1-128 0,2 0 0 16,0 0 0-16,1 1 0 0,1 0 0 0,0 2 0 0,2 1 0 0,-2 2 0 15,0-1 0-15,-1 2 0 16,-1 1-128-16,0 2 128 0,-2 0 0 0,0 2 0 0,-1 0-144 0,-2 1 144 16,1 3 0-16,-1-1 0 0,0 2 0 0,-1 0 0 0,-1-2 0 15,0 2 0-15,-1-1 0 0,-1 2 0 16,-1-1 0-16,0-1 0 0,-1 2 0 0,0-1 0 15,-2-2 0-15,3-5 0 0,-3 6 0 0,3-6 0 0,-4 4 0 16,-1 0 0-16,0 0 0 0,5-4 0 16,-7 3 0-16,2-1 0 0,5-2 0 0,-9 0 0 0,2-1 128 15,7 1-128-15,0 0 0 0,0 0 144 0,0 0-144 16,-2-5 0-16,0-2 144 0,2 0-144 0,2 1 0 0,1-1 0 16,1 1 0-16,1-1 128 0,2 0-128 0,-1 2 0 15,1-1-176-15,1 2 176 16,-1 1-800-16,1 0-64 0,-1 2-16 0,2 1-9936 15,-9 0-2000-15</inkml:trace>
  <inkml:trace contextRef="#ctx0" brushRef="#br0" timeOffset="17037.48">7358 13933 8511 0,'0'0'384'0,"0"0"64"0,-1-6-448 0,-1 1 0 16,1-2 0-16,1 1 0 0,0-2 992 0,0 0 96 16,0-1 32-16,0 1 0 0,1-1 176 0,-1 0 48 15,2-1 0-15,-1-1 0 0,0 0-224 0,0 1-32 16,-1-2-16-16,1 0 0 0,1 0-48 0,-2 1-16 0,1 0 0 0,0 1 0 15,2 0-96-15,-2 1-16 0,0 3 0 0,1-1 0 16,-2 0-32-16,0 2-16 0,0 5 0 0,1-6 0 0,-1 6-192 0,0 0-32 31,0 0-16-31,0 0 0 0,0 0-288 0,0 0-48 0,0 0-16 0,-1 7 0 16,1 3-256-16,-1 2 160 0,0 2-160 0,0 4 128 0,-2 2-128 0,0 1 128 16,-1 0-128-16,0 2 128 0,1 1-128 0,1 0 0 15,0 2 144-15,1-1-144 16,0-2 0-16,-1-2 0 0,2-3 0 15,0-1 128-15,0-2-128 0,0 0 0 0,2-2 0 0,-1-2 128 0,1-1-128 16,0-3 176-16,-1 0-176 0,-1-7 192 0,0 0 48 16,0 0 16-16,0 0 0 0,0 0 0 15,0 0 64-15,0 0 32 0,6-3 0 0,-1-2 0 16,1-1-32-16,-1-2-16 0,1-3 0 0,-1-1 0 0,2-1-112 16,0-3-32-16,2-2 0 0,1-1 0 15,0 0-160-15,-1 0 128 0,1 2-128 0,0 0 128 0,0 2-128 16,-2 2 0-16,1 1 0 0,-1 2 0 15,0 2 0-15,-3 1 0 0,-1 3 0 0,1 0 0 0,-5 4-144 0,0 0 144 16,0 0 0-16,0 0 0 0,0 0-256 0,0 0 48 16,0 0 16-16,0 0 0 0,-7 4-64 15,1-1 0-15,-1 2 0 0,-1 0 0 0,0 2 112 0,0-1 16 16,1 2 0-16,2 0 0 0,-1-2 128 0,2 1 0 16,1 0 0-16,-1-1 0 0,0 1 0 0,2-1 0 15,1 1 0-15,-1 0 0 0,2-7 0 0,2 7 0 16,0 1 0-16,0 0 0 0,0-2 0 0,1 1 176 15,2 0-48-15,-1-1 0 0,2 0 0 0,-1 0-128 16,2 2 192-16,-2 0-64 0,2-2-128 0,0 2 192 0,0 0-192 16,1-1 192-16,0 1-192 0,-1 0 0 15,2 1 144-15,-1-1-144 0,0 0 0 0,-2 1 0 16,1 0 0-16,-1-2 0 0,1 1 0 0,0 0 0 16,-1-2 0-16,3 2 0 15,-1-1-288-15,-1-2-128 0,-7-5-32 0,10 5 0 16,1-2-2304-16,-2-1-448 0,-9-2-112 0</inkml:trace>
  <inkml:trace contextRef="#ctx0" brushRef="#br0" timeOffset="17333.97">7817 13992 21183 0,'0'0'944'0,"-1"-6"192"0,-1-1-912 0,2 1-224 15,-1 1 0-15,1 1 0 0,0 4 1616 0,1-5 288 16,-1 5 48-16,0 0 16 0,0 0-576 0,0 0-112 16,0 0-32-16,0 0 0 0,0 0-656 0,0 0-128 15,0 0-16-15,-1 9-16 0,0 0-208 0,0 1-32 16,0 0-16-16,1 1 0 0,-2 1-176 0,0 1 160 0,1 0-160 0,0 1 160 16,0 1-160-16,0-1 0 0,-1-1 0 0,1 0 0 15,0 1 0-15,0 0 0 0,1-3 0 0,-2 3 0 31,1-2-704-31,2-1-192 0,-1-2-16 0,0-9-8976 0,3 7-1792 0</inkml:trace>
  <inkml:trace contextRef="#ctx0" brushRef="#br0" timeOffset="17812.71">7841 14021 14735 0,'-3'-5'1312'0,"1"0"-1056"0,0-1-256 0,1 1 0 16,0-1 2592-16,0 1 464 0,0-1 80 0,1 2 32 0,2 0-1424 0,1-1-272 16,0 1-64-16,2 0-16 0,0 1-576 15,1 0-112-15,0 1-32 0,2 1 0 0,0-1-304 0,-1 2-64 16,1 2-16-16,1 0 0 0,-1 1-288 0,-1 1 128 16,0 2-128-16,0-1 0 0,-3 2 128 0,-1 1-128 15,-1-1 0-15,0 2 0 16,-2 1 0-16,-2 0 0 0,0 0 0 0,0 0 0 0,-1 0 0 0,-1-1 0 15,2 0 0-15,-2-1 0 0,1-1 0 0,-2-2 0 16,2 1 128-16,3-6-128 0,-5 4 192 0,5-4 0 0,0 0-16 0,0 0 0 16,-4 3 128-16,4-3 16 15,0 0 16-15,0 0 0 0,0 0 32 0,0 0 0 0,0 0 0 0,0 0 0 16,0 0-128-16,6 0-32 16,0 0 0-16,2 3 0 0,1-2-80 0,1 0 0 0,-2 0-128 15,1 1 192-15,0 1-192 0,-1 2 128 16,-2-1-128-16,1 3 0 0,1-2 128 0,-3 2-128 15,-2 0 0-15,1-1 144 0,-2 0-144 0,0-1 0 0,-1 1 0 0,-1 1 128 0,-1 0 0 0,1 0-128 32,-2-1 192-32,0 0-64 0,2-6 32 0,-4 5 0 0,0 1 0 0,-2-1 0 0,0 0 0 0,-1-2 0 15,0 0 0-15,-1 0 0 0,0 0-160 0,0-1 128 16,0 0-128-16,0 0 128 0,0-1-128 0,2-1 0 31,0 0 0-31,-2 0 0 16,8 0-672-16,0 0-64 0,0 0-16 0,0 0 0 15,0 0-2544-15,0 0-512 0,0 0-96 0</inkml:trace>
  <inkml:trace contextRef="#ctx0" brushRef="#br0" timeOffset="18101.36">8264 14028 17503 0,'6'-5'1552'0,"-2"-1"-1232"0,0 0-320 0,2-1 0 31,0 0 1696-31,-1 0 288 0,-2 0 48 0,-1 1 16 0,1 0-192 0,-2 1-16 0,-1 5-16 15,-3-5 0-15,-1 1-640 0,0 1-128 16,-2 0-32-16,1 3 0 16,-2 2-448-16,0 1-112 0,1 1-16 0,-1 2 0 15,-3 0-192-15,3 2-64 0,-2 0 0 0,0 1 0 0,1 0 16 0,1 1 0 16,0 1 0-16,2 1 0 0,0 2-48 0,0-1-16 16,1-1 0-16,3 0 0 0,2-1-144 0,0 0 0 15,2-1 144-15,0 1-144 0,2-2 160 0,2-2-32 16,1 1-128-16,2-1 192 0,1-2-48 0,3 0-16 15,1-3 0-15,2 0 0 0,0-1-128 0,3 0 0 16,-1-2 0-16,8-2 0 16,-2-2-464-16,-2 0-128 0,-2-1-32 0,-7 2-10768 15,1-3-2176-15</inkml:trace>
  <inkml:trace contextRef="#ctx0" brushRef="#br0" timeOffset="19415.12">13216 13907 16863 0,'0'0'752'0,"0"-6"144"0,1-2-704 0,1 2-192 16,-1-1 0-16,1 0 0 0,-1 1 1600 0,1 0 272 0,0 1 64 0,-2 5 16 16,1-6-368-16,-1 6-80 0,0 0-16 0,0 0 0 15,0 0-496-15,0 0-96 0,0 0-32 0,0 0 0 0,0 11-368 0,-1 2-80 16,0 4-16-16,0 3 0 16,-1 2-144-16,0 1-16 0,0-1-16 0,-1 1 0 0,0 1-32 15,0 0-16-15,1 2 0 0,-2-3 0 16,2-1-176-16,1-1 0 0,-1 0 144 0,1-2-144 0,0-2 0 0,-1-3 144 15,2-2-144-15,0-2 0 0,3-1 176 16,-3-9-176-16,0 0 160 0,0 0-160 0,3 8 256 16,-3-8-64-16,0 0 0 0,0 0 0 0,9 0 128 15,-9 0 32-15,10-7 0 0,-2-1 0 16,2-2-16-16,0-2 0 0,1-2 0 0,0-1 0 0,0-3-112 16,1 0-32-16,0-2 0 0,2-1 0 0,-1 0-192 0,-1 2 128 0,0 1-128 15,-1 3 0-15,-1 2 0 0,0 2 0 16,-1 1 0-16,-3 1 0 0,-1 1 0 0,-5 8 0 15,5-6 0-15,-5 6 0 0,0 0 0 0,0 0 0 16,0 0 0-16,0 0 0 0,0 0 0 0,0 0-192 16,0 0 192-16,-10 4-160 0,1 2 160 0,1-1-208 0,-1 1 80 15,0 0 128-15,-1 2-192 0,1 0 192 0,1-1-160 0,-1 1 160 16,1 0 0-16,0 0 0 0,2-2 128 16,0 1-128-16,1-1 0 0,0 1 0 0,5-7-160 15,-3 9 160-15,3-9 0 0,-1 10 0 0,1-2 144 0,2 0-16 16,0 0-128-16,3 1 0 15,0-1 0-15,2 2 0 0,-1 0 128 0,3 0 16 0,1-1 0 0,0 1 0 16,1-1-16-16,0-1-128 0,0 1 192 0,1 0-64 0,-1 0-128 0,0 0 0 16,1-2 0-16,-1 0 128 15,-2 0-128-15,1-2 0 0,-1-1 144 0,0 1-144 0,-2-1 0 16,-7-4 0-16,9 4 0 0,0-1-128 31,-9-3-1248-31,0 0-240 0,10 5-48 0,-10-5-9216 0,9 3-1824 0</inkml:trace>
  <inkml:trace contextRef="#ctx0" brushRef="#br0" timeOffset="19796.3">13748 14241 17439 0,'0'0'768'0,"0"0"176"0,1-8-752 0,-1 8-192 0,2-9 0 0,1 2 0 16,-3 7 1008-16,5-8 160 0,-3-1 48 0,-1 1 0 15,-1 8-160-15,0-8-32 0,0 0 0 16,0 8 0-16,-3-8-224 0,3 8-48 16,-5-6-16-16,5 6 0 0,-6-5 96 0,0 2 32 0,-2 1 0 15,8 2 0-15,-9-1-224 0,0 1-32 0,-1 1-16 0,1 1 0 0,0 1-144 0,2 2-16 16,-2 0-16-16,1 2 0 15,1 0-144-15,1 2-16 0,-1 0-16 0,2 1 0 16,0 0-240-16,2 1 176 0,0-1-176 0,1 1 160 16,0 0-160-16,2 0 0 0,0-3 0 15,3 3 0-15,0-1 0 0,1-1 128 0,-4-9-128 0,8 11 0 16,-1-1 0-16,0-1 0 0,1-4 0 0,2 1-176 16,1-3-496-16,1-1-96 0,0-2-32 0,2-1 0 15,5-2-1504-15,-1-1-288 0,0-3-64 0,2-1-9376 16</inkml:trace>
  <inkml:trace contextRef="#ctx0" brushRef="#br0" timeOffset="20031.04">13965 14192 10127 0,'0'0'896'0,"2"-7"-704"16,-1-1-192-16,-1 1 0 0,1 1 3280 15,-2 0 624-15,1 6 128 0,-1-5 32 0,1 5-1728 0,0 0-352 0,-3-5-64 0,3 5 0 16,0 0-720-16,0 0-144 0,0 0-32 16,0 0 0-16,0 0-512 0,0 0-128 15,-4 5 0-15,0 1-16 0,1 2-176 0,0 1-48 16,1 1 0-16,0 1 0 0,-1 1-16 0,3 0 0 0,-2 0 0 0,1 0 0 0,0 0-128 0,1 0 128 15,0 0-128 1,0 5 128-16,1-4-128 0,0-1 0 0,-1-1 0 0,2 0 128 0,-2-1-128 16,0-10 0-16,0 0 0 0,0 0 0 15,3 9 0-15,-3-9-320 16,0 0 48-16,0 0 16 16,0 0-832-16,0 0-144 0,7 4-48 0,-7-4 0 15,0 0-1888-15,0 0-384 0,11-6-80 0,-11 6-16 0</inkml:trace>
  <inkml:trace contextRef="#ctx0" brushRef="#br0" timeOffset="20364.34">13972 14240 6447 0,'0'0'576'0,"-1"-7"-576"15,1 0 0-15,-1 1 0 0,1-2 2944 0,0 0 464 16,0 1 112-16,0 0 0 0,0-1-1360 0,1 2-288 0,0-2-48 0,1 2-16 16,0-2-480-16,2 1-112 0,-1 0 0 0,3 0-16 0,-1 1-304 15,2 1-64-15,0-1-16 0,1 2 0 0,-1 0-128 0,0-1-32 16,1 1 0-16,1 1 0 0,-1 0-160 15,-1 2-48-15,1 0 0 0,0 0 0 0,-1 0-192 16,1 2-32-16,-1 0-16 0,-1 2 0 16,1 2-208-16,-2-1 128 0,1 1-128 0,-1 0 0 0,0 2 128 0,0 0-128 15,-3 1 0-15,2 1 144 16,-3 0-144-16,0 0 0 0,-1 0 144 0,0 1-144 16,-1 0 0-16,0 0 144 0,-4 0-144 0,2-1 0 0,-1 0 160 0,-2-1-160 15,0 0 128-15,-1 0-128 0,1-2 144 0,-2 1-144 16,-1 0 160-16,0-1-160 0,0 1 144 0,-1 1-144 15,0-3 128-15,-1 1-128 0,0-1 0 0,0 1 0 16,3-1 0-16,-4 2 0 16,1-2-368-16,2 1-144 0,-1-2-48 0,4-1-10688 15,2 1-2128-15</inkml:trace>
  <inkml:trace contextRef="#ctx0" brushRef="#br0" timeOffset="35439.86">5885 15509 11055 0,'0'0'480'0,"-4"-8"112"0,1 1-464 0,0-1-128 0,1 0 0 0,2 8 0 16,-4-9 1856-16,1 3 368 0,0-1 64 0,3 7 16 0,-4-7-752 0,2 0-144 15,2 7-16-15,0 0-16 0,0 0-272 0,-3-6-48 16,3 6-16-16,0 0 0 16,0 0-336-16,0 0-80 0,0 0-16 0,0 0 0 15,0 0-192-15,0 0-32 0,-6 6-16 0,1 3 0 0,1 1-240 16,0 2-128-16,2 2 128 0,0 3-128 0,0 0 128 0,-1 2-128 16,2 2 160-16,0 0-160 0,1 0 128 0,1-1-128 15,2 1 0-15,0-2 0 0,-1-1 128 0,1-2-128 0,3 0 0 0,-2-4 0 16,3 0 0-16,2-1 128 0,-1-2-128 0,2-2 0 15,0-1 128-15,0-2 0 0,1-1-128 16,0-1 192-16,1-4 32 0,0 0 0 0,-1-1 0 16,3-3 0-16,-2-2 96 0,1-2 0 0,0-1 16 15,1-2 0-15,1-2-16 0,-2 0 0 16,-1-2 0-16,-1 0 0 0,0-1-32 0,0 1-16 0,-1-2 0 0,-1-2 0 0,-2 0 48 16,-1 2 16-16,-3 2 0 0,2 4 0 0,-3-1-128 0,1 3-16 15,-3 3-16 1,0 8 0-16,-2-10 16 0,0 2 16 15,1 0 0-15,1 8 0 0,0 0-16 0,0 0-16 0,0 0 0 0,-10 0 0 0,2 2-176 16,8-2 0-16,-7 9 144 0,2 0-144 16,2 0 0-16,-1 1 0 0,1 2 0 0,1 2 0 0,0 2-128 15,0 1 128-15,1 1-128 0,1 0 128 0,0 1 0 16,0 0 0-16,1 1 0 0,2-1-128 16,0 0 128-16,-1 0-128 0,0-2 128 0,3 1-128 15,-2-3-272-15,1-1-48 0,1-2-16 0,0-1 0 31,1 0-448-31,2-2-96 0,-3-3-16 0,3 0-9600 0,-1-2-1936 0</inkml:trace>
  <inkml:trace contextRef="#ctx0" brushRef="#br0" timeOffset="35724.35">6373 15757 22111 0,'0'0'1968'0,"0"0"-1584"15,0 0-384-15,0 0 0 0,0 0 1408 0,-5 4 208 16,-2 1 48-16,3 2 0 0,4-7-688 0,-3 12-128 0,1-1-16 0,1 1-16 16,0 0-528-16,1 2-96 15,0-2-32-15,1 1 0 0,1 0-160 0,1 0 160 16,-1 0-160-16,1 1 160 0,0-2-160 0,1 0 0 0,-1-2 0 15,1-1 0-15,-1-1 0 0,-3-8 0 0,3 9 0 0,0-1 0 32,-3-8-752-32,0 0-16 0,5 8-16 0,-5-8-12544 0</inkml:trace>
  <inkml:trace contextRef="#ctx0" brushRef="#br0" timeOffset="36161.96">6384 15821 23951 0,'0'0'2128'0,"-1"-8"-1696"0,0-2-432 0,0 1 0 16,1 1 1136-16,0 8 144 0,0-10 16 0,2 3 16 16,-2 7-240-16,4-7-48 0,-4 7-16 0,7-5 0 0,-7 5-400 0,10-4-80 15,-3 2-16-15,1 2 0 0,-8 0-304 0,10 3-64 16,-1 2-16-16,-1 0 0 16,-2 3-128-16,1 0 0 0,-3-1 144 0,0 2-144 0,-4 1 0 0,-1 1 144 15,-2 1-144-15,0 1 0 0,-4 3 128 0,0-1-128 16,-1-2 0-16,1 1 0 0,1-2 128 0,0-1-128 15,0-4 0-15,1 0 0 0,5-7 0 0,-4 8 128 16,4-8-128-16,0 0 0 0,0 0 176 0,0 0-176 0,0 0 160 16,0 0-160-16,0 0 272 0,5 6-32 15,3-1-16-15,0-2 0 0,0 0-32 0,1 1 0 0,1-1 0 16,0 0 0-16,0 3-64 0,1-1-128 0,-1 2 176 16,1-1-176-16,-3 2 192 0,-2 1-192 0,0 1 192 15,-1 0-192-15,-5-10 192 0,4 11-64 0,-3-1 0 0,-1-2-128 16,0-8 256-16,0 0-48 15,-5 11-16-15,1-2 0 0,-2-3 128 0,-1-1 0 0,-2-2 16 0,-1 1 0 16,-1-1 96-16,0-1 16 0,-1-1 0 0,0 0 0 16,0-1-176-16,0 0-16 0,1 0-16 0,0-1 0 15,1-1-112-15,1 0-128 0,1-2 176 0,3 0-176 0,-1 0 0 16,6 4 0-16,-4-7-160 0,2 1 160 16,-1-2-1936-16,6 1-272 15,0 0-48-15</inkml:trace>
  <inkml:trace contextRef="#ctx0" brushRef="#br0" timeOffset="36910.4">9887 15262 23039 0,'0'0'2048'0,"0"0"-1648"0,-3-9-400 0,3 9 0 0,0 0 992 0,0 0 112 0,0 0 32 0,0 0 0 32,0 0-304-32,-5 5-48 0,0 2-16 0,2 3 0 15,0 2-448-15,1 3-112 0,1 1-16 0,-1 0 0 0,2 1-48 0,0 0-16 16,2 0 0-16,0 0 0 16,0 2-128-16,1-1 0 0,2-1 0 0,-1-1 0 0,-1-3 0 0,2-1 0 0,0-2 144 0,1-1-144 15,-1-2 272-15,1 0-16 16,0-3 0-16,-6-4 0 0,9 6 128 0,0-4 0 15,-9-2 16-15,9-1 0 0,0-1-64 0,-1-3-16 16,1-1 0-16,0-2 0 0,0-1 16 0,1-1 0 16,-2-3 0-16,2-2 0 0,-1-3-32 0,1-2-16 0,-1-1 0 15,1-2 0-15,0 1-32 0,0-1-16 16,-3-1 0-16,1 2 0 0,0 3-48 0,-2 2-16 16,1-1 0-16,-2 3 0 0,-1 4 0 0,-1 3 0 0,-3 8 0 0,0 0 0 15,0 0 128-15,0 0 16 0,0 0 16 16,0 0 0-16,0 0-144 0,0 0-16 0,-8 9-16 15,3 2 0-15,-1 2-160 0,2 2 0 16,1 2 0-16,-1 1 0 0,1-1-128 0,1 2 128 0,1 0 0 0,0 0 0 16,-1 1 0-16,1 0 0 0,0-1 0 0,1-2 0 0,1 0 0 15,2-1-176-15,-1-3 176 0,1 0-128 32,0-2-256-32,2-2-32 0,0-1-16 0,2-1 0 15,-1-2-1280-15,3 0-256 0,3-1-48 0,0-2-8288 0,2-2-1648 0</inkml:trace>
  <inkml:trace contextRef="#ctx0" brushRef="#br0" timeOffset="37257.21">10366 15541 8287 0,'0'0'736'0,"0"0"-592"0,0 0-144 0,0 0 0 0,0 0 3088 0,0 0 592 16,0 0 112-16,8-2 32 15,-2-4-1856-15,-6 6-368 0,0 0-80 0,8-5-16 16,-1 0-256-16,-7 5-48 0,6-5-16 0,1-1 0 0,-2 1-240 0,-5 5-48 15,6-7-16-15,-2 2 0 0,-1-1-304 0,-1 0-48 16,-1-1-16-16,-1 0 0 0,-1 2-48 0,1 5-16 16,-5-6 0-16,5 6 0 0,-5-5-96 0,-1 2-32 15,6 3 0-15,-10 1 0 0,-1 1-48 0,-1 2-16 16,0 3 0-16,-1 2 0 0,0 0-112 0,0 2-16 16,-1 1-128-16,2 2 192 0,1 0-192 0,1 2 144 0,3-1-144 15,0 0 128-15,1 0-128 0,1-2 0 16,2-1 0-16,2 0 0 0,1-1 0 0,2 0 0 0,0-2 0 15,3 0 0-15,-1 0 0 0,3-2 128 0,-7-7-128 16,11 7 128-16,1-3 16 0,1-2 0 0,1-2 0 0,3-1 0 16,1-2-144-16,1 0 128 0,1-2-128 0,0-1 128 31,2-2-432-31,0 1-80 0,1 1-32 0,0-1 0 16,0 2-2528-16,1-2-512 0</inkml:trace>
  <inkml:trace contextRef="#ctx0" brushRef="#br0" timeOffset="38307.42">16999 14991 22111 0,'-2'-11'1968'0,"2"11"-1584"0,0-10-384 0,-1 2 0 15,1 8 1360-15,-1-8 192 16,0 0 48-16,1 8 0 0,0 0-448 0,0 0-96 16,0 0-16-16,0 0 0 0,0 0-224 0,0 0-48 15,0 0-16-15,-7 3 0 0,1 4-400 0,0 4-80 0,3 3-16 16,-3 4 0-16,0-1-128 0,1 3-128 0,0 1 192 0,1 0-192 16,3 0 144-16,0 0-144 0,0-3 0 0,3 0 144 15,2-3-144-15,0 1 0 0,-1-1 0 0,3-1 128 16,0 0-128-16,2-3 128 0,2-3-128 0,-2-1 128 15,1-1 192-15,-1-2 48 0,1-2 0 0,1-1 0 16,1-2-16-16,2-1 0 0,0-1 0 0,1-4 0 16,-1-3-64-16,1-1-16 0,2 0 0 0,-1-2 0 15,-1-2-128-15,1-1-16 0,-1 0-128 0,-3-2 192 16,0-2-64-16,0 0-128 0,-1 1 176 0,0 1-176 16,-2 0 128-16,0 2-128 0,-1 1 0 0,-3 1 0 0,-1 3 128 15,0 3-128-15,-2 0 0 0,-1 8 0 0,0 0 256 0,0 0-64 16,-4-7-16-16,4 7 0 0,0 0-48 15,-7 1 0-15,-1 3 0 0,0 2 0 0,2 3-128 0,-1 3 0 16,1-1 0-16,1 1 0 0,-3 1 0 0,3 3 0 16,-2 1-128-16,3 1 128 0,1 1 0 0,0-1 0 15,2 0-144-15,1 0 144 0,3 0 0 0,-1-1 0 16,1 2 0-16,1-4 0 0,1-1 0 0,0-2 0 0,1-1-128 16,0 0 128-1,2 0-400-15,1-1-32 0,2 0 0 0,-1-1 0 16,1-2-640-16,1-2-128 0,1-1-16 0,1 1-16 15,0-3-2192-15,0 0-432 0,1-1-96 0</inkml:trace>
  <inkml:trace contextRef="#ctx0" brushRef="#br0" timeOffset="38577.03">17550 15270 24879 0,'0'0'1088'0,"0"-10"256"0,0-1-1088 0,1 2-256 0,-1-1 0 0,0 2 0 15,0 8 1648-15,0-8 272 0,0 8 48 0,0 0 16 0,0 0-496 0,0 0-80 16,0 0-32-16,0 0 0 15,0 0-608-15,0 0-112 0,0 0-16 0,0 0-16 16,0 0-416-16,0 0-80 0,-2 10 0 0,1 1-128 0,-1 1 0 0,1 0 0 16,0 0 0-16,1 2 0 15,1 0 128-15,0 0-128 0,-1-2 0 0,0 0 0 16,0 1 0-16,0 0 0 0,0 0 0 0,0 0 0 16,0-3 0-16,2 0 0 0,-1 0 0 0,1-1 0 0,2-3 0 15,-4-6-256-15,3 9 32 0,-3-9 0 16,4 8-560-16,-4-8-112 0,0 0-32 0,0 0 0 15,0 0-1568-15,0 0-320 0,0 0-64 0,9-1-10048 0</inkml:trace>
  <inkml:trace contextRef="#ctx0" brushRef="#br0" timeOffset="38907.51">17545 15273 15663 0,'-6'-8'1392'0,"0"-1"-1120"15,0-1-272-15,2 1 0 0,1 2 2864 0,0-1 512 16,-2 0 96-16,2 1 32 0,3 7-1664 0,0 0-336 15,-2-8-64-15,2 8-16 0,0 0-512 0,6-6-96 0,-6 6-32 0,9-3 0 16,1 1-224-16,0 2-48 0,-1 0-16 16,2 1 0-16,0 0-112 0,2 1-32 15,0 2 0-15,1-1 0 0,0 0-96 0,2 2 0 0,0-1-16 0,0 1 0 16,-2 2-64-16,0 0-16 0,-1 0 0 0,0 1 0 16,-4 0-160-16,0-1 128 0,-1 0-128 0,-1 2 128 0,-3 0-128 15,-2 1 0-15,0 1 0 0,-2 0 128 16,-2-2-128-16,-2 0 128 0,-2 0-128 0,-1 0 128 15,-2 0 16-15,-2-1 0 0,-1 0 0 0,-2 1 0 16,-1-1-16-16,0 0 0 0,-3 1 0 0,3 1 0 16,-2-1-128-16,1 1 128 0,-2-1-128 0,2-1 128 15,0 0-128-15,0 1 0 0,-1-1 0 0,2 0 0 16,-1-2 0-16,2-1 0 0,1 1 0 0,2-2 0 31,1 0-272-31,2-1-144 0,8-3-32 0,-6 3 0 16,6-3-2272-16,0 0-464 0,0 0-80 0</inkml:trace>
  <inkml:trace contextRef="#ctx0" brushRef="#br1" timeOffset="61025.83">10001 14655 4767 0,'0'0'208'0,"0"0"48"0,0 0-256 0,0 0 0 0,0 0 0 0,0 0 0 15,0 0 320-15,0 0 0 0,-8-2 0 0,8 2 0 16,0 0 320-16,-7 1 64 15,7-1 0-15,-8 0 16 0,8 0-16 0,0 0 0 16,-8 0 0-16,8 0 0 0,0 0-80 0,0 0-32 0,-8 0 0 0,8 0 0 16,0 0-32-16,0 0-16 0,0 0 0 0,-7 3 0 0,7-3 16 15,0 0 0-15,-8 2 0 0,8-2 0 0,0 0-48 0,0 0 0 16,0 0 0-16,0 0 0 0,0 0-48 0,0 0-16 16,0 0 0-16,0 0 0 0,0 0-112 0,0 0-16 15,0 0-16-15,0 0 0 0,0 0 48 0,0 0 16 16,0 0 0-16,0 0 0 0,0 0-48 0,0 0-16 0,0 0 0 0,0 0 0 15,0 0-16-15,0 0 0 0,0 0 0 0,0 0 0 16,0 0-96 0,0 0 0-16,9-1-16 0,-1 1 0 0,-8 0 16 0,8 0 16 0,1 1 0 15,-1 0 0-15,-8-1-208 0,11 2 176 0,0 0-176 0,0 2 160 16,0-2-160 0,1 1 128-16,1-1-128 0,5 0 128 0,-1 0 0 0,4 0-128 15,2 0 192-15,-2 0-64 0,2-1 16 16,3 0 0-16,-2-1 0 0,-1 0 0 0,-1 0-144 15,-1 0 0-15,0 0 0 0,1 0 0 0,1 0 0 0,0 0 0 16,0 0 0-16,0 0 0 0,-1 1 0 0,1-1 0 16,-1 0 144-16,2 2-144 0,2-2 128 0,-2 0-128 15,-1-2 128-15,0 1-128 0,-1 0 192 0,0-1-48 16,-2 0 0-16,0 0 0 0,-4-2 48 0,1 1 16 0,-6 0 0 0,1 1 0 0,-1-1 16 16,-1 1 0-16,-1-1 0 0,-1 1 0 0,-8 2-96 0,10-4 0 15,0 1-128-15,-1 1 192 0,-9 2-192 16,10-1 176-1,0-1-176-15,-10 2 160 0,0 0-160 0,9-2 0 16,-9 2 144-16,0 0-144 0,7-1 128 0,-7 1-128 16,0 0 128-16,0 0-128 0,0 0 0 0,8 0 144 15,-8 0-144-15,0 0 0 0,0 0 128 0,0 0-128 0,0 0 0 16,0 0 0-16,0 0 880 0,0 0 112 0,0 0 32 0,0 0 0 16,0 0-800-16,0 0-224 0,0 0 0 0,0 0 128 31,0 0-896-31,0 0-192 0,0 0-16 0,0 0-16 0,0 0 800 0,0 0 192 0,0 0 0 0,0 0 0 15,0 0 752-15,-9 1 192 0,9-1 32 0,-9 0 16 32,1-1-1632-32,8 1-336 0,-9-2-64 0,1 0-16 0,8 2 848 0,-8-2 208 0,2-2 0 0,-1 1 0 15,-1-1 0-15,3-1 0 0,5 5 0 0,-8-5 0 0,2 0 0 16,6 5 0-16,-8-6 0 0,4 0 0 0,-2 0 0 16,2 0 0-16,-1 1 128 0,5 5-128 0,-5-6 0 15,5 6 0-15,0 0 0 0,-6-5 0 0,6 5 0 0,0 0 0 16,-5-6 0-16,5 6 0 0,0 0 128 0,0 0-128 15,0 0 0-15,0 0 0 16,0 0 0-16,0 0 0 0,-8 2 0 0,8-2 0 16,0 0 0-16,0 0 0 0,0 0 0 0,0 0 0 0,0 0 0 0,6 7 0 15,-1-1 0-15,2-1 0 0,-7-5 0 0,11 4 0 16,1-1 0-16,-2-1 0 0,-2 0 176 0,1-1-176 0,1-2 160 0,0 1-160 16,0 0 128-16,0 0-128 0,0 0 0 15,-1 1 144-15,-9-1-144 0,9 2 160 0,0-1-160 16,-9-1 160-16,0 0-160 0,0 0 160 0,7 7-160 0,-7-7 160 15,0 0 0-15,1 12 0 0,-2 0 0 16,-2 1 0-16,-2 1-32 0,-3-1 0 0,-3-1 0 16,0 1 0-16,-1 0 0 0,0 1 0 0,-1-2 0 15,1 0 0-15,1 0-128 0,0 0 128 16,0-1-128-16,1 0 128 0,0-2-128 0,1 0 0 0,1-1-192 0,1 1 192 16,1-2-976-1,3-1-80-15,3-6-16 0,-2 9-8528 0,2-9-1728 0</inkml:trace>
  <inkml:trace contextRef="#ctx0" brushRef="#br1" timeOffset="61745.44">10806 13898 16927 0,'0'0'752'0,"1"-9"144"0,0 1-704 0,-1 8-192 15,1-8 0-15,-1 8 0 0,2-7 1072 0,-2 7 176 0,0 0 32 0,0 0 16 16,1-8-32-16,-1 8-16 0,0 0 0 0,0 0 0 0,0 0-576 0,0 0-112 0,0 0-32 0,0 0 0 16,-1 12-288-16,-1 0-64 0,1 0-16 0,0 3 0 0,0-1 32 15,1 1 0 1,0 2 0-16,0-1 0 0,0 1 64 0,1-1 0 16,0 0 16-16,2 0 0 0,-1 1-112 0,0-1-32 15,0 2 0-15,0-3 0 0,-1-2-128 0,2 1 128 16,-1-2-128-16,-1-1 128 0,0-1 768 0,1-1 160 15,0 0 32-15,1 0 0 16,-3-1-1664-16,0-8-336 0,0 10-64 0,0-10-16 16,0 8 416-16,0-8 96 0,0 9 16 0,0-9 0 15,0 0-1008-15,0 0-192 0,0 0-32 0</inkml:trace>
  <inkml:trace contextRef="#ctx0" brushRef="#br1" timeOffset="62040.85">10781 13987 18079 0,'-2'-14'800'0,"2"5"160"0,1-2-768 0,1 0-192 16,0 1 0-16,0-1 0 0,2-3 1360 0,0 2 240 15,0 1 32-15,2 1 16 0,1 2-464 0,1 0-96 16,4 0 0-16,1 2-16 0,-1-1-304 0,2 3-64 16,-1-1-16-16,3 2 0 0,-1 1-176 0,0 1-48 0,-1 2 0 0,-1 1 0 15,0 0-80-15,0 1 0 0,-1 1-16 16,0 0 0-16,1 2-144 0,-4-1-32 0,-1 2 0 0,-1 0 0 15,-3 2-48-15,-1 2-16 0,-1 0 0 0,-2-1 0 0,0-1-128 0,-3 0 160 16,-1 0-160-16,0-1 160 16,-2-1-32-16,-4 0 0 0,0 0 0 0,-1 0 0 0,0-2 48 15,-1 1 0-15,-1-1 0 0,0 1 0 0,-2-1-176 16,1 1 128-16,0-2-128 0,1 1 128 16,-1-2-128-16,2 1 0 0,0 1 0 0,0 0 0 15,-1 2-448-15,2 1-128 0,0-1-32 0,4 1-9728 16,0 0-1952-16</inkml:trace>
  <inkml:trace contextRef="#ctx0" brushRef="#br1" timeOffset="63276.13">5313 14782 5519 0,'0'0'496'0,"0"0"-496"0,-9-4 0 0,1 0 0 15,1 1 1312-15,-1 0 160 0,0-1 48 0,8 4 0 16,-9-2-224-16,1 0-32 0,-1-1-16 0,-1 0 0 16,0 1-32-16,1 0-16 0,9 2 0 0,-9-2 0 15,2-1-272-15,7 3-48 0,0 0-16 0,-9-3 0 0,1 1-160 0,8 2-48 16,0 0 0-16,0 0 0 0,0 0-176 16,0 0-32-16,0 0-16 0,0 0 0 0,0 0-96 0,0 0-16 15,0 0 0-15,0 0 0 16,0 0-160-16,9-1-32 0,1 0-128 0,2 1 192 0,3 1 0 0,3 1 0 15,0-1 0-15,0-1 0 0,3 0 64 0,3 1 16 16,3-1 0-16,2 2 0 16,3-1-48-16,2 1-16 0,2 0 0 0,2 0 0 0,5 0-208 0,1 1 0 15,-1-1 128-15,-2 0-128 0,-3 0 0 0,0 0 0 16,-1 1 128-16,1-3-128 0,0-1 0 0,1 1 144 16,2 0-144-16,-2 0 128 0,-3 0-128 0,0-2 0 15,-1 1 0-15,-3 0 0 0,-3 0 0 0,-3 0 0 0,-3 1 0 16,-1 0 0-16,-1-1 0 0,-3 1 0 0,-2-1 0 15,-1 0 0-15,-2 1 0 0,-2 0 0 0,-2 0 0 16,-9 0 0-16,0 0 0 0,9 1 0 0,-9-1 0 0,0 0 0 16,0 0-256-16,0 0-16 0,0 0-16 15,0 0 0 1,0 0-192-16,0 0-32 0,-6 6-16 0,-1 0 0 0,1-1-416 16,-4 1-80-16,1-1 0 0,-1 1-6736 15,-1-1-1344-15</inkml:trace>
  <inkml:trace contextRef="#ctx0" brushRef="#br1" timeOffset="63820.71">5422 14673 12895 0,'0'-12'576'0,"0"12"112"0,-1-9-560 0,-1 0-128 0,0 1 0 0,2 8 0 15,-2-9 1312-15,2 9 224 0,-3-8 64 0,3 8 0 0,-6-7-560 0,6 7-96 16,-6-4-32-16,6 4 0 0,-10-2-560 0,1 2-112 31,-1 2-32-31,0 2 0 0,-1 1-32 0,0 1-16 16,-1 3 0-16,-2 1 0 0,-2 1-16 0,0 1 0 16,-2 1 0-16,-2 2 0 0,0-1 32 0,-1-1 0 0,1 0 0 0,1 1 0 15,2-2-176-15,-1 1 128 16,1 0-128-16,4-2 128 0,3-2 48 0,3 0 0 0,0-3 0 15,7-6 0-15,-4 8 208 0,4-8 32 0,0 0 16 0,0 0 0 16,0 10 0-16,0-10 0 0,5 9 0 16,3-2 0-16,3-1-128 0,2-1-32 0,4 0 0 0,1 0 0 15,2 1-64-15,2-1-16 0,3 0 0 0,0-1 0 16,-3 2-16-16,0-2-16 0,-2 0 0 0,1 1 0 16,0-1-160-16,-1 1 128 0,-2-2-128 0,-2 0 128 15,0 1-128-15,-2-2 0 0,-1 0 0 0,-1 0 0 16,0 0 0-16,-2 1-176 0,-1-2 16 0,-9-1 0 31,11 3-1952-31,-11-3-384 0,0 0-64 0</inkml:trace>
  <inkml:trace contextRef="#ctx0" brushRef="#br1" timeOffset="64528.23">4519 13968 2751 0,'0'0'128'0,"-3"-4"16"0,-1-1-144 0,1 1 0 0,3 4 0 0,0 0 0 16,-4-4 3664-16,4 4 704 15,0 0 144-15,0 0 32 0,-5-1-2944 0,5 1-576 16,0 0-112-16,-3 6-16 0,-1 0-272 0,1 2-48 0,1 1-16 0,1 1 0 16,1 2-176-16,0 3-16 0,0 1-16 0,1 1 0 0,0 2-32 0,1 0-16 15,-1-1 0-15,1 1 0 0,1-1-304 0,-1-1 0 16,0 1 0-16,1-2 0 0,-1 1 192 0,1-2-192 16,-1-1 192-16,0-1-192 0,1-2 0 0,-2 0 0 15,1-2 0-15,0 0 0 0,-1-1 192 16,0-1-64-16,-1-7 0 0,0 0-128 0,0 0 176 0,0 0-176 0,0 0 160 15,0 0-160-15,0 0 192 16,0 0-64-16,0 0-128 0,0 0 192 16,0 0-64-16,-3-6 0 0,-1 0-128 0,1-3 192 0,-1 0-64 0,-1-2-128 15,1-2 176-15,1-1-176 0,-1-4 272 0,2-1-48 0,0-1-16 0,1 0 0 16,0-4 272-16,1 0 48 16,1 0 16-16,1 2 0 0,1 1-48 0,1 1-16 0,0-1 0 0,1 3 0 15,2 0-224-15,0 1-64 0,0 0 0 0,2 2 0 16,0 0-16-16,1 2-16 15,1 1 0-15,0 1 0 0,1 0-160 0,1 2 160 0,1 2-160 16,1 0 160-16,-2 1-160 0,0 2 0 0,0 2 0 16,1 0 0-16,-2 1 0 0,-1 1 0 0,0 2 0 0,-1 1 0 15,-1 1-128-15,2 2-64 0,-3-1-16 0,2 5 0 16,-2 1-496-16,-3 4-80 0,-3 2-32 0,-2 4 0 16,-1 1-2320-1,-2-1-448-15</inkml:trace>
  <inkml:trace contextRef="#ctx0" brushRef="#br1" timeOffset="64730.64">4521 14200 11055 0,'0'0'480'0,"0"0"112"0,0 0-464 0,-5 0-128 0,5 0 0 0,0 0 0 16,0 0 2928-16,0 0 560 0,0 0 112 0,0 0 32 0,0 0-2304 0,0 0-464 15,0 0-96-15,0 0 0 0,8 2-192 16,2-1-16-16,0 0-16 0,2 1 0 0,1-1-224 0,1-1-32 15,3 0-16-15,-1 0 0 0,1 0-272 0,1 0 160 16,-3-1-160-16,9 1 128 16,-1 0-448-16,-3 1-112 0,-2-2-16 0,-6 1-8176 15,-1 0-1632-15</inkml:trace>
  <inkml:trace contextRef="#ctx0" brushRef="#br1" timeOffset="65578.57">4493 14013 3679 0,'0'0'160'0,"0"0"32"0,0 0-192 0,0 0 0 0,0 0 0 0,0 0 0 16,0 0 2352-16,0 0 416 0,0 0 96 0,0 0 16 15,0 0-1264-15,0 0-240 0,0 0-48 0,0 0-16 0,0 0-448 16,0 0-96-16,0 0 0 0,0 0-16 0,-2 6-352 0,-1 1-64 15,1 4-16-15,-1 1 0 0,1 2 32 0,1 0 0 16,0 1 0-16,0 3 0 0,0 1-64 16,1-1-16-16,0 2 0 0,1 0 0 0,0 0-96 15,0-1-32-15,1 0 0 0,2 0 0 0,-3 0-16 0,1-1-128 16,0-1 192-16,0-2-64 0,0-2-128 0,2-1 192 16,-1 1-192-16,0-2 192 0,0-2-192 0,0 1 0 15,-1-1 144-15,1-1-144 0,-2-2 144 0,2 0-144 16,-3-6 192-16,3 5-192 0,-3-5-192 0,0 0-160 0,0 0-32 15,0 0 0 1,0 0-1792-16,0 0-352 0,0 0-80 0,0 0-16 0</inkml:trace>
  <inkml:trace contextRef="#ctx0" brushRef="#br1" timeOffset="66030.39">4521 13970 13823 0,'-1'-5'1216'0,"0"-1"-960"0,-1 0-256 0,2-1 0 0,0 0 784 0,2 0 112 16,-1-1 32-16,1 0 0 16,0-1 480-16,1 2 112 0,2-1 16 0,0 0 0 15,1 1-544-15,0-1-96 0,2 0-32 0,1 2 0 0,1-1-288 0,0 2-64 16,0-1-16-16,1 2 0 0,2-2-224 0,0 2-32 15,0 0-16-15,-1 3 0 0,0 0 32 0,0 3 16 0,-1 0 0 0,-1 1 0 16,0 0-64-16,-1 2-16 0,0 0 0 0,0 2 0 16,-1 0-32-16,-1 3-16 15,-1 2 0-15,-2 2 0 16,-1-1-144-16,-1 3 0 0,0 0 144 0,-4-1-144 0,0 0 0 0,0 1 144 16,-2-1-144-16,-2 1 0 0,0-2 176 0,-2 0-176 15,-1 2 160-15,-1-3-160 0,-1 0 144 0,0-1-144 0,-1-1 128 0,-1-1-128 16,0 0 144-16,-2-1-144 0,1-2 160 15,1 1-160-15,0-1 144 0,1-2-144 0,-1 1 128 0,1-2-128 0,1 1 0 0,0-2 0 16,1-1 0 0,2 0 0-16,0-1 0 0,1 0 128 0,1-1-128 0,0 0 128 15,6 0-128-15,0 0 0 0,0 0 0 16,0 0 0 0,0 0-304-16,0 0-144 0,0 0-16 0,0 0-16 15,0 0-800-15,0 0-144 0,0 0-48 0</inkml:trace>
  <inkml:trace contextRef="#ctx0" brushRef="#br1" timeOffset="66490.42">4857 14286 7359 0,'0'0'320'0,"0"0"80"0,0 0-400 0,1-6 0 15,-2 0 0-15,0 0 0 0,0 1 2816 0,1 5 496 16,-2-6 80-16,1 1 32 0,0-1-1296 0,1 6-256 0,0 0-48 16,0 0-16-16,-2-4-592 0,2 4-128 15,0 0-32-15,0 0 0 0,0 0-528 0,0 0-96 16,0 0-32-16,0 0 0 0,-3 5-208 0,0 3-64 0,1 1 0 16,1 0 0-16,-1 1-128 0,0 1 0 15,1 1 0-15,0 0 128 0,0-1-128 0,1 1 0 0,0 0 0 16,0 0 0-16,0-1 0 0,1 0 0 0,0 0 0 15,2-1 0-15,-1-1 0 0,0 0 0 0,0-2 0 0,0 2 0 32,1-1-352-32,-3-8-96 0,0 0-32 0,4 9 0 15,-4-9-864-15,0 0-192 0,0 0-16 0,0 0-10352 0</inkml:trace>
  <inkml:trace contextRef="#ctx0" brushRef="#br1" timeOffset="66980.33">4816 14383 17391 0,'0'0'768'0,"0"-7"160"0,-3-2-736 0,2 0-192 0,0 0 0 0,1 0 0 16,0-1 1408-16,1 1 240 0,0 0 48 0,2 2 16 15,-1-1-496-15,1 0-112 0,1 0-16 0,2 2 0 16,-1-1-384-16,2 1-64 0,1 0-32 0,-1 1 0 16,1 0-144-16,0 1-16 0,1 1-16 0,-1-1 0 0,1 2-128 0,0 1-32 0,-1 1 0 0,-1 1 0 15,-7-1-112-15,8 2-32 0,-8-2 0 16,7 5 0-16,-7-5 0 0,5 6-128 0,-3 2 192 0,2 1-64 15,-4 0-128-15,-2 0 0 0,-1 2 0 0,1 0 0 16,-1-1 0-16,1-1 160 0,-2-1-160 0,2 0 160 16,-1-2-160-16,0 0 0 0,3-6 0 0,-4 5 0 15,1 1 0-15,3-6 0 16,0 0 144-16,0 0-144 0,0 0 0 0,0 0 0 0,0 0 0 16,0 0 128-16,0 0-128 0,0 0 0 0,0 0 0 15,0 0 128-15,4 4 0 0,2-1 0 0,-6-3 0 0,9 4 0 0,-1-1 0 16,0-1 0-16,0 0 0 0,0 1 0 15,-1-1-128-15,1 1 176 0,-1 0-176 0,-7-3 192 0,5 5-64 16,1 0-128-16,-1 1 192 16,-1 0-64-16,-4-6-128 0,5 8 0 0,-5-1 0 0,1-1 0 15,-1-6 224-15,-1 7-32 16,-1-1-16-16,-2 0 0 0,0-1 64 0,0 1 16 0,-2-2 0 0,-1 0 0 16,0-1 48-16,-1 0 16 0,-1 1 0 15,2-1 0-15,0 0-128 0,-1-1 0 0,-1 1-16 0,1-2 0 0,0-1-176 16,0 0 192-16,-1-1-192 0,2-1 192 15,0 1-192-15,2 0 0 0,5 1 0 0,-5-2 128 0,5 2-416 16,0 0-96-16,0 0 0 0,0 0-16 16,0-9-2672-16,0 9-544 0</inkml:trace>
  <inkml:trace contextRef="#ctx0" brushRef="#br1" timeOffset="68550.17">17147 14554 7359 0,'0'0'656'0,"0"0"-528"16,-6-5-128-16,6 5 0 0,-5-5 1600 0,5 5 272 0,0 0 64 0,-7-3 16 0,0 0-384 15,7 3-80-15,0 0-16 0,0 0 0 16,0 0-448-16,0 0-112 0,0 0-16 0,0 0 0 15,0 0-208-15,0 0-48 0,0 0-16 0,0 0 0 0,0 0-192 16,0 0-48-16,0 0 0 0,0 0 0 0,7-5 80 16,1 2 16-16,1 1 0 0,0 0 0 0,2-1-96 0,5 2 0 15,-1 0-16-15,4 0 0 0,2-1 0 16,2 0 0-16,2 0 0 0,6 0 0 0,0 1-48 0,3 0 0 16,2-2 0-16,2 0 0 0,0-1-64 0,1 1 0 15,-2-1-16-15,2 0 0 16,1 1-48-16,1 1-16 0,0 1 0 0,0 1 0 0,2 0-176 15,-1-1 192-15,-3 1-192 0,-3 0 192 0,-2 1-192 16,-3-1 0-16,-4-1 0 0,-1 0 0 0,-3 1 0 0,-1-2 0 16,-2 2 0-16,-2 0 0 0,0 0 0 0,-2 0 0 15,-1 0 0-15,-2 0 128 0,-1 0-128 16,-2 0 192-16,-1 0-192 0,-9 0 192 0,10-1-192 0,-10 1 0 0,0 0 0 16,7-1 128-16,-7 1-128 0,0 0 192 15,0 0-192-15,0 0 192 0,0 0-192 0,0 0 0 0,0 0 0 16,0 0 0-16,0 0 0 0,0 0 0 0,0 0-144 0,0 0 144 15,0 0-192-15,-4-5 32 0,4 5 0 16,-7-4 0-16,1 1-128 0,6 3-32 0,-7-3 0 16,7 3 0-16,-8-3 0 0,8 3 0 0,-7-3 0 15,7 3 0-15,-7-3 128 0,7 3 32 0,-7-4 0 0,7 4 0 16,-6-5 160-16,0 1-128 0,2-2 128 0,0 1-128 16,-1-1 128-16,1 0 0 0,-2-2 0 0,2 1 0 15,1 0 0-15,-3 0 0 0,2 2 0 0,-2-1 0 16,-2 1 0-16,2-1 256 0,0 2-64 0,6 4-16 0,-6-6 96 15,6 6 32-15,-6-6 0 0,1 0 0 0,0 2-112 0,5 4-32 16,0 0 0-16,0 0 0 16,0 0-160-16,0 0 192 0,0 0-192 0,0 0 192 0,0 0-192 15,0 0 128-15,0 0-128 0,-3 7 128 16,3-7-128-16,0 0 128 0,0 0-128 0,6 9 128 0,1-2 64 16,4-2 16-16,0 0 0 0,0-2 0 0,0 0 96 15,1 0 16-15,2-2 0 0,0 0 0 0,0 0-48 16,-1 0 0-16,1 0 0 0,-1 0 0 15,-1-1-128-15,-1 1-16 0,-1 0-128 0,0 2 192 0,-2-1-192 16,-8-2 128-16,9 4-128 0,-9-4 0 0,7 6 128 16,-2 0-128-16,-5-6 0 0,4 9 144 0,-2 0-144 0,-2-1 160 15,0-8-160-15,-2 11 160 0,1-2-160 16,-4 1 0-16,-1-1 0 0,-2 1 0 0,-2 0 0 16,0 0 128-16,-1 0-128 0,0 1 0 15,0-2-256-15,0-1-144 0,-1 1-32 0,0-1 0 16,0-2-1408-16,0 2-272 0,0 0-64 0,-1-2-11904 0</inkml:trace>
  <inkml:trace contextRef="#ctx0" brushRef="#br1" timeOffset="69134.25">19028 14081 18543 0,'0'0'816'0,"0"-5"176"0,-1-1-800 0,-1 2-192 0,2 4 0 16,0-6 0-16,0 6 1232 0,0-4 208 16,0 4 32-16,0 0 16 0,0 0-416 0,0 0-96 15,0 0-16-15,0 0 0 0,0 0-416 0,-2 7-96 16,0 0 0-16,0 3-16 0,0 2-96 0,1 4-16 0,-1-2 0 0,1 1 0 16,1 3-96-16,0 1-32 0,0-1 0 0,0 1 0 15,1-1-192-15,2 0 128 0,-2 2-128 0,1 1 0 16,0-2 128-16,0-2-128 15,2 0 0-15,-1-1 0 0,-1 0 128 0,0-2-128 0,2-1 0 16,-4 0 144-16,1 0-144 0,0-2 0 0,0-3 0 0,0 3 0 16,0-2-320-16,-1-9-112 0,2 9-16 0,-2-9 0 31,0 0-624-31,0 0-128 0,0 0-16 0,0 0-16 16,0 0-1824-16,0 0-352 0</inkml:trace>
  <inkml:trace contextRef="#ctx0" brushRef="#br1" timeOffset="69476.38">19036 14199 7359 0,'-1'-21'656'0,"0"8"-528"0,-1-3-128 0,1 4 0 0,0-2 2384 0,-1-1 448 0,-1-2 96 0,2 2 16 15,0 0-816-15,0 2-144 0,0 1-48 0,1 0 0 16,0 0-624-16,2 2-128 0,2 1-32 0,0 0 0 16,0 2-416-16,3-1-96 0,1 1 0 0,0 2-16 0,3-1-48 0,0 2-16 15,3 1 0-15,1-1 0 0,0 1-96 0,2 0-16 16,-1 2 0-16,2 2 0 0,0 1-192 0,-3 1-32 15,-2 2-16-15,-2 0 0 0,-1 2-208 0,-1-1 0 0,-1 1 0 0,-2 1 0 16,0-1 128-16,-3 1-128 0,0 1 0 0,-2 0 144 16,-1 0-144-1,-1-1 0-15,-2 2 144 0,0 0-144 0,-5 1 0 0,0 0 144 0,-3-1-144 0,1 0 0 16,-4 0 176-16,0-1-176 0,-2-2 160 16,2 1-160-16,-1-1 128 0,0-1-128 0,0 1 0 0,1-1 144 0,1 1-144 15,0 0 0-15,2-2 0 0,3 1 0 16,0-1 0-16,1 1 0 0,1-1 0 0,1 1 0 0,1-2 0 0,4-4-144 15,-2 6 0-15,2-6 0 32,0 0-496-32,0 0-112 0,3 9-16 0,1 0 0 15,-4-9-1664-15,6 9-320 0,1-1-80 0</inkml:trace>
  <inkml:trace contextRef="#ctx0" brushRef="#br1" timeOffset="69778.87">19514 14270 17503 0,'0'0'768'0,"0"0"176"0,0 0-752 0,0 0-192 0,0 0 0 0,0 0 0 16,0 0 2272-16,0 0 416 0,0 0 96 0,0 0 16 16,0 0-1504-16,0 0-288 0,2 8-64 0,-1 2-16 15,-1 0-352-15,0 2-80 0,0 0-16 0,0 6 0 16,0-1-80-16,0 0-16 0,0-1 0 0,0 1 0 0,0-2-96 0,0 0-32 15,1-1 0-15,-1 0 0 0,0 0-128 0,1 1-128 16,0-2 144-16,1 1-144 0,-1-1 128 0,0 0-128 16,0-2 0-16,0-2 144 15,-1 0-144-15,1-1 0 0,-1-8 0 0,2 10 128 0,0-1-384 0,-2-9-64 16,0 0-32-16,5 8 0 16,-5-8-832-16,0 0-160 0,0 0-48 0,0 0-7920 15,0 0-1584-15</inkml:trace>
  <inkml:trace contextRef="#ctx0" brushRef="#br1" timeOffset="70198.81">19528 14413 7359 0,'0'0'656'0,"-2"-8"-528"0,0-1-128 0,0 1 0 0,0 0 2624 0,1 2 480 15,1 6 96-15,-1-9 32 0,0 0-1616 0,0 2-320 16,0-1-64-16,1 8-16 15,0-8-112-15,0 2-16 0,0 6-16 0,2-8 0 16,0 1-240-16,-2 7-32 0,5-6-16 0,-5 6 0 16,6-6-176-16,1 2-32 0,0 0-16 0,0 1 0 15,2-2-16-15,0 1 0 0,0 2 0 0,1 0 0 16,-1 0-160-16,2 1-48 0,2 1 0 0,-1 1 0 16,1 0-48-16,0 0-16 0,-1 0 0 0,-1 2 0 15,-1 3-64-15,0 0-16 0,0 0 0 0,-1 1 0 0,-1-1-32 0,1 3-16 0,0 1 0 0,0 0 0 16,-4 1-144-16,1 0 192 15,-1-1-192-15,-1 1 192 0,-2 0-192 0,-1 0 0 0,-1-3 144 0,-1 1-144 16,-2 0 144-16,-2 0-144 16,-1-1 192-16,-2-2-192 0,-2 1 192 0,-1 0-64 0,-2 1 0 15,-3 0-128-15,-2 1 192 0,-2-2-192 16,1 1 192-16,2 0-192 0,-2-1 144 0,1 1-144 16,0 2 0-16,0-2 144 0,1-2-144 0,3 1 0 0,1 0 0 15,1-2 0-15,-1-1 0 0,2 2-272 0,2-2 64 16,2 2 16-1,7-6-1728-15,-5 6-352 0,5-6-64 0,-5 9-12448 0</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2:45:58.188"/>
    </inkml:context>
    <inkml:brush xml:id="br0">
      <inkml:brushProperty name="width" value="0.05292" units="cm"/>
      <inkml:brushProperty name="height" value="0.05292" units="cm"/>
      <inkml:brushProperty name="color" value="#FF0000"/>
    </inkml:brush>
  </inkml:definitions>
  <inkml:trace contextRef="#ctx0" brushRef="#br0">19947 4677 5519 0,'0'0'496'0,"0"0"-496"0,0 0 0 0,0 0 0 16,0 0 1872-16,0 0 288 0,0 0 48 0,0 0 16 15,6 5-720-15,-6-5-144 0,0 0-16 0,6 3-16 16,-6-3-208-16,0 0-32 16,6 3-16-16,-6-3 0 0,0 0-240 0,5 2-64 0,-5-2 0 0,0 0 0 0,0 0-64 0,0 0-32 15,0 0 0-15,0 0 0 0,0 0-112 0,0 0-32 16,0 0 0-16,0 0 0 0,6-3 48 0,-6 3 16 16,3-4 0-16,-3 4 0 0,0 0-352 0,2-5-80 31,-2 5-16-31,1-5 0 0,-1-1 80 0,0 6 16 0,0-6 0 0,-1 0 0 0,0 1-96 0,0-1-16 15,-1 1 0-15,0-1 0 0,0 2 0 0,-1-1 0 16,0 1 0-16,0 0 0 0,-2-1 32 0,1 2 0 16,-2 0 0-16,1 0 0 0,-1 1 96 0,1 1 0 15,-3 0 16-15,-1 1 0 0,1 0-80 0,-1 2 0 16,-1-1-16-16,0 2 0 0,1 0-176 0,-1 1 192 16,0 2-192-16,1 0 192 0,-1 3-192 0,-1 1 0 15,-1 0 144-15,1 2-144 0,-2 1 0 0,2 2 0 16,0 0 0-16,0 1 128 0,2 2-128 0,0 1 0 15,1-1 0-15,4 0 0 0,-1-1 0 0,2-1 0 0,0 1 0 0,2-2 0 16,2 0 0-16,2-1 0 0,0-2 0 0,3-1 128 16,1-3-128-16,1 1 128 0,3-1-128 0,1-1 128 15,1-3 48-15,1 0 16 0,0-3 0 0,0-2 0 16,2-1 80-16,1-3 32 0,1-3 0 0,-1-2 0 16,0-3-48-16,1-4 0 0,-1-1 0 0,2-4 0 15,-2-4 16-15,0-3 0 0,-2-3 0 0,-1-3 0 16,-2-3-32-16,-2 1-16 0,-3-2 0 0,-2 2 0 0,-4 1 80 0,-3 0 16 15,-4 1 0-15,-3 2 0 0,-3 1 320 0,-3 5 64 16,-4 0 0-16,-1 4 16 16,-1 3-128-16,0 4-16 0,1 2-16 0,-1 3 0 0,1 2-560 0,-1 3 0 15,0 2 0-15,1 2 0 0,0 2-256 0,2 1 0 16,-2 1 0-16,3 2 0 16,1 2-1264-16,2 2-256 0,2 0-48 0,2 2-10688 15,2 1-2144-15</inkml:trace>
  <inkml:trace contextRef="#ctx0" brushRef="#br0" timeOffset="1616.8">20387 4395 3679 0,'0'0'320'0,"0"0"-320"0,0 0 0 0,0 0 0 0,0-5 1872 0,0 5 304 16,1-5 64-16,1 0 16 0,-1 1-752 0,-1 4-160 15,0-6-16-15,1 2-16 0,-1 0-96 0,0 4-32 16,0-5 0-16,0 5 0 0,0-5-256 0,0 5-48 15,0-6-16-15,0 2 0 0,0 4-128 0,0-6-32 16,0 6 0-16,0 0 0 0,0 0-80 0,0 0-32 16,0 0 0-16,0 0 0 0,0 0-80 0,0 0 0 15,0 0-16-15,0 0 0 0,0 0-16 0,0 0 0 16,0 0 0-16,0 8 0 0,-1 1-64 0,0 2-16 16,-1 2 0-16,1 3 0 0,0 2-144 0,0 2-48 15,0 2 0-15,-1 2 0 0,-2 2-64 0,1 1-16 16,0-1 0-16,0 1 0 0,-1-2-128 0,2 0 0 15,0-1 144-15,1 0-144 0,0-2 144 0,1 0-144 0,0-3 192 0,0 1-192 16,0-2 208-16,0-2-64 0,0 0-16 0,1 0 0 16,1-3-128-16,-1-1 128 15,0-1-128-15,0-1 128 0,-1-1-128 0,1-1 0 0,1-3 144 0,-2-5-144 0,2 6 0 0,-2-6-288 16,0 0 48-16,0 0 16 31,0 0-2144-31,0 0-416 0,5-2-96 0</inkml:trace>
  <inkml:trace contextRef="#ctx0" brushRef="#br0" timeOffset="1931.56">20725 4387 23663 0,'0'0'1040'0,"0"0"240"0,0 0-1024 0,0 0-256 16,0 0 0-16,0 0 0 15,0 0 752-15,0 0 96 0,0 0 32 0,0 0 0 0,-3-3 352 0,3 3 80 16,-5 3 16-16,1 1 0 0,1 2-688 0,0 3-128 16,1 3-16-16,0 0-16 0,1 2-144 0,0 1-16 0,0 0-16 0,1 1 0 15,0 2 32-15,0 1 16 16,0 0 0-16,1 1 0 0,1 0-80 0,0 0-16 16,0-2 0-16,1 1 0 0,-1-1-128 0,0-2-128 0,0 1 144 0,0-2-144 15,0 1 128-15,-1-2-128 0,-1 0 0 0,1 0 144 16,-1-1-144-16,0-2 0 15,-1-2 144-15,-2 1-144 0,1-1-144 0,0-1-112 16,0-2 0-16,0 1-16 16,-1 0-2400-16,3-7-464 0</inkml:trace>
  <inkml:trace contextRef="#ctx0" brushRef="#br0" timeOffset="2387.3">20186 4403 17503 0,'-6'-1'1552'0,"6"1"-1232"0,-5 0-320 0,5 0 0 16,-7-2 1232-16,2 1 192 0,-1 0 48 0,6 1 0 15,-4-2 144-15,4 2 48 0,0 0 0 0,0 0 0 16,0 0-576-16,4-5-128 0,3 1 0 0,2 1-16 16,3-2-352-16,3 2-64 0,4 0-16 0,1-2 0 15,2-1-128-15,1-1-48 0,2-2 0 0,4 3 0 16,1-1-160-16,1 0-48 0,4 2 0 0,0-1 0 15,1 1-128-15,0 0 0 0,1 2 0 0,-3 1 0 16,-2 0 0-16,-3 0 0 0,-1-1 0 0,-3 1 0 16,-3-1 0-16,-1 2 128 0,-2 0-128 0,-4 1 0 15,-4 0 0-15,-1 0 0 16,-2 0 0-16,-8 0 0 0,0 0-192 0,0 0-128 0,0 0-32 0,0 0 0 16,6 2-448-16,-6-2-96 0,0 0 0 0,0 0-16 15,-3 5-1568-15,0 1-304 0,-4-1-64 0</inkml:trace>
  <inkml:trace contextRef="#ctx0" brushRef="#br0" timeOffset="3204.21">19470 5218 16063 0,'0'0'704'0,"0"0"160"0,0 0-688 0,0 0-176 0,0 0 0 0,-3-1 0 15,-3-1 1136-15,6 2 192 0,-4-2 32 0,4 2 16 16,-5-2 80-16,5 2 16 16,0 0 0-16,-4-4 0 0,4 4-288 0,0 0-48 0,0 0-16 0,0 0 0 15,0 0-464-15,0 0-80 0,0 0-32 0,0 0 0 16,0 0-208-16,0 0-32 0,6-3-16 0,1 0 0 0,0 1 32 16,3-1 0-16,2 1 0 0,2 0 0 0,4 0-96 15,2 0-16-15,4-2 0 0,4 1 0 0,5 1-64 0,3-1-16 16,4-2 0-16,1 1 0 0,-1 0-128 0,6 1 0 31,2-1 144-31,6-1-144 0,5 1 0 0,3 0 0 16,2-2 0-16,1 2 0 0,-1-1 0 0,6 0 0 0,5 0 0 0,-2 2 0 15,-2 1 0-15,-4 1 0 0,-4-1 0 0,-2 0 0 0,1 1 0 0,-2 1 0 16,-3-1 0-16,-4 1 128 0,-5 0-128 0,-6 0 0 16,-3 0 0-16,-4 0 128 0,-6 0-128 0,-3 0 0 15,-3-1 128-15,-3 2-128 16,-2 0 128-16,-2 0-128 15,-4 1 128-15,-3-1-128 0,-9-1 176 0,7 1-48 16,-7-1 0-16,0 0 0 0,0 0-128 0,0 0 128 16,0 0-128-16,0 0 128 0,0 0-384 0,0 0-64 15,0 0-32-15,0 0 0 16,0 0-1760-16,0 0-336 0,-7 4-80 0</inkml:trace>
  <inkml:trace contextRef="#ctx0" brushRef="#br0" timeOffset="4007.84">20081 5880 16575 0,'0'0'1472'0,"0"0"-1168"0,-4-3-304 0,4 3 0 0,-4-3 544 0,0 0 48 16,0-1 16-16,4 4 0 0,-6-4 304 0,1 0 64 16,-1-1 16-16,1 0 0 0,-1-1 176 0,0 1 48 15,-2-1 0-15,0 1 0 0,0-1-112 0,-1 1-16 16,-3-1 0-16,1 1 0 0,-1-1 16 0,0 2 0 16,1 1 0-16,0 0 0 0,-3 2-352 0,1 2-80 15,0 0-16-15,0 3 0 0,1 0-144 0,-2 2-48 16,2 1 0-16,-1 1 0 0,-2 2-464 0,2 2 0 15,-3 1 0-15,3 2 0 0,0 1 0 0,1 2 0 16,2-1 128-16,1 1-128 0,0-1 0 0,4 1 0 0,-1-1 0 0,3-2 0 16,2 0 0-16,2 0 0 0,1-3 0 0,2 0 0 15,2 0 0-15,1 0 0 16,2-3 0-16,1-1 0 0,2-2 0 0,3-1 0 0,-1-3 0 16,0-2 0-16,1-4 208 0,0-1 0 0,0-3 0 0,2-2 0 15,-1-3-16-15,-1-2 0 16,-2-3 0-16,0-4 0 0,0-5 16 0,-1-4 0 0,1-3 0 0,-2-5 0 15,-3 0-16-15,-1-2-16 0,-4 0 0 0,-1 2 0 16,-2 0 16-16,-3 3 0 0,-3 2 0 0,-3 1 0 16,-1 3 256-16,-2 1 48 0,-3 3 16 0,1 3 0 15,1 3-64-15,-1 5-16 0,-1 0 0 0,2 3 0 0,0 1-432 16,1 3 0-16,-2 0 0 0,3 2 0 0,0 2-192 0,0 2-128 16,2 1-32-16,2 1 0 15,1 1-1392-15,1 3-288 0,2 2-48 0,3 2-9808 16,1 2-1952-16</inkml:trace>
  <inkml:trace contextRef="#ctx0" brushRef="#br0" timeOffset="4652.5">20332 5704 9215 0,'0'0'816'0,"1"-6"-656"0,-1 1-160 0,1-1 0 15,-1 1 2080-15,2-1 384 0,-1-1 80 0,-1 2 16 0,0 1-448 16,0 4-64-16,-1-5-32 0,1 5 0 16,-4-3-480-16,4 3-112 15,0 0-16-15,0 0 0 0,-4 3-384 0,-2 3-96 0,1 1-16 0,-1 2 0 16,3 2-448-16,-1 2-80 0,-2 3-32 0,2 1 0 0,-1 1-192 0,1 0-32 16,1-1-128-16,-1 2 192 0,2 0-192 0,2-1 128 15,0 1-128-15,1 0 0 0,0-2 0 0,3 1 0 16,-1-3 0-16,1 0 0 0,1-3 160 0,1-1-160 15,1-1 160-15,0-3-160 0,0-1 144 0,2-3-144 16,1 0 128-16,1 0-128 0,1-3 320 0,-1-3-32 16,0 0 0-16,1-2 0 0,0-5-144 0,3-1-16 0,-1-3-128 0,1-2 192 15,1-4-192-15,-2-1 176 0,0 0-176 0,0-1 160 16,-1 0-160-16,-2 0 0 16,0-1 144-16,-2 2-144 0,-2 3 0 0,-1 1 144 0,-2 2-144 0,-1 2 0 15,1 0 192-15,-2 2-64 0,-1 2 0 0,-1 2-128 16,-1 1 432-16,-1 2-32 0,2 4 0 0,0 0 0 15,0 0-48-15,-5-2-16 16,1 2 0-16,0 1 0 0,-1 2-96 0,1 2-32 0,-2 1 0 0,1 2 0 16,0 1-208-16,1 1 128 0,0 1-128 0,0 2 0 0,1 1 0 15,1 2 0-15,0-1 0 0,2 0 0 0,0 1 0 16,2-1 0-16,-2-1 0 0,2 1 0 0,1-1 0 16,2 0 0-16,-1 0 0 0,2-2 0 0,0 0-176 15,1-1 176-15,-1-1-160 0,2-2 160 16,1 1-944-16,2-1-80 15,-2-1-32-15,3-2-10736 0,0-1-2160 0</inkml:trace>
  <inkml:trace contextRef="#ctx0" brushRef="#br0" timeOffset="5032.22">20848 5973 6447 0,'0'0'576'0,"0"0"-576"0,0 0 0 0,0 0 0 0,0 0 4640 0,0 0 816 15,0 0 176-15,0 0 16 0,0 0-3168 0,0 0-640 16,0 0-128-16,0 0-32 0,0 0-528 0,0 0-96 15,-2 7-32-15,-1 0 0 0,-1 2-384 0,2 1-64 16,0 0-32-16,1 1 0 0,0 1-288 0,0 1-48 16,2 3-16-16,-1-2 0 0,1-1-192 0,1 0 0 15,0-1 128-15,1-1-128 0,0-1 0 0,0 1 0 32,-2-2 0-32,1-1 0 0,2 0 0 0,0-2 0 0,1-1-144 0,0-2 144 15,2-2-880-15,0-1-80 0,1-2 0 0,1-2-10032 16,0-1-2000-16</inkml:trace>
  <inkml:trace contextRef="#ctx0" brushRef="#br0" timeOffset="5219.92">20845 5871 31039 0,'0'0'1376'0,"0"0"288"0,0 0-1344 0,0-5-320 0,0 5 0 0,0-6 0 15,0 6 224-15,1-7-32 16,-1 1 0-16,0 6 0 0,1-8 368 0,1 2 64 0,1 1 16 0,-3 5 0 0,3-6-416 0,-3 6-80 16,3-4-16-16,-3 4 0 15,0 0-128-15,0 0-176 0,3-4 48 0,-3 4 0 16,0 0-2320-16,0 0-464 0</inkml:trace>
  <inkml:trace contextRef="#ctx0" brushRef="#br0" timeOffset="6815.3">21447 4989 21183 0,'0'0'944'0,"0"0"192"0,0 0-912 0,0 0-224 0,0 0 0 0,0 0 0 16,0 0 2128-16,0 0 384 0,6-3 80 0,1 0 16 16,2 1-1232-16,-1 1-240 0,2 0-48 0,1 0-16 15,1 1-528-15,3 0-96 0,0-2-32 0,1 2 0 16,0 2-272-16,-1-2-144 0,0 0 160 0,-2 0-160 15,-1 0 0-15,0 0 0 0,0 0 0 0,-1 0 0 16,0 0-1824-16,0 0-304 0,-3 0-64 0,0 0-11632 16</inkml:trace>
  <inkml:trace contextRef="#ctx0" brushRef="#br0" timeOffset="6988.7">21459 5172 7359 0,'0'0'656'0,"0"0"-528"15,-5-1-128-15,5 1 0 0,0 0 5360 0,0 0 1040 16,0 0 192-16,0 0 64 0,0 0-4736 0,0 0-928 16,0 0-192-16,0 0-32 0,9 0-128 0,2 0-32 0,2 0 0 0,2 0 0 15,2 0-432-15,0 0-176 0,1 0 128 0,3 1-128 16,-2-2 0-16,1-1 0 0,-1-1 0 0,-1-1 0 31,2 0-512-31,-1 0-176 0,-1-1-32 0,1 1-14752 0</inkml:trace>
  <inkml:trace contextRef="#ctx0" brushRef="#br0" timeOffset="7493.34">22207 4759 24303 0,'0'0'1072'0,"0"0"224"0,-4-5-1040 0,2 0-256 16,0-1 0-16,2 6 0 0,-2-4 464 0,2 4 48 16,0 0 0-16,0 0 0 0,-6-1 704 0,1 1 128 15,5 0 48-15,-6 4 0 0,1 3-560 0,-1 2-96 16,0 3-32-16,-1 0 0 0,1 2-432 0,0 3-80 0,1 0-32 0,-1 2 0 15,2 2-32-15,-1-1 0 16,2-1 0-16,1 2 0 0,1 1-128 0,2 0 128 0,0-1-128 0,1 0 128 16,1-1-128-16,3-1 0 0,2-3 0 0,1-1 128 15,1-1 64-15,0-3 0 0,3-1 0 0,2-3 0 16,1 1 288-16,3-4 64 0,1-1 16 0,1-2 0 0,1-2-176 0,1-2-16 16,0-2-16-16,1-3 0 0,1-2-144 0,0-2-16 15,-3-3-16-15,-2-4 0 0,2-3-48 0,-4-2 0 16,-4-1 0-16,-2-2 0 0,-1-1 64 0,-4 0 0 15,-4 1 0-15,0-1 0 0,-6 1 144 0,-2 1 48 16,-5 0 0-16,-2 2 0 0,-1 3 272 0,-3 2 64 16,-2 4 16-16,-1 1 0 15,-2 3-400-15,0 3-80 0,-2 1 0 0,-1 5-16 0,-3 2-384 0,1 2-80 16,0 2-16-16,-1 5 0 16,1 3-1632-16,2 4-336 0,0 2-64 0,1 4-15392 0</inkml:trace>
  <inkml:trace contextRef="#ctx0" brushRef="#br0" timeOffset="41850.74">5976 16456 5519 0,'0'0'496'0,"0"0"-496"15,0 0 0-15,0 0 0 0,0 0 1264 0,3-6 144 16,-3 6 48-16,0 0 0 0,1-8-496 0,-1 8-80 15,0 0-32-15,0 0 0 0,0 0-384 0,0 0-80 16,0 0 0-16,8-3-16 0,-8 3-368 0,10-2 0 16,0 2 0-16,0 4 0 0,1-3 0 0,1 0 0 0,2-1 0 0,5 0 0 15,0 0 0-15,2-1 0 0,1 0 0 0,-2-1 0 16,2-1 176-16,3 1-48 0,0-1 0 16,1 1 0-16,1-1-128 0,-1 2 128 0,2-1-128 0,-1 0 128 15,1 2-128-15,0 0 0 0,1 0 0 0,-1-1 0 16,0 0 0-16,-2-1 0 0,0-1 0 0,-3 1 128 15,-6-2-128-15,-1 2 0 0,-3-1 0 0,-1 1 128 16,-2 0-128-16,-10 2 0 0,9 0 0 0,-9 0 128 16,0 0-128-16,0 0-176 0,0 0 48 0,0 0 0 15,0 0-608 1,0 0-112-16,-2 10-32 0,-3 0 0 0,-3-3-144 0,1 2-48 16</inkml:trace>
  <inkml:trace contextRef="#ctx0" brushRef="#br0" timeOffset="42133.61">6110 16643 12095 0,'0'0'528'0,"-9"1"112"0,1-1-512 0,8 0-128 16,-8 0 0-16,8 0 0 0,0 0 736 0,0 0 112 16,0 0 32-16,0 0 0 0,0 0-208 0,0 0-32 15,10-1-16-15,3 1 0 0,2 0-16 0,3 0 0 16,-1 0 0-16,0 0 0 0,2-2-144 0,3 0-16 15,2-2-16-15,0 2 0 0,2-1-80 0,-1 0-16 0,1-1 0 16,1 1 0-16,-1 0 32 0,-1-1 0 0,0 0 0 0,-2 0 0 16,-1 0-48-16,0 1-16 0,0 0 0 0,-4-1 0 15,1 1-96-15,-1 1-16 0,-5-1 0 0,-1 0 0 16,-2 1-192-16,-1 1 0 0,-9 1 128 0,8 0-128 16,-8 0 0-16,0 0 0 0,0 0 0 0,0 0-7616 15,0 0-1504-15</inkml:trace>
  <inkml:trace contextRef="#ctx0" brushRef="#br0" timeOffset="44498.36">10000 16055 6447 0,'0'0'272'0,"0"0"80"0,0 0-352 0,-5-5 0 15,5 5 0-15,-5-4 0 0,5 4 1520 0,-4-6 224 16,4 6 48-16,0 0 16 0,-4-5-608 0,4 5-128 15,-3-7-32-15,3 7 0 0,0 0-256 0,0 0-48 16,-1-7-16-16,1 7 0 0,0 0-304 0,0 0-64 16,3-8-16-16,-3 8 0 0,7-6-128 0,-7 6-16 0,9-3-16 0,0 1 0 15,2 0-176-15,3-1 192 0,-1 1-192 0,3 1 192 16,3-1 16-16,1 1 16 16,1 1 0-16,3-1 0 0,0-3-16 0,1 1 0 15,3 0 0-15,-2-2 0 0,1 0 80 0,-1-2 16 0,1 1 0 0,-3 0 0 16,-1 2 32-16,-1-1 16 0,-1 1 0 0,-1 1 0 15,-4-1-80-15,-1 2-16 0,1 0 0 0,-4 1 0 16,-1 0-128-16,-1 1-128 0,0 0 192 16,-3 0-192-16,-7 0 144 0,0 0-144 0,9 0 0 0,-9 0 144 0,0 0-144 0,0 0 0 15,0 0 0-15,0 0 128 16,0 0-448-16,0 0-80 0,0 0-32 0,0 0 0 31,4 9-848-31,-4-9-160 0,-4 8-32 0,-1 1-8336 0</inkml:trace>
  <inkml:trace contextRef="#ctx0" brushRef="#br0" timeOffset="44765.2">10119 16243 8287 0,'0'0'736'0,"0"0"-592"16,0 0-144-16,0 0 0 0,0 0 1280 0,0 0 240 15,0 0 32-15,0 0 16 0,0 0-512 0,12 1-96 0,0-2-32 0,0 0 0 16,2 0-96-16,2-2-32 0,0-1 0 0,2 0 0 15,2-2-128-15,-1 1-32 16,1-2 0-16,2-1 0 0,1-1-48 0,-1 1-16 16,-2-1 0-16,1 0 0 15,0-1-80-15,-1 0-32 0,-2-1 0 0,0 1 0 0,-2 0-112 0,0 3-32 0,-2 0 0 0,-2 2 0 16,-1 0-160-16,-1 2-32 0,-1 0-128 0,-9 3 192 16,0 0-192-16,0 0 0 0,0 0 0 0,0 0 0 15,0 0-1424-15,0 0-336 0,0 0-64 16</inkml:trace>
  <inkml:trace contextRef="#ctx0" brushRef="#br0" timeOffset="54386.52">6250 9257 6447 0,'0'0'272'0,"0"0"80"0,0 0-352 0,0 0 0 16,0 0 0-16,0 0 0 0,0 0 1376 0,0 0 208 15,0 0 32-15,0 0 16 0,0 0-1136 0,0 0-240 0,0 0-32 0,0 0-16 16,0 0-208-16,0 0 0 16,0 0 0-16,0 0 0 0,0 0 0 0,0 0 0 0,0 0 128 0,0 0-128 15,0 0 0-15,-3 8-240 0,3-8 48 0</inkml:trace>
  <inkml:trace contextRef="#ctx0" brushRef="#br0" timeOffset="59677.62">17028 14569 7247 0,'0'0'320'0,"10"0"64"0,-10 0-384 0,10 2 0 0,-2-1 0 0,-8-1 0 0,0 0 368 0,0 0-16 15,9 6 0-15,-9-6 0 0,7 8-96 0,-7-8-32 16,3 10 0-16,-3-10 0 0,3 10-224 0,-3-10 144 16,2 10-144-16,-2-10 128 15,0 10 0-15,0-10-128 0,0 9 192 0,0-9-64 0,-2 8 48 0,2-8 0 16,0 0 0-16,0 0 0 0,-2 9-48 0,2-9 0 15,0 0 0-15,0 0 0 0,0 0 16 0,-4 7 0 16,4-7 0-16</inkml:trace>
  <inkml:trace contextRef="#ctx0" brushRef="#br0" timeOffset="-187301.17">19608 7120 11967 0,'0'0'1072'0,"0"0"-864"16,0-4-208-16,2 0 0 0,-1-2 1008 0,-1 2 144 15,0-1 48-15,0 5 0 0,0 0 208 0,0 0 64 16,1-5 0-16,-1 5 0 0,0 0-320 0,0 0-48 16,0 0-16-16,0 0 0 0,0 0-192 0,0 0-32 15,0 0-16-15,0 0 0 0,0 0-192 0,-2 9-32 16,-1 0-16-16,1 4 0 0,-1 1 32 0,0 3 0 15,-3 0 0-15,2 3 0 0,-1 3-272 0,2 1-48 0,0 0-16 16,0 0 0-16,1 0-112 0,1-1-32 16,0 0 0-16,1 0 0 0,1-2-16 0,1-1 0 15,1-3 0-15,0 0 0 0,1-3 112 0,2-1 32 0,-1-1 0 0,2-2 0 16,2-2-16-16,1-2 0 0,1-1 0 0,-3-3 0 16,3-1-80-16,3-4-32 0,-1-3 0 0,1-2 0 15,0-5-16-15,1-2 0 0,-1-4 0 0,0-4 0 16,-1-2-144-16,1-3 192 0,-2-1-192 0,0-2 192 15,-2-1-192-15,-1 2 0 0,-1 3 144 0,-2 2-144 16,-1 1 0-16,0 6 144 0,-2 0-144 0,-1 3 0 16,0 3 208-16,0 3-64 15,-1 3-16-15,-1 6 0 0,0 0 192 0,0 0 48 0,0 0 0 0,0 0 0 0,-5 9-176 0,2 2-48 16,0 2 0-16,-2 4 0 16,1 0-16-16,-2 3-128 0,2 2 192 0,0 1-64 15,-2 2-128-15,3-1 0 0,1-1 144 0,-1-1-144 0,1-1 0 0,1 0 0 16,3-2 0-16,0 0 0 0,1 0 0 0,-1-3 0 15,1-1 0-15,2-2 0 0,-1-1 0 0,0-1-160 16,2-1 16-16,-1-1 0 16,3-2-1600-16,1-1-320 0,1-2-64 0,1 0-14128 0</inkml:trace>
  <inkml:trace contextRef="#ctx0" brushRef="#br0" timeOffset="-186968.65">19999 7621 11967 0,'0'0'1072'0,"0"0"-864"15,0 0-208-15,0 0 0 0,0 0 2432 0,3 6 432 16,1 1 80-16,-4-7 32 0,0 0-1408 0,5 6-288 16,1-2-48-16,-1-2-16 0,2-1-368 0,-2-1-80 15,-5 0 0-15,8-2-16 0,0-1-304 0,-1-1-48 0,1-1-16 0,-3-2 0 16,1 0 0-16,-1-1-16 0,-1-1 0 16,-1 0 0-16,-1 1 0 0,-1 0 0 0,-1 1 0 0,-1 2 0 15,-2 0 208-15,-1 3 64 0,-2 1 0 0,-2 1 0 16,0 2 96-16,-3 3 32 0,-2 2 0 0,0 3 0 15,-2 2-304-15,1 4-48 0,0 0-16 0,0 3 0 16,-1 1-144-16,0 1-16 0,3 0-16 0,2-1 0 16,2 0 32-16,1 0 0 0,3 0 0 0,2-1 0 0,0-2 96 15,4 0 32-15,3-1 0 0,1 0 0 0,3-2-128 16,1-2-32-16,0-2 0 0,2-2 0 0,4-1-80 16,-1-1-16-16,3-2 0 0,1-3 0 0,3-2-128 0,4-2 128 15,-1-4-128-15,2-2 128 16,2-3-464-16,0-1-112 0,-3-2 0 0,0-1-16 15,-2 2-2064-15,-4 1-416 0,-2 0-64 0</inkml:trace>
  <inkml:trace contextRef="#ctx0" brushRef="#br0" timeOffset="-185347.07">20388 7268 33231 0,'0'0'1472'0,"0"0"304"0,0 0-1424 0,0 0-352 16,0 0 0-16,0 0 0 0,0 0 816 0,0 0 80 0,0 0 32 0,0 0 0 15,0 0-32-15,5-4-16 0,4 2 0 0,4 0 0 16,3 0-640-16,5 0-240 0,2-1 176 0,3 2-176 0,1-1 192 0,1 0-48 16,0 0-16-16,-1 0 0 0,-2-1-128 0,-1 2 0 15,-4-1 0-15,-2 1 0 0,-3 1 0 0,-1 0 128 16,1 0-128-16,-3 1 0 16,-2 1-384-16,-2 2-176 0,-1-1-16 0,-7-3-16 15,0 0-2592-15,3 6-512 0,-3 1-96 0,-2 2-32 0</inkml:trace>
  <inkml:trace contextRef="#ctx0" brushRef="#br0" timeOffset="-185173.79">20470 7467 31327 0,'-10'2'2784'0,"10"-2"-2224"15,0 0-560-15,0 0 0 0,0 0 1056 0,0 0 96 0,0 0 32 0,2 7 0 16,-2-7-160-16,5 5-48 0,2 1 0 0,4-2 0 16,1-1-272-16,5 1-48 0,4-1-16 0,2 0 0 15,0-1-256-15,1 2-48 0,1-3-16 0,1 0 0 16,-3-1-160-16,-1 0-32 15,-1 0-128-15,0-1 192 0,1 0-192 0,-4 0 0 0,0 0 0 0,-2 1 0 16,0 1-1408 0,-3 0-384-16,-3 0-80 0,-1 1-15360 0</inkml:trace>
  <inkml:trace contextRef="#ctx0" brushRef="#br0" timeOffset="-184137.29">21483 7234 11055 0,'0'0'480'0,"0"0"112"0,-7 0-464 0,1 0-128 15,0-1 0-15,1 1 0 0,5 0 3824 0,-5 0 736 16,1 0 160-16,4 0 16 0,0 0-2416 0,0 0-480 16,0 0-112-16,0 0 0 0,0 0-816 0,0 0-144 0,0 0-48 0,9 3 0 15,1 0-208-15,4-1-32 16,1 2-16-16,4-3 0 0,2 0-80 0,1-1 0 16,1 0-16-16,0-1 0 0,1 0-48 0,2 0 0 15,-1-1 0-15,-1 0 0 0,-1 0-96 0,0 0-32 16,-2 0 0-16,-1 1 0 0,-3-1-192 0,-2 2 144 15,-2 0-144-15,-1 0 128 0,-3 0-128 0,-1 2 128 0,-8-2-128 0,0 0 128 16,0 0-128-16,0 0 160 0,0 0-160 0,0 0 160 0,-5 4-368 16,1 0-80-16,0 0-16 0,0 0 0 15,-2 0-1392-15,0 0-288 16,6-4-48-16,-4 2-14320 0</inkml:trace>
  <inkml:trace contextRef="#ctx0" brushRef="#br0" timeOffset="-183412.81">22238 7201 22287 0,'0'0'976'0,"0"0"224"0,0 0-960 0,0 0-240 16,-5 3 0-16,5-3 0 0,0 0 1152 0,0 0 176 15,0 0 32-15,0 0 16 0,0 0-192 0,1 7-32 16,-1-7-16-16,5 4 0 0,2-1-288 0,0-1-48 16,3 1-16-16,1-3 0 0,1-1-48 0,1-2-16 0,3 0 0 0,0-1 0 15,2-1-256-15,0 0-48 0,2-2-16 0,-1-1 0 16,-3-1-224-16,1-1-48 16,0 0-128-16,-1-2 192 0,-2-4-48 0,-2 1-16 15,-1-1 0-15,-3 2 0 0,-1 1 0 0,-3 1 0 16,-2 0 0-16,-2 2 0 0,-1 1 112 0,-3 1 16 0,-3 2 0 0,-2 0 0 15,-1 3 64-15,-2 2 32 0,-2 1 0 0,-4 2 0 16,-3 2-160-16,-1 3-48 0,-1 1 0 0,-1 2 0 16,0 2-144-16,0 3 192 0,0 3-192 0,0 0 192 15,4 0-192-15,1 1 0 0,2 2 0 0,2-2 128 16,2 0-128-16,2 0 128 0,2-2-128 0,3 0 128 16,2-1 128-16,3 0 32 0,2-2 0 0,2-1 0 15,2-1-96-15,2-1-32 0,4 0 0 0,2-1 0 0,-1 0-160 0,3-1 0 16,3-2 144-16,1-2-144 0,2 0 128 0,1-2-128 15,0-1 160-15,3-1-160 0,0-1 160 0,-2-2-160 16,-2-2 160-16,-1-1-160 0,-2 1 0 0,-1-1 128 16,-2 1-128-16,-3 0 0 0,-1 0-160 0,-3 1-80 15,-1 1-16-15,-7 2 0 16,0 0-2192-16,0 0-448 0,0 0-96 0</inkml:trace>
  <inkml:trace contextRef="#ctx0" brushRef="#br0" timeOffset="-181543.77">22678 7359 8287 0,'0'0'736'0,"0"0"-592"0,0 0-144 0,0 0 0 0,-2-5 3904 0,2 5 736 0,0 0 160 0,0 0 16 16,-1-6-2272-16,1 6-464 15,0 0-96-15,0 0 0 0,0 0-768 0,0 0-160 16,0 0-32-16,0 0 0 0,1 8-368 0,-1-1-80 0,-1 2 0 0,0 2-16 16,1 1-128-16,-3 2-32 15,0 0 0-15,2 0 0 0,-2 0-112 0,0 2-32 0,0-3 0 16,-1 1 0-16,0 0-256 0,2 1 160 15,-1-2-160-15,-1-1 128 16,2-1-128-16,0 0 0 16,2 1 0-16,-1-2-176 0,1-1-1360 0,0-1-288 0,0-2-48 0,0-6-9088 0,0 0-1824 0</inkml:trace>
  <inkml:trace contextRef="#ctx0" brushRef="#br0" timeOffset="-181101.38">22608 7458 12895 0,'-3'-5'1152'0,"-1"-3"-928"16,0-2-224-16,1 1 0 0,1 1 4672 0,1 1 880 16,1-1 176-16,2 0 32 0,1 2-3808 0,2 0-768 15,1 1-160-15,2-1-16 0,2 2-416 0,2 1-80 16,-1 0 0-16,3 2-16 0,2 1-208 0,0 0-32 16,1 0-16-16,-3 0 0 0,-1 2-80 0,-1 2-16 15,-1 0 0-15,-2 2 0 0,-2 0-144 0,-3 2 0 16,-1 1 0-16,-2 1 128 0,-2 1-128 0,-2 0 0 0,-3 1 144 0,0 0-144 15,-4 0 0-15,-1 0 0 16,-1 0-192-16,1-1 64 0,-1 0 128 0,1-1 0 0,1 0 0 0,0-3 0 16,0-2 128-16,2-1 64 0,1 1 16 0,1-1 0 15,6-4 96-15,0 0 16 0,0 0 0 16,0 0 0-16,0 0-112 0,0 0-16 0,0 0 0 0,9 0 0 16,0 0-192-16,2 0 0 0,0 1 0 0,3 0 0 15,3 2-144-15,2-1 144 0,-2 0 0 0,0 1-144 16,1 2 144-16,0 0 0 0,-1 2 0 0,0 1 0 15,-3 0 0-15,-1 1 0 0,-2 0 0 0,-2 0 0 16,-3 0 0-16,-2-1 0 0,-3 2 0 0,2 0 128 16,-7-1-128-16,1 0 192 0,-3-2-64 0,-2 1 0 15,-1-1 80-15,-4-1 32 0,0 0 0 0,0-1 0 0,-2 0 16 0,-1-3 16 16,1 0 0-16,-1 0 0 0,2-1-144 0,0-1-128 16,1 0 144-16,1-1-144 0,1-1 0 0,1 0-240 15,2-1 32-15,1-1 0 16,1 1-1216-16,0 0-240 0,2-1-64 0,2 1 0 15,2 3-1728-15,1-6-336 0</inkml:trace>
  <inkml:trace contextRef="#ctx0" brushRef="#br0" timeOffset="-180800.54">23253 7517 25791 0,'10'-12'2304'0,"-6"7"-1856"16,2-1-448-16,-3 0 0 0,1-1 704 0,0 1 64 15,-3-1 0-15,-2 0 0 0,-2 0 656 0,0 0 144 0,-1 2 32 0,-2 0 0 16,-1 1-176-16,-2 0-16 0,-2 2-16 16,-1 2 0-16,-2 1-592 0,0 3-112 0,-1 1-32 0,-1 4 0 15,0 1-272-15,0 1-64 0,1 1-16 0,1 2 0 16,1 2-80-16,2-1-16 0,0 0 0 0,2 1 0 0,2-1-32 0,4 1-16 16,1-2 0-16,3 0 0 0,1-3 48 0,3 1 16 15,3-1 0-15,3-1 0 0,2 0-96 0,3-1-128 16,-1-2 176-16,4-2-176 0,2-2 0 0,1 0 0 15,1-3 0-15,2-3 0 0,3-2-192 0,0-1-128 16,1 1-48-16,-1-2 0 16,1 1-2288-16,-3-1-464 0,-2 0-80 0</inkml:trace>
  <inkml:trace contextRef="#ctx0" brushRef="#br0" timeOffset="-179118.18">20606 8452 1839 0,'1'-11'160'0,"-1"11"-160"0,4-5 0 0,-1-1 0 0,-1 1 3264 0,4-1 640 16,-5-1 112-16,1 0 16 0,0 1-1504 0,-2 0-304 15,1 1-64-15,-2 0-16 0,1 0-432 0,0 5-96 16,0-6-16-16,0 6 0 16,-4-3-464-16,4 3-112 0,0 0 0 0,-6 1-16 0,0 2-192 0,0 2-48 15,1 1 0-15,-2 4 0 16,0 2-304-16,1 3-64 0,-1 0-16 0,1 3 0 0,0 0-160 0,2 3-32 16,-1 0-16-16,3 1 0 0,1-1-176 0,1 1 160 15,0-1-160-15,2-1 160 0,3-2-16 0,0 0 0 0,2-2 0 0,0 0 0 16,2-2-16-16,1-2-128 15,0-3 192-15,1-1-64 0,1-1-128 0,0-2 192 16,0-3-192-16,2-2 192 0,0-1-64 0,0-2-128 16,-1-5 192-16,1-3-64 0,-1-2-128 0,1-4 160 15,1-3-160-15,0-2 160 0,0-3-160 0,-3-1 0 16,1-3 144 0,-2 2-144-16,-2-1 0 0,-2 2 144 0,-2 2-144 0,0 3 0 0,-1 3 176 0,-1 5-176 0,0 1 160 15,-2 4-160-15,0 1 400 0,-1 7-16 0,0 0 0 0,0 0 0 16,0 0-112-16,-3 6-16 0,-1 3-16 0,2 3 0 31,0 2-240-31,1 3 176 0,-4 0-176 0,3 3 160 16,0 2-160-16,0 1 0 0,0 0 0 0,0 0 0 15,1-1 128-15,1 0-128 0,0-2 128 0,1-1-128 0,2-2 0 0,0 0 0 16,0-2 0-16,1 0-176 0,-2-3-128 0,2-1-16 16,2-1-16-16,1-2 0 15,3-1-2480-15,2-3-480 0,2 0-96 0</inkml:trace>
  <inkml:trace contextRef="#ctx0" brushRef="#br0" timeOffset="-178758.6">21114 8875 23951 0,'0'0'2128'0,"0"0"-1696"16,0 0-432-16,0 0 0 0,3 6 1104 0,-3-6 144 15,0 0 32-15,0 0 0 0,3 7-64 0,-3-7-16 16,3 6 0-16,-3-6 0 0,0 0-576 0,8 0-112 15,-1-2-32-15,-2 0 0 0,1-2-128 0,-1-1-32 16,1 0 0-16,-2-2 0 0,-1 0-16 0,1-1-16 0,-3 0 0 0,1 1 0 16,-2-2-80-16,0 2-16 0,-1 2 0 0,-1 0 0 15,-2 2 208-15,0 1 48 0,-2 2 0 0,0 2 0 16,-2 1 96-16,-1 2 32 0,-1-1 0 0,-1 4 0 16,-1 2-224-16,-2 1-32 0,0 1-16 0,0 2 0 15,2 0-112-15,0 2 0 0,1-1-16 0,1 1 0 16,2-1-48-16,1 1-128 0,1 0 192 0,2 0-64 0,1 0-128 15,2-2 128-15,2-1-128 0,2-1 128 0,1-1 0 16,3-1 0-16,2 0 0 0,1-1 0 0,2-2 0 0,2-2-128 16,3-1 192-16,0 0-64 0,1-2-128 0,2-2 0 15,1-2 0-15,1-3 0 16,0-1-1376-16,1-2-160 0,2-2-16 0,0-2-16 16,-2-3-1184-16,-1-2-224 0,0 1-48 0</inkml:trace>
  <inkml:trace contextRef="#ctx0" brushRef="#br0" timeOffset="-178460.41">21496 8582 31791 0,'0'0'1408'0,"0"0"288"0,0 0-1360 0,0 0-336 0,0 0 0 0,0 0 0 15,0 0 1104-15,3-4 160 0,-3 4 16 0,7-5 16 0,2 2-80 0,1 1-32 16,1 0 0-16,3 1 0 0,0 1-608 0,3-1-112 16,-2-1-16-16,1 1-16 15,-1 0-304-15,0-1-128 0,1 0 128 0,-1 1-128 0,1 0 0 0,0 0 0 16,0-2-144-16,-3 2 144 15,-1 0-2368-15,-4 0-352 0,0 0-80 0</inkml:trace>
  <inkml:trace contextRef="#ctx0" brushRef="#br0" timeOffset="-178302.97">21485 8737 35871 0,'0'0'1600'0,"0"0"320"0,0 0-1536 0,0 0-384 0,7 5 0 0,-1-2 0 16,2-1 272-16,2 0-16 15,1 1 0-15,2 0 0 0,1 0 128 0,3 1 32 16,2-3 0-16,-1 0 0 0,0 0-416 0,1-1 0 16,0-2 128-16,1-2-11472 0,1 0-2288 0</inkml:trace>
  <inkml:trace contextRef="#ctx0" brushRef="#br0" timeOffset="-176765.57">22581 8562 17503 0,'0'0'1552'0,"0"0"-1232"0,0 0-320 0,0 0 0 16,0 0 1472-16,0 0 256 0,0 0 32 0,0 0 16 0,0 0-112 0,0 0-32 15,0 0 0-15,0 0 0 16,0 0-496-16,0 0-112 0,5 4 0 0,3-2-16 0,0-2-320 0,2 0-64 16,2 0-16-16,1-1 0 0,0-2-256 0,1-2-48 15,2 1-16-15,0-2 0 0,1 0-112 0,-1-1-32 16,0 0 0-16,-2-1 0 0,-1-1-144 0,-2 0 160 16,1 0-160-16,-2 0 160 0,-1 0-16 0,-1-1 0 15,-1 0 0-15,-1 0 0 0,-2 0 0 0,-4 0 0 16,0 1 0-16,-4 2 0 0,-1 0 80 0,-1 1 16 15,-3 1 0-15,-2 1 0 0,-2 0 144 0,-3 4 16 16,-1 2 16-16,-2 3 0 0,0 0-144 0,-1 5-16 16,-4 2-16-16,1 3 0 0,0 2-96 0,0 2-16 15,-1 1 0-15,1 1 0 0,1 1-128 0,1 1 128 16,2-1-128-16,3 0 128 0,3-1 0 0,3-3-128 0,3 0 192 0,4 0-64 16,2-1 160-16,3 0 32 0,2-2 0 0,3-1 0 15,3 0-176-15,3-2-16 16,2 0-128-16,2-3 192 0,0-2-192 0,4 0 144 15,2-4-144-15,2-1 128 0,0-1-128 0,1-2 128 0,3-1-128 16,0-2 128-16,-1-3-128 0,1-1 0 0,-2 0 144 16,-1 0-144-16,-2 0 0 0,-3 1 0 0,-4-2 0 0,-1 1 0 31,0 1-320-31,-5 2-64 0,-4 1-32 0,-2 0 0 0,-5 4-2032 0,0 0-416 0,0 0-80 0</inkml:trace>
  <inkml:trace contextRef="#ctx0" brushRef="#br0" timeOffset="-176067.52">23276 8872 11055 0,'0'0'480'0,"1"-6"112"0,1 1-464 0,-1-2-128 0,-1-1 0 0,1 1 0 16,1-1 3712-16,-2 0 704 0,-3-1 160 0,1 3 32 15,0 0-2320-15,-1 2-464 16,-2-1-96-16,0 2 0 0,-2 1-688 0,-1 2-128 0,0 0-16 0,-2 2-16 16,-1 1-160-16,-1 2-16 0,-3 1-16 0,1 2 0 15,0 3-192-15,-1 0-48 0,0 1 0 0,0 3 0 0,0 0-64 0,4 0 0 16,0 1-16-16,1 0 0 0,2-1-112 0,1-1 0 16,3-1-16-16,0 0 0 0,3 0-80 0,1 1-16 15,2-3 0-15,3-1 0 0,-1-2-144 0,4 1 0 16,2-2 0-16,2-2 0 0,1-1 0 0,4-1 0 15,2-2 0-15,1-2-176 16,3-2-400-16,3-2-96 0,3-1-16 0,2-3 0 16,3-2-2288-16,1-2-464 0,0-2-80 0</inkml:trace>
  <inkml:trace contextRef="#ctx0" brushRef="#br0" timeOffset="-175848.01">23587 8835 4607 0,'0'0'192'0,"0"0"64"0,-1-5-256 0,0 0 0 15,-1 1 0-15,0 0 0 0,2 4 5824 0,-4-5 1136 16,1 2 208-16,0 0 64 0,-2 0-4160 0,5 3-832 0,0 0-176 0,0 0-16 15,0 0-880-15,0 0-160 0,0 0-48 0,-3 6 0 16,0 0-368-16,-1 2-80 0,2 0 0 0,0 2-16 16,0 2-96-16,0 2-16 0,-1 0 0 0,2 2 0 0,0 0-128 0,0 1-48 15,0 0 0-15,1 1 0 16,0 1-208-16,1-2 128 0,-2 0-128 0,3-1 0 16,0 0 0-16,2-2 0 0,-1 0 0 0,0-2 0 15,2-2-336-15,1 0-176 16,-1-2-16-16,-1-1-16 0,-4-7-2656 0,6 4-544 0,-6-4-96 0</inkml:trace>
  <inkml:trace contextRef="#ctx0" brushRef="#br0" timeOffset="-175548.36">23507 8883 35007 0,'-2'-6'3120'0,"0"-1"-2496"15,-1 1-496-15,3-1-128 0,1 1 592 0,3-1 112 16,0 2 0-16,3-1 16 0,0 1-192 0,6 0-32 0,0 2-16 0,5 1 0 15,4-1-272-15,3 2-48 16,1 2-16-16,2 2 0 0,2 0-16 0,1 1 0 0,-1 2 0 0,-2 0 0 16,-1 1 64-16,-4 1 16 15,-2 2 0-15,-4 0 0 0,-2 1-48 0,-4 1-16 0,-2 1 0 0,-4 1 0 16,-4 0 32-16,-3 2 0 0,-4 0 0 0,-5 2 0 16,-4-2 192-16,-5 3 32 0,-4 0 16 0,-3-2 0 15,-2 0-64-15,-1-3-16 0,-1-2 0 0,1-1 0 16,0-2-128-16,2-1-16 0,-1-2-16 0,2-1 0 15,4-2-176-15,2 0 0 0,3-1 0 0,2-2 0 16,1-2-544 0,3-1-96-16,2-1 0 0,3-1-12448 0,4-1-2480 0</inkml:trace>
  <inkml:trace contextRef="#ctx0" brushRef="#br0" timeOffset="-174238.06">23868 6928 22111 0,'-2'-13'976'0,"2"4"208"0,-3-1-944 0,1 1-240 0,-1 0 0 0,0 1 0 15,-1-1 896-15,0 0 128 0,-2-1 16 0,0 2 16 16,-2 1-1056-16,-3 0 0 0,-2-1-128 0,-1 1-16 16,-2-1 0-16,-1 1 0 0,-3 0 0 0,-1 0 0 15,-1 2 144-15,-1 0 0 0,-5 0 0 0,0 0-128 16,-4 2 128-16,-3 0-128 0,-4-2 128 0,-6 2-128 16,-6-1 128-16,-3-1 0 0,-1 0 0 0,-1-2 0 15,0 0 0-15,-3 1 256 0,-2-1-64 0,-8 0-16 0,-7-3 320 0,0-1 64 16,1 0 16-16,1 1 0 0,-3 2 128 0,-6 0 16 15,-5-2 16-15,1 2 0 0,0 1-416 0,-5 2-96 16,-8-2-16-16,2 1 0 0,2 2-208 0,-1 2 128 16,0 2-128-16,-2-1 0 0,-2 0 0 0,4 2 0 15,0 2 0-15,-2-2 0 16,-4-1-128-16,8 0-32 0,2 2 0 0,-3 1 0 16,-7-3-224-16,5-2-32 0,6 0-16 0,2 2 0 0,2 2 432 0,-1-2-160 15,-3-1 160-15,8 2 0 0,5 2 0 0,2 0 0 16,-1 0 0-16,2-1 144 0,3 1 112 0,6 0 0 0,5 4 16 0,8 0 0 15,5 1 48-15,2 1 16 0,1 1 0 0,3-2 0 32,4 0 112-32,4 0 32 0,4 0 0 0,8-1 0 15,2 1-64-15,5 0-16 0,0-3 0 0,4 3 0 16,1-2-400-16,4 3 0 0,2 0 0 0,1 0 0 16,4-9 0-16,-2 12 0 0,0-1 0 0,2 1 0 15,0-1 144-15,1 1-144 0,0 0 160 0,1 3-160 16,2-1 320-16,-1 2-16 0,1 2-16 0,2 1 0 15,-1-1-288-15,3 5 160 0,0 3-160 0,1 2 128 16,-1 2-128-16,1 3 160 0,1 0-160 0,-1 3 160 0,0 5-160 0,-1 1 0 16,0 2 0-16,0 2 0 0,-2 1 0 0,0 4 0 15,-3 1 0-15,2 2 0 0,-3-1 0 0,1 5 0 16,-1 2 0-16,2 3 0 0,0 2 0 0,4 0 0 16,-3 0 0-16,3 1 0 0,0 1 0 0,2-1 0 15,2-1 0-15,0 1 0 0,0 2 0 0,0-2 0 16,1-4 0-16,0 1 0 0,-1-2 0 0,1-1 0 15,-2 0 0-15,1-2 0 0,0-4 0 0,-1-1 0 0,-2-5 0 0,2-1 0 16,-2 1 0-16,1-3 0 0,-1-7 144 0,1 1-144 16,-1-2 128-16,1-2-128 0,1-1 160 0,0-3-160 15,1-2 0-15,1-3 0 0,1-3 0 0,2 0 0 16,0-3 0-16,4-1 0 0,1-2 0 0,1 0 0 16,3-2 0-16,3 1 0 0,1-3 0 0,2 0 0 15,0 0 0-15,3-2 0 0,5-1 0 0,1-1 0 16,5 0 0-16,8 0 128 0,6 1-128 0,2-2 0 15,0 0 128-15,3 0-128 0,0-2 0 0,8 2 0 16,6 1 0-16,1 0 0 0,2 0 0 0,1-1 0 16,-1 0 0-16,9 1 0 0,6-1 0 0,1-1 0 15,-2 1 0-15,7 1 128 0,8 1-128 0,-1-3 0 0,-3 0 0 16,5 1 0-16,5-1 0 0,1 0 0 0,-4-2 0 0,4 2 0 16,3 3 128-16,-4-1-128 0,-6-4 0 0,4 2 0 15,2 2 0-15,-5-2 0 0,-5-1 128 0,-2 0-128 16,2 1 176-16,-5-1-176 15,-6-2 304-15,-4-1-48 0,-2 1-16 0,1-1 0 0,1 0-16 0,-9-1 0 16,-7-2 0-16,-6 0 0 0,-2 0 32 0,-2 1 16 16,0-1 0-16,-7 0 0 0,-2 0-96 0,-8 0-32 15,-6-1 0-15,-5-1 0 0,-3 1-144 0,-3-2 0 0,-3-1 144 16,-1 1-144-16,-4 0 0 0,-3-2 0 0,-4 1 0 0,-3-1-192 31,0-2-672-31,-4-1-144 0,-2-2-16 0,-3-1-10240 0,0-1-2048 0</inkml:trace>
  <inkml:trace contextRef="#ctx0" brushRef="#br0" timeOffset="-173640.53">24232 7139 8287 0,'-9'-16'736'0,"1"-2"-592"15,0 0-144-15,0 2 0 0,0 0 5056 0,3 3 992 16,-1 1 192-16,3 2 32 0,0 3-5248 0,3 7-1024 16,0 0-256-16,0 0-16 0,0 0 64 0,0 0 16 0,0 0 0 0,0 0 0 15,4 8-32-15,-1 3 0 16,-1 0 0-16,2 4 0 0,-1 1 96 0,0 2 128 0,1 0-208 0,-1 2 80 16,0 3 368-16,1 2 80 0,-1 2 0 0,-1 5 16 15,0 3 304-15,-1 4 64 0,-1 1 16 0,-1 5 0 16,-1 4 32-16,0 3 0 0,0 1 0 0,-2 6 0 15,0 3-144-15,1 3-32 0,-1 1 0 0,1 4 0 16,-1-2-208-16,0 3-48 0,1 2-16 0,0 1 0 16,1-2-128-16,-1 2-32 0,1 1 0 0,2 1 0 15,-1-3 48-15,1-1 0 0,0-4 0 0,1 0 0 0,1 2 96 0,2-6 32 16,-2-1 0-16,1-2 0 0,0-4 48 0,0-1 16 16,-2-1 0-16,1-3 0 0,1-5-112 0,1-2-16 15,-4-4 0-15,0-3 0 0,2-1-64 0,0-4-32 16,-1-3 0-16,1-3 0 0,0-3 64 0,1-3 16 15,-1-3 0-15,-1-2 0 16,-1-1-16-16,-1-4 0 0,3-2 0 0,-2-9 0 0,0 0-224 0,0 0 0 16,3 8 0-16,-3-8 0 0,0 0 0 0,0 0-160 15,0 0 0-15,0 0 0 16,5-8-1424-16,1-4-272 0,3-4-64 0,2-5-15744 0</inkml:trace>
  <inkml:trace contextRef="#ctx0" brushRef="#br0" timeOffset="-173510.49">24254 9198 40543 0,'0'0'1792'0,"0"0"384"0,0 0-1744 0,0 0-432 0,0 0 0 0,0 0 0 32,0 0-3024-32,5 17-688 0</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0:01:45.474"/>
    </inkml:context>
    <inkml:brush xml:id="br0">
      <inkml:brushProperty name="width" value="0.05292" units="cm"/>
      <inkml:brushProperty name="height" value="0.05292" units="cm"/>
      <inkml:brushProperty name="color" value="#FF0000"/>
    </inkml:brush>
  </inkml:definitions>
  <inkml:trace contextRef="#ctx0" brushRef="#br0">445 15840 3679 0,'0'0'160'0,"0"0"32"0,0 0-192 0,0 0 0 0,0 0 0 0,3-8 0 16,-3 8 2016-16,4-7 352 0,-4 7 80 0,2-8 16 15,-2 8-992-15,3-8-192 0,-3 8-32 0,4-8-16 16,-2 1-208-16,-2 7-32 0,3-7-16 0,-3 7 0 16,1-7-48-16,-1 7-16 0,2-9 0 0,-2 9 0 15,0-8-144-15,0 8-16 0,1-6-16 0,-1 6 0 16,0 0-64-16,0 0-16 0,0 0 0 0,0 0 0 15,0 0-176-15,0 0-32 0,0 0-16 0,0 0 0 16,0 0-192-16,0 0-48 0,-5 8 0 0,-1 3 0 16,2 0-192-16,0 3 144 0,0 1-144 0,-1 3 128 0,2 0-128 0,-2 3 0 15,2 0 0-15,1 0 128 0,-1 0-128 16,2-1 0-16,2-2 0 0,2 1 0 0,0-2 0 16,1-2 0-16,1-2 0 0,1-1 0 0,0-1 0 15,2-2 0-15,0-2 0 0,2-2 0 0,0 0 0 0,1-3 0 16,1-2 144-16,1-1-16 0,1-2 64 0,1 0 0 15,2-3 16-15,-1-1 0 0,1-1 0 0,-3 1 0 0,0-4 0 16,0-3 0-16,0 0 0 0,-2-1 0 0,0-2 0 16,-2-2 0-16,-1 0 48 0,-2-1 0 15,0-1 0-15,-2 0 0 0,1 0 48 0,-2 4 16 0,1-1 0 16,-3 3 0-16,-1 0-80 0,1 2-16 0,0 0 0 0,1 2 0 16,-3 1 48-16,0 2 16 15,0 8 0-15,0 0 0 0,0-6 32 0,0 6 0 0,0 0 0 16,0 0 0-16,0 0-176 0,0 0-16 0,-7 6-128 15,3 3 192-15,-1 1-192 0,1 1 0 0,-2 0 0 0,2 2 0 0,1 1 0 16,-1 4 0-16,2 2-128 16,0 1 128-16,1 1 0 0,0 0-128 0,1-1 128 0,0 0 0 0,2-1 0 15,-1 0 0-15,0-1 0 0,1 0 0 16,2-3 0-16,-1 0-128 0,-1-4 128 0,1-1 0 0,1 0-256 0,-1 0 0 16,1 0 0-16,1-1 0 31,-5-10-544-31,9 8-96 0,-3-2-32 0,3-2 0 0,-9-4-2256 0,12 4-448 0</inkml:trace>
  <inkml:trace contextRef="#ctx0" brushRef="#br0" timeOffset="262.19">899 16068 6447 0,'0'0'576'0,"0"0"-576"16,0 0 0-16,0 0 0 0,0 0 3824 0,0 0 656 0,0 0 128 0,0 0 16 16,0 0-2768-16,-5 6-544 15,1 2-112-15,1 0-32 0,3-8-592 0,-2 12-112 0,1 2-16 0,1-1-16 0,1-2-272 0,0 2-160 16,1-1 192-16,1 0-192 16,-1 0 128-16,0 0-128 15,0-2 0-15,0 0 0 0,1-1 0 0,-3-9 0 0,3 9 0 0,-1 0 0 31,-2-9-320-31,1 9-160 0,-1-9-32 0,0 0-16 16,0 0-1840-16,0 0-352 0,0 0-80 0,0 0-16 0</inkml:trace>
  <inkml:trace contextRef="#ctx0" brushRef="#br0" timeOffset="701.39">912 16151 15663 0,'0'0'688'0,"-4"-8"144"0,3-3-656 0,0 2-176 0,1 9 0 0,0-8 0 0,0 0 2304 0,0 8 448 0,0-7 64 0,0 7 32 31,2-8-1296-31,-2 8-256 0,5-7-48 0,-5 7-16 0,8-5-512 0,1 2-96 0,0-1-32 0,0 2 0 32,0 1-224-32,-1 1-48 0,1 0-16 0,1 2 0 15,0 0-96-15,0 3-16 0,1-2 0 0,-4 2 0 16,0 1-192-16,-1 2 144 0,-2 1-144 0,-1 1 128 0,1 1 0 16,-4 0-128-16,-4 1 192 0,2 0-64 15,-1 0-128-15,0 0 0 0,-2-1 0 0,1-1 0 16,-2-1 128-16,2-3-128 0,4-6 0 0,-6 7 128 0,6-7-128 15,-5 6 0-15,5-6 0 0,0 0 128 0,0 0-128 0,0 0 0 16,0 0 144-16,0 0-144 0,0 0 144 0,0 0-144 16,0 0 192-16,0 0-192 0,11 5 256 0,-1-2-48 15,-1-1-16-15,-1 1 0 0,1-1-64 0,-1 0-128 16,-1 0 176-16,0 1-176 0,-7-3 128 0,9 6-128 16,-2-2 0-16,-2 1 0 0,-5-5 144 0,7 6-144 15,-3 0 0-15,-4-6 144 0,5 6-144 0,-5-6 128 16,3 8-128-16,-3-8 128 0,-3 8 16 0,3-8 0 15,0 0 0-15,-5 6 0 0,-3-1 32 0,2-1 0 16,6-4 0-16,-10 5 0 0,0-3-48 0,0 0 0 0,0-1 0 16,1 1 0-16,0-3-128 0,-1 1 160 0,2 2-160 15,-2-2 160-15,1-2-160 0,3 2 0 0,6 0-192 0,0 0 192 32,0 0-832-32,0 0-32 0,-8-1-16 0,8 1-10112 0,0 0-2016 0</inkml:trace>
  <inkml:trace contextRef="#ctx0" brushRef="#br0" timeOffset="1050.68">1379 15903 5519 0,'0'0'496'0,"-7"-3"-496"0,7 3 0 0,-7-3 0 16,0 0 4992-16,7 3 912 0,0 0 176 0,0 0 48 16,-6-3-3552-16,6 3-704 15,0 0-144-15,0 0-16 0,0 0-880 0,0 0-192 16,5-7-16-16,2 3-16 0,1 0-288 0,3 1-64 15,3-1-16-15,1 0 0 0,2 1-240 0,0 0 0 16,2-2 0-16,1 2 0 0,0-1 0 0,-2 0 0 0,0 2 0 0,-4 0 0 16,-1 0-672-16,-2 1-32 0,-11 1 0 15,10 1 0-15,-1-1-1632 0,-9 0-336 0,0 0-64 0</inkml:trace>
  <inkml:trace contextRef="#ctx0" brushRef="#br0" timeOffset="1230.51">1414 15977 8287 0,'0'0'368'0,"0"0"80"0,0 0-448 0,0 0 0 0,-7 1 0 0,7-1 0 0,0 0 3888 0,0 0 688 16,0 0 144-16,0 0 16 15,0 0-3168-15,0 0-640 0,9 3-128 0,3-1-32 16,3-1-432-16,0-1-80 0,2 0-32 0,2-2 0 0,1-1-224 0,4-2-160 16,-1-1 32-16,0-2 0 15,-1-2-1024-15,1 0-208 0,-3 0-48 0,-1 0 0 16,1-1-928-16,-2 0-192 0</inkml:trace>
  <inkml:trace contextRef="#ctx0" brushRef="#br0" timeOffset="1530.91">1822 15824 15711 0,'0'0'704'0,"0"0"128"0,0 0-656 0,0 0-176 0,-5 7 0 0,1 0 0 15,-1 2 1088-15,1 1 192 0,0 0 48 0,1 1 0 16,1 0-496-16,0 0-112 16,1 0-16-16,1-2 0 0,0-9 80 0,3 11 16 0,1-1 0 15,4-1 0-15,-1-1 96 0,1-2 0 0,1 0 16 0,2-3 0 16,0-1 96-16,2-2 16 15,3-2 0-15,1-1 0 0,2-3-224 0,1 0-32 0,-1-4-16 0,0-2 0 16,1-4-144-16,-2 0-32 0,-3-1 0 16,-2 1 0-16,-2-2 0 0,-3 1 0 0,-2-1 0 15,-3-1 0-15,-3-1-16 0,0 1-16 0,-1 1 0 16,-2 2 0-16,-4 0-160 0,-1 4-48 0,-1 1 0 0,1 2 0 16,-3 3-144-16,0 1-16 0,-1 4-16 0,-3 1 0 0,0 1-160 15,-1 3 0-15,0 3 0 0,-1 2-176 0,1 0-144 0,-1 2-48 16,0 2 0-16,0 3 0 31,1-1-1536-31,0 3-304 0,0-1-64 0,2 1-8784 0,-1-2-1744 0</inkml:trace>
  <inkml:trace contextRef="#ctx0" brushRef="#br0" timeOffset="2590.64">752 16762 11231 0,'0'0'496'0,"0"0"96"0,0 0-464 0,1-9-128 0,-1 0 0 0,-1 2 0 15,0 0 1440-15,1 7 272 0,0-8 48 0,0 8 16 16,-1-7-272-16,1 7-48 0,0 0-16 0,-2-7 0 15,2 7-416-15,0 0-64 0,0 0-32 0,0 0 0 0,-5-4-224 0,5 4-32 16,0 0-16-16,0 0 0 16,0 0-352-16,-4 10-80 0,1-1-16 0,0 4 0 15,2 0-80-15,0 1 0 0,1 0-128 0,0 2 192 0,0 0-192 0,3 0 144 16,0 0-144-16,1 0 128 0,2-1-128 16,-1-2 0-16,1-1 0 0,0-1 128 15,2 0-128-15,1-1 0 0,-1-2 0 0,3-2 0 0,3 0 192 0,-2-3-32 16,-3-2-16-16,0-1 0 15,4-1 80-15,-1 0 16 0,0-2 0 0,0 0 0 0,0-2-32 0,-1 0 0 0,0-3 0 16,0-1 0 0,0-1-16-16,0-1 0 0,-1-1 0 0,-1-1 0 0,-2 0 32 0,1-3 0 15,0-1 0-15,-3-2 0 0,-3 1 48 0,2 1 16 16,-1-1 0-16,-1 2 0 0,-2 0 32 0,0 4 0 0,-1 0 0 16,0 3 0-16,0 2 0 0,-2 1 16 15,3 6 0-15,0 0 0 0,-5-4-64 0,5 4-16 0,-5-1 0 16,5 1 0-16,-7 3-128 0,7-3-128 15,-6 7 144-15,1 1-144 0,2 2 0 0,1 1 0 16,-1 1 0-16,2 2 0 0,1 0 0 0,4 1 0 0,-3 2 0 0,1-1-160 16,0 1 160-16,1-1 0 0,2 1 0 0,0 0 0 15,0-1-192-15,0-1 32 0,1-2 16 0,0 1 0 32,3-2-400-32,1-1-80 0,1-1-16 0,-1-4 0 15,-2 0-416-15,2-2-96 0,-3-1 0 0,2 0-8560 16,1-1-1696-16</inkml:trace>
  <inkml:trace contextRef="#ctx0" brushRef="#br0" timeOffset="2887.22">1180 16865 16575 0,'0'0'1472'0,"0"0"-1168"0,0 0-304 0,0 0 0 0,0 0 1776 0,0 0 288 16,0 0 64-16,0 0 16 15,-3-6-1008-15,3 6-208 0,0 0-32 0,0 0-16 0,0 0-64 0,0 0-16 16,8-2 0-16,1-1 0 16,-9 3-400-16,10 3-80 0,0-1 0 0,-1 1-16 0,-9-3-176 0,9 7-128 0,-2-1 192 0,0 2-192 15,0 0 160-15,-2-1-160 0,-1 2 128 0,1-1-128 16,-5-8 128-16,3 10-128 0,-3-10 0 0,3 11 128 16,0-2-128-16,-3-1 0 0,0-8 144 15,0 0-144-15,-1 10 0 0,1-10 0 16,0 9 0-16,0-9 0 15,0 0-704-15,0 0-64 0,0 0-16 0,0 0 0 16,0 0-2160-16,0 0-416 0,0 0-96 0,0 0 0 0</inkml:trace>
  <inkml:trace contextRef="#ctx0" brushRef="#br0" timeOffset="3234.97">1242 16908 12895 0,'0'0'576'0,"-7"-4"112"0,7 4-560 0,-7-3-128 0,4-3 0 0,3 6 0 15,0 0 2544-15,0 0 464 0,-1-9 112 0,1 9 16 16,3-7-1728-16,-3 7-320 0,7-7-80 0,1 1-16 16,-2 1-192-16,3 1-32 0,0-1-16 0,1 2 0 15,0 0 528-15,1-1 128 0,-2 2 0 0,1 2 16 16,1 1-1792-1,-1 1-352-15,0 1-80 0,0 0-16 0,-1 2 816 0,-1 1 0 0,-8-6 224 0,7 9-48 16,-1 1-176-16,-2-2 160 0,-4-8-160 0,2 11 160 16,-2 0-160-16,0 0 0 0,-1-2 144 0,-2 0-144 15,-1-1 0-15,-1-1 128 0,1 1-128 0,-4-1 0 0,0-2 128 0,1 2-128 16,-1-2 128-16,0 1-128 0,-1-1 0 0,1 1 0 16,-1-1 0-16,-1 0 0 0,2-2-384 0,3 1 0 15,5-4 0-15,-6 6 0 16,0-1-576-16,6-5-96 0,-7 5-32 0,7-5-7872 15,0 0-1600-15</inkml:trace>
  <inkml:trace contextRef="#ctx0" brushRef="#br0" timeOffset="3519.53">1563 16730 27647 0,'0'0'2448'0,"0"0"-1952"0,0 0-496 0,0 0 0 16,0-8 256-16,0 8-32 0,2-7-16 0,-2 7 0 15,8-7 112-15,1 2 0 0,-1-1 16 0,2 3 0 0,0-1-16 0,-1 1 0 16,-1 0 0-16,0 1 0 0,2 1-320 15,0-1 128-15,-10 2-128 0,11 0 0 16,-2 2-544 0,-9-2-176-16,0 0-48 0,9 3-7920 0,-9-3-1584 0</inkml:trace>
  <inkml:trace contextRef="#ctx0" brushRef="#br0" timeOffset="3738.02">1599 16816 20271 0,'0'0'896'0,"0"0"192"0,0 0-880 0,-8 3-208 15,8-3 0-15,-7 2 0 0,7-2 1888 0,0 0 336 0,-7-1 64 0,7 1 16 16,0 0-1344-16,0 0-256 0,0 0-48 16,0 0-16-16,0 0-320 0,9 2-64 0,2-2 0 0,0 0-16 15,0 0-240-15,1-2 0 0,1-2 0 0,3 1 0 0,-1 0 0 16,2 0 0-16,0-4-128 16,2 1 128-16,1-2-752 0,1-1-32 0,-2 2-16 0,3-1 0 31,0-1-1696-31,1-1-320 0,2-3-80 0,0 0-6896 0</inkml:trace>
  <inkml:trace contextRef="#ctx0" brushRef="#br0" timeOffset="4039.55">2146 16563 8287 0,'0'0'368'0,"0"0"80"0,0 0-448 0,0 0 0 15,-3-3 0-15,3 3 0 0,0 0 3360 0,0 0 592 16,-8-2 112-16,8 2 32 0,-8 4-2432 0,2 1-496 0,-1 2-80 16,1 1-32-16,1-1-352 0,1 3-64 15,0 1 0-15,1 1-16 16,1 0-320-16,0 3-64 0,0-1-16 0,2 1 0 15,0 0-32-15,3-2 0 0,-1 0 0 0,2-1 0 16,1-1-16-16,0 0-16 0,2-1 0 0,2-2 0 0,-1-2 208 0,2-1 32 16,3-3 16-16,1-2 0 15,-1-1 160-15,2-1 16 0,1-2 16 0,0-2 0 0,2-3 16 16,-2-1 0-16,1-1 0 0,-2-2 0 0,-2-1 16 16,-1-2 16-16,-3 0 0 0,0-4 0 0,-6 1 0 0,0-1 0 15,-3-1 0-15,-3 2 0 0,0 1-112 0,-2-1-32 16,-3 2 0-16,-1 1 0 0,0 2-192 0,-1 3-32 15,0 1-16-15,-1 4 0 0,-1 1-272 0,0 3 0 0,0 1 0 16,1 2 0-16,-1 3-512 16,1 3-16-16,-1 2 0 0,0 1 0 15,0 1-1984-15,2 1-400 0,1 1-80 0</inkml:trace>
  <inkml:trace contextRef="#ctx0" brushRef="#br0" timeOffset="5618.32">283 14785 4607 0,'0'0'400'0,"0"0"-400"0,0 0 0 0,2-4 0 0,-2-2 2480 16,0 6 400-16,-2-6 96 0,1-1 16 16,1 2-992-16,-2-1-192 0,1 1-32 0,1 5-16 15,-1-7-304-15,0 2-64 0,0-1-16 0,1 6 0 16,-1-4-288-16,1 4-64 0,0-6-16 0,0 6 0 15,0 0-416-15,0 0-80 0,0 0 0 0,0 0-16 0,0 0-272 0,0 0-48 16,0 0-16-16,0 0 0 0,-1 7-160 16,-1 2 160-16,1 0-160 0,0 5 160 0,0 1-160 0,0 3 0 15,-1 0 0-15,0 2 128 0,-1 0-128 0,0 1 0 16,0 0 0-16,1-1 0 0,1 0 0 0,-2-1 0 0,0-1 0 16,2-3 0-16,1-1-304 0,0 1 16 15,-1-2 0-15,0 3 0 16,2-3-544-16,1-4-128 0,-1 0 0 0,-1-9-16 15,0 0-2256-15,0 0-448 0</inkml:trace>
  <inkml:trace contextRef="#ctx0" brushRef="#br0" timeOffset="6105.38">264 14812 11967 0,'-6'-16'1072'0,"3"6"-864"0,0-1-208 0,-1 0 0 16,2 0 2336-16,0 1 416 0,-1-1 96 0,1 2 16 0,4-1-1120 0,0 1-208 15,1-1-64-15,3 1 0 16,-3 0-528-16,2 2-112 0,3-1-32 0,0 1 0 16,-1 0-224-16,2 1-64 15,1 2 0-15,0 2 0 0,-1 0-160 0,1 2-32 0,-1 2-16 16,0 2 0-16,-9-4-128 0,9 8-32 16,-3 2 0-16,-1-1 0 0,0 2-144 0,-2 2 0 0,-1 1 0 0,-1 2 128 15,-2 1-128-15,0 2 0 0,0 0 0 0,-1-1 0 16,-4-2-224-16,2 0 80 0,-1-3 16 0,1-1 0 0,1-2 128 15,1-1 0-15,2-9 0 0,-2 8 0 0,2-8 0 16,0 0 0-16,0 0 0 0,0 0 0 0,0 0 0 16,0 0 256-16,0 0-64 0,0 0-16 0,5 7 48 15,-5-7 16-15,6 6 0 0,-6-6 0 0,7 4-48 16,1 1-16-16,-8-5 0 0,11 6 0 0,-1 0-176 0,0 0 0 16,-2 1 0-16,1-1 0 0,0 2 0 0,-2 1 0 15,-1-1 0-15,0 0 0 0,-1 1 0 0,-5-9 128 16,5 9-128-16,-2-1 0 0,-3-8 176 0,2 9-48 0,-2-9-128 0,-2 8 192 15,2-8 80-15,-5 8 16 0,0-2 0 0,1-2 0 16,-3-1 32-16,-1 2 16 0,-1-3 0 16,1-1 0-16,-1-1-112 0,0 0-32 0,0-1 0 0,9 1 0 15,-7-1-192-15,-1 0 128 0,-1-2-128 0,9 3 0 16,0 0-128-16,-7-3-128 16,7 3-32-16,-5-4 0 15,5 4-1696-15,0 0-352 0,-2-7-64 0,2 7-12160 0</inkml:trace>
  <inkml:trace contextRef="#ctx0" brushRef="#br0" timeOffset="8664.7">633 14853 25567 0,'0'0'1136'0,"0"0"224"0,0 0-1088 0,-5 8-272 0,-1 0 0 0,3 1 0 16,2-2 320-16,-2 2 0 0,0 0 0 0,3 0 0 15,0 0 224-15,1 0 48 16,2 1 16-16,0 1 0 0,1-1-176 0,2-1-48 0,-1-2 0 0,1 0 0 0,-2 1-48 0,3-2-16 16,1-2 0-16,0-1 0 0,-8-3 64 0,12 0 16 15,-3-2 0-15,1 0 0 0,-1-1 0 0,0-2 0 16,0-3 0-16,-3 1 0 16,0-1 0-16,0-1 0 0,1 0 0 0,-2 1 0 0,0-1-128 0,-2-1-16 15,-3-1-16-15,0-1 0 16,0-1-48-16,0-1 0 0,-2 1 0 0,0 1 0 0,-1 1-48 0,0 1-16 15,-1-1 0-15,-1 2 0 0,1 1-128 0,0 2 192 16,-3 2-192-16,1 0 192 0,0 2-192 0,-2 2 128 16,-1 1-128-16,1 3 128 0,-1 1-128 0,0 0 0 15,-1 0 0-15,0 2 128 0,1-1-128 0,2 3 0 16,-1 1 0-16,1 2 0 0,0 1-160 0,1 0 160 16,2 0 0-16,0 0-144 0,2 0 144 0,1 0 0 15,0 0-144-15,2-1 144 0,1-1 0 0,3 0 0 0,1 0-144 0,1 0 144 16,-2-2 0-16,3-1-128 0,1-4 128 0,1 1 0 15,2-1 0-15,0-2 0 0,0-2 0 16,1-2 0-16,1-1 0 0,0 0 0 0,0-2 0 0,2-1 0 16,0-2 0-16,1-1 0 0,-2 0 0 0,-1-2 0 0,-1-2 0 0,1 0 128 15,-1-1-128-15,-1 0 0 16,-1 0 160-16,-1-1-160 0,0-2 160 0,-1 1-160 16,-4-1 144-16,1 3-144 0,-3 0 128 0,0 1-128 0,-1 4 176 15,-2 1-48-15,0 1-128 0,0 7 192 16,0-7 32-16,0 7 0 0,0 0 0 0,0 0 0 0,-3-5 32 0,3 5 0 15,0 0 0 1,-7 1 0-16,7-1-256 0,-5 7 0 0,1 2 0 0,-2 1 0 0,3 1 0 0,1 0 0 16,-1 0 0-16,1 1 0 0,1 1 0 15,1 0 0-15,0 0-128 0,1 0 128 0,1 0 0 0,1-1 0 16,0-1 0-16,0 0 0 16,2-1 0-16,-1-1 0 0,0 0 0 0,2-2 0 0,0-1 0 15,2-1 0-15,0-2-128 0,1-1 128 0,-1 1-160 0,3-5 32 0,2-1 0 0,0 0 0 16,1-2-192-16,0 0-16 15,2-4-16-15,-3 0 0 16,1-2-96-16,1 0 0 0,-1-2-16 0,-2-1 0 16,-2-2-64-16,0 1-16 0,0-1 0 0,-4-1 0 0,0 1 192 0,-1 0 32 0,0 3 16 15,-2 2 0-15,-3 0 176 0,1 3 128 0,-1 8-192 16,0 0 192-16,0 0 0 0,0 0 0 0,0 0 0 0,0 0 0 16,0 0 176-16,0 0-16 0,-4 7 0 0,-1 3 0 15,2 2-160-15,0 0 0 16,0 1 0-16,2 1 0 0,0 3 0 0,0-1 0 0,-1 0 0 0,1-1 0 15,2 0 0-15,2 0 0 0,-2-1 0 0,2-1 0 16,0 0 0-16,0-2 0 0,0-2 0 0,1 1 0 0,-4-10 0 0,5 8 0 16,-5-8 0-16,8 6 0 31,-8-6-400-31,11 1-16 0,-1-4 0 0,0-1 0 16,0-1-528-16,0-3-96 0,1-1-32 0,-3-1 0 15,1-1-464-15,0-1-112 0,-1 0-16 0,-1-2 0 16,1-2-64-16,-1 1 0 0,-2-1-16 0,1 3 0 15,-3 0 720-15,0 3 160 0,-1 1 32 0,0 3 0 0,-1 0 1360 0,-1 6 288 0,0 0 48 0,0 0 16 16,0 0 544-16,0 0 112 0,0 0 32 0,0 0 0 0,0 0-352 0,-7 5-64 16,3 0 0-16,-2 3-16 0,3 1-448 0,0 2-96 0,-1 2-16 15,2-1 0-15,1-1-176 0,0 0-32 0,0-1-16 0,0-1 0 16,0-2 96-16,-1 1 0 16,2-8 16-16,-1 9 0 0,1-9 208 0,0 0 32 15,0 0 16-15,0 0 0 0,0 0-16 0,0 0 0 0,0 0 0 16,0 0 0-16,0 0-128 0,4-8-48 15,0-1 0-15,0 1 0 0,2-2-240 0,2-1-48 16,-3-1-16-16,4-2 0 0,0 0-96 0,1 1-128 16,0 1 176-16,1 0-176 0,0-2 128 0,-3 3-128 15,2 2 0-15,0 3 0 0,-1 3 0 0,-9 3 0 16,10-2 0-16,-10 2 0 0,9 3 0 0,-9-3 0 16,9 8-192-16,-3 0 192 0,0 2-144 0,-1 0 144 15,0 0-128-15,-1 2 128 0,0 0-208 0,1 0 32 0,-1 0 16 0,2-2 0 31,0-1-352-31,2-1-64 0,1-2 0 0,1 0-16 16,-2-2-240-16,3-1-32 0,3-3-16 0,0 0 0 16,0-3-544-16,2 0-112 0,-2-1-32 0,0-3 0 15,-1-1-496-15,2-2-112 0,-1-1 0 0,-1 0-16 16,-2-1 384-16,1-2 80 0,0 1 0 0,-2-1 16 0,-2-3 1328 0,0-1 256 0,-3 1 128 0,0 0-128 16,-2 2 1360-16,-1 1 288 0,-3-1 48 0,0 4 16 15,-1 1 528-15,0 2 96 0,-3-1 32 0,1 2 0 0,4 7-464 16,-10-3-96-16,-1 0-16 0,2 2 0 15,1 1-576-15,0 3-128 0,-2 1-32 0,0 3 0 0,0 2-464 16,1 1-80-16,1-1-32 0,0 2 0 0,-2 2-144 0,1 0-16 16,1 0-16-16,0 1 0 0,1 2-176 0,1-1 0 15,2-1 144-15,1 1-144 0,0-2 0 16,3 0 0-16,1-1 0 0,2-1 0 0,0-1 0 16,-3-10 0-16,8 8 0 0,-2-3 0 0,-6-5 160 0,10 2-32 15,1-2-128-15,0-2 192 0,-1-3-48 16,1-3-16-16,0-2 0 0,1-1 0 0,-1-1 16 0,0-3 0 15,0-4 0-15,0-2 0 0,-1-1-16 0,-1-3-128 0,0-2 192 0,-2 0-64 16,1-2 0-16,-1 2-128 16,-1 0 192-16,0 2-64 0,-2 2-128 0,-1 2 0 15,1 3 144-15,-2 7-144 0,0 2 192 0,-1 0-48 16,0 0 0-16,-1 2 0 0,0 2 192 0,0 5 48 16,-1-5 0-16,1 5 0 0,0 0-128 0,0 0-32 0,0 0 0 0,0 0 0 15,-3 6-224-15,0 1 0 16,-1 1 0-16,1 3 0 0,0 1 0 0,1 3-192 0,-2 1 192 0,1 8-160 15,-3 1 160-15,2 1 0 0,1 2-144 16,1-2 144-16,-1-2-320 0,2-1 0 0,1 0 0 0,2-2 0 16,1-2-48-16,1-3 0 0,0-2 0 0,2-3 0 15,1-1-176 1,1-3-32-16,1-2-16 0,2-2 0 16,0-1-256-16,3-4-48 0,2 0-16 0,0-2 0 0,2 0-112 15,1-3 0-15,-1-1-16 0,1-3 0 16,-1-1 144-16,-1-2 48 0,-1 1 0 0,-1-1 0 0,-5 0 512 0,0-3 96 0,1 1 32 0,-7-1 0 0,0-1 384 15,-2 4 80-15,0 2 0 0,-2 1 16 0,-3 3 704 0,-1 1 144 16,4 7 32-16,-5-6 0 0,-4 2-160 0,9 4-32 16,-9-1 0-16,-1 2 0 0,-1 1-336 0,0 2-80 15,-1 2-16-15,0 2 0 0,1 0-256 16,0 2-48-16,-1 1-16 0,1 1 0 0,1 2-208 0,2 0 0 16,1 0 0-16,1 0 0 0,0 0 0 0,2-1 0 15,1-1 0-15,1 1 0 0,2 1 0 16,0-1 0-16,0-13 0 0,3 11 0 0,0-3 0 0,-3-8 0 0,7 8 0 0,2-2 0 15,0-2 0-15,2-2 0 0,0-2 128 0,1-3-128 16,1 0 0-16,1-1 0 0,1 1 0 16,-1-5 0-16,-1-2 128 0,-1-1-128 0,0-2 0 0,-3 4 144 15,-1-2-144-15,-1 0 0 0,1-1 0 16,-1-1 128-16,-2-1-128 0,2 1 0 0,-2 2 0 16,-1 1 0-16,-1 0 128 0,-1 2-128 15,-1 1 0-15,-1 7 128 0,1-5 128 0,-1 5 0 16,0 0 16-16,0 0 0 0,0 0 0 0,0 0 0 0,0 0 0 0,-4 5 0 15,1 2-272-15,-1 1-176 0,2 1 32 16,-1 0 0-16,1 1 144 0,-1 0 0 0,1-1 0 16,1 1 0-16,1 0 0 0,0-1 0 15,1-2 0-15,0 1 0 0,2 0 0 0,0-1 0 0,0 1 0 0,3 2 0 0,-6-10 0 16,8 8-128 0,1-3 128-16,0-1 0 0,1-2 0 0,1-2-160 0,1-2 160 15,0-2 0-15,0-1 0 0,0-2-128 0,0 1 128 0,1-3 0 16,-2-2 0-16,0 0 0 0,0 0 0 0,-4 3 0 15,1-3 0-15,0 1 0 0,-1-1 0 0,0 0 0 16,0 1 128-16,-2 1-128 0,-2 1 0 0,1 1 144 16,-2 2-144-16,0 0 128 0,-2 5-128 0,0 0 128 15,0 0 64-15,0 0 16 0,0 0 0 0,0 0 0 16,0 0-208-16,-4 5 0 0,-1 0 128 0,2 2-128 0,0 0 0 16,0 1 0-16,1 1 0 0,0 0 0 0,1-1 0 15,0 1 0-15,1 0 0 0,1 3 0 0,1-2 0 16,-2-10 0-16,3 10 0 0,2-1 0 0,-5-9 0 0,5 7 0 15,-5-7 0-15,10 5 0 0,0-2 0 16,0-2 0-16,1-1 0 0,-2-1 0 0,1-2 0 0,2-2 0 16,-2 0 0-16,1-1 0 0,0 0 0 0,0-2 144 0,-1 0-144 15,0 0 128-15,-1-3-128 0,0-1 160 0,-1-2-160 16,1-1 160-16,0-2 0 0,-2 1 0 16,-1-1 0-16,-2 6 0 0,2-1 48 0,-2 0 16 15,-1 0 0-15,1 1 0 0,-1 0 0 0,-1 1 0 0,-1 3 0 16,-1 0 0-16,0 7-16 0,0 0 0 15,0-6 0-15,0 6 0 0,0 0-32 0,0 0-16 0,0 0 0 16,0 0 0-16,0 0-160 0,0 0 0 16,-3 6 0-16,1 2 0 0,-2 2 0 0,2 1 0 0,0 2-176 0,0 1 176 15,0 1 0-15,-2 3-128 16,1 2 128-16,-2 10 0 0,-1-3 0 0,1 3-160 0,-2-1 160 0,1 4 0 16,1 2 0-16,-1-1-128 0,1 0 128 15,1 0 0-15,-1 0 0 0,1 1 0 0,-2-2 0 0,2-2 0 16,2-2 0-16,-1-3 0 0,1-3 0 0,0-2 0 0,1-2 0 15,-1-2 0-15,0 0 0 0,-1-3 0 0,2-3 0 0,0-1 0 16,1-10 0-16,-2 9 144 0,2-9-144 16,-4 6 160-16,4-6-160 0,0 0 160 0,-8 4-32 0,1-3-128 15,1-2 192-15,-2-3-64 0,0-1 0 0,1-3 0 16,-2-3 0-16,2-1 0 16,1-3 0-16,1-1-128 0,1 1 192 0,2-4-64 15,0-2 32-15,2 0 0 0,3 0 0 0,1 1 0 0,4-1-160 16,1 0 0-16,0 1 0 0,2 2 128 0,3 2-128 15,0 2 0-15,0-1 0 0,3 3 0 16,-1 1-384-16,1 2 64 0,-1 2 0 0,2 0 0 16,1 3-512-16,-3 0-112 0,-2 2-16 0,2 1 0 0,-1 0-1888 15,-1 1-384-15,0 1-80 0</inkml:trace>
  <inkml:trace contextRef="#ctx0" brushRef="#br0" timeOffset="9477.19">2159 14747 5519 0,'0'0'496'0,"0"0"-496"0,0 0 0 0,0 0 0 0,1-7 1600 0,-1 1 240 0,1 0 32 0,-1-1 16 0,1 1 80 0,0-2 16 16,1-1 0-16,-1 1 0 0,1-2-656 0,0-1-128 15,-2 0-32-15,0 0 0 0,1-1-208 0,0 1-32 16,-1-2-16-16,0 2 0 0,1 0-224 0,-1 0-48 16,0 0-16-16,-1 2 0 0,0 0-176 0,0 1-48 15,1 0 0-15,-2 3 0 0,0-1-32 0,2 6-16 16,0 0 0-16,0 0 0 0,0 0-128 0,0 0-32 15,-6-1 0-15,2 1 0 0,-2 2-192 0,6-2 0 0,-4 7 0 0,-1 0 0 16,1 0 0-16,2 2 0 16,1 0-128-16,-1 1 128 0,0 0 0 0,4 0-128 15,0-2 128-15,0 2 0 0,2 0 0 0,1-1 0 16,0 0 0-16,2 0 0 0,1-2-128 0,-1 0 128 16,0 0 0-16,3-1 0 0,0 0-432 0,0-3 32 15,-2-1 0-15,2 0-13472 0</inkml:trace>
  <inkml:trace contextRef="#ctx0" brushRef="#br0" timeOffset="10271.2">2995 14556 3679 0,'-7'-7'320'0,"7"7"-320"0,-4-7 0 0,-1 2 0 16,-3-1 3504-16,1 2 624 0,2 0 128 0,-2 1 32 0,-1 0-1904 0,1 1-368 31,0 1-80-31,-1 1-16 0,1 1-640 0,0 3-144 0,1 2-32 0,-2 1 0 16,-2 3-528-16,0 1-96 0,2 1-32 0,-2 1 0 15,1 2-128-15,1 0-48 0,0 1 0 0,3-1 0 0,1 1-112 0,2 0-32 16,1-1 0-16,1 0 0 16,2-1-128-16,2-2 0 0,-1 0 0 0,2-1 0 0,2-2 144 0,1-1-144 15,-1-2 160-15,2 1-160 0,1-3 304 0,0-1-48 16,1-3 0-1,1-1 0-15,0-1 0 0,2-1 0 0,2-3 0 0,-1 0 0 0,-3-2-64 0,0 0 0 0,1 0-16 0,-1-2 0 32,-1-2-48-32,-1 1-128 0,-1 0 192 0,1-2-64 0,-1 1-128 0,-2 2 160 15,-1 3-160-15,-6 7 160 16,5-8-160-16,-5 8 0 0,0 0 0 0,0 0 0 0,0 0 0 0,0 0 0 0,0 0 0 0,0 0 0 31,5 10 0-31,-1-1-176 0,-2-2 176 0,1 0-128 16,-3-7 128-16,6 9 0 0,-6-9 0 0,6 9 0 0,0-3 0 15,-6-6 0-15,7 6 0 0,-7-6 0 0,10 2 0 16,0-2 192-16,0-2-32 0,1-2-16 0,-3 0 304 16,1-1 48-16,-2-1 16 0,0-2 0 15,-2-2-32-15,0 1 0 0,-2-1 0 0,-1-1 0 0,-2 0-48 16,0 0-16-16,-2 0 0 0,-1 0 0 0,-2 1-112 0,-2 0-32 16,-1 1 0-16,-1 1 0 0,-1 3-272 0,0 2 0 15,-1 0 0-15,-1 4 0 0,-1 3 0 0,0 1-304 16,-1 1 64-16,0 1 16 15,2 2-320-15,0 1-64 0,1 1-16 0,2 2 0 16,2 1-1264-16,1-1-256 0,1 1-48 0,1 1-8256 16,4 1-1648-16</inkml:trace>
  <inkml:trace contextRef="#ctx0" brushRef="#br0" timeOffset="11147.61">3271 14743 2751 0,'0'0'128'0,"0"0"16"0,0 0-144 0,9 5 0 15,-9-5 0-15,8 4 0 0,-8-4 3776 0,0 0 704 0,0 0 160 0,0 0 32 16,0 0-1968-16,0 0-384 0,0 0-80 0,8-5 0 16,-8 5-768-16,7-8-160 0,-1-1-32 0,-1 2 0 15,1-2-432-15,-1 0-80 0,1 1-32 0,0-2 0 16,1 0-160-16,-1 1-16 0,1 0-16 0,-2 1 0 16,1 3-240-16,-1-1-48 0,-5 6-16 0,9-5 0 15,-9 5-240-15,10-5 176 0,-10 5-176 16,8-1 160-16,-8 1-160 0,6 2 0 0,0 0 0 15,1 3 0-15,-2 0-176 0,2 0 176 0,-2-1-128 0,2 1 128 0,-2-1-368 0,2 0 16 16,1 1 0-16,3-1 0 16,0-2-96-16,0-1 0 0,0-1-16 0,-3-1 0 15,3-1-96-15,-2-1-16 0,1 0 0 0,0-2 0 16,-1-1 96-16,0 0 16 0,-1-1 0 0,0 1 0 0,0-1 320 0,-2 1 144 16,0-1-128-16,-2-1 128 0,0 0 0 0,-2-1 0 15,0-1 0-15,-2 0 176 0,-1 0 272 0,0 1 48 16,-1 2 16-16,-2 0 0 0,0-1-32 0,-1 3 0 0,0 1 0 15,-1 2 0-15,1 1-208 0,-1 1-32 0,1 1-16 16,-2 3 0-16,1 0-224 0,-1 1 0 0,-1 3 0 0,2 2 0 16,-1 0 0-16,2 0 0 0,0 1 0 15,0 0 0-15,0 1 0 0,4-1 0 16,0 0 0-16,1-1 0 0,0 0 0 0,2-1-128 0,2-2 128 16,0 0 0-16,2-2 0 0,0 0 0 0,2-2 0 15,0-2 0-15,-2-2 0 0,2-1 0 16,0-1 176-16,-1-2-176 0,2-1 336 0,0-2-32 15,0-2-16-15,0 0 0 0,-1-1 64 0,1-1 16 16,-1-2 0-16,0-3 0 0,-1-3 16 0,0 2 16 16,-1-2 0-16,1-1 0 0,-3 0-16 0,0-1-16 0,0 0 0 0,-1 0 0 0,1 2-112 0,-2 3-32 15,0 2 0-15,-1 3 0 16,-1 1 32-16,0 2 0 0,0 2 0 0,-1 1 0 16,1 6-64-16,0 0 0 0,0 0 0 0,0 0 0 0,0 0-192 0,-3 6 0 0,0 1 0 15,0 2 0 1,-1 1-176-16,2 1 176 0,0 2-160 0,0 3 160 0,0 0 0 0,1 1 0 15,0-1-128-15,1 1 128 16,0 0 0-16,2 1 0 0,0 1 0 0,2-2 0 0,0 0 0 0,1-2 0 16,-1 1 0-16,0-2 0 0,2-1 0 0,2-2-144 0,1 0 144 15,0-2 0-15,0-1 0 0,1-3 0 16,1-2 0-16,1 0-128 0,1-2 128 0,-2-2-208 0,1-2 80 0,6-1 128 16,-3-3-128-16,-4 2 128 15,-2-2 0-15,2 0 0 0,-2-2 0 0,0-1 0 0,-2-1 0 0,0-1 0 16,0-1 0-16,-2-1 0 0,1 1 0 0,-1 1 0 15,0 1 0-15,-2 1 128 0,0 1-128 0,-1 2 0 16,-1 1 128-16,1 2-128 0,-2 4 128 0,0 0-128 0,0 0 256 16,0 0-48-16,0 0 0 0,0 0 0 15,0 0-208-15,0 0 0 16,-3 6 0-16,1 2 0 0,0 0 0 0,1 1 0 0,0-1 0 0,1 2 0 0,0 0 0 16,1 0 0-16,0-1 0 0,1 0 0 0,1-1 0 0,1 0 0 15,-1-1 0-15,1-2 0 0,-4-5-128 0,5 7-32 16,-1-2 0-16,2 0 0 15,0-2-480-15,2-1-80 0,1-2-32 0,0 0 0 16,-2-2-1440-16,2-1-304 0,0-2-48 0,0 0-7680 16,0-2-1536-16</inkml:trace>
  <inkml:trace contextRef="#ctx0" brushRef="#br0" timeOffset="11275.11">4075 14373 19919 0,'-11'-10'880'0,"7"4"192"0,-3-1-864 0,1-1-208 0,-1 1 0 0,-1 2 0 16,0-1 1632-16,-1 2 288 0,0 0 48 0,2 0 16 0,2 1-1168 15,5 3-240-15,0 0-32 0,0 0-16 16,0 0-528-16,0 0 0 0,0 0 0 0,0 0-144 16,0 0-1648-16,8 3-320 0,-1 1-64 0</inkml:trace>
  <inkml:trace contextRef="#ctx0" brushRef="#br0" timeOffset="11989.05">4156 14263 19583 0,'0'0'864'0,"1"-6"176"0,0-1-832 0,1 0-208 0,-1 0 0 0,0 2 0 0,-1-1 2064 16,0 6 368-16,0-5 80 0,0 5 16 0,0 0-624 0,0 0-128 31,-1-6-32-31,1 6 0 0,0 0-672 0,0 0-144 0,0 0-32 0,0 0 0 0,0 0-512 0,-1 8-128 16,-1 1 0-16,1 2-16 15,0 1-240-15,1 2 144 0,-3 2-144 0,1 2 128 16,-1 1 0-16,0 3-128 16,-1 1 192-16,1 1-64 0,-1 1-128 0,1-1 0 15,1 0 144-15,2-1-144 0,-1-1 0 0,1-1 0 0,1-1 0 16,1-3 0-16,2-1 0 0,0-3 0 15,2-2 0-15,-1-1 128 0,1-2-128 0,1-2 128 16,2-1-128-16,2-3 128 0,0-1-128 0,2-2 176 16,0-3-176-16,1 0 192 0,-2-1-192 0,0-3 0 0,1-2 144 0,0 0-144 15,-1-3 0-15,0-1 144 0,1-1-144 0,-2 1 0 16,-3 0 128-16,0-1-128 0,-1 2 0 0,-2 1 0 16,0 2 128-16,-1 1-128 0,-1 2 0 0,-1 1 0 15,0 2 176-15,-2 4-176 0,0 0 160 0,0 0-160 16,0 0 176-16,0 0-176 0,-6 3 192 0,2 1-192 15,-1 3 0-15,1 2 0 0,1-1 0 0,0 0 0 0,-1 2 0 16,2 1 0-16,1 0 0 0,0 1-144 16,-1 0 144-16,2 1 0 0,2-2 0 0,1 0 0 0,0-2 0 15,3 0 0-15,-2-1 0 0,2-1 0 0,-1-2 0 0,3 1 0 16,2-2 0-16,-2-1 0 0,2-1 0 0,2 0 0 16,-1-2 0-16,2-2-128 0,-2-1 128 0,-2 0 0 15,1-2 0-15,0 0 0 0,0-2 128 0,-1 0-128 16,0-2 160-16,0-1-160 0,-2-1 0 0,1 0 0 15,-1 0 0-15,-1 1 0 0,0 1 0 0,-3 0 0 16,0 3 0-16,-1 1 0 0,-2 5 0 0,0 0 0 0,0 0-160 16,0 0 160-16,0 0-176 0,0 0 176 15,0 0-208-15,0 0 80 0,-1 8 128 0,0 0-128 16,0 0 128-16,1 0-128 0,0 0 128 0,1 0 0 0,0-1 0 0,2 1 0 16,0-1 0-16,0-1 0 0,0 0 0 0,3-1 0 15,-1 0 0-15,3-2-128 0,1-1 128 0,0 0 0 16,0 0 0-16,-1-2 0 0,1-2 0 0,0 0 0 15,1 1 128-15,-1-2 0 0,-1-2 0 0,0 0 0 16,0-2 96-16,-2-1 32 0,0-2 0 16,-2-1 0-16,-1 0 48 0,-2 0 16 0,-2-1 0 0,-2-1 0 15,-1 2-80-15,-2 0-16 0,0 2 0 16,-2 1 0-16,-1 0-224 0,1 3 0 0,-1 0 0 0,-1 3 0 0,1 1 0 16,0 1-320-16,0 2 64 15,2 1 0-15,-1 0-384 0,0 1-64 0,1 2 0 0,0 0-16 16,0 2-1344-16,2 1-272 0,1-1-48 15,0 2-8192-15,2 0-1648 0</inkml:trace>
  <inkml:trace contextRef="#ctx0" brushRef="#br0" timeOffset="12258.82">4713 14589 3679 0,'0'0'160'0,"0"0"32"0,0 0-192 0,0 0 0 0,0 0 0 0,7 4 0 0,-2-1 3552 0,2-2 672 15,-2-1 128-15,-5 0 16 0,7 0-2032 0,0-1-416 0,0 0-64 0,1-1-32 16,0-2-304-16,1 1-64 15,-2-1-16-15,2-1 0 0,-1 1-224 0,1-2-32 16,-3 1-16-16,2 1 0 0,-2 0-240 0,2 1-48 0,-1 0-16 0,-1 0 0 16,-6 3-336-16,7-1-64 0,0 0-16 15,-7 1 0-15,6 0-192 0,-6 0-32 0,0 0-16 16,7 4 0-16,-7-4-208 0,5 4 144 0,1 0-144 16,-2 2 128-16,-4-6-128 0,5 5 0 15,-5-5 0-15,0 0 0 0,4 6 0 0,-4-6 0 16,0 0-224-16,0 0 80 15,0 0-528-15,0 0-96 0,0 0-32 0,0 0 0 16,0 0-2240-16,-1-7-448 0</inkml:trace>
  <inkml:trace contextRef="#ctx0" brushRef="#br0" timeOffset="12559.16">4341 14209 32591 0,'-20'-10'1440'0,"11"7"304"0,-2-1-1392 0,-1 1-352 0,0 0 0 0,2-1 0 0,1 1 0 0,1 1-240 16,2 0 48-16,0 1 0 16,6 1-16-16,0 0 0 0,0 0 0 0,0 0 0 0,0 0-1024 0,-4 5-208 15,-1 1-32-15,1 0-16 16,-2 1-1840-16,0-1-352 0,-3 2-80 0,0 0-16 16,0 1 1584-16,1-2 304 0,-2-1 64 15,0-1 16-15,0 1 2320 0,1-2 480 0,1 0 96 0,2-2 0 0,0 0 2432 0,2 0 496 0,4-2 80 16,0 0 32-16,0 0-1696 15,0 0-352-15,0 0-64 0,0 0-16 16,0 0-976-16,9 1-208 0,2 0-48 0,3-1 0 0,5-1-480 0,3 0-96 16,2-1-32-16,3 0 0 0,2-2-352 0,0 1-80 15,-3 0-16-15,0 0-9936 16,-4 0-1984-16</inkml:trace>
  <inkml:trace contextRef="#ctx0" brushRef="#br0" timeOffset="13843.67">1150 15285 10703 0,'-13'-1'464'0,"13"1"112"0,-10-2-448 0,0 1-128 0,0-1 0 0,2 1 0 0,8 1 736 0,-8-2 128 16,-1 1 32-16,1 0 0 15,8 1 224-15,-8-1 48 0,0-1 16 0,8 2 0 16,0 0-224-16,0 0-32 0,0 0-16 0,0 0 0 16,0 0-272-16,-8-1-48 0,8 1-16 0,0 0 0 15,0 0-160-15,0 0-32 0,0 0-16 0,0 0 0 16,0 0-64-16,9-1-16 0,0 0 0 0,0 0 0 0,-1 1 32 0,2 0 0 15,1-1 0-15,0 2 0 16,1-1-16-16,0-1 0 0,-1 2 0 0,0-1 0 0,2 0-48 16,-1 0 0-16,0-1 0 0,1 1 0 0,3 0-64 0,0 0-32 15,-4-1 0-15,1 0 0 0,1 0-32 0,2-2-128 16,0 1 192-16,2-1-64 0,0 0-128 0,0-1 160 0,1 0-160 16,2 1 160-16,0-1-16 0,0 1 0 0,1 0 0 0,-1 1 0 15,2-2 16-15,0 2 0 16,0 0 0-16,-1 0 0 0,-3 1 16 0,0-2 0 0,1 1 0 0,1 0 0 0,0 0-16 15,-1 0 0-15,0-1 0 0,1 1 0 0,-1-1-32 0,1 1-128 16,-1-1 192-16,2 1-64 16,0 0-128-16,1 0 192 0,3 0-192 15,-1-1 192-15,1 1-64 0,1 0-128 0,-1 0 192 16,-1 0-64-16,0-1-128 0,-2 1 192 0,-1-1-192 16,1 1 192-16,1-2-64 0,-1 2 0 0,-2-1 0 0,1 1 0 15,2-2 0-15,-1 3 0 0,1 0 0 0,2 0 0 0,-1 2-128 0,1-2 192 16,1 0-192-16,0-1 192 15,2 0-192-15,-2-1 192 0,2 0-192 0,-3 0 192 16,-2 2-192-16,0-1 0 0,2-2 144 0,-1 2-144 0,0-1 144 16,-1 1-144-16,1 0 192 0,2 1-192 15,-2 0 224-15,2 0-64 0,2 0-16 0,0 1 0 0,-1-1-144 16,1 0 192-16,0-1-192 0,-2-1 192 0,-3 1-192 0,0 0 192 0,0 0-192 0,1-1 192 16,0-1-192-16,0 2 160 15,1 1-160-15,-1-1 160 0,1 0-160 16,1-1 128-16,0 1-128 0,1 1 128 15,1-1 0-15,0 1 0 0,-2-1 0 0,2 0 0 16,0-1-128-16,-3 0 160 0,-1 0-160 0,0-1 160 16,-1 2-160-16,-1 0 160 0,-1 0-160 0,1 1 160 0,-1-1-160 15,1 1 160-15,-1 1-160 0,0 0 160 0,0 0-160 0,0 0 192 0,1 0-192 16,2 0 192-16,3 0-192 0,2-1 128 16,-3 0-128-16,-2-1 128 0,0 0-128 0,-2 0 0 15,0-1 144-15,1 2-144 0,-1 0 0 0,0 0 0 16,0 0 0-16,-1 0 128 0,-1 0-128 0,-1 0 0 15,-1 1 128-15,1 0-128 0,0 0 144 0,1 0-144 16,1-1 192-16,-3-2-192 0,0 2 192 0,1 0-64 16,-1 0 0-16,2-1-128 0,-3 1 224 0,1 0-64 15,-3 0-16-15,-2-1 0 0,0 0 16 0,-2 0 0 0,0 0 0 16,0 1 0-16,-1 0-32 0,-1 0-128 0,0-1 192 16,0 1-64-16,1 0 0 0,-2 0 0 0,-9 1 0 0,10-1 0 15,-10 1 0-15,10-1 0 0,-10 1 0 0,10-1 0 16,-10 1 0-16,9 0 0 0,-9 0 0 0,0 0 0 15,9-1 0-15,-9 1-128 0,0 0 192 0,7-2-64 16,-7 2-128-16,0 0 0 0,8 0 144 0,-8 0-144 16,0 0 0-16,0 0 0 0,8 1 0 0,-8-1 0 15,0 0 0-15,0 0 0 0,0 0 0 0,0 0 0 32,0 0-416-32,0 0-48 0,0 0-16 0,0 0 0 15,0 0-1792-15,0 0-352 0,0 0-80 0,0 0-16 0</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2:47:45.008"/>
    </inkml:context>
    <inkml:brush xml:id="br0">
      <inkml:brushProperty name="width" value="0.05292" units="cm"/>
      <inkml:brushProperty name="height" value="0.05292" units="cm"/>
      <inkml:brushProperty name="color" value="#FF0000"/>
    </inkml:brush>
  </inkml:definitions>
  <inkml:trace contextRef="#ctx0" brushRef="#br0">15831 15276 5519 0,'0'0'496'0,"0"0"-496"0,0 0 0 0,0 0 0 16,0 0 0-16,0 0 0 0,0 0 0 0,0 0 0 15,0 0 208-15,0 0 160 0,0 0 16 0,0 0 16 16,0 0 32-16,0 0 0 0,0 0 0 0,0 0 0 16,0 0-96-16,0 0-16 0,0 0 0 0,0 0 0 15,-10-1-64-15,2 1 0 0,2 1-16 0,-2 0 0 0,-1-1 16 0,1 1 0 16,-2 1 0-16,-1 0 0 0,-1 1-256 0,-4-1 144 16,-4 1-144-16,-1-1 128 0,-1 1-128 15,-1-1 0 1,-2-1 0-16,0 0 0 0,-2 0 0 0,2 0 0 0,0 0 0 0,1 0 0 0,-1 2 0 0,1-1 0 31,-1-1 0-31,1 1 128 0,-1 1-128 0,2 1 0 16,0-1 0-16,-2 0 0 0,-3 1 0 0,0-1 0 15,-2-1 0-15,0 1 0 0,1 2 0 0,0-2 128 0,5 0-128 0,0 1 128 16,1-1-128-16,3-2 0 0,-2 1 0 0,2 2-176 16,1 0 176-16,2 0 0 0,-2 2 0 0,1-1 0 15,1 2 0-15,-1 0 0 0,1-1 0 0,-2 2 0 16,-1 0 0-16,-2-2 0 0,-1 0 0 0,0-1 0 15,1 1 0-15,-1-1 128 0,1 1-128 0,2-2 0 16,4-1 160-16,1 1-32 0,3-1-128 0,1 1 192 16,0 0 96-16,3 0 16 0,3 0 0 0,5-4 0 15,0 0-80-15,-4 6-16 0,4-6 0 0,-4 8 0 16,4-8-32-16,1 10-16 0,-1-10 0 0,5 9 0 16,-1 1-160-16,2-1 0 0,-6-9 0 0,10 11-176 15,-1 1 176-15,0-2-128 0,0 0 128 0,1-1-128 0,1 0 128 0,-1 1-192 16,-1 1 192-16,-1 1-192 0,0 0 192 0,0 3 0 15,-3 2 0-15,3 1 0 0,0 3 0 0,-4 0 0 16,-1 0-144-16,1 2 144 0,-1 2 0 0,-2 3 0 16,-3 1 0-16,-1 0 0 0,0 1 0 0,0 0 0 15,-1 0 128-15,-2-1-128 0,2-1 0 0,-1 0 128 16,1 2-128-16,0 0 0 0,0 0 0 0,0-2 0 16,1-1 0-16,-1 1 0 0,2 0 0 0,1 1 0 15,1-1 0-15,2-2 0 0,2-3 160 0,0 0-160 16,0 0 192-16,2-2-192 0,0-2 304 0,1-2-48 0,-1-1-16 15,0-2 0-15,1-1-64 0,0-1-16 0,1 1 0 16,0-1 0-16,0-1-32 0,-1-1 0 0,1-2 0 0,1 1 0 16,0-2 64-16,-1 0 16 0,1-1 0 0,0-1 0 15,1 1-32-15,1-2-16 0,0 0 0 0,1-1 0 16,1 0 32-16,4 1 0 0,-2-1 0 0,4-1 0 16,1 0-64-16,2 0 0 0,1 2 0 0,1-2 0 15,0 0-128-15,6 0 128 0,3-1-128 0,4 1 128 16,4-2-128-16,1 1 0 0,-5 0 0 0,3 0 128 15,-1 1-128-15,3 0 0 0,1 2 0 0,1-1 128 16,3 0-128-16,4 2 0 0,1-2 0 0,-4 1 0 0,-4-2 0 0,0 1 0 16,-1-2 0-16,0-1 128 0,0 0 0 0,-3 0-128 15,1-1 192-15,0 0-64 0,-3-1-128 0,-1 0 0 16,-2-2 0-16,-4-1 0 0,-3 0 0 0,-1 1 128 16,-4-4-128-16,0 0 192 0,0 0-192 0,-2 0 160 15,-3-1-160-15,0 0 160 0,-4-1-160 0,0 4 0 16,-5 0 144-16,-1-1-144 0,-2-1 0 0,-3-1 0 15,-3-1 0-15,-2 2-128 16,-3 2-832-16,-3-2-176 0,-9-2-16 0,-3 1-16 0</inkml:trace>
  <inkml:trace contextRef="#ctx0" brushRef="#br0" timeOffset="440.13">15502 15307 3679 0,'0'0'320'0,"0"0"-320"16,0 0 0-16,11-1 0 0,-2-1 896 0,1 1 96 15,1 0 32-15,4 0 0 0,3 0-448 0,5 0-96 0,1 1-16 16,4-1 0-16,1-1 528 0,2-1 96 0,1 1 32 0,1 0 0 15,1 0-464-15,2 0-80 0,1-1-32 0,0 5 0 16,3-2-352-16,-2 0-192 16,1-2 192-16,-1 2-192 0,1-1 128 0,-5 1-128 0,-6 0 0 0,-1 0 0 15,-2-1 128-15,-3 1-128 0,-2 1 0 0,-2 0 0 16,-2 1 128-16,-2 0-128 0,-2 0 0 0,-1 0 0 16,-1 3 0-16,-1-1 0 0,-2 0-192 0,-7-4-4416 15,6 7-864-15</inkml:trace>
  <inkml:trace contextRef="#ctx0" brushRef="#br0" timeOffset="771.86">16322 15387 4607 0,'0'0'400'0,"0"0"-400"0,0 0 0 0,0 0 0 0,-3-7 2096 0,3 7 336 16,0-6 64-16,0 6 0 0,0 0-1184 0,0 0-240 16,0 0-48-16,0 0-16 0,0 0-480 0,0 0-80 15,0 0-32-15,0 0 0 16,0 0-224-16,8 3-64 0,-8-3 0 0,7 8 0 0,-2-1-128 0,0 2 0 15,-1 1 0-15,0 2 0 0,1 1 0 0,0 3 0 16,0-1-144-16,-1 3 144 0,-1 1 0 0,1 3-160 16,-2 0 160-16,0 3-128 0,0 2 128 0,-1 3 224 15,1 3-48-15,-1 2-16 0,0 2 0 0,-1 2 0 0,1 4 0 16,-2 1 0-16,-1 1-160 0,-1 1 192 16,0 3-192-16,-1 0 192 0,-2 0-192 0,1-4 128 0,-2-3-128 0,2-1 128 31,-2 0-128-31,1-4 0 0,1-2 144 0,1-4-144 0,-1 0 128 0,1-3-128 0,-1-4 128 0,2-1-128 15,-1-2 256-15,1-2-32 0,-1-3 0 0,0-2 0 16,-1-1-16-16,2-4 0 0,1-1 0 0,2-8 0 16,-4 10-32-16,4-10-16 0,-1 9 0 0,1-9 0 15,0 0-160-15,0 0-176 0,0 0 48 0,0 0-9984 16</inkml:trace>
  <inkml:trace contextRef="#ctx0" brushRef="#br0" timeOffset="13694.35">18700 13774 6447 0,'0'0'576'0,"0"0"-576"0,0 0 0 0,0 0 0 16,-3-2 1600-16,3 2 224 0,-5-2 32 0,5 2 16 31,0 0-224-31,0 0-48 0,-4-3-16 0,4 3 0 0,-4-5-176 0,4 5-48 0,-3-3 0 0,3 3 0 16,0 0-288-16,0 0-64 0,-3-4-16 0,3 4 0 15,0 0-224-15,0 0-64 0,0 0 0 0,0 0 0 16,0 0-304-16,0 0-64 0,0 0-16 0,5-3 0 16,2 1-160-16,1 1-32 0,0 1-128 0,2 0 192 15,2 0 80-15,3-1 16 0,1 0 0 0,1 0 0 16,-1 0 112-16,3 0 32 15,1-2 0-15,-2 1 0 0,0 0-192 0,1 0-48 0,-3-2 0 0,0 1 0 0,-1 1-192 0,-1 0 144 16,1-2-144-16,-2 2 128 0,-1 0-128 0,-2 0 0 16,-2 0 144-16,-2 1-144 0,0-1 128 0,-6 2-128 15,0 0 160-15,0 0-160 0,0 0 0 0,0 0 0 16,0 0 0-16,0 0 0 16,0 0-704-16,0 0-256 0,0 0-32 0,0 0-16 15,-5 7-1952-15,0 0-400 0,-2-1-80 0,-1 2-16 0</inkml:trace>
  <inkml:trace contextRef="#ctx0" brushRef="#br0" timeOffset="13977.28">18700 13936 17967 0,'0'0'784'0,"0"0"176"0,0 0-768 0,0 0-192 0,0 0 0 0,0 0 0 0,0 0 1152 0,0 0 192 0,0 0 48 0,0 0 0 31,0 0 0-31,0 0 0 0,3 6 0 0,0-1 0 0,5-1-640 0,2 0-128 0,2-2-32 0,2 0 0 15,3-1-112-15,2 0-32 0,2-1 0 0,1-1 0 16,1 0-16-16,-1 0-16 0,-3-1 0 0,2-1 0 0,0-1-160 0,-1 1-16 31,-1 0-16-31,-2-1 0 0,1 2-224 0,-2-1 0 0,0 0 128 0,-3-1-128 16,-2 2 0-16,-2 0 176 0,-1-3-176 0,-3 3 160 0,-5 2-16 0,0 0 0 16,0 0 0-16,0 0 0 0,0 0-144 0,0 0 160 15,0 0-160-15,0 0 160 16,0 0-864-16,-4-2-192 0,-1 1-16 0,1 0-13824 15</inkml:trace>
  <inkml:trace contextRef="#ctx0" brushRef="#br0" timeOffset="15211.33">19885 13244 17151 0,'0'0'768'0,"0"-5"144"0,1-2-720 0,0 0-192 0,0 1 0 0,0-2 0 16,0 0 944-16,0 2 144 0,0 0 48 0,1 1 0 15,-2-2 128-15,2 2 16 0,-1-1 16 0,0 2 0 16,0-1-368-16,-1 5-80 0,1-4-16 0,-1 4 0 16,1-4-128-16,-1 4-16 0,0 0-16 0,0 0 0 15,0 0-176-15,0 0-48 0,0 0 0 0,0 0 0 16,0 0-160-16,1 10-32 15,0 1-16-15,-1 1 0 0,0 2-96 0,0 1-16 0,0 2 0 0,0 0 0 0,1 1-128 0,0 2 192 16,1 0-192-16,-1-1 192 0,0 1-192 0,-1 0 192 16,0-1-192-16,1 1 192 0,0-1-192 0,0 0 0 15,1-2 144-15,-1-2-144 0,-1-1 0 0,0-1 144 16,1 1-144-16,1-2 0 0,-2-2 160 0,0-2-160 16,0 0 128-16,0-1-128 0,0-7 0 0,0 0 0 15,0 0 0-15,0 0-176 16,0 0-1616-16,0 0-320 0,0 0-64 0,0 0-6944 0,0 0-1392 0</inkml:trace>
  <inkml:trace contextRef="#ctx0" brushRef="#br0" timeOffset="15888.43">19629 13771 12895 0,'0'0'1152'0,"0"0"-928"0,-4 0-224 0,4 0 0 16,-4-1 1776-16,4 1 304 0,-5-1 64 0,5 1 16 15,0 0-432-15,0 0-64 0,0 0-32 0,0 0 0 16,0 0-544-16,0 0-96 0,0 0-32 0,0 0 0 16,0 0-384-16,0 0-64 0,7 2-32 0,3 0 0 0,3 0-128 0,3 1-32 15,2 0 0-15,2-2 0 0,2-1 64 0,2-1 0 16,0 0 0-16,3-1 0 0,-3-1-16 0,3 0 0 16,1 0 0-16,0 0 0 0,2-1-112 0,0 1-32 15,-2 0 0-15,1 0 0 0,-2 1-224 0,0 1 128 16,-2-1-128-16,-3 1 0 0,-1 0 0 0,-4 0 128 15,-3 0-128-15,-1 1 0 0,-2 0-144 0,-2 0-80 16,-3 1-16-16,-6-1 0 16,0 0-800-16,0 0-176 0,0 0-16 0,0 6-16 15,-3 1-2336-15,-1 1-448 0,-13 8-112 0,-3-2-16 0</inkml:trace>
  <inkml:trace contextRef="#ctx0" brushRef="#br0" timeOffset="16297.46">19740 14212 18431 0,'0'0'1632'0,"0"0"-1312"16,-6-3-320-16,1 0 0 0,5 3 1536 0,-2-5 256 0,0 0 32 0,1-1 16 15,3 0-640-15,1-2-128 0,3-1-32 0,1 0 0 16,0-1-240-16,3 0-48 0,2-1-16 0,0 2 0 16,2-1-96-16,-3 0 0 0,1 1-16 0,1 1 0 15,-3 3-96-15,1-1-16 0,-1 3 0 0,-2 2 0 16,-1 2-272-16,-7-1-64 0,7 5-16 0,-3 3 0 15,0 2-160-15,-4 3 192 0,0 3-192 0,-4 2 192 0,-1 3-64 16,-2 2 0-16,-3 2 0 0,-1 1 0 0,-1 0-128 0,-3 4 0 16,-3 0-192-16,0-1 192 0,1 0-192 0,-1-1 192 15,-1-4-192-15,2-2 192 0,0-4 0 0,2-1 0 16,2-3 0-16,3-2 0 0,0-2 256 0,3-3 128 16,2-2 32-16,5-5 0 0,0 0 224 0,0 0 32 15,0 0 16-15,6 4 0 0,4-3-368 0,1-1-64 16,4 0 0-16,2-2-16 0,3-2-112 0,2 0 0 15,2-2-128-15,2 0 192 0,0-1 0 0,0 1-16 0,0 0 0 0,0 1 0 16,0-1-176-16,0 1 128 16,-1-2-128-16,-1 1 128 0,-2 1-128 0,-1-1 0 15,-1 2 0-15,-5 0 0 0,-1 0 0 0,-2 1 0 16,-1 0 0-16,-1 1 0 16,-5-1-528-16,-5 3-144 0,0 0-32 0,0 0 0 15,0 0-1392-15,0 0-272 0,0 0-64 0,-3-3-7920 0,-2 1-1568 0</inkml:trace>
  <inkml:trace contextRef="#ctx0" brushRef="#br0" timeOffset="18638.65">20799 13054 3679 0,'0'0'320'0,"0"0"-320"0,0 0 0 0,0 0 0 16,0 0 1520-16,3-3 224 0,-1-2 48 0,-2 5 16 0,0 0-512 0,0 0-96 15,4-5-32-15,-4 5 0 0,1-6-112 0,-1 1-32 16,0 5 0-16,0-6 0 0,0 1 0 0,0-1-16 16,0 1 0-16,0 5 0 0,-3-5-96 0,3 5-16 15,-2-4 0-15,2 4 0 0,-3-3-128 0,0 0-16 16,3 3-16-16,-6-2 0 0,1 1-192 0,-1 1-32 15,0 2-16-15,-1 4 0 0,-1 3-288 0,-1 2-48 16,0 1-16-16,-2 4 0 0,-3 4-16 0,0 3-128 16,0 3 192-16,-5 6-64 0,-1 5 0 0,-1 6 0 15,-1 1 0-15,0 6 0 0,-1 5-128 0,1 5 160 16,1 3-160-16,2 6 160 0,-1 0-160 0,-3 35 0 16,3-10 0-16,6-9 0 0,1-7 0 0,6-6 0 15,1-5 0-15,5-2 0 0,1-4 288 0,2-4 32 0,2-4 0 0,2-4 0 16,4-1 176-16,4-3 32 0,3-5 16 0,2 0 0 15,0-3-192-15,3-1-32 0,3-6-16 16,1-2 0-16,2-3-304 0,-1-3 0 0,1-5 0 0,0-6 0 31,2-3-1456-31,2-8-240 0,-3-6-48 0</inkml:trace>
  <inkml:trace contextRef="#ctx0" brushRef="#br0" timeOffset="19251.55">21073 13238 13071 0,'0'0'576'0,"1"-6"128"0,0-2-576 0,0 1-128 0,1-3 0 0,0 2 0 0,-1-1 1296 0,2 2 240 15,0-2 32-15,0 1 16 0,1 1-128 0,-1 1-32 16,0-1 0-16,0 2 0 0,1-1-336 0,-4 6-80 16,3-4-16-16,-3 4 0 0,0 0-352 0,0 0-64 15,0 0 0-15,0 0-16 0,0 0-208 0,0 0-32 16,0 0-16-16,-1 9 0 0,-2 3-16 0,-2 2 0 15,0 3 0-15,-2 1 0 0,-1 3-144 0,1 1-16 16,-2 1-128-16,0 1 192 0,-1 1-64 0,1-1 0 16,2-1-128-16,1 0 192 0,-1-1-192 0,2 1 0 15,2-2 0-15,1 0 0 0,2-1 256 0,2-2 64 16,2-1 16-16,2-2 0 0,0-1 176 0,3-2 48 16,1-1 0-16,1 0 0 0,1-3-240 0,2 0-32 15,2-2-16-15,0-2 0 0,2-2-96 0,0-1-32 16,-1-3 0-16,1-2 0 0,-1-2-144 0,2 0 192 15,-2-3-192-15,-1 0 192 0,-1 0-192 0,0-1-176 0,-1-1 48 16,-1 0 0 0,-2-1-1392-16,-1 1-272 0,-2 0-48 0,-2 0-8000 15,0 0-1600-15</inkml:trace>
  <inkml:trace contextRef="#ctx0" brushRef="#br0" timeOffset="19455.72">21155 13194 28559 0,'-2'-4'2544'0,"2"-2"-2032"0,0-3-512 0,0 0 0 15,2 2 320-15,1 1-16 16,2-1-16-16,0 1 0 0,2 1-80 0,2 0-16 0,0-1 0 0,2 1 0 16,0 0-192-16,1 1 128 0,0 0-128 0,2 0 0 0,1 2-192 15,0 0-128-15,-2 1-16 0,0 1-8480 16,-1 1-1680-16</inkml:trace>
  <inkml:trace contextRef="#ctx0" brushRef="#br0" timeOffset="19614.43">21086 13399 32015 0,'0'0'1408'15,"-5"-1"320"-15,5 1-1392 0,-3-4-336 0,3 4 0 0,0 0 0 0,0 0 416 0,0 0 16 16,5-5 0-16,1 2 0 0,3 0-176 0,3-1-48 0,2 2 0 0,2 0 0 15,0-1-208-15,2 1 128 0,1-2-128 0,0 1 0 16,2-1 0-16,1-2-320 0,0-1 64 0,1 2-9824 16,3-1-1952-16</inkml:trace>
  <inkml:trace contextRef="#ctx0" brushRef="#br0" timeOffset="20069.96">21696 13144 16575 0,'0'0'1472'16,"0"0"-1168"-16,-3-4-304 0,3 4 0 0,0 0 2768 0,-5 0 496 16,-1 1 112-16,1 2 16 0,-1 3-2128 0,1 2-432 15,-1 3-64-15,-2 5-32 0,-2 1-400 0,1 3-80 16,-2 3 0-16,-2 1-16 0,1 2-48 0,-1 0-16 16,-1 1 0-16,1 0 0 0,-2 1-48 0,2 0-128 31,1 0 192-31,1-4-64 0,1-1-128 0,2-3 0 0,3-3 144 0,-2-1-144 0,4-4 160 0,1-2-32 15,-1-3-128-15,3-7 192 0,0 0 192 0,0 0 16 16,0 0 16-16,5-4 0 16,1-5 0-16,1-4 0 0,1-6 0 0,3-3 0 0,3-4-288 0,-1-4-128 31,3-3 128-31,-1-2-128 0,3-1 128 0,-4-5-128 0,0-2 0 0,0 2 128 0,-2 4-128 0,-1 3 0 0,-1 2 0 0,-3 5 128 16,0 3 32-16,-2 6 0 0,1 3 0 0,-3 4 0 15,2 3 32-15,-2 2 0 0,-3 6 0 0,0 0 0 16,0 0-192-16,0 0 128 0,5 6-128 0,0 2 128 15,-2 5-128-15,0 2 192 0,0 1-192 0,-1 4 192 16,0 1-16-16,-2 2 0 16,0 3 0-16,0 1 0 0,0 1-176 0,-2 1 192 0,1 1-192 0,0 0 192 0,0-1-192 0,-1 0 0 15,2-2 144-15,0 0-144 0,0-2 0 0,2-2 128 16,-1-1-128-16,1-2 0 0,0-2 0 0,0-3-240 16,2-2 48-16,-1-2 0 15,-1-1-1856-15,1-2-352 0,-3-8-80 16</inkml:trace>
  <inkml:trace contextRef="#ctx0" brushRef="#br0" timeOffset="20447.82">21536 13470 11967 0,'0'0'1072'16,"0"0"-864"-16,0 0-208 0,0 0 0 0,0-6 3136 0,0 6 592 15,0 0 112-15,5-5 32 16,4-1-2720-16,1 2-528 0,4 0-112 0,3 0-32 0,1-1-336 0,3-1-144 15,2 2 128-15,1-1-128 0,0 0 128 0,0 0-128 0,-1 1 128 16,0 1-128-16,0-1 0 0,-3 2 0 16,-1 1 128-16,-2 1-128 0,-1 0 0 0,-2 3 0 0,-4 2 0 0,0 1 0 15,-2 1 0-15,-2 2 0 0,0 1 0 0,-1 1 128 16,1-1-128-16,-1 1 128 16,0 0-128-16,1 0 128 0,-1-2 144 0,1 0 32 0,0-1 0 0,0-3 0 15,2 0 432-15,-3-3 96 0,-5-2 0 0,6 0 16 16,-1-3 128-16,2-4 32 0,0-2 0 0,-1-2 0 0,1-2-176 0,-2-1-48 31,0-2 0-31,-3 1 0 0,-1-1-224 16,-2 0-48-16,-1 2-16 0,-3 0 0 0,-1-1-48 0,-3 3 0 15,-2 1 0-15,1 3 0 0,-2 2-192 0,-2 1-32 16,-2 3-16-16,1 3 0 0,-2 3-208 0,1 1 0 16,-2 3-192-16,1 2 192 15,-2 2-784-15,4 2-48 0,0 3-16 0,2 0 0 16,-1 1-2896-16,1-1-576 0</inkml:trace>
  <inkml:trace contextRef="#ctx0" brushRef="#br0" timeOffset="20803.16">21002 13893 25791 0,'-6'-1'2304'0,"-1"0"-1856"0,2 0-448 0,-1 1 0 0,6 0 976 0,0 0 112 16,0 0 0-16,0 0 16 0,0 0-32 16,8-1-16-16,3 0 0 0,5 0 0 15,6-1-720-15,6 0-144 0,4-1-16 0,4-1-16 0,1-3 96 0,5-1 0 16,5-1 16-16,5 2 0 0,4-1 0 0,3 0 0 15,0 1 0-15,-3-2 0 0,-1-1-96 0,0 1-32 16,0 1 0-16,-1 3 0 0,-1 1-144 0,-4 0 0 16,-3 1 144-16,-4 0-144 0,-5 0 0 0,-8 0 144 15,-5 1-144-15,-4 0 0 0,-4 1-128 0,-5 1-144 16,-4 0-32-16,-7 0 0 16,0 0-1584-16,0 0-320 0,-8 5-64 0,-5 3-6992 0,-4 0-1392 0</inkml:trace>
  <inkml:trace contextRef="#ctx0" brushRef="#br0" timeOffset="21223.72">21364 14141 15663 0,'-1'-14'688'0,"1"8"144"0,0-2-656 0,0-1-176 0,0 1 0 0,1-1 0 0,0 0 3552 0,0 1 672 16,2 1 144-16,-1 1 32 15,0 2-2544-15,-2 4-512 0,3-5-112 0,-3 5-16 16,0 0-608-16,0 0-128 0,0 0-32 0,6 6 0 0,-2 1-272 0,-1 4-176 16,-1 4 192-16,-2 1-192 0,0 3 192 0,-2 1-192 15,-1 2 192-15,0 2-192 0,0 0 208 0,-2 1-64 16,0 2-16-16,0 0 0 0,1-1-128 0,-1 0 160 16,1 0-160-16,1 0 160 0,1-4-160 0,0 0 0 15,1-2 144-15,4-3-144 0,-1 0 272 0,0-3-16 16,1-3 0-16,2-1 0 0,1-1 128 0,2-3 32 0,1-1 0 0,1-1 0 31,2-3-80-31,2-1-16 0,3-2 0 0,0 0 0 0,2-2-128 0,1 1-16 16,-2-1-16-16,1 0 0 0,-1 0-160 0,-1-1 128 0,1-1-128 0,-4 1 128 15,0-1-128-15,0 1 0 0,-2-1 0 0,1 1 0 16,-3 0 0-16,1 2 128 0,-1-2-128 0,-1 2 0 16,-2 1 0-16,1 0-144 0,1-2 0 0,0 1 0 31,-2 1-656-31,1-1-128 0,0-1-32 0,0 1-11248 0,2-1-2256 0</inkml:trace>
  <inkml:trace contextRef="#ctx0" brushRef="#br0" timeOffset="21774.21">22555 13291 26431 0,'-2'-9'1168'0,"2"9"240"16,1-6-1120-16,0 1-288 0,-1-1 0 0,0 1 0 0,0-1 1376 0,0 6 224 15,0 0 32-15,0 0 16 0,0 0-464 0,0 0-96 16,0 0 0-16,0 0-16 0,0 0-544 0,2 10-96 16,-1 1-32-16,0 3 0 0,-1 3-16 0,0 1 0 15,0 2 0-15,0 1 0 16,-2 1-176-16,0 2-32 0,0 2-16 0,1 0 0 0,-1 2-160 0,1-2 128 31,-1 0-128-31,1 1 128 0,-3-2-128 0,2-1 0 16,2-1 0-16,-3-2 0 0,2-1-272 0,0-3-96 0,-1-3-16 0,1-1 0 31,0-1-1536-31,0-2-304 0,0-2-64 0,1-8-12496 0</inkml:trace>
  <inkml:trace contextRef="#ctx0" brushRef="#br0" timeOffset="21951.85">22344 13630 27647 0,'0'0'2448'0,"-2"-2"-1952"0,-3-2-496 0,5 4 0 16,-2-6 1216-16,2 6 128 0,0 0 48 0,0 0 0 0,6-4-752 0,3 0-128 15,2 2-48-15,3-1 0 0,4 0 48 0,3-1 16 16,-1 1 0-16,4 0 0 0,0-1-208 0,0 1-64 16,0 0 0-16,1 0 0 0,2-1-256 0,-2 0 0 15,-1-1 0-15,1 0 0 16,0-1-1664-16,0 1-400 0,0-3-80 0</inkml:trace>
  <inkml:trace contextRef="#ctx0" brushRef="#br0" timeOffset="22568.33">23268 13289 7359 0,'0'0'656'0,"0"-5"-528"0,-1-4-128 0,2 0 0 16,1 0 3840-16,1-2 752 15,-1-1 144-15,1 0 16 0,0 0-2544 0,2 0-512 0,0 0-96 0,3 1-32 16,1 1-704-16,1 1-144 15,1 0-16-15,1 2-16 0,1 0-144 0,0 2-32 0,2 0 0 0,-1 2 0 16,0 0-32-16,-1 1-16 0,-1 4 0 0,-1 1 0 16,-2 1-464-16,0 4 128 0,-2 0-128 0,-2 3 0 15,-2 2 128-15,0 2-128 16,-3 3 176-16,-1 1-176 0,-3 1 192 0,-1 2-192 0,-1 3 192 0,-4 0-192 16,-2-1 0-16,-1-1 0 0,-1-1-240 0,1-1 80 0,-1-1 160 0,2-2 0 15,1-3 0-15,2-1 0 0,2-2 0 0,-1-1 0 16,0-1 144-16,3 0-144 0,2-2 352 0,0-2-32 15,3-6-16-15,0 7 0 0,0-7 32 0,4 7 16 16,2-2 0-16,1-2 0 0,2 1-96 0,3-2-32 16,2-1 0-16,1-1 0 0,1-1-96 0,0 0 0 15,1-1-128-15,0-1 192 0,1 0-192 0,0-1 128 16,-1-1-128-16,1 1 0 0,-2-2-176 0,2 1-128 0,0-1-16 0,-1 0-16 31,0 0-2880-31,-3 1-576 0</inkml:trace>
  <inkml:trace contextRef="#ctx0" brushRef="#br0" timeOffset="22868.08">23852 13141 27647 0,'0'-7'2448'0,"0"1"-1952"0,0-1-496 0,0 0 0 15,0 2 1024-15,0 5 96 0,-2-5 32 0,2 5 0 16,0 0-96-16,0 0-16 0,-5 4 0 0,0 1 0 0,0 4-560 0,-1 3-112 15,-3 2-32-15,2 4 0 0,-2 3-96 0,0 2-32 16,0 0 0-16,2 1 0 0,-1 2-208 0,1-1 176 16,1 0-176-16,1-1 160 0,2 0-160 0,2-2 0 15,1 0 0-15,2-2 0 0,3 0 144 0,0-2-144 16,3-3 160-16,2-2-160 0,1-2 176 0,2-1-176 31,1-4 192-31,2-3-192 0,1-2 192 0,0-2-64 0,1-2 0 0,1-3-128 0,0-2 0 0,-1-2-352 31,1 0 48-31,0-2 16 16,-3-3-864-16,1 0-160 0,-2 0-32 0,0-1-16 16,-3 2-1936-16,-2 0-384 0</inkml:trace>
  <inkml:trace contextRef="#ctx0" brushRef="#br0" timeOffset="23041.76">23786 13201 18431 0,'-8'-13'1632'0,"4"8"-1312"15,0-2-320-15,-1 0 0 0,2 1 2592 0,2 0 448 0,1 1 96 0,1-1 0 16,1 1-1728-16,3-2-368 0,1 2-64 0,3 0-16 16,2 0-560-16,3-1-112 0,2 1-32 0,1-1 0 15,2 1-256-15,0-1 0 0,-2 1 128 0,1 0-128 16,0 1-176-16,-2 0-80 0,-2 1-32 0,2 3 0 16,-2 0-1920-16,-2 1-384 0,-3 3-80 0</inkml:trace>
  <inkml:trace contextRef="#ctx0" brushRef="#br0" timeOffset="23214.83">23816 13322 27647 0,'0'0'2448'0,"0"0"-1952"16,0 0-496-16,0 0 0 0,2-5 688 0,3 0 32 16,-1 2 16-16,4 0 0 0,-1 1-336 0,4-2-64 0,3 1-16 0,0 0 0 15,1-1-144-15,2 1-48 16,-1 0 0-16,1 1 0 0,0-1-128 0,1 1-224 0,1-2 48 0,-2 2 16 31,3-1-2864-31,0 1-576 0</inkml:trace>
  <inkml:trace contextRef="#ctx0" brushRef="#br0" timeOffset="23625.91">24343 13137 11055 0,'0'0'480'0,"0"0"112"0,-1-6-464 0,0 0-128 0,1 6 0 0,0 0 0 15,-4-5 4064-15,4 5 800 0,-5-2 144 0,-1 2 48 16,0 2-3232-16,-2 3-640 0,-1 3-128 0,-1 3-32 0,-1 4-416 0,0 3-96 15,0 2 0-15,-1 1-16 0,-1 1-272 0,0 1-48 16,1 1-16-16,0-1 0 0,-1 0-32 0,0 0-128 16,2 0 192-16,2-1-64 0,-1-2-128 0,1-1 192 15,2-3-192-15,2-1 192 0,0-3-192 0,2-2 192 16,1-4-192-16,2-6 192 0,0 0 48 0,0 0 16 16,0 0 0-16,8-5 0 0,1-5-64 0,0-3-16 15,1-4 0-15,3-4 0 0,4-2-176 0,2-3 128 16,-2-4-128-16,2-4 128 0,0-3-128 0,-1 0 0 15,0 2 144-15,-3 3-144 0,-2-1 0 0,0 6 128 16,-4 4-128-16,0 3 0 0,-1 2 192 0,-1 4-16 0,-5 3-16 0,1 3 0 16,0 3 64-16,-3 5 16 0,0 0 0 0,0 0 0 15,0 0-240-15,3 10 128 0,-2 1-128 0,0 2 0 16,0 2 192-16,0 3-64 0,0-1-128 0,0 3 192 16,-1 1-192-16,0 2 144 0,0 0-144 0,0 0 128 15,0 2-128-15,0-2 0 0,1 0 0 0,-1-1 128 16,0-2-128-16,1-2 0 0,0 0 0 0,1-3 0 15,-1-3 0-15,1-1-176 0,1 0 16 0,-1-2 0 16,1-1-1776-16,0-1-368 16,-3-7-64-16,0 0-13168 0</inkml:trace>
  <inkml:trace contextRef="#ctx0" brushRef="#br0" timeOffset="23972.05">24185 13349 15663 0,'-8'-11'688'0,"5"6"144"0,0 1-656 0,1-3-176 15,1 1 0-15,1-1 0 0,0 2 3344 0,2-2 640 16,3 0 128-16,2 0 32 0,7-1-2992 0,0 0-576 16,5 2-128-16,1-2-32 0,2 1-416 0,3 1 128 15,-1-1-128-15,-1 2 0 0,-2 1 0 0,0 2 0 16,-1 1 0-16,-2 1 0 0,0 2 0 0,-3 2 0 16,-3 1 0-16,-2 2 0 0,0 1 0 0,-3 2 0 15,-2 1 0-15,-1 1 0 0,-3 2 128 0,0-1-128 16,0 0 0-16,0 0 128 0,0-2-128 0,0 1 0 15,0-2 0-15,1-1 128 0,2-1-128 0,0-3 0 16,-4-5 0-16,7 4 128 0,-1-3 320 0,2-2 64 0,1-3 16 16,2 0 0-16,-2-2 96 0,2-1 16 0,0-4 0 0,0-1 0 15,0-3-144-15,-1 0-32 0,-1-2 0 16,-1 1 0-16,-1-1-176 0,-4 1-32 0,-1 0-16 0,-2 3 0 16,-2 2 64-16,-2 1 16 0,-2 2 0 0,-2 2 0 15,0 2-176-15,-3 1-16 0,-1 3-128 0,-3 3 192 16,0 1-464-16,-1 3-112 0,1 0 0 0,-1 3-16 15,-2 1-1776-15,1 2-336 16,2 2-80-16</inkml:trace>
  <inkml:trace contextRef="#ctx0" brushRef="#br0" timeOffset="24349.24">23459 13824 18431 0,'-16'-2'816'0,"11"1"160"0,-4-2-784 0,3 2-192 0,1 0 0 0,5 1 0 15,0 0 2592-15,0 0 480 16,0 0 80-16,0 0 32 0,6-1-1936 0,4 0-384 15,4 1-80-15,2-2-16 0,4-2-304 0,5-1-64 0,5-1-16 0,5 1 0 16,6-2-32-16,5 2-16 0,6-1 0 0,0-1 0 16,2-2-16-16,2 0 0 0,3 0 0 0,0 3 0 15,3-1-80-15,-1 2-32 0,-1 0 0 16,-4 1 0-16,-8-2-16 0,-2 2 0 0,-4-1 0 0,-4 2 0 16,-5-1-192-16,-4 2 176 15,-2-1-176-15,-7 2 160 0,-4-1-160 0,-3 1 0 0,-4 0 0 0,-9 1 0 16,0 0-944-16,0 0-64 0,0 0-16 0,-8 4 0 15,-4 2-2336 1,-2 0-480-16</inkml:trace>
  <inkml:trace contextRef="#ctx0" brushRef="#br0" timeOffset="24727.66">23751 14085 23951 0,'1'-9'2128'16,"1"0"-1696"-16,2-1-432 0,1 0 0 0,2 1 1152 0,-1 1 160 0,2 0 32 0,0 1 0 16,-2 1-96-16,1 1-16 15,0 2 0-15,-1 2 0 16,1 3-496-16,-2 0-96 0,2 3-32 0,-3 1 0 16,0 4-368-16,-2 3-80 0,-1 4-16 0,-2 3 0 0,-1 3 32 0,-3 1 0 0,0 1 0 0,-1 2 0 15,-3 0-48-15,2 1-128 0,-3-2 192 0,1 2-64 16,-1 0 0-16,1 0 0 0,2-1 0 0,-2-2 0 15,3-1-128-15,3-4 128 16,1-2-128-16,1-1 128 0,1-5 304 0,2-2 48 0,2-3 16 0,4-1 0 0,2-3 128 0,3-3 16 16,3-3 16-16,3-2 0 0,3-1-272 0,4-3-64 15,-1-1-16-15,1-1 0 0,0 0-304 0,0 0 0 16,-1 1 128-16,0 1-128 16,-1 2 0-16,-1-1 160 0,0 1-160 0,-2 2 128 0,-1 0-416 0,-1 2-96 31,1 1 0-31,-1 1-16 15,-1 1-2048-15,-2 0-416 0,1 0-80 0,7 0 0 0</inkml:trace>
  <inkml:trace contextRef="#ctx0" brushRef="#br0" timeOffset="25246.66">24716 12906 7359 0,'0'0'656'0,"0"0"-528"16,-3-3-128-16,-2 0 0 0,1 0 2768 0,4 3 528 15,0 0 96-15,-4-4 32 0,4 4-1120 0,0 0-240 16,0 0-32-16,0 0-16 0,0 0-352 0,0 0-80 15,6-3-16-15,1 1 0 0,-1 1-624 0,2 1-128 16,1 2-32-16,1 2 0 0,2 1-160 0,1 1-48 16,1 2 0-16,-1 2 0 0,1 1-96 0,-1 3-32 0,-2 3 0 0,0 4 0 15,0 4-96-15,-1 3-32 0,-3 4 0 0,1 5 0 16,-1 3 0-16,-4 8-16 0,-3 4 0 0,-3 7 0 16,-4 5-64-16,-2 5-16 0,-2 3 0 15,-2 3 0-15,-3-1-224 0,-3 1 176 0,-1 0-176 16,-11 31 160-16,2-16-160 0,2-14-192 0,2-11 32 0,2-9 16 31,0-7-256-31,6-20-48 0,-3 3-16 0,-10 11 0 16,0-6-192-16,1-6-48 0,1-4 0 0,1-3 0 15,1-1-1792-15,-1-2-352 0,-1-1-80 0</inkml:trace>
  <inkml:trace contextRef="#ctx0" brushRef="#br0" timeOffset="26242.54">25016 13427 6447 0,'0'0'576'0,"0"0"-576"0,0 0 0 0,1-6 0 0,3 1 2592 0,-4 5 416 16,0 0 64-16,0 0 32 0,1-7-1376 0,-1 7-288 15,0 0-48-15,0 0-16 0,0 0-496 0,0 0-112 16,0 0 0-16,0 0-16 0,-1 9-96 0,-2 2-16 15,0 2 0-15,-1 3 0 0,-2 2-240 0,0 2-48 16,-1 1-16-16,1 0 0 0,1 2-336 0,1-1 0 16,-1 0 0-16,3 0 0 15,0-2 0-15,1 1 0 0,1-4 0 0,1 0 0 0,1-3 160 0,1-1-32 16,2-2-128-16,0-1 192 0,2-2 224 0,-2-3 32 0,2-1 16 0,3-3 0 16,0-2-208-16,1-2-64 0,-1 0 0 0,1-3 0 15,1-4-32-15,1-2-16 0,1-2 0 0,2-1 0 16,-1-3-144-16,-1-1 128 0,-1-1-128 0,0-1 128 0,-2 0-128 15,0 0 0-15,-3 1 144 0,1 0-144 16,-2 5 128-16,-3 2-128 0,-1 2 160 0,0 3-160 0,-1 3 368 0,-2 5-32 16,0-5 0-16,0 5 0 0,0 0-48 0,0 0-16 15,-7 5 0-15,2 2 0 0,-2 3-272 0,1 2 0 16,-2 2 0-16,0 0 0 0,0 2 0 0,1 2 0 16,0 1 0-16,1 0 0 0,0 2-192 0,1 1-32 15,-1-2-16-15,3 0 0 16,1 1-320-16,0-1-64 0,1-2-16 0,2 0 0 15,2-2-576-15,0 1-112 0,1-2-16 0,2 0-11408 16</inkml:trace>
  <inkml:trace contextRef="#ctx0" brushRef="#br0" timeOffset="26480">25287 13957 16815 0,'0'0'736'0,"0"0"160"0,-1-7-704 0,0 2-192 16,-2-1 0-16,1 1 0 0,-1-1 1264 0,0 2 208 16,-1 1 64-16,0 0 0 0,-3 1-144 0,1 1-32 15,-1 0 0-15,-1 2 0 0,1 0-432 0,-2 1-96 0,0 4 0 0,0 2-16 16,-1 2-432-16,2 1-96 0,-2 1-16 0,1 2 0 16,2-1-144-16,2 1-128 15,0 0 144-15,3 0-144 0,4 0 160 0,1 1-160 0,-1-1 160 0,3-2-160 16,2-1 304-16,2-1-48 0,1-1 0 0,-2-2 0 0,4-1 0 0,2-3 0 15,1-3 0-15,0-1 0 16,1-3-528-16,0-3-112 0,1-3-32 0,-1-2-9280 16,1-2-1856-16</inkml:trace>
  <inkml:trace contextRef="#ctx0" brushRef="#br0" timeOffset="26982.32">25289 13120 21823 0,'-4'-11'960'0,"4"5"208"0,0 0-928 0,0-3-240 0,0-1 0 0,1 0 0 0,0 0 1328 0,1-1 208 16,1 0 64-16,2 0 0 0,-1 0-544 0,2 2-96 15,-1 2-32-15,3 0 0 0,-1 1-256 0,1 0-48 16,-1 2-16-16,-1 0 0 0,0 3-224 0,-6 1-32 15,0 0-16-15,0 0 0 0,3 7-176 0,-1 2-32 16,-2 1-128-16,-1 2 192 0,-1 1-32 0,-3 2-16 16,-3 2 0-16,0-1 0 0,0 2-144 0,1 1 160 15,0-3-160-15,1-1 160 0,1 0-160 0,1-3 0 16,2-2 0-16,-1-1 0 0,2-2 448 0,1 1 16 16,0-8 0-16,0 0 0 0,6 4 80 0,1-1 16 0,3-3 0 0,2-2 0 15,2 0-272-15,1-2-48 16,2-2-16-16,1 0 0 0,2-3-224 0,0 1 144 0,0 2-144 0,-2-1 128 15,1 0-368-15,-1 2-80 16,-2 1 0-16,-2 1-16 16,-3 2-2480-16,-1 2-512 0</inkml:trace>
</inkml:ink>
</file>

<file path=ppt/ink/ink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0:03:21.831"/>
    </inkml:context>
    <inkml:brush xml:id="br0">
      <inkml:brushProperty name="width" value="0.05292" units="cm"/>
      <inkml:brushProperty name="height" value="0.05292" units="cm"/>
      <inkml:brushProperty name="color" value="#FF0000"/>
    </inkml:brush>
  </inkml:definitions>
  <inkml:trace contextRef="#ctx0" brushRef="#br0">3056 13335 7535 0,'0'0'320'0,"0"0"96"0,0 0-416 0,0 0 0 16,0 0 0-16,0 0 0 0,0 0 416 0,0 0 0 0,0 0 0 0,0 0 0 15,0 0 96-15,0 0 0 16,0 0 16-16,0 0 0 0,0 0 48 0,-5 8 16 15,5-8 0-15,0 0 0 0,0 0-176 0,-3 10-32 0,3-10-16 0,-2 10 0 16,2-10-80-16,-3 11-16 0,2-1 0 0,0-1 0 0,1-9-16 16,-2 12 0-16,1-1 0 0,0 1 0 0,0 1 64 0,0 0 16 15,1 0 0-15,0 3 0 0,2 0-80 16,0 1-32-16,-1-2 0 0,1 1 0 16,1 0-80-16,-1 2-16 0,0 0 0 0,0 3 0 0,0 0-128 15,-1 0 128-15,1-1-128 0,0 1 128 0,0-1-128 16,0 1 0-16,-2 1 0 0,0 0 0 0,1-3 0 15,-1 1 0-15,0 0 0 0,0 1 128 0,0 0-128 16,0 1 0-16,0-1 0 0,1-2 128 16,0-1-128-16,1 1 0 0,-1-2 0 0,0 2 128 15,0 0-128-15,1-1 0 0,-1 2 0 0,1 0 128 0,1-1 0 0,-1-1-128 0,0 1 192 0,0 0-64 32,0-2-128-32,1 1 160 0,-1 0-160 0,0-1 160 0,-2 1-160 15,0-1 0-15,1 2 0 0,0-1 128 0,-1 0-128 16,0 0 128-16,0-1-128 0,3 0 128 0,-1 2-128 0,-1-2 0 15,-1 1 144-15,1 0-144 0,0-1 128 0,0 1-128 16,-1 1 128-16,1-1-128 0,0 1 128 0,1 1-128 0,-1-2 128 16,2 2-128-16,-1 1 176 0,-1-1-48 0,0 0 0 0,0 0 0 15,1-1 64-15,1 2 0 0,-1 0 0 0,1 0 0 16,-1-2 96-16,2 1 32 0,-1 0 0 16,0 1 0-16,0-1 16 0,2 1 16 0,-2 0 0 0,2 2 0 15,0 1-160-15,-2-1-16 0,2-1-16 16,-1 3 0-16,1-2-32 0,-1 0-128 15,-1 0 192-15,1 0-64 0,-1-1 48 0,0 1 0 0,-1-1 0 16,2 0 0-16,-2 0 16 0,1 0 16 0,0 1 0 16,1-2 0-16,-1-1-48 0,0-1-16 0,0-2 0 0,-1 1 0 0,0-1 64 0,0 1 16 15,0-2 0-15,1 0 0 16,-1-2 32-16,0-1 16 0,-1-2 0 0,1 0 0 16,-1-1 0-16,2 1 0 0,-2-1 0 0,-1-1 0 0,-1-1 0 0,2-1 0 15,-1-7 0-15,0 8 0 16,0-8-80-16,0 9-32 0,0-9 0 0,0 8 0 15,0-8-32-15,0 0-128 0,0 0 192 0,-1 8-64 16,1-8-128-16,0 0 0 0,0 0 0 0,0 0 0 16,0 0 0-16,0 0 128 0,0 0-128 0,-2 8 0 15,2-8 0-15,0 0 128 0,0 0-128 0,0 0 0 16,0 0 0-16,0 0-272 0,0 0 32 0,0 0 16 16,0 0-464-1,0 0-80-15,0 0-32 0,0 0 0 0,0 0-1616 0,0 0-320 0,0 0-64 0</inkml:trace>
  <inkml:trace contextRef="#ctx0" brushRef="#br0" timeOffset="1672.65">3021 13513 5519 0,'0'0'496'0,"0"0"-496"0,2-5 0 0,-1 1 0 0,-1 4 1584 0,1-6 208 0,-1 6 64 16,2-5 0-1,0 0-416-15,-2 5-80 0,0 0-16 0,0 0 0 16,0 0-272-16,0 0-64 0,0 0-16 0,0 0 0 16,0 0-384-16,0 0-80 0,0 0-16 0,0 0 0 0,0 0-272 15,-5 11-64-15,-3 0-16 0,2 1 0 0,1 1-160 16,-1 0 0-16,0 0 0 0,-2 2 128 0,0 3-128 0,0 3 0 15,0 2 0-15,0-1 0 16,-1-1-512-16,1 0-48 0,0 0 0 16,-1-2 0-16,1 1-512 0,1-1-96 0,0-3-32 0,-1-1-4304 0,2-3-880 15</inkml:trace>
  <inkml:trace contextRef="#ctx0" brushRef="#br0" timeOffset="1910.02">3010 13819 6447 0,'0'0'576'0,"0"0"-576"16,0 0 0-16,0 0 0 0,0 0 2192 0,0 0 336 15,0 0 64-15,0 0 16 0,0 0-1568 0,0 7-304 0,-1 1-64 16,-1 1-16-16,-1-1-272 0,0 3-48 16,-2 3-16-16,-3 5 0 0,0-1-176 0,0-2-144 0,1 0 192 0,0-1-192 15,-1 1 0-15,0-1 0 0,2 0 0 0,0 2 0 16,2-2 0-16,-1 1-304 0,1-3 48 15,1-1 0 1,0 0-608-16,2-2-112 0,-1-2-32 0,2-8 0 16,3 9-432-16,-3-9-96 0</inkml:trace>
  <inkml:trace contextRef="#ctx0" brushRef="#br0" timeOffset="2095.05">3027 14064 8287 0,'0'0'368'0,"0"0"80"0,0 0-448 0,0 0 0 0,1 7 0 0,-1 3 0 16,-1 1 2208-16,0 0 352 0,0 1 80 0,-1 0 16 0,-3 2-1536 0,2 0-304 15,0 0-64-15,-2 7-16 0,-1-2-352 0,1-2-64 16,1-1 0-16,-1-1-16 0,0 0-176 0,-1 1-128 16,0-1 192-16,0 2-192 0,1-1 0 0,-1 2 0 15,1-1 0-15,0-1 0 0,2-1-192 0,1-1-128 16,0-3-48-16,1-1 0 16,1-10-1136-16,0 0-224 0</inkml:trace>
  <inkml:trace contextRef="#ctx0" brushRef="#br0" timeOffset="2295.33">3107 14400 15663 0,'0'0'1392'0,"0"0"-1120"0,-5 10-272 15,-2-1 0-15,1 1 832 0,-1 1 96 16,0 0 32-16,1 1 0 0,-1 1-352 0,-1 1-64 16,2 1-16-16,0 0 0 0,1 3-240 0,-1-3-48 0,0 1-16 0,0-2 0 15,2-1-32-15,1 2-16 0,-2 2 0 0,1-2 0 16,0 0-176-16,1-2 0 0,0 0 0 0,0-1 128 0,0-1-128 15,2 0-256-15,0-2 64 0,1 0 16 16,0-9-976-16,0 0-192 0,2 9-32 0,-2-9-6992 16</inkml:trace>
  <inkml:trace contextRef="#ctx0" brushRef="#br0" timeOffset="2447.64">3104 14732 7359 0,'0'0'320'0,"0"9"80"0,0-9-400 0,0 13 0 16,0 1 0-16,0-1 0 0,0 0 2336 0,-2-1 384 15,-2 1 80-15,-1 2 16 0,2 0-1792 0,-1-1-368 16,0 1-64-16,0-1-16 0,0-1-400 0,1 1-176 16,0 2 128-16,0-1-128 0,1 1 0 0,1-1 0 0,-2 0-144 0,1 2 144 15,-1-3-1088-15,2-1-128 16</inkml:trace>
  <inkml:trace contextRef="#ctx0" brushRef="#br0" timeOffset="2664.27">3119 15128 4607 0,'0'0'400'0,"-1"9"-400"0,-1 0 0 0,0 0 0 0,-1 0 1968 0,0-1 304 15,3-8 64-15,-2 13 16 0,0-1-1216 16,0 0-240-16,0 0-64 0,0 0 0 0,2 1-64 0,-2 0 0 16,0 1-16-16,1 0 0 15,-2 0-224-15,-1 0-32 0,1 0-16 0,0-1 0 0,-1-1-320 0,1 0-160 16,1 0 160-16,0 0-160 0,-2-1 128 15,1-1-128-15,1 1 0 0,0-2 0 0,0-1 0 16,2-8-288-16,-2 8 32 0,2-8-5792 16,-2 9-1168-16</inkml:trace>
  <inkml:trace contextRef="#ctx0" brushRef="#br0" timeOffset="4837.03">3169 13736 1839 0,'0'0'160'0,"0"0"-160"0,0 0 0 0,0 0 0 16,0 0 1728-16,0 0 304 0,-5-1 64 0,5 1 16 15,-4-2-1024-15,-1 0-208 16,0 0-48-16,5 2 0 0,-4-1-64 0,4 1 0 0,-6-1-16 0,6 1 0 15,-5-1-32-15,5 1 0 0,-6-1 0 0,6 1 0 16,-5-1-144-16,5 1-16 0,-6-1-16 0,6 1 0 16,0 0-16-16,0 0 0 0,-6-1 0 0,1 1 0 0,0 0-96 0,5 0-32 15,-6 1 0-15,6-1 0 16,0 0-96-16,0 0-32 0,-6 1 0 0,0 0 0 0,6-1 112 0,0 0 32 16,-5 0 0-16,5 0 0 15,0 0-64-15,0 0-16 0,0 0 0 0,0 0 0 16,0 0-64-16,0 0-16 0,0 0 0 0,0 0 0 15,0 0-96-15,0 0-32 0,0 0 0 0,0 0 0 16,0 0-128-16,0 0 160 0,0 0-160 0,6 2 160 0,0 0-160 0,1 0 160 16,2 1-160-16,1-1 160 0,2 0-160 0,1 1 160 15,2 1-160-15,1 0 160 0,3 0-160 0,3 1 128 16,1-1-128-16,3 0 128 0,5-1-128 0,0 0 0 16,-1-1 144-16,2 1-144 0,-2-1 0 0,2 0 128 15,0-1-128-15,1 0 0 0,0 0 0 0,1 0 128 16,2 0-128-16,0 2 0 0,2-1 0 0,0-1 0 15,-1-1 0-15,-1 0 128 0,-3 0-128 0,-1-1 0 16,-3 0 0-16,-2 0 0 0,-1-2 0 0,-2 2 0 0,-1-1 0 16,-3 1 128-16,-1-1-128 0,-2 1 0 0,-4-1 0 15,1-2 128-15,-2 2-128 0,-1 1 0 0,-1-1 128 16,-2 1-128-16,-1-2 160 0,0 2-32 0,-7 1-128 0,0 0 192 16,5-2-16-16,-5 2-16 0,0 0 0 0,0 0 0 15,0 0-32-15,0 0-128 0,0 0 192 0,0 0-64 0,0 0-128 0,0 0 0 31,1-5 144-31,-1 5-144 0,0 0 0 0,0 0 0 0,0 0 0 0,-2-5 0 16,2 5 0-16,-3-4 0 0,-1 1 0 16,4 3 0-16,-4-3 0 0,0 1-160 0,4 2 160 0,-6-2-208 15,-1 0 48-15,2 0 16 0,1-1 0 0,-2 1 0 16,1 0 144-16,-1 0 0 0,1-2-144 0,-2 1 144 16,0 0 0-16,1 0 0 0,-1-1 0 0,2 1 0 15,-1 0 0-15,1-1 0 0,-1 0 0 0,1 0 0 16,-2 0 0-16,0 0 0 0,1-1 0 0,0 1 0 0,1 0 0 0,2 0 160 15,-2 0-160-15,5 4 160 0,-2-4-160 0,2 4 160 0,-2-5-160 16,2 5 160-16,-1-4-160 0,1 4 0 16,0-5 144-16,0 5-144 0,0 0 0 15,0 0 128-15,4-4-128 0,2 0 0 0,-2 2 0 16,1 1 128-16,-5 1-128 0,6 0 0 0,1 0 128 0,-1 3-128 16,1-1 128-16,0 1-128 15,1 0 128-15,0 2-128 0,1 0 160 0,-2 1-160 0,2 0 192 0,-1 1-64 16,0 0-128-16,-2-1 192 0,-1 2-192 0,-2 0 0 0,0 0 128 15,-1 1-128-15,-2 1 0 0,-1 0 128 0,-2 0-128 0,-1 1 0 0,-3 0 128 16,-1 1-128 0,-2 1 0-16,0 0 144 0,-2 1-304 0,-1-1-64 15,-2 0-16-15,-6 6 0 16,2-4-512-16,3-1-96 0,0-3-32 0,4-1 0 16,1-1-1488-16,1-1-320 0,1-2-48 0</inkml:trace>
  <inkml:trace contextRef="#ctx0" brushRef="#br0" timeOffset="5615.85">4576 13335 18719 0,'0'0'832'0,"0"0"160"0,0 0-800 0,0-5-192 0,-2-1 0 0,0 1 0 0,1-1 1200 0,1 6 192 31,0 0 32-31,0 0 16 0,0 0-336 0,0 0-64 0,0 0-16 0,0 0 0 16,0 0-544-16,-2 7-112 0,0 1-32 0,0 2 0 16,0 1-48-16,0 2-16 0,1 1 0 0,0 2 0 0,0 1-16 15,1 1-16-15,0-2 0 0,0 2 0 0,0 1-80 0,1-1-16 16,0 1 0-16,0-3 0 0,1 0-144 0,-1-1 0 15,0 1 0-15,1-3 0 0,-1-1 128 16,1-1-128-16,-1-2 128 0,0-2-128 0,2-1 144 0,-3-6-144 16,0 0 160-16,0 0-160 15,0 0 224-15,0 0-48 0,0 0-16 0,0 0 0 0,0 0 32 16,0 0 16-16,-4-7 0 0,1-1 0 16,0-2 48-16,1-2 16 0,-1-3 0 0,1 0 0 0,-1-6 16 15,2 0 0-15,0-1 0 0,1-2 0 0,0-1-16 0,1-1 0 0,0 1 0 0,1 0 0 16,0-1-48-16,2 4-16 0,-1 4 0 0,2-1 0 15,0 0-80-15,-1 3-128 16,1-1 176-16,0 3-176 0,1 2 176 0,-1 2-176 0,1-1 160 0,1 2-160 16,-1 0 0-16,1 3 0 0,2 0 0 0,0 2 0 0,0 1 0 15,0 0 0-15,-1 2 0 0,0 2 0 0,-1 2-192 0,-1 0 0 16,1 2 16-16,2 5 0 16,-3 1-528-16,-1 2-128 0,-4 3 0 0,-2 0-16 15,0 2-2112 1,-3 1-432-16</inkml:trace>
  <inkml:trace contextRef="#ctx0" brushRef="#br0" timeOffset="5814.51">4526 13484 13823 0,'0'0'1216'0,"0"0"-960"0,0 0-256 0,0 0 0 16,0 0 2480-16,0 0 448 0,0 0 80 0,0 0 32 0,0 0-1216 0,0 0-240 15,0 0-48-15,0 0-16 0,0 0-784 0,0 0-160 0,8 1-16 16,1-1-16-16,1 0-224 0,1 0-64 31,0 0 0-31,2 0 0 0,1-1-112 0,0 0-16 0,2 0-128 0,-1 0 192 16,2 0-192-16,0-1-128 0,0 4 128 0,5-2-208 15,-3 0-752-15,-3 1-160 0,-3 1-32 0,-5 1-7968 16,1 0-1600-16</inkml:trace>
  <inkml:trace contextRef="#ctx0" brushRef="#br0" timeOffset="6052.05">4862 13609 12895 0,'0'0'1152'0,"0"0"-928"15,0 0-224-15,0 0 0 0,-9 3 2352 0,9-3 416 16,-7 4 96-16,7-4 16 0,-5 5-1152 0,5-5-208 16,-3 10-48-16,1 0-16 0,1 1-864 0,1 0-160 15,0 0-48-15,0 0 0 0,1 0-128 0,2 1-48 0,-2-1 0 0,0 1 0 16,0 1-208-16,0-1 144 15,-1-1-144-15,1-1 128 0,-1-1-128 0,2 1 0 0,-2-10 0 0,1 10 0 32,1-1-304-32,-2-9-80 0,1 10-32 0,-1-10 0 15,0 0-1744-15,0 0-336 0,0 0-80 0</inkml:trace>
  <inkml:trace contextRef="#ctx0" brushRef="#br0" timeOffset="6500.5">4865 13731 16527 0,'0'-12'720'0,"2"4"176"0,0-3-720 0,1-2-176 0,-1 1 0 0,-1 2 0 16,0 3 1472-16,1-1 272 0,3-1 48 0,-2 0 16 0,1 2-304 0,2-1-64 16,0 0-16-16,1 3 0 0,0-1-240 0,0 2-48 15,-1 0-16-15,2 0 0 0,-8 4-352 0,9-2-80 16,-9 2-16-16,9-1 0 0,-9 1-336 0,0 0-64 16,0 0-16-16,8 7 0 0,-8-7-256 0,4 9 128 0,-1 0-128 0,-3 1 0 15,-2 1 0-15,-1 1 0 16,-1 0 0-16,-1-1 0 0,1-1 128 0,0 0-128 0,-1-1 0 0,1 0 0 15,-1-2 0-15,5-7 0 16,-3 8 0-16,3-8 0 0,0 0 0 0,0 0 0 0,0 0 128 0,0 0-128 16,0 0 0-16,0 0 128 15,0 0-128-15,7 8 0 0,-7-8 192 0,8 5-64 16,-8-5 0-16,10 4-128 0,-1-1 208 0,0 1-64 0,-9-4-16 0,10 5 0 16,-10-5-128-16,9 5 0 0,-9-5 144 0,8 7-144 15,-8-7 0-15,7 8 144 16,-7-8-144-16,4 9 0 0,1 0 192 0,-5-9-192 0,0 10 192 15,0-10-192-15,-2 10 160 0,-1-1-160 0,-1-1 128 16,0-2-128-16,-3 0 160 0,-1-1-160 0,1 1 192 0,-1-2-192 0,0 0 192 16,1 1-192-16,-1-2 192 0,0 0-192 15,0 0 128-15,1-2-128 0,-1 0 0 16,8-1 0-16,-7 1 0 0,7-1 0 0,-8 0 0 0,8 0 0 31,0 0-464-31,0 0-112 0,0 0 0 0,-4-6-16 16,4 0-1936-16,4-1-384 0,1 0-80 0</inkml:trace>
  <inkml:trace contextRef="#ctx0" brushRef="#br0" timeOffset="6831.19">5198 13671 13535 0,'10'-7'592'0,"-10"7"128"0,5-3-576 0,-5 3-144 0,4-4 0 0,-4 4 0 0,3-8 1744 15,-3 8 320-15,0 0 64 0,0 0 16 0,0 0-624 16,0 0-128-16,0 0-32 0,-7-1 0 15,-3 1-464-15,2 2-112 0,-1 2-16 0,0 3 0 0,1 2-160 0,-1 1-32 16,-1 0-16-16,1 1 0 0,-1 0 144 0,1 0 16 0,2 0 16 0,-2 0 0 16,1-1-320-16,3 1-64 0,1 0-16 0,2 0 0 15,1-2-80-15,1 0-32 0,0-9 0 16,5 11 0-16,-1-2 0 0,-4-9 0 16,9 9 0-16,0-4 0 0,0 0 96 0,1-1 0 0,1-1 16 0,0 0 0 15,0-3-64-15,3-1-16 16,0-1 0-16,1 0 0 0,0-1-112 0,-2 0-16 0,-1-2-128 0,-1 1 192 0,-1-2-192 15,-1 2 128-15,-2 0-128 0,0 0 0 0,-7 4 128 0,8-4-128 16,-8 4 0 0,0 0 0-16,0 0 0 0,0 0-208 0,0 0 16 0,0 0 0 31,0 0-576-31,0 0-96 0,0 0-32 0,0 0 0 0,0 0-2224 16,0 0-448-16</inkml:trace>
  <inkml:trace contextRef="#ctx0" brushRef="#br0" timeOffset="8569.57">3221 15123 3679 0,'0'0'320'0,"0"0"-320"0,0 0 0 0,0 0 0 0,0 0 1600 0,0 0 256 16,0 0 64-16,0 0 0 15,0 0-560-15,0 0-96 16,0 0-32-16,0 0 0 0,0 0-224 0,0 0-48 0,0 0-16 0,0 0 0 16,0 0-176-16,0 0-48 0,0 0 0 0,0 0 0 15,0 0-96-15,0 0-32 16,0 0 0-16,0 0 0 0,0 0-160 0,0 0-48 0,0 0 0 0,0 0 0 15,0 0 0-15,0 0 0 16,0 0 0-16,0 0 0 0,0 0 0 0,0 0-16 0,0 0 0 0,0 0 0 16,0 0-64-16,0 0-16 0,12 1 0 0,-1-1 0 15,0 0-32-15,2 1 0 0,1 0 0 0,3-1 0 0,0-1 0 0,3 0-16 16,2 0 0-16,2-1 0 16,0 0-48-16,1-2 0 0,-2 0 0 0,2-1 0 0,1 2-16 0,2 1-16 15,-1-1 0-15,0-1 0 0,0 2-160 0,0 1 160 16,-2 0-160-16,0 1 160 0,1-1-160 0,-3 1 0 15,-1-1 0-15,-1 0 128 0,0 0-128 0,-3-1 0 16,0 1 0-16,-2 0 0 0,-4 1 0 0,1 0 0 16,-4-1 0-16,0 1 0 0,-1 0 0 0,-8 0 0 15,10-1 0-15,-10 1 0 0,0 0 0 0,9-2 0 16,-9 2 0-16,0 0 0 0,0 0 0 0,0 0 0 16,0 0 0-16,0 0 0 0,0 0 0 0,0 0-224 15,0 0 48-15,0 0 16 0,0 0-128 0,0 0-32 16,0 0 0-16,0 0 0 15,0 0-64-15,0 0-32 0,0 0 0 0,0 0 0 16,0 0-96-16,-10 0-32 0,0 0 0 0,1 0 0 16,9 0 80-16,-10-1 16 0,-1-1 0 0,2-1 0 0,-2 1 208 0,0 0 48 0,1-1 16 0,1-1 0 15,-5 0 176-15,1-2 0 16,0 0 0-16,0-2 0 0,0-1 0 0,0 1 256 0,2-2-64 16,0 2-16-16,2-1 208 0,0 1 64 0,1 1 0 0,1 0 0 0,2 1-16 15,1 0 0-15,-1 1 0 0,5 5 0 16,-2-6-160-16,2 6-16 0,0 0-16 0,0 0 0 15,0 0-48-15,0 0 0 0,0 0 0 16,0 0 0-16,7-4-192 0,-7 4 0 0,9-3 128 0,1 3-128 0,0-1 0 16,1 2 0-16,1 2 128 15,0-1-128-15,2 1 0 0,-1 0 128 0,0 1-128 0,1-1 0 0,1 3 192 0,-2-2-64 16,-1 0-128-16,0 2 192 0,-2 0-192 16,-1 1 176-16,-3 0-176 0,1 0 160 0,-3 1-160 0,0 0 0 15,-1 1 144-15,-1-2-144 0,-3 2 128 16,0 0-128-16,-2-1 128 0,-1 0-128 0,-2 2 0 0,-3 1 144 15,-1 0-144-15,0 0 0 0,-1 1 0 0,-2-1 0 16,0 0 0-16,0-1-144 16,0-1-352-16,1-1-64 0,1-1-16 0,1 0 0 15,-4 0-1488-15,4-1-304 0,3-1-64 0</inkml:trace>
  <inkml:trace contextRef="#ctx0" brushRef="#br0" timeOffset="9517.62">4329 15222 16575 0,'0'0'736'0,"-5"-4"160"15,5 4-720-15,-6-4-176 0,6 4 0 0,0 0 0 0,-7-2 1152 0,7 2 192 16,-8 1 32-16,8-1 16 0,0 0-544 0,-4 7-96 16,-1-1-32-16,2 2 0 0,0 0-496 0,1 1-96 15,2 0-128-15,0 4 176 0,0-1-176 0,2 1 0 16,-1-1 0-16,1 1 128 0,-1-1-128 0,0 0 0 0,1 0 0 0,0 1 0 15,1-1 0-15,-1 0 0 0,-1-3 0 0,0-1 0 16,0 1 0-16,-1-9 0 0,0 0 0 0,3 8 128 16,-3-8-128-16,3 8-224 0,-3-8 48 0,0 0 16 15,0 0-160-15,0 0-16 0,0 0-16 0,0 0 0 16,0 0 144-16,0 0 16 0,0 0 16 0,0 0 0 16,-5-7 176-16,2 0 0 0,0 1 0 0,-1-3-128 15,2 0 128-15,-1-1 192 0,0-1-32 0,-1 0-16 16,2-1 384-16,0-2 80 0,1-5 16 0,1 2 0 15,0-2 272-15,2 0 48 0,1-1 16 0,1 3 0 0,-2 0-256 16,1 3-32-16,1 1-16 0,3 1 0 16,0 1-272-16,0 1-48 0,0 1-16 0,1 1 0 0,-1 1-96 15,1 1-32-15,-8 6 0 0,9-5 0 0,0 1 16 16,-9 4 0-16,8 0 0 0,-8 0 0 0,9 2-208 0,-9-2 144 16,7 6-144-16,-2 1 128 0,0 0-128 0,-2 2 0 15,-3 0 0-15,-1 2 128 0,-1 0-128 0,-2 1 0 16,1-1 0-16,0 2 128 0,-2 4-128 0,1-4 0 15,0-2 0-15,-1-1 0 0,1-1 0 0,1-3 0 16,3-6 0-16,-5 7 0 0,5-7 128 0,0 0-128 0,0 0 0 16,0 0 128-16,0 0-128 0,0 0 128 0,0 0-128 0,0 0 128 15,0 0 48-15,0 0 0 16,0 0 0-16,0 0 0 0,10 0 16 0,-1 0 0 0,-9 0 0 16,10 1 0-16,-10-1-192 0,11 2 160 15,-2 1-160-15,-9-3 160 0,9 6-160 0,-9-6 0 0,7 9 0 16,-1-2 0-16,-2 1 0 0,-4-8 128 0,2 10-128 0,-1-1 0 15,-1-9 128-15,-1 11-128 0,-1-2 0 0,0-1 128 16,2-8-128-16,-5 10 128 0,0-1-128 0,-2-2 128 16,0-1-128-16,0 0 160 0,-1 0-160 0,3 0 160 15,-3-2-160-15,0 0 192 0,1-1-192 0,-1-1 192 0,1 0-192 16,0 0 0-16,7-2 0 0,-8 3 0 16,0-2 0-16,8-1 0 0,0 0 0 0,0 0 0 0,0 0-144 0,0 0-112 15,0 0-32-15,0 0 0 31,0 0-608-31,0 0-112 0,0 0-16 0,0 0-16 16,9-7-1808-16,-1 3-352 0,-2-1-80 0</inkml:trace>
  <inkml:trace contextRef="#ctx0" brushRef="#br0" timeOffset="10138.94">4483 15445 12895 0,'0'0'576'0,"0"0"112"0,-1-6-560 0,1 6-128 16,0-10 0-16,1 2 0 0,-1 8 2528 0,5-8 480 16,-1 0 80-16,2 0 32 0,-1 1-1648 0,2 3-320 15,0-1-64-15,2 2 0 0,0 0-256 0,0 1-32 0,1-1-16 16,0 3 0-16,-2 0-352 0,1 2-80 0,-9-2-16 0,11 4 0 15,-2 1-128-15,-1 1-16 0,-2-1-16 0,0 2 0 16,-6-7-48-16,3 11-128 0,-1 0 192 0,-1 0-64 16,-1 0 16-16,0 0 0 0,-2-1 0 0,0 1 0 0,-1-1-16 0,-1 2-128 15,0-1 192-15,1-1-64 16,-2 0-128-16,1-1 0 0,0-2 0 0,-1 0 0 16,5-7 0-16,0 0 128 0,-4 8-128 0,4-8 0 0,0 0 128 15,0 0-128-15,0 0 0 0,0 0 128 0,0 0-128 16,0 0 0-16,0 0 144 0,0 0-144 15,0 0 128-15,0 0-128 0,6-9 128 0,1 0-128 16,0-1 0-16,1-1 144 0,1 0-144 0,1-2 0 16,1-3 128-16,1 2-128 0,0 1 0 0,0 2 0 15,-3-1 0-15,0 2 0 0,-1 1 0 0,-3 3 0 16,-5 6 0-16,6-7 128 0,-6 7-128 0,0 0 0 16,0 0 320-16,0 0-64 0,0 0 0 0,0 0 0 0,0 0-48 15,0 0-16-15,0 0 0 0,-5 8 0 0,2 0-64 0,0 1 0 16,-2 0-128-16,3 1 192 0,-1-1-192 0,1 1 128 0,-1 0-128 15,2-2 0-15,-1 1 128 0,2-1-128 16,1 1 0-16,-1-9 0 0,2 8 0 0,-2-8 128 16,4 9-128-16,0-2 0 0,-4-7 0 0,7 5 0 15,0 0 128-15,1-2-128 0,-8-3 0 0,11 0 0 16,-1 0 0-16,-1-1 0 0,0 0 0 0,-1-1 0 16,1-1 0-16,0 0 0 15,-2-1-528-15,-1-1 0 0,1 1 0 0,-1 0 0 16,0-2-688-16,-6 6-128 0,8-5-16 0,-3-1-8352 15,-5 6-1664-15</inkml:trace>
  <inkml:trace contextRef="#ctx0" brushRef="#br0" timeOffset="11922.53">8008 13129 10591 0,'0'0'464'0,"0"0"112"0,0 0-576 0,0 0 0 16,0 0 0-16,0 0 0 0,0-6 784 0,0 6 48 0,0-5 16 0,0 5 0 15,0-6-112-15,1 2-32 0,-1 4 0 16,0 0 0-16,1-6 0 0,-1 6-16 0,1-5 0 0,-1 5 0 16,0 0-112-16,0 0 0 0,0 0-16 15,0 0 0-15,0 0-96 0,0 0-16 0,0 0 0 0,0 0 0 16,0 0-160-16,0 0-32 0,0 0-16 0,0 0 0 16,0 0-80-16,0 0-16 0,0 0 0 0,0 0 0 15,-2 7-16-15,0 1 0 0,-1-1 0 0,1 2 0 0,0 2-128 0,0 1 160 16,-1 0-160-16,0 2 160 15,0 4-160-15,2 0 192 0,-1 0-192 0,0 1 192 16,-1-1-192-16,1 3 0 0,0 1 144 0,0-1-144 0,0-1 0 0,0 2 0 16,1 2 0-16,0 3 0 0,1-1 128 0,1-1-128 15,0 1 128-15,1-1-128 0,-1 2 144 0,1 1-144 0,0-1 192 0,0 1-192 16,-1-1 256-16,2 1-64 16,-1 0-16-16,-1 1 0 0,-1-1 32 0,0 0 16 15,0 2 0-15,0 0 0 0,-1-1-32 0,-1 1-16 0,-2-1 0 0,2 0 0 16,0 1-176-16,0 1 160 0,-1-2-160 0,2 1 160 15,0 0-160-15,0-2 160 0,0 0-160 0,0-2 160 16,0 1 48-16,0-1 16 0,0 2 0 0,0 0 0 16,-1 1 64-16,1-2 16 15,0 1 0-15,0-1 0 0,0 2-32 0,1 0 0 0,-3 0 0 16,1 0 0-16,-1-1-16 0,1 1-16 0,0-1 0 16,0-2 0-16,0-1-48 0,-1 2 0 0,1 0 0 0,1 2 0 15,1 0-64-15,0 0-128 0,0-1 176 16,0 9-176-16,1-2 208 0,0-2-64 0,-1 0-16 0,1-3 0 0,0-2-128 15,1 0 160-15,-2-1-160 0,1-1 160 16,1-3-160-16,-1 1 160 0,-1 1-160 16,0 1 160-16,1-1-160 0,-1-2 192 0,0-1-192 15,0-1 192-15,0-1-32 0,0-2 0 0,0 1 0 0,0 0 0 16,-1-2-16-16,1 0 0 0,-1-2 0 0,1-1 0 0,1-1-144 16,-1-1 192-16,0-1-192 15,0-2 192-15,0-9-192 0,-1 10 160 0,-1-2-160 0,2-8 160 0,0 0-160 0,0 0 0 16,-3 7 0-16,3-7 0 31,0 0-352-31,0 0-160 0,0 0-16 0,0 0-16 0,0 0-752 0,-4-6-160 0,0-2-16 0,-1-3-7760 16,2-1-1552-16</inkml:trace>
  <inkml:trace contextRef="#ctx0" brushRef="#br0" timeOffset="12703.12">8041 13134 2751 0,'0'0'256'0,"0"0"-256"0,0 0 0 0,0 0 0 0,0 0 2032 0,0 0 352 16,0 0 80-16,0 0 16 0,0 0-1392 0,-5 1-256 15,5-1-64-15,-5 1-16 0,5-1-96 0,0 0-16 16,0 0 0-16,0 0 0 0,0 0-96 0,0 0-32 16,0 0 0-16,0 0 0 0,0 0-96 0,0 0-32 15,0 0 0-15,0 0 0 0,0 0 48 0,0 0 0 16,0 0 0-16,8-1 0 0,0 0-128 0,2 0-32 16,0-1 0-16,2-1 0 0,1 0-16 0,2 1 0 15,0 0 0-15,2 1 0 0,1 0-16 0,0 0-16 16,2-2 0-16,0 1 0 0,0 0-48 0,2 0-16 0,2 0 0 15,0-1 0-15,-1 1-160 0,0 1 160 0,0 0-160 0,-1 0 160 0,-2-1-160 16,0 1 0-16,-2 1 0 16,-1-1 128-16,-1-2-128 0,-2 2 0 0,0-1 0 0,0 0 128 0,-2 0-128 15,1-1 0 1,-3 1 0-16,1-1 128 0,-1 1-128 0,-2 0 0 0,0 0 0 0,-1 1 128 0,1-1-128 16,-8 2 0-16,6-1 0 15,-6 1 0-15,6-2 0 0,-6 2 128 16,0 0-128-16,7-1 0 0,-7 1 0 0,6 0 0 0,-6 0 0 0,0 0 0 15,7 2 0-15,-7-2 0 0,0 0-192 0,7 3 192 0,-7-3-320 0,6 5 64 16,-6-5 16-16,9 4 0 31,-9-4-240-31,8 4-48 0,-8-4-16 0,0 0 0 0,8 6-688 0,-8-6-144 16,0 0-32-16,10 4-7168 0</inkml:trace>
  <inkml:trace contextRef="#ctx0" brushRef="#br0" timeOffset="13405.52">8730 13103 4607 0,'0'0'400'0,"0"0"-400"16,0 0 0-16,0 0 0 0,0 0 2256 0,0 0 368 16,0 0 80-16,0 0 16 0,0 0-880 0,0 0-176 15,0 0-48-15,0 0 0 0,0 0-496 0,0 0-96 16,0 0-32-16,0 0 0 0,-1-5-272 0,1 5-48 0,0 0-16 0,0 0 0 16,0 0-208-16,0 0-32 0,0 0-16 15,0 0 0-15,0 0-400 0,0 0 0 0,0 0 0 0,0 0 0 0,0 0 192 0,0 0-32 31,0 0-16-31,0 0 0 0,0 0-16 0,0 0-128 0,0 8 192 0,0 0-64 16,0-2 32-16,0 2 0 16,0 1 0-16,0 1 0 0,0 0 32 0,0 1 0 15,0 2 0-15,0 2 0 0,-1-2-48 0,0 1 0 0,0 1 0 0,1 0 0 16,-1 0-16-16,1 2 0 0,-1 0 0 0,1 1 0 0,-1 0 0 16,0 0-128-16,0 1 192 15,1 1-64-15,0 1 0 0,1 1 0 0,-1 2 0 16,0 0 0-16,0-1 0 0,0 1 0 0,-1 1 0 0,1 0 0 15,-2 1-128-15,0 1 128 0,1-1-128 0,0 1 128 16,-1-2-128-16,0 0 0 0,-1-1 144 0,2 1-144 0,0-2 0 16,0 1 144-16,0 1-144 0,0 0 0 15,1 0 160-15,0-1-160 0,0 0 128 0,1 0-128 16,0 2 128-16,0-1-128 0,0 0 0 0,0 10 128 16,1-4-128-16,-2-1 0 0,0 0 144 0,0-3-144 15,-2-2 0-15,2 2 128 0,-1-1-128 0,0 1 0 16,0-1 0-16,0 0 0 0,0 0 0 0,0-2 128 0,0-1-128 0,0 1 0 15,0 1 0-15,-1 1 128 0,1-1-128 0,0-1 0 16,0-2 0-16,1 1 0 0,-1 0 160 0,1 1-32 16,-1-4-128-16,1 1 192 0,0 1-192 0,0 0 176 15,0 1-176-15,0-1 160 0,0-1-160 0,0 1 128 16,-1 1-128-16,0 1 128 0,0 0-128 0,0-1 128 16,-1 1-128-16,1 1 128 0,0 0-128 0,0-1 0 15,1 0 0-15,-2 0 0 0,1-1 128 0,0 0-128 16,0-1 0-16,1 0 128 0,-1 0-128 0,-1 0 0 15,1 0 144-15,-1 0-144 0,1 0 0 0,1 0 144 16,0-2-144-16,0 0 0 0,0-1 192 0,0-1-64 0,0 1 0 0,0 0-128 16,0 1 160-16,1-3-160 0,0 0 128 0,-1-2-128 15,0-1 128-15,0 1-128 0,0-1 0 0,0-1 128 16,1-2-128-16,0 0 160 0,-1 1-160 0,2-2 160 0,-2-10-160 16,1 11 0-16,-1-2 144 0,0-9-144 15,0 0 0-15,1 10 144 0,-1-10-144 0,0 0 0 16,0 0 0-16,-1 10 0 0,1-10 0 0,0 0 0 15,0 0-608-15,0 0-128 0,-4 7-32 0,4-7 0 16,0 0-2352-16,-6 4-464 0</inkml:trace>
  <inkml:trace contextRef="#ctx0" brushRef="#br0" timeOffset="14025.83">8012 15653 8287 0,'0'0'736'0,"0"0"-592"0,0 0-144 0,0 0 0 0,0 0 1728 0,0 0 320 15,0 0 64-15,0 0 16 16,0 0-688-16,0 0-144 0,0 0-16 0,0 0-16 16,-5-3-400-16,5 3-80 0,0 0-16 0,0 0 0 0,0 0-272 15,0 0-64-15,0 0-16 0,0 0 0 0,0 0-32 16,0 0 0-16,0 0 0 0,10-1 0 16,-1-1 64-16,1 0 0 0,1 1 0 0,1 0 0 0,2 0 0 0,1 0 0 15,-1-1 0-15,3 0 0 16,2-1-80-16,0 1-16 0,2-1 0 0,2 2 0 15,2 0-32-15,1 0-16 0,1 0 0 0,2-1 0 0,1 1-144 0,-2 1-32 16,1-1 0-16,-2 0 0 0,-1-1-128 16,-2 0 0-16,-2 0 0 0,0 0 128 0,-1 0-128 15,0 1 0-15,-3 0 0 0,1 0 0 0,0 0 128 16,-2 0-128-16,0 0 128 0,-2 0-128 0,-1 1 128 0,-2 0-128 16,-1 0 0-16,-1-2 128 0,-10 2-128 0,9-1 0 15,0 0 144-15,-9 1-144 0,0 0 0 0,0 0 144 16,0 0-144-16,0 0 0 0,0 0-128 0,0 0-144 0,0 0-32 15,0 0 0 1,0 0-2048-16,0 0-400 0,0 0-96 0</inkml:trace>
  <inkml:trace contextRef="#ctx0" brushRef="#br0" timeOffset="16483.43">8809 13546 4607 0,'0'0'400'0,"0"0"-400"16,0 0 0-16,0 0 0 0,-5-3 1792 0,5 3 288 15,0 0 48-15,-4-2 16 0,-2 0-640 0,1 0-128 0,0 0-32 0,5 2 0 0,-4-3-384 0,4 3-96 16,-4-2-16-16,-1 0 0 15,2-1-160-15,3 3-48 0,0 0 0 0,0 0 0 0,-5-1-176 0,5 1-32 16,-4-3-16-16,4 3 0 0,0 0 0 0,0 0 0 16,0 0 0-16,0 0 0 0,0 0-16 0,0 0 0 15,0 0 0-15,0 0 0 0,0 0-176 0,0 0-32 16,0 0-16-16,0 0 0 0,0 0-32 0,0 0 0 16,7-2 0-16,0 1 0 0,1 0-144 0,-1 0 160 15,1 0-160-15,3 1 160 0,2 0-160 0,0 0 0 16,3 0 0-16,1 0 128 0,-1 0-128 0,3 1 0 15,2-1 0-15,2 0 0 0,3 0 0 0,3 1 0 0,1 0 0 0,5 0 0 16,2 0 0-16,5 0 0 0,3 2-144 16,-1-1 144-16,-1-1 0 0,0 0 0 15,-1 0 0-15,-2 0 0 0,1 0 0 0,-1 0 0 0,-2-1 0 0,0 1 0 16,-1 1 0-16,-1-2 0 0,-2 0 0 0,-2 0 0 16,-1 0 0-16,-4 0 0 0,-4 1 128 0,-2-1-128 15,-3-1 0-15,-1-1 0 16,-3 1 0-16,-1 0 0 0,-2 0 128 0,-1 0-128 0,0 0 0 0,-2 0 0 15,-8 1 128-15,0 0-128 0,0 0 0 0,0 0 0 0,0 0 128 0,0 0-128 16,0 0 0-16,0 0 144 16,0 0-144-16,0 0-272 0,0 0 64 0,0 0 16 31,0 0-384-31,0 0-64 0,0 0 0 0,0 0-16 0,-6-1-416 0,6 1-80 0,-5-1 0 0,5 1-16 16,-7 0-576-16,7 0-112 15,0 0-32-15,-8-3-5872 0</inkml:trace>
  <inkml:trace contextRef="#ctx0" brushRef="#br0" timeOffset="16775">9790 13466 14159 0,'-10'-8'624'0,"4"4"144"0,0 0-624 0,-1-2-144 0,1 1 0 0,-2-1 0 0,-1 1 1408 0,1-1 256 0,0 1 64 0,0-1 0 15,1 2-272-15,2 0-48 0,-2-1-16 16,2 2 0-16,0 0-512 0,2-1-112 0,3 4 0 16,0 0-16-16,0 0-368 0,0 0-64 15,0 0 0-15,0 0-16 0,0 0-304 0,5-1 128 0,2 0-128 0,1 1 0 16,2 1 128-16,2 0-128 0,0 0 0 0,1 2 0 15,1-1 144-15,1 1-144 0,-2 0 0 0,-1 2 144 16,0-1 32-16,-1 2 0 16,-2-2 0-16,0 3 0 0,-1-1-176 0,-1 2 192 15,-3 1-192-15,0 0 192 0,-2-1-64 0,-1 1-128 0,-1 1 192 16,-1 1-64-16,-2 1 16 0,-2 0 0 0,1 0 0 0,-3 2 0 16,1 0-144-16,-4-1 0 15,0 0 144-15,-1 0-144 0,-2 1 0 0,-1-1-192 0,5 0 32 0,-5 0 0 31,1-1-352-31,1-1-80 0,1 0-16 0,1-2 0 16,0 0-448-16,1-1-96 0,2-3 0 0</inkml:trace>
  <inkml:trace contextRef="#ctx0" brushRef="#br0" timeOffset="17257.97">10504 13438 17615 0,'0'0'768'0,"0"0"192"0,-3-5-768 0,1 1-192 16,-1 0 0-16,3 4 0 0,-2-5 1280 0,0 2 240 16,-1-2 32-16,3 5 16 0,0 0-160 0,0 0-48 15,0 0 0-15,0 0 0 0,0 0-400 0,0 0-96 16,0 0-16-16,0 0 0 0,0 0-336 0,0 0-64 15,0 0 0-15,0 0-16 0,0 7-16 0,0 1 0 16,0 2 0-16,1 0 0 0,1-1-112 0,-1 4-32 16,-1 0 0-16,1 0 0 0,0 1-96 0,0 1-32 0,-1-1 0 0,1 1 0 15,-1 2-144-15,1-2 0 0,0 1 144 0,0-1-144 16,0 0 0-16,-1 0 0 0,-1 0 0 0,1-2 0 16,0-1 0-16,-1-1 0 0,-1 0-192 0,0-1 64 31,0 1-480-31,-1-2-96 0,0-1 0 0,0-2-16 15,0 0-736-15,-1-1-144 0,4-5-16 0,0 0-7168 0,-4 3-1440 0</inkml:trace>
  <inkml:trace contextRef="#ctx0" brushRef="#br0" timeOffset="17570.05">10500 13475 17615 0,'4'-21'768'0,"-3"12"192"0,1 0-768 0,1-2-192 16,1 0 0-16,-1 0 0 0,2-2 1280 0,0 2 240 15,0-1 32-15,3 0 16 0,2 1-176 0,0 1-48 16,1-1 0-16,0 1 0 0,1 2-288 0,0 1-64 0,-1 2-16 0,0 0 0 16,1 1-208-16,-1 0-64 15,1 2 0-15,-2 1 0 0,0 2-208 0,-1 1-48 16,-2 1-16-16,0 1 0 0,-3 2-192 0,0 1-48 0,-1 1 0 0,-3 1 0 16,-1 2-64-16,-1 0-128 0,-3 1 176 0,-1 0-176 15,-3 0 192-15,-1 0-64 0,-2 0 0 16,1 0-128-16,0-1 0 0,0-1 0 0,-1 1 0 0,0-1 0 15,-1-2 0-15,-1 0 0 0,1-3 0 0,1 2 0 16,0-1 0-16,1 0 0 0,-2-3 0 0,1 1 0 31,1 1-336-31,1-2-176 0,-1-1-48 0,1 1 0 16,1-2-1936-16,0 1-384 0,2 0-64 0</inkml:trace>
  <inkml:trace contextRef="#ctx0" brushRef="#br0" timeOffset="18585.16">8769 15083 6447 0,'0'0'272'0,"-8"1"80"15,8-1-352-15,-7 0 0 0,0-2 0 0,7 2 0 0,-8-1 2752 0,8 1 496 16,-6 0 80-16,6 0 32 0,0 0-1504 0,0 0-288 15,0 0-64-15,0 0-16 0,0 0-448 0,0 0-80 16,0 0-32-16,0 0 0 0,0 0-352 0,0 0-80 16,8 0-16-16,3 2 0 0,2-1-112 0,1 1-32 15,1-2 0-15,4 0 0 0,1 0-32 0,2 0-16 16,1-2 0-16,1 2 0 0,0-2 32 0,3 0 0 16,2 0 0-16,0 1 0 0,2-1 0 0,3 0 16 15,2 2 0-15,0 0 0 0,2-1-112 0,-1 0-32 16,1 0 0-16,-2-1 0 0,-4-1-32 0,-1 0-16 15,-3 0 0-15,0 1 0 0,-2-1-144 0,-1 0 0 0,-1 1 144 0,-1 0-144 16,-4 1 0-16,0 0 128 16,-3 0-128-16,-2 1 0 0,-2 0 0 0,-2 0 144 0,-10 0-144 15,9 0 0-15,-9 0 176 0,0 0-176 16,0 0 160-16,0 0-160 0,0 0 0 0,0 0 128 16,0 0-128-16,0 0 0 0,0 0 0 0,0 0 0 0,-6-7-144 0,1 2 144 15,-3 0-224-15,-1 2 48 0,0 0 16 0,-1-1 0 16,-1 2-32-16,0-1-16 0,-1-2 0 0,1 2 0 0,-1-1 64 15,1 0 16-15,1 0 0 0,2 0 0 0,0-2 128 16,1 2 0-16,1-1 0 0,6 5 0 0,-6-5 0 16,6 5 0-16,-2-8 0 0,2 8 128 0,3-8-128 15,2 3 144-15,1 1-144 0,-6 4 160 0,7-5-160 0,1 3 0 16,0 0 144-16,1 1-144 0,1 1 128 16,0 0-128-16,0 0 128 0,0 2-128 0,-1 0 192 0,-1 1-48 15,1 1 0-15,0 0 0 0,0 2-16 0,-3 0-128 16,2 1 192-16,-1 0-64 0,-3 2 0 0,-1 1-128 15,0-1 192-15,-2 1-64 0,-2 0-128 0,-2 0 192 16,-1 0-192-16,-3-1 192 16,0 1-192-16,-2 2 0 0,-1 1 0 0,-1 0 0 0,-1-1-224 0,1 1-128 0,0-3-32 0,1 0 0 31,0-1-528-31,2-2-112 0,2 1-32 0,1-1-8608 16,5-7-1712-16</inkml:trace>
  <inkml:trace contextRef="#ctx0" brushRef="#br0" timeOffset="18981.54">10499 14850 7359 0,'0'0'320'0,"0"0"80"0,-3-5-400 0,3 5 0 0,-4-6 0 0,4 6 0 16,0 0 3808-16,0 0 672 16,-8-2 144-16,8 2 32 0,0 0-2672 0,-7 3-512 15,7-3-128-15,-4 8 0 0,-1 2 208 0,3 1 48 16,0 0 16-16,1 1 0 15,1 1-1856-15,1 4-368 0,0-1-80 0,2 2-16 0,0 0 704 0,-1 1 256 16,-1 0-16-16,1 0 0 0,0 0-80 0,1 0-16 0,-2 0 0 0,0-2 0 0,0-1-144 0,-1-1 0 16,0-2 0-16,1 1 128 0,0-3-128 0,-1-2 0 31,0-9 0-31,1 10 0 0,-1-1-352 0,0-9-96 0,1 9-32 0,-1-9 0 31,0 0-1760-31,0 0-336 0,0 0-80 0</inkml:trace>
  <inkml:trace contextRef="#ctx0" brushRef="#br0" timeOffset="19228.71">10457 14903 22111 0,'3'-9'1968'0,"-1"-2"-1584"0,0-3-384 0,2 1 0 16,1 1 1088-16,1 1 144 0,1 0 32 0,2 0 0 15,1-2-320-15,0 4-64 0,1 0-16 0,-1 4 0 0,3 0-320 0,1 0-64 16,1 1-16-16,1 1 0 15,-1 1-176-15,1 0-32 0,-1 1-16 0,0 2 0 0,0-1-240 16,-3 3 0-16,-2-1 0 0,-1 1 0 0,-2 0 0 0,0 2 0 16,-2 0 0-16,1 4-160 15,-3 0-448 1,-1 0-96-16,-2-9 0 0,1 9-8384 0,-2 2-1664 0</inkml:trace>
  <inkml:trace contextRef="#ctx0" brushRef="#br0" timeOffset="19422.54">10484 15079 25791 0,'0'0'1152'0,"0"0"224"0,0 0-1104 0,0 0-272 16,0 0 0-16,0 0 0 0,0 0 912 0,0 0 128 16,0 0 32-16,0 0 0 0,0 0-304 0,11-1-48 15,1 1-16-15,1-1 0 0,1 0-352 0,2 1-80 16,1 0-16-16,1 0 0 0,0-1-256 0,0-1 160 15,1 1-160-15,1 0 128 16,-1 0-480-16,-2-1-96 0,-1 1-32 0,-2 0 0 16,-1 0-1888-16,0 1-384 0,-2 0-80 0</inkml:trace>
  <inkml:trace contextRef="#ctx0" brushRef="#br0" timeOffset="19740.3">10792 15172 19807 0,'0'0'880'0,"0"0"176"0,0 0-848 0,0 0-208 0,0 0 0 0,0 0 0 16,0 0 880-16,0 0 128 0,0 0 16 0,-7-2 16 16,7 2-96-16,-7-1-32 0,7 1 0 0,-8 0 0 0,8 0-96 15,-8 3-32-15,8-3 0 0,-8 5 0 16,2-1-160-16,0 2-48 0,1-1 0 0,-1 2 0 15,1-1-144-15,0 3-48 0,0 1 0 0,1 1 0 0,0-1-192 16,2 1-64-16,1 1 0 0,-1 0 0 0,1 0 0 0,1-1 0 16,3-1 0-16,-1 0 0 0,1-1-128 0,2-1 128 15,0-1-128-15,2 0 128 0,0 0-128 0,1-2 0 16,2-2 0-16,1 0 0 16,1-2-352-16,2 0-160 0,2-1-16 0,1-1-16 15,-2-3-1808-15,1 1-352 0,1 0-80 0,-2-2-16 0</inkml:trace>
  <inkml:trace contextRef="#ctx0" brushRef="#br0" timeOffset="19977.52">11085 15193 9215 0,'0'0'816'0,"-6"-4"-656"0,6 4-160 0,-7-4 0 0,2-3 3632 16,-1 4 688 0,6 3 144-16,0 0 16 0,-6-4-2384 0,6 4-496 0,0 0-80 0,0 0-32 0,0 0-640 0,-8 5-128 15,3 0-16-15,0 3-16 0,3 1-352 0,-2 1-64 16,1 2-16-16,1 0 0 15,1 0-128-15,0 1-128 0,0 0 144 0,1 1-144 0,0-1 128 0,0 0-128 16,0-1 0-16,1 1 144 0,1-2-144 0,0-1 0 16,-2-10 0-16,4 10 0 15,-1-1-448-15,1-3-32 0,-4-6 0 0,6 7 0 16,-6-7-704-16,0 0-144 0,0 0-16 0,7 4-7552 16,-7-4-1520-16</inkml:trace>
  <inkml:trace contextRef="#ctx0" brushRef="#br0" timeOffset="20240.6">10999 15295 2751 0,'-11'-10'128'0,"5"3"16"0,0-1-144 0,0 0 0 16,0-1 0-16,1-1 0 15,2 0 4800-15,1 2 944 0,2 8 176 0,0-7 32 0,2-1-3408 0,-2 8-688 0,6-6-144 0,3 2-32 16,1 0-944-16,2 0-192 16,3 1-32-16,-1 2-16 0,1 0-224 0,3 2-32 15,2 0-16-15,-3 0 0 0,0 0 32 0,-1 1 0 16,1 2 0-16,-2 0 0 0,-3-1 80 0,0 3 32 15,-1 3 0-15,-2-1 0 0,-2 2-16 0,-2 0 0 16,1-1 0-16,-2 0 0 0,-2 0-112 0,-1 1-32 16,-1-1 0-16,-1 1 0 0,-2 0-48 0,-1 1-16 15,-2-2 0-15,-2 0 0 0,-1-1-16 0,-4-1 0 16,-2 0 0-16,-3 1 0 0,0-1-288 0,0 1-64 0,-1 0-16 0,0-1 0 31,-3 0-1552-31,1-2-320 0,0 1-64 0,2-1-7552 16,0 1-1520-16</inkml:trace>
  <inkml:trace contextRef="#ctx0" brushRef="#br0" timeOffset="21266.07">7028 14022 3679 0,'0'0'320'0,"0"0"-320"16,0 0 0-16,0 0 0 0,-6-1 2048 0,1 0 320 16,-1-2 80-16,6 3 16 0,-5-1-1088 0,0 0-224 0,5 1-32 0,-4-1-16 15,-1 0-208-15,5 1-32 16,0 0-16-16,0 0 0 0,0 0-32 0,0 0-16 0,0 0 0 0,0 0 0 15,0 0-128-15,0 0-32 16,0 0 0-16,0 0 0 0,0 0-192 0,0 0-64 16,0 0 0-16,0 0 0 0,0 0-128 0,0 0-16 15,0 0-16-15,0 0 0 0,7 3 32 0,2 1 0 0,0-2 0 0,2 0 0 16,1 0 16-16,1 0 16 0,0 0 0 0,3 0 0 16,0 0-80-16,3 0-16 0,3 0 0 0,1 1 0 15,1-2-16-15,4 0-16 0,1 1 0 0,4 0 0 16,2 0-32-16,3-1 0 0,1-1 0 0,3 0 0 15,-3 0 0-15,0 0-128 0,1-1 192 0,-2-1-64 0,2 0-128 0,-4 1 0 16,2 0 144-16,-2 0-144 0,0 0 128 16,-2-1-128-16,-2 1 128 0,-2-1-128 0,-4 1 0 15,-1-1 144-15,-4 0-144 0,-3-1 0 0,-2 1 144 0,-4 0-144 16,-2 0 0-16,-2 0 144 0,-1-1-144 0,-7 3 160 16,0 0-160-16,0 0 160 0,0 0-160 0,0 0 0 15,0 0-160-15,0 0 160 16,0 0-672-16,0 0-32 0,0 0-16 0,-10 2 0 15,-1 0-496-15,0 0-80 0,0 0-32 0,-1 1-10320 0</inkml:trace>
  <inkml:trace contextRef="#ctx0" brushRef="#br0" timeOffset="21739.38">7109 13903 13823 0,'0'0'608'0,"-1"-4"128"0,1-2-592 0,-1 1-144 0,1 5 0 0,-1-6 0 16,0 1 1792-16,1 5 320 0,0 0 64 0,-3-5 0 16,3 5-1280-16,0 0-256 0,0 0-48 0,-4-2-16 0,-1 1-208 0,-2 3-48 15,-2 1-16-15,-1 3 0 0,-1 1-176 0,-2 0-128 16,-1 1 144-16,-2 1-144 0,0 1 128 0,-2 2-128 16,1 0 0-16,-1 0 0 0,4 0 0 0,-2 0 0 15,2-1 0-15,2-1 0 0,1-1 128 0,2-1-128 16,-1-3 0-16,4-1 0 0,0 1 448 0,6-5-16 15,0 0 0-15,0 0 0 0,0 0 144 0,0 0 48 0,0 0 0 0,6 5 0 16,0 0-256-16,2-1-48 0,2 1-16 0,1-1 0 16,1 0-176-16,2 1-128 0,3-1 192 0,-2 2-192 15,2 0 0-15,0-1 0 0,1-1 0 0,-1 0 0 16,2 0 0-16,-3-1 0 0,-1-1 0 0,5 2 0 16,-4-1-608-16,0 0-176 0,-1 0-48 0,-4 0-11920 15</inkml:trace>
  <inkml:trace contextRef="#ctx0" brushRef="#br0" timeOffset="22213.35">6624 14362 21823 0,'0'0'960'0,"0"0"208"0,0 0-928 0,0 0-240 16,-2-5 0-16,2 5 0 0,0 0 1152 0,0 0 192 15,0 0 48-15,0 0 0 0,0 0-464 0,-4 6-96 0,3 0 0 16,1 3-16-16,-1 1-416 0,1 2-80 16,0 1 0-16,1 3-16 0,2-2-176 0,0 2-128 0,-1 0 144 0,0 3-144 0,2-1 128 0,-1 1-128 15,0 0 0-15,0 0 144 0,1-3-144 16,-1 1 0-16,1-1 0 0,1 2 0 0,-2-4 0 0,0-1 0 15,2-1 0-15,-3-1 0 0,1-1-160 0,1-1-64 16,-2-2-16-16,-2-7 0 16,3 8-496-16,-3-8-96 0,0 0-32 0,0 0 0 15,0 0-480-15,0 0-112 0,0 0-16 0,0 0 0 32,5-6-1872-32,-3-2-384 0</inkml:trace>
  <inkml:trace contextRef="#ctx0" brushRef="#br0" timeOffset="22409.74">6657 14584 4607 0,'-4'-13'400'0,"2"6"-400"0,0-3 0 0,0-1 0 31,-1 0 2256-31,2-1 368 0,0 0 80 0,-1 0 16 0,2 0-736 0,0 0-128 16,0-1-48-16,3 0 0 0,-1 1-416 0,1 0-96 0,0 1-16 0,2 1 0 31,-2 0-400-31,3 1-96 0,-1-1-16 0,2 0 0 0,0 2-80 0,2 1-32 16,1 1 0-16,0 0 0 0,-1 1-80 0,1 0-32 16,0 1 0-16,0 2 0 0,-2-1-336 0,1 1-64 15,-1 2-16-15,-3 3 0 0,-5-3-128 0,7 3 0 16,-7-3 0-16,7 8 0 15,-7-8-352-15,5 12-160 0,-4 0-16 0,-1-1-16 16,-1-2-2112-16,-3 1-416 0,-4 5-96 0,-2 3-16 0</inkml:trace>
  <inkml:trace contextRef="#ctx0" brushRef="#br0" timeOffset="22613.12">6636 14581 21183 0,'0'0'944'0,"0"0"192"0,0 0-912 0,0 0-224 15,0 0 0-15,0 0 0 0,0 0 1504 0,0 0 256 16,0 0 48-16,0 0 16 0,0 0-864 0,0 0-160 16,7-1-32-16,1-1-16 0,2 1-416 0,1 0-80 15,1-1 0-15,2 0-16 0,-1 0-240 0,1 1 0 0,0-2 128 0,1 2-128 16,-1-1-144-16,0 1-80 0,1-1-16 0,4 1 0 31,-1 1-2128-31,-1 0-416 0,-3 0-96 0</inkml:trace>
  <inkml:trace contextRef="#ctx0" brushRef="#br0" timeOffset="22820.85">6992 14648 25679 0,'0'0'1136'0,"0"0"240"0,0 0-1104 15,0 0-272-15,-5 6 0 0,2 0 0 0,0-1 720 0,1 2 96 16,0 1 16-16,1 0 0 0,0 2-64 0,1 0 0 15,0 0 0-15,0 1 0 0,0 0-448 0,0 1-80 16,0-1-32-16,1 1 0 0,-1 0-208 0,2 1 0 16,-1-1 128-16,0-1-128 0,0 0-256 0,1-3-112 15,-2 2-16-15,2 4 0 16,0-5-2240-16,-2-9-448 0</inkml:trace>
  <inkml:trace contextRef="#ctx0" brushRef="#br0" timeOffset="23315.98">7009 14736 16575 0,'0'0'1472'0,"0"0"-1168"0,-2-5-304 0,1 0 0 0,1 5 2304 0,1-6 416 16,-1 6 80-16,3-6 16 15,-1 0-1536-15,3 1-288 0,0 0-64 0,2 2-16 0,0 1-464 0,1 2-112 16,1-1-16-16,-1 1 0 0,-2 1-144 15,-6-1-48-15,7 3 0 0,-2 2 0 0,0-1-128 16,-1 1 0-16,-4-5 144 0,1 8-144 0,-2 0 128 0,0 1-128 16,-1 1 128-16,-1-1-128 0,-3 1 0 15,1 1 144-15,-2 0-144 0,-1-1 0 0,1-2 192 0,-1 0-64 16,1-2 0-16,2 0-128 0,-1-1 384 0,2 0-16 16,-1-3-16-16,5-2 0 0,0 0 32 0,0 0 16 15,0 0 0-15,0 0 0 0,0 0-160 0,0 0-48 16,5 5 0-16,-1 1 0 0,2-2-192 0,0 0 144 0,2 0-144 0,1-1 128 15,0-1-128-15,-1 2 0 0,1-1 0 16,0 0 128-16,0 1-128 0,0-1 128 16,-1 0-128-16,1 1 128 0,0-1 128 0,-1 0 32 0,-1 0 0 0,0 1 0 15,-7-4 96-15,7 3 32 16,-7-3 0-16,5 4 0 0,-5-4-128 0,0 0-32 0,0 0 0 16,1 7 0-16,-1-7-48 0,-2 7-16 0,0-2 0 15,-1 0 0-15,-2-1-48 0,0 0-16 0,-2 1 0 0,0-1 0 0,0 1-128 0,-2-1 0 16,1 0 0-1,-1 0 128-15,2-1-128 0,-4 0 0 0,0 2 0 0,2-2 0 0,-1 0-352 16,2 1 0-16,1-2 0 0,-3 0 0 31,2-1-1344-31,8-1-272 0,0 0-48 0,0 0-8592 0,0 0-1712 16</inkml:trace>
  <inkml:trace contextRef="#ctx0" brushRef="#br0" timeOffset="23879.82">7528 14723 22687 0,'0'0'1008'0,"0"0"208"0,0 0-976 0,3-6-240 16,-3 6 0-16,4-4 0 0,-4 4 816 0,0 0 112 15,0 0 32-15,4-5 0 0,-4 5-624 0,0 0-112 0,0 0-32 0,0 0 0 16,0 0-32-16,0 0-16 0,0 0 0 0,0 0 0 0,0 0 208 0,0 0 32 15,0 0 16 1,0 0 0-16,0 0 160 0,0 0 16 16,0 0 16-16,0 0 0 0,0 0-64 0,0 0-16 15,0 0 0-15,0 0 0 0,0 0-176 0,0 0-32 16,0 0-16-16,0 0 0 0,0 0-128 0,0 0-32 16,0 0 0-16,0 0 0 0,0 0-128 0,0 0 0 15,0 0 144-15,0 0-144 0,0 0 0 0,0 0 144 16,0 0-144-16,0 0 0 0,0 0 144 0,0 0-144 15,0 0 0-15,0 0 144 0,0 0 32 0,0 0 0 16,0 0 0-16,0 0 0 0,-5-1 80 0,-1 0 0 0,1 1 16 0,-1 0 0 16,0 1-16-16,-1 1 0 0,0 1 0 0,0-1 0 15,-2 0-64-15,1 1 0 16,2 2-16-16,0-1 0 0,-2 0-176 0,3 2 128 16,2-1-128-16,-1 2 128 0,0-1-128 0,2 0 0 0,1 1 0 0,-1 0 0 15,2 1 0-15,3 0 0 0,-1-2 0 0,1 1 0 16,2-1 0-16,0-1 0 0,2-1 0 0,1 1 0 15,2-2 0-15,1-1 0 0,0 1 0 0,0-2 0 16,0-1 0-16,1-1 0 0,1-1 0 0,-1 1 128 0,0-1-128 16,-1 0 0-16,0 0 0 0,0 0 0 15,-2-2 128-15,0 1-128 0,0-1 0 0,-1-1 128 0,-3 2-128 0,-5 3 0 16,5-3 0-16,-5 3 0 0,0 0 0 0,0 0 0 16,0 0 0-16,0 0-176 15,4-7-464-15,-4 7-112 0,0 0-16 0,0 0 0 16,0 0-1792-16,0 0-384 0,0 0-64 0</inkml:trace>
  <inkml:trace contextRef="#ctx0" brushRef="#br0" timeOffset="26033.12">14704 13034 8287 0,'0'0'368'0,"0"0"80"0,0 0-448 0,0 0 0 0,1-4 0 0,-1 4 0 16,2-5 624-16,-2 5 32 0,2-5 16 16,-1 0 0-16,-1 5 112 0,2-4 32 0,-2 4 0 0,0 0 0 15,1-4-176-15,-1 4-16 16,3-5-16-16,-3 5 0 0,0 0-96 0,0 0 0 16,3-4-16-16,-3 4 0 0,0 0-112 0,0 0-32 15,0 0 0-15,0 0 0 0,0 0 80 0,0 0 16 0,0 0 0 0,0 0 0 16,5-2-48-16,-5 2 0 0,0 0 0 0,0 0 0 15,0 0-144-15,0 0-48 16,0 0 0-16,0 0 0 0,4 7-32 0,-2 0-16 0,0-1 0 0,-1 2 0 16,-1 1-16-16,0 0 0 0,0 1 0 0,0 0 0 0,0 1-144 0,0 0 192 15,-1 1-192-15,1 1 192 16,0 1-16-16,0 2 0 0,0 1 0 0,0 3 0 16,0 0 64-16,0 1 16 0,0 0 0 0,0 1 0 0,0 0-48 15,0 0 0-15,0 0 0 0,0 1 0 0,-1 0-16 0,0 1-16 16,0 2 0-16,0 2 0 0,1-1-176 15,0 1 0-15,-1-1 144 0,1 3-144 16,-1 0 0-16,1-1 128 0,-2-1-128 0,1 1 0 0,1-1 128 16,0 0-128-16,0-2 128 0,0 0-128 0,0 0 160 15,0 0-32-15,0 2-128 0,1-1 192 0,1 0-16 16,-1-1-16-16,0 0 0 0,0 1 0 16,0-1 16-16,0 2 0 0,0-1 0 0,0 0 0 0,-1-1-16 15,1 0 0-15,0 1 0 0,-1-2 0 0,0 0-160 16,0 1 160-16,0 1-160 0,-1 0 160 15,0 0-160-15,1 1 160 0,-1-2-160 0,-1 11 160 0,-1-4-160 0,-1 0 128 0,1-2-128 16,0-2 128-16,-1-3-128 0,1 1 160 16,1-1-160-16,1 0 160 0,-1-1-160 0,1-1 0 15,-1 0 0-15,2 1 0 0,0 2 0 0,0-1 128 16,2 0-128-16,-1 2 0 0,1-1 192 0,-1 1-32 16,-1-1-16-16,0 2 0 0,1 0 64 0,0-2 16 15,-1 1 0-15,0 0 0 0,-1 1-64 0,0-2-16 0,0 0 0 16,1 0 0-16,-5 1 0 0,4-1 0 0,-2 1 0 0,2-2 0 15,1-2-144-15,0 1 160 16,-1 0-160-16,1 0 160 0,1 0-160 0,1-1 192 0,0-2-192 16,1 0 192-16,-3-2-32 0,3 0 0 0,-2-1 0 0,1 0 0 15,-2-3-16-15,1 0 0 0,1-3 0 0,1 0 0 16,-2 0-16-16,0-1-128 0,0 0 192 16,1-2-64-16,-1-1-128 0,-1-9 128 15,-1 10-128-15,1-10 128 0,0 0-128 0,0 0 0 16,2 9 144-16,-2-9-144 0,0 0-224 0,0 0-112 15,0 0-32-15,0 0 0 16,0 0-624-16,3-7-128 0,-2-2-32 0,0-1-8400 0,0-1-1696 0</inkml:trace>
  <inkml:trace contextRef="#ctx0" brushRef="#br0" timeOffset="38520.37">15024 13111 1839 0,'0'0'160'0,"0"0"-160"16,0 0 0-16,0 0 0 0,3-5 1840 0,-1-1 336 16,-1 1 64-16,-1 5 0 0,2-6-1040 0,1 1-224 0,-1-1-32 0,-1 1-16 0,1-1-80 0,-2 6-16 0,2-5 0 0,1 0 0 31,-1 1-112-31,-2 4-16 0,0 0-16 0,2-5 0 15,-2 5-48-15,0 0-16 0,0 0 0 0,0 0 0 16,0 0-80-16,0 0-16 0,0 0 0 0,-3 6 0 16,-2 2-144-16,1 1-48 0,-3 2 0 0,1 3 0 0,-2 1-128 0,0 3-16 15,1 1-16-15,-3 2 0 16,0 1-176-16,0 1 0 0,-1 2 0 0,0 0 128 0,-1 1-128 16,1 1 0-16,0-2 0 0,-4 10 0 15,4-4-464-15,2-2-32 0,1-6 0 0,0-2 0 16,2-3-640-16,1-1-128 0,2-3-16 0,0-1-16 15,-1-1-48-15,3-2-16 0</inkml:trace>
  <inkml:trace contextRef="#ctx0" brushRef="#br0" timeOffset="38722.24">15001 13514 2751 0,'0'0'256'0,"4"-5"-256"16,1 2 0-16,1 0 0 0,-6 3 2432 0,0 0 448 15,0 0 96-15,0 0 16 0,0 0-1072 0,0 0-224 16,0 0-32-16,1 6-16 0,-3 3-416 0,-1 2-80 0,-3 0 0 15,1 3-16-15,-4 2-624 0,0 2-112 0,0 3-16 0,0 0-16 16,-1 1-240-16,-1 0-128 0,0 1 160 16,0 2-160-16,0 0 176 0,3 1-176 0,-3 0 192 0,1 0-192 0,0 1 128 0,-2 1-128 15,1-1 0-15,-5 11 0 16,3-6-512 0,1-3-144-16,1-1-48 0,4-8-6448 0,2 1-1296 0</inkml:trace>
  <inkml:trace contextRef="#ctx0" brushRef="#br0" timeOffset="38928.6">15037 14049 8287 0,'0'0'736'0,"-5"6"-592"16,0 2-144-16,-2 0 0 0,2 3 2256 0,-3 1 432 16,-1 3 64-16,-1 1 32 0,1 2-1872 0,0 2-368 15,-2 1-80-15,1 1-16 0,0 1 0 0,-2 0-16 0,2 0 0 0,0 2 0 16,0-1-192-16,0 2-48 15,0 0 0-15,2 0 0 0,-2 2-192 0,2-2 0 16,0 1 128-16,-2 9-128 16,3-3-320-16,-1-4-128 0,0-6 0 0,4-9-5888 0,1 0-1152 0</inkml:trace>
  <inkml:trace contextRef="#ctx0" brushRef="#br0" timeOffset="39109.08">14937 14650 15711 0,'-7'11'704'0,"4"-4"128"0,-3 0-656 0,1 4-176 0,-2 1 0 0,1 3 0 0,-2-1 192 0,0 2 0 16,1 2 0-16,0 1 0 15,0-2-192-15,1 1 160 0,-1 0-160 0,2-1 160 16,-1 0-160-16,2-1 0 0,2 1 0 0,-4 1 0 16,2-1 0-16,-1-1 0 0,1 1 0 0,-2 6 0 15,1-3-512 1,-1-2-128-16</inkml:trace>
  <inkml:trace contextRef="#ctx0" brushRef="#br0" timeOffset="39608.51">14584 15647 7887 0,'0'0'336'0,"0"0"96"0,-6 3-432 0</inkml:trace>
  <inkml:trace contextRef="#ctx0" brushRef="#br0" timeOffset="41122.57">13541 13782 1839 0,'0'0'0'0,"0"0"160"0,0 0-160 0,-6 0 0 0,1-1 0 0,0 0 0 15,5 1 2336-15,-5-1 432 0,1 1 96 0,-3 0 16 16,1 0-1408-16,6 0-256 0,-5 1-64 0,5-1-16 0,-7-1-176 0,2 1-48 15,5 0 0-15,0 0 0 0,-5 0-224 0,5 0-48 16,0 0-16-16,0 0 0 0,-5 1-144 0,5-1-32 16,0 0 0-16,-6 2 0 0,6-2-16 0,0 0-16 15,0 0 0-15,0 0 0 0,0 0 0 0,0 0 0 16,0 0 0-16,0 0 0 0,0 0-96 0,0 0-32 16,0 0 0-16,0 0 0 0,0 0 16 0,0 0 0 15,0 0 0-15,5 6 0 0,-5-6 16 0,8 4 16 16,-1 0 0-16,2 1 0 0,1-2-80 0,2 0 0 15,1 1-16-15,2-2 0 0,-1 0 16 0,1 1 0 16,3 0 0-16,1-1 0 0,0-1-96 0,3 1-16 0,3 0 0 0,1 0 0 16,3 0-16-16,1-1-128 0,3-1 192 0,0 0-64 15,-1-1-128-15,1-1 160 0,2 1-160 16,0 0 160-16,-1 0-160 0,0 0 0 16,1 0 0-16,3 0 128 0,1 1-128 0,3 0 0 0,0-1 144 0,-2 0-144 15,-1 0 128-15,-5-1-128 0,-1 1 160 16,-1 0-160-16,-3 0 128 0,-2 0-128 0,-1 0 0 0,-2 0 144 15,0 0-144-15,-4 1 0 0,0 0 0 0,0 0 0 0,-1 0 0 16,-2 0 0-16,0 1 0 0,-2 0 0 16,-3-1 0-16,-2 1 128 0,-1-1-128 0,0 0 0 0,-5 0 0 15,-4 0 128-15,0 0-128 0,0 0 0 0,0 0 0 0,0 0 0 16,0 0 0-16,0 0 0 0,0 0 0 0,0 0 0 16,0 0 0-16,0 0-176 15,0 0-384-15,-2 7-80 0,-2-2 0 0,-2 0-16 16,-2-2-2000-16,0 0-400 0,-2 0-80 0</inkml:trace>
  <inkml:trace contextRef="#ctx0" brushRef="#br0" timeOffset="41661.75">13599 13691 7359 0,'0'0'656'0,"0"0"-528"16,0 0-128-16,1-6 0 0,1 2 1344 0,-2 4 256 16,3-6 32-16,-2 2 16 0,0 0-128 0,-1 4-32 15,0 0 0-15,0 0 0 16,0-6-608-16,0 6-128 0,0 0-32 0,0 0 0 0,-6-1-96 16,1 2-32-16,-2 1 0 0,1 2 0 15,-5 0-304-15,1 1-64 0,-1 2-16 0,0 1 0 16,-1-1-16-16,0 2-16 0,-1-1 0 0,2 1 0 0,0 1-176 0,0 0 0 15,0-1 0-15,2 1 0 0,-1 0 0 0,0-1 0 16,1 0 0-16,2-1 128 0,3-2 16 0,1 1 0 0,3-7 0 16,0 0 0-16,0 0 368 0,1 7 80 0,3 0 16 0,-1 0 0 15,2-2-176-15,1 1-48 0,2-2 0 0,1 0 0 16,0 1 0-16,1-1-16 0,1 2 0 16,0 0 0-16,0 1-112 0,1 0 0 15,1-1-16-15,0 1 0 0,0-1 720 0,1 1 160 16,-2-3 32-16,0 2 0 0,0-1-896 0,0 1-256 15,0-1 0-15,3 2 128 0,-1-2-1232 0,-2 1-240 0,-2-1-64 0,0 1 0 16,-10-6-1104-16,7 5-240 0,1 0-32 16</inkml:trace>
  <inkml:trace contextRef="#ctx0" brushRef="#br0" timeOffset="42274.36">13664 13390 10127 0,'0'0'448'0,"-3"-7"96"0,3 7-544 0,-1-7 0 0,1 7 0 0,0 0 0 16,0 0 2944-16,0 0 464 16,0 0 112-16,0 0 0 0,0 0-1984 0,0 0-416 15,0 0-80-15,0 0-16 0,-4 9-496 0,2 1-96 0,1 2-32 0,1 1 0 0,0 3-160 0,1-1-48 16,0-1 0-16,1 3 0 15,0 0-192-15,-1 1 176 16,1-2-176-16,0 0 160 0,0-2-160 0,0-1 128 16,1-1-128-16,-1 1 128 0,0-4-128 0,0 0 0 15,-2-1 144-15,0-8-144 0,0 0 128 0,0 0-128 16,0 0 160-16,0 0-160 0,0 0 240 0,0 0-48 0,0 0-16 0,0 0 0 16,0 0 144-16,0 0 16 15,0 0 16-15,1-10 0 0,2 0 16 0,-3-1 0 16,-3-1 0-16,3 0 0 0,0-2-48 0,0-3-16 0,0-3 0 15,0-1 0-15,0-1 32 0,3 0 16 0,-3 0 0 0,1 2 0 16,1 0-96-16,0 0 0 0,1 0-16 0,1 3 0 16,-1-1-48-16,1 3-16 0,1 0 0 0,-1 3 0 15,1 1-176-15,0 2 192 0,1 2-192 0,0 0 192 16,2 3-192-16,-2-1 0 0,-6 5 0 0,10-3 0 0,0 2 0 16,-1 1-144-16,-1 2 144 0,-8-2 0 0,7 7-192 15,0-1 192-15,-1 1-192 0,-1-1 192 31,-1 2-704-31,1 2-16 0,-3 2-16 0,-1 1 0 0,-1 1-1712 0,-1 1-352 0,-1 0-64 0,-1 1-16 0</inkml:trace>
  <inkml:trace contextRef="#ctx0" brushRef="#br0" timeOffset="42456.99">13667 13454 11055 0,'0'0'976'0,"0"0"-784"15,0 0-192-15,0 0 0 0,0 0 2208 0,0 0 400 16,0 0 80-16,0 0 0 0,0 0-1088 0,0 0-208 15,0 0-48-15,10 2-16 0,2 1-576 0,0-1-112 16,2 0-32-16,0-1 0 0,1 1-288 0,1-1-48 16,0 2-16-16,0-1 0 0,-1-1-256 0,2 0 0 15,-1 0 0-15,1 0 0 16,-3 0-704-16,-1 0-192 0,-2-1-32 0,0 2-10880 0</inkml:trace>
  <inkml:trace contextRef="#ctx0" brushRef="#br0" timeOffset="42694.09">14041 13506 1839 0,'0'0'0'0,"0"0"160"0,-5 1-160 0,-1-1 0 0,1 0 0 0,-1 2 0 16,0 2 5184-16,0 0 1024 0,1 1 192 0,0 2 32 0,1 1-4544 0,0 1-912 16,0 0-176-16,1 1-32 0,1 0-240 0,0 1-32 15,0-1-16-15,2 1 0 16,0 0-48-16,4 1-16 0,-3-2 0 0,2 0 0 0,0-1-128 15,2-1-32-15,0-2 0 0,4 2 0 0,1-3-80 0,-1-1-32 16,0-2 0-16,1-1 0 16,1-1-512-16,1-1-96 0,0 0-32 0,1-1 0 15,0-2-976-15,-1 1-208 0,0-3-48 0,0 1-6304 0,-1-2-1264 16</inkml:trace>
  <inkml:trace contextRef="#ctx0" brushRef="#br0" timeOffset="43191.74">14224 13554 9215 0,'0'0'816'0,"0"0"-656"15,-7-5-160-15,2-1 0 0,-1 2 2336 0,0 0 432 16,-1 0 96-16,3 2 16 0,-1 0-976 0,1 0-192 16,0-2-48-16,-1 3 0 0,1 0-544 0,4 1-112 0,0 0-32 15,-5 1 0-15,5-1-464 0,0 0-112 0,-4 5-16 0,4-5 0 16,-3 6-384-16,-1 1 128 0,4-7-128 0,0 8 0 16,0-1 0-16,1 0 0 0,1-1 0 0,0 5 0 0,0-1 0 0,0 0 0 15,0-1 0-15,1 0 0 0,-3-9 128 0,3 10-128 31,0-3 0-31,2 0 128 0,-1 1-128 0,-4-8 0 0,4 6 0 0,-4-6 0 16,0 0 0-16,7 6 0 0,-7-6 144 0,0 0-144 16,0 0 128-16,0 0-128 0,0 0 128 0,0 0-128 15,0 0 0-15,0 0 128 0,0 0-128 0,0 0 0 16,0 0 0-16,0 0 0 0,0 0 0 0,0-8 0 16,0 0 0-16,0 8 144 0,-1-8-144 0,1 8 160 15,-1-9-160-15,1 1 0 0,0 0 0 0,1 2 0 0,-1 6 256 0,3-9 64 16,0 0 0-16,2 2 16 15,-5 7 48-15,5-8 0 0,1 0 0 0,0 3 0 0,1-1-112 16,0 2-16-16,-7 4 0 0,8-6 0 0,1 2-96 0,-9 4-32 0,10-3 0 16,0 0 0-16,0 2-128 0,0 1 192 0,-1 0-192 0,-1 2 192 0,-8-2-192 15,11 5 160 1,-2-1-160-16,-1 1 160 0,-1 0-160 0,-3 2 0 16,0 0 144-16,-4-7-144 0,3 7 0 0,-1 0 128 0,-1-1-128 0,-1 1 0 15,-1-1 128-15,-1 4-128 16,-3-3 160-16,1 0-160 0,-2-1 0 0,-1 0 0 15,-2-1 0-15,-1 1 0 0,-1-1 160 0,0 0-160 16,-1-2 160-16,1 0-160 0,0 0 0 0,0 1 128 16,1-1-128-16,0 0 0 0,1 1-240 0,1-1-80 0,1-1-32 0,7-2 0 31,0 0-2688-31,-6 6-544 0</inkml:trace>
  <inkml:trace contextRef="#ctx0" brushRef="#br0" timeOffset="44172.78">14838 15192 1839 0,'0'0'160'0,"0"0"-160"0,0 0 0 0,0 0 0 0,0 0 2384 0,-8 0 448 15,0-2 96-15,8 2 16 16,0 0-1232-16,-7-1-240 0,7 1-64 0,-8-1 0 0,0 0-288 0,8 1-64 16,0 0-16-16,0 0 0 0,-9 0-288 0,9 0-64 0,0 0-16 15,0 0 0-15,-8-1 48 0,8 1 16 16,0 0 0-16,0 0 0 0,0 0-16 0,0 0 0 0,0 0 0 0,0 0 0 15,0 0-224-15,0 0-48 16,0 0-16-16,0 0 0 0,0 0-64 0,0 0-16 16,0 0 0-16,11 2 0 0,1 0-32 0,-2-1 0 0,1-1 0 0,2 0 0 15,1 0-96-15,3 0-32 0,1-2 0 0,3 1 0 0,1-1-16 0,2-1-16 32,4 1 0-32,2 0 0 0,2-1-160 0,3 1 192 0,2-1-192 15,2 2 192-15,1-2-192 0,-1-1 128 0,-2-1-128 0,0 2 128 16,-2 0-128-16,0-1 0 15,-1 1 0-15,0 1 0 0,0 0 0 0,0-1 0 0,0 2 0 0,1 0 0 16,-2-1 0-16,-3 1 128 16,0-2-128-16,-4 0 0 0,-1 2 0 0,-4-1 0 15,-3-1 128-15,0 1-128 0,-3 0 0 0,-2 2 0 16,0-2 0-16,-4 2 0 0,-9 0 0 0,0 0 0 0,9 1 0 0,-9-1 128 16,0 0-128-16,0 0 0 15,0 0 0-15,0 0 0 0,0 0 0 0,0 0 0 0,0 0 0 0,0 0 0 0,0 0-224 0,0 0 32 16,0 0 0-16,-3 9 0 15,3-9-336-15,-4 7-64 0,4-7-16 0,-6 6 0 16,6-6-352-16,0 0-80 0,-5 7-16 0,5-7 0 16,0 0-1696-16,-6 7-352 0,6-7-64 0</inkml:trace>
  <inkml:trace contextRef="#ctx0" brushRef="#br0" timeOffset="44557.09">15729 15089 19007 0,'0'0'832'0,"0"0"192"0,-8-6-832 0,8 6-192 16,-8-6 0-16,2 1 0 0,6 5 1056 0,0 0 160 16,0 0 48-16,0 0 0 0,0 0-400 0,0 0-80 15,-6-5-16-15,6 5 0 0,0 0-352 0,0 0-80 0,0 0-16 16,0 0 0-16,0 0-64 0,9-1-32 0,0 0 0 0,0 1 0 15,-1 0 32-15,1 0 0 0,2 0 0 0,0 1 0 0,-1 0-80 0,0-1-16 16,0 0 0-16,0 1 0 0,0-1-160 0,0 1 0 16,0-1 0-16,-2 1 128 15,-8-1-128-15,10 2 0 16,-1-1 0-16,0 2 128 0,-9-3-128 0,8 3 0 0,-8-3 0 0,0 0 0 0,6 7 0 16,-6-7 0-16,3 9 0 0,0 1 0 15,-3 0 192-15,0 0 16 0,-4 0 0 0,1 1 0 0,-1 0 48 16,-2 1 16-16,1 0 0 0,-2 1 0 0,0-2-144 0,0 4-128 15,-2 0 144-15,0-2-144 0,1-2 0 0,1 0 0 0,0 0 0 16,2 0 0 0,-1-1-320-16,2-1-144 0,-2-2-48 0,6-7 0 15,-5 7-1760-15,5-7-352 0,-5 7-80 0</inkml:trace>
  <inkml:trace contextRef="#ctx0" brushRef="#br0" timeOffset="45039.5">16384 15126 24303 0,'0'0'1072'0,"-2"-6"224"0,2 6-1040 0,-1-8-256 0,1 8 0 0,-2-8 0 15,0 2 1664-15,2 6 256 0,0 0 64 0,0 0 16 16,0 0-656-16,0 0-144 0,0 0-32 0,0 0 0 16,0 0-656-16,0 0-144 0,0 0-32 0,0 0 0 15,-3 12-144-15,2 1-16 0,0 0-16 0,1 3 0 16,0-1 48-16,0 1 16 0,-1 2 0 0,1 0 0 16,0 0-224-16,0 1 144 0,-1 0-144 0,1-1 128 0,0 0-128 0,0-1 0 15,0-2 0-15,1 0 0 0,0 1 0 0,0-2 0 16,0-2 0-16,2 0 0 0,-1-1-272 0,1-1-96 15,-1-2-16-15,1 0 0 16,-3-8-1856-16,0 0-384 0,4 6-80 0,-4-6-11088 0</inkml:trace>
  <inkml:trace contextRef="#ctx0" brushRef="#br0" timeOffset="45413.39">16316 15232 25279 0,'-5'-14'1120'0,"4"5"224"0,1-2-1072 0,0 0-272 16,-2 0 0-16,2 1 0 0,0 0 656 0,3 0 80 0,0 1 16 0,2 0 0 16,2 2-80-16,0 1-16 0,1 2 0 0,2 1 0 15,1-1-144-15,0 3-16 0,1 1-16 0,1 1 0 0,-1 1-64 16,0 2-16-16,0 0 0 0,-1 2 0 0,-1 0-144 16,1 3-16-16,-1 0-16 0,-2 1 0 15,-1 1-96-15,-1 1 0 0,-2 1-128 0,-1 1 192 0,1 3-64 0,-2 0-128 16,-1 2 176-16,0 0-176 0,0 0 192 0,-1-2-192 31,-2 0 192-31,0-2-192 0,-1 0 176 0,0 0-176 0,0-2 160 0,0 0-160 0,-3-3 128 0,1 0-128 16,-2 0 0-16,-1-1 144 15,-1-3-16-15,2 0-128 0,-4-1 192 0,1 2-64 0,0-2-128 16,-2 2 160-16,0-4-160 0,-1 1 160 0,-2-1-160 0,1 0 0 16,0-1 0-16,2 1 0 0,-1-1-320 0,2-1 0 15,0-1 0-15,4 1 0 16,-3 1-416-16,10-2-80 0,-8 0-16 0,8 0 0 15,0 0-2128-15,0 0-432 0,0 0-96 0,0 0-16 0</inkml:trace>
  <inkml:trace contextRef="#ctx0" brushRef="#br0" timeOffset="45744.08">16647 15483 18431 0,'0'0'1632'0,"0"0"-1312"16,0 0-320-16,-3-5 0 16,3 5 1984-16,0 0 336 0,0 0 64 0,0 0 16 15,0 0-992-15,0 0-208 0,0 0-48 0,8-3 0 0,-8 3-240 0,11 2-48 16,0 0-16-16,-1 3 0 15,-1-1-320-15,1 3-64 0,1 0-16 0,1 2 0 0,1 0-224 16,-2 1-48-16,-2 1-16 0,0 1 0 0,0-2-160 16,1 1 0-16,-1-1 0 0,0 1 128 0,-2 0-128 15,2 0 0-15,-2-1 0 0,0-1 0 16,1-1 0-16,-8-8 0 0,9 10 0 0,-1-2 0 16,-8-8-432-16,6 9-112 0,-6-9-32 0,9 7 0 15,-9-7-1824-15,9 6-368 0,-9-6-80 0</inkml:trace>
  <inkml:trace contextRef="#ctx0" brushRef="#br0" timeOffset="45971.1">16939 15490 24415 0,'0'0'1088'0,"-4"-6"208"0,4 6-1040 0,-4-5-256 0,4 5 0 0,-7-2 0 0,7 2 1072 0,-5 0 144 31,5 0 48-31,-9 5 0 0,0-1-496 0,1 3-80 16,0-1-32-16,0 3 0 0,-1 1-304 0,1 1-64 0,-2 0-16 0,1 2 0 0,-1 1-144 0,0 1-128 16,0-2 144-16,0 0-144 0,0-1 0 15,2 0 0-15,-1 0 0 0,0 0 0 32,-1 2-288-32,1-2-160 0,0-3-16 0,3-1-16 15,0-1-2224-15,6-7-448 0</inkml:trace>
  <inkml:trace contextRef="#ctx0" brushRef="#br0" timeOffset="48826.17">4228 16882 14047 0,'0'0'624'0,"0"0"128"0,-9-1-608 0,2 0-144 0,0 0 0 0,7 1 0 0,0 0 480 15,-8 0 64-15,3-2 16 0,5 2 0 0,0 0 256 0,0 0 48 16,0 0 16-16,0 0 0 15,0 0-208-15,0 0-32 0,0 0-16 0,0 0 0 0,0 0 32 16,0 0 16-16,9 5 0 0,2-2 0 16,1 0 112-16,2 1 32 0,1-2 0 0,4 0 0 0,2-1-304 0,0 0-64 15,0-1-16-15,0 0 0 0,0-1-80 16,1 1-16-16,1 1 0 0,0 0 0 0,-3-1-176 0,1 2-32 0,-3-1-128 16,1 0 192-16,-1-1-192 0,-2 0 128 15,-1 0-128-15,0 0 0 0,-3-1 160 0,-1 0-160 0,-1 1 160 16,-1 0-160-16,-9 0 224 0,8-2-48 0,-8 2-16 15,0 0 0-15,0 0 64 0,0 0 16 16,0 0 0-16,0 0 0 0,0 0-96 0,0 0-16 16,0 0 0-16,0 0 0 0,-7-1-304 0,7 1-64 0,-9-2-16 0,3 3 0 31,6-1-1472-31,0 0-288 0,0 0-64 0</inkml:trace>
  <inkml:trace contextRef="#ctx0" brushRef="#br0" timeOffset="49462">5131 16739 21183 0,'-9'-9'944'0,"9"9"192"15,0 0-912-15,-3-5-224 0,3 5 0 0,0 0 0 0,-6-5 672 0,6 5 96 16,-8-1 0-16,8 1 16 0,-6 6 0 15,6-6 0-15,-5 8 0 0,-1 2 0 0,1 1-256 0,0 2-48 16,2 2-16-16,2 1 0 0,0 1-208 0,0 0-32 0,0 0-16 0,1 0 0 16,0 1-48-16,0 0-16 0,0-1 0 15,0 1 0-15,0-2-144 0,0 0 0 0,0-4 0 0,1 1 128 16,0 0-128-16,0-1 0 0,-1-2 0 0,0-1 128 16,0-9-128-16,2 10 0 0,-2-10 144 15,0 0-144-15,-1 9 160 0,1-9-32 0,0 0-128 16,0 0 192-16,0 0-64 0,0 0-128 15,0 0 176-15,0 0-176 0,0 0 304 0,0 0-48 0,-2-8-16 0,0-1 0 16,1-2 160-16,-2 0 48 0,1 0 0 0,0-1 0 0,0-2 0 16,0-2 16-16,-1 0 0 0,1-2 0 15,-1-3-16-15,1 1-16 0,1-2 0 0,1-2 0 0,0-1-16 0,1 1 0 16,0 1 0-16,2 1 0 0,2 2-112 0,-1 0-32 16,-1 2 0-16,3 1 0 0,1-1-96 0,1 4-32 15,2 1 0-15,1 3 0 16,-1 1-144-16,1 2 0 0,0 0 0 0,0 3 128 0,0 0-128 15,0 3 0-15,0 1 0 0,0 2 0 0,-1 2 0 16,-1-1 0-16,-1 0 0 0,0 3 0 0,-1 0 0 0,0 3-192 16,-3 1 64-16,-1 2 128 15,-1 4-576-15,0 1 16 0,-2 1 0 0,-1 3 0 16,-2 2-2144-16,-1-1-432 16,-3-1-96-16</inkml:trace>
  <inkml:trace contextRef="#ctx0" brushRef="#br0" timeOffset="49680.25">5011 16950 23903 0,'0'0'1056'0,"0"0"224"0,-10 2-1024 0,10-2-256 16,0 0 0-16,0 0 0 0,0 0 784 0,0 0 112 16,0 0 32-16,0 0 0 0,10 5 16 0,-1-2 0 15,3-1 0-15,4-1 0 0,-1-1-416 0,5 0-80 16,2 0 0-16,0 1-16 0,1-1-240 0,-1-1-64 0,0 0 0 0,-1 0 0 15,-2 2-256-15,-2-1-64 0,0-1-16 0,-1 1 0 16,-2 0-2208-16,0 0-432 0</inkml:trace>
  <inkml:trace contextRef="#ctx0" brushRef="#br0" timeOffset="49910.64">5392 16979 21183 0,'0'0'944'0,"0"0"192"0,0 0-912 0,-9-1-224 0,9 1 0 0,-9 1 0 15,9-1 1536-15,-8 4 256 0,8-4 48 0,-7 10 16 16,4 0-912-16,0 2-176 0,2 0-48 0,1 0 0 16,-1-2-416-16,1 2-96 0,0 0-16 0,1 1 0 15,-1 1-64-15,3-1 0 0,-1-1-128 0,0-1 192 0,1 0-192 0,-1-1 0 16,1-1 0-16,-1-1 0 0,-1 1 0 0,-1-9 0 15,0 0 0-15,3 9-160 16,-3-9-688-16,0 0-144 0,0 0-32 0,0 0-7632 16,0 0-1536-16</inkml:trace>
  <inkml:trace contextRef="#ctx0" brushRef="#br0" timeOffset="50354.17">5386 17044 20271 0,'-2'-15'896'0,"1"6"192"0,-1 0-880 0,1 0-208 0,0 0 0 0,0 1 0 15,1 1 1712-15,0 7 288 0,0 0 64 0,0 0 16 16,1-8-864-16,-1 8-192 0,0 0-16 0,7-5-16 16,1 3-432-16,0 2-96 0,0 1-16 0,0 2 0 15,-8-3-224-15,10 6-48 0,-1 2-16 0,0 0 0 16,-3-2-160-16,0 2 160 0,-2 1-160 0,0 1 160 16,-2 1-160-16,-2-2 0 0,0-9 144 0,-2 13-144 15,-2-1 0-15,0-1 0 0,-2 0 0 0,1-1 0 16,-1-2 0-16,1-1-128 0,-2-2 0 0,2 0 0 15,-2-1 128-15,7-4 0 0,0 0 160 0,-7 4-160 0,7-4 256 16,0 0-64-16,0 0 0 0,0 0 0 0,0 0 96 16,0 0 16-16,0 0 0 0,0 0 0 0,0 0-64 15,0 0-16-15,8-4 0 0,2 2 0 0,1 1-224 16,1 1 144-16,0 0-144 0,1 0 128 16,-1 0-128-16,0 1 0 0,0 1 0 0,-1 0 128 0,1 1-128 0,0-1 0 15,-3 1 0-15,0 2 0 16,-9-5 0-16,8 5 0 0,-8-5 0 0,6 7 0 15,-6-7 0-15,2 7 0 0,-2-7 144 0,-1 8-144 0,-2-1 128 0,-3-1-128 0,0 1 128 16,-2-2-128-16,0 1 192 0,-1-3-48 16,1 0 0-16,-2 2 0 0,0-1-144 0,-2 0 160 0,2-2-160 15,0 1 160-15,0 0-160 0,0 1 0 0,0-2 0 16,1 1 0 0,3 0-688-16,6-3-16 0,-8 4 0 0,8-4 0 15,0 0-2208-15,0 0-448 0,0 0-96 0</inkml:trace>
  <inkml:trace contextRef="#ctx0" brushRef="#br0" timeOffset="50781.44">5866 17045 12895 0,'0'0'1152'0,"0"0"-928"0,0 0-224 0,7-8 0 16,-5-1 2960-16,1 3 560 0,-3 6 96 0,0 0 32 15,3-8-1920-15,-3 8-368 0,0 0-80 0,0 0 0 0,2-10-368 0,-2 10-64 16,0 0-16-16,0 0 0 0,-4-9-144 0,4 9-48 16,-4-6 0-16,4 6 0 15,-8-3-112-15,8 3-16 0,-10 1-16 0,0 3 0 0,2 1-160 0,-2 1-16 16,-1-2-16-16,0 3 0 16,1 3-176-16,1 0-128 0,0-1 192 0,0 2-192 15,2 2 144-15,0 1-144 0,2 1 0 0,-1 1 144 16,2-2-144-16,1 0 0 0,1-1 0 0,1 1 0 0,0 0 0 0,1-1 0 0,1-1 0 15,4-1 0-15,-1-1 0 0,0-1 0 16,2 0 0-16,2-4 0 0,0 0 0 0,3-2 0 0,0-1 0 16,3-1 0-16,-2-3 0 0,3 0 128 0,2-1-128 15,0-2 128-15,1 0-128 0,-2-1 0 16,0 0 0-16,-1 0 128 0,0 1-128 0,-1-1 0 0,-2 2 0 0,-2-1 0 16,-3 1 0-16,-7 4 0 0,0 0 128 0,0 0-128 15,0 0 0-15,0 0 0 16,0 0 0-16,0 0 0 15,0 0-464-15,0 0-80 0,0 0-16 0,0 0 0 16,0 0-1696-16,0 0-352 0,0 0-64 0,-6 3-11376 0</inkml:trace>
  <inkml:trace contextRef="#ctx0" brushRef="#br0" timeOffset="52336.14">6283 16811 4607 0,'0'0'192'0,"0"0"64"0,0 0-256 0,-8-2 0 0,1-2 0 0,7 4 0 0,0 0 3344 0,-8-3 624 16,8 3 128-16,0 0 32 0,0 0-2368 0,0 0-480 15,0 0-80-15,0 0-32 0,0 0-176 0,0 0-32 16,0 0-16-16,5-6 0 0,-5 6-128 0,11-3-32 16,3 1 0-16,2 0 0 0,-2 1-208 0,4 0-64 0,1 0 0 0,0 1 0 15,2 1-128-15,1 0-48 0,3 0 0 0,0 3 0 16,0-2-144-16,-1 1-16 15,-1-1-16-15,-2 1 0 0,1-1-160 0,-4-1 0 16,-4 0 0-16,-2 0 0 0,-1 1 0 0,-1 1 0 0,-1-1 0 16,-9-2 0-1,0 0-368-15,9 4-96 0,-9-4-32 0,0 0 0 16,0 0-608-16,5 7-128 0,-5-7-32 0,0 0 0 16,0 0-1824-16,0 0-368 0</inkml:trace>
  <inkml:trace contextRef="#ctx0" brushRef="#br0" timeOffset="52614.88">6513 16711 17503 0,'-8'-13'1552'0,"3"5"-1232"0,-4 0-320 0,1-1 0 0,2-1 768 0,0 0 80 16,-2 2 32-16,2 2 0 0,-1 0 624 0,1 2 128 16,0 1 32-16,6 3 0 15,-7-3-512-15,7 3-112 0,-7 4-16 0,1 2 0 16,1 2-464-16,1 2-112 0,2 1 0 0,0 3-16 15,1 2-224-15,1 1-32 0,1 1-16 0,1 2 0 0,2 2-32 0,0-2 0 0,0-1 0 16,1 1 0-16,-1 1-128 0,1-2 160 16,1-2-160-16,-1 1 160 15,-2-3-160-15,0-1 0 0,2 0 144 0,-1-3-144 0,-1-3 0 0,-3-8 128 0,4 11-128 0,-2-2 0 16,-2-9-256-16,3 10-112 0,-3-10-16 0,3 8-16 31,-3-8-912-31,0 0-176 0,0 0-48 0,0 0-11184 0</inkml:trace>
  <inkml:trace contextRef="#ctx0" brushRef="#br0" timeOffset="53265.43">7123 16637 10127 0,'0'0'896'0,"-2"-8"-704"0,0 1-192 0,2 7 0 0,-3-7 2528 0,3 7 480 15,0 0 80-15,0 0 32 0,-4-7-1376 0,4 7-272 16,0 0-48-16,0 0-16 16,0 0-400-16,0 0-96 0,-4 10-16 0,1 3 0 0,0 0-464 0,2 3-112 15,0 1 0-15,3 1-16 0,0 1-144 0,0 0-32 16,-1 0 0-16,1 1 0 0,0 0-128 0,2-1 192 15,0-1-192-15,-1 0 192 0,1-2-192 0,-1 2 0 16,-1-4 0-16,1-1 0 0,0-2 0 0,-1-2 128 16,-2-9-128-16,1 9 0 0,-1-9 144 0,0 0-144 0,1 9 160 15,-1-9-160-15,0 0 0 0,0 0 128 0,0 0-128 0,0 0 0 16,0 0 0-16,0 0 0 0,0 0 128 16,0 0-128-16,-3-8 0 0,0-1 176 0,3 9-176 0,-2-12 160 15,0-2 32-15,0-2 16 0,1 0 0 0,0-2 0 16,0 0 224-16,-1-3 32 0,1-2 16 0,0-1 0 15,1 2-96-15,1 0 0 0,-1-1-16 0,3 1 0 16,-1-1-48-16,1 5 0 0,-1 2 0 0,2 2 0 16,-1-2-96-16,1 3-32 0,2 1 0 0,0 2 0 0,2 1-192 15,0 3 0-15,2 0 0 0,0 2 0 0,-3 2 0 16,-7 2 0-16,11-1 0 0,-11 1 0 0,11 2 0 16,-11-2-128-16,11 6 128 0,-3 0 0 0,-8-6-384 0,8 12 16 15,-3 1 16-15,-2-1 0 16,0 0-624-16,-3 3-128 0,-1 1-32 0,-2 2-9024 15,0 1-1808-15</inkml:trace>
  <inkml:trace contextRef="#ctx0" brushRef="#br0" timeOffset="53444.36">7142 16810 20271 0,'0'0'1792'0,"0"0"-1424"0,0 0-368 0,0 0 0 15,0 0 896-15,0 0 128 0,0 0 0 0,0 0 16 16,0 0-240-16,0 0-48 0,0 0-16 0,0 0 0 15,11 1-80-15,1 1-16 0,0-2 0 0,1 1 0 16,1 1-272-16,-1-2-64 0,1 0-16 0,2 1 0 16,0 1-288-16,-1-1 0 0,0-1 0 0,-1 2-144 31,0 1-1760-31,1 0-336 0,-2 0-80 0</inkml:trace>
  <inkml:trace contextRef="#ctx0" brushRef="#br0" timeOffset="53716.78">7561 16853 21183 0,'0'0'1888'0,"0"0"-1504"0,0 0-384 0,-6-3 0 0,-1 1 704 0,7 2 64 16,-8-1 0-16,8 1 16 0,-10 2 480 16,0 1 80-16,1 2 32 0,-1 0 0 15,1 2-640-15,-1 1-128 0,0 2-32 0,2 1 0 0,1 0-384 0,1 0-192 16,1 0 160-16,0 0-160 0,1 0 0 0,1 0 0 15,-1-1 0-15,4-1 0 0,0 1 192 0,2 0-48 0,-2-10-16 0,6 12 0 16,-1-2 80-16,3-2 16 0,2-2 0 0,1 0 0 16,0-2-224-16,1-1 128 0,0-2-128 0,3-1 0 31,0-3-448-31,0 2-192 0,1 0-48 0,0-2 0 16,2-4-2192-16,-1 0-432 0</inkml:trace>
  <inkml:trace contextRef="#ctx0" brushRef="#br0" timeOffset="53934.71">7798 16899 4607 0,'0'0'400'0,"0"0"-400"16,-6-7 0-16,1 1 0 0,5 6 4624 0,-6-4 848 0,0-1 160 15,6 5 48-15,-7-2-3120 0,7 2-608 0,0 0-128 0,-8 4-32 16,1-2-832-16,7-2-192 16,-6 5-16-16,2 2-16 0,1 2-416 0,1-1-96 0,0 2-16 0,1 0 0 0,-1 0-208 0,2 1 0 31,-1 1 0-31,2-1 0 0,1 0 0 0,0 1 0 0,-1 0 0 0,1-1 0 15,-2-11 128-15,3 11-128 0,-1-1 0 0,0 0 0 16,-2-10-128-16,2 10-128 0,-2-10-32 0,0 0 0 31,0 0-1792-31,5 9-352 0,-5-9-80 0,0 0-6064 0,0 0-1200 0</inkml:trace>
  <inkml:trace contextRef="#ctx0" brushRef="#br0" timeOffset="54220.5">7758 16936 12895 0,'-3'-7'1152'0,"-1"2"-928"0,4 5-224 0,-4-9 0 16,1 0 3024-16,3 9 560 0,-2-8 128 0,2 8 0 16,-3-6-1456-16,3 6-288 0,0 0-64 0,0 0-16 15,0 0-992-15,0 0-208 0,0 0-48 0,10-2 0 0,1 0-384 16,0 5-96-16,-1 0-16 0,1 0 0 0,3 1-144 0,1 1 0 16,-2 2 144-16,0 0-144 0,0 1 0 0,-2-1 0 15,-2 0 0-15,0 1 0 0,0 0 0 0,-3 1 0 16,-1-1 0-16,-2 1 0 0,-3-9 0 0,-1 11 128 15,-2-1-128-15,-3 0 0 0,0 0 128 0,-4-1-128 16,-4-2 128-16,0 1-128 0,-5 1 128 0,1 0-128 16,-1-1 160-16,0 0-160 0,1 0 0 0,0 0 0 15,-1-1-128-15,2 0 128 0,0-2-400 0,4 1 16 16,2-2 16-16,1 0 0 16,1-1-1440-16,9-3-304 0,0 0-48 0,0 0-11248 0</inkml:trace>
  <inkml:trace contextRef="#ctx0" brushRef="#br0" timeOffset="54614.37">8373 16536 24415 0,'-11'-5'1088'0,"5"2"208"0,0-2-1040 0,0 1-256 0,1-2 0 0,5 6 0 0,-8-5 1216 0,8 5 176 16,-5-6 32-16,5 6 16 0,0 0-80 0,0 0-16 15,0 0 0-15,0 0 0 0,0 0-512 0,0 0-128 16,0 0 0-16,0 0-16 0,0 0-288 0,-3 8-48 15,3 1-16-15,0 2 0 0,2 2-80 0,0 2-32 0,0 2 0 0,1 2 0 16,2 0-224-16,0 1 176 16,0-1-176-16,-1 1 160 0,-1-2-160 0,-1 0 0 15,1 1 0-15,0-3 128 0,-2 0-128 0,-1 0 0 0,0-3 0 16,0-1 0 0,0-1-336-16,0 0-112 0,-1-3 0 0,1-8-16 15,0 9-1984-15,0-2-400 0,0-7-80 0,0 0-10864 0</inkml:trace>
  <inkml:trace contextRef="#ctx0" brushRef="#br0" timeOffset="54819.03">8227 16733 13823 0,'-8'-7'1216'0,"8"7"-960"0,-6-6-256 0,6 6 0 16,-5-5 2448-16,5 5 448 0,0 0 96 0,0 0 16 0,-1-7-1216 0,1 7-256 16,3-7-32-16,-3 7-16 15,11-4-592-15,0 1-128 0,1-1-32 0,4 2 0 16,2 0-224-16,3 1-32 0,0 1-16 0,2 0 0 15,1-1-160-15,0 1-48 0,-2-1 0 0,-2 1 0 0,1 0-256 0,-1 0 0 16,-1-1 0-16,0 0 0 0,-2-1 0 0,0 1-256 16,-2 0 32-16,0 0 0 31,1-1-2080-31,-1 0-432 0,1-3-80 0</inkml:trace>
  <inkml:trace contextRef="#ctx0" brushRef="#br0" timeOffset="55172.91">8943 16505 27983 0,'0'0'1232'0,"-6"-9"272"0,1 1-1200 0,0 3-304 0,5 5 0 0,-3-8 0 0,-1 0 960 0,0 3 144 15,4 5 32-15,0 0 0 16,0 0-96-16,0 0-16 0,0 0 0 0,0 0 0 16,0 0-384-16,0 0-96 0,0 0-16 0,0 0 0 0,0 0-272 15,-1 11-48-15,-1-1-16 0,2 2 0 0,0 1-64 0,2 2 0 16,-2 2-128-16,1 0 192 16,0 2-64-16,-1 2-128 0,0 2 176 0,0 0-176 15,-1 0 128-15,1 1-128 0,-1 0 0 0,1-1 0 16,-2-2 128-16,2-3-128 0,2 0 0 0,-2-3 0 15,0 0 0-15,0-4 0 0,0-2-208 0,0 0 80 16,0-1-528-16,0-8-112 0,2 10 0 0,-2-10-16 31,0 0-2192-31,0 0-432 0,7 5-96 0</inkml:trace>
  <inkml:trace contextRef="#ctx0" brushRef="#br0" timeOffset="55547.85">8946 16527 28159 0,'-4'-10'1248'0,"1"3"256"0,2-2-1200 0,0 2-304 15,1-2 0-15,1 1 0 0,2 0 736 0,0 2 96 16,0-2 0-16,-3 8 16 0,7-8 16 0,0 2 0 16,2 0 0-16,1 3 0 0,2 0-384 0,0 2-80 15,0 1-16-15,1 2 0 0,0 0-224 0,-1 1-160 0,2 2 192 0,-1-1-192 16,1 4 128-16,-2-1-128 15,-1 0 0-15,-1 1 0 0,-2-1 0 0,-1 2 160 0,-7-9-160 0,7 10 128 16,-2 0-128-16,-3-1 160 0,-2-9-160 0,-1 11 160 0,-1-2-160 0,-1-1 0 16,-3 0 0-1,1 0 0-15,-2 1 0 0,-1-4 0 0,1 1 0 0,-2-2 128 16,-2-1-128-16,0 1 0 0,-1-1 0 0,0 1 0 16,0 1 0-16,-2-1 0 0,0 2 0 0,1-2 0 15,0-1 0-15,1 2 0 0,-1-2 0 0,2 1 0 16,2 0-144-16,0-1 144 0,9-3-192 0,-8 4 192 31,8-4-448-31,-5 5 0 0,5-5 16 0,0 0 0 16,0 0-1552-16,0 0-320 0,0 0-64 0,0 0-10688 0</inkml:trace>
  <inkml:trace contextRef="#ctx0" brushRef="#br0" timeOffset="56134.25">9434 16622 18431 0,'0'0'1632'0,"0"0"-1312"0,0 0-320 0,0 0 0 16,0 0 1856-16,0 0 288 15,0 0 64-15,0 0 16 0,-3-5-336 0,3 5-64 16,0 0-16-16,0 0 0 0,0 0-960 0,0 0-192 0,7-5-32 0,2 3-16 16,2 0-320-16,-2 1-64 15,1-1-16-15,0 1 0 0,3-1-80 0,1 1-128 16,0 0 176-16,0 0-176 0,-1 1 128 0,2 0-128 16,-2-2 0-16,-1 1 0 0,-2 1-176 0,0 0-80 15,-1 0-32-15,-9 0 0 16,10 0-768-16,-10 0-160 0,8 1-16 0,-8-1-8464 0,0 0-1696 15</inkml:trace>
  <inkml:trace contextRef="#ctx0" brushRef="#br0" timeOffset="56313.77">9425 16743 18431 0,'0'0'1632'0,"0"0"-1312"0,0 0-320 0,0 0 0 15,0 0 1184-15,0 0 160 0,-8 5 48 0,8-5 0 16,0 0-192-16,0 0-48 0,0 0 0 0,0 0 0 15,11 0-464-15,1-1-112 0,1-1 0 0,4 0-16 0,0-1-432 0,3 0-128 0,1-2 0 0,2-1 0 47,1 0-384-47,0 1-144 0,4-2-32 0,1-1 0 0,-1 1-1808 0,2-1-352 0,2 0-80 0</inkml:trace>
  <inkml:trace contextRef="#ctx0" brushRef="#br0" timeOffset="56681.35">10066 16536 20271 0,'0'0'896'0,"0"0"192"0,0 0-880 0,0 0-208 0,-8 4 0 0,8-4 0 0,-8 5 832 16,2 4 112-1,1 1 16-15,0 0 16 0,-1-1-144 0,2 1-16 0,-1 2-16 16,0 1 0-16,2 1-224 0,1 0-32 16,-1 0-16-16,2-1 0 0,1-1-16 0,4 1-16 0,-3-1 0 0,3-1 0 15,2-1 32-15,0 0 16 0,1 0 0 0,2-3 0 0,1-2 48 0,-1-2 16 16,1 0 0-16,4-2 0 15,1 0-176-15,3-2-48 0,-2-2 0 0,1-1 0 16,-2 0-96-16,0-3-32 0,0-2 0 16,-1 0 0-16,0 2 128 0,-1-3 32 15,-2-1 0-15,-1 0 0 0,-1 0 64 0,-2-1 16 0,-2-4 0 0,0 1 0 0,-2 0 32 0,-1 0 16 0,-2 1 0 16,-1 0 0 0,-1-1-48-16,-1 3-16 0,-2 1 0 0,0 1 0 15,-3-1-160-15,0 4-16 0,1 1-16 0,-2 2 0 16,-4 0-288-16,0 3 0 0,0 1 128 0,-1 1-128 15,-3 1 0-15,1 0 0 0,-2 2 0 0,2-1-144 16,-1 3-208-16,2 2-32 0,0 0-16 0,1 2 0 31,3 0-1872-31,1 1-368 0,2-1-80 0,0 1-13776 0</inkml:trace>
  <inkml:trace contextRef="#ctx0" brushRef="#br0" timeOffset="59417.35">5887 17905 1839 0,'0'0'160'0,"0"0"-160"0,0 0 0 0,0 0 0 0,0 0 2288 0,0 0 416 0,0 0 96 0,0 0 16 16,0 0-1456-16,0 0-272 0,-7-2-64 15,7 2-16-15,-6-4 48 0,6 4 16 0,0 0 0 0,0 0 0 16,0 0-176-16,-8-3-16 15,8 3-16-15,0 0 0 0,0 0-112 0,0 0-32 16,-8-2 0-16,8 2 0 0,0 0-112 0,-7-1-32 16,7 1 0-16,0 0 0 0,0 0-48 0,-9-1-16 0,9 1 0 0,0 0 0 15,0 0-64-15,0 0-32 0,0 0 0 0,0 0 0 16,0 0-64-16,0 0-16 16,0 0 0-16,0 0 0 0,0 0-48 0,0 0-16 15,0 0 0-15,0 0 0 0,11-1-64 0,1-1-16 16,1 1 0-16,3 0 0 0,2 0-64 0,1 0 0 0,1 2-128 0,3-1 192 15,1-1-48-15,0 1-16 0,0-1 0 0,0 1 0 16,-1-1 0-16,0 0-128 0,-2-1 192 0,0 0-64 16,-4 2-128-16,0 0 192 0,-4 0-192 0,-1 0 192 0,0 2-192 15,-2-1 0-15,-1-1 144 0,-9 0-144 0,0 0 0 16,9 1 144-16,-9-1-144 0,0 0 0 0,0 0 128 16,0 0-128-16,0 0 0 0,0 0 0 0,0 0 160 15,0 0-160-15,0 0 128 0,-7 7-128 0,0-1 0 16,1-1-192-16,6-5 0 0,-9 6 16 31,1-3-528-31,8-3-128 0,-6 5 0 0,6-5-16 0,0 0-2032 16,0 0-384-16,0 0-96 0,0 0-16 0</inkml:trace>
  <inkml:trace contextRef="#ctx0" brushRef="#br0" timeOffset="60735.55">6889 17834 16927 0,'0'0'752'0,"0"0"144"0,0 0-704 0,0 0-192 0,0 0 0 0,0 0 0 15,0 0 128-15,0 0 0 0,-3 7 0 0,3-7 0 16,0 0 464-16,0 0 96 0,0 0 16 0,0 0 0 16,7 6 176-16,2-3 32 0,1-1 16 0,1-2 0 0,0 0-160 15,1-1-16-15,0 0-16 0,2-1 0 16,-2-1-128-16,1 0-32 0,2-1 0 0,-2-1 0 0,1 1-192 16,-2 0-32-16,-2-1-16 0,0 1 0 15,-2-2-80-15,-1 1-32 0,-2-1 0 0,2 1 0 16,-7 5-80-16,6-9-16 0,-3 1 0 0,-3 8 0 15,1-9 32-15,-1 2 0 0,-1-2 0 0,-1 2 0 0,2 7 128 0,-5-6 32 16,1 0 0-16,4 6 0 0,-7-4-112 16,1 1-16-16,-2 0 0 0,-1 2 0 0,0 1-48 15,1 0-16-15,-3 1 0 0,-2 2 0 0,-1 0-128 16,0 1 0-16,-3 1 0 0,3 0 0 0,-2 1 0 16,0 0 0-16,1 1 0 0,-1 1 0 15,2 0 0-15,1 2 0 0,0 1 0 0,-1 1 0 0,3 0 0 0,2-1 0 16,0 2 0-16,2-1 0 0,2 0 0 0,1 0 0 0,2 0 0 0,2 0 0 15,2 0 0-15,2 0 0 0,2-2 0 0,3-1 0 16,1-1 144-16,2-2 0 0,1 0 0 0,4-1 0 16,0 0 32-16,3-3 0 0,1-1 0 0,2-1 0 0,1 0-176 15,1-1 0 1,0 0 0-16,-2-1 128 0,-2-2-368 0,0 1-80 0,-4 0 0 16,2 0-16-1,1 1-608-15,-3 0-112 0,-1-1-32 0</inkml:trace>
  <inkml:trace contextRef="#ctx0" brushRef="#br0" timeOffset="61123.61">7287 17946 3679 0,'0'0'320'0,"0"0"-320"0,0 0 0 0,2-8 0 0,-2 8 3328 0,4-8 576 0,-4 8 128 0,3-8 32 16,-3 8-2144-16,0 0-448 0,0 0-64 0,0 0-32 0,1-7-48 0,-1 7-16 15,0 0 0-15,0 0 0 0,0 0-336 0,0 0-64 16,0 0-16-16,-1 7 0 0,-1 2-464 0,0 2-112 16,1-1 0-16,-1 1-16 0,1 0-304 0,0 1 0 15,0 0 0-15,0-1 0 0,1-1 128 0,-1 0-128 16,0 0 0-16,0-1 0 16,0 0 0-16,1-9 0 0,0 11 0 0,0-3 0 15,0-8-496-15,0 10-48 0,0-10-16 0,2 10 0 16,-2-10-1744-16,0 0-368 0,0 0-64 0</inkml:trace>
  <inkml:trace contextRef="#ctx0" brushRef="#br0" timeOffset="61602.3">7283 17954 23663 0,'0'0'1040'0,"-1"-6"240"0,-1-2-1024 0,2 8-256 0,0-9 0 0,0 2 0 15,0 7 144-15,2-8-16 0,-2 8 0 0,4-8 0 0,2 2 528 0,-6 6 112 16,7-5 0-16,-7 5 16 0,9-3-144 0,0 2-48 16,1 1 0-16,-1 2 0 15,-9-2-288-15,8 3-64 0,1 2-16 0,1 0 0 0,-3 2-224 16,0-1 176-16,-2 1-176 0,-1 0 160 16,0 0-160-16,-2 2 0 0,-2 0 0 0,-1 0 0 0,0-1 0 0,-2 1 0 0,1 0 0 0,2-9 0 31,-4 9-128-31,4-9 128 0,-6 9-160 0,6-9 160 0,0 0 0 15,-5 6 0-15,5-6 0 0,0 0 0 0,0 0 0 0,0 0 208 16,0 0-16-16,0 0 0 0,0 0 240 0,0 0 32 16,0 0 16-16,0 0 0 0,0 0-80 0,0 0-16 0,0 0 0 0,9 5 0 15,-9-5-112-15,11 4-16 16,0-1-16-16,-2 1 0 0,1-1-240 0,-2 1 176 0,-1 0-176 16,-1 0 160-1,-6-4-160-15,7 7 128 0,-2-2-128 0,1 1 128 0,-6-6-128 0,4 7 0 0,-4-7 144 16,4 9-144-16,-4-9 0 0,1 9 144 0,-1-9-144 15,0 0 0-15,-5 9 176 0,5-9-176 0,-6 6 160 0,0 0-160 16,0-2 176-16,-2 1-176 0,-1-1 192 0,0-2-192 16,-1 0 128-16,2 0-128 0,-1-2 0 0,1 1 0 15,-1 0 0-15,9-1 0 0,-9-1-192 0,2 0 48 32,7 1-480-32,-8-3-80 0,8 3-32 0,0 0 0 15,0 0-1520-15,0 0-304 0,1-8-64 0</inkml:trace>
  <inkml:trace contextRef="#ctx0" brushRef="#br0" timeOffset="62088.71">7701 17988 4607 0,'0'0'400'0,"0"0"-400"0,6-5 0 0,-6 5 0 0,9-6 2800 0,-1 1 464 0,-8 5 112 0,5-6 16 0,-5 6-1664 0,0 0-320 16,0 0-64-16,8-4 0 0,-8 4-336 0,6-5-64 15,-6 5-16-15,0 0 0 16,5-7-112-16,-5 7-32 0,5-7 0 0,-5 7 0 0,4-6-208 0,-4 6-32 16,0 0-16-16,3-8 0 0,-3 8-80 0,0 0 0 0,2-8-16 0,-2 8 0 15,0-7-48-15,0 7 0 16,0 0 0-16,-2-7 0 0,2 7 0 0,-3-5 0 0,3 5 0 16,0 0 0-16,-8-4-48 0,8 4-16 15,-10 0 0-15,2 1 0 0,-1 2-112 0,0 0-16 0,0 1-16 0,0 2 0 16,1 0-176-16,0 3 160 15,0 0-160-15,0 0 160 0,2-2-160 0,-2 3 0 16,2-1 144-16,-1 1-144 0,0 0 0 0,2 1 0 16,-1-1 0-16,2 0 0 0,1 0 0 0,0 0 0 15,1-2 0-15,2 2 0 0,1-1 0 0,2-1 0 0,-3-8 0 0,3 9 0 16,1-2 0-16,3-1 128 0,-1-2-128 0,-6-4 176 16,10 3-32-16,0 0 0 0,2-3 0 0,-2 0 0 15,2-1-16-15,0-2 0 0,-1 1 0 0,2-1 0 16,-2 0-128-16,0 0 0 0,-3 1 144 0,2 0-144 15,-1-1 0-15,0-1 0 0,-9 4 0 0,9-3 128 16,-9 3-128-16,7-3 0 0,-7 3 0 0,0 0 0 16,0 0-256-16,0 0-64 0,0 0 0 0,0 0-16 31,0 0-528-31,0 0-96 0,0 0-32 0,0 0 0 0,0 0-1696 0,0 0-320 0,0 0-80 0</inkml:trace>
  <inkml:trace contextRef="#ctx0" brushRef="#br0" timeOffset="63405.45">8449 17562 10127 0,'0'0'896'0,"3"-5"-704"0,-1 0-192 0,3 0 0 16,-2 0 1088-16,0 0 192 0,1 0 48 0,-4 5 0 15,2-7-176-15,1 2-48 0,-2-1 0 0,-1 6 0 16,0-6-224-16,0 6-48 0,0-7-16 0,0 7 0 16,0-6-112-16,0 6 0 0,0 0-16 0,0 0 0 15,0 0-80-15,0 0-16 0,0 0 0 0,0 0 0 16,-9-5 0-16,9 5 0 0,-9-1 0 0,0 2 0 16,1 1-112-16,-1 3-32 0,-1 1 0 0,0 3 0 15,1 1-96-15,-2 2-32 0,-2 1 0 0,0 3 0 16,-1 1-96-16,1 5-32 0,-2 3 0 0,1 2 0 0,-1 3-192 15,0 2 0-15,2 0 0 0,0 2 0 16,1 0 0-16,0 4 0 0,0 4 0 0,2 0 0 16,2 0 0-16,2-1 0 0,1 1 0 0,2-1 0 0,2-3 0 0,1 1 0 15,2-1 0-15,1 0 0 0,2-3 0 0,-2-15 0 16,1 1 0-16,3 2 0 0,1 0 160 0,0 0-160 16,2 0 160-16,0-1-160 0,1-1 192 0,8 15-64 0,-1-8-128 0,-1-5 192 15,1-2-192-15,-1-5 0 16,0-4 0-16,-1-2 0 15,0-3-480-15,0-3-32 0,1-1-16 0,0-3 0 16,1-2-480-16,0-1-80 0,0-2-32 0</inkml:trace>
  <inkml:trace contextRef="#ctx0" brushRef="#br0" timeOffset="63986.09">8700 17570 7359 0,'0'0'656'0,"1"-8"-528"0,0-1-128 0,0 1 0 0,0 0 1712 0,1 1 304 0,0-1 64 0,1 0 16 15,-2 2-192-15,-1 6-48 0,2-8 0 0,0 1 0 16,-1 2-384-16,-1 5-64 0,2-7-32 0,-2 7 0 15,4-5-256-15,-4 5-48 0,0 0-16 0,0 0 0 16,0 0-336-16,0 0-64 0,0 0-16 0,0 0 0 16,0 0-256-16,0 0-48 0,-2 12-16 0,-2 1 0 0,0 3-112 0,-1 0-16 15,1 1-16-15,0 0 0 0,-3 2-176 0,2 1 192 16,0-1-192-16,0 2 192 16,2-1-192-16,1 0 192 0,0-2-192 0,1-2 192 0,1-1-192 0,2 1 0 15,0-3 0 1,2-1 128-16,1 1-128 0,-2-2 160 0,2-1-160 0,0-2 160 15,1-1 32-15,0-2 0 0,1-1 0 0,2 1 0 16,0-2 32-16,1-1 16 0,1-1 0 0,1 1 0 16,0-2-112-16,0 0-128 0,-1-2 176 0,1 0-176 0,2 1 0 15,-1-2 0-15,1 0-192 0,-1-1 48 32,-1 0-512-32,-1-1-112 0,0-1 0 0,-1 0-16 15,-1 1-528-15,-2-2-96 0,-1 0-32 0,0-1 0 0,-1-1-2064 0,-2 1-400 0</inkml:trace>
  <inkml:trace contextRef="#ctx0" brushRef="#br0" timeOffset="64209.7">8756 17566 11967 0,'-10'-7'528'0,"4"3"112"0,1 0-512 0,-1-2-128 15,2 1 0-15,1-1 0 0,0 1 2224 0,3 5 400 0,-3-7 96 16,3 7 16-16,0-8-1904 0,3 2-368 0,-3 6-80 0,6-7 0 0,1 2 0 15,1 0 0 1,2 2 0-16,-1 0 0 0,1-1-144 0,0 1-32 16,0 1 0-16,1 0 0 0,-1 1-208 0,-2-1 0 15,1 2-192-15,-9 0 192 16,10 0-720-16,-10 0-48 0,9 4 0 0,-9-4-6144 16,0 0-1248-16</inkml:trace>
  <inkml:trace contextRef="#ctx0" brushRef="#br0" timeOffset="64406.7">8716 17618 17503 0,'0'0'1552'0,"0"0"-1232"0,-6 1-320 0,6-1 0 16,-8 3 784-16,8-3 112 0,0 0 0 0,0 0 16 15,0 0 128-15,0 0 32 0,0 0 0 0,0 0 0 16,0 0-256-16,0 0-48 0,0 0-16 0,0 0 0 16,8 6-256-16,1-2-48 0,1-1-16 0,4-2 0 15,1-1-272-15,0 0-160 0,2-1 192 0,-1 0-192 16,1-1 0-16,0 1-224 0,1-2 16 0,-1 0 0 31,-3 1-576-31,-1-1-112 0,1-1-32 0,0 0 0 0,-1 1-624 0,-1 0-128 0,0-2-32 0</inkml:trace>
  <inkml:trace contextRef="#ctx0" brushRef="#br0" timeOffset="64849.8">9119 17511 18431 0,'0'0'816'0,"1"-5"160"0,-1 5-784 0,2-6-192 15,-2 6 0-15,0 0 0 0,0-5 1456 0,0 5 240 16,0 0 48-16,0 0 16 0,0 0-448 0,0 0-96 0,0 0 0 0,-8 0-16 15,8 0-560-15,-8 5-128 16,-1 4 0-16,1 2-16 0,1 2-304 0,2 1-48 0,-2 1-16 0,2 0 0 16,-1 2-128-16,1-2 0 0,0 0 0 0,0 1 128 15,1-1-128-15,-1-1 0 0,3 0 144 0,-1-3-144 16,0-1 0-16,2-3 144 16,1-7-144-16,-1 8 0 0,1-8 192 0,0 0-64 0,0 0 0 0,0 0-128 15,0 0 256-15,0 0-48 0,0 0-16 0,0 0 0 16,0 0 0-16,8-3-16 0,-1-3 0 0,-1-2 0 15,0 0-32-15,0-3 0 0,0 0 0 0,0-4 0 16,1 0-144-16,1-2 0 0,-1-1 0 0,1-1 128 0,-1-1-128 16,0-1 192-16,0-1-192 0,0 1 192 0,-2 1-64 0,2 2 0 15,-3 3 0-15,2 2 0 0,-2 4 48 0,0 2 0 16,-4 7 0-16,5-6 0 0,-5 6 32 0,0 0 16 16,0 0 0-16,0 0 0 0,0 0 16 0,0 0 0 15,0 0 0-15,0 0 0 0,0 0-240 0,9 9 144 16,-3-1-144-16,-3 3 128 0,0 1-128 0,-1 1 0 15,0 2 0-15,-1 0 128 0,0 1-128 0,0 1 0 16,0-2 144-16,1 3-144 0,0-3 0 0,0 1 0 16,-1-1 0-16,0 1 0 0,0-3 0 0,1 0 0 0,1 0 0 15,-2 1 128-15,1-3-128 0,-1-1-128 0,1-2 128 16,0 0-192 0,0-2-384-16,-2-6-64 0,3 8-32 0,-3-8 0 15,3 7-2064-15,-3-7-400 0,0 0-96 0</inkml:trace>
  <inkml:trace contextRef="#ctx0" brushRef="#br0" timeOffset="65043.13">9080 17662 2751 0,'0'0'256'0,"-9"-4"-256"0,2 1 0 0,7 3 0 16,-7-3 4624-16,7 3 880 16,0 0 192-16,0 0 16 0,0 0-3632 0,0 0-736 15,0 0-128-15,0 0-48 0,0 0-560 0,7-7-112 16,3 3-32-16,1 2 0 0,1-3-256 0,1 2-48 0,0 0-16 0,3 0 0 0,-1 1-144 0,0 1-224 15,1 0 48-15,-1 0 16 16,1 1-1568-16,-1 0-304 0,0 0-64 0</inkml:trace>
  <inkml:trace contextRef="#ctx0" brushRef="#br0" timeOffset="65543.12">8618 18123 11055 0,'0'0'480'0,"0"0"112"0,0 0-464 0,0 0-128 0,0 0 0 0,0 0 0 15,0 0 1936-15,0 0 368 16,0 0 80-16,0 0 16 0,0 0-928 0,0 0-176 0,0 0-32 0,0 0-16 16,5-6-128-16,-5 6-32 15,6-5 0-15,-6 5 0 0,9-5-320 0,0 2-64 0,0 1 0 0,2 0-16 16,1-1-144-16,3 1-32 0,2 0 0 15,1 0 0-15,3-2-64 0,3 2 0 0,3-1-16 0,1 1 0 16,0-3-128-16,1 2-32 0,-2 0 0 0,1-1 0 16,-2 0-80-16,0 0-32 0,0-1 0 0,0 2 0 0,-1 0-160 15,2-1 0-15,-1 1 0 0,1 0 0 16,-1 1 0-16,0-1 0 0,0 1 0 0,-3 0 0 0,-2 1 0 16,-3 1 0-16,-1-2 0 0,-3 3 0 0,-2 0 0 0,-1 0 0 0,-11-1-144 0,0 0 144 46,0 0-448-46,0 0 0 0,0 0 16 0,0 0 0 16,0 0-528-16,0 0-96 0,0 0-32 0,-2 16 0 16,-6-2-400-16,-2-4-96 0,-1-2-16 0</inkml:trace>
  <inkml:trace contextRef="#ctx0" brushRef="#br0" timeOffset="65942.7">8903 18316 6447 0,'0'0'272'0,"0"0"80"16,0 0-352-16,0 0 0 0,3-9 0 0,1 3 0 0,-4 6 3216 0,5-8 576 0,-1 0 112 0,-4 8 32 0,4-7-1952 15,-4 7-384 1,0 0-64-16,5-7-32 0,-5 7-352 0,0 0-64 16,0 0 0-16,7-5-16 0,-7 5-288 0,0 0-48 15,0 0-16-15,0 0 0 0,0 0-272 0,9 4-48 16,-4 3-16-16,-1 1 0 0,-2 3-208 0,-1 2-48 0,-1 1-128 0,-1 1 192 15,0 1-32-15,-1 0-16 0,-2 2 0 0,2-7 0 16,0 1 0-16,-1 2 0 0,-1 2 0 0,1 0 0 16,-1 2-144-16,0-1 128 0,2 1-128 0,0 12 128 15,0-7-128-15,2-5 0 0,1-4 0 0,1-3 0 16,1-3 240-16,2-1-48 0,-5-7 0 0,8 7 0 16,0-3 192-16,2-2 16 0,0-2 16 0,1-1 0 15,0-1-176-15,1 0-48 0,1-1 0 0,2 0 0 16,-1-1-192-16,0-1 176 0,0 1-176 0,0 1 160 15,-1-2-160-15,-1 2 0 0,-1 1 0 0,0 0 128 0,-1-2-128 16,-1 2-224-16,-1 0 48 0,1 0 16 16,-9 2-544-16,10-4-96 0,-2 1-32 0,-8 3 0 15,9-3-1920-15,-2-1-384 0,0 0-64 0</inkml:trace>
  <inkml:trace contextRef="#ctx0" brushRef="#br0" timeOffset="66543.36">9429 17387 14735 0,'0'0'1312'15,"0"0"-1056"-15,0 0-256 0,0 0 0 0,0 0 1952 0,0 0 336 0,0 0 64 0,0 0 16 0,0 0-1760 0,0 0-352 16,0 0-64-16,0 0 0 16,0 0 496-16,0 0 96 0,0 0 32 0,0 0 0 15,7 3 0-15,0 1 0 0,4 1 0 0,-2 0 0 0,0 1-176 0,0 0-48 16,2 1 0-16,-1 1 0 0,-1 3-96 0,4 1-32 0,-4 0 0 0,2 3 0 15,-2 4-96-15,2 1-32 0,0 1 0 16,-3 2 0-16,1 1-80 0,-3 4-32 0,0 2 0 0,-1 4 0 16,-2-1-32-16,-2 2 0 15,-1 0 0-15,-1 2 0 0,1 3-64 0,-4 2-128 16,2-2 176-16,0 1-176 16,0-3 144-16,-2 1-144 0,1-3 0 0,0 2 144 0,-2 0-144 0,0-2 0 0,-2-1 0 15,0-1 128-15,-3 0-128 0,4-16 128 0,0 2-128 16,-3 1 128-16,-1 0-128 0,-1 0 0 15,-2 0-192-15,-2-1 192 16,1-3-752-16,-12 14-16 0,3-7-16 0,4-5 0 16,3-5-640-16,3-3-128 0,2-2-32 0</inkml:trace>
  <inkml:trace contextRef="#ctx0" brushRef="#br0" timeOffset="66934.43">9989 18360 2751 0,'0'0'256'15,"0"0"-256"-15,0 0 0 0,3-7 0 0,-3 7 3968 0,0 0 768 0,5-8 128 0,-5 8 48 16,0 0-2720-16,5-7-528 16,-5 7-128-16,0 0 0 0,0 0-64 0,0 0 0 15,0 0 0-15,0 0 0 0,0 0-592 0,0 0-128 16,0 0-32-16,0 0 0 0,0 0-320 0,2 12-64 16,-2 2-16-16,-1 0 0 0,-1 1-176 0,1-6-144 0,-1 2 192 15,-1 2-192-15,1 0 160 0,0 2-160 0,-1-1 128 0,1 0-128 0,-2 1 0 0,0 9 0 31,-1-5 0-31,2-4 0 0,0-3 0 0,1-1 0 0,-1-2 0 16,3-9 0 0,-1 10-304-16,1-10-144 0,0 9-16 0,0-9-16 0,0 0-1632 0,0 0-320 0,0 0-64 0</inkml:trace>
  <inkml:trace contextRef="#ctx0" brushRef="#br0" timeOffset="67407.83">10024 18487 16575 0,'-4'-11'736'0,"1"3"160"0,0-1-720 0,2 5-176 0,-1-2 0 16,1 0 0-16,0-2 1392 0,-2 0 240 0,2 1 48 0,1 0 16 0,0 0-352 0,0-4-80 15,1 3-16-15,-1 8 0 0,5-8-288 0,0 2-64 0,2 1-16 0,-7 5 0 16,10-3-176-16,0 0-16 0,-1 2-16 0,-1 2 0 16,-8-1-160-16,9 4-48 15,-9-4 0-15,9 5 0 16,-4 2-256-16,-5-7-48 0,4 10-16 0,-2-1 0 0,-1-1-144 0,-1-2 160 0,-1 0-160 0,-1 2 160 15,0 1-160-15,-2 0 192 16,1 1-192-16,1 0 192 0,-4-1-192 0,0 8 0 16,0-4 0-16,2-2 128 0,0-2-128 0,1-1 0 15,3-8 0-15,0 0 0 0,-1 8 0 0,1-8 128 16,0 0-128-16,0 0 0 0,3 9 160 0,-3-9-160 16,7 6 192-16,0-1-192 0,0 0 320 0,2-1-64 15,-1-1 0-15,1 2 0 0,-1-2-64 0,1 1 0 16,-1 0-16-16,1 0 0 0,-1 2-48 0,0-1-128 0,-1 1 192 0,-2 0-64 15,1 3-128-15,-2 0 192 0,-4-9-192 16,2 11 192-16,2-1-64 0,-4-1-128 16,-4-1 192-16,4-8-64 0,-2 9 16 0,-1-1 0 0,-2-2 0 0,5-6 0 15,-7 6-16-15,-1-1-128 0,0 0 192 0,0-1-64 16,-1-2-128-16,0 1 128 0,-1-1-128 0,0-1 128 16,0-1-128-16,0 1 0 0,0-1 0 0,2 0 0 15,0-1 0-15,8 1-304 0,-8-1 48 0,8 1 16 31,0 0-432-31,0 0-96 0,-5-5 0 0,5 5-16 16,0 0-1856-16,3-7-368 0,3-1-80 0</inkml:trace>
  <inkml:trace contextRef="#ctx0" brushRef="#br0" timeOffset="67791.02">10448 18498 8287 0,'5'-6'736'15,"1"1"-592"-15,0 0-144 0,2 0 0 0,0-1 3040 0,-2 1 576 16,1-1 112-16,-7 6 32 0,5-6-2352 0,-5 6-480 16,2-5-96-16,-2 5 0 0,3-4 0 0,-3 4 0 0,0-4 0 0,0 4 0 15,0-4 0-15,-4 1 0 16,-2-1 0-16,6 4 0 0,-9-2-256 0,5 4-32 0,-3-1-16 0,-1 1 0 16,-1 2-192-16,1 2-32 15,-2 0-16-15,0 2 0 0,0 1-64 0,-9 8-16 0,4 0 0 0,3-2 0 16,1 1-64-16,2-2-16 15,1-1 0-15,3 0 0 0,0 0-128 0,3-1 0 0,1-1 144 16,1-1-144-16,2-2 0 0,3 1 144 0,-2 0-144 16,2-2 0-16,-5-7 320 0,10 5-32 0,0-1-16 0,1 0 0 15,0-3 32-15,1-1 0 0,2-1 0 0,-1-1 0 16,1-2-144-16,0 1-32 0,1 0 0 0,-2-2 0 16,-1 0-128-16,0-1 0 0,-1 1 144 0,-1-1-144 15,-1 2 0-15,-3-1 0 0,-6 5 0 0,6-5 128 0,-6 5-272 16,0 0-48-16,4-7-16 0,-4 7 0 31,0 0-448-31,0 0-96 0,0 0-16 0,0 0 0 16,0-7-560-16,0 7-112 0,0 0-32 0</inkml:trace>
  <inkml:trace contextRef="#ctx0" brushRef="#br0" timeOffset="68326.47">10669 17653 21183 0,'0'0'1888'0,"0"0"-1504"0,0 0-384 0,0 0 0 0,0 0 432 0,0 0 16 0,0 0 0 15,7 7 0 1,-7-7 448-16,11 3 80 0,1-1 32 0,-1-1 0 0,2-1 144 16,0 0 48-16,1-1 0 0,3 0 0 15,-1-1-336-15,2 0-64 0,0-1-16 0,2 1 0 0,1 0-256 16,0 0-48-16,-1-2-16 0,-3 1 0 0,1 2-272 0,-2 0-48 0,0-1-16 0,-3 1 0 15,1 0-128-15,-1 1 0 16,-4-2 0-16,0 2 0 0,-9 0-208 0,0 0-128 0,0 0-32 16,0 0 0-1,0 0-1648-15,0 0-336 0,0 0-64 0,0 0-6320 16,0 0-1264-16</inkml:trace>
  <inkml:trace contextRef="#ctx0" brushRef="#br0" timeOffset="68585.22">10826 17595 21023 0,'0'0'928'0,"-3"-8"192"0,-1 1-896 0,4 7-224 15,-3-6 0-15,3 6 0 0,0 0 880 0,0 0 128 0,-2-7 16 0,2 7 16 16,0 0 112-16,0 0 0 0,0 0 16 0,0 0 0 16,0 0-272-16,0 0-64 0,0 0-16 0,0 0 0 15,5 9-256-15,-1 1-48 0,-1 1-16 0,-1 1 0 16,0 1-224-16,2 3-32 0,-3 0-16 0,0 1 0 15,0-2-80-15,0 0-16 0,1 2 0 0,-1-1 0 16,0 0-128-16,2-1 0 0,-1-2 144 0,-1 1-144 16,-1-3 0-16,1 0 128 0,1-3-128 0,-2-8 0 15,4 10 0-15,0-1-256 0,-4-9 32 0,8 6 16 32,-8-6-2224-32,11 4-432 0,-1-1-80 0,0-1-32 0</inkml:trace>
  <inkml:trace contextRef="#ctx0" brushRef="#br0" timeOffset="69212.62">11710 17525 18431 0,'0'0'1632'0,"0"0"-1312"0,0 0-320 0,-2 9 0 15,2-9 832-15,0 0 80 0,-3 9 32 0,3-9 0 16,0 0 80-16,0 0 0 0,0 0 16 0,0 0 0 0,4 8 192 15,-4-8 48-15,9 4 0 0,1-2 0 16,0-2-208-16,0-1-48 0,0 0 0 0,1-1 0 0,1-3-352 0,1 0-80 16,0-2-16-16,0 0 0 0,1-1-240 0,-1 0-48 15,-2-1-16-15,1 1 0 0,0-1-48 0,-1 0-16 16,-1 0 0-16,-1 0 0 0,-3 1-80 0,0-1-128 16,-2 0 176-16,0 1-176 0,-2 1 176 0,-2 0-176 15,-2 0 160-15,-1 2-160 0,3 5 144 0,-5-7-144 16,-1 2 128-16,0 2-128 0,-3 0 0 0,-1 2 0 0,-1 1 0 15,-1 2 0-15,-2 2 0 16,-1 0 0-16,0 1 0 0,0 2 0 0,-2 2 0 0,1 2-144 16,0-1 144-16,-1 2 0 0,0 2 0 15,2 2-128-15,-1 0 128 0,3 2 0 0,1 1 0 16,2-2 0-16,1 1 0 0,2-2 0 0,2 0 0 16,1-1 0-16,2-1 0 0,0 1 0 0,4-1 0 0,1-1 0 0,1 0 0 15,3-2 0-15,-1-2 0 0,3-1 176 0,1 1-48 0,2-3-128 16,1 0 272-16,3-2-48 0,0-2-16 0,2 1 0 0,1-2-48 15,0 0-16-15,2 0 0 16,0-2 0-16,0 0-144 0,0 0 0 0,-1-1 144 16,-1 0-144-16,-1-1-208 0,1 0-112 0,-1-2-32 0,-3 1 0 15,-1-1-640 1,-3 1-128-16,1-1-32 0,-1 0 0 16,-2 2-2432-16,-1 0-512 0</inkml:trace>
  <inkml:trace contextRef="#ctx0" brushRef="#br0" timeOffset="69861.03">12183 17730 18767 0,'0'0'832'0,"0"0"176"0,0 0-816 0,0 0-192 16,7-7 0-16,-7 7 0 0,0 0 832 0,3-6 128 16,-3 6 32-16,4-7 0 0,-2-2 96 0,-2 9 0 15,0 0 16-15,0-6 0 0,-1-2-144 0,1 8-16 16,0 0-16-16,0 0 0 0,-7-4-176 0,1 1-48 15,6 3 0-15,-8 0 0 0,0 3-224 0,8-3-48 16,-10 6-16-16,1 1 0 0,1-1-208 0,-1 2-32 16,0 1-16-16,1 1 0 0,0 1-160 0,0 1 192 15,1 1-192-15,3 0 192 0,-1 1-192 0,1-1 0 16,1-1 144-16,1 1-144 0,0-1 0 0,4 0 0 16,-1 0 0-16,1-1 0 0,1 0 0 0,2-1 128 0,1-1-128 0,1-1 0 15,2-2 0-15,2 0-128 0,0-3 0 0,2-1 0 31,1-2-512-31,1-1-80 0,3-1-32 0,-3-1 0 16,4-2-192-16,0-1-32 0,0-1-16 0,-1-1 0 16,1 1-96-16,0-1-32 0,-2 0 0 0,1 1 0 15,-1-2 416-15,0 1 64 0,-1 0 32 0,-1 1 0 0,-4-2 608 0,-1 1 0 0,-2 2 0 0,-1-1 0 16,-7 7 288-16,6-8 176 0,-3 1 48 0,-3 7 0 16,0-8 608-16,0 8 128 0,-3-9 32 0,3 9 0 0,0 0-32 15,0 0 0-15,-9-5 0 0,2 1 0 0,7 4-544 16,-9-1-128-16,3 1 0 0,6 0-16 0,-7 6-304 0,1-1-48 15,0 2-16-15,6-7 0 16,-3 9-192-16,1-1 176 0,-1 0-176 0,1 1 160 0,2-9-160 16,-1 11 0-16,1-1 0 0,1 0 0 0,-1-10 0 15,2 10 0-15,1-2 0 0,-3-8 0 0,3 10 0 0,-3-10 0 16,4 10-192-16,1-1 192 16,-5-9-928-16,5 9-64 0,-5-9-16 0,6 8 0 15,-6-8-2336-15,0 0-480 0</inkml:trace>
  <inkml:trace contextRef="#ctx0" brushRef="#br0" timeOffset="70194.63">12359 17817 15663 0,'-2'-8'1392'0,"0"-1"-1120"16,-2-1-272-16,1 1 0 0,2-2 1744 0,1 1 304 0,3 1 48 0,-3 9 16 15,5-10-816-15,-1 2-144 0,4 3-48 0,2 0 0 16,1 1-352-16,2 1-80 0,2 0-16 0,0 2 0 15,-1 0-16-15,2 2 0 0,-1-1 0 0,0 1 0 16,0 2-128-16,-1-1-48 0,-2 2 0 0,-1 1 0 0,-1 1-80 0,-1 1 0 16,0-2-16-16,-2 4 0 15,0 1-112-15,0 1 0 0,-2-1-16 0,-1 1 0 0,-1 0-48 0,-2 0 0 16,-1 0 0-16,-1 0 0 16,-3-1-32-16,0 0-16 0,-2 1 0 0,0-1 0 0,-1 0-16 15,0-2 0-15,-1 1 0 0,-1-1 0 0,0 0-128 0,0-2 128 16,0 0-128-16,-1-2 128 0,-1-1-128 0,1 0 0 15,0-1 0-15,0 0 0 0,-1-2-240 0,2 0-80 16,1 0 0-16,8 0-16 16,-8-1-624-16,1-1-112 0,2-1-16 0,5 3-16 15,0 0-1808-15,-4-5-352 0,-1-5-80 0,5 10-16 0</inkml:trace>
  <inkml:trace contextRef="#ctx0" brushRef="#br0" timeOffset="70794.82">13138 17204 13823 0,'0'0'1216'0,"-1"-8"-960"0,1 8-256 0,0-7 0 0,0-1 1040 0,0 1 176 0,0 7 16 0,0-8 16 15,0 0-80-15,0 1-16 0,0 7 0 0,-1-6 0 16,1 6 64-16,0 0 0 16,-3-8 0-16,3 8 0 0,0 0-144 15,0 0-32-15,-8-4 0 0,1 1 0 0,7 3-432 0,-9 2-96 0,0-1 0 16,1 2-16-16,0 1-240 0,1 2-64 16,0 0 0-16,-2 2 0 0,0 1-32 0,0 3-16 15,-1 1 0-15,0 3 0 0,-1 1 80 0,0 3 16 16,-2-1 0-16,-2 3 0 0,0 2-80 0,-1 2-16 15,0 2 0-15,-2 4 0 0,0 2-144 0,-1 4 0 0,0 3 0 16,2 3 128-16,1 1-128 0,2 1 0 0,1 1 0 16,1 0 0-16,1-1 0 0,2 1 0 15,1 3 0-15,3-1 0 16,2-1 0-16,3-3 0 0,3-1 0 0,2-1 0 0,0-2 128 0,2 0-128 16,2-1 0-16,-2-19 128 0,1 2 0 0,3 2-128 0,3 1 192 0,0 1-64 0,2-1-128 0,1 0 192 15,-1-3-192-15,15 16 192 0,-4-9-192 0,-3-7 0 0,-2-5-192 16,1-4 192 15,-1-3-464-31,1-3 16 0,1-4 16 0,2-1 0 16,-1 0-448-16,1-5-80 0,0-1-32 0</inkml:trace>
  <inkml:trace contextRef="#ctx0" brushRef="#br0" timeOffset="71365.53">13539 17295 21823 0,'0'0'960'0,"-1"-6"208"0,-2-2-928 16,2 2-240-16,0-2 0 0,1 8 0 0,-1-9 512 0,0 1 48 0,1 8 16 0,0-7 0 15,0 7 384-15,1-8 96 0,-1 8 16 0,0 0 0 16,0 0-128-16,0 0-32 0,0 0 0 0,0 0 0 16,0 0-272-16,0 0-48 0,0 0-16 0,0 0 0 15,0 11-256-15,-1-1-48 0,0 0-16 0,-1 2 0 16,-1 1-96-16,2 2-32 0,1 2 0 0,-1 1 0 16,0 0 0-16,1 0 0 0,0 1 0 0,0 0 0 0,1 2-128 15,1-1 0-15,1-1 0 0,0-1 128 16,0 1-128-16,3-1 0 0,0-3 0 0,3-2 0 15,0-2 144-15,0 0-144 0,1-1 160 0,-2-2-160 16,2-3 256-16,2 1-64 0,-2-2 0 0,2-1 0 16,1-1-192-16,-1-2 176 0,0-1-176 0,1-2 160 15,0 0-528 1,3-1-96-16,0-3-32 0,2-1 0 0,-2 0-592 16,1-2-112-16,0 0-16 0,-1-1-8304 0,-3-2-1648 0</inkml:trace>
  <inkml:trace contextRef="#ctx0" brushRef="#br0" timeOffset="71544.17">13611 17273 27983 0,'0'0'1232'0,"0"0"272"0,0 0-1200 0,0 0-304 16,-5-5 0-16,5 5 0 0,0 0 0 0,0 0 0 15,0 0 0-15,0 0-144 0,0 0 144 0,10-2 128 16,0 0-128-16,-1 0 176 0,1 1-176 0,0 0 0 15,0 0 144-15,0 1-144 0,0 0-176 0,0 1-96 0,0 0-32 0,0 2 0 16,-2-1-912-16,-8-2-192 0,9 3-48 0,-9-3-9168 16</inkml:trace>
  <inkml:trace contextRef="#ctx0" brushRef="#br0" timeOffset="72171.82">13620 17356 18431 0,'0'0'816'0,"0"0"160"0,-7-2-784 0,7 2-192 0,-8 0 0 0,8 0 0 0,0 0 1472 15,0 0 256-15,0 0 64 0,0 0 0 0,0 0-752 16,0 0-144-16,0 0-16 0,0 0-16 0,0 0-336 0,0 0-64 0,8 3-16 0,2-1 0 31,2-1-160-31,3-1-32 0,0 0-16 0,3-1 0 16,0 0-240-16,3 0-128 0,0 0 128 0,1 0-208 16,-1 0-240-16,2-1-32 0,-2-1-16 0,0 2 0 15,-1-1-384-15,-3 0-80 0,-1-1 0 0,-2-2-16 16,-1 1-448-16,-1 0-96 0,1 1-16 0,-2 0 0 15,-2-2 240-15,1 1 32 0,-2-1 16 0,0 0 0 0,-2 1 1120 0,-6 4 128 0,8-6 192 0,-2 1-32 16,-6 5 1008-16,0 0 208 16,4-7 32-16,-4 7 16 0,0 0 320 0,0 0 64 15,0 0 16-15,0 0 0 0,0 0 448 0,0 0 96 0,0 0 0 16,0 0 16 0,0 0-2240-16,0 0-448 0,-6 6-80 0,2 2-32 0,0 3 416 0,0 3 256 15,1-1-48-15,0 1 0 0,-1 0-208 0,1 2 176 16,0-2-176-16,0 0 160 0,-1-1-160 0,1 0 0 0,1 1 144 15,-2-1-144-15,2-2 0 0,2-2 144 16,0-9-144-16,-2 9 0 0,2-9 176 0,0 0-176 0,0 0 160 16,0 0-160-16,0 0 176 0,0 0-176 0,0 0 192 0,0 0-192 15,0 0 144-15,0 0-144 0,8-2 0 0,-1-4 144 16,-1-4-144-16,-1-1 0 0,2-1 0 0,0-1 0 16,-1-1-160-16,2-3 160 0,0-2 0 0,-1 0-144 0,2-3 144 0,0 0 0 15,-1 0 0-15,-1 1 0 0,1-1 0 0,-1 2 0 16,-2 3 0-16,1 4 0 0,-1 3 0 15,0 3 128-15,-2-2-128 0,-3 9 0 16,5-7 288-16,-5 7-16 0,0 0 0 0,0 0 0 16,0 0 0-16,0 0 0 0,9-1 0 0,-9 1 0 15,0 0-80-15,7 9-32 0,-2 1 0 0,-3 2 0 16,2 2-160-16,-2 2 0 0,0-1 0 0,0 0 0 0,-1 2 0 16,1-1 0-16,-1 1 0 0,0-1 0 15,-1 2 0-15,0 0 0 0,-1-3 0 0,0 0 0 0,1-1 0 0,0-1 208 16,0-2-48-16,1 0-16 0,0-1-144 0,-1-10-256 15,3 10 64-15,-3-10 16 16,0 0-480-16,0 0-112 0,6 8 0 0,-6-8-16 16,0 0-2400-16,0 0-464 0,0 0-112 0,0 0-16 0</inkml:trace>
  <inkml:trace contextRef="#ctx0" brushRef="#br0" timeOffset="72360.67">14048 17414 22111 0,'0'0'976'0,"-7"-4"208"0,2-1-944 0,5 5-240 15,0 0 0-15,-6-3 0 0,6 3 1376 0,0 0 224 16,0 0 64-16,0 0 0 0,0 0-736 0,0 0-144 0,9-5-16 0,1 0-16 16,2 2 448-16,2 0 80 0,2 0 32 0,1 1 0 31,0 0-1792-31,3 0-352 0,-3 1-80 0,4 0-16 16,0 0 272-16,-2-1 48 0,-3 1 16 0,1 0 0 15,0 1-624-15,-2 0-112 0,-2 1-16 0,-2 0-10672 0</inkml:trace>
  <inkml:trace contextRef="#ctx0" brushRef="#br0" timeOffset="72867.4">13397 17833 14735 0,'0'0'640'0,"0"0"160"0,0 0-640 0,-6-2-160 0,6 2 0 0,0 0 0 15,0 0 1664-15,0 0 288 0,0 0 64 0,0 0 16 16,0 0-624-16,0 0-128 16,8-6-32-16,2 0 0 0,1 2-256 0,1 0-48 0,2 1-16 0,3 0 0 15,1-2-192-15,3 1-32 0,2 0-16 0,2-1 0 16,-1 1-80-16,2 0-16 0,2 1 0 0,3 0 0 16,0 0-96-16,4-1-32 0,-1 1 0 0,2 0 0 0,0-2-144 15,1 1-48-15,-2-3 0 0,1 2 0 16,0-1-32-16,2 2-16 0,-1-1 0 0,-1 2 0 15,1 0-224-15,-2 2 128 0,-1 0-128 0,-2 1 0 0,-3 0 0 16,-3 1 128-16,-3-1-128 0,-3 1 0 0,-6 0 0 0,-1 1 0 16,-4-1 128-16,-9-1-128 15,0 0 0-15,0 0 0 0,0 0 0 0,6 7 0 16,-6-7-672-16,0 8-32 0,0-8 0 0,-6 8 0 16,-2 0-512-16,-1 1-96 0,-4 0-32 0,1-1 0 15,-1 0-1792-15,-1 0-352 0</inkml:trace>
  <inkml:trace contextRef="#ctx0" brushRef="#br0" timeOffset="73314.14">13859 18156 21183 0,'0'0'1888'0,"0"0"-1504"16,0 0-384-16,2-8 0 0,-2 8 832 0,3-8 112 15,1 1 16-15,-4 7 0 0,5-9 128 0,1 1 16 0,-2 0 16 0,1 3 0 16,2-1-160-16,-7 6-16 16,9-5-16-16,-3 0 0 0,-6 5-288 0,9-3-64 15,-9 3-16-15,8-2 0 0,-8 2-64 0,0 0-16 16,9 1 0-16,-9-1 0 0,0 0-160 0,0 0-16 0,5 9-16 0,0 1 0 16,-3 1-128-16,0 2-32 0,-2 1 0 0,0 2 0 0,-1 1-128 0,-2 1 192 15,0 2-192-15,1-2 192 0,-2 0-192 0,2 3 128 16,-2 0-128-16,2-1 128 15,-1-3-128-15,2 0 0 0,-1-1 144 0,3 2-144 16,1-2 0-16,-2-8 0 0,1 1 0 0,0 0 0 16,0-1 128-16,2 0-128 0,-3-8 160 0,5 9-160 15,1-1 224-15,-6-8-48 0,11 9-16 0,2-3 0 16,-2-3 0-16,1-3 0 0,-1-2 0 0,1-1 0 0,1-2 0 0,-1 1 0 0,0 0 0 16,1-1 0-1,-1 1-160-15,1-1 128 0,-1 1-128 0,1 0 128 0,-2-2-128 16,0 2 0-16,1-1 0 0,-2 2 0 0,0 0 0 0,-1-1-144 15,-4 2 144-15,3 0-208 16,-2 0-256-16,3 1-48 0,-1 1-16 0,1 0 0 16,1 0-560-16,2 1-128 0,-1-1 0 0,1 0-16 15,1 0-1664-15,0-1-336 0,0 0-64 0</inkml:trace>
  <inkml:trace contextRef="#ctx0" brushRef="#br0" timeOffset="74007.56">14617 17066 15951 0,'0'0'704'0,"0"0"144"0,-6-6-672 0,6 6-176 16,-5-4 0-16,5 4 0 0,-6-4 560 0,6 4 80 16,0 0 0-16,-6-3 16 0,6 3 304 0,0 0 64 15,0 0 16-15,0 0 0 0,0 0 48 0,0 0 16 16,0 0 0-16,0 0 0 0,0 0-240 0,0 0-48 16,0 0-16-16,0 0 0 0,0 0-128 0,0 0-32 15,0 0 0-15,0 0 0 0,7 7-96 0,1 0-32 0,0 1 0 16,0 1 0-16,1 0-80 0,2-1-32 0,1 1 0 15,2 1 0-15,-2 2-80 0,0 3 0 16,0-2-16-16,-1 4 0 0,1 1-48 0,0 2-16 0,0 1 0 0,-1 2 0 16,-1 0-48-16,0 2 0 0,0 2 0 0,0 1 0 15,-3 0-48-15,0 5-16 0,-1 4 0 0,-1 4 0 16,-2 4-128-16,1 1 128 0,0 1-128 0,-2 4 128 16,-2 0-128-16,0 0 0 0,-1 4 144 0,0-1-144 15,-1-1 0-15,-1-1 128 16,-3-2-128-16,1 0 0 0,-2-2 0 0,-1-2 144 0,-2-3-144 0,5-21 0 0,-2 2 176 15,0 3-176-15,-1 0 160 0,-2 1-160 0,-1-1 192 0,-2 0-48 16,0-2-16-16,-12 17 0 0,4-9-128 0,3-6 160 16,0-4-160-16,2-4 160 0,0-5-160 15,2-1 0-15,0-2 144 0,3-3-144 16,-1-1 0-16,3-2-192 0,0 1 32 0,2-3 0 16,7-3-432-16,0 0-96 0,-8 2-16 0,8-2 0 15,0 0-528-15,0 0-112 16,0 0-32-16,0 0 0 0,0 0-2144 0,-3-8-448 15</inkml:trace>
  <inkml:trace contextRef="#ctx0" brushRef="#br0" timeOffset="75696.42">15367 18464 14735 0,'0'0'1312'16,"0"0"-1056"-16,0 0-256 0,1-5 0 0,-1 1 1280 0,1-2 208 0,0 1 48 0,-1-1 0 0,0 1-144 0,0-1-32 15,0 1 0-15,-1-5 0 16,-1 1-240-16,2 9-48 0,-2-9-16 0,2 9 0 15,-5-7-272-15,5 7-48 0,-5-6-16 0,5 6 0 16,-9-4-64-16,1 2-16 0,1 2 0 0,-1 1 0 0,0 1-128 0,-1 1-48 16,-1 2 0-16,1 1 0 0,-1 2-208 0,4-3-64 15,0 2 0-15,-2 2 0 0,0 1-192 0,0 1 0 16,1 2 0-16,0 1 0 0,1 0 128 0,-4 13-128 16,3-4 0-16,5-1 0 0,-1-2 0 0,1-2 0 15,2 1 0-15,5-1 0 0,-2-1 0 0,4-1 0 16,-1-3 0-16,3-1 0 0,0-1 0 0,0-1 128 15,0-2-128-15,0-2 0 0,2 1-160 0,2-3-80 16,0 0-16-16,0-2 0 16,1-2-528-16,3 0-112 0,-1-1-32 0,2-2 0 15,-1 0-448-15,1-1-96 0,0-3 0 0,0 1-16 16,1-2-1264-16,0 0-240 0,-1-1-48 0</inkml:trace>
  <inkml:trace contextRef="#ctx0" brushRef="#br0" timeOffset="76263.5">15654 18556 2751 0,'4'-8'256'0,"0"1"-256"0,0-2 0 0,-3 0 0 16,-1 0 4160-16,-1 0 768 0,1 1 176 0,-3 0 16 0,1 0-2752 0,-3 2-576 15,5 6-96-15,-4-8-32 0,-1 2-384 0,5 6-96 16,-5-5-16-16,5 5 0 16,0 0-192-16,-7-2-32 0,7 2-16 0,0 0 0 15,-7 4-464-15,1 3-80 0,1 2-32 0,0 0 0 0,2 4-352 0,0 0 0 16,0 2 0-16,1 1 128 16,0-1-128-16,2 0 0 0,-2 2 0 0,2-1 128 0,-1 0-128 15,1-1 0-15,1 1 0 0,-1-2 0 16,0-2 0-16,0-1 0 0,0-1 0 0,2-1 0 0,-2-9 0 15,2 8 0-15,-2-8-160 0,0 0 160 16,3 9-464-16,-3-9 16 0,0 0 0 16,0 0 0-16,0 0-384 0,0 0-64 15,0 0 0-15,0 0-16 0,0 0-320 0,0 0-64 0,0 0-16 0,0 0 0 16,0 0 96-16,0 0 32 0,0 0 0 0,0 0 0 16,0 0 480-16,0 0 80 0,0 0 32 0,0 0 0 0,-4-7 448 0,1-2 144 15,1 0 0-15,-1-1 0 0,1-1 0 0,-1-1 144 0,0-1 16 0,-1 0 0 16,1-2 384-16,1 1 80 15,0 0 16-15,0 0 0 0,1 0 400 0,1 1 96 16,0 1 16-16,3 0 0 0,-1 1-192 0,1 2-16 0,0 1-16 16,3 2 0-16,-1 0-480 0,-5 6-112 0,9-5-16 15,0 0 0-15,1 2-192 0,1 1-128 16,0 0 160-16,0 0-160 0,2 2 192 0,-2 0-64 16,0 0-128-16,0 3 192 0,-1 0 160 0,0 0 32 0,-1 2 0 15,-2 0 0-15,0 2 16 0,0 0 16 0,-1 1 0 0,1 2 0 16,-2 0-96-16,1 1-32 0,-1 1 0 0,-1 0 0 15,-2 0-48-15,0 0-16 0,-1-1 0 0,-1 1 0 0,-1 1-48 16,-1-1-16-16,0 0 0 0,-2-1 0 16,-1-1-160-16,-1 0 192 0,1-2-192 0,-2-1 192 15,-1-2-192-15,0 2 192 0,-1-1-192 0,-1-1 192 16,-1-1-192-16,-1 1 0 0,-2-1 0 0,0 1 0 0,1-2-176 0,0 0-64 16,1-1-16-16,0 1 0 15,1-1-368-15,2-1-80 0,-2 0 0 0,3-1-16 16,1 0-656-16,7 0-128 0,-8-1-32 0</inkml:trace>
  <inkml:trace contextRef="#ctx0" brushRef="#br0" timeOffset="76786.52">15987 17752 20271 0,'0'0'896'0,"0"0"192"16,-1-8-880-16,1 8-208 0,0-6 0 0,0 6 0 0,0 0 1440 0,0 0 240 16,8-5 48-16,1 2 16 0,1 1-1120 0,1 1-240 0,1 0-32 0,0 1-16 15,3-2 32-15,-2 2 0 0,3 0 0 0,-1 0 0 16,1 2-368-16,-1-2 144 0,0 0-144 0,-1 0 0 31,-3 1-352-31,-2-1-176 0,0-1-48 0,-9 1-7744 16,10 3-1536-16</inkml:trace>
  <inkml:trace contextRef="#ctx0" brushRef="#br0" timeOffset="76979.35">15919 17886 26143 0,'0'0'1152'0,"0"0"256"0,0 0-1136 0,0 0-272 0,0 0 0 0,0 0 0 0,0 0 176 0,0 0-32 16,10 5 0-16,-1-3 0 16,2 0 192-16,2-1 48 0,2-1 0 0,4 1 0 0,2-1-256 0,1 0-128 15,2-1 128-15,0 0-128 0,1 1 0 0,-2-1 128 16,0-1-128-16,-3-1 0 16,-3 1-256-16,1 0-112 0,-3 0-16 0,1 0-7792 15,-1-2-1552-15</inkml:trace>
  <inkml:trace contextRef="#ctx0" brushRef="#br0" timeOffset="77306.16">16580 17665 15663 0,'0'0'1392'0,"1"-7"-1120"15,-1 7-272-15,0 0 0 0,6-6 2496 0,0 1 448 16,2 2 96-16,1 1 16 0,1 0-2352 0,1 0-480 0,0-1-96 0,1 2 0 15,1 0-128-15,1-1 192 0,1 0-64 0,-1 0 0 0,1-1-128 0,1 2 0 16,-1-2 0-16,1 1 0 16,-1 1-656-16,0 0-48 0,1-2-16 0,-2 1-6960 15,0 0-1376-15</inkml:trace>
  <inkml:trace contextRef="#ctx0" brushRef="#br0" timeOffset="77685.06">17162 17346 22687 0,'0'0'1008'0,"0"0"208"0,0 0-976 0,0 0-240 15,2-8 0-15,-2 8 0 0,0 0 256 0,0 0 16 16,0 0 0-16,0 0 0 0,0 0 496 0,0 0 80 0,0 0 32 0,0 0 0 16,0 0-80-16,0 0-16 0,0 0 0 0,0 0 0 15,-4 10-160-15,-1 0-48 16,2 1 0-16,0 0 0 0,-2 0-192 0,3 1-32 0,0 0-16 0,1 4 0 16,0 2-80-16,0 1 0 15,0-1-16-15,1 2 0 0,0 2-48 0,0-3-16 0,0-1 0 16,1 1 0-16,1-2-176 0,0 2 160 0,1-4-160 0,0 1 160 0,-2-1-160 0,2-1 0 15,-3-3 0 1,2-1 0-16,0 1 0 0,1-2-272 0,-2-2 32 0,-1-7 16 31,1 9-1664-31,0-3-336 0,-1-6-64 0,1 7-10512 0</inkml:trace>
  <inkml:trace contextRef="#ctx0" brushRef="#br0" timeOffset="78099.64">17127 17386 23039 0,'0'0'2048'0,"0"0"-1648"16,4-8-400-16,1 0 0 0,-2 1-160 0,1 0-112 15,1-1-32-15,-1 2 0 0,-4 6 496 0,7-8 80 16,-2 2 32-16,2 1 0 0,-7 5 400 0,11-6 64 16,-2 2 32-16,1 1 0 0,1-1 32 0,0 3 16 0,0 0 0 0,0 0 0 15,1 1-80-15,-1 2-32 0,0 1 0 0,0 0 0 16,0 1-160-16,-3 2-16 0,0-1-16 0,-1 3 0 16,-1 1-176-16,0 1-48 0,-1 0 0 0,1 1 0 15,-4-2-96-15,1 2-32 16,-2 0 0-16,-1 0 0 0,-1-1-48 0,-1 1-16 0,-1 0 0 0,-2-1 0 15,0-1 16-15,-3 0 0 0,-1-1 0 0,0-3 0 16,-2 1 48-16,-2-1 16 0,-1 1 0 0,0-1 0 16,0-1-48-16,-2 2-16 0,0-1 0 0,1 0 0 15,1-1-144-15,2 0 0 0,0-1 0 0,3 1 128 16,-2 1-128-16,3-1 0 0,8-4 0 0,-6 4 0 16,6-4-1952-16,0 0-272 0,-4 7-48 0</inkml:trace>
</inkml:ink>
</file>

<file path=ppt/ink/ink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2:48:29.166"/>
    </inkml:context>
    <inkml:brush xml:id="br0">
      <inkml:brushProperty name="width" value="0.05292" units="cm"/>
      <inkml:brushProperty name="height" value="0.05292" units="cm"/>
      <inkml:brushProperty name="color" value="#FF0000"/>
    </inkml:brush>
  </inkml:definitions>
  <inkml:trace contextRef="#ctx0" brushRef="#br0">3087 5444 10079 0,'0'0'448'0,"0"0"80"0,0 0-528 0,0 0 0 0,-6-2 0 0,6 2 0 15,-8-6 1216-15,3 3 128 0,5 3 16 0,-8-3 16 16,1-1-528-16,7 4-96 0,-7-3-32 0,7 3 0 16,0 0-192-16,-9-2-32 0,0 0-16 0,9 2 0 15,-9 0-176-15,9 0-48 0,-9 0 0 0,9 0 0 16,-9 2 192-16,9-2 48 0,-10 3 0 0,10-3 0 16,0 0 96-16,0 0 32 0,-9 5 0 0,9-5 0 15,0 0-80-15,0 0-16 0,-9 3 0 0,9-3 0 0,0 0-96 0,0 0-32 16,0 0 0-16,0 0 0 0,-3 8-80 0,3-8-32 15,2 7 0-15,-2-7 0 0,0 0 80 0,9 7 16 16,2-2 0-16,0 0 0 0,1-1-128 0,4 1 0 16,2-2-16-16,3-1 0 0,0-1-112 0,2-1 0 15,4 1-128-15,4-1 192 0,2-1-192 0,3 0 0 16,3 1 128-16,-1 0-128 0,1 0 0 0,-2 1 128 16,-3 1-128-16,1-1 0 0,-1-1 0 0,0 0 0 15,-1 2 0-15,0-2 0 0,-2 0 128 0,-1 0-128 0,1 1 0 16,-1 1 0-16,1 0 0 0,-3 0 0 15,-1 0 0-15,-4 2 0 0,-1-1 192 0,-5 1-48 0,-1-1-16 0,-3 0 0 16,-1-2 64-16,-2 2 0 0,-1 0 0 0,0-2 0 16,-9-1-64-16,8 1 0 0,-8-1 0 0,10 1 0 15,-10-1-128-15,8 0 128 16,-8 0-128-16,9-2 128 16,-9 2-1504-16,9-6-304 0,-3 0-64 0,1-3-16 0</inkml:trace>
  <inkml:trace contextRef="#ctx0" brushRef="#br0" timeOffset="549.5">4629 5104 21247 0,'-11'-5'944'0,"11"5"192"0,-9-4-912 0,2 2-224 0,7 2 0 0,0 0 0 15,-8-3 896-15,8 3 128 0,0 0 16 0,0 0 16 16,0 0-592-16,0 0-112 15,0 0-32-15,9 0 0 0,2 0-320 0,2 1 0 0,4 1 0 0,-1-2 0 16,2 0 0-16,1-1 0 0,2 0 0 0,-2 1 0 16,0 1 0-16,-1-1 0 0,-2-1 0 0,1 0 0 0,0 1 0 0,-1 0 0 15,-1 0 0-15,-1 0 0 0,2 0 0 0,-3 1 0 16,-1 0 0-16,-1 1 0 0,0 0 0 0,0-1 0 16,-1 2 0-16,0-1 0 15,-10-2 0-15,10 2-240 0,-10-2 48 0,0 0-7472 16,0 0-1488-16</inkml:trace>
  <inkml:trace contextRef="#ctx0" brushRef="#br0" timeOffset="692.75">4567 5269 18431 0,'-13'-2'1632'0,"4"1"-1312"16,-1 1-320-16,1 0 0 0,3 0 2224 0,6 0 368 0,0 0 80 0,0 0 16 16,0 0-1728-16,4 10-320 0,3-2-80 0,4 1-16 15,4 0-368-15,6 1-176 0,4-2 160 0,9-2-160 16,8-1 128-16,4-3-128 0,2-1 0 0,3-3-8960 15,8-4-1856-15</inkml:trace>
  <inkml:trace contextRef="#ctx0" brushRef="#br0" timeOffset="12042.75">11197 3518 1839 0,'0'0'160'0,"0"0"-160"15,0 0 0-15,0 0 0 0,0 0 1152 0,0 0 192 16,0 0 32-16,0 0 16 0,0 0-1232 0,0 0-160 16,0 0-192-16,0 0 32 15,0 0-224 1,0 0-32-16,0 0-16 0,0 0 0 0,0 0 432 0,0 0-160 0,0 0 160 0,0 0 0 0,0 0 544 0,0 0 224 16,0 0 32-16,-1-6 16 0,1 6 624 0,-3-5 128 15,3 5 32-15,-2-6 0 0,1 1-304 0,1 5-48 16,0-7-16-16,0 7 0 0,1-7-256 0,-1 7-48 0,2-6-16 0,-2 6 0 15,3-7-112-15,-3 7-32 0,0 0 0 0,0 0 0 16,0 0-272-16,0 0-64 0,0 0-16 0,0 0 0 16,0 0-160-16,0 0-48 0,8 3 0 0,-8-3 0 15,10 5-208-15,-2 1 128 0,-8-6-128 0,6 7 0 32,-6-7 0-32,5 11 0 0,-1-1 0 0,1 1 0 0,-2 0 176 0,0 1-176 0,0 0 192 0,-1 2-192 15,0-1 320-15,0 1-64 0,0 0 0 0,1 3 0 16,-1 1 0-16,1 1 0 0,-3 2 0 0,2 2 0 15,-1 3 0-15,1 0-16 16,0 0 0-16,0 3 0 0,-1 2-32 0,1 2 0 16,-1 1 0-16,0 3 0 0,1 1-64 0,0 2-16 15,-1 2 0-15,1 1 0 0,0 1-128 0,0 1 128 16,2 0-128-16,-1 3 128 0,-1 1-128 0,2 2 0 16,-2-1 0-16,0 2 0 0,0 0 0 0,1-1 0 15,2 1 0-15,-1 0 0 0,2 1 0 0,-3-1 0 16,3 0 160-16,-1-2-160 0,-1-3 304 0,1-1-48 15,-1-3-16-15,1-1 0 0,-1-4-48 0,-2 0 0 16,0 0 0-16,1-1 0 0,-1-3 16 0,0-1 0 16,-1-3 0-16,0-1 0 0,-1-1-32 0,0-1-16 0,0-3 0 0,0 0 0 15,1 1-160-15,-2-3 0 0,1-3 144 0,0 0-144 16,0-1 0-16,0-3 0 0,0-2 0 0,0-1 0 31,0-1-512-31,0-2-160 0,0-9-32 0,0 0-16 16,0 0-1920-16,0 0-384 0,0 0-80 0,0 0-7728 0</inkml:trace>
  <inkml:trace contextRef="#ctx0" brushRef="#br0" timeOffset="12844.43">10940 3326 16575 0,'0'0'1472'16,"-3"-4"-1168"-16,-1-1-304 0,4 5 0 15,-5-6 768-15,5 6 112 0,-2-5 16 0,2 5 0 0,0 0-432 0,0 0-80 16,0 0 0-16,0 0-16 0,8-6-240 0,0 3-128 16,-8 3 128-16,10-1-128 0,3 1 0 0,-1 0 128 15,1 0-128-15,0 1 0 0,4 0 336 0,0-1 0 16,4 0 0-16,1 0 0 0,1 0 48 0,1 1 16 15,1-2 0-15,0 0 0 0,1 0-64 0,3 0-16 16,2-2 0-16,4 0 0 0,0 0 64 0,5-1 0 0,3 1 0 0,4 0 0 16,1-2-256-16,2 1-128 0,-3 0 160 0,4 0-160 15,-3 1 144-15,5 0-144 0,2-1 128 0,5 1-128 16,4 0 0-16,-1 0 0 0,-1-2 128 0,1 2-128 16,2 0 0-16,5 1 0 0,2 0 0 0,0-1 0 15,-2-1 0-15,-2 0 0 0,0 1 0 0,2 1 0 16,0 0 0-16,4-1 0 0,2 1 0 0,-3 0 0 15,-2 0 0-15,1 0 0 0,2 0 0 0,2 1 0 16,3 0 0-16,-2 1 0 0,-2-1 0 0,1 1 0 16,1 0 0-16,2 0 0 0,-1 0 0 0,-3 0 0 15,-5 0 0-15,0 1 0 0,-3 1 0 0,1 1 128 16,1-1-128-16,-5 0 0 0,-6 0 0 0,-4 0 0 0,-3 1 0 16,-3 1 0-16,-3-2 0 0,1 2 128 15,0-1-128-15,-4 0 0 0,-2 0 0 0,-2 1 128 0,-6 0-128 16,-5-1 0-16,-2 1 0 0,-3 0 0 0,-1 1 0 0,-2-1 0 15,-1-1-224-15,-3 1 80 16,-2-1-560-16,-2 1-128 0,-2 1 0 0,-1-1-6720 16,-2 0-1328-16</inkml:trace>
  <inkml:trace contextRef="#ctx0" brushRef="#br0" timeOffset="13310.96">14990 3312 27647 0,'0'0'2448'0,"0"0"-1952"0,0-5-496 0,0 5 0 15,0 0 448-15,0 0 0 0,0 0 0 0,0 0 0 16,0 0-256-16,0 0-64 0,0 0-128 0,0 0 192 16,0 0-64-16,0 0 0 15,-4 8-128-15,4-8 192 0,-3 11-192 0,2 0 144 0,-1 2-144 0,2-1 128 16,-1 1-128-16,1 0 0 0,-2 1 0 0,4 2 0 15,-4-1 128-15,4 2-128 0,-2-1 128 0,1 2-128 16,1 0 128-16,-1 4-128 0,1-1 0 0,-1 0 128 16,0 0 80-16,0 2 16 0,2 1 0 0,-2 2 0 0,-1 0 32 15,0 1 0-15,0 1 0 0,0 2 0 0,1 1-16 0,-2 3 0 16,0 2 0-16,0 3 0 0,-1-1-48 0,4 4 0 16,-4 0 0-16,1 3 0 0,0 2-192 0,0 0 144 15,0 1-144-15,0 0 128 0,1 3-128 0,1 0 192 16,-1 2-192-16,0 0 192 0,0 0-64 0,1 0 0 15,-1-2 0-15,2 2 0 0,1 1 0 0,-1 1 0 16,0 0 0-16,0-2 0 0,-1-2-128 0,0-1 128 0,-1-4-128 0,0-1 128 31,0-2-128-31,0-1 0 0,0-2 0 0,-1-1 128 16,0-3-128-16,0-1 128 0,0-6-128 0,0 1 128 16,-1-3-128-16,-1-1 192 0,0-3-192 0,0-2 192 0,0-3-192 0,-1 0 192 0,1-4-192 0,-1-2 192 15,-1-1-192-15,1-2 0 0,-2-2 0 0,6-7 0 31,0 0-1632-31,-6 4-304 0,6-4-64 0,0 0-12320 0</inkml:trace>
  <inkml:trace contextRef="#ctx0" brushRef="#br0" timeOffset="14356.33">11121 5666 3679 0,'-11'-8'320'0,"5"4"-320"0,0-1 0 0,-2 0 0 15,0-4 4208-15,3 4 768 0,-1-1 144 0,2 1 48 16,1-1-3952-16,3 6-768 0,0 0-176 0,0 0-16 15,0-5 64-15,0 5 0 0,6-6 16 0,-6 6 0 16,10-3-336-16,1 1 0 0,1 0 0 0,1 2-128 16,1 0 128-16,1 0 0 0,2-1 0 0,-1 1 128 15,2 0-128-15,0 0 176 0,2 0-176 0,2 1 192 16,1 0-192-16,3-1 160 0,-1 0-160 0,3 0 160 16,3 0 64-16,3 1 16 0,4 1 0 0,1 0 0 15,2 0 112-15,-2-2 32 0,-2 0 0 0,3-1 0 16,-2 0-128-16,3 1-32 0,2 2 0 0,2 0 0 0,2-2-224 0,5 1 176 15,3 0-176-15,-1 0 160 0,-4-1-160 0,3 0 0 16,2-1 0-16,1 0 128 0,6 1-128 0,3 0 0 16,1 1 0-16,-1-1 128 0,-4-2-128 0,3 0 0 15,1 1 0-15,4 1 0 0,6 0 0 0,-2 0 0 16,-4 0 0-16,2 0 0 0,-1 0 0 0,2 1 0 16,4-1 0-16,-1 3 0 0,-4 0 0 0,0-1 0 15,-1-1 0-15,2 1 0 0,3 1 0 0,-3-2 128 16,0 0-128-16,-4 1 0 0,-2 0 0 0,1 0 0 15,0 1 0-15,1-1 0 0,3-1 0 0,-5-1 128 16,-5 0-128-16,-1 1 0 0,-1 1 0 0,-1 2 0 0,1-6 0 0,-2 2 0 16,-2 0 0-16,-5 2 128 15,-6-2-128-15,-2 0 0 0,-3 1 144 0,-3 0-144 0,-3 1 160 0,-1 0-160 16,-3-1 320-16,-2 1-48 0,-2 1 0 0,0-1 0 16,-1 0 112-16,-3 1 0 0,0 2 16 0,-3-1 0 15,0-2 0-15,-3 2 0 0,-2-1 0 0,-2-1 0 16,-2 0-144-16,-9-2-48 0,9 6 0 0,-2-1 0 15,-7-5-208-15,6 5 0 0,-6-5 0 0,0 0 0 32,0 0-416-32,6 3-128 0,-6-3-32 0,0 0 0 15,0 0-624-15,0 0-128 0,0 0-16 0,0 0-16 16,0 0-2064-16,0 0-416 0</inkml:trace>
  <inkml:trace contextRef="#ctx0" brushRef="#br0" timeOffset="14513.59">15216 5630 3679 0,'0'0'320'0,"0"0"-320"0,0 0 0 0,-5-6 0 0,5 6 5440 16,-6-3 1024-16,6 3 208 0,0 0 48 0,0 0-5136 0,0 0-1024 15,-6-2-208-15,6 2-32 0,-7 4-576 0,7-4-96 16,-6 10-32-16,2 0-12096 0</inkml:trace>
  <inkml:trace contextRef="#ctx0" brushRef="#br0" timeOffset="49657.86">10946 16582 4607 0,'0'0'192'0,"0"0"64"0,0-10-256 0,-1 1 0 16,1 0 0-16,0 2 0 0,0 7 1456 0,0 0 240 15,3-8 48-15,0 1 16 0,1-1-960 0,-4 8-192 16,3-7-32-16,1 0-16 0,-4 7 288 0,6-8 64 16,-6 8 16-16,3-7 0 0,2 0-160 0,-5 7-48 15,0 0 0-15,5-5 0 0,-5 5-272 0,0 0-48 0,0 0-16 0,0 0 0 16,0 0-224-16,0 0-160 15,0 0 192-15,0 0-192 0,9 3 128 0,-9-3-128 0,4 9 0 16,1-1 0-16,-2 2 0 0,0 1 0 0,0 1-208 0,-1 2 80 16,0-1 128-16,1 2 0 0,2 1 0 0,0-1 0 15,1-2 0-15,0 0 0 0,1 1 0 0,1-3-128 16,0-1 128-16,-1-4 0 0,-7-6 0 0,9 7 0 16,-2-3 448-16,-7-4 0 0,10 1 16 0,0-2 0 15,0-2 576-15,2-2 112 0,4-1 32 0,0-5 0 16,1-2-368-16,0-3-80 0,3-4-16 0,1 0 0 15,0-5-304-15,3 0-64 0,2-2-16 0,2-2 0 0,1-1-192 16,0 2-144-16,1 0 192 0,2 1-192 16,0 0 128-16,-1 2-128 0,-4 2 0 0,1 3 0 0,-2 5 0 0,-4 1 0 15,-4 5 0-15,-3 0 0 0,-3 1 0 0,0 4 0 16,-3-1 0-16,-9 5-144 0,0 0-176 0,9-1-16 16,-9 1-16-16,0 0 0 15,0 0-880-15,0 0-176 0,0 0-48 0</inkml:trace>
  <inkml:trace contextRef="#ctx0" brushRef="#br0" timeOffset="50192.32">10917 16475 10703 0,'0'0'464'0,"0"0"112"0,0-9-448 15,0 9-128-15,0 0 0 0,0 0 0 0,6-8 208 0,-6 8 32 0,6-3 0 0,-6 3 0 16,8-3 272-16,-8 3 48 0,9-2 16 0,-9 2 0 16,0 0 48-16,9 3 16 0,-9-3 0 0,6 6 0 0,1 2-256 15,-4 1-64-15,1 1 0 0,-2 1 0 0,-1 0-32 0,0 1-16 16,-1 1 0-16,1 0 0 0,1 1 48 0,0 1 0 15,1 0 0-15,0 0 0 0,0-2-128 0,3 0-32 16,-3-2 0-16,3 1 0 0,-1-2 272 0,2-2 48 16,0-4 16-16,2-1 0 0,1 0 480 0,1-2 112 15,1-2 0-15,5-2 16 16,1-3 32-16,5-5 0 0,6-2 0 0,3-5 0 0,1-3-480 0,8-3-80 16,3-5-32-16,6-1 0 0,5-2-304 0,5-4-64 15,2-2-16-15,-2-3 0 0,-5-2-160 0,-2 5 0 16,-3 5 0-16,-5 3 0 0,-5 3 0 0,-5 2 0 0,-3 7 0 0,-6 2 128 31,-4 2-128-31,-4 4 160 0,-5 2-160 0,-1 4 160 0,-3 1-16 0,-9 3 0 16,0 0 0-16,0 0 0 0,0 0-144 0,0 0 0 0,4 7 0 0,-1 2 0 15,-3-9 0-15,-1 10 0 16,-3-1 0-16,1 0 0 0,-1-2-160 0,4-7 160 0,-6 7 0 0,6-7-144 16,-8 4 144-16,8-4 0 0,-8 4 0 0,0-2 0 15,8-2 0-15,-9 1 0 0,-1 0 0 0,1 0 0 31,9-1-768-31,-8 0-112 0,-1 0-16 0,1 1-8272 0,0 0-1648 0</inkml:trace>
  <inkml:trace contextRef="#ctx0" brushRef="#br0" timeOffset="50333.12">11977 16302 23951 0,'-3'-6'2128'0,"3"6"-1696"0,0 0-432 0,0 0 0 0,-3-6 128 0,3 6-128 15,0 0 0-15,0 0 128 0,0 0-128 0,0 0 0 16,-3 13-192-16</inkml:trace>
  <inkml:trace contextRef="#ctx0" brushRef="#br0" timeOffset="59483.98">7208 18389 4607 0,'0'0'400'0,"0"0"-400"16,0 0 0-16,-8 0 0 0,8 0 1344 0,-7-1 192 16,7 1 48-16,-9 0 0 15,1 0-848-15,8 0-160 0,-8 1-48 0,8-1 0 16,-6 2-320-16,6-2-64 0,0 0-16 0,-9 3 0 0,9-3-128 0,-8 4 0 15,8-4 144-15,0 0-144 0,0 0 224 0,0 0-32 16,-5 5 0-16,5-5 0 0,0 0 192 0,0 0 16 16,0 0 16-16,0 0 0 0,0 0-48 0,8 7-16 15,0-3 0-15,3-1 0 0,1 0-192 0,3-3-32 16,1-1-128-16,3-1 192 0,2 0-48 0,2 1-16 0,1-1 0 16,1 1 0-16,1-1 112 0,0 1 16 0,-1-2 0 0,3 1 0 15,-1 0-128-15,1 0-128 0,-3 0 176 0,1-2-176 16,-2 1 160-16,-1 0-160 0,0-1 128 0,0 1-128 15,-4 1 0-15,-1 0 128 0,-1 1-128 0,-2-1 0 16,-1 1 160-16,-2 1-160 0,-2 0 192 0,-10 0-192 16,0 0 0-16,8 3 0 0,-8-3-192 0,0 0 48 31,0 0-1152-31,0 0-240 0,-5 6-32 0</inkml:trace>
  <inkml:trace contextRef="#ctx0" brushRef="#br0" timeOffset="59956.9">7324 18480 10943 0,'-14'-1'480'0,"7"0"96"0,-2-1-448 0,0 1-128 0,0 0 0 0,2 1 0 16,-1-2 544-16,8 2 96 0,-9 0 0 0,1 0 16 0,8 0-208 0,-7 0-32 15,7 0-16-15,0 0 0 0,-8 0 176 0,8 0 16 16,0 0 16-16,0 0 0 0,0 0-48 0,0 0-16 16,0 0 0-16,0 0 0 0,0 0-160 0,0 0-16 15,5 8-16-15,3-2 0 0,2-2-144 0,3-1-16 16,0 0-16-16,5-1 0 0,-1-1-176 0,1-1 128 15,2-1-128-15,1 0 128 0,1-2-128 0,-2 1 0 16,1-1 0-16,-2 1 0 0,0-2 0 0,0 2 0 0,-3 0 0 16,-1 0 128-16,-4 0-128 0,-1-1 0 0,-10 3 0 0,9-2 128 15,-9 2-128-15,0 0 0 0,0 0-192 0,0 0 192 32,0 0-640-32,0 0-16 0,0 0 0 0,0 0 0 15,0 0-256-15,-12 5-48 0,-3-1-16 16,-3 0 0-16,-1 1 560 0,-2-1 112 0,-2 1 32 0,1-2 0 0,0 0 272 0,0 1 0 0,0-2 0 0,1-1 0 15,1 0 288-15,2-1 112 0,2 0 32 0,0 1 0 16,2 0 384-16,1 0 80 0,1-1 0 0,2 2 16 16,0 1-272-16,1-1-64 0,1-1-16 0,8-1 0 15,0 0-144-15,0 0-32 0,0 0 0 0,0 0 0 0,0 0-64 16,0 0 0-16,0 0-16 0,0 0 0 16,8 8-32-16,1-3 0 0,4-2 0 0,4-1 0 0,1-2-272 0,3-2 0 15,1 0 0-15,2-1 0 0,1-1 160 0,-1-1-160 16,-1 0 128-16,0-1-128 0,0 1 128 0,-1 0-128 15,-1 1 128-15,-3 1-128 0,-4-1 0 0,-1 2 0 16,-2 1-144-16</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3T11:43:55.125"/>
    </inkml:context>
    <inkml:brush xml:id="br0">
      <inkml:brushProperty name="width" value="0.05292" units="cm"/>
      <inkml:brushProperty name="height" value="0.05292" units="cm"/>
      <inkml:brushProperty name="color" value="#FF0000"/>
    </inkml:brush>
  </inkml:definitions>
  <inkml:trace contextRef="#ctx0" brushRef="#br0">10483 3952 3679 0,'0'0'320'0,"0"0"-320"16,0 0 0-16,0 0 0 0,0 0 1632 0,0 0 256 16,0 0 48-16,0 0 16 0,0 0-992 0,0 0-192 15,0 0-32-15,0 0-16 0,0 0-112 0,0 0-32 16,0 0 0-16,0 0 0 0,-5-2-128 0,5 2-48 16,0 0 0-16,0 0 0 0,-5-1-192 0,0 1-32 15,1 0-16-15,-1 1 0 0,-1 0-160 0,1 0 128 16,-1 0-128-16,1 1 128 0,-2-1-128 0,1 0 0 15,1 0 0-15,-1-1 128 0,0 0 32 0,0 0 0 0,1 0 0 0,-1 0 0 16,1-1 96-16,0-1 0 0,5 2 16 0,-4-3 0 16,4 3-16-16,-4-3-16 0,4 3 0 0,-5-2 0 15,0-1-112-15,-1 0-128 0,6 3 176 0,-5-2-176 16,-2-2 192-16,2 0-64 0,0 1 0 0,5 3-128 16,-5-1 288-16,5 1-48 0,0 0-16 0,-7 1 0 0,2-1 64 0,5 0 16 15,-6-1 0-15,6 1 0 0,-5 0-32 0,5 0 0 16,0 0 0-16,-5-1 0 0,5 1 0 0,0 0 0 15,-6-1 0-15,6 1 0 0,0 0-48 0,0 0-16 16,0 0 0-16,0 0 0 0,0 0-80 0,0 0 0 16,0 0-128-16,0 0 192 0,0 0 0 0,0 0-16 15,0 0 0-15,0 0 0 0,0 0 16 0,0 0 0 16,0 0 0-16,0 0 0 0,0 0 0 0,0 0 16 16,0 0 0-16,0 0 0 0,0 0-80 0,0 0 0 15,0 0-128-15,0 0 192 0,0 0-192 0,0 0 0 16,0 0 128-16,0 0-128 0,0 0 0 0,0 0 0 15,0 0 0-15,0 0 0 0,0 0 128 0,-5 5-128 16,1 1 0-16,4-6 0 0,0 0 128 0,-3 6-128 16,1 1 0-16,0 1 0 0,1-1 128 0,-1 1-128 0,0 0 0 0,1 1 144 15,0 1-16-15,-2 1-128 0,1 1 192 0,0 0-64 16,0 1 16-16,0 1 0 0,0 3 0 0,1 0 0 16,1 2-144-16,-1 1 0 0,0 0 144 0,1-1-144 15,1 1 0-15,0 0 128 0,0 0-128 0,2 0 0 0,-1-1 0 0,0 0 0 16,1 0 0-16,0-2 0 0,-1 2 0 15,0-1 0-15,0-2 0 0,0 1 0 0,-1-2 0 0,1 1 0 16,-1-1 0-16,0-1 0 0,-1 1 0 0,0-2 128 16,1 0-128-16,0 0 0 0,0 1 0 0,0 0 0 15,-1-2 0-15,0 0 0 0,0 0 0 0,0 0 0 16,0-1 0-16,1-2 128 0,0 1-128 0,-1-1 0 16,0-2 0-16,1 1 0 0,1-1 0 0,-1-2 128 15,-1-5-128-15,0 0 128 16,1 7-128-16,-1-7 0 0,0 0 128 0,0 0-128 0,2 5 0 0,-2-5 144 15,0 0-144-15,0 0 0 0,0 0 160 0,0 0-160 16,0 0 128-16,0 0-128 0,0 0 208 0,0 0-32 16,0 0-16-16,0 0 0 0,0 0-160 0,0 0 0 0,0 0 0 0,0 0 0 15,0 0 0-15,0 0 0 0,0 0 0 16,0 0 0-16,0 0 0 0,0 0 0 16,0 0 0-16,0 0 0 0,0 0 0 0,0 0 0 0,0 0 0 0,0 0 0 15,0 0 0-15,0 0 0 0,0 0 0 0,0 0 0 16,0 0 0-16,3 6 0 0,-3-6 0 0,0 0 0 15,0 0-144-15,0 0 144 0,7 4 0 0,-7-4 0 16,5 4-128-16,2 0 128 0,-7-4 0 0,9 2 0 16,-3-1 0-16,2 0 0 0,-1 0 0 0,0 0 0 0,1-1 0 0,0 0 0 15,-1 0 0-15,3 0 0 0,1 0 0 0,0 0 0 16,0 0 0-16,3 0 0 0,-3 0 0 0,0-1 0 16,0 0 0-16,0 1 0 0,-2 0 0 0,0 0 0 15,-1 0 0-15,0 0 0 0,-2 0 128 0,-6 0-128 31,7 0 0-31,-7 0 144 0,0 0-144 0,0 0 160 0,0 0-160 0,0 0 160 0,0 0-160 0,0 0 160 16,0 0-160-16,4-3 160 16,-4 3-160-16,4-6 160 0,-4 6-160 0,1-6 160 0,0-1-160 0,-1 1 0 0,0-2 0 0,0 0 0 15,0-2 0-15,0 1 0 16,0-2 0-16,0-2 0 0,-1-1 0 0,0 0-272 16,-1-1 64-16,2 1 16 0,0 0 192 0,0 1 0 15,0 0 0-15,-2 1-144 0,1 0 144 0,-1 0 0 16,1-1 0-16,-1 0 128 0,-1 1-128 0,1 0 0 15,-1-1 0-15,1 0-128 0,0-1 128 0,-2-1 0 0,1-2 0 0,0 1 0 16,0 0 0-16,0 1 0 0,1-2 0 0,0 1 128 16,1-2-128-16,1 1 0 0,0-1 0 0,1 0 0 15,0 2 784-15,0-1 144 0,1 1 32 0,0 2 0 32,2 0-1600-32,-2 2-304 0,0 0-64 0,1 1-16 0,0 1 832 0,-1 1 192 0,0 1 0 0,1 0 0 0,-1 1 0 0,0 3 0 31,-2 4 0-31,0 0 0 0,1-4 0 0,-1 4 0 0,0 0 0 0,0 0 160 0,0 0-160 0,0 0 0 15,0 0 0-15,0 0 0 0,0 0 0 0,0 0 0 16,0 0 0-16,0 0 0 0,0 0 0 0,0 0 0 16,0 0 0-16,0 0 0 0,-4 4 0 0,1 1 0 15,0 1 0-15,1 1 0 0,-1-1 0 0,2 2 0 16,0 0 0-16,0 3 0 16,0 2 0-16,0 1 0 0,0 1 0 0,0 3 0 0,1 1 0 0,0 1 0 15,0-2 0-15,0 2 0 0,0 1 0 0,0 1 0 16,0 0 0-16,1 0 0 0,0-2 0 0,0 0 0 15,1-3 0-15,0 1 0 0,1-1 0 0,0 1 0 16,-1-2 128-16,0-1-128 0,0-2 0 0,0-2 0 16,-1 0 0-16,-1-2 0 31,0-2-448-31,0 0-128 0,0-7-32 0,-1 7-8544 16,1-7-1696-16</inkml:trace>
  <inkml:trace contextRef="#ctx0" brushRef="#br0" timeOffset="739.95">10250 4131 5519 0,'0'0'496'0,"0"0"-496"16,-5 3 0-16,5-3 0 0,0 0 1728 0,-3 4 240 15,3-4 48-15,0 0 16 0,0 0-832 0,0 0-176 16,0 0-16-16,0 0-16 0,0 0 256 0,0 0 48 16,0 0 16-16,0 0 0 0,0 0-416 0,0 0-64 15,6 0-32-15,1-1 0 0,1-2-80 0,1-3-16 16,-3 0 0-16,3-1 0 0,0-1-256 0,1 1-64 16,1-3-16-16,0 0 0 0,0-1-112 0,-1 0-32 15,-1 1 0-15,2-1 0 0,-1-1-224 0,1 2 0 0,-1 0 0 0,0 1 0 16,-1 1 0-16,0 0 144 0,0 0-144 0,-4 2 128 15,-1 0-128-15,1 2 0 0,-5 4 0 0,0 0 0 16,0 0-192-16,0 0-112 0,0 0-16 0,0 0-16 16,0 0-592-16,0 6-112 0,-2 2-32 15,-2 1-6512-15,-1 1-1312 0</inkml:trace>
  <inkml:trace contextRef="#ctx0" brushRef="#br0" timeOffset="945.87">10280 4211 2751 0,'0'0'256'0,"0"0"-256"0,-5 3 0 0,-1 2 0 0,6-5 2656 0,0 0 480 15,0 0 112-15,0 0 16 0,0 0-912 0,0 0-176 16,0 0-48-16,0 0 0 0,0 0-848 0,0 0-160 16,0 0-32-16,0 0-16 0,6-7-400 0,0 0-80 15,3-1-16-15,1-1 0 0,1-1-240 0,1 0-48 16,0 0-16-16,2-1 0 0,-1 0-144 0,1 0-128 16,0-1 144-16,-2 1-144 0,1 3 128 0,-2 1-128 15,0-1 0-15,-4 1 0 16,1 1-288-16,-1 1-160 0,-3 1-16 0,-4 4-16 15,0 0-880-15,0 0-176 0,0 0-48 0,0 0 0 16,-6 5-1584-16,-1 3-320 0</inkml:trace>
  <inkml:trace contextRef="#ctx0" brushRef="#br0" timeOffset="1512.8">10280 4281 14271 0,'0'0'640'0,"0"0"128"0,0 0-624 0,0 0-144 0,0 0 0 0,0 0 0 0,0 0 1584 16,0 0 272-16,0 0 64 0,0 0 16 0,0 0-656 0,0 0-128 15,0 0-16-15,0 0-16 16,7-2-432-16,0-1-96 0,-2-1-16 0,2 0 0 0,0 0-256 0,3-2-48 15,0 0-16-15,1-1 0 0,0 0-256 0,1 0 160 16,-1-1-160-16,1 0 128 16,-1 1-128-16,0 0-144 0,-1 1 144 0,-2 3-208 15,-1 1-688-15,-7 2-128 0,0 0-16 0,0 0-16 16,0 0-480-16,1 7-112 0,-2 0-16 0,-6 2 0 16,0 2-48-16,-3 2-16 0,-1 3 0 0,0 0 0 15,0 1-240-15,0-1-48 0,-2 1-16 0,1 0 0 0,0-1 1648 0,1-2 384 0,0-1 0 0,2 0 0 16,-1-2 1712-16,2-1 336 15,0-2 64-15,1 0 0 0,3-4 256 0,4-4 32 16,-6 3 16-16,6-3 0 0,0 0-752 0,0 0-160 16,0 0-32-16,0 0 0 0,0 0-576 0,0 0-112 15,0 0-16-15,5-4-16 0,0-3-304 0,3 1-64 0,2-2-16 0,2-1 0 16,2-2-192-16,1 0-48 0,-1 0 0 0,-1 0 0 16,2 0 768-16,1 0 128 0,-2 0 48 0,0 1 0 31,0 2-1648-31,-2 0-320 0,-3-1-64 0,-1 2 0 0,-1 3 656 0,-2 1 144 15,-5 3 32-15,0 0 0 16,0 0-352-16,0 0-64 0,0 0-16 0,-3 4 0 16,-2 4-272-16,-3 1-48 0,-2 3-16 0,-1 2 0 15,-2 1-32-15,1 3-16 0,-1 1 0 0,-1-1 0 0,0 1 336 16,1-1 64-16,1-2 16 0,1-1 0 0,1-3 400 0,1-1 128 0,1 0 0 0,2-3 0 16,0-1 192-16,2-1 128 0,1-2 48 0,3-4 0 0,0 0 208 0,0 0 64 15,0 0 0-15,0 0 0 0,0 0-64 0,0 0-16 16,0 0 0-16,0 0 0 0,7-2-128 0,3-3-32 15,1 0 0-15,0-2 0 0,0 0-128 0,1-1-16 16,1-1-16-16,2-1 0 0,-1-1-240 0,0 1 0 16,0 0 0-16,-1 2 0 0,-1 0 0 0,-1 2 0 31,-2 2-176-31,-1 1 176 0,0 2-1888 0,-8 1-256 0,0 0-48 0,0 0-4736 16,0 6-944-16</inkml:trace>
  <inkml:trace contextRef="#ctx0" brushRef="#br0" timeOffset="1685.71">10263 4697 6447 0,'0'0'576'0,"0"0"-576"0,0 0 0 0,0 0 0 16,0 0 3712-16,0 0 640 16,0 0 128-16,0 0 32 0,0 0-2576 0,0 0-512 0,6-3-96 0,2-2-32 15,1 0-368-15,4-3-80 0,2-1-16 16,2-1 0-16,-1-1 368 0,3 0 64 0,1 0 16 0,1-2 0 31,1-1-1824-31,0 0-352 0,0-1-80 0,1 1-16 16,1 1-976-16,0 1-192 0</inkml:trace>
  <inkml:trace contextRef="#ctx0" brushRef="#br0" timeOffset="2473.34">10308 4013 19807 0,'0'0'880'0,"0"0"176"0,-10 2-848 0,10-2-208 0,-9 0 0 0,9 0 0 16,-11-2 1184-16,11 2 192 0,-9-2 32 0,9 2 16 15,-10-6-272-15,4 0-64 0,0-2-16 0,3-1 0 16,0-1-384-16,-1-1-80 0,3-4-16 0,1-2 0 15,3-3-144-15,-1-2-48 0,1-2 0 0,1-2 0 0,1-4-160 0,3-4-48 16,0-3 0-16,3-3 0 0,0-1-192 0,6 0 0 16,3-2 0-16,-7 13 0 0,-1-2 0 0,4 0 0 15,1-1 0-15,-1 2 0 0,2 2 0 0,0 1 0 16,0 3 0-16,0 2 0 0,-3 0-128 0,1 4 128 16,-2 2 0-16,-1 3 0 0,-1 2 0 0,-2 2 0 15,-1 2 0-15,-1 2 0 0,-3 0 0 0,0 3 0 16,-5 3 0-16,0 0 0 0,0 0 0 0,0 0-160 15,0 0 32-15,0 0 0 16,-1 9-384-16,-2 0-64 0,0 2 0 0,-2 0-16 16,-2 0-544-16,0 0-96 0,0 0-32 0,-1-1-6976 15,2-2-1392-15</inkml:trace>
  <inkml:trace contextRef="#ctx0" brushRef="#br0" timeOffset="2802.36">10385 3215 6447 0,'-11'-2'576'0,"11"2"-576"0,0 0 0 0,-5-1 0 16,-1 0 4016-16,6 1 688 0,-7-2 144 0,7 2 16 16,0 0-3024-16,0 0-624 0,0 0-112 0,0 0-16 15,0 0-448-15,0 0-96 0,0 0-16 0,8-2 0 0,1-2-288 0,3 1-64 16,2-1-16-16,3-2 0 0,4 1-16 0,-2-2 0 16,4-1 0-16,2 2 0 0,0-2-144 15,0 0 192-15,2 1-192 0,-3 0 192 0,-1 1-32 0,-2 2 0 16,-1 1 0-16,-6 1 0 0,-2-1-160 0,-2 3 160 15,-2 1-160-15,-3 3 160 0,1 1 48 0,-3 4 16 16,-2 1 0-16,0 2 0 0,-2 2 64 0,-1 3 16 16,-1 2 0-16,-2 1 0 0,1 2 0 0,-2 0 0 15,0-1 0-15,-1 0 0 0,0 1-304 0,1-2 160 16,-1-1-160-16,2-2 128 0,0-1-128 0,1-3 0 16,-2-2 0-16,2-1 128 0,1 0-384 0,1-4-64 0,2-6-32 0,0 0-9936 31,0 0-1984-31</inkml:trace>
  <inkml:trace contextRef="#ctx0" brushRef="#br0" timeOffset="3102.63">10818 2833 12895 0,'-9'-13'1152'0,"6"8"-928"16,1-1-224-16,-1 0 0 0,-2-1 2688 0,2 2 480 0,1-1 96 0,0 1 32 15,-1-2-1744-15,1 2-336 0,2 5-80 0,0 0-16 16,0 0-112-16,0 0-32 0,0 0 0 0,0 0 0 16,0 0-496-16,0 0-96 0,6 3-32 0,-1 5 0 15,0 3 64-15,-1 2 16 16,-1 3 0-16,2 2 0 0,-2 1 64 0,0 0 16 0,-1 3 0 0,1 0 0 16,-2 2-144-16,1-1-32 0,0 0 0 0,0-1 0 0,3-1-208 15,-2-2-128-15,0 0 160 0,1 0-160 0,-1-2 0 0,1 0 128 16,1-3-128-16,-1-1 0 0,1 0 0 0,-1-5 0 15,0 0 0-15,1-2 0 16,-5-6-1840-16,0 0-256 0,0 0-48 0,0 0-12752 16</inkml:trace>
  <inkml:trace contextRef="#ctx0" brushRef="#br0" timeOffset="3369.8">10980 3021 12895 0,'0'0'1152'0,"0"0"-928"15,0 0-224-15,0 0 0 16,0 0 2080-16,0 0 368 0,0 0 80 0,0 0 16 0,7-4-1088 0,-2 0-224 16,0 0-32-16,-1-1-16 0,0 1-512 0,1-1-96 15,0 0-32-15,1-1 0 0,-1 1-384 0,1-1-160 16,-1 1 128-16,1-1-128 0,-1 0 128 0,0-1-128 0,-1-1 0 0,0 1 128 16,1-1-128-16,-1 1 128 0,-2 1-128 0,1 0 128 15,-3 6-128-15,0 0 0 16,0 0 0-16,0 0 0 0,0 0 0 0,0 0 0 0,0 0 0 0,0 0 0 15,0 0-128-15,0 0 128 0,0 0-160 0,0 0 160 16,-1 8-256-16,1 0 32 0,1-1 16 0,-1-7 0 31,0 0-752-31,1 7-128 0,-1-7-48 0</inkml:trace>
  <inkml:trace contextRef="#ctx0" brushRef="#br0" timeOffset="3826.48">10708 3117 21183 0,'0'0'1888'0,"0"0"-1504"0,0 0-384 0,0 0 0 0,0 0 256 0,0 0 0 0,0 0-16 0,0 0 0 16,0 0 432-16,0 0 96 0,0 0 0 0,0 0 16 16,0 0-208-16,1-5-64 0,0-1 0 0,1 0 0 15,-2-1-256-15,2 1-64 0,0-2-16 0,0-1 0 16,0 0 0-16,1 1 0 0,-1-2 0 0,-1 0 0 16,0 0 16-16,-1 0 0 0,0-1 0 0,-2 1 0 15,1-1 16-15,-2 3 16 0,0 2 0 0,0 0 0 16,0 2 80-16,-1 1 16 0,1 0 0 0,-3 3 0 15,2 3-112-15,-1 1-16 16,-1 0 0-16,1 4 0 0,-1 1-192 0,2 2 0 0,-1 1 128 0,2 1-128 0,1 1 0 0,0 1 0 16,0-1 128-16,2 1-128 0,2 0 0 0,1-1 144 31,0-1-144-31,3-1 128 0,-2 0 96 0,3-1 16 0,0-1 0 0,1-1 0 0,0-1 32 0,1-2 16 16,-1 1 0-16,2-3 0 0,0 0-160 0,0-1-128 15,2-1 144-15,2-2-144 0,1-1 176 16,0-2-176-16,2-3 192 0,-2-1-192 15,2-2-304-15,-1 0-160 0,-1-1-48 0,1-2-9344 0,-1-2-1888 0</inkml:trace>
  <inkml:trace contextRef="#ctx0" brushRef="#br0" timeOffset="4534.89">11006 3035 14399 0,'0'0'640'0,"0"0"128"0,0 0-624 0,0 0-144 0,0 0 0 0,0 0 0 15,0 0 1600-15,0 0 304 0,0 0 48 0,0 0 16 16,6 0-672-16,-1-2-128 0,1-2-16 0,1 0-16 0,0 0-464 15,0-2-96-15,-1 0 0 0,1-3-16 0,2-2-272 0,-3 0-48 16,1-1-16-16,0 0 0 0,-2-1-64 0,1 1-16 16,-1 0 0-16,-3-1 0 0,2 0 16 0,-2 0 0 15,-2-1 0-15,-1 2 0 0,-1 1-16 0,-2 1 0 16,0 3 0-16,-2 1 0 0,-1 2 240 0,-2 2 32 16,0 1 16-16,-1 3 0 15,0 2-176-15,-1 4-16 0,-1 2-16 0,1 2 0 0,0 1-224 0,0 0 144 16,-1 2-144-16,2 0 128 0,1 3-128 0,3-1 160 15,0 2-160-15,2-3 160 0,1 0-160 0,1-2 128 16,2-1-128-16,2 0 128 0,1 0-128 0,1-1 0 16,1-1 0-16,0-3 128 0,2 0-128 0,2-2 0 15,0-2 144-15,6-1-144 0,-3 0 128 0,3-2-128 16,1-2 160-16,1-3-160 0,3-1 0 0,0-3-256 16,0-2 16-16,-1-2 16 15,1-2-2064-15,0-3-400 0,-1-1-96 0</inkml:trace>
  <inkml:trace contextRef="#ctx0" brushRef="#br0" timeOffset="5635.86">11346 2743 13823 0,'0'0'1216'0,"-5"6"-960"0,-1 1-256 0,0 0 0 0,-1 3 1248 0,-1 1 208 16,1-1 32-16,0 3 16 0,1 0-144 0,0 2-16 15,2-2-16-15,-1 0 0 0,2 0-432 0,0 1-96 16,-1-1-16-16,3-1 0 0,1-2-80 0,0-1-32 16,0-2 0-16,1 0 0 0,-1-7-96 0,0 0 0 15,0 0-16-15,0 0 0 0,0 0-224 0,0 0-32 16,7-3-16-16,0-3 0 0,-1-1-96 0,3 0 0 15,-4-3-16-15,3-2 0 16,0-4-32-16,0 0 0 0,-1-3 0 0,1 0 0 0,0 0 16 0,-2 1 0 16,1 3 0-16,-2 1 0 0,1 3-160 0,-2 3 0 15,0 2 0-15,-4 6 0 0,0 0 0 0,0 0 160 16,0 0 16-16,5 7 0 0,-1 3-176 0,1 2 160 16,-2 2-160-16,2 1 160 0,-2 2-32 0,1-1 0 0,1 1 0 0,-1-2 0 15,0 0-128-15,2-1 160 16,1-1-160-16,-2-2 160 0,2-1-32 0,-1-2-128 15,2-3 192-15,0 0-64 0,0-2 48 0,1-3 0 0,0-2 0 16,0-4 0-16,2-1 16 0,-1-2 0 16,1-2 0-16,0-2 0 0,1-4 0 0,0-2 0 0,0-3 0 15,0-2 0-15,0-1-48 0,1-2 0 0,0 0 0 16,-1 1 0-16,0 0-144 0,-2 4 0 0,0 2 0 0,-2 5 128 16,0 3-128-16,-1 2 0 0,-1 1 0 0,0 3 0 15,-2 2 0-15,-4 4 0 0,0 0 0 0,0 0 128 16,0 0-128-16,5 7 0 0,-1 1 0 0,0 3 0 0,0 1 0 0,0 1 128 15,0 0-128-15,1 0 0 0,-1-1 0 16,1 1 0-16,0-2 0 0,0-2 0 0,0 1 0 0,2-1 0 16,-1-2 128-16,2-2-128 0,0-1 0 0,2-2 0 15,-1 0 144-15,2-2-144 0,0-1 0 0,0-1 0 16,0-2 0-16,2-1 0 16,1-3 0-16,-2-1 0 0,1-1 0 0,0-2 0 0,-1-2-320 0,2-2 0 15,-2-2 16-15,-1-3 0 16,-1-1-96-16,-3 0-32 0,0 1 0 0,-3 2 0 0,-1 3 432 0,-3 2-160 15,-2 2 160-15,0 2 0 0,-1 2 0 0,0 2 0 16,-2 2 0-16,-2 3 0 0,-1 3 128 0,-1 3 16 16,-2 0 16-16,0 3 0 0,0 3-160 0,1 0 160 15,-2 2-160-15,2 1 160 0,1 2-160 0,2-1 0 16,0 2 0-16,2-1 0 0,0 1 0 0,3-1 0 16,1 1 0-16,1-2 0 0,1-1 0 0,2-1 0 15,1 0 0-15,1-2 0 0,2-2 0 0,0 0 0 0,2-2 0 16,2-2 0-1,2-1-480-15,3-3 32 0,0-3 0 0,2-3 0 16,-1 0-1472-16,2-3-304 0,0-1-48 0,0-2-16 16,-2-2-656-16,0-4-144 0,-1 0-32 0,0-2 0 0,-1 0 736 15,-2 1 144-15,-1 0 16 0,-3 4 16 0,0 3 1104 16,-3 1 208-16,1 2 64 0,-5 3 0 0,-2 5 3088 0,0 0 624 0,0 0 128 0,0 0 32 0,0 0-672 0,-2 5-128 16,-2 2-16-16,-1-1-16 0,0 2-1088 0,0-1-224 15,1-1-32-15,1 1-16 0,-1-3-80 0,4-4-32 16,0 0 0-16,0 0 0 0,0 0-96 0,0 0 0 15,0 0-16-15,0 0 0 0,0 0-112 0,4-4 0 16,-2-2-16-16,1 1 0 0,2-2 0 0,-1-1 0 16,-1-2 0-16,2 0 0 0,0 0-144 0,1 0-32 15,-1 1 0-15,1 3 0 0,-1-1-192 0,1 3-128 16,-6 4 160-16,7-2-160 0,-7 2 144 0,6 3-144 16,-6-3 128-16,8 5-128 0,-2 2 0 0,1 0 128 15,0 1-128-15,1 0 0 0,0 0 0 0,0-2 0 16,0 1 128-16,2-2-128 0,0 0 0 0,2-2 0 15,-1-2 0-15,1-1 0 0,2-2 0 0,-1-1 0 16,-1-3 0-16,1-2 128 0,-1-3-128 0,0-1 0 16,-2-2 0-16,0-1 0 0,1-1-160 0,-2-1 160 15,-1-2-208-15,0-3 80 0,2-2 128 0,-1-3-192 16,-2 2 192-16,-1 1-192 0,0 2 192 0,-2 3 0 16,-1 3-144-16,0 1 144 0,-1 4 0 0,-1 2 192 0,-1 3-32 15,0 6 0-15,0 0 256 0,0 0 48 0,0 0 16 0,0 0 0 16,-3 8-352-16,0 1-128 15,1 2 0-15,0 4 144 0,0 2-144 0,1 2 0 0,0 1 0 0,0 1 0 16,1 1 0-16,1 1 0 16,0-2 0-16,2 0 0 0,-1-2-192 0,2 1 16 0,0 0 16 0,0-2 0 15,2-3-1568-15,-1-2-320 0,2-2-64 16,1-3-7872-16,-1-3-1584 0</inkml:trace>
  <inkml:trace contextRef="#ctx0" brushRef="#br0" timeOffset="5826.54">12576 2410 28911 0,'0'0'1280'0,"-5"-2"256"0,-1-1-1216 0,6 3-320 0,0 0 0 0,-5-4 0 0,1 1 1296 0,4 3 208 31,0 0 32-31,0 0 16 0,0 0-576 0,0 0-112 0,0 0-32 0,4-5 0 0,2 0-464 0,3 1-112 0,3-3 0 0,4 2-16 32,-1-2-64-32,3-1-16 0,0 1 0 0,1-2 0 0,2-1-160 0,-2 1 0 15,0 1 144-15,1 1-144 0,-3-1 0 0,-1 1 0 16,0 2 0-16,-2 1 0 0,0-1 0 0,-2 1-160 0,-2 0 16 0,-2 3 0 31,-8 1-1440-31,0 0-272 0,0 0-64 0,0 0-13312 0</inkml:trace>
  <inkml:trace contextRef="#ctx0" brushRef="#br0" timeOffset="8648.7">10302 5449 4607 0,'0'0'400'0,"0"0"-400"15,0 0 0-15,0 0 0 0,0 0 1408 0,0 0 208 16,0 0 48-16,0 0 0 0,0 0-1072 0,0 0-208 16,0 0-32-16,0 0-16 0,0 0-208 0,0 0-128 15,0 0 160-15,0 0-160 0,0 0 128 0,0 0-128 16,0 0 0-16,0 0 0 0,0 0 176 0,0 0-176 16,0 0 192-16,0 0-192 0,0 0 224 0,0 0-64 15,0 0-16-15,0 0 0 0,0 0-144 0,0 0 0 0,0 0 0 0,0 0 0 16,0 0 0-16,0 0 0 0,0 0 0 0,0 0 0 15,0 0 0-15,0 0 0 16,0 0 0-16,4-4 0 0,-2 0 0 0,-2 4 192 16,0 0-192-16,0 0 192 0,0-5 512 0,0 5 96 15,0 0 32-15,0 0 0 0,0 0 160 0,0 0 32 0,0 0 16 0,0 0 0 0,0 0-208 0,0 0-64 16,-2-5 0-16,2 5 0 16,0 0-160-16,0 0-32 0,-4-4-16 0,4 4 0 15,0 0 32-15,0 0 16 0,-6-2 0 0,-1 1 0 16,7 1-144-16,-8-1-16 0,2 1-16 0,-2 0 0 15,0-1 16-15,0 0 0 0,0 0 0 0,-2 0 0 16,-1 1-112-16,0-1-16 0,-2-1 0 0,0 0 0 16,-2-1 0-16,1 0 0 0,-1-1 0 0,-1 0 0 0,2-2-64 0,-1 1-32 15,-1-2 0-15,2 0 0 0,0-1-80 0,-1 0-16 16,0 1 0-16,-5-6 0 0,2 4 0 0,3 1-128 16,2 0 192-16,1 3-64 0,0 0-128 0,3 2 0 15,1 1 0-15,4-2 0 0,4 4 0 0,0 0 0 16,-9-3 0-16,9 3 0 0,0 0 0 0,0 0-144 15,0 0 144-15,0 0 0 0,0 0-176 0,0 0 176 16,0 0-160-16,0 0 160 0,0 0-128 0,0 0 128 0,0 0 0 0,0 0-144 16,0 0 144-16,0 0 0 15,5-5 0-15,-5 5-128 0,0 0 128 0,8-4 0 0,-8 4 0 0,0 0 0 16,8-3-256-16,-8 3 48 16,9-3 0-16,-9 3 0 0,10-5-704 15,-10 5-144-15,5-4-32 0,-5 4-7920 0,9-4-1584 0</inkml:trace>
  <inkml:trace contextRef="#ctx0" brushRef="#br0" timeOffset="9340.7">9888 5239 6447 0,'0'0'576'0,"0"0"-576"0,-3-7 0 0,3 7 0 0,-3-7 2320 0,3 7 368 16,0 0 64-16,0 0 0 0,0 0-720 0,0 0-160 31,0 0-16-31,0 0-16 0,-8 1-608 0,1 4-112 0,3 2-32 0,1 2 0 0,1 1-608 0,1 3-128 16,-1 1-32-16,1 3 0 0,-1-1-64 0,1 1 0 16,0-1-16-16,1 2 0 0,0-4-48 0,0 0 0 15,1-2 0-15,0-2 0 0,-1-10 96 0,2 8 16 16,-2-8 0-16,0 0 0 0,0 0 160 0,0 0 48 15,0 0 0-15,0 0 0 0,0 0-128 0,0 0 0 16,0 0-16-16,0-10 0 0,0 1-32 0,0-2 0 16,-2-3 0-16,2 0 0 0,0-1-160 0,2 0-48 0,-1 1 0 0,2 1 0 15,1 0-128-15,1 2 160 0,-1 2-160 16,2 1 160-16,-2 0-16 0,-4 8 0 16,7-3 0-16,-1 1 0 0,1 0-16 0,3 0-128 15,-4-1 192-15,10 2-64 0,-2 1-128 0,1 2 0 16,1 0 0-16,0-1 128 0,1-2-128 0,0-1 0 15,2-1 0-15,1-1 0 0,1-2 0 0,0-1 0 16,-1-3 0-16,-1-1 0 0,2-1-1888 0,-1-4-256 0,-3-1-48 0</inkml:trace>
  <inkml:trace contextRef="#ctx0" brushRef="#br0" timeOffset="10715.75">8835 5061 19343 0,'0'-6'1728'0,"0"-2"-1392"15,0 0-336-15,2 0 0 0,3 1 768 0,-2-1 64 16,0 0 32-16,-3 8 0 0,0 0 48 0,5-6 16 16,-5 6 0-16,0 0 0 0,7-5-352 0,-7 5-64 15,0 0 0-15,10 6-16 0,-1 2-128 0,-2 0-32 16,-1 2 0-16,1 1 0 0,-2 2-16 0,0 3-16 0,-1-1 0 0,-1 0 0 15,2-1-144-15,-2 1-32 0,0 0 0 0,0-2 0 16,-3-2 32-16,1-1 0 16,-1-10 0-16,1 10 0 0,-1-10 128 0,0 0 32 0,0 0 0 0,-1 8 0 15,1-8 0-15,0 0 0 16,0 0 0-16,0 0 0 0,0 0-64 0,0 0 0 0,0 0 0 0,-4-6 0 16,2-2-32-16,1-3-16 0,-1-3 0 0,0-2 0 15,2-1-48-15,2-4-16 0,0-2 0 0,1-1 0 16,1-1-16-16,0 2 0 0,0 1 0 0,1 4 0 15,-1 1-128-15,3 4 192 0,1 2-192 0,-2 1 192 16,0 2 64-16,-1 3 32 0,-5 5 0 0,9-5 0 16,-9 5 0-16,11 0 0 15,-11 0 0-15,11 5 0 0,1-1-64 0,-1 3-16 0,-1 2 0 0,0 2 0 0,-1 0-80 0,-1 1 0 16,1-1-128-16,0 1 192 0,-1 2-192 0,-2-2 128 16,1-1-128-16,0 0 0 0,-4-1 144 0,1-1-144 15,0-1 128-15,-4-8-128 0,3 8 128 0,-3-8-128 16,0 0 0-16,0 0 128 15,0 0-464-15,0 0-112 0,0 0 0 0,0 0-16 16,0 0-1392-16,0 0-256 0,0 0-64 0,0 0-7872 0,0-10-1584 0</inkml:trace>
  <inkml:trace contextRef="#ctx0" brushRef="#br0" timeOffset="10999.47">9219 4752 13823 0,'0'0'1216'0,"0"0"-960"15,0 0-256-15,0 0 0 0,0 0 1904 0,0 12 336 16,0 1 64-16,0 2 0 15,0-3-864-15,1 2-176 0,0 3-48 0,1 0 0 0,3 0-192 0,-2 0-64 16,0 1 0-16,2-2 0 0,-1 0-384 0,2-2-64 0,-1 0-32 0,1-2 0 16,0-1-176-16,1-1-48 0,-1-1 0 0,3-2 0 15,-1-3-96-15,-8-4-32 0,10 0 0 0,0-1 0 16,-3-2 0-16,1-3 0 0,-1-1 0 0,-2-2 0 16,1-2 112-16,-3-1 16 15,1-2 0-15,0-1 0 0,-4-4 16 0,0-2 16 0,0 1 0 0,-3-2 0 0,-1 1-80 0,0 0-16 16,-2 1 0-16,0 3 0 0,-3 4-32 0,-1 0-16 31,-1 3 0-31,0 4 0 0,0 2 48 0,0 2 16 0,-1 0 0 0,0 1 0 0,1 3-208 0,1 2 0 16,0 3 0-16,1 0 0 15,1-1-384-15,1 4-80 0,0 0-16 0,4 1 0 32,2 2-1792-32,1-1-352 0,2-1-80 0</inkml:trace>
  <inkml:trace contextRef="#ctx0" brushRef="#br0" timeOffset="11455.26">9591 4585 21823 0,'0'0'960'0,"-5"-6"208"0,1 1-928 0,-2-1-240 0,1 2 0 0,-2 0 0 16,0 0 1392-16,-1 3 224 0,-1 1 48 0,0 1 16 16,0 1-256-16,1 3-48 0,-2 0-16 0,1 3 0 15,1 2-640-15,1 2-128 0,-1 1-16 0,-1 6-16 16,2-1-288-16,3 0-48 0,1 1-16 0,1 0 0 15,2-1-208-15,0 1 128 0,0-1-128 0,0-6 0 16,1 0 0-16,2-1 0 0,1-1 0 0,2 0 0 16,0-2 0-16,2 0 0 0,1-2 0 0,3 0 0 15,0-4 0-15,0-2 0 0,-2-3 0 0,0-2 0 16,-1-4 0-16,0-2 0 0,-2-3 0 0,1-2 0 16,0-3 0-16,-4-4 0 0,1-3 0 0,-2 5 0 0,0-4 0 0,-1-3-192 15,-1-1 192-15,1-2-160 0,-1-1 160 0,-1 1 0 16,0 0 0-16,-1 4-128 0,-2 1 128 0,0 4 0 15,0 3 0-15,-1 2 128 0,1 5 368 0,0 2 80 16,0 4 0-16,-1 0 16 0,2 2 16 0,2 4 0 16,0 0 0-16,0 0 0 0,-2 6-480 0,1 3-128 15,0 2 0-15,1 2 0 0,1 4 0 0,1 0 0 16,1 2 0-16,-1 2 0 0,2 1 0 0,-1 0 0 0,1 1 0 16,1 0-128-16,-1 0 128 0,2-1 0 15,0-1 0-15,1-1 0 0,0-1 0 0,0-2 0 16,1-1 0-16,1-2 0 0,1-2-288 0,1-3-32 15,1-3 0-15,5 3 0 16,0-3-2208-16,0-4-448 0,1-2-96 0</inkml:trace>
  <inkml:trace contextRef="#ctx0" brushRef="#br0" timeOffset="11775.35">9856 4602 19007 0,'0'0'832'0,"0"0"192"0,0 0-832 0,0 0-192 0,0 0 0 0,0 0 0 0,0 0 832 0,0 0 128 16,2-5 32-16,0-3 0 0,1-1-96 0,2 1 0 15,1-2-16-15,1-1 0 0,-1 0-400 0,0-1-80 16,1-2-16-16,-1 0 0 0,1-1-48 0,-2-2-16 16,0 0 0-16,-2-1 0 0,0 0-96 0,0 1-32 15,-3-1 0-15,-1 3 0 0,-1 2 0 0,0 2-16 16,-1 2 0-16,0 1 0 16,-1 3 528-16,0 1 96 0,-2 2 32 0,1 3 0 0,-1 3-80 0,-1 2-16 15,-3 4 0-15,1 3 0 0,1 3-480 0,1 1-80 16,-2 3-32-16,2 2 0 0,2 1 112 0,-1 0 0 15,3 0 16-15,0 0 0 0,0-1 16 0,2-1 0 16,2 0 0-16,2-2 0 0,-1-3-64 0,1 0-16 0,2-3 0 16,0-2 0-16,2-1-64 0,-1-2-16 0,5-3 0 0,0 0 0 15,-1-4-128-15,2-1 128 0,1-3-128 16,3-1 128-16,0-4-128 0,2-2-272 16,1-3 64-16,-1-3 16 15,2-2-1920-15,0-3-384 0,1-1-80 0,0-1-16 0</inkml:trace>
</inkml:ink>
</file>

<file path=ppt/ink/ink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0:04:44.21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4152 586 22111 0,'0'0'1968'0,"-1"-4"-1584"0,1 0-384 0,1-1 0 0,-1 0 736 0,0-1 64 31,1 1 16-31,-1-1 0 0,0 2 400 0,0 4 64 0,3-7 32 0,-3 7 0 0,1-5-512 0,-1 5-96 16,0 0-32-16,0 0 0 0,0 0-80 0,0 0-16 16,0 0 0-16,0 0 0 15,0 0-96-15,3 4-32 0,-1 3 0 0,-1 1 0 16,-1 2-112-16,0 4-16 0,0 0-16 0,0 1 0 0,0 2 16 16,0 5 0-16,0 1 0 15,1-1 0-15,0-1-128 0,2 0-32 0,1-2 0 0,0 0 0 0,1-1-160 16,0-2 0-16,1-1 0 0,2-2 0 0,-2 0 0 0,2-2 128 0,1-2-128 15,5 2 0-15,-1-1 240 0,0-5-48 16,-1-2 0-16,-2-1 0 0,0-2-192 0,1-2 144 0,0 0-144 0,0-1 128 16,-1-1-128-16,0-3 0 0,-1-2 0 0,0-1 128 15,1-1-128-15,-2-2 192 16,0-2-192-16,0-1 192 0,-2 0-192 0,2-3 160 0,-1-2-160 16,-1 0 160-16,0-1-160 0,0 0 0 0,1-1 144 0,-4 4-144 15,-1 2 0-15,0-1 144 16,0 3-144-16,-1 1 0 0,0 0 0 0,-1 3 0 0,0 1 0 15,0-1 0-15,-1 4 256 0,0 1-48 16,1 6-16-16,0 0 0 0,0 0 32 0,0 0 0 0,-6 4 0 16,2 2 0-16,-2 4-224 0,4 0 0 0,0 2 0 15,0 2 0-15,0 2 0 0,0-1 0 0,2 1 0 0,-1 0 0 16,1 1 0-16,0 5 0 0,0-2 0 0,1 1 0 0,3-1 0 16,-1-1 0-16,0-2 0 15,2 0 0-15,1-2-192 0,0 1-64 0,-2-2-32 0,2-1 0 31,-1 0-672-31,2 0-128 0,1-2-16 0</inkml:trace>
  <inkml:trace contextRef="#ctx0" brushRef="#br0" timeOffset="348.21">4714 844 24879 0,'0'0'2208'0,"0"0"-1760"0,0 0-448 0,0 0 0 15,0 0 1280-15,0 0 192 0,0 0 16 0,5-5 16 0,-5 5-240 16,7-2-48-16,2 2-16 0,0 0 0 16,-1 1-752-16,2 3-160 0,-2 0-32 0,0 1 0 0,-1 2-80 15,-1 1-32-15,0 1 0 0,-2 0 0 0,-2 2-16 0,1 2-128 16,-3-1 192-16,-1 2-64 0,-2 1-128 0,0 1 160 16,-4 1-160-16,0 1 160 0,-3 0-160 0,0-3 128 15,1 0-128-15,1 0 128 0,-1-2 80 0,1-2 16 16,1-2 0-16,2-2 0 0,-1 0 352 0,2-2 64 15,4-5 0-15,0 0 16 0,0 0-112 0,0 0-32 16,0 0 0-16,0 0 0 0,0 0-240 0,0 0-48 16,6 4-16-16,2-2 0 0,1-1-208 0,2 0 128 15,1-1-128-15,0-1 0 0,0 0 0 0,1 0 0 0,1 0 0 16,1-1 0-16,-1-1-320 0,2 1 0 16,-1-1 0-16,2 0 0 15,-4-2-1616-15,2 1-336 0,1-2-64 0,-1 1-13792 0</inkml:trace>
  <inkml:trace contextRef="#ctx0" brushRef="#br0" timeOffset="534.14">5234 829 28559 0,'-9'-5'1264'0,"9"5"272"0,0 0-1232 0,0 0-304 0,-2-4 0 0,2 4 0 0,0 0 896 0,0 0 128 16,0 0 32-16,6-2 0 15,2 0-752-15,1 1-160 0,-1 0-16 0,2 1-128 16,0-1 0-16,0 1 0 0,1 0-160 0,0 1 160 16,0 0-2592-16,-1 1-400 0</inkml:trace>
  <inkml:trace contextRef="#ctx0" brushRef="#br0" timeOffset="713.2">5285 963 28559 0,'0'0'2544'0,"0"0"-2032"15,0 0-512-15,0 0 0 0,0 0 896 0,0 0 96 0,0 0 16 0,0 0 0 16,0 0 320-16,0 0 64 0,0 0 16 16,0 0 0-16,0 0-832 0,8 4-176 0,0 0-16 0,2 0-16 15,-3-3-368-15,4 0 144 0,2 0-144 16,1 0 0-16,-2-1-192 0,1 0-128 0,0 0-48 0</inkml:trace>
  <inkml:trace contextRef="#ctx0" brushRef="#br0" timeOffset="1429.47">6549 842 28559 0,'0'0'1264'0,"0"0"272"0,0 0-1232 0,0 0-304 0,0 0 0 15,0 0 0-15,0 0 896 0,0 0 112 16,0 0 16-16,0 0 16 0,0 0-144 0,9 2-16 0,2-1-16 0,2-2 0 16,-1-1-160-16,0-2-16 0,2 0-16 0,0-3 0 0,0 0-96 0,0-2 0 0,1 0-16 0,-1-1 0 15,0-2-176-15,-2 2-48 16,-1-1 0-16,-1 0 0 16,-1 0-192-16,-2-1-144 0,-3 1 192 0,1 0-192 15,-2 1 192-15,-1 0-64 0,-2-1 0 0,0 0-128 16,-2 2 192-16,1 2-192 0,-4 0 192 0,1 2-192 15,-2 0 144-15,-1 3-144 0,-4 1 0 0,0 2 144 16,-1 1-144-16,1 1 0 0,-4 3 144 0,1 1-144 16,0-1 0-16,-1 3-128 0,-1 1 0 0,-2 2 0 0,0 1 128 0,-1 1 0 15,0 1 0-15,3 0 0 0,0 2 0 0,3-2 0 16,0-1 0-16,2 1 0 0,2-2 0 0,3 1 0 16,0 0 0-16,3 1 128 0,2-2-128 0,1 0 176 15,2 0-176-15,1-1 192 0,2-1-192 0,1 0 192 16,2 2-192-16,2-4 192 0,0 0-192 0,1 0 192 15,1 0-192-15,1-1 192 0,1-1-192 0,2 1 0 16,2-4 144-16,0 1-144 0,0-2 0 0,0-1 0 16,2-1-192-16,1-1 64 15,1-1-656-15,0-1-128 0,0-2-32 0,0-1 0 16,-1 1-2240-16,0-2-448 0,0 0-80 0</inkml:trace>
  <inkml:trace contextRef="#ctx0" brushRef="#br0" timeOffset="1651.67">7039 857 17503 0,'0'0'768'0,"0"0"176"0,-4-2-752 0,2 0-192 0,-2-2 0 0,4 4 0 16,-4-2 3200-16,4 2 592 0,0 0 128 0,0 0 32 16,-4 0-1840-16,4 0-384 15,-4 3-64-15,-1 3 0 0,2 0-704 0,1 2-128 0,0 1-16 0,-1 1-16 16,1 1-288-16,0 0-48 0,1 1-16 0,1 1 0 16,0 1-176-16,-2 2-32 0,1 0-16 0,1 1 0 15,0-2-224-15,0 1 176 0,1-1-176 0,1 0 160 16,-2 0-160-16,0-3 0 0,1 1 0 0,0-1 0 15,1-1-192-15,0 0-64 0,1-1 0 0,-1-1-16 16,1-3-1824-16,0 0-352 0,-3-6-80 0,5 5-8480 16,-5-5-1680-16</inkml:trace>
  <inkml:trace contextRef="#ctx0" brushRef="#br0" timeOffset="2078.81">7003 1020 11055 0,'-6'-11'976'0,"4"6"-784"16,-2-1-192-16,1-1 0 0,0-1 3664 0,1 1 688 15,0 0 144-15,1 2 32 0,1-1-2320 0,0 6-464 16,0 0-80-16,5-4-32 0,0-1-720 0,2 2-144 0,2 2-16 0,1 0-16 16,-1 1-304-16,2 1-64 15,3-1-16-15,-3 1 0 0,-1 0-128 0,-1 2-32 16,1 2 0-16,0-1 0 0,-4 0-192 0,-1 1 128 0,1 3-128 0,-3-2 0 16,-1 1 128-16,-1 1-128 15,0 0 0-15,-2 1 0 0,-2 0 144 0,0 0-144 0,-2 0 128 0,1-1-128 16,0 1 160-16,0-1-160 15,-1 0 192-15,1-2-192 0,1 0 272 0,3-6-48 16,0 0-16-16,-2 6 0 0,2-6-32 0,0 0-16 0,0 0 0 0,4 6 0 0,1-2-160 0,0 0 128 16,2-1-128-16,1 0 128 15,-1 0-128-15,2 0 0 0,-1-1 0 0,2 1 0 16,-2 0 0-16,1 1 0 0,0-1 0 0,-1 1 0 0,-2 0 0 16,-6-4 0-1,6 5 0-15,-3 2 0 0,-3-7 0 0,2 6 0 0,-2 1 144 0,-2-1-144 16,-2-1 208-16,-2 1-16 0,0-1-16 0,-3 1 0 0,-1-2 48 15,0 1 16-15,-1 2 0 0,1-3 0 16,-1 0-240-16,1-1 144 0,-1 1-144 0,0 1 128 0,0-1-128 0,1 0 0 16,0-2 0-16,1 0 0 15,0 1-384-15,2-1 0 0,1 1 0 0,6-3 0 16,0 0-1696-16,0 0-352 0,0 0-64 0,0 0-8032 0,0 0-1616 16</inkml:trace>
  <inkml:trace contextRef="#ctx0" brushRef="#br0" timeOffset="2416.84">7552 1002 22111 0,'0'0'1968'0,"0"0"-1584"0,0 0-384 0,1-5 0 0,-1 5 672 0,0 0 48 16,0-6 16-16,0 6 0 0,-1-5 528 0,1 5 96 15,-3-5 32 1,0 2 0-16,-3 1-448 0,2 2-96 15,-3 2-16-15,0-2 0 0,-2 2-112 0,0 1-16 0,0 1-16 0,0 1 0 0,-1 1-48 16,1 0-16-16,-1 1 0 0,-2 2 0 0,1 1-112 16,1 1 0-16,1 0-16 0,1-1 0 15,2-1-224-15,0 1-32 0,1-1-16 0,-1 1 0 16,4-1-224-16,1-3 144 0,0 1-144 0,0-1 128 16,-1 1-128-16,2 1 0 15,3 0 144-15,0-2-144 0,2 0 0 0,3 1 144 0,0 0-144 0,2-1 0 0,0-2 0 0,1-1 0 16,2-1 0-16,0 1 0 0,0-3 0 15,0 1 0-15,1-2-240 0,-1 0 80 16,-1-1-464-16,0 1-80 16,-1-1-32-16,0-1 0 15,1-2-2672-15,-1 0-544 0</inkml:trace>
  <inkml:trace contextRef="#ctx0" brushRef="#br0" timeOffset="5910.96">9332 977 7359 0,'0'0'320'0,"0"0"80"0,0 0-400 0,0 0 0 0,2-6 0 0,-2 6 0 0,3-5 3568 0,0-1 624 16,-3 6 128-16,2-5 32 0,-2 5-1904 0,0 0-368 16,1-6-80-16,-1 6-16 15,1-4-576-15,-1 4-112 0,0 0-16 0,1-4-16 0,-1 4-416 16,0 0-80-16,0 0 0 0,0 0-16 16,0 0-208-16,0 0-32 0,8 1-16 15,-1 1 0-15,-7-2-192 0,6 4-48 0,1 3 0 0,-1-1 0 16,-2 0-112-16,-1 1-16 0,-1 0-128 0,-1 2 192 0,-1 0-64 15,-1 0-128-15,-1-2 176 0,-2 3-176 0,-4 2 0 0,-2 2-224 16,-2 0 16-16,-2 0 0 16,-4 0-2160-16,-2 3-448 0,-3 1-64 0,-9 6-12048 15</inkml:trace>
  <inkml:trace contextRef="#ctx0" brushRef="#br0" timeOffset="6670.9">10882 496 4607 0,'0'0'192'0,"0"-4"64"0,-1-2-256 0,1 2 0 0,0 4 0 0,0-6 0 0,0 1 4480 0,0 5 832 16,0 0 192-16,0 0 16 16,0 0-3088-16,0 0-640 0,0 0-112 0,0 0-16 0,0 0-784 0,0 0-160 0,-2 9-16 0,0 1-16 15,2 1-224-15,-2 0-32 0,1 2-16 0,0 2 0 16,0 1-48-16,1 0-16 15,0 2 0-15,1-1 0 0,0 0-128 0,0 4-32 0,2-3 0 0,0 0 0 16,1-2-192-16,1-1 144 0,0-3-144 16,2-1 128-16,-1 0 0 0,2-2 0 0,0-2 0 15,0 0 0-15,0-3 32 0,1 0 0 0,0-1 0 16,2-2 0-16,-2-2-160 0,0 0 160 16,1-1-160-16,-1-2 160 0,1 0-160 0,0-2 192 15,0-1-192-15,1-1 192 0,-2-2-192 0,1-1 0 0,-2-2 144 0,-1 0-144 0,1-2 0 16,1-1 0-1,0-2 0-15,-3 3 128 0,0-3-128 0,-1 0 0 0,1-1 0 0,-1 2 0 16,0 0 0-16,-1 1 0 0,-1 2 0 0,2-2 0 16,-3 2 0-16,0 3 0 0,-1 2 0 0,0 1 0 15,-1 8 304-15,-1-6-16 0,1 6 0 0,0 0 0 0,0 0 0 16,0 0 0-16,-4-1 0 0,4 1 0 0,-5 2-288 16,1 2 160-16,0 1-160 0,-1 3 128 15,1 1-128-15,0 2 0 0,1 2 0 0,1 1 0 0,0 3 0 16,1 0 0-16,0 2 0 0,1-1 0 0,1-1-128 15,0 1 128-15,1-2 0 0,1 5 0 0,1-1-240 16,0-2 32-16,0-3 0 0,1-3 0 16,-1 0-608-16,2-1-112 0,0 0-32 0,0 0 0 15,0-2-1904-15,1-1-384 0,1-2-80 0</inkml:trace>
  <inkml:trace contextRef="#ctx0" brushRef="#br0" timeOffset="7034.46">11352 707 25567 0,'0'0'1136'0,"0"0"224"0,0 0-1088 0,0 0-272 0,0 0 0 0,0 0 0 0,0 0 768 0,0 0 112 32,0 0 16-32,6-1 0 0,1 2-256 0,0 2-32 0,0 0-16 0,1 1 0 0,-1 2-272 0,-1 0-64 31,0 2-16-31,-1 2 0 0,0 0-240 0,-2 1 144 0,-2 0-144 0,-1 0 128 15,-1 1-128-15,-1 1 160 0,-3-1-160 0,0 0 160 16,-2 0 0-16,1-1 0 0,-1-1 0 0,2 0 0 0,-2-2 224 0,1 0 32 16,2-2 16-16,-1 0 0 15,5-6 288-15,-4 4 64 16,4-4 16-16,0 0 0 0,0 0-320 0,0 0-64 0,0 0-16 0,0 0 0 16,0 0-160-16,0 0-48 0,0 0 0 0,6 3 0 15,0-3-192-15,2 0 128 0,1 2-128 0,2-4 0 16,-2 1 0-16,2 0 0 0,0 0 0 0,1 0 0 15,1-1-384-15,1 0-64 0,1-1 0 0,0 2-16 32,0 0-1792-32,1-1-368 0,1 0-64 0</inkml:trace>
  <inkml:trace contextRef="#ctx0" brushRef="#br0" timeOffset="7220.4">11791 626 29487 0,'0'0'1296'0,"0"0"288"15,0 0-1264-15,0 0-320 0,2-3 0 0,0 0 0 0,1 1 0 0,4 1 0 16,0 1 0-16,3-1 0 0,1 2 0 0,2 1 0 16,1-1-128-16</inkml:trace>
  <inkml:trace contextRef="#ctx0" brushRef="#br0" timeOffset="7398.15">11771 810 28559 0,'0'0'2544'0,"0"0"-2032"16,0 0-512-16,0 0 0 0,0 0 768 0,0 0 64 0,0 0 16 0,0 0 0 0,0 0 240 15,0 0 64-15,0 0 0 0,8 1 0 0,-1 0-736 16,3 0-144-16,1 1-16 0,1 0-16 0,2 2-240 15,0-1 0-15,0-1 128 0,2 0-128 16,0 1-288-16,2-1-96 0,0 0-32 0</inkml:trace>
  <inkml:trace contextRef="#ctx0" brushRef="#br0" timeOffset="7920.9">12633 598 29247 0,'0'0'1296'0,"0"0"272"0,0 0-1248 0,0 0-320 0,0 0 0 0,0 0 0 16,0 0 672-16,7 2 80 0,0-1 16 0,2 0 0 15,1 0 64-15,2 0 32 0,4-2 0 0,-1 1 0 0,4 0-224 0,2 1-32 0,0-1-16 0,2-1 0 16,3 1-192-16,-3 0-32 0,2 0-16 0,-1 0 0 16,0 0-96-16,-2 0-32 0,-3 0 0 15,-3 0 0-15,-2-1-224 0,0 1 176 0,-3-1-176 0,-4 1 160 16,-1-1-160-16,-6 1 0 15,0 0 0-15,0 0 0 16,0 0-368-16,0 0-96 0,0 0-32 0,0 0 0 16,0 0-624-16,0 0-128 0,0 0-32 0</inkml:trace>
  <inkml:trace contextRef="#ctx0" brushRef="#br0" timeOffset="8332.09">13177 589 16575 0,'0'0'1472'0,"0"0"-1168"0,0 0-304 0,0 0 0 0,9-2 1392 0,-2 2 208 31,2 0 64-31,1-1 0 0,0-1 16 0,2 0 16 16,1 0 0-16,-3-2 0 0,3 2-640 0,3-1-128 15,0-1-32-15,1-1 0 0,-1 0-272 0,0-1-64 0,-2 1-16 0,0-2 0 16,-1 0-208-16,-1 2-32 0,-1-2-16 0,0 1 0 15,-2-2-80-15,0 0-16 0,-2 1 0 0,0-2 0 0,-1 1 48 0,-2 2 0 16,-2 0 0-16,-2 1 0 16,0 5 80-16,-2-6 0 0,-1 2 16 0,-3 0 0 0,3 3-32 0,-3 0-16 15,-2 1 0-15,-1 1 0 0,-1 1-288 0,-1 1 160 16,-4-1-160-16,-1 1 128 0,-5 4-128 0,2 0 160 16,-1 1-160-16,1 1 160 0,0 1-160 0,3 0 160 15,1 2-160-15,4-1 160 0,0 2-160 16,1 1 0-16,1 1 0 0,1-1 128 0,3 0-128 0,0 1 160 15,1-2-160-15,1 3 160 0,3 0-160 0,2-2 0 16,1-1 0-16,1-1 0 0,3-1 0 0,1-1 0 16,1-1 0-16,2-1 0 0,1-2 0 0,2 0 0 15,2-1 0-15,4 0 128 0,2-1-352 0,-1-1-80 16,2 1-16-16,1-3 0 16,1-2-1248-16,0-2-256 0,0 0-48 0</inkml:trace>
  <inkml:trace contextRef="#ctx0" brushRef="#br0" timeOffset="8823.03">13913 637 21935 0,'0'0'960'0,"0"0"224"0,0 0-944 16,0 0-240-16,0 0 0 0,0 0 0 0,-7-2 1744 0,0 0 304 0,1 0 64 0,-2 2 16 16,-1 2-528-16,-2 0-96 0,0 1-32 0,-1 1 0 0,0 1-528 0,-1 1-112 31,-1 2-32-31,-1 1 0 0,1 0-224 0,1 1-32 0,0 0-16 0,1-1 0 15,3 2-192-15,-1 2-32 0,1-2-16 0,1 1 0 16,2-1-128-16,0 0-32 16,3-1 0-16,1-1 0 0,0 0-128 0,2 0 0 0,0 0 144 15,2-1-144-15,2-1 0 0,2 0 144 0,0 1-144 0,3-3 0 0,1-2 0 0,2 1-176 16,2-1 0-16,3-1 0 16,2-2-432-16,1 0-96 0,4 0 0 0,0-2-16 15,-2-1-448-15,0-3-96 0,-1 0-16 0,0 0 0 16,-1-2-464-16,1 1-112 0,-2-2 0 0,-1 0-16 15,-1-2 432-15,0 1 96 0,-2 0 0 0,-1 0 16 0,-1-1 992 0,-2 1 192 16,-4-1 144-16,1 3-192 0,-1-1 1088 0,-2 1 224 16,-1 2 32-16,0 0 16 0,-2 1 496 0,-2 5 112 15,-1-6 16-15,1 6 0 0,0 0-336 0,0 0-64 0,0 0-16 16,0 0 0-16,0 0-448 0,0 0-96 0,0 0 0 0,0 0-16 16,-3 4-432-16,-1 2-96 0,1 2-16 15,0 0 0-15,-2 2-80 0,2 1 0 0,0 0-16 0,0 0 0 16,1 1-48-16,1-1-128 0,0 2 192 0,0 2-64 0,1-1-128 15,1-1 0 1,0 0 0-16,0-1 0 0,1-1 0 0,1 0 0 0,-1-3 128 0,1 1-128 16,-1-1-144-16,2-1-64 0,-4-7-16 0,4 7 0 31,-4-7-752-31,4 7-160 0,-4-7-16 0</inkml:trace>
  <inkml:trace contextRef="#ctx0" brushRef="#br0" timeOffset="9204.62">14097 772 11055 0,'0'0'480'0,"0"0"112"0,0 0-464 0,0 0-128 0,0 0 0 0,0 0 0 0,0 0 3616 0,2-4 704 15,-2 4 144-15,0 0 16 0,4-5-2672 0,-4 5-528 0,7-3-128 0,0 0 0 16,1 1-640-16,2 1-112 15,1 1-16-15,0 1-16 0,0 0-112 0,1 1 0 0,1 1-16 0,0 1 0 16,1-2 16-16,-2 1 16 0,-1 1 0 16,0 1 0-16,0-1 64 0,-1 3 16 0,-2-2 0 0,2 2 0 15,-3-2-96-15,-1 2-32 16,1 2 0-16,-1-1 0 0,-3-1-16 0,-1 1 0 0,1 0 0 0,-3 0 0 16,-2 0 16-16,-1 0 0 0,-2 0 0 0,-1-1 0 15,-3 0 32-15,-1-1 0 0,-2 1 0 16,-2 0 0-16,-3-1-64 0,1 0 0 0,-1-2 0 15,0 2 0-15,-2-1-64 0,1 0 0 0,1-1-128 0,-1 0 192 16,2 1-192-16,1 0 128 0,1 0-128 0,2-2 0 16,2-1 0-16,0 1 0 0,1 1 0 0,-2-1 0 31,3-1-1168-31,-1 2-288 0,2-1-48 0</inkml:trace>
  <inkml:trace contextRef="#ctx0" brushRef="#br0" timeOffset="12090.59">3667 2168 6447 0,'0'0'576'0,"0"0"-576"0,0 0 0 0,0 0 0 15,1-6 1536-15,0-1 192 0,0 1 32 0,1 1 16 0,-1-2-240 0,0 2-32 16,-1-2-16-16,0 1 0 0,0-2-160 0,1 0-48 16,0-1 0-16,-1 2 0 0,0-1-64 0,0 0-32 15,0 2 0-15,0 0 0 0,0 1-288 0,0 5-48 16,0-5-16-16,0 5 0 0,0 0-320 0,0 0-64 15,0 0 0-15,0 0-16 0,0 0-176 0,0 0-48 0,0 0 0 16,-2 9 0-16,1 2 0 0,-2 2 0 16,1 1 0-16,0 1 0 0,0 3 32 0,0 1 0 0,-2 3 0 15,2 0 0-15,1-1-80 0,-2 2-16 16,1 3 0-16,-1-1 0 0,1-1-144 0,1-1 128 16,0-2-128-16,0-1 128 0,1-1-128 0,0-4 0 15,0-1 0-15,1-2 0 0,0-1 144 0,0-2-144 16,0-1 160-16,-1-8-160 0,1 7 240 0,-1-7-48 15,0 0-16-15,0 0 0 0,0 0 16 0,0 0 0 0,0 0 0 0,0 0 0 16,0 0 64-16,0 0 32 0,0 0 0 0,5-5 0 16,-1 0-32-16,1-2 0 0,-3-2 0 15,2 0 0-15,1-3-80 0,0-1-32 0,2-2 0 0,0-4 0 16,1-1-144-16,1 0 0 0,0 2 144 16,1-1-144-16,-1 1 0 0,1 3 0 0,-1 0 0 15,0 1 128-15,-1 2-128 0,-2 2 0 0,1 4 0 0,-3-1 0 0,0 2 0 0,-4 5 0 16,0 0-144-16,0 0 144 0,0 0-192 15,0 0 16-15,-4 4 16 0,-2 2 0 0,-2-1-96 0,-1 2-32 16,-1 0 0-16,-1 1 0 0,0 1 80 0,0 0 16 0,0 1 0 16,1 1 0-1,2 0 192-15,0 1 0 0,0 0-160 0,2-1 160 16,0-1 0-16,2-1 0 0,3-2 0 0,-2 0 0 16,3-7 0-16,3 6 0 0,-3-6 0 0,3 7 128 15,3 0 176-15,1-2 16 0,1 2 16 0,1-2 0 0,-1 1-80 0,2-1 0 16,2 1-16-16,-1-1 0 0,0 1-112 0,1-1 0 15,-2 1-128-15,2 1 192 0,1-1-192 0,-1 1 128 0,-1-1-128 0,2 1 0 16,-1-2 128-16,-1 2-128 0,-1 1 0 0,-1-3 144 16,-2 1-144-16,0-2 0 15,-2 0 0-15,1 1 0 0,-6-5 0 0,7 4 0 0,-3 1 0 0,-4-5 0 32,0 0-512-32,0 0-192 0,0 0-48 0,0 0 0 15,0 0-2448-15,0 0-512 0,0 0-80 0</inkml:trace>
  <inkml:trace contextRef="#ctx0" brushRef="#br0" timeOffset="12315.33">4041 2281 4607 0,'0'0'400'0,"0"0"-400"16,0-5 0-16,0 5 0 0,0 0 4608 0,0 0 832 16,0 0 160-16,0 0 32 0,0 0-2848 0,0 0-576 15,0 0-112-15,0 0-32 0,0 0-976 0,1 8-192 16,-1 0-32-16,1 3-16 0,2 3-368 0,-2-1-80 15,0 0-16-15,0 0 0 0,0 2-144 0,1-1-48 0,-2-2 0 0,1 0 0 16,0 0-192-16,0 0 128 0,2-1-128 0,-2 0 0 16,1-1 0-16,0-1 0 0,0-1 0 0,2-2 0 15,0 0-592-15,0-1-176 0,-4-5-16 0,7 4-16 16,0-2-1760-16,-1-2-368 16,1-2-64-16</inkml:trace>
  <inkml:trace contextRef="#ctx0" brushRef="#br0" timeOffset="12570.59">4335 2116 20271 0,'-2'-11'1792'0,"2"11"-1424"0,-3-6-368 0,1 0 0 0,0 1 1584 0,0 0 240 16,2 5 48-16,0 0 16 0,-3-3 32 0,3 3 16 16,0 0 0-16,0 0 0 0,0 0-976 0,0 0-208 15,-3 8-48-15,2 1 0 0,1 1-272 0,1 1-64 16,2 1-16-16,-2 1 0 0,1 0-80 0,1 0-16 0,-1 3 0 0,1-1 0 15,-1 0-80-15,0 2-32 16,-1-2 0-16,1 2 0 0,2-1-144 0,-2 0 128 0,0-1-128 0,0-1 128 16,0 0-128-16,-2-2 0 0,1 0 0 0,2-1 0 15,-2 0-768 1,1-2-48-16,0-2 0 0,-1 0 0 0,-1-7-2848 0,0 0-576 16</inkml:trace>
  <inkml:trace contextRef="#ctx0" brushRef="#br0" timeOffset="12794.55">4289 2305 25791 0,'-9'-8'1152'0,"9"8"224"0,-5-5-1104 0,5 5-272 0,-3-4 0 0,3 4 0 0,0 0 1024 0,0 0 160 16,0 0 32-16,0 0 0 16,0 0-512-16,9-1-80 0,1 0-32 0,2 1 0 0,2 0-400 0,2 0-192 15,0 0 160-15,1 0-160 0,-1 0 128 0,4 0-128 16,1 0 0-16,-1 0 144 0,-2-1-144 0,1-1-176 15,0-1 48-15,-1 1 0 16,0-1-912-16,0 0-176 0,-3-2-48 0,2 0 0 16,-1 0-1664-16,1-1-336 0,-1-2-64 0,1 0-2880 15,-4 1-592-15</inkml:trace>
  <inkml:trace contextRef="#ctx0" brushRef="#br0" timeOffset="13239.45">4740 2144 3679 0,'0'0'160'0,"2"-9"32"0,1-2-192 0,0-1 0 0,-3-1 0 0,-2 2 0 16,1-1 3904-16,-1 1 720 0,-1 0 160 0,-2 1 16 15,1 1-2160-15,-1 2-432 0,1 2-96 0,0-1 0 16,0 2-448-16,0 1-96 15,-2 1-16-15,6 2 0 0,-5 1-704 0,-1 2-144 0,2 1-16 0,0 3-16 16,0 1-528-16,0 3-144 0,0 3 0 0,0 1 0 16,2 2 144-16,1 2-144 0,-1 1 192 0,0 4-192 15,-2 0 208-15,2 0-64 16,0-1-16-16,1 1 0 0,-1 3-128 0,2-3 0 0,1-3 144 0,1-1-144 16,0-2 160-16,0-1-32 15,0-2-128-15,2-3 192 0,-2-2 64 0,1-2 0 0,1-2 0 16,0 0 0-16,-4-6-32 0,5 4 0 0,2 1 0 0,0-4 0 0,-1-2-16 15,2 0 0-15,1-2 0 0,1 0 0 16,0-2-64-16,1-2-16 0,1-2 0 0,0-1 0 0,-1-1-128 0,0-2 128 16,0 0-128-16,-1-1 128 15,0-2-128-15,-2 2 0 0,1 1 144 0,-2 0-144 16,-2 0 0-16,0 2 0 0,-1 2 0 0,-2 1 128 16,-1 2-128-16,-1 1 0 0,0 5 0 0,0 0 0 0,-3-3 0 0,3 3 0 15,-5-3-144-15,-1 4 144 0,1 2-128 0,-1 0 128 16,1 0-160-16,0 3 160 0,1-1 0 0,-1 2 0 15,2 1-128-15,0-1 128 0,1 2 0 16,-1 1 0-16,2 0 0 0,1 1 0 0,0 0 0 16,4 0 0-16,-3-1 160 0,2 0-160 0,0 0 128 0,3 1-128 0,-1-2 0 0,1 0 128 15,0-1-128-15,1-1 0 16,1 0 0-16,0-1 0 0,1-1 0 0,1 0 0 16,0-1 128-16,0-1-128 0,0 1-320 0,1-2-80 0,0 0-32 15,1-1 0 1,-1-1-2176-16,0-1-432 0,0-1-96 0</inkml:trace>
  <inkml:trace contextRef="#ctx0" brushRef="#br0" timeOffset="13553.23">5082 2266 26031 0,'0'0'1152'0,"-4"-4"240"0,1-2-1120 0,3 6-272 0,0 0 0 0,0 0 0 15,-2-5 1152-15,2 5 160 16,0 0 32-16,0 0 16 0,0 0-448 0,0 0-80 0,0 0-32 15,0 0 0-15,5 4-592 0,1 2-208 0,1 0 144 0,-2 1-144 16,1 0 176-16,-2 2-48 16,-1 1-128-16,-1 1 192 0,0 1 48 0,-4 0 0 0,0-1 0 0,-1 1 0 15,-1 2 96-15,-2 0 32 0,1-2 0 0,0 0 0 16,1 1-80-16,0-3-16 0,0-1 0 0,1-1 0 16,1 1 112-16,-1-2 32 0,2 0 0 15,1-2 0-15,0-5-96 0,4 6-32 0,-4-6 0 0,6 5 0 16,1 0-112-16,2-2-32 0,2-1 0 0,2-1 0 0,-1-1-144 0,2 0 160 15,2-1-160-15,0-1 160 0,2 1-160 16,1-1-144-16,-1-2 144 0,1 1-208 16,-2 0-672-16,1-2-128 15,-2 0-16-15,1-1-10368 0,-1 0-2080 0</inkml:trace>
  <inkml:trace contextRef="#ctx0" brushRef="#br0" timeOffset="13927.33">5402 2015 24879 0,'-2'-11'1088'0,"2"11"256"0,0-6-1088 0,0-2-256 15,0-1 0-15,0 0 0 0,0 1 608 0,0-1 64 16,0 1 16-16,0 0 0 0,1 1 480 0,0 2 112 0,0 1 0 0,0-1 16 15,1 1-208-15,0 1-32 16,1-1-16-16,0 2 0 0,-3 2-288 0,0 0-64 16,5-1-16-16,2 1 0 0,0 1-224 0,-1 3-32 0,1 0-16 0,1 3 0 15,-2-2-224-15,1 3-48 0,2 2-128 0,-2 1 192 16,2 2-48-16,0 1-16 0,0 3 0 0,-2 2 0 16,2 9 64-16,-1 2 0 15,-3 2 0-15,-1 1 0 0,-2 1-32 0,-2 3 0 0,-2 2 0 0,-2-2 0 16,0-1-160-16,-3-1 160 0,-1 0-160 0,0-10 160 15,-5 1-160-15,-1 2 192 0,0-1-192 0,0 1 192 0,-3-1-192 0,0 0-256 16,-1 0 64-16,-6 5 16 31,1-3-816-31,-1-3-160 0,-2-1-48 0,-1-2 0 0,-4-1-2448 16,-1-3-512-16</inkml:trace>
  <inkml:trace contextRef="#ctx0" brushRef="#br0" timeOffset="14420.05">3410 1993 26719 0,'-5'-4'2368'0,"1"-1"-1888"0,0 0-480 0,0-1 0 15,1 0 496-15,-1 0 0 0,-1 1 0 0,1 0 0 16,-1 2 528-16,5 3 96 0,-5 0 32 0,-1 2 0 16,-4 3-512-16,1 1-112 0,-4 3-16 0,0 3 0 0,-1 1-224 15,-1 5-48-15,-1 3-16 0,1 4 0 0,-2 1 0 16,1 5 0-16,-1 7 0 0,2 4 0 0,-1 3-224 0,3 0 176 16,2-1-176-16,-1 17 160 15,3-7-160-15,5-5 0 0,1-6 0 0,2-2 0 0,2-3 0 0,3-2 0 16,0-3 0-16,5-1 0 0,3-4 160 0,3-3-160 15,1-3 192-15,3-2-192 0,2-4 256 0,3-4-48 16,3-2-16-16,4-3 0 0,2-3-192 0,2-2-208 16,2-3 32-16,-2-1 16 15,0-3-1648-15,0-3-336 0,-1-2-64 0</inkml:trace>
  <inkml:trace contextRef="#ctx0" brushRef="#br0" timeOffset="14961.85">1753 2411 14735 0,'-11'-5'640'0,"6"3"160"16,-5-2-640-16,2 1-160 0,8 3 0 0,-5-1 0 0,-2-2 3104 0,3 0 592 16,4 3 112-16,0 0 32 0,0 0-1968 0,0 0-384 0,0 0-80 0,0 0 0 15,0 0-720-15,5-3-144 0,4 2-32 16,1 0 0-16,2 0-192 0,2 0-32 15,2 0-16-15,1-2 0 0,3 2-80 0,0 0-32 16,1 0 0-16,1 0 0 0,0 0-160 0,0 0 160 16,-1 0-160-16,-1 0 160 0,0 1-160 0,-2 0 0 15,-3 0 0-15,0 0 0 16,-1 0-304-16,-2 0-144 0,-3 1-16 0,-2 0-16 0,1 0-1984 0,-8-1-400 0,0 0-80 0</inkml:trace>
  <inkml:trace contextRef="#ctx0" brushRef="#br0" timeOffset="15192.82">1739 2493 20159 0,'0'0'896'0,"-6"0"176"0,0 0-864 0,0 1-208 0,6-1 0 0,0 0 0 16,-5 2 1232-16,5-2 208 0,0 0 32 0,0 0 16 0,0 0-464 0,3 7-80 16,1-1-32-16,3-1 0 0,2-3-192 0,2 0-32 15,1 0-16-15,2-1 0 0,2-2-128 0,2 0-32 0,2-1 0 0,1 0 0 16,2-1-224-16,-1 1-48 0,0-1-16 0,0 0 0 15,0 0-224-15,-1 0 0 0,-1 0 128 0,4-2-128 16,-5 1-352-16,-3 1-112 0,-1-1-32 0,-2 1 0 31,-3 0-1744-31,-2-2-336 0,1 1-80 0,-2-1-8992 16</inkml:trace>
  <inkml:trace contextRef="#ctx0" brushRef="#br0" timeOffset="15513.42">2126 2290 5519 0,'-10'-7'496'0,"5"4"-496"0,-3-1 0 0,0 1 0 0,2-1 2608 0,-3 1 416 15,-2 0 96-15,-1-1 16 0,0 1-752 0,-5 0-144 16,4 0-16-16,3 0-16 0,0 2-848 0,10 1-160 16,0 0-48-16,0 0 0 15,-8 0-592-15,8 0-128 16,0 0-32-16,0 0 0 0,0 0-160 0,0 0-48 16,0 0 0-16,0 12 0 0,3-3-16 0,2 0-16 0,5-2 0 0,-3-2 0 15,1 1 64-15,3-1 16 16,2 1 0-16,0-1 0 0,0 1-32 0,1-1 0 15,2 1 0-15,0-2 0 0,0 0-32 0,-1 1-16 0,-1-2 0 0,-1 1 0 16,-2 1-160-16,-1 0 192 0,-2 1-192 0,-1-1 192 16,-2 1-192-16,0 3 160 0,-3-1-160 0,-1 2 160 15,-2 0 64-15,-3 2 16 0,0 2 0 0,-3 0 0 16,1 2 16-16,-4 3 0 0,-3 1 0 0,-2 1 0 0,1 0-256 0,1 0 144 16,0-2-144-16,1 1 128 0,0-2-128 0,2-2 0 15,0-3 0-15,0 0 128 0,0-2-128 16,0 2 0-16,3-2 0 0,3-2 0 15,4-9-1456-15,-1 8-320 0,1-8-64 0,5 7-12560 0</inkml:trace>
  <inkml:trace contextRef="#ctx0" brushRef="#br0" timeOffset="16343.47">5909 2120 16575 0,'0'0'736'0,"0"-5"160"0,0-1-720 0,-2 0-176 16,2 6 0-16,-1-4 0 0,0-2 2688 0,1 6 512 0,-3-5 112 15,3 5 16-15,0 0-1408 0,0 0-256 16,-5 0-64-16,0 2-16 0,1 2-976 0,0 3-192 0,-2 0-32 0,2 1-16 15,-1 2-176-15,1 2-48 0,1 2 0 0,0 1 0 16,1 0-16-16,1 2 0 0,1-1 0 0,1 1 0 0,1 1 16 0,2-1 0 31,-1 1 0-31,1-2 0 0,1 0-144 0,0-3 192 16,2 0-192-16,0-1 192 0,0-2-16 0,1-1 0 16,1 0 0-16,1-2 0 0,0-2-48 0,-1-2 0 15,2-1 0-15,2-3 0 0,0-1 32 0,0-2 0 0,0-2 0 0,1-2 0 16,1 0-16-16,-1-3 0 15,-1-2 0-15,0 0 0 0,0-1-144 0,0 0 160 0,-2-1-160 0,-1 1 160 16,0-2-160-16,-4 0 128 0,2 1-128 0,-4-1 128 16,0 1-128-16,-2 0 0 0,0-1 0 0,-1 3 128 0,-1 1-128 15,-1 1 0-15,0 1 144 0,0 1-144 16,-1 3 288-16,-2 0-16 0,1 2 0 0,3 4 0 0,-6-4 176 0,6 4 16 16,-4-1 16-16,-1 3 0 0,-2 3-352 0,1 1-128 15,1 2 0-15,1 1 0 0,0 1 0 0,1 2 0 16,1 2 0-16,-2 2 0 0,3-1 0 0,1 0 0 15,1 1 0-15,3-1-160 0,-2 0 160 0,1 0 0 16,2 1 128-16,-1 1-128 0,0-2 0 0,2 0 0 0,1-2 0 0,-1-1-128 16,1 0-272-1,0-1-48-15,1-1-16 0,2 1 0 0,-1-2-1456 0,-1-4-304 0,-2 1-48 0,2-3-16 16,1-1-912-16,-2-2-192 0</inkml:trace>
  <inkml:trace contextRef="#ctx0" brushRef="#br0" timeOffset="16677.04">6301 2377 20031 0,'0'0'896'0,"0"0"176"0,2-4-864 0,1-2-208 15,1 2 0-15,0 1 0 0,0-1 1472 0,1 1 240 16,0 0 48-16,1-1 16 0,-1 1-464 0,2 1-96 0,-1 0 0 0,1-2-16 16,2 3-352-16,-3 0-64 15,2 1-16-15,0 2 0 0,-1 2-304 0,1 0-64 0,-1-1-16 0,-1 2 0 16,0 0-208-16,-1 1-48 0,1-1-128 0,-3 3 192 15,-1 2-64-15,0-1 0 16,-2-1-128-16,-1 1 192 0,-1 0 0 0,-1 1 0 0,-2 0 0 0,1 0 0 16,-1 0-16-16,-1 0-16 0,1-2 0 0,-1 1 0 15,1-1 224-15,-1 0 64 0,2-1 0 0,-1-1 0 16,1-2 128-16,1 1 48 0,3-5 0 0,0 0 0 0,-4 4-208 16,4-4-32-16,0 0-16 0,0 0 0 0,-2 5-208 15,2-5-32-15,0 0-128 0,0 0 192 16,0 0-192-16,6 5 128 0,0-3-128 0,1 0 0 0,-1 0 128 15,3-2-128-15,1-1 0 0,2 0 144 0,1 0-144 0,3-1-144 16,1-1 144-16,2-1-208 16,0 1-368-16,-1 0-80 0,3-2-16 0,-2 1 0 15,1-2-2016-15,-3 1-416 0,0-2-80 0</inkml:trace>
  <inkml:trace contextRef="#ctx0" brushRef="#br0" timeOffset="17026.41">7146 2163 28671 0,'0'0'1280'0,"0"0"256"0,0 0-1232 0,4-5-304 0,-4 5 0 0,4-4 0 15,1-1 864-15,0 2 112 0,2-1 32 0,0 0 0 16,3 1-544-16,1 0-96 0,0 0-32 0,1 0 0 15,2 1-208-15,-1 0-128 0,-1 2 160 0,0 0-160 16,1-1-240 0,-2 1-144-16,0 1-16 0,0 1-9376 0,-1-1-1872 0</inkml:trace>
  <inkml:trace contextRef="#ctx0" brushRef="#br0" timeOffset="17228.14">7150 2289 26143 0,'0'0'1152'0,"0"0"256"0,0 0-1136 0,0 0-272 0,0 0 0 16,0 0 0-16,0 0 576 0,0 0 64 16,0 0 16-16,7 2 0 0,3-1-144 0,2 1-48 0,3-1 0 15,0-1 0-15,2-1-304 0,1-2-160 0,3 2 160 16,0-1-160-16,3-1 0 0,3 1 0 16,0-1 0-16,3 0 0 0,0-1-736 0,-1-1-96 0,-1 1 0 0,-2-1-7632 15,-2-1-1520 1</inkml:trace>
  <inkml:trace contextRef="#ctx0" brushRef="#br0" timeOffset="17768.89">7956 2037 16575 0,'0'0'1472'0,"0"0"-1168"0,1-4-304 0,-1 4 0 0,0 0 1904 0,2-5 320 31,-2 5 64-31,0 0 16 0,0-4-288 0,0 4-48 0,0 0-16 16,0 0 0-16,0 0-688 0,0 0-144 0,0 0-32 0,0 0 0 0,-3 7-624 0,1 0-128 0,0 3-16 0,-1 2-16 15,1 2 64-15,0 1 16 16,0 1 0-16,1 2 0 0,0 2-144 0,0 0-32 16,1-1 0-16,0 1 0 0,0-1-208 0,1 0 128 15,0-1-128-15,1 0 0 0,0 2 128 0,0-3-128 0,1-1 0 0,-1-1 0 16,1-1 160-16,-1-1-160 16,2 0 160-16,-1-3-160 0,-1-2 0 0,0 0 128 0,0-2-128 0,-2-6 0 0,0 0-160 15,5 5-80 1,-5-5-16-16,0 0 0 15,0 0-304-15,0 0-64 0,0 0-16 0,0 0 0 0,0 0-64 0,6-2-32 0,-6 2 0 0,6-6 0 32,-2-1-112-32,0-2-32 0,-2-1 0 0,-1-3 0 0,0 0 176 15,-1-2 48-15,-1 0 0 0,-1-2 0 0,-2 0 400 0,1 1 96 0,0 1 16 0,-2-3 0 16,1 0 448-16,1-2 80 0,1-1 32 16,-1 0 0-16,2-1 480 0,1 1 112 0,1-1 16 0,0 2 0 15,2 2-256-15,0 0-32 16,1 2-16-16,2 1 0 0,0 2-448 0,2 1-80 0,1 2-32 15,4-1 0-15,-1 2-160 0,3 4 0 0,-1 0 0 0,0 2 128 0,0 1-128 0,1 2 192 0,-1 1-192 16,-3 2 192-16,0 2 32 0,-3-1 16 16,-2 2 0-16,0 0 0 15,-2 2 32-15,0 1 16 0,-1 0 0 0,-1 2 0 16,-2 0 32-16,-1 4 16 0,-2 1 0 0,-3 0 0 16,0-2-96-16,-2 0-32 0,-1 1 0 0,-1-2 0 15,-2 0-208-15,0-1 176 0,1 0-176 0,0-2 160 0,-1-1-160 16,0-1 128-16,0 1-128 0,0-1 128 0,1 1-128 15,0-1-144-15,0-3 144 0,1 1-208 16,0-2-1600-16,1 1-320 0,1-2-64 0</inkml:trace>
  <inkml:trace contextRef="#ctx0" brushRef="#br0" timeOffset="18559.75">5411 3477 11967 0,'-1'-11'1072'0,"1"6"-864"16,0-2-208-16,1 0 0 0,0 1 1856 0,0-2 336 15,0 0 64-15,0 2 16 0,0 0-96 0,-1 6-32 16,1-5 0-16,-1 5 0 0,0 0-592 0,0 0-112 16,0 0-32-16,0 0 0 15,0 0-512-15,0 0-96 0,0 0-32 0,0 0 0 16,-3 8-384-16,0 0-64 0,0 1-32 0,0 3 0 0,0 3-80 0,0 1-16 0,0 3 0 15,1 2 0-15,-1 0-64 0,0 1-128 0,0 2 176 0,2 0-176 16,0-1 0-16,2-2 0 0,1-1 0 0,2-2 0 16,-1-1 128-16,1-2-128 0,2-1 0 0,-1-2 0 15,2-1 128-15,1-3-128 0,1-1 192 0,0-1-192 16,2-2 240-16,2-2-64 0,-1-2-16 16,1-1 0-16,1-1 0 0,2-1 0 0,-1-2 0 0,1-1 0 0,0-2-32 15,-1-2-128-15,1-2 192 0,-1 0-64 16,-1-1-128-16,0-3 192 15,-2 0-192-15,-1-1 192 0,-1 1-192 0,-1-2 128 0,0 0-128 16,-2 0 128-16,-3-3 0 0,1 1-128 0,-2 0 192 0,-1 2-64 16,-2 1 96-16,1 2 16 0,-1 0 0 0,-1 3 0 15,-1 1 64-15,0 2 16 0,1 2 0 0,-2 1 0 0,3 6-48 0,0 0 0 16,0 0 0-16,0 0 0 0,-5 2-272 16,1 3 0-16,-1 0 0 0,2 3 0 0,1 2 0 0,-1 2 0 15,2 1 0-15,0 2 0 16,1 0 0-16,0 1 0 0,2 1-128 0,1-1 128 0,0 3 0 15,1 0 0-15,2-2 0 0,-1 1 0 0,1 0 0 0,0-2 0 16,1 0 0-16,0-1 0 16,-1 0-448-16,2 0 0 0,1-3 0 0,3 5 0 15,-2-3-1280-15,0-3-256 0,1-3-64 0,-1-2-9104 0,-2-1-1840 0</inkml:trace>
  <inkml:trace contextRef="#ctx0" brushRef="#br0" timeOffset="18925.46">5996 3708 21183 0,'0'0'1888'0,"0"0"-1504"15,0 0-384-15,0 0 0 0,4-5 816 0,3 0 80 16,-3 3 32-16,4 0 0 0,0 0 288 0,0 1 64 16,3 1 16-16,-1 0 0 0,0 0-592 0,2 2-112 0,0 0-16 0,1 0-16 15,-4 0-64-15,1 2-16 0,-1 0 0 0,-2 2 0 0,-2 0-80 0,0 1-16 16,-2-1 0-16,0 3 0 15,-3-1 48-15,-1 0 0 0,-2 0 0 0,-2 2 0 0,-1-1-80 0,-1 1-16 32,0 1 0-32,-1-1 0 0,0 0-144 0,-1 0-16 0,2-2-16 15,-2 1 0-15,1-1 16 0,2 0 0 0,0-2 0 0,2 0 0 16,0-2 16-16,4-4 16 0,0 0 0 16,0 0 0-16,0 0 48 0,0 0 16 0,0 0 0 15,6 3 0-15,0 1-272 0,2-4 0 0,1-1 128 0,1 0-128 0,3-1 0 0,0 1 0 0,2-1 128 16,-1 1-128-1,-1-2 0-15,0-1 0 0,2 0 0 0,-1 1-144 32,0-1-272-32,2 1-48 0,0 0-16 0,1 1 0 15,-2-2-1360-15,0 1-272 0,1 0-48 0,0-1-7888 0,1 0-1568 0</inkml:trace>
  <inkml:trace contextRef="#ctx0" brushRef="#br0" timeOffset="19176.89">6672 3567 22111 0,'0'0'1968'0,"0"0"-1584"15,0-4-384-15,3 0 0 0,0-1 1984 0,1 2 304 0,2 0 64 0,0-2 16 16,1 2-1648-16,3 0-320 0,2 0-64 0,1 1-16 15,1 0-160-15,1 0-32 0,-1 1-128 0,0 0 192 16,0-1-192-16,0 0 0 16,0 2 0-16,-1 1 0 15,1 0-1344-15,-2 1-320 0,-1 0-64 0,1 1-10848 0</inkml:trace>
  <inkml:trace contextRef="#ctx0" brushRef="#br0" timeOffset="19367.41">6724 3695 26719 0,'0'0'2368'0,"-4"-1"-1888"0,4 1-480 0,0 0 0 16,0 0 1056-16,0 0 112 0,0 0 32 0,0 0 0 0,0 0-272 0,0 0-48 15,0 0-16-15,0 0 0 16,3 6-432-16,2 0-96 0,3-2-16 0,2 1 0 16,0-2-144-16,2-1-48 0,1 0 0 0,2 1 0 15,0-2-128-15,3 0 0 0,0-1 0 0,3-1 0 16,-1 0-1984-16,2 0-256 0,1-1-64 15</inkml:trace>
  <inkml:trace contextRef="#ctx0" brushRef="#br0" timeOffset="20217.45">9043 3163 7359 0,'0'0'656'0,"0"0"-528"16,0 0-128-16,0 0 0 0,0 0 2720 0,0 0 512 0,0 0 96 16,0 0 32-16,0 0-1424 0,0 0-272 0,0 0-64 0,0 0-16 15,0 0-672-15,2 8-128 16,0 4-16-16,0 1-16 0,-2 0-112 0,2 0-32 0,-1 0 0 0,1 3 0 0,0 0-144 0,0 3-16 16,0-1-16-16,1 1 0 0,-1 0-192 0,0 1-48 31,0-1 0-31,0 1 0 0,1-1-192 0,-1-1 128 0,0-3-128 0,0 0 0 15,-1-1 128-15,0-2-128 0,1-1 0 0,-1 0 144 0,0-4-16 0,-1-7-128 16,0 0 192 0,0 0-64-16,0 0 0 0,0 0 0 0,0 0 0 0,0 0 0 0,0 0 48 0,0 0 0 15,0 0 0-15,2-5 0 0,-2-2-48 0,0 0 0 16,0-2 0 0,-1-1 0-16,0 0-128 0,0-2 192 0,0-2-192 0,-1-2 192 15,1-1 64-15,1-2 0 0,-1-1 16 0,1-1 0 16,1-2 160-16,0 0 16 0,1 0 16 0,-1-2 0 15,1-3-144-15,1 2-48 0,0-1 0 0,2 1 0 16,0 1-112-16,1 0-32 0,2 3 0 0,-2 3 0 16,3 1-128-16,0 1 0 0,1 1 0 0,1 2 0 15,2 2 0-15,1 1 128 0,-1 1-128 0,-1 2 0 16,1 2 144-16,-1 2-144 0,-1 1 160 0,-1 2-160 0,-1 2 128 0,0 2-128 16,-2 1 0-16,-1 3 0 0,0 2 0 0,-2 1 0 15,0 2 0-15,-3 1 0 0,-1 1 128 0,-4 2-128 16,-1 0 0-16,-2 2 0 0,-1 1 128 0,-2-2-128 15,-1 0 0-15,0-2 144 0,0-3-144 0,-1 0 0 16,-1-1 0-16,1 0 128 0,1-1-128 0,0-1 128 16,-1 0-128-16,1-2 128 0,1 0-128 0,-1-1 128 15,3-1-128-15,0 1 128 0,1-1-128 0,1 1 0 16,0-1 0-16,2 1-176 16,4-6-480-16,-4 6-112 0,4-6 0 0,-1 8-16 15,1-2-2080-15,1 1-400 0,-1-7-96 0</inkml:trace>
  <inkml:trace contextRef="#ctx0" brushRef="#br0" timeOffset="20712.96">8616 3719 20271 0,'-7'-1'1792'0,"1"1"-1424"16,-1 0-368-16,1 0 0 0,-1 0 1216 0,0 0 160 15,1 0 32-15,0 2 16 0,0-1-80 0,6-1 0 16,0 0-16-16,0 0 0 0,0 0-528 0,0 0-96 15,0 0-32-15,0 0 0 0,0 0-192 0,0 0-32 0,5 5-16 16,4-2 0-16,0-1-112 0,3-1 0 16,3-1-16-16,4-1 0 0,3-2-32 0,4 0 0 0,5-2 0 0,6 0 0 15,2-1 16-15,3 1 0 16,0-3 0-16,2 0 0 0,1 1-32 0,1-2-16 0,5-1 0 16,3 1 0-16,2 1-240 0,2 0 144 0,-2-1-144 0,0 0 128 15,-1-1-128-15,-1 1 128 16,-2 2-128-16,2 0 128 0,1-1 16 0,-1 1 0 0,-3-1 0 0,-3 0 0 15,-4 1-144-15,-4 1-144 0,-2 4 144 0,-4-1-208 16,-3-1 208-16,-5 1 0 0,-2 2 0 0,-2 0 0 0,-4 1 0 0,-4-1 0 16,-2 0 0-16,-3 1 0 15,0 0 0-15,-9 0 0 0,0 0 0 0,0 0-192 16,0 0-384-16,0 0-80 0,0 0-16 0,-8 5 0 31,0 2-1696-31,1-1-352 0,-2 0-64 0</inkml:trace>
  <inkml:trace contextRef="#ctx0" brushRef="#br0" timeOffset="22480.12">9532 3020 14399 0,'0'0'640'0,"0"0"128"0,0 0-624 0,4-6-144 0,-2 1 0 0,0-1 0 16,2 1 1664-16,-1 0 288 0,-3 5 64 0,3-4 16 0,0-1-576 0,-3 5-112 31,0 0-32-31,0 0 0 0,0 0-400 0,0 0-80 0,0 0 0 0,0 0-16 16,0 0-224-16,6 7-32 0,-3 1-16 15,-1 0 0-15,-2 3-160 0,-1 3-16 16,-2 1-16-16,-2 2 0 0,1 1-64 0,-1 3-16 0,-1 0 0 0,-1 1 0 0,1 1-128 16,-1 0-16-16,1-1-128 0,0-1 192 0,2-1-192 0,0-1 0 0,1-2 0 15,1 0 0 1,0-1 224-16,2 0-48 0,-1-3-16 0,1 0 0 0,0-2 160 0,1-1 16 16,1-2 16-16,1-1 0 0,1 0 64 0,-1-2 16 0,-3-5 0 15,5 5 0-15,2-2-96 16,0-1-16-16,-1 1 0 0,2-3 0 15,1 0-96-15,1-2-32 0,-1 1 0 0,2-1 0 16,0-1-64-16,2 0-128 0,-1-2 176 0,1 2-176 0,0 0 160 0,1-1-160 16,1 1 128-16,-1 0-128 0,-2 0 0 15,0 1 0-15,0 0 128 0,0 0-128 0,-1 0 0 0,-1 1 0 16,-1 1 0-16,-1 0 0 0,1 0-304 0,-3 1-32 0,2-1-16 0,-2 1 0 31,-6-1-1712-31,7 3-352 0,0 0-64 0,1 1-12176 0</inkml:trace>
  <inkml:trace contextRef="#ctx0" brushRef="#br0" timeOffset="23471.68">8622 4170 11967 0,'0'0'528'0,"0"0"112"0,-4-3-512 0,2-2-128 0,2 5 0 0,-4-4 0 0,1 0 2752 0,2-1 512 15,1 5 96-15,3-6 32 0,2-1-1600 0,1-1-320 16,-1 0-64-16,4 0-16 0,1-1-592 0,2 1-112 15,1 2-32-15,2-1 0 0,3 3-80 16,0-2-32-16,-2 2 0 0,1 1 0 0,-1-1-32 0,0 2-16 16,-3 2 0-16,-1 1 0 0,-2 1-192 15,-3 3-48-15,-1-1 0 0,-2 3 0 16,0 0-256-16,-4 2 160 0,-3 3-160 0,0-1 128 0,-2 0-128 0,-2 1 160 16,-1 2-160-16,0-1 160 0,-1-1-160 0,-1 0 128 15,-1 0-128-15,1 0 128 0,-1-1-128 0,1-1 0 16,1-1 0-16,0 0 128 0,2-3-128 0,0 0 192 0,2-2-192 15,0 1 192-15,5-5-32 0,0 0 0 16,-1 6 0-16,1-6 0 0,0 0-160 0,3 6 0 16,2-1 144-16,1 1-144 0,0-2 0 0,4 1 144 0,0 0-144 15,1-1 0-15,0 1 0 0,0-1 0 16,0 0 0-16,0 0 0 0,0 0 0 0,-1 2 0 0,1-3 0 0,-3 2 0 16,1-1 128-16,-2 0-128 0,-2 1 0 15,-5-5 0-15,5 4 160 0,-5-4-160 0,3 6 128 0,-3-6-128 0,0 0 256 0,0 0-16 16,-2 7-16-16,-1-1 0 15,-2-1-16-15,0 0 0 0,-3-2 0 16,-1 0 0-16,-1 1-80 0,0-1 0 16,-2-1-128-16,-1 0 192 0,-2 1-192 0,-2-1 0 0,2-1 0 0,0 1 0 15,1 0 0-15,1 0 0 0,0 0 0 0,1 0 0 32,1-1-448-32,1-1 0 0,1-1 16 0,1 0 0 15,2 0-1344-15,0-1-272 0,2 0-48 0,4 2-16 0,-1-4-1248 0,2-2-256 0</inkml:trace>
  <inkml:trace contextRef="#ctx0" brushRef="#br0" timeOffset="23771.37">9139 4055 23039 0,'0'0'2048'0,"4"-4"-1648"16,3 1-400-16,-7 3 0 0,0 0 1408 0,0 0 192 15,0 0 32-15,0 0 16 0,0 0-560 0,3 7-128 16,-2-1 0-16,-1 4-16 0,-1 2-464 0,0 0-96 0,-3 2 0 0,3 0-16 15,-3 0-32-15,2 2 0 16,0-1 0-16,-1 1 0 0,1-1-32 0,1 0-16 0,0 1 0 0,1-1 0 16,0 0-80-16,2 1-16 15,-1-1 0-15,1-1 0 0,2 0 0 0,0-2-16 0,1-2 0 0,0 0 0 16,2-2-32-16,0 1 0 16,3-2 0-16,0-2 0 0,0 0 0 0,2-2 0 0,2-1 0 0,1 0 0 0,-1-1-144 15,1-1 160-15,2-2-160 16,1 0 160-16,-2-1-160 0,1-3 0 0,-2 1 0 0,0-2-176 15,1 1-480 1,-2-1-112-16,-1-1 0 0,0 1-16 16,-2-2-2032-16,-1 1-416 0,-2 1-80 0</inkml:trace>
  <inkml:trace contextRef="#ctx0" brushRef="#br0" timeOffset="23983.51">9164 4094 20271 0,'-7'-4'1792'0,"1"-1"-1424"0,-1 1-368 0,3 0 0 16,-1-1 2272-16,2 1 384 0,0 1 80 0,3 3 16 15,0 0-1728-15,0 0-320 0,3-5-80 0,1 2-16 0,2 0-368 0,2 0-80 16,-1 1-16-16,4 0 0 0,5 1-144 0,-2 0 0 16,0 0 0-16,2 1 0 15,1 0-416-15,-1 1-112 0,-3 0-32 0,-1 0 0 16,0 0-2368-16,-2 1-464 0,-2 0-112 0</inkml:trace>
  <inkml:trace contextRef="#ctx0" brushRef="#br0" timeOffset="24177.72">9133 4167 21183 0,'0'0'1888'0,"0"0"-1504"0,-5-1-384 0,5 1 0 16,-5 0 1440-16,5 0 224 15,0 0 32-15,0 0 16 0,0 0-272 0,0 0-48 0,0 0-16 0,0 0 0 16,0 0-832-16,7 3-160 15,0 0-48-15,4 0 0 0,3-2-208 0,2 0-128 16,0 0 160-16,4-1-160 0,0-1 0 0,3 0 0 0,2-2-176 0,-2 1 176 31,0-1-1120-31,0-1-96 0,-1-2-32 0,0 1 0 16,0-2-1984-16,-1 0-400 0,0 0-80 0</inkml:trace>
  <inkml:trace contextRef="#ctx0" brushRef="#br0" timeOffset="24650.96">9683 3996 18655 0,'11'-8'832'0,"-11"8"160"0,6-6-800 0,-2 1-192 0,1-2 0 0,-2 3 0 0,-1-2 1984 0,-2 6 336 15,1-5 80-15,-1 5 16 0,0 0-656 0,0 0-128 16,0 0-32-16,0 0 0 16,0 0-656-16,0 0-144 0,0 0-32 0,-4 8 0 15,-1 3-400-15,2 3-96 0,-3 0-16 0,1 0 0 0,-2 2-128 16,1 0-128-16,-3 3 144 0,1 1-144 0,-1-1 224 0,2 1-48 16,-2 2-16-16,1-2 0 0,-1-1-160 0,3-2 0 0,-2 2 0 0,1-1 128 15,1-3-128-15,0-1 0 16,2-1 144-16,2-2-144 0,-2-2 144 0,2-2-144 15,2-7 192-15,0 0-192 0,0 0 176 0,0 0-176 0,0 0 160 16,0 0-160-16,6-5 176 0,-3 0-176 0,4-2 192 0,-2-1-192 16,2-3 128-16,2-3-128 15,-4 0 0-15,4-2 0 0,1-3 0 0,0-2 0 0,0-3 0 16,1 0 0-16,1-2 0 0,0 1 0 0,-2 0 0 0,0 0 0 16,-1 1 0-16,1 2 0 0,0 1 0 15,-1 3 0-15,-2 1 0 0,-1 4 0 0,0 2 0 16,-2 3 0-16,1 2 128 0,-1 1 32 0,-4 5 0 15,0 0 0-15,0 0-16 0,0 0 0 16,7 1 0-16,-2 4 0 0,-1 0-144 0,1 3 0 0,0 2 0 0,-1 1 0 0,0 1 0 16,0 1 0-16,1 1 0 0,-1 2 0 15,0 0 0-15,-1 1 128 0,1 0-128 0,1 2 128 16,-4 1-128-16,1 0 128 0,-1-2-128 0,0 1 128 16,0-1-128-16,0-1 192 0,0-1-192 0,3-2 192 0,-2-1-192 0,0 0 0 15,0 0 0-15,2-1 0 16,-1-1 0-16,0-1 0 0,-1-1-192 0,1 0 192 31,0-1-1664-31,-1 1-192 0,-1-3-64 0,-1-6-8912 0,2 7-1792 0</inkml:trace>
  <inkml:trace contextRef="#ctx0" brushRef="#br0" timeOffset="24852.46">9673 4219 27647 0,'-4'-4'2448'0,"-1"1"-1952"0,5 3-496 0,0 0 0 15,0-6 1104-15,0 6 128 16,0 0 32-16,6-4 0 0,0 1-720 0,3 1-144 16,1-1-16-16,4 1-16 0,2 1-128 0,1 0-32 0,2 0 0 0,1-1 0 15,1 1-208-15,0-1 128 16,0 0-128-16,1 0 0 0,-1 0 0 0,-1 0 0 16,0-1 0-16,-1 2 0 15,-1 0-816-15,-2 0-96 0,1 0-32 0,-1 0 0 16,-1 1-2128-16,0 0-448 0,-2 0-64 0</inkml:trace>
  <inkml:trace contextRef="#ctx0" brushRef="#br0" timeOffset="25155.08">10184 4261 8287 0,'0'0'736'0,"-3"7"-592"0,1 1-144 0,0 1 0 0,0 2 1504 0,1 1 272 16,-3 0 48-16,2 0 16 16,0 0-208-16,1-1-32 15,0 0-16-15,1 0 0 0,0-1-448 0,2 1-96 16,1-2-16-16,2-2 0 0,0 0 48 0,2 0 0 0,2-3 0 0,0 0 0 15,2 0-192-15,3-2-48 0,-1-2 0 0,1-1 0 16,-1-3-256-16,1 1-64 0,0-1-16 0,-1-1 0 0,-1-1 80 0,-1-2 0 16,1-1 16-16,-1 0 0 0,-1 0 96 0,-1-1 16 0,-2 0 0 0,-3 0 0 31,-1-3-32-31,-1-1 0 0,-2 1 0 0,-1 1 0 0,-2 0-160 0,-1 2-48 16,-2 1 0-16,0 2 0 0,-2 0-128 15,-1 2-16-15,-1 0-16 0,0 3 0 0,-1 1-304 16,0 2 0-16,-1 1 128 0,-1 3-128 0,-1-1 0 15,-1 1 0-15,0 1-208 0,1 1 80 0,3 1-336 0,-1 2-64 0,-1 0-16 0,2 1 0 32,3 0-2288-32,-1 0-464 0,1 0-96 0</inkml:trace>
  <inkml:trace contextRef="#ctx0" brushRef="#br0" timeOffset="99981.69">2448 6175 2751 0,'0'0'128'0,"0"0"16"15,0 0-144-15,0 0 0 0,-2-6 0 0,1 0 0 0,1 6 2080 0,-1-5 384 16,1-1 80-16,-1 1 16 0,-1-1-1248 0,1 1-240 16,1-1-48-16,1 1-16 0,-1-2-32 0,1 1 0 15,0-1 0-15,0 0 0 0,0 1-32 0,-1 0-16 0,0 1 0 0,0 5 0 16,0-8-96-16,0 8 0 15,0-8-16-15,0 8 0 0,0 0-256 0,0 0-48 16,0 0-16-16,0 0 0 0,0 0-96 0,0 0-16 16,0 0 0-16,0 0 0 0,0 0-192 0,-3 13-32 15,-1-1-16-15,2 1 0 0,0 1-144 0,1 2 160 0,-2 1-160 0,0 1 160 16,1 2-160-16,0 0 128 16,0 1-128-16,1 0 128 0,0-2-128 0,0 1 0 0,1 1 144 15,0-2-144-15,-2 1 0 0,4-1 0 0,0-1 0 16,0-2 0-16,-1-3 128 0,1-1-128 0,0-2 128 0,0-1-128 0,-2-9 0 15,0 0 144-15,0 0-144 0,0 0 0 16,0 0 272-16,0 0-48 0,0 0-16 0,0 0 0 16,0 0 288-16,0 0 48 0,0 0 16 0,0 0 0 15,0 0-112-15,-4-8 0 0,0 0-16 0,-1-3 0 16,1-3-112-16,0-1-32 0,-2 0 0 0,2-3 0 16,0-2-32-16,2-1 0 0,-1-1 0 0,2-1 0 15,1-2 32-15,1-2 0 0,1 0 0 0,0 7 0 0,1-3-32 0,1-12-16 16,1 4 0-16,1 4 0 0,-1 2-240 0,1 3 144 15,2 1-144-15,-1 3 128 0,2 0-128 0,1 4 0 16,0 2 0-16,0 1 0 0,0-1 0 0,1 3 0 16,-2 3 0-16,-2 2 0 0,0-2 0 0,-7 6 0 0,9 0-128 15,-9 0 128-15,0 0 0 0,8 5-176 16,2 1 176-16,-3 3-128 16,-7-9-384-16,4 15-80 0,1 1-16 0,-3 3 0 15,-2 2-1280-15,-1 1-256 0,-1 1-48 0,-1 0-16 16,1 0-1520-16,0-2-304 0</inkml:trace>
  <inkml:trace contextRef="#ctx0" brushRef="#br0" timeOffset="100166.26">2402 6228 14511 0,'0'0'640'0,"-9"1"128"0,1 0-608 0,0-1-160 0,8 0 0 0,-7-1 0 16,7 1 1600-16,0 0 304 16,0 0 48-16,0 0 16 0,0 0-624 0,0 0-112 15,0 0-16-15,0 0-16 0,0 0-432 0,10 4-96 0,0-2-16 0,0-1 0 16,1-1-224-16,0 1-48 0,0 0-16 0,1-1 0 15,0 0-208-15,1 0-32 0,1-1-128 0,0 0 192 0,0 0-416 0,-1-1-96 16,-1-2 0-16,2 1-8384 16,-1 0-1664-16</inkml:trace>
  <inkml:trace contextRef="#ctx0" brushRef="#br0" timeOffset="100346.24">2750 6126 9215 0,'0'0'816'0,"0"0"-656"15,0 0-160-15,0 0 0 0,0 0 2368 0,5 9 448 16,0 1 96-16,-2 0 16 0,0 1-1120 0,1 1-208 15,-2 1-64-15,1 1 0 0,0 0-640 0,0 1-144 0,-1-1-32 16,0 0 0-16,-1 0-240 0,1-1-48 16,0 0-16-16,1 0 0 0,-1 0-192 0,2-1-32 0,-2-1-16 15,2-2 0-15,-2 0-176 0,-2-9 160 16,7 9-160-16,-1-3 160 0,-6-6-304 0,10 4-64 0,-10-4-16 0,10-1 0 16,1-3-2656-16,-1-2-544 0</inkml:trace>
  <inkml:trace contextRef="#ctx0" brushRef="#br0" timeOffset="100474.12">2902 6046 6447 0,'-11'-18'576'16,"3"7"-576"0,-3-1 0-16,1-1 0 0,-1 1 3344 0,-1 1 560 0,-1 0 128 0,3 2 0 15,1 1-1600-15,1 2-336 0,2 1-64 0,0 2-16 16,1 0-1312-16,5 3-272 16,0 0-48-16,0 0-16 0,0 0-368 0,0 0-288 0,-3 8 48 0,3 2 16 31,3 0-2144-31,0 0-416 0,1-1-96 0</inkml:trace>
  <inkml:trace contextRef="#ctx0" brushRef="#br0" timeOffset="100835.3">2965 6203 14511 0,'0'0'640'0,"8"9"128"0,-2 1-608 0,0 0-160 0,0-2 0 0,-1 2 0 0,-5-10 1504 0,5 11 272 0,-1-1 48 16,-4-10 16-16,5 10-528 0,-5-10-96 0,5 11-32 15,-5-11 0 1,0 0-336-16,0 0-64 0,4 9-16 0,-4-9 0 15,0 0 64-15,0 0 0 0,0 0 0 0,0 0 0 0,0 0 32 0,7-5 16 0,-4-2 0 16,-1-2 0-16,3-1-304 0,-1-1-64 0,-1-1-16 16,2-1 0-16,0-3-224 0,1-1-32 0,0-1-16 0,0 6 0 15,1 0-48-15,0-1-16 0,1 0 0 0,1-1 0 16,0 2 16-16,-1 2 0 16,2 0 0-16,-1 3 0 0,1 0-16 0,-1 2 0 0,1 1 0 0,0 2 0 0,-1 2-160 15,1 2 192 1,0 2-192-16,0 1 192 0,-1 3-192 0,0 1 0 15,-2 2 0-15,1 1 0 0,-1 0 0 0,-2 2 0 16,0 0 144-16,-1 2-144 0,0-1 0 0,0 0 128 0,-1-2-128 0,0-1 0 16,0 0 0-16,-1-1 0 15,0-1 0-15,1 2 0 16,1-3-464-16,-4-9-64 0,3 10-16 0,-3-10 0 16,9 6-2032-16,-2-1-416 0,-7-5-80 0,12 0-10400 0</inkml:trace>
  <inkml:trace contextRef="#ctx0" brushRef="#br0" timeOffset="101052.99">3549 6042 21183 0,'0'0'1888'0,"0"0"-1504"0,0 0-384 0,0 0 0 0,0 0 1824 0,0 0 288 15,0 0 64-15,0 0 16 0,0 0-752 16,0 0-160-16,0 0-16 0,0 8-16 0,-1 0-688 0,0 2-144 16,1 2-32-16,0 1 0 0,0 0-176 0,0 0-32 15,0 2-16-15,0 0 0 0,0 3-160 0,0-2 0 16,-1 1 144-16,1-1-144 15,0 0 0-15,1-2 0 0,0-1 0 0,0-1 128 16,1 0-128-16,0-2 0 0,2-1 0 0,-3-2-128 16,-1-7-752-16,0 0-144 0,0 0-16 0,0 0-8880 15,0 0-1760-15</inkml:trace>
  <inkml:trace contextRef="#ctx0" brushRef="#br0" timeOffset="101198.81">3611 5932 22111 0,'-3'-5'1968'0,"-3"-2"-1584"15,0 0-384-15,-1-1 0 0,2-1 1856 0,-2 1 272 16,-1 2 64-16,2 0 16 0,0 1-864 0,2 0-160 0,4 5-32 0,0 0-16 16,0 0-848-16,0 0-160 15,0 0-128-15,0 0 144 0,0 0-352 0,0 0-80 0,0 0-16 0,5 7 0 32,2 0-2048-32,1 0-400 0,-1 1-96 0</inkml:trace>
  <inkml:trace contextRef="#ctx0" brushRef="#br0" timeOffset="101469.17">3872 5895 13823 0,'0'0'1216'0,"4"-9"-960"0,1 0-256 0,-2 1 0 0,-2 0 2400 0,-1 8 432 15,2-8 96-15,-2 8 16 0,0 0-832 0,0 0-176 16,0 0-16-16,0 0-16 16,0 0-816-16,0 0-144 0,0 0-48 0,0 0 0 15,0 0-448-15,0 0-80 0,0 0-32 0,6 9 0 0,-1 2-16 0,0 2-16 16,-2 1 0-16,-1 3 0 0,0 1-96 0,-1 0-16 15,-1 0 0-15,0 2 0 0,-1 3-64 0,0-1-128 16,0 1 176-16,0 0-176 0,1-1 192 0,-1 0-192 16,0-2 192-16,0-2-192 0,0 0 0 0,1-1 0 0,0-3 0 0,1 5 0 31,0-5-576-31,1-3-80 0,0-3-16 0,-2-8 0 16,0 0-1888-16,6 7-384 0,-6-7-80 0,0 0-9760 0</inkml:trace>
  <inkml:trace contextRef="#ctx0" brushRef="#br0" timeOffset="101630.21">3868 6138 26319 0,'0'0'1152'0,"-5"-4"256"0,5 4-1120 0,0 0-288 16,-4-5 0-16,4 5 0 0,0 0 896 0,0 0 112 0,0 0 16 0,0 0 16 0,9-2-576 0,1 0-112 16,1 0-32-16,-2 1 0 0,2 1-32 15,1 0-16-15,0 0 0 0,3 0 0 0,0 0-272 0,0 0 0 16,1-2 0-16,-1 1-9536 15,1 0-1872-15</inkml:trace>
  <inkml:trace contextRef="#ctx0" brushRef="#br0" timeOffset="101973.82">4211 6128 18431 0,'0'0'1632'0,"0"0"-1312"0,0 0-320 0,0 0 0 31,0 0 960-31,0 0 128 0,12 1 32 0,-12-1 0 0,7 0-208 0,-7 0-32 0,10-1-16 0,-3 0 0 31,-1 0-288-31,1-1-64 0,1 0-16 0,-1-2 0 0,2 0 112 0,-2-1 32 16,-1-1 0-16,0-1 0 0,-1 0-192 15,0-1-16-15,-2 0-16 0,-1-1 0 0,-2 1 48 16,0-1 16-16,-2 0 0 0,0 0 0 0,-1 1 80 0,-3 2 16 16,0-1 0-16,-2 3 0 0,1 1-128 0,0 0-32 0,-1 2 0 15,-1 1 0-15,-1 1-144 0,0 3-16 16,-1 0-16-16,0 3 0 0,0 0-112 0,1 2-128 15,0 1 176-15,3 1-176 0,0 2 224 0,2 0-64 16,0 1-16-16,2-1 0 0,1 1-144 0,2 0 160 16,1 0-160-16,2-1 160 0,2 1-160 0,0-1 160 15,3 1-160-15,5 2 160 0,0-4 32 0,1-2 0 16,0-1 0-16,2-3 0 0,2 0-64 0,-1-2-128 16,2-1 192-16,0-1-64 15,1-1-1152-15,-1-1-256 0,2 0-32 0,1-3-15072 0</inkml:trace>
  <inkml:trace contextRef="#ctx0" brushRef="#br0" timeOffset="103334.73">5396 6061 11967 0,'0'0'1072'0,"0"0"-864"0,0 0-208 0,-3 10 0 16,3-10 1888-16,0 0 336 15,0 0 64-15,0 9 16 0,0-9-256 0,0 0-32 16,0 0-16-16,4 4 0 0,-4-4-576 0,11 3-112 0,-3-1-32 0,1-2 0 16,0-2-480-16,2-1-96 0,-2-1-32 15,-1-1 0-15,1 0-256 0,-1-3-48 16,0 0-16-16,-1 1 0 0,0-1-96 0,-1 0 0 16,0 0-16-16,-2 0 0 0,0 0-48 0,-1-1-16 0,-2-1 0 0,-1 1 0 0,0-1 16 0,-1 0 0 15,0 0 0-15,-1 1 0 0,-1 1-64 0,0 3-128 31,3 5 192-31,-3-7-64 0,-4 2-128 0,2 1 128 16,-1 2-128-16,6 2 128 0,-9 0-128 0,1 2 192 0,-1 2-192 0,0 0 192 16,0 1-192-16,0 0 0 0,1 4 144 0,-2 2-144 0,0 1 0 15,0 2 0-15,1 2 0 0,1-1 0 16,2 2 0-16,1-1 0 0,2 2 0 0,1-1-128 16,0 0 128-16,2-2 0 0,1-2-144 0,1 1 144 0,0 0 0 0,3-1-144 0,-1-1 144 0,4-1 0 15,1-1 0 1,0-1-128-16,1-1 128 0,2-3 0 15,3-3 0-15,-2-1 0 0,2-1-128 0,2-2 128 16,0-2 0-16,2-2 0 0,1 1 0 0,2-4 0 0,-1-1 176 16,-7 1-176-16,3-3 192 0,0-3-192 15,1-4 192-15,-1 0-64 0,-1-3 0 0,-2-2-128 0,-1 0 208 0,1-1-64 16,-2-3-16-16,-2 0 0 16,-3-3-128-16,1 0 160 0,-1 1-160 0,-2 1 160 0,-2 0-160 0,1 4 160 15,-2 3-160-15,-1 3 160 0,-2 1-16 16,0 5 0-16,-1 2 0 0,-1 2 0 0,1 2 144 0,-1 2 32 15,3 5 0-15,-6 2 0 0,1 2-96 0,-1 2-16 16,0 4 0-16,0 3 0 0,1 3-208 0,-1 3 0 16,2 1-144-16,1 4 144 0,-2-1-128 0,2 2 128 0,1 2 0 15,1 2-144-15,-1 0 144 0,4-2 0 0,0 0 0 0,1-2 0 16,1-1 0-16,1-1 0 0,-1-1 0 0,4-3-128 16,-1-4 128-16,0-2 0 15,2-2 0-15,5 2 0 0,0-5 0 0,0-2 0 16,0-3 0-16,3-3-128 0,1-3 128 0,1-2 0 15,0-1 0-15,1-3 0 0,0-2 0 0,0-3 128 0,-1-3-128 0,-1 0 0 16,-1-2 128-16,0-1-128 0,-1-1 128 0,-6 6-128 16,-1-3 0-16,-1 0 144 0,-1-2-144 0,0 0 0 15,-2 1 128-15,0 4-128 0,-1 3 0 0,-3 1 0 16,-2 1 128-16,0 2-128 0,-1 2 0 0,-1 0 0 16,-2 3 128-16,0 1-128 0,-1 0 0 0,0 4 0 0,-3 1 0 0,0 1 0 15,-1 2 0-15,0 0 0 16,0 5 0-16,1 1 0 0,1 3 0 0,0 0 0 0,1 3 0 15,2-1 0-15,0 1-144 0,2-2 144 16,1 2 0-16,1 0-160 0,1-2 160 0,2 6 0 16,2-2-128-16,1-4 128 0,0-1 0 0,4-3 0 0,1-1-352 15,1-1 32-15,0-3 16 0,1-1 0 16,4-2-480-16,0-3-112 0,3-1 0 0,1-3-16 16,-1-1-1504-16,1-4-288 0,-1-2-64 0,1-3-11344 15</inkml:trace>
  <inkml:trace contextRef="#ctx0" brushRef="#br0" timeOffset="104507.14">6382 5941 9215 0,'0'0'816'0,"0"0"-656"16,0 0-160-16,0 0 0 0,0 0 2576 0,0 0 496 16,0 0 80-16,0 0 32 0,-2 8-1664 0,0 1-336 15,-2-2-64-15,2 2-16 0,-1-1-480 0,2 0-112 16,-3-1 0-16,2 1-16 0,0-1 16 0,0-1 0 16,2-6 0-16,0 0 0 0,0 0 224 0,0 0 48 15,0 0 16-15,0 0 0 0,0 0 48 0,0 0 16 0,0 0 0 0,0 0 0 16,0 0-48-16,6 0-16 15,0-2 0-15,0-2 0 0,1-2-464 0,0-1-80 0,0 0-32 0,2-2 0 16,0-1-224-16,2 0 144 0,0 1-144 0,1 2 128 16,-1 0-128-16,0 2 0 0,-1 0 0 15,1 3 0-15,-1 1 0 0,-4 2 0 0,1 2 0 0,0 3 0 16,-1 1 0-16,0 2 192 0,-2 2-192 0,1 1 192 0,-1 0-48 0,-1 2 0 16,2-1 0-16,-2 2 0 0,-1 0-144 0,1-2 0 15,1-1 144-15,0-1-144 16,-1 0 0-16,2-2 0 0,-1-1 0 0,1-1 128 0,-1-3-128 0,0 0 128 15,2-2-128-15,-1-1 128 0,1-1 144 16,-1-2 48-16,3-1 0 0,-1-2 0 0,-1-1-96 0,2-2-16 16,1-1 0-16,0-1 0 0,-1 0-208 0,2-1 176 15,2-1-176-15,1-1 160 16,0 0-160-16,0-2 0 0,-2 1 0 0,1 1 128 16,-1 2-128-16,0 1 0 0,0 1 0 0,0 2 0 0,-2 1 0 0,0 3 0 0,-2 1 0 0,0 2 0 15,-7 0 0-15,7 4 0 0,-1 0 0 0,0 3 0 16,-1 1 0-16,1 0-144 0,-1 1 144 0,0 1 0 15,-1 0-128-15,1 0 128 16,1 0 0-16,1 0 0 0,-1 1 0 0,1-1 0 0,0-2 0 0,3 1 0 16,-1-1 0-16,1 0 0 15,1-2 0-15,0-1 0 0,1-1 0 0,0-3 0 0,1-2 0 0,1 0 0 0,0-1 0 0,-1-2 0 16,0-2 0 0,-1-2 0-16,-1 0 0 0,0 0 128 0,0-3-128 0,-1-1 0 15,0-2 144-15,-1 0-144 0,-1-1 128 0,1-1-128 0,-3 1 128 0,0-2-128 16,-3-1 128-16,0 1-128 0,-1 3 128 0,-2 1-128 15,-2 1 0 1,0 1 128-16,0 2-128 0,-3 2 0 0,2 3 0 0,-1 2 0 0,-2 0 128 0,1 4-128 16,-2 0 128-16,1 3-128 0,-2 1 0 0,1 4 0 31,1 2 0-31,-1 1 0 0,0 0 0 0,2 3 0 0,-2 1 0 0,2 0 0 0,0-2-160 0,2 2 160 16,1-2 0-16,2 0-144 0,1 0 144 0,1-2 0 0,2-1 0 0,1-1 0 15,-1 0-192-15,2-1 32 16,1-1 16-16,0-3 0 15,2 0-256 1,1-3-48-16,2-2-16 0,1-1 0 0,2-2 0 16,0 0 0-16,-1-3 0 0,2 0 0 0,1-3-64 0,1-1-16 15,1-2 0-15,-1-1 0 0,0-1-304 0,-2 1-64 0,2 0-16 0,-2 1 0 16,-1 0 160-16,-2 1 48 0,-1 2 0 0,-1 1 0 0,-2 1 528 16,-1 2 192-16,-3 1 0 0,-5 3-144 15,0 0 320-15,0 0 64 0,0 0 16 0,0 0 0 0,0 0 48 0,0 0 16 0,0 0 0 0,0 0 0 16,0 7-320-16,0-7 160 0,0 0-160 0,0 0 128 15,0 0 176-15,0 0 16 16,0 0 16-16,0 0 0 0,0 0 320 0,0 0 64 16,6-1 16-16,-1-1 0 0,2-2-288 0,-1 0-48 15,1-1-16-15,1 0 0 0,-1 0-240 0,1-1-144 16,0 3 160-16,-1 1-160 0,1-1 128 0,0 2-128 16,-8 1 0-16,7 0 144 0,0 3-144 0,-1 0 128 15,-6-3-128-15,6 5 128 0,-1 2-128 0,0 0 0 16,-1-1 144-16,1 1-144 0,-1-2 0 0,2 1 0 15,0-2 0-15,1 1 128 0,1-3-128 0,-1-1 0 16,3-2 0-16,-1-1 0 0,2-3 0 0,0 0 144 16,1-2-144-16,0-2 160 0,0 0-160 0,0-2 128 15,-1-1-128-15,0-1 128 0,0-2-128 0,-1-1 160 16,0 1-160-16,-1-2 160 0,0 0-32 0,1-2-128 0,0-2 192 0,-2 0-64 16,-2 0 0-16,-1 3 0 0,2-1 0 15,0 3 0-15,-6 1 192 0,1 3 48 0,-1 1 0 0,0 1 0 16,-1 4-32-16,0 6 0 0,0 0 0 15,0 0 0-15,0 0-144 0,0 0-16 0,-3 7-16 16,0 3 0-16,-1 1-160 0,2 2 0 0,-3 4 0 0,0 2 0 0,0 0 0 0,-1 3-144 16,1 3 144-16,0 1 0 0,-1 0 0 15,1 0 0-15,2-2 0 0,1-1 0 0,2-1-160 16,1-1 160-16,0-3-128 0,3-2 128 0,0-2-224 16,0 0 32-16,2-3 16 0,1-2 0 15,2-1-544-15,2-2-112 0,1-2-32 0,2-2 0 16,3-1-1248-16,1-2-240 0,-2-2-48 0,9-5-12640 0</inkml:trace>
  <inkml:trace contextRef="#ctx0" brushRef="#br0" timeOffset="104666.35">7893 5804 27647 0,'-8'-4'2448'0,"-1"0"-1952"0,1 1-496 16,-1-2 0-16,-2 2 1088 0,0-1 112 15,2 1 16-15,3 2 16 0,0 0-208 0,6 1-64 0,0 0 0 0,0 0 0 16,0 0-704-16,0 0-256 0,0 0 144 0,8 3-144 15,3 0 0-15,3-1 0 0,3 0 0 0,3-2 0 16,2 0-176-16,0-1 48 0,-1-1 0 0,-1 0 0 16,1-1-1664-16,-3 0-320 0,-2 0-64 0</inkml:trace>
  <inkml:trace contextRef="#ctx0" brushRef="#br0" timeOffset="106771.34">9064 5915 10127 0,'0'0'448'0,"0"0"96"0,-2 6-544 0,2-6 0 0,-4 7 0 0,2-2 0 0,2-5 1904 0,-2 6 272 15,2-6 48-15,0 0 16 16,0 0-752-16,0 0-144 0,0 0-16 0,0 0-16 0,0 0 96 0,0 0 32 0,5-3 0 0,2-2 0 16,-2 0-208-16,1-3-32 0,-1-3-16 15,1 0 0-15,-2 0-480 0,1-1-80 16,-2 0-32-16,-1 0 0 16,-2 0-224-16,0-2-48 0,-1 0-16 0,-1 0 0 0,-2 0 16 0,-1-1 0 15,-1 2 0-15,-1 1 0 0,0 1-144 16,0 1-32-16,-1 1 0 0,2 3 0 0,-2 0-16 15,-1 4-128-15,-1 2 192 0,-1 3-64 16,-1 2-128-16,1 1 0 0,0 3 0 0,0 2 128 0,0 1-128 16,0 2 0-16,1 4 0 0,-1 0 0 15,0-1-192-15,-4 11 48 0,0 0 0 0,3 1 0 0,0-2 144 16,3 0 0-16,3-3 0 0,3-7 0 0,0-1-160 0,1 1 160 16,1-2-192-16,1-2 192 0,1-1-192 0,1-3 192 15,1-2-192-15,2-3 192 0,1-2-176 0,2-2 176 16,1-3-160-16,1-1 160 0,1-3 0 0,1-2 0 15,0-2 128-15,1-1-128 0,2-1 192 0,0-1-192 16,0-2 192-16,-1 1-192 0,-2-1 144 0,-1 3-144 16,0 2 0-16,-5 1 144 0,1-1-144 0,-2 5 0 15,0 1 144-15,-5 5-144 0,0 0 192 0,0 0-48 16,0 0 0-16,0 0 0 0,0 0 0 0,1 8 0 16,-1 1 0-16,-1 1 0 0,0 1-144 0,0 0 0 0,1 0 0 0,0 0 0 15,0 1 0-15,1-1 0 0,1 0 0 0,1-1 0 16,2 0 0-16,0-2 0 0,2-1 0 0,0 0-176 15,3-3-160-15,0-1-48 0,1-2 0 0,2-2 0 32,2 0-192-32,0-2-64 0,2-3 0 0,1 0 0 15,1-3 192-15,0-2 16 0,-2 0 16 0,1-3 0 0,-1-3 64 0,0 0 16 0,-2-1 0 0,0-1 0 16,-3-1 144-16,-1 2 48 0,-1-1 0 0,-4 0 0 16,1 3 144-16,-3-1 0 0,0 2 160 0,-2 0-160 0,-2 0 640 0,0 3 48 15,-1 2 0-15,-2 3 0 0,0 0 336 0,1 3 64 16,2 4 0-16,0 0 16 0,0 0-592 0,-4 1-128 15,-2 1-32-15,2 2 0 0,-4 4-352 16,2 1 0-16,1 4 0 0,1 2 0 0,-1 3 0 0,1 2 0 16,-1 3 0-16,0 3 0 0,-1 4 0 0,2 1-128 15,0 1 128-15,0 3 0 16,1 1 0-16,0-1 0 0,-1-1 0 0,2 1 0 16,-1-4 0-16,1-3 0 0,1-3 0 0,1-1 0 0,0-2 0 0,0-1 0 15,0-3 0-15,2-3 0 0,0-1 0 0,0-2 128 16,-1-2-128-16,3-3 128 0,-4-7-128 0,0 0 128 15,0 0-128-15,0 0 128 0,0 0 16 0,0 0 16 0,0 0 0 16,1-5 0-16,0-3 48 0,0-3 16 0,0-2 0 16,-1-3 0-16,0-1-224 0,0-4 0 0,1-2 0 0,0-5 0 15,-1-2 0-15,1-2 0 0,0-2 0 0,2 1 0 16,0 1 0-16,1 2 0 0,2 0 128 0,0-1-128 16,2 4 0-16,0 3 0 0,-2 2 0 0,2 2 0 15,1 2 0-15,1 3 144 0,0 2-144 16,2 1 128-16,0 1-128 0,1 2 0 0,0 2 0 0,0 2 0 0,1 0 0 0,-1 3 0 15,-1 0-144-15,-1 1 144 0,0 1 0 16,-2 3 0-16,-2 2 0 0,0-1 0 16,-1 3 0-16,-3 0 0 0,-2 3 0 0,-2 1 0 0,-1 1 0 0,-3 1-128 15,-1 2 128-15,-3 0 0 16,-1 1-128-16,-1-1 128 0,-1-1 0 0,0 1 0 16,0-3 0-16,0-1-128 0,1-3 128 0,0 0 0 0,1-1 0 0,1-2-128 15,0 0 128-15,2-1 0 16,1-1-704-1,6-3-16-15,0 0-16 0,0 0 0 0,0 0-1856 0,0 0-368 0,0 0-80 0,0 0-10656 16</inkml:trace>
  <inkml:trace contextRef="#ctx0" brushRef="#br0" timeOffset="107223.38">9614 5786 7359 0,'0'0'656'0,"4"-4"-528"16,1-1-128-16,-1 1 0 0,0-2 3408 0,-4 6 656 15,0 0 128-15,7-2 32 0,-7 2-1904 0,7 0-368 0,-7 0-80 0,5 6-16 16,-1 2-784-16,1 3-176 0,-2 3-16 0,0 1-16 15,0 4-416-15,-1 3-96 0,-1 3-16 0,0 3 0 16,-1 0-176-16,-1 2-32 16,-1 1-128-16,-2 2 192 0,1 0-32 0,-1 2-16 0,-2-1 0 0,1-1 0 15,0-2-144-15,2-3 160 16,0-2-160-16,-1-3 160 0,1-3-16 0,1-3 0 16,0-3 0-16,1-1 0 0,1-5-144 0,0-1 0 15,0-7 0-15,0 0 128 0,0 0 128 0,0 0 0 0,0 0 16 0,0 0 0 0,-1-6 32 16,-1-2 0-1,0-3 0-15,1-3 0 0,0-1-96 0,1-4-16 0,0-3 0 0,1-3 0 0,1-2-192 0,1-4 0 16,-1-2 128 0,1-1-128-16,0 0 0 0,1-1 0 0,3 0 0 0,0 0 0 15,1 1 0-15,0 3 0 16,2 4 0-16,0 2 0 0,-1 3 0 0,0 4-160 0,1 1 160 16,0 4-128-16,1 2 128 0,1 2 0 0,-2 3 0 0,0 1-128 15,1 2 128-15,-2 3 0 0,1 1 0 16,1 3 0-16,-2 1 0 0,0 1 0 0,-1 1 0 0,-2 3 0 0,-1 0 0 0,-2 2 192 15,-2 1-32-15,-2 0-16 0,-2 2-16 0,-3 1-128 16,-2 2 192-16,-1 0-64 0,-4 1-128 0,-1-1 160 16,-2-2-160-16,-1 0 160 0,0-2-160 0,-1-2 0 15,1-2 0-15,1-1 0 0,2-3-160 0,-2-1 160 16,3-2 0-16,1 0-144 16,1 0-320-16,2-2-64 0,3-1-16 0,-2 0 0 15,3-1-1792-15,5 1-352 0,0 0-80 0</inkml:trace>
  <inkml:trace contextRef="#ctx0" brushRef="#br0" timeOffset="107861.26">9972 5909 22047 0,'9'-5'976'0,"-3"0"208"0,0-2-944 0,2-2-240 0,1 1 0 0,1-1 0 15,0-1 832-15,1-1 112 0,0 0 16 0,1 0 16 16,0-1-176-16,0 0-32 0,1-2-16 0,-1 1 0 15,-2 1-176-15,0 0-48 0,0-1 0 16,-2 2 0-16,-1 0-112 0,0 2-32 0,-3 0 0 0,1 1 0 16,-2 1 48-16,-3 7 0 0,0 0 0 0,0 0 0 15,0 0 96-15,0 0 32 16,0 0 0-16,-3 6 0 0,-4 3-432 0,2 1-128 0,-2 1 0 0,0 1 0 16,-1 1 0-16,0 2 0 0,0 2 0 0,2-1 0 15,0 0 0-15,2-3 0 0,0 1 0 16,3 1 0-16,1-2 0 0,4-1 0 0,-2-1 0 0,3-1 0 15,2-3 0-15,-1 0 0 0,2-3 0 0,1 0 0 0,1-1 0 16,1-2 0-16,1-1 128 0,2-1-128 0,2 0 0 0,-1-2 160 16,-1-3-160-16,1-2 128 0,-1-1-128 0,0-1 0 15,1-1 144-15,0-1-144 0,0-2 0 0,1 0 0 16,0 0 0-16,-1-1 0 0,-3-1 0 0,-1 1 0 16,1 0 0-16,-3 3 0 0,-2 1 0 0,1 1 0 15,-1 3 0-15,-4 1 0 0,0 2 0 0,-3 4 0 16,0 0 0-16,0 0 0 0,0 0 0 0,0 0 144 15,0 8-144-15,0 2 0 0,-1 0 0 0,0 2 0 0,0 0 0 0,0 2 0 16,0-2 0-16,1 0 0 0,1-1 0 0,0 0 0 16,1-1 0-16,1 0 0 15,1-2 0-15,1-1 0 0,2-3 0 0,0 1 0 0,2-1 0 0,1 0 0 16,1-3 0-16,1 0 0 0,1-1 0 16,4-1 0-16,-2-2 192 0,2 0-64 0,-1-1 0 15,1-2-128-15,-1 0 256 0,1-1-48 16,-1-2-16-16,1-1 0 0,-3-3 48 0,0 0 0 0,-4-1 0 0,-1-1 0 15,-2 0-80-15,-3 1-16 0,-1-2 0 16,1 1 0-16,-4-1 48 0,-2 2 0 0,-2 1 0 0,-1 2 0 16,-3 0-64-16,-2 3-128 0,-2 2 192 0,0 1-64 15,-2 2-128-15,-3 1-224 0,1 1 48 0,-2 2 16 0,2 2-160 0,-3 1-16 16,3 2-16-16,2 2 0 16,1 2-592-1,1 1-112-15,0 2-32 0,2 1 0 0,2 0-2496 0,4 0-496 0,3-2-96 0,3-1-32 16</inkml:trace>
  <inkml:trace contextRef="#ctx0" brushRef="#br0" timeOffset="108270.36">11085 5651 18079 0,'8'-17'800'0,"-3"11"160"0,0-2-768 0,0 0-192 16,-1 1 0-16,-2 0 0 0,-2 1 1696 0,-1 2 288 0,-2 1 64 0,-2-1 16 15,0 3-784-15,-3 1-176 16,-1 3-16-16,-3 1-16 0,-3 3-752 0,0 1-128 0,0 2-48 15,0 2 0-15,1 2-16 0,-1 0-128 0,1 0 192 16,1 3-64-16,1 0-128 0,1 1 192 16,1-2-192-16,2 0 192 0,2-2-192 0,3-1 0 0,1-1 0 15,1-1 128-15,2-1 96 0,1 0 16 16,3-1 0-16,0-1 0 0,2-3 224 0,3 0 48 0,-2-3 16 0,3-3 0 16,2 0-64-16,1-1-16 0,1 0 0 0,2-1 0 15,-1-3-96-15,2 0-32 0,-1-2 0 0,1-1 0 16,0-1-144-16,-1-2-48 0,2 0 0 15,-5-1 0-15,-1 0-128 0,-2-1 192 0,-1-1-192 0,-1 2 192 0,-2 0-192 16,-2 2 128-16,0 2-128 0,-2 2 128 0,-1 2 16 16,-2 5 0-16,0 0 0 0,0 0 0 0,0 0-16 15,0 0 0-15,0 0 0 0,-3 8 0 16,0-1-128-16,-1 2-176 0,2 1 48 0,-2 2 0 16,1 1 128-16,1 2 0 0,0-1-144 0,1 0 144 15,2 1-512 1,1-2-16-16,2-2-16 0,1 0 0 15,-1-1-416-15,3-2-64 0,2-1-32 0,2 0 0 16,-1-3-1600-16,3-1-320 0,2 0-64 0,11-5-8096 0</inkml:trace>
  <inkml:trace contextRef="#ctx0" brushRef="#br0" timeOffset="108826.39">11702 5614 1839 0,'-1'-13'0'0,"1"9"160"0,-2-2-160 0,0 1 0 15,0-1 0-15,-1 1 0 0,-1 0 4592 0,0 0 880 16,-1 2 176-16,-1 0 48 0,-1 2-3360 0,0 1-672 15,-5 3-128-15,0 0-16 0,-2 0-832 0,1 3-176 16,-1 2-16-16,0 2-16 0,-2 1-256 0,1 3-48 16,-1 0-16-16,2 1 0 0,2 2 96 0,1-1 0 15,0 1 16-15,2-2 0 0,1-1-144 0,3 2-128 16,1-1 192-16,1 0-192 0,2-3 256 0,1 0-48 16,2-1-16-16,2-1 0 0,0-3 192 0,3 0 16 15,2 0 16-15,2-3 0 0,0-2 0 0,2-1 0 16,1-2 0-16,1-1 0 0,2-1-32 0,1-2 0 0,-1-1 0 15,1-2 0-15,-1-2-112 0,0-2-16 0,-2-2-16 0,1-2 0 16,-1-2-96-16,-1-3-16 16,3-4 0-16,-3-1 0 0,-1-1-128 0,-1-2 0 0,1 0 144 0,-2 1-144 15,-2-2 0-15,1 3 0 0,-1-1 0 0,-1 4 128 16,0 3-128-16,-2 3 0 0,0 3 0 0,-2 2 0 0,-1 4 0 16,0 2 0-16,-3 7 128 0,0 0-128 0,0 0 0 0,0 0 0 15,-3 7-160-15,0 3 160 0,-1 4-240 0,-2 3 64 16,0 0 16-16,-2 3 0 0,-1 5 160 15,-1 2 0-15,0 0-144 0,-1 3 144 16,-1 1-192-16,3-3 48 0,2-2 0 0,1-3 0 16,2-1 16-16,2-4 0 0,0-2 0 0,4-4 0 0,0-3 128 0,2-3 0 15,3 0 0-15,-1-2 128 0,2-2 256 0,2-2 64 16,1-2 16-16,1-1 0 0,1-1 32 0,2-1 0 16,0 1 0-16,0 0 0 15,1 2-240-15,-1 1-32 0,1 1-16 0,-2 1 0 0,-1 0-208 0,0 3 128 16,-1 0-128-16,-1 3 0 0,-1 0 128 0,1 1-128 0,-4 0 0 15,1-1 144-15,-1 1-144 0,2-1 0 16,0-1 0-16,0 0 0 0,1-1 0 0,-1 0 0 0,1-1-192 16,1-1 192-1,0-1-592-15,1-1 0 0,1 0 0 0,-1-1 0 16,0-2-1712-16,2-1-352 0,1 0-64 0,1-1-16 16,-1-2-336-16,1 0-64 0</inkml:trace>
  <inkml:trace contextRef="#ctx0" brushRef="#br0" timeOffset="108983.82">12515 5698 23375 0,'0'0'1024'0,"0"0"240"0,0 0-1008 0,0 0-256 16,0 0 0-16,-5-2 0 0,0 0 1280 0,-1 1 192 0,6 1 64 0,0 0 0 15,0 0-640-15,0 0-112 0,0 0-16 0,0 0-16 16,0 0-304-16,0 0-64 0,0 0-16 0,10 2 0 0,2 0-128 0,1 0-32 16,2-2 0-16,0 0 0 0,0 0-208 0,2 0 0 15,1-1-144-15,-2 0 144 16,1 0-1856-16,0-1-256 0,1-1-64 0</inkml:trace>
  <inkml:trace contextRef="#ctx0" brushRef="#br0" timeOffset="111042.89">3532 6677 12207 0,'0'0'528'0,"-5"1"128"0,2-3-528 0,-1 1-128 16,0 2 0-16,4-1 0 0,-4-1 464 0,0-1 64 15,4 2 16-15,0 0 0 16,0 0 32-16,0 0 16 0,0 0 0 0,0 0 0 0,0 0-16 0,0 0-16 16,0 0 0-16,0 0 0 0,0 0-240 0,0 0-64 0,0 0 0 15,0 0 0 1,0 0 112-16,0 0 16 0,0 0 0 0,8-4 0 0,2 0-144 15,-2 1-32-15,0 2 0 0,2-2 0 0,1 1-16 16,1 1 0-16,0 0 0 0,9 0 0 0,-3-1-64 0,2 1 0 16,0-1-128-16,3 2 192 0,1 0-16 0,3 0-16 0,-1 2 0 15,-6-4 0-15,2 1-160 0,1 0 128 16,2 1-128-16,-2-1 128 0,1-1-128 0,1 0 0 16,1 1 0-16,1 0 0 0,0-2 0 0,2 2 0 0,-1 1 0 0,2 0 0 15,1-1 0-15,2 0 0 0,0 1 0 0,1-1 0 16,0 0 0-16,-1-1 0 0,-2-1 144 0,0 1-144 15,2 0 128-15,-3 0-128 0,1-1 128 16,0 0-128-16,2 2 240 0,0 0-32 0,1 1 0 16,1-1 0-16,2-1-64 0,-1 0-16 0,-2-1 0 0,0 1 0 15,-2 0 0-15,0 0-128 0,0-1 192 0,0 0-64 0,0 1-128 16,2 0 0-16,-2 0 0 16,3 0-176-16,0 0 176 0,1 1 0 0,1-1 0 0,-2 0 0 0,-1 0 0 15,0-2 0-15,-1 1 0 0,0 1 0 0,0 0 128 0,0 0-128 16,0-1 128-16,1 1-128 0,0 0 160 0,3 1-32 31,0 1-128-31,1-1 192 0,-1-1 16 0,-2-1 0 0,-2 1 0 0,0 0 0 0,0 0-16 16,0 1 0-16,0 0 0 0,0-1 0 0,0 1-64 0,2 0-128 0,1 1 176 15,1 0-176-15,0 0 144 16,-1-1-144-16,1-1 0 0,-2 1 144 0,-1-1-144 16,0 1 0-16,0-2 0 0,0 2 0 15,2 0 0-15,0-1 128 0,0 2-128 0,2 0 128 0,-1-1-128 16,1 0 0-16,0-1 144 0,-2 0-144 0,-1 2 192 15,-1-1-48-15,1-1 0 0,-1 0 0 0,-2 1-16 0,1 0-128 16,0 0 192-16,1 0-64 0,1 1 0 0,1 0-128 16,0 0 192-16,1-2-64 0,-3 1-128 0,0 0 160 0,-1 0-160 15,-1 0 160-15,0-1-160 0,0 1 160 16,0-1-160-16,1 0 160 0,0 2-160 0,1 0 160 16,2 0-160-16,1 0 160 0,1-1-32 0,-3 0-128 0,-1-1 192 0,-2 0-64 15,0 0 0-15,0-1-128 0,-1 1 192 0,0 1-64 16,1 0 0-16,0 0-128 0,-1 0 192 15,2 0-64-15,1 0-128 0,1-2 128 0,1 2-128 0,-2-1 128 16,-1 0 0-16,0 0-128 0,-1 0 192 0,-2-1-64 16,2 2-128-16,0 0 0 0,0-1 144 0,0 0-144 15,1 1 0-15,1 0 128 0,1-1-128 0,0 1 0 16,1-1 0-16,-2 0 128 16,-1 1-128-16,0 0 0 0,0-1 0 0,-1 0 0 0,-2 1 0 0,2 0 0 15,1 0 0-15,1 0 0 0,2-1 0 0,0 2 128 16,2 0-128-16,0 0 0 0,-2-1 0 0,-1 1 128 15,-1-1-128-15,1 0 0 0,-1-1 0 0,0 2 0 16,-1 0 0-16,0 0 0 0,1 0 0 0,2 0 128 16,2 0-128-16,0 0 0 0,2 0 0 0,-3 0 0 15,-1 0 0-15,1 0 0 0,-2-1 0 0,0 1 0 0,-1 0 0 0,0 0 0 16,0 0 0-16,2 0 0 16,0 0 0-16,1 0 0 0,2 0 0 0,-1 0 0 0,-1 1 0 0,-2-1 0 15,-1 0 0-15,1 0 0 0,-1 0 0 0,0 2 128 16,-1-2-128-16,1 1 0 0,3 0 0 0,-2 0 0 15,0-1 0-15,1-1 0 0,1 2 0 0,-2-1 144 16,-2 0-144-16,0 0 0 0,0 0 160 0,0 0-160 16,-2 0 128-16,-1 0-128 0,1 0 0 0,0 0 0 15,1 0 128-15,1-1-128 0,0 1 0 0,1 0 0 16,1-1 0-16,-1 0 0 0,0-1 0 0,-2 1 128 16,0 0-128-16,-1 0 0 0,-1 0 0 0,-2 0 128 15,1 0-128-15,0 0 0 0,-1 1 0 0,2 0 0 16,0-1 128-16,-1 1-128 0,1 0 0 0,0 0 160 15,-1 0-160-15,-1-1 160 0,-2-1-160 0,0 1 160 16,-2 0-160-16,1 0 160 0,-1 0-160 0,1 1 160 16,-1-1-160-16,-1 1 160 0,1-2-160 0,0 2 0 0,0-1 144 15,1 1-144-15,-1 0 0 0,1 0 144 0,-1-1-144 0,2-1 0 16,-2 1 160-16,-1 0-160 0,-1 0 128 0,-1 0-128 16,0-1 224-16,-1 1-32 0,-3 0-16 0,1 0 0 15,0-1-32-15,0 1 0 0,-3 0 0 0,1 0 0 16,-1 0-144-16,0 0 192 0,-1 1-192 0,0-1 192 0,0 2-64 0,0-1 0 15,1-1 0-15,-4 1 0 0,1 0 16 0,0 0 0 16,0 0 0-16,0 0 0 0,-1-1 48 16,-1 1 0-16,-1 0 0 0,0 0 0 0,0-1-32 0,0 1 0 15,0 0 0-15,0 0 0 0,-3-3-32 0,-6 3 0 16,6-1 0-16,1 1 0 0,0 0-128 0,-1 0 0 16,-6 0 144-16,7 1-144 0,-2-1 0 0,-5 0 144 15,7 2-144-15,-7-2 0 0,5 0 0 0,-5 0 0 16,7 0 0-16,-7 0 0 0,0 0-128 0,0 0-144 15,0 0-32-15,0 0 0 16,0 0-608-16,0 0-128 0,0 0-32 0,0 0 0 16,0 0-2752-16,0 0-544 0</inkml:trace>
  <inkml:trace contextRef="#ctx0" brushRef="#br0" timeOffset="112428.15">3876 7742 5519 0,'-8'-1'496'0,"1"-1"-496"16,-1-1 0-16,0 2 0 0,1 0 2832 0,-1 0 480 16,0-1 80-16,8 2 32 0,-7-1-1376 0,7 1-256 15,0 0-64-15,-7-1-16 0,7 1-672 0,0 0-128 16,0 0-16-16,0 0-16 0,0 0-224 0,0 0-32 0,0 0-16 15,0 0 0-15,0 0-112 0,0 0-32 0,9 2 0 0,1 0 0 16,1 0 16-16,1-1 0 16,0-1 0-16,-2 0 0 0,0 0-48 0,1 0-16 0,0 0 0 0,1 0 0 15,0 0-176-15,1 0-48 0,0-1 0 0,2 0 0 16,-1 0-16-16,0 1-16 0,-2-1 0 0,0 0 0 16,-1 0-160-16,0 1 128 15,0-1-128-15,0 1 128 0,-1-3-128 0,-1 3 0 0,-2 0 0 0,-7 0 128 16,6-1-128-16,-6 1 0 0,0 0 144 0,7 0-144 15,-7 0 0-15,0 0 0 16,0 0 0-16,0 0 0 0,0 0-496 0,0 0-64 16,0 0-16-16,0 0 0 15,0 0-1552-15,0 0-320 0,0 0-64 0,0 0-10016 0</inkml:trace>
  <inkml:trace contextRef="#ctx0" brushRef="#br0" timeOffset="113015.14">4787 7576 20495 0,'0'0'896'0,"0"0"208"0,-2-8-880 0,-2-1-224 16,2 2 0-16,0 0 0 0,2 7 1136 0,-1-7 176 15,1 7 32-15,0 0 16 0,-2-10-80 0,2 10-32 0,0 0 0 0,0 0 0 0,0 0-656 0,0 0-128 16,0 0-16-16,0 0-16 0,2 11-240 0,-1 2-32 16,-1 0-16-16,0 2 0 15,1 3-16-15,-1 0 0 0,-1 2 0 0,0 1 0 16,0 0 0-16,0 1 0 0,-1 3 0 0,0-2 0 0,2-2-128 0,0 0 128 15,-1 0-128-15,1 0 128 0,0 0-128 0,0-2 0 16,0-3 0-16,0-3 0 16,0-2 0-16,0-2 160 0,1 0-160 0,-1-9 160 0,0 0-32 0,0 0 0 15,0 0 0-15,0 0 0 0,0 0 112 0,0 0 16 16,0 0 0-16,0 0 0 0,0 0 112 0,0 0 16 16,-4-9 16-16,0-2 0 0,-1-3-160 0,2-2-48 15,1 0 0-15,1-2 0 0,0-1 0 16,-1-3 0-16,0-3 0 0,2 0 0 0,2-2 96 0,2-1 16 0,0-1 0 0,2 3 0 15,0 1-48-15,2 1 0 16,1-2 0-16,-3 10 0 0,2-2-256 0,0 1 0 0,1-1 0 0,0 1 0 16,1 1 0-16,1 2 0 0,1 0 0 15,3 2-192-15,1 0 192 0,1 2-144 0,-2 2 144 0,-1 1-128 16,2 1 128-16,-2 3 0 0,2 2 0 0,-4 1 0 16,0 2 0-16,0 0-128 15,-3 2 128-15,-1-1 0 0,1 4-496 16,-2 0-16-16,-2 2 0 0,0 1 0 0,-2 1-384 0,-1 2-64 0,-2 2-32 15,-1 0 0-15,-2 1-2256 16,-2 1-448-16</inkml:trace>
  <inkml:trace contextRef="#ctx0" brushRef="#br0" timeOffset="113221.38">4878 7656 7359 0,'0'0'320'16,"0"0"80"-16,0 0-400 0,0 0 0 0,0 0 0 0,0 0 0 0,0 0 2816 0,0 7 496 15,0-7 80-15,0 0 32 16,1 5-1856-16,-1-5-368 0,0 0-80 0,7 6-16 0,0-3-240 0,1 0-48 16,2 1-16-1,-1-2 0-15,0-1-192 0,1-1-32 0,1 0-16 0,-1 0 0 16,1 0-224-16,0 0-32 0,0 0-16 0,0 0 0 16,2-1-288-16,-2 0 0 0,1-2 0 0,-1 1-144 15,0-1-2320-15,1 1-464 0</inkml:trace>
  <inkml:trace contextRef="#ctx0" brushRef="#br0" timeOffset="113840.4">5350 7443 3679 0,'3'-16'160'0,"0"10"32"0,0-1-192 0,1-1 0 16,2 0 0-16,0-1 0 0,1 1 4416 0,1 0 848 15,-1 2 176-15,2-1 16 0,1 1-3360 0,1 1-688 16,1 1-128-16,0 0-16 0,2 2-528 0,-2 1-96 15,0 0-32-15,0 1 0 0,0-1-176 0,-1 3-48 0,-3 0 0 16,0 3 0-16,0 0-128 0,-2 2-48 16,-4-1 0-16,-1 2 0 0,-2 2-80 0,-1 1 0 0,-3 2-128 0,0 2 192 15,-2 0-192-15,1 1 0 0,-2 0 0 0,0-1 0 16,-1 0 0-16,2-2 0 16,-1 0 0-16,1-1-160 0,1-1 160 0,0 0 0 15,2-1 0-15,1-1 0 0,-2-3 0 0,3 1 0 16,1 0 128-16,1-7-128 0,0 0 240 0,3 7-32 0,0 0 0 0,2-2 0 0,0 0-16 0,2-1-16 15,0-1 0-15,0 0 0 0,3-1-176 0,1-1 160 16,0-1-160-16,0 0 160 0,1-1-160 0,0 0 128 16,0-1-128-16,-2-1 128 0,-1 0-128 0,-1 1 160 15,-2-1-160-15,1 0 160 0,-7 3-160 16,0 0 160-16,0 0-160 0,0 0 160 0,0 0-32 0,0 0 0 16,0 0 0-16,0 0 0 0,0 0 64 0,0 0 16 15,-7 0 0-15,1 1 0 0,-1 2-48 0,1 1-16 16,-1 0 0-16,0 2 0 0,1 1-144 0,0 1 0 15,1 3 0-15,0 0 0 0,2 1 0 0,0 2 0 16,1 0 0-16,-1 2 0 0,2 0 0 0,0-1 0 16,1 1 0-16,0 0 0 0,0 2 0 0,0 0 0 15,0 1 0-15,1 1 0 0,3-4 0 0,-2 1 0 16,0-1 0-16,0 1 0 0,0-2 0 0,1 1 0 16,-1-3 144-16,1-1-144 0,0-1 256 0,1-1-32 15,-1-1 0-15,1-2 0 0,-2 0 64 0,-1 0 16 0,0-2 0 16,-1-5 0-16,0 0-80 0,0 0-16 0,0 0 0 0,0 0 0 15,-4 6 112-15,-1-3 32 0,-1 0 0 0,0-1 0 16,-2 0-96-16,-1-1-32 0,1 0 0 0,-2 0 0 16,1-1-224-16,-2 2 0 0,0-1 128 15,0 1-128-15,0-1 0 0,1 2-288 16,-1-1 64-16,-4 0 16 0,0 0-752 16,4 2-128-16,1-1-48 0,0 0 0 15,2-2-2832-15,-3 0-560 0,-1-2-112 0,12 1-7120 0</inkml:trace>
  <inkml:trace contextRef="#ctx0" brushRef="#br0" timeOffset="114561.53">4583 7402 7359 0,'-4'-4'656'0,"-1"-2"-528"16,-2-1-128-16,0 3 0 0,1-1 4160 0,-2 0 784 0,0 1 176 0,0 2 16 16,-2 2-4112-16,0 0-816 15,0 2-208-15,-2 0 0 0,-1 1 0 0,0 3 0 0,0 1 0 0,0 1 0 0,-1 1 0 0,1 0 0 16,-1 1 0-16,-2 2 0 0,3 0 320 0,2-2 0 31,1-3 16-31,2 0 0 0,3 0-16 0,1-1 0 0,4-6 0 0,0 0 0 0,0 0 16 0,4 9 0 31,1-3 0-31,-1-1 0 0,2-1-48 0,2 1-16 16,-1-1 0-16,2 2 0 0,1-1-80 0,0 2-32 0,-1-1 0 0,1 2 0 0,-2 0-160 0,1 1 128 16,-2-1-128-16,-1 2 128 15,0 1-128-15,-2 1 0 0,1 3 0 0,-2-1 0 0,-2 1 0 16,-1 1 0-1,-2 1 0-15,-2-1 128 0,-2-1-128 0,1 0 128 16,0-2-128-16,0-2 128 0,-3-1 0 0,2-3 0 0,-1 0 0 16,-1-2 0-16,0 1 128 0,1-2 32 0,0 0 0 15,0-1 0-15,1-1 176 0,-1 0 48 0,7-2 0 0,-7-1 0 16,7 1-80-16,0 0-16 0,0 0 0 0,-6-4 0 16,6 4-96-16,0 0-32 0,0 0 0 0,0 0 0 15,0 0-160-15,4-6-128 0,2 2 144 0,-1 1-144 16,2 0 0-16,0 2 0 0,-1 1 0 0,1 1 0 15,-7-1 0-15,8 3 0 0,-2 0 0 0,1 1 0 16,-2 3 0-16,0 1 0 0,-1 0-144 0,-1 3 144 0,0 2 0 16,-2 1 0-16,0 2 0 0,-1 3 0 0,0 1 0 0,0 1 0 15,0 2 0-15,-1 9-192 0,0-4 192 0,1 0 0 16,0-2 0-16,0-2 0 0,-2-3 0 0,2-1 0 16,0 0 0-16,2-2 0 0,-1-2 0 0,1-1 0 15,1 0 0-15,2-4 0 0,-1-1 0 16,0-3 0-16,-4-7 192 0,7 8-192 0,1-2 0 0,-2-2 0 15,-6-4 0-15,0 0 0 0,10 3 0 0,0-1 0 16,-1-3 0-16,1 0 0 0,0-1 0 0,1-1 0 16,0-3-240-16,1 1 80 15,-1-2-320-15,2-1-64 0,0-1-16 0,1-4 0 16,1 1-1616-16,0-1-336 0,3 0-64 0</inkml:trace>
  <inkml:trace contextRef="#ctx0" brushRef="#br0" timeOffset="114869.99">4750 7698 20271 0,'0'0'1792'0,"0"0"-1424"16,0 0-368-16,0 0 0 15,0 0 128-15,0 0-128 0,0 0 128 0,0 0-128 16,8-3 960-16,-1 0 128 0,0 2 32 0,0 1 0 0,2 0-384 16,1 0-80-16,0 1-16 0,1-1 0 15,-1 0-320-15,1 0-80 0,0 0-16 0,0 0 0 0,0 0-416 0,0 0-96 16,0 0-16-16,4-1-11680 0</inkml:trace>
  <inkml:trace contextRef="#ctx0" brushRef="#br0" timeOffset="115474.89">6625 7451 16575 0,'0'0'1472'0,"-1"-9"-1168"15,0 0-304-15,0 2 0 0,1 7 1792 0,-4-5 320 16,2-1 48-16,2 6 16 0,0 0-320 0,0 0-48 16,0 0-16-16,0 0 0 0,0 0-848 0,0 0-176 15,0 0-48-15,-2 8 0 0,0 0-336 0,1 0-80 16,1 2-16-16,1 6 0 0,1-1-96 0,0 2 0 0,2 0-16 0,-1 2 0 15,-1-2-48-15,0 2-128 0,0-1 192 16,0-6-64-16,-2 3-128 0,0 8 0 0,0 0 144 0,-2-6-144 16,1-1 0-16,-2 9 144 15,0-4-144-15,-1-3 0 0,1-2 0 0,1-3 0 0,0-2-192 0,1-1 48 16,-2-1-560 0,3-9-128-16,0 0 0 0,0 0-16 0,-1 7-1696 15,1-7-336-15,0 0-64 0,0 0-8480 0</inkml:trace>
  <inkml:trace contextRef="#ctx0" brushRef="#br0" timeOffset="115694.98">6547 7673 10127 0,'-9'-4'896'0,"0"1"-704"0,1-1-192 0,-1-1 0 15,1 1 2752-15,1 0 512 0,2 2 96 0,5 2 32 0,-7-2-1280 0,7 2-256 16,0 0-64-16,0 0 0 0,0 0-800 0,0 0-160 16,0 0-48-16,0 0 0 0,0 0-304 0,11 0-64 15,1 0-16-15,3 0 0 0,1-2 112 0,3 2 0 16,2 0 16-16,-6 0 0 0,2-1-80 0,0 1-32 15,2-1 0-15,1 0 0 0,1-1-176 0,-1 1-48 16,-4-1 0-16,2 1 0 0,-1 0-192 0,0 0 128 0,-2 0-128 0,-1-1 0 16,0 0 0-16,-1 1 0 15,-1 0 0-15,-1 1 0 16,-1-1-2368-16,-1 0-352 0,-1 0-80 0</inkml:trace>
  <inkml:trace contextRef="#ctx0" brushRef="#br0" timeOffset="116539.53">8196 7271 3679 0,'0'0'160'0,"0"0"32"0,-2-5-192 0,1 0 0 0,-1 0 0 0,2-1 0 0,0 1 2048 0,0-1 352 16,0 1 80-16,2-1 16 15,0 1-832-15,0-1-144 0,-1 2-48 0,-1 4 0 0,0 0-320 0,3-5-64 16,0 1 0-16,-3 4-16 0,2-4-176 0,-2 4-48 0,0 0 0 0,0-6 0 16,0 1-240-16,0 5-48 15,-4-4-16-15,4 4 0 0,-4-3-272 0,0 1-48 0,-2 0-16 16,1 0 0-16,-2 0-16 0,0 1-16 0,1 0 0 0,0 0 0 16,-1 0 16-16,2 0 16 15,0 0 0-15,-1 1 0 0,1-1 96 0,-1-1 16 16,0 2 0-16,0 2 0 0,1-2 0 0,5 0 0 15,0 0 0-15,0 0 0 0,-6-2-80 0,6 2-16 0,-5 2 0 0,5-2 0 16,0 0-48-16,0 0-16 16,-5 3 0-16,5-3 0 0,0 0-32 0,0 0-128 15,0 0 192-15,-5 4-64 0,0 1 16 0,5-5 0 0,0 0 0 0,0 0 0 0,-3 5 48 0,1 2 16 0,1 0 0 16,0 2 0-16,0-2 16 0,1-1 0 0,0 2 0 0,2 1 0 16,-2 0-32-16,1 1-16 15,0 1 0-15,0 1 0 0,-1 0 16 16,1 1 0-16,0 0 0 0,0 3 0 15,0 0 0-15,1 3 16 0,1 3 0 0,-1 0 0 0,-2 1-208 0,2 1 0 0,-2 3 0 0,2 1 0 16,0 0 0-16,-2 1 0 0,0 2 0 0,-2-1 0 16,1 0 0-16,2-2 0 0,-2 1 0 0,1-2 0 15,0 1 144 1,0-3-144-16,0-1 128 0,1-1-128 0,1-2 304 0,-1 0-32 0,1-2 0 16,-2 5 0-16,-1-3 48 0,1-3 0 15,1-2 0-15,-1-3 0 0,-1-2-80 0,1-1-16 16,1-2 0-16,-1-8 0 0,0 0-64 0,3 9-16 0,-3-9 0 0,3 5 0 15,-3-5-16-15,4 6-128 0,-4-6 192 0,4 4-64 16,-4-4 48-16,0 0 0 0,6 3 0 0,-6-3 0 16,6 4 16-16,-6-4 16 15,7 1 0-15,-1-1 0 0,-6 0 0 0,8-1 0 0,-1 0 0 16,-1-1 0-16,-6 2-208 0,8-2 144 0,0-1-144 0,-1 0 128 0,1-1-128 16,0 2 0-16,0 0 0 0,-1 0 0 15,1 0 0-15,0-1-176 16,0 1 16-16,1 0 0 0,2 0-480 0,-1 0-112 0,1-2-16 0,7 0 0 15,0-2-1296-15,1 0-272 0,0 0-48 0,0-1-16 16,-1-2-720 0,0-1-144-16,6-6-16 0,-2 1-16 0</inkml:trace>
  <inkml:trace contextRef="#ctx0" brushRef="#br0" timeOffset="116944.68">8690 7431 7359 0,'-4'-14'656'0,"3"10"-528"0,1 4-128 0,-2-6 0 15,2 6 3680-15,-2-4 704 0,2 4 144 0,0 0 16 0,0 0-2784 0,0 0-560 16,0 0-112-16,0 0-32 0,0 0-544 0,-2 7-96 16,0 0-32-16,0 2 0 0,1 3 32 0,0 0 0 15,1 0 0-15,0 2 0 0,0 0-32 0,-1 1-16 16,0 1 0-16,0 0 0 0,0 1-48 0,0-1 0 15,0 1 0-15,1 0 0 0,-1 0-160 0,1-2-32 16,0 0-128-16,0-2 192 0,0-2-64 0,1-2-128 16,1-2 176-16,0-1-176 0,-2-6 384 0,3 6-48 15,-3-6 0-15,0 0 0 0,0 0 176 0,0 0 48 16,7 0 0-16,0 0 0 0,-1-2 144 0,1-1 48 16,-2-3 0-16,2-1 0 0,-1-3-224 0,1-1-32 15,1 0-16-15,1-2 0 0,-1-2-176 0,3-1-48 16,-1-1 0-16,1-1 0 0,-1-1-256 0,1 0 160 15,0 0-160-15,0 2 128 0,0 0-128 0,0 3 0 16,-1 0 0-16,0 2 0 0,-1 2 0 0,0 1 0 0,-2 2-192 0,1 2 192 31,1 0-656-31,-2 3-16 0,0 0 0 0,0 2 0 0,-1 1-1392 16,1 1-288-16,-7-2-48 0,8 5-7920 0,-4 0-1584 0</inkml:trace>
  <inkml:trace contextRef="#ctx0" brushRef="#br0" timeOffset="117186.6">8766 7582 23951 0,'-11'-2'2128'0,"11"2"-1696"0,-5-1-432 0,5 1 0 15,-6 0 704-15,6 0 48 0,0 0 16 0,0 0 0 16,0 0 16-16,0 0 16 0,0 0 0 0,1 7 0 0,4-1-384 16,1 1-80-16,1 1-16 0,3-2 0 0,4 2-64 0,-1 1-32 15,2-1 0-15,2 2 0 0,0 1 32 0,0-1 0 16,-2-1 0-16,-1-1 0 0,0-2-112 0,-1 1-16 15,-1 0 0-15,-1-2 0 0,-1-1-128 0,-1 1 0 16,-1-1 144-16,2 0-144 16,-3-1-256-16,1-1-128 0,0-1-32 0,1 0 0 15,-9-1-768-15,7 0-160 0,-1-1-16 0,1 0-7184 16,-1-1-1440-16</inkml:trace>
  <inkml:trace contextRef="#ctx0" brushRef="#br0" timeOffset="117801.58">9169 7269 19119 0,'0'0'832'0,"0"0"192"0,-3-3-816 0,3 3-208 15,0 0 0-15,-2-5 0 0,0 1 624 0,2 4 80 0,0 0 0 0,-3-5 16 0,3 5 224 16,0 0 32-16,-1-5 16 0,2-1 0 0,2 0-64 16,0 0-16-16,0 2 0 0,2-1 0 0,0 1-64 15,1 1-16-15,4-1 0 0,1 1 0 0,-2 0-208 16,2 1-48-16,2 1-16 0,0-1 0 16,1 0-192-16,0 1-48 0,0 0 0 0,-1 1 0 15,0 0-96-15,-1 1-32 0,-1 0 0 0,-1 0 0 0,-1 0-32 0,-2 2-16 16,0 0 0-16,0 1 0 0,-2 1 48 0,0 0 0 0,-1 1 0 15,-1-1 0-15,1 1 64 0,-1 0 32 0,-1 1 0 0,0 1 0 0,-1-1 0 0,0 3 0 32,-1 0 0-32,0 1 0 0,2 2-112 15,-2 1-32-15,-2 0 0 0,1 3 0 0,0 3-144 0,1 1 160 16,-3 1-160-16,2 1 160 0,0 0-160 0,1 2 0 16,-2 0 144-16,-1 1-144 0,1 1 0 0,0-1 144 15,0 0-144-15,0 0 0 0,-1-2 144 0,2-1-144 16,1 1 0-16,0-2 144 0,1-1-144 0,0 0 160 15,1-1-160-15,0-1 160 0,-1-1 32 0,1-1 16 16,1-3 0-16,0-1 0 0,-1 2-16 0,0-3 0 16,1-2 0-16,2-1 0 0,-3 0-192 0,1-1 176 0,0 0-176 0,0-2 160 15,-1 0-160-15,-2-6 192 16,2 5-192-16,-2-5 192 0,0 0-192 0,0 0 0 16,2 7 0-16,-2-7 128 0,0 0-128 0,0 0 128 0,-1 6-128 0,0 0 128 15,-1 1-128-15,2-7 160 0,-5 4-160 16,0 0 160-16,-1 1-160 0,1-2 0 0,-1 0-160 0,0 0 160 31,-1-2-496-31,1 0 0 0,-1 0 0 0,-1 0 0 0,1-1-416 16,-2 1-96-16,0-1-16 0,-1 1 0 15,0 1-768-15,1 1-176 0,1-2-16 0,-1 0-7872 0,0 0-1552 0</inkml:trace>
  <inkml:trace contextRef="#ctx0" brushRef="#br0" timeOffset="118670.66">10220 7245 20271 0,'0'0'896'0,"-2"-6"192"0,-1 1-880 0,1 0-208 0,2 5 0 0,-3-4 0 16,-1 1 1280-16,-2-1 192 0,1 2 64 0,-2 0 0 15,-2 0-928-15,0 1-176 16,-1 1-48-16,-1 1 0 0,-1 1-144 0,-2 1-48 16,1 0 0-16,0 2 0 0,1-1 0 0,-1 1-16 0,1-1 0 0,0 2 0 0,1-1 160 15,1 1 48-15,2-1 0 0,0 1 0 0,2-1-80 0,1 1-16 16,-1-2 0-16,3 0 0 0,3-4-32 16,-2 7-16-16,2-7 0 0,0 0 0 0,2 7 48 0,0-2 16 15,-2-5 0-15,6 6 0 0,0-1-48 0,1-1 0 16,1 1 0-16,-1-1 0 0,2 1-80 0,-1-1-32 15,0 0 0-15,-1 1 0 0,0-1-144 0,-1 2 0 0,0-1 144 0,-2 1-144 16,1-1 0-16,-3 2 128 0,-2-2-128 0,0 2 0 16,0 1 0-16,-1-2 128 0,-1 1-128 0,-2-1 0 15,0 0 144-15,0-1-144 16,-1 0 192-16,0-1-192 0,-1 0 192 0,1-1-192 16,-1-1 192-16,1 0-192 0,-2-1 256 0,0 0-48 0,1-1-16 15,0 0 0-15,6 0 112 0,-5-2 16 0,0-1 0 16,5 3 0-16,-4-2-32 0,4 2 0 15,-3-5 0-15,3 5 0 0,-2-5-96 0,2 5 0 0,-2-6-16 0,2 6 0 0,3-5-176 0,-3 5 160 16,4-5-160 0,0 2 160-16,2 0-160 0,-6 3 0 0,8-2 0 15,-2 1 0-15,1 1 0 0,-1 1 0 0,1 0 0 16,0 2 0-16,-2 0 0 0,1 2 0 0,-1 0 0 0,0 3 0 16,-2 1 0-16,0 0 0 15,-1 0 0-15,-1 4 0 0,-1 2 0 0,0 1 0 0,-1 3 0 16,-1 1 0-16,-1 2 0 0,-2 2-144 0,1 3 144 0,-1-1 0 0,-2 0 0 0,1 0 0 15,1-1 0-15,-1 0 0 16,1-1 0-16,1 0 0 0,-1-1 0 0,2-2 0 16,0-2 0-16,0-1 0 0,3-3 0 0,0 1 0 15,1-3 128-15,2-2 0 0,0-1-128 16,1-1 192-16,1-1 16 0,0 0 0 0,2 1 0 0,-1-2 0 16,2-2-16-16,0-1-16 0,0 1 0 0,0-2 0 0,1 0-48 15,1 0-128-15,0-1 192 0,1-1-64 0,-1-1-128 16,1 0 0-16,-2 0 0 0,1-1 128 0,-2 1-128 0,0-2 0 0,0-1 0 15,-1 1-176 1,1-1-288 0,0 0-64-16,0-1-16 0,-1 1 0 0,1-1-1344 15,1-1-272-15,-4 1-48 0,2-1-8080 0,-1 2-1616 0</inkml:trace>
  <inkml:trace contextRef="#ctx0" brushRef="#br0" timeOffset="119303.77">10562 7376 2751 0,'0'0'128'0,"0"0"16"0,0 0-144 0,0 0 0 16,0 0 0-16,2-6 0 0,-2 6 4144 0,1-5 784 0,-1 5 176 0,0 0 16 16,0 0-2736-16,0 0-544 0,0 0-112 0,0 0-32 0,0 0-624 0,0 0-128 15,0 0-32-15,-5 3 0 0,-1 0-400 0,2 3-96 16,-2 0-16-16,2 3 0 16,-2 1-80-16,2 1-32 0,0 1 0 0,-1 1 0 15,1 2-96-15,-1-1-32 0,1 2 0 0,0 0 0 0,0 0-160 0,2 0 0 16,0-1 144-16,1 0-144 0,1 0 128 15,1-2-128-15,1-1 160 0,1-1-160 0,2-2 176 16,-1-1-176-16,2-2 192 0,0 0-192 0,2-1 336 0,2-2-32 0,-1 0-16 16,2-3 0-16,0-1 16 0,1-1 0 15,0-1 0-15,1 0 0 0,-1-2-16 0,1 0 0 16,2-3 0-16,0-1 0 0,-1-2-48 0,0-1-16 16,0-2 0-16,-3-1 0 0,-1 0-224 0,0-1 176 15,0-1-176-15,-2 1 160 0,0-2-160 0,0 1 0 16,-2-1 144-16,0 3-144 0,-3-1 0 0,2 3 128 0,-1 2-128 0,-1 1 0 15,0 2 192-15,0 2-16 0,-3 0-16 0,0 6 0 16,0 0 112-16,0 0 32 16,0 0 0-16,0 0 0 0,0 0-144 0,0 0-32 0,-7 5 0 0,3 1 0 15,-1 3-128-15,1 1 0 0,0 1 0 0,0 1-176 16,1 1 176-16,1 1 0 16,0-1 0-16,1 1 0 0,1 1 0 0,0 0 0 15,2-1 0-15,0-1-128 0,0 0 128 0,1 0 0 16,2-2 0-16,0-2 0 0,1 1 0 0,0-1 0 0,1-1 0 0,1-2 0 15,1-1 0-15,-1-1 0 0,2 0 0 0,0-1 0 0,1-1-256 0,0-1 0 16,0-1-16 0,1-1 0-16,0-1-1280 15,2-1-256-15,-1-2-48 0,1 1-8832 0,2-2-1776 16</inkml:trace>
  <inkml:trace contextRef="#ctx0" brushRef="#br0" timeOffset="120042.12">11080 7241 6447 0,'0'0'576'0,"-1"-5"-576"15,0-2 0-15,1 1 0 0,0-1 2064 0,1 0 304 16,2 2 64-16,0-2 16 0,0 0-352 0,0 0-80 16,3 0-16-16,-1 1 0 0,1-1-544 0,2 1-112 0,2-1-32 0,1-1 0 15,1 2-384-15,1-1-80 16,-2 1-16-16,0-1 0 0,0 1-48 0,-2 2-16 0,1-1 0 0,0 0 0 15,-1 3-80-15,-1 0-32 0,-2 0 0 0,-6 2 0 16,0 0-144-16,6 3-48 0,-6-3 0 0,3 6 0 16,-1 1-224-16,-1 1-48 0,-1 1-16 0,-1-1 0 15,-2 2-176-15,1 3 0 16,-1 1 0-16,-2 0 0 0,1 1 0 0,-1 1 0 16,2-1 0-16,1 1 0 0,-3-1 0 0,2 0 0 15,1 2 0-15,1-3 0 0,1 0 0 0,1 1 0 16,0-2 0-16,1-1 0 0,0-1 0 0,3 0 0 15,-1-1 0-15,1 1 0 0,0-1 0 0,1-1 0 16,0-3 144-16,1 0-144 0,1-2 144 0,0 1-144 16,1-2 192-16,0-1-192 0,-2-1 192 0,0-1-192 0,1-1 192 15,1 0-192-15,-4 0 160 0,1 0-160 0,-1-1 128 0,-5 2-128 16,7-4 128-16,-7 4-128 0,3-5 128 0,-3 5-128 16,2-5 208-16,-2 5-32 0,0 0-16 0,0 0 0 15,-2-4 176-15,2 4 48 0,-3-2 0 0,3 2 0 16,-6 0-128-16,6 0-32 0,-5 2 0 0,-1 2 0 15,0 1-224-15,-1 0 0 0,2 1 0 0,-1 0 0 16,1 2 0-16,-1 1 0 0,1 1 0 0,0 1 0 0,2 2 0 0,0 1 0 16,-1 1 0-16,2 0 0 0,0 1 0 0,1 2 0 15,-1 0 0-15,1 0 0 0,-1 1 0 0,1 0 0 16,0-1 0-16,0 0 0 0,1 0 0 0,0-1 0 16,-2 0 0-16,2-1 0 0,0 1 0 0,0-1 0 15,2 2 0-15,-2-2 0 0,0 0 0 0,0-2 0 16,1 0 0-16,1 0 0 0,1-2 128 0,-1-1-128 15,0-1 176-15,0-1-176 0,0 0 224 0,1 0-64 16,0 0-16-16,0-3 0 0,-1 1-16 0,0-1-128 16,-1-1 192-16,-1-5-64 0,0 0-128 0,0 7 128 0,0-7-128 0,0 0 128 15,0 0 0-15,-3 5 0 16,3-5 0-16,-4 5 0 0,4-5-128 0,-4 3 160 16,4-3-160-16,-6 2 160 0,1-1-160 0,-1-1 0 15,1 0 144-15,-1 0-144 0,1 0 0 0,-1-1 0 0,2 0 0 16,-1 0 0-16,0 0 0 0,-1 1 0 0,2 0 0 0,4 0 0 15,-6-1-400-15,2 0 0 0,0-1 0 0,4 2 0 16,0 0-480-16,-5-1-80 16,5 1-32-16,0 0 0 15,-2-2-2048-15,2 2-416 0,0 0-64 0</inkml:trace>
  <inkml:trace contextRef="#ctx0" brushRef="#br0" timeOffset="120546.62">11804 7523 5519 0,'0'0'496'0,"0"0"-496"15,0 0 0-15,0 0 0 0,0 0 4032 0,0 0 720 16,0 0 144-16,0 0 32 0,0 0-2624 0,0 0-512 0,0 0-96 0,0 0-32 16,0 0-704-16,8-2-160 0,-1-2-32 0,3 3 0 15,-2 0-128-15,2 1-48 0,1 0 0 0,1 0 0 0,1 0-272 0,1 0-48 16,1 0-16-16,0 0 0 15,-2 0-256-15,1 0 0 0,-2 1 0 0,-1 0 0 16,-3-1-896-16,1 2-64 0,-3-1-32 0,-6-1 0 16,0 0-1824-16,0 0-352 0,0 0-80 0,0 0-7408 0</inkml:trace>
  <inkml:trace contextRef="#ctx0" brushRef="#br0" timeOffset="120729.66">11869 7586 10127 0,'0'0'896'16,"0"0"-704"-16,0 0-192 0,0 0 0 0,0 0 2768 0,0 0 528 0,-5 3 96 0,5-3 32 0,0 0-1760 15,0 0-368-15,-3 4-64 0,3-4-16 16,0 0-400-16,0 0-96 16,2 7-16-16,-2-7 0 0,6 7-160 0,0-2-32 0,2-1-16 0,2 0 0 15,0-1-176-15,3-1-16 16,1 0-16-16,2 0 0 0,0-2-288 0,1 0 0 0,0-3-128 16,2 2 128-1,0-1-1216-15,1 0-160 0,-2-1-32 0,0-1 0 16,-2 0-2208-16,1-3-448 0</inkml:trace>
  <inkml:trace contextRef="#ctx0" brushRef="#br0" timeOffset="121084.02">12379 7472 7359 0,'0'0'656'0,"7"-1"-528"0,-1-1-128 0,1 1 0 15,0 1 2688-15,-7 0 512 16,0 0 112-16,0 0 16 0,6 3-1600 0,0 2-304 0,-6-5-64 0,2 7-16 16,0 2-624-16,-2 1-128 15,0 2-16-15,-2 0-16 0,1 0-336 0,0 0-64 0,-1 1-16 0,0-1 0 16,2-1 192-16,2 0 48 0,0 0 0 0,0 0 0 15,0-1 144-15,3 1 48 0,0-2 0 0,3 1 0 0,-1-2 64 0,4-1 32 16,0-2 0-16,-1-2 0 0,1 1 16 0,0-2 0 16,1 0 0-16,3-1 0 0,-1-1-208 0,0-2-32 15,2-1-16-15,-1-2 0 0,5-2 80 0,0-2 32 16,-3-3 0-16,0-1 0 0,-2-1 80 0,0 0 16 16,-3 0 0-16,-4 2 0 0,-1-3-160 0,-1 0-32 15,-2-2 0-15,-1 1 0 0,-2 1-64 0,-1 0-32 16,-1 1 0-16,-2-3 0 0,-1 4-16 0,-3 2 0 15,-1 1 0-15,1 4 0 0,-3 0-208 0,-1 4-128 16,-1 1 128-16,-2 2-128 0,0 1 0 0,-1 3-208 16,0 1 16-16,1 2 16 15,0 1-304-15,-1 1-64 0,0 0-16 0,1-1 0 16,-1 2-1520-16,2 0-304 0,1 0-64 0,2 0-8688 16,-1 2-1728-16</inkml:trace>
  <inkml:trace contextRef="#ctx0" brushRef="#br0" timeOffset="122483.66">5909 8942 10703 0,'0'0'464'0,"0"0"112"0,1-6-448 0,1 1-128 16,0-1 0-16,1 1 0 0,-1-1 1408 0,0 1 256 16,0-1 48-16,2 1 16 0,-1-1-192 0,0 1-48 0,0-1 0 0,1 1 0 15,-1-1-432-15,-3 6-96 0,0 0 0 0,3-4-16 16,1 0-448-16,-4 4-96 0,0 0-16 0,0 0 0 15,0 0-176-15,0 0-32 0,0 0-16 0,-4-4 0 16,0 2-160-16,-2 0 192 0,1 1-192 0,-1 0 192 0,0 1-192 0,-1 0 160 16,1 0-160-16,-1 1 160 15,0-2-160-15,1 1 128 0,-1 0-128 0,1 0 128 0,-1 0-128 0,2 1 160 16,-1-1-160-16,6 0 160 0,-5 0 48 0,-1 0 16 16,1 0 0-16,5 0 0 0,-6 0 48 0,6 0 16 15,0 0 0-15,-5 1 0 0,5-1-16 0,0 0 0 16,-6 0 0-16,6 0 0 0,0 0-32 0,0 0-16 15,0 0 0-15,0 0 0 0,0 0-32 0,0 0 0 16,0 0 0-16,0 0 0 0,-4 5 48 0,4-5 0 16,0 0 0-16,-3 8 0 0,1 0-32 0,1 0 0 15,0-2 0-15,2 2 0 0,-1 1-80 0,1-1-128 16,0 2 176-16,0 2-176 0,2 2 192 0,-2 0-192 16,0 1 192-16,1 2-192 0,0-1 192 0,0 3-192 15,0 2 192-15,0 2-192 0,0 1 128 0,0 2-128 16,0 0 0-16,2 1 0 0,-2 3 0 0,-1 0 0 15,0 1 0-15,0 14 0 0,0-3 128 0,1-6-128 16,0-4 0-16,-1 0 0 0,0 1 0 0,1-2 128 0,-1-3-128 0,-1 1 0 16,0 0 144-16,0-3-144 0,0-4 0 0,1-1 144 15,0-2-16-15,-1 0 0 0,0-1 0 0,1-3 0 16,-1-3 256-16,0-1 32 0,0-1 16 0,1-1 0 16,-1-9-80-16,3 9-16 0,-3-9 0 0,2 9 0 15,-2-9-80-15,0 0-32 0,0 0 0 0,5 7 0 16,-5-7 16-16,0 0 0 0,0 0 0 0,10 5 0 0,-10-5 32 15,11 3 16-15,-1-3 0 0,0 0 0 0,-2 0-128 0,2 0-32 16,0-1 0-16,1 0 0 16,-2-1-128-16,4 2 128 0,-4-2-128 15,2 1 128-15,-1 0-128 0,0 0 0 0,0 0 0 0,0 1 0 16,0 0 0-16,1 1-192 0,-1 0 32 0,2 0 16 16,-3-1-416-16,2 3-80 0,0-3 0 0,1 0-16 15,0 0-496-15,1 0-112 0,1 0-16 0,0-2 0 16,-1 1-1872-16,0-1-384 0</inkml:trace>
  <inkml:trace contextRef="#ctx0" brushRef="#br0" timeOffset="123038.23">6277 9140 7359 0,'0'0'656'0,"-1"-4"-528"16,1-2-128-16,0 1 0 0,0-1 3792 0,0 1 736 0,0 0 144 0,0 5 16 16,1-5-2576-16,-1 5-512 0,0 0-96 0,0 0-32 15,0 0-512-15,0 0-96 0,0 0-32 0,0 0 0 16,0 0-544-16,0 7-112 0,0 2-32 0,0 3 0 16,0 3-16-16,2 1 0 0,0 2 0 0,-2 0 0 0,0 1-128 0,0 3 0 0,0 0 0 15,0 9 0 1,-1-6 0-16,1-2 0 0,0-2 0 0,0-1 0 0,0-2 0 15,1-3 128-15,0 0-128 0,1-3 128 0,0-2 160 0,-2-10 32 16,0 0 0-16,0 0 0 0,6 8 304 0,-6-8 64 16,0 0 16-16,0 0 0 0,0 0 16 0,0 0 16 15,0 0 0-15,10-1 0 0,-10 1-96 0,8-7 0 16,0-1-16-16,-1-3 0 0,-1-2-256 0,1 1-48 16,0-2-16-16,0 0 0 0,1-2-144 0,0 1-32 15,-2-2 0-15,2 1 0 0,0-2-128 0,-1 3 0 16,0 2 0-16,-2 4 0 0,1 0 0 0,-1 0 0 15,1 2 0-15,-1-1 0 16,0 1-464-16,-2 2 16 0,-3 5 16 0,5-5 0 16,-5 5-1280-16,0 0-256 0,0 0-48 0,0 0-16 15,0 0-1408-15,0 0-272 0</inkml:trace>
  <inkml:trace contextRef="#ctx0" brushRef="#br0" timeOffset="123249.51">6351 9347 2751 0,'0'0'256'0,"0"0"-256"0,-5-1 0 0,-1 0 0 16,6 1 5472-16,0 0 1056 0,0 0 192 0,-3 3 64 16,3-3-4768-16,-5 5-944 0,4 2-192 0,1 1-48 0,3-1 512 0,0 3 80 15,1 1 32-15,4 5 0 16,1-3-1776-16,1 0-368 0,1-1-64 0,-3-4-16 16,2 0 768-16,1-1 256 0,0 2 0 0,1 0 0 0,2 0-96 0,-1-2-32 15,0 0 0-15,-1 0 0 0,-1-1-384 0,1-3-64 16,0 2-32-16,6-2 0 15,-3-1-2096-15,-1 0-432 0,-1-4-64 0</inkml:trace>
  <inkml:trace contextRef="#ctx0" brushRef="#br0" timeOffset="124149.75">6708 9024 3679 0,'0'0'160'0,"0"-6"32"0,-2-3-192 0,2 0 0 0,2 2 0 0,0-1 0 16,0 0 5008-16,1 2 960 0,1-1 192 0,0 0 48 15,1 1-4160-15,1-1-832 0,1 1-176 0,-2 0-16 16,-1 2-368-16,-4 4-64 0,6-5-16 0,-1 2 0 0,-5 3-224 0,0 0-48 16,0 0-16-16,0 0 0 15,0 0-160-15,0 0-128 0,0 0 192 0,0 0-192 0,0 0 160 0,0 0-160 16,0 0 128-16,0 0-128 0,0 0 0 16,0 0 0-16,0 0 128 0,0 0-128 15,0 0 0-15,0 0 0 0,0 0 0 0,0 0 128 16,0 0-128-16,0 0 0 0,0 0 0 0,0 0 0 0,0 0 128 15,0 0-128-15,0 0 128 0,0 0-128 16,0 0 0-16,0 0 0 0,0 0 128 0,0-6-128 16,0 6 128-16,0-5-128 0,0 5 192 0,0-6-64 0,-1 1 96 0,1 5 16 15,0 0 0-15,0 0 0 0,-1-7-48 16,1 7-16-16,-1-5 0 0,1 5 0 0,0 0-176 0,0 0 192 16,0 0-192-16,0 0 192 0,0 0-192 0,0 0 0 0,0 0 0 0,0 0 0 0,5-5 0 15,-5 5 0-15,0 0 0 0,6-2 0 0,1 1 0 0,-1 0 0 16,2 0 0-1,0 1 0-15,-1 0 0 0,2 1 160 16,0 1-32-16,0-1-128 0,0-1 288 0,1 1-48 16,-1 2-16-16,1-2 0 0,-1-1 0 0,0 0 0 0,2 1 0 15,-2 0 0-15,1 0-224 0,-2 0 176 0,0 0-176 16,0 0 160-16,0 2 32 0,-2-1 0 0,-6-2 0 16,7 2 0-16,-1 0-16 0,-6-2 0 0,0 0 0 0,6 3 0 15,-1 2-48-15,-5-5 0 16,0 0 0-16,5 5 0 0,-3 2 16 0,0 0 0 0,-1-1 0 15,-1 2 0-15,0 0-16 0,0 0 0 0,0 2 0 0,-1 1 0 0,0 1-128 16,0 2 160 0,0-1-160-16,0 1 160 0,-1 3-160 0,0-1 0 0,1 3 144 15,0 1-144-15,2 0 0 0,-1 4 0 0,-1 0 0 0,0 1 0 16,1 1 0-16,-1 1 0 0,0 0 0 0,1 1 0 16,0-2 0-16,0 2 0 0,-1-1 0 0,1 2 0 0,0-1 0 15,0 0 0-15,0-3 0 0,1 1 0 16,0-1 0-16,0-2 0 0,1 0 0 0,-1-1 0 0,2-1 0 0,-1-1 128 15,-1-4-128-15,0 0 0 0,-1-2 0 0,0 0 128 16,1 0-128-16,-1-2 0 0,0-1 144 0,-1-1-144 16,-1-3 192-16,0 0-192 0,-1-2 176 0,1 1-176 15,2-6 160-15,-3 5-160 0,0 1 176 0,-2-2-176 16,1 0 192-16,-1-1-192 0,0-1 192 0,-2-1-64 16,1 0 0-16,-1-1-128 0,1 0 160 0,-2-1-160 15,0 0 128-15,0-1-128 0,1 0 0 0,-1-1-192 16,0 1 0-16,-2-1 16 15,1 0-400-15,1-1-96 0,0 1-16 0,8 3 0 16,-8-3-1184-16,3-2-240 0,-1 0-64 0,3 2-8448 16,0 0-1712-16</inkml:trace>
  <inkml:trace contextRef="#ctx0" brushRef="#br0" timeOffset="125019.7">7611 9000 5519 0,'2'-10'496'0,"-2"10"-496"0,3-6 0 16,0 0 0-16,0 1 3136 0,1-1 544 16,-3 1 96-16,-1 5 32 0,0 0-1920 0,0 0-384 0,0-6-80 15,0 6-16-15,0 0-576 0,0 0-128 0,0 0-32 0,-4-2 0 16,4 2-352-16,-7 1-64 0,-1 1 0 15,1 2-16-15,-2 1-240 0,1 1 0 0,-1 0 0 0,1 2 0 16,-2 1 160-16,0 0-16 0,0-2 0 0,1 1 0 16,0 0 80-16,2-1 16 15,-1 0 0-15,1 1 0 0,2-1 80 0,-2 1 0 16,4 0 16-16,0-3 0 0,3-5 48 0,0 0 0 16,0 0 0-16,1 7 0 0,-1-7 0 0,3 5 0 0,1 1 0 15,2-3 0-15,1 0-16 0,0 1 0 0,1-1 0 16,-1 0 0-16,-1 0-144 0,0 0-32 0,-1 1 0 0,1 1 0 0,-6-5-192 0,5 5 0 31,-2 1 0-31,1-1 0 0,-2 1 0 0,0-1 0 0,-2-5 0 0,1 8 0 0,0 0 0 0,-1 0 0 16,-1-1 128-16,-1 0-128 0,1-2 128 15,-3-1-128 1,4-4 176-16,-5 5-176 0,1-2 192 0,-1 0-192 0,5-3 192 0,-5 3-192 0,-2 0 176 0,1-2-176 16,0 0 160-16,0-1-160 15,-1 0 192-15,1-1-64 0,6 1-128 0,0 0 192 0,-5-1-64 0,5 1-128 0,0 0 176 0,0 0-176 31,0 0 224-31,0 0-64 0,0 0-16 0,0 0 0 0,2-6-144 0,-2 6 192 16,6-3-192-16,-6 3 192 0,6-2-192 0,2 1 0 0,-1 0 144 0,-1 2-144 0,1 1 0 16,-2 1 128-16,-5-3-128 0,6 6 0 0,-1 2 0 0,0-1 0 15,-1 2 0 1,-1 1 0-16,1 1 0 0,-2 1 0 0,0 1 0 0,-1 2 0 16,-2 0 0-16,1 1 0 15,0 2 0-15,-1 1 128 0,-2 1-128 0,-1 0 0 16,1 1 0-16,0 0 128 0,-1 1-128 0,1-1 0 0,1-1 0 0,0-1 0 0,0-3 0 15,0 0 0-15,1-2 0 0,0-1 0 16,1 0 0-16,0-1 128 0,1 1-128 16,2-4 0-16,-1-1 240 0,1 0-32 15,1-3 0-15,2 1 0 0,-2-2 112 0,2 1 32 16,0-2 0-16,1-1 0 0,1-1-64 0,-1 0-16 0,1-1 0 16,1 0 0-16,0 0-128 0,1 0-16 15,-2-1-128-15,1 0 192 0,-2 0-192 0,1 0 0 16,-1-2 0-16,1-1 0 0,0 1-224 0,-1 0-96 15,1-1 0-15,3 0-16 0,0-1-1376 16,0-2-272-16,0-1-48 0,0-1-16 0,-1 0-1392 16,1-1-272-16</inkml:trace>
  <inkml:trace contextRef="#ctx0" brushRef="#br0" timeOffset="125551.25">8062 9144 12895 0,'0'0'1152'16,"0"-5"-928"-16,-1-2-224 0,-1 1 0 15,2-1 2176-15,0 0 384 0,-2 2 64 0,1-1 32 16,0 2-560-16,1 4-112 0,-1-5-32 0,1 5 0 0,0 0-864 0,0 0-160 16,0 0-32-16,0 0-16 0,0 0-400 0,0 0-80 15,-4 3-16-15,-1 2 0 0,1 1-192 0,0 2-64 16,2 0 0-16,0 2 0 0,-1 1 0 0,1 2 0 15,-1 2 0-15,2 0 0 0,0 1-128 0,1-1 160 16,0 0-160-16,1 0 160 0,1-2-160 0,1 0 192 0,0-1-192 0,1-1 192 16,1 0-16-16,0-2 0 0,1-2 0 15,1-1 0-15,0 0 160 0,1-2 48 0,1-2 0 16,0 0 0-16,1-2-96 0,1-1-16 0,0-2 0 0,0-2 0 16,0-2-80-16,1-1 0 15,1-1-16-15,-1 0 0 0,0-2-176 0,0-2 160 0,0-1-160 0,-1-1 160 16,-1-2-160-16,0 1 192 0,-1-1-192 15,-1 1 192-15,1-1-192 0,-1 2 0 0,-2 3 144 16,0 1-144-16,-2 1 128 0,0 2-128 16,-1 2 128-16,-2 0-128 0,-1 6 368 0,0 0 0 0,0 0 0 0,0 0 0 0,-4 1-144 15,-1 2-32 1,0 2 0-16,0 0 0 0,0 2-192 0,-1 2 0 0,2 2 0 0,0 1-160 0,-1 0 160 0,1 2 0 16,-1 2 0-16,2 0 0 15,0 0 0-15,1-1 0 0,-1 0 0 0,3 1 0 16,0-1 0-16,3-1 0 0,0 1 0 0,2-2 0 0,0-2-144 15,0-1 144-15,3 0-160 0,4 1 160 16,-3-2-512-16,3-4 0 0,1-1 0 0,-2-1 0 16,1-2-512-16,3-1-96 0,1-2-32 0,8-3 0 15,-1-1-1440-15,-1-3-288 16,-1-3-64-16</inkml:trace>
  <inkml:trace contextRef="#ctx0" brushRef="#br0" timeOffset="126209.08">8614 8968 11055 0,'-5'-11'976'0,"4"6"-784"16,0-2-192-16,0 0 0 0,1-2 2256 0,0 0 416 0,2 0 80 15,1 0 0-15,-1 1-1040 0,1 0-224 0,3 1-32 0,-2 1-16 16,4 0-544-16,-1 1-96 16,2 0-32-16,1 2 0 0,0 0-112 0,1 0-16 0,0 2-16 0,1 1 0 0,0 0-32 15,0 1 0-15,1 3 0 0,0-2 0 16,-2 0-80-16,-3 1 0 0,-1 2-16 0,0 0 0 0,-2 2-192 0,-2 1-48 15,-3-1 0-15,-1 3 0 0,-2 1-48 0,-1 0-16 16,-2 1 0-16,-1 3 0 0,-1 0-64 0,0 0-128 16,0 1 176-1,2-1-176-15,-1 1 160 0,2-1-160 0,-1-1 128 0,3 1-128 16,-1-2 192-16,4-1-64 0,-2 0 0 0,2-1 0 16,2 0-128-16,2 0 128 0,-1 0-128 0,1-1 128 15,3-1-128-15,1 0 160 16,1-2-160-16,0 2 160 0,1-3-160 0,0-1 160 0,0-1-160 0,0 0 160 15,0-3-160-15,0-1 192 0,0-1-192 0,-1-1 192 0,-2-3-48 0,1 1 0 16,-1 0 0-16,-2 1 0 0,-1 0-16 16,-4 3 0-16,0 0 0 0,0 0 0 0,0 0 176 15,0 0 16-15,0 0 16 0,0 0 0 0,0 0 80 16,0 0 16-16,0 0 0 0,0 0 0 0,0 0-208 16,-5 2-32-16,-1 2-16 0,1 2 0 0,-2 1-176 0,1 0 0 15,0 1 0-15,1 2 128 0,-1 1-128 0,2 1 0 16,-1 0 0-16,1 2 0 0,1 0 0 0,-1 0 0 15,2 1 0-15,1 1 0 0,0-3 0 0,1 2 0 16,0 1 0-16,2 0 0 0,0 1 0 0,1-1 0 16,-1 1 0-16,1-1 0 0,0 0 0 0,1-1 0 15,-1-1 0-15,0 1 0 0,1-3 0 0,-1 1 0 16,0-2 0-16,1-1 0 0,-1-1 0 0,0-2 0 16,-1 1 0-16,1-1 0 0,-1-1 128 0,-2-6-128 0,0 0 128 0,0 7-128 15,0-1 192-15,0-6-64 0,0 0 0 16,0 0 0-16,-4 6-128 0,1-2 192 15,-3 0-192-15,0-2 192 0,-1-1-192 0,0-1 192 0,-1 0-192 0,-1 0 192 16,0 0-192-16,0 0 0 0,-2 0 0 0,1 1 128 16,1 0-128-16,0 0-224 15,0-1 48-15,2 0 16 16,-1 0-448-16,1 0-96 0,1 0 0 0,1 0-16 16,5 0-1568-16,-4 0-304 0,4 0-64 0,0 0-8128 0,-5 0-1632 0</inkml:trace>
  <inkml:trace contextRef="#ctx0" brushRef="#br0" timeOffset="126688.72">9601 9142 16575 0,'0'0'1472'0,"0"0"-1168"0,-3-4-304 0,3 4 0 0,0-5 2512 0,0 5 448 16,0 0 96-16,6-3 16 15,2 0-1856-15,-1-2-384 0,3 3-64 0,3 0 0 0,3 0-320 16,0 0-48-16,3-1-16 0,1 2 0 0,0 0-256 16,-1 0-128-16,1 0 0 0,-1 0 128 31,-3 1-1712-31,0 0-336 0,-2 0-80 0</inkml:trace>
  <inkml:trace contextRef="#ctx0" brushRef="#br0" timeOffset="126865.86">9718 9200 24191 0,'-12'4'1072'0,"7"-2"208"0,-2 1-1024 0,0-2-256 16,1 0 0-16,0 2 0 0,6-3 848 0,0 0 112 15,-4 3 32-15,4-3 0 0,0 0-352 0,0 0-64 16,3 5 0-16,3 1-16 0,0-2-384 0,4 1-176 16,3-1 160-16,4-2-160 0,-1-1 0 0,2-2-256 0,1 0 16 0,1-1 16 31,-1-1-2528-31,2-2-512 0</inkml:trace>
  <inkml:trace contextRef="#ctx0" brushRef="#br0" timeOffset="127476.43">10438 8873 12895 0,'0'0'576'0,"4"-7"112"0,-2-2-560 0,0 2-128 16,0 0 0-16,-2 0 0 0,-2 2 1856 0,2 5 352 0,-3-6 64 0,0 3 16 15,0 0-1072-15,-4 1-224 0,0 0-32 0,-1 4-16 0,-3 0-432 0,-2 1-64 16,1 1-32-16,-1 2 0 16,0 1-192-16,1 0-32 0,-1 0-16 0,1-1 0 0,-1 1 32 0,2 0 16 15,2-1 0-15,0 1 0 0,1-2 176 0,3 1 48 16,0-1 0-16,5-5 0 0,0 0 0 0,0 0 16 16,0 0 0-16,2 7 0 0,3 0 48 0,0-2 16 15,1-1 0-15,0 1 0 0,2-2-48 0,1 2-16 16,2-1 0-16,-3 0 0 0,0 2-240 0,1 0-48 15,0 1-16-15,-1 0 0 0,-3-1-160 0,2 2 128 16,0 2-128-16,-2 0 128 0,-1 0 0 0,0 1-128 16,-2 0 192-16,-2 1-64 0,-1 0 0 0,-2 0-128 15,0 0 192-15,-1 0-64 0,0-1-128 0,-1-1 160 16,-1 1-160-16,1-2 160 0,1-1-160 0,-1-2 128 16,0 0-128-16,1-2 128 0,-1-1 64 0,0 1 0 15,5-4 0-15,-5 1 0 0,5-1 64 0,0 0 32 16,-6 1 0-16,6-1 0 0,0 0-32 0,0 0 0 0,0 0 0 15,0 0 0-15,0 0 32 0,0 0 0 16,0-6 0-16,0 6 0 0,4-5-112 0,0 0-32 16,-4 5 0-16,7-3 0 0,-2 1-144 0,-5 2 0 0,7-2 0 0,-7 2 0 15,6 0 0-15,1 1 0 0,0 1 0 0,-7-2 0 16,5 4 0-16,0 2 0 0,-1 1 0 0,-1-1 0 16,-1 2 0-16,0 2 0 0,-2 0 0 0,0 0 0 15,0 1 0-15,0 0 0 0,-2 1 0 0,1 1 0 16,0 1 0-16,1 2 0 0,0-1 0 0,0 0 0 15,0 1 0-15,1-1 0 0,0-2 0 0,2 2 0 16,-1-1 0-16,1-1 0 0,0-1 0 0,1-1 0 0,-1-1 0 0,1-1 0 16,1-2 0-16,-1-2 0 0,2-1 0 0,0 1 128 15,2-2-128-15,0-1 128 0,1 1-128 16,-1-2 160-16,2-1-160 0,1 0 160 0,0-1-160 0,1 0 0 16,2-2-160-16,1 0 160 15,1-3-960-15,1 1-112 0,1 0-16 0,0-2-10368 16,1 0-2096-16</inkml:trace>
  <inkml:trace contextRef="#ctx0" brushRef="#br0" timeOffset="128054.72">10872 8963 25679 0,'0'0'1136'0,"-1"-5"240"0,0 0-1104 0,1-1-272 0,-2 0 0 0,1 0 0 0,-2 1 1312 15,3 5 208-15,-2-6 32 0,2 6 16 16,0 0-368-16,0 0-80 0,0 0-16 0,0 0 0 0,0 0-592 0,0 0-112 15,0 0-16-15,-2 8-16 16,0 2-368-16,0 2 128 0,1 2-128 0,-1 2 0 0,0-1 0 16,0 2 0-16,2-1 0 0,-1 2 128 0,-1 0-128 15,1 1 0-15,0 0 0 0,-1 0 0 0,1-2 0 0,1 0 0 16,0-2 0-16,1-1 0 16,1 1 0-16,0-4 0 0,-1-3 128 0,0 0-128 0,0-1 128 0,2-2-128 15,-3-5 160-15,0 0-160 0,0 0 224 0,0 0-48 0,0 0-16 0,0 0 0 16,0 0 32-16,0 0 16 15,3-6 0-15,-1-3 0 0,-1-2 0 0,0-1 0 0,0-1 0 16,0-2 0-16,0-1-16 0,0-2 0 16,-1-1 0-16,-1 0 0 0,2-1 80 0,2-2 16 15,-1-2 0-15,1 1 0 0,0-1-96 0,1 2 0 16,-1 2-16-16,0 1 0 0,2 1-176 0,-1 3 0 16,1 3 0-16,0 1 0 0,0 1 0 0,2 2 0 0,0 2-192 0,-1 1 192 0,2 2-192 0,0 2 192 15,-1 1-160-15,1 1 160 0,1 0-176 0,-2 2 176 16,0 2-192-1,1 0 192-15,-1 1-576 16,-2 0-16-16,-1 0 0 0,2 0 0 0,-2 2-560 16,0 1-96-16,-3-1-32 0,-2 0 0 15,-3 2-2400-15,0-1-480 0</inkml:trace>
  <inkml:trace contextRef="#ctx0" brushRef="#br0" timeOffset="128222.26">10885 9031 5519 0,'0'0'496'0,"0"0"-496"0,0 0 0 0,0 0 0 16,-5 2 3168-16,5-2 544 0,0 0 96 0,0 0 32 15,0 0-1904-15,0 0-368 0,0 0-80 0,-1 6-16 16,1-6-480-16,0 0-96 0,0 0-32 0,4 6 0 16,2 0-224-16,1-2-32 0,2 1-16 0,1-2 0 15,1-1-208-15,1 0-64 0,1 1 0 0,2-1 0 16,-1 0-176-16,1-1-144 0,1-1 192 0,-1 0-192 16,1-1-1344-16,-1 0-368 0,0-1-80 0,2-2 0 0</inkml:trace>
  <inkml:trace contextRef="#ctx0" brushRef="#br0" timeOffset="128871.96">11427 8824 13823 0,'3'-10'608'0,"-1"5"128"0,1-2-592 0,2 0-144 16,-1-1 0-16,2 0 0 0,-1 0 2416 0,1 1 448 15,1 0 80-15,2 2 32 0,1 0-1312 0,2 1-256 16,-2-1-48-16,2 2-16 0,0 1-512 0,0 1-96 15,1-1-32-15,0 2 0 0,0 0-240 0,0 1-48 0,-3 1-16 0,0 1 0 16,-2 2-144-16,-1 0-16 0,-1 2-16 0,-3 0 0 16,-1 1-48-16,-2 2-16 15,0 0 0-15,-2 2 0 0,-1 2-160 0,-3 0 128 0,0-1-128 0,-2 1 128 16,-1 1-128-16,2-1 0 0,0-1 0 0,0 0 128 0,2-1-128 16,0-1 0-1,2 0 0-15,0-1 0 0,0 0 176 0,1 0-48 0,1 0-128 0,1 0 192 0,1-2 80 0,2 0 16 16,0-1 0-16,1-1 0 15,2 1-80-15,0 0-16 0,2-2 0 0,0 1 0 0,1-2-64 16,-1 0 0-16,1 0-128 0,1-1 192 0,-1-1-192 0,1 0 176 31,-1 1-176-31,-1-2 160 0,0-2-160 0,-1-1 128 0,-7 2-128 0,6-2 128 16,-6 2-128-16,0 0 160 0,6-3-160 0,-6 3 160 16,0 0-32-16,0 0-128 0,0 0 192 0,0 0-64 0,0 0 32 0,-6-1 0 15,1 1 0-15,-2 1 0 0,1 0 32 0,-2 2 0 16,0 2 0-16,3-1 0 0,-4 2-192 0,2-1 0 15,1 2 0-15,-1 0 128 0,1 1-128 0,0 1 0 16,1 0 144-16,-1 1-144 0,2 2 0 0,0 1 0 16,2 1 0-16,0 1 0 0,1-1 0 0,0 2 0 0,1 0 0 0,1-1 0 15,2 1 0-15,0-1 0 16,1-1 0-16,-1 1 0 0,0-2 0 0,2 1 0 16,-1-2 0-16,1 0 0 0,-1-1 0 0,-2 0 128 0,1-1-128 0,0-1 0 15,-1-2 0-15,0-1 144 0,0 2-144 16,-1 1 0-16,-1-9 160 0,0 6-160 0,0 2 128 15,0-8-128-15,0 0 208 0,-2 7-32 16,2-7-16-16,-3 5 0 0,-2-1 80 0,1 0 16 0,-1-1 0 0,-1-1 0 16,-1 1-64-16,0-1 0 0,-2 0 0 0,0 0 0 15,0 0-192-15,1 0 0 0,0 1 128 0,-2-1-128 0,1 0 0 16,1 0 0-16,1 1 0 16,-1-1 0-16,0 0 0 0,1 0 0 15,0 0 0-15,2-1 0 0,0 2-608 0,5-3-64 16,-5 2-16-16,5-2 0 0,0 0-2016 15,0 0-416-15,0 0-80 0</inkml:trace>
  <inkml:trace contextRef="#ctx0" brushRef="#br0" timeOffset="131225.19">2987 10633 11967 0,'0'0'528'0,"0"0"112"0,1-7-512 0,2 1-128 0,-2-1 0 0,2 0 0 16,-2 2 1440-16,1-1 256 0,-1 1 48 0,2 0 16 15,-3 5-608-15,2-5-112 0,-2 5-16 0,0 0-16 16,0 0-560-16,0 0-128 0,0 0 0 0,0 0-16 16,0 0-48-16,0 0-16 0,0 0 0 0,0 0 0 0,-5-2-240 0,5 2 176 15,-4-1-176-15,-3 0 160 16,1 1-160-16,-1 0 192 0,1 0-192 0,-1 0 192 15,-1 0-192-15,1 0 192 0,-2-2-192 0,0 2 192 16,0 0-48-16,0 0 0 0,0-1 0 0,-1 1 0 16,0 0-16-16,0-1-128 0,1 0 192 0,-1 0-64 15,0 0 0-15,1 1-128 0,1-1 192 0,1 0-64 16,0 1-128-16,2 0 192 0,-1-1-192 0,2 1 192 16,4 0 0-16,0 0 0 0,0 0 0 0,-4 1 0 0,4-1 96 0,0 0 32 15,0 0 0-15,0 0 0 0,0 0-80 0,0 0-16 16,0 0 0-16,0 0 0 0,0 0-48 0,0 0-16 15,-5 3 0-15,5-3 0 0,0 0 0 0,-3 6 0 16,3-6 0-16,-2 5 0 0,2-5 0 0,-1 8 0 16,0-1 0-16,1 2 0 0,-2 0-16 0,2 1 0 15,0 1 0-15,0 1 0 0,0 0 32 0,0 1 0 16,2 2 0-16,-1 0 0 0,0 4-32 0,0 1 0 16,-1 0 0-16,2 4 0 0,0 0-144 0,0 1 192 15,1 1-192-15,-1 3 192 0,2 2-192 0,-2 1 0 0,1 1 144 16,-1-1-144-16,0 1 128 0,-1 0-128 0,0-1 160 0,1 13-160 15,1-4 160-15,-1-1-160 0,-1-3 160 16,1 1-160-16,0-2 224 0,1 0-48 16,-2 1-16-16,-1-1 0 0,0-2-16 0,0 0 0 0,0-1 0 15,0 0 0-15,-1 1-16 0,1-1 0 0,0 1 0 0,0-1 0 16,0-1-128-16,0 1 0 0,0-1 144 0,0 0-144 16,1 0 128-16,0-1-128 0,-1-3 160 15,0 0-160-15,1-3 128 0,-1-1-128 0,-1 0 0 0,0 0 144 16,0-1-144-16,-1-1 192 0,2-3-192 0,-1-1 192 15,0 0 0-15,0-1 0 0,0 0 0 0,-1-3 0 0,1-1 0 0,0 2 16 16,0 0 0-16,-1 1 0 0,1-3-80 0,0 1-128 16,0-1 176-16,0 0-176 0,0 2 176 0,0-2-176 15,-1 1 160-15,1-1-160 0,-2 1 128 0,2-1-128 16,1 0 0-16,0-1 144 0,-2 1-144 0,2-1 0 16,-1-1 0-16,1 0 0 0,0-1 0 0,0 0 0 15,0 0 128-15,1-1-128 0,-1-9 0 0,2 10 0 0,-1-1 144 0,0-1-144 16,-1-8 176-16,2 11-48 0,0-1 0 0,0-2 0 15,-2-8 0-15,0 0 0 16,2 10 0-16,-2-10 0 0,2 10-128 0,1-1 192 16,-3-9-192-16,3 8 192 0,-3-8-192 0,0 0 160 15,4 9-160-15,-4-9 160 0,0 0-160 0,0 0 128 0,6 8-128 0,-6-8 128 16,6 5 16-16,-6-5 0 16,0 0 0-16,10 5 0 0,-10-5 0 0,9 3 0 0,-9-3 0 15,9 2 0-15,-9-2-144 0,0 0 128 16,10 3-128-16,-10-3 128 0,9 2-128 0,-9-2 0 15,11 1 0-15,-2-1 128 0,-9 0-128 0,10 0 0 0,0-1 0 0,0 1 0 16,-10 0 0-16,12-1 0 0,0 0 0 0,0-2 0 16,-2 0 0-16,0 0 0 0,1-1 128 15,0 1-128-15,0-1 0 0,1-1 0 0,-2 1 0 0,2 0 0 16,0-1 0-16,1 1 0 0,-1-1 0 0,-1 1 0 31,0 1-640-31,0-2-64 0,-1 1-16 0,1-1 0 16,-2 1-2496-16,0 0-496 0</inkml:trace>
  <inkml:trace contextRef="#ctx0" brushRef="#br0" timeOffset="143033">3388 10632 14735 0,'0'0'640'0,"-5"-7"160"0,0-1-640 0,0 1-160 0,1-1 0 16,1 1 0-16,-1 0 1456 0,3 0 256 0,-2 2 48 0,1-1 16 15,1-2-336-15,1 3-64 16,0 5-16-16,0-8 0 0,0 8-256 0,0-6-48 16,0 6-16-16,0 0 0 0,0 0-256 0,0 0-48 15,0 0-16-15,0 0 0 0,0 0-336 0,0 9-80 16,0 2-16-16,-2 2 0 0,0 1-96 0,1 1 0 16,0 1-16-16,0 1 0 0,0 1-176 0,-1 1 160 15,0-3-160-15,-1 2 160 0,1-1-160 0,1 1 160 0,-1-2-160 16,1 1 160-16,0-3-160 0,-1-1 0 0,-1-1 144 0,2 1-144 15,-1-2 144-15,0-2-144 0,2-9 192 0,-2 10-192 16,2-10 272-16,0 0-48 0,-4 8-16 16,4-8 0-16,0 0-32 0,0 0-16 0,0 0 0 0,0 0 0 15,0 0 208-15,0 0 32 0,0 0 16 0,0 0 0 16,3-8 96-16,-1 0 32 0,1-2 0 0,0-1 0 16,3-1-96-16,0-2-32 0,2 0 0 0,1 0 0 0,0-1-256 15,1 1-160-15,0 1 192 16,-3 4-192-16,2-1 0 0,0 0 0 0,0 0 0 0,-1 2 0 0,-2-1 0 0,1 1 0 15,0 3 0-15,-1-1 0 0,-6 6 0 16,5-3 0-16,-5 3 0 0,0 0 0 0,0 0 0 16,0 0-176-16,0 0 176 0,0 0-160 0,0 0-96 0,0 0-32 31,0 6 0-31,0 1 0 0,-3 0 144 0,0-1 144 0,-2 1-208 0,0-1 80 0,-1 1 128 0,-1 2 0 16,-2-3 0-16,2 0-128 0,1-2 128 15,6-4 0-15,-7 6 0 0,7-6 0 0,-8 4 0 0,8-4 0 16,-5 6 0-16,5-6 0 0,0 0 0 0,0 0 0 15,-5 6 0-15,5-6 0 0,-2 9 128 0,2-9-128 0,1 10 160 16,1 1-160-16,3 0 128 0,-2-3-128 0,2-2 0 0,0 2 0 16,2 0 128-16,-1 1-128 0,3-1 0 0,1 6 144 15,-1-2-144-15,-2-1 0 0,0-1 0 0,0-2 0 16,0 0 0-16,0-1 0 0,0-1 128 16,-1 0-128-16,1-1 0 0,-7-5 0 0,6 6 144 0,-6-6-144 15,9 5 0-15,-2 1 0 0,-7-6 0 0,6 5 0 31,-6-5-576-31,0 0-128 0,8 5-16 0,-8-5-16 16,0 0-1952-16,0 0-400 0,0 0-80 0,0 0-10544 0</inkml:trace>
  <inkml:trace contextRef="#ctx0" brushRef="#br0" timeOffset="143281.38">3839 10792 21183 0,'0'0'1888'0,"0"0"-1504"0,0 0-384 0,6-4 0 16,-6 4 1408-16,0 0 224 0,0 0 32 0,0 0 16 16,0 0-144-16,11 2-16 0,-5 2-16 0,-6-4 0 0,0 0-624 0,4 11-128 15,1 0-32-15,-2 2 0 0,-1-1-320 0,0 0-64 16,1 0-16-16,-1 1 0 0,-2 1-192 0,1-2-128 16,0-1 128-16,1 0-128 0,-2 0 128 0,0-1-128 15,0 0 160-15,0-1-160 0,1 0 0 0,1-1 128 16,1-2-128-16,-3-6 0 0,3 7 0 0,-3-7 0 15,4 6 0-15,-4-6 0 16,6 6-544-16,0-2-160 0,-6-4-16 0,9 1-16 16,0-1-2592-16,0-2-512 0</inkml:trace>
  <inkml:trace contextRef="#ctx0" brushRef="#br0" timeOffset="144538.57">4961 10777 19455 0,'0'0'864'0,"0"0"176"0,0 0-832 16,-8 1-208-16,8-1 0 0,0 0 0 0,0 0 1536 0,0 0 272 0,0 0 48 15,0 0 16-15,0 0-816 0,0 0-160 0,0 0-48 0,0 0 0 16,0 0-304-16,0 0-64 0,0 0-16 0,13 1 0 16,-1-1-16-16,3 0-16 0,0-1 0 0,2 0 0 15,-1-2-160-15,3 0-16 16,1 1-16-16,-1 0 0 0,0 0-96 0,-1 1-16 0,-1-2 0 0,-5 2 0 15,2 0-128-15,-1 1 0 0,0-1 144 16,3 0-144-16,-2-1-320 16,-3 1-144-16,0 1-32 0,-4 0-9280 0,0-4-1856 0</inkml:trace>
  <inkml:trace contextRef="#ctx0" brushRef="#br0" timeOffset="145097.73">5587 10481 19343 0,'-1'-8'1728'0,"1"1"-1392"0,0-1-336 0,0 8 0 16,-2-9 1136-16,1 2 144 0,0 1 48 0,1 6 0 15,0 0 336-15,0 0 80 0,-3-6 16 0,3 6 0 0,0 0-512 16,0 0-96-16,0 0-32 0,0 0 0 16,-8 6-688-16,2 3-144 0,0 2-32 0,1 2 0 0,-1 2-256 0,2 3 128 15,-1 1-128-15,1-1 0 0,1 2 176 0,-2 2-176 16,2 1 160-16,0-1-160 0,-1 0 144 0,1-1-144 0,1 0 128 15,-1-2-128-15,1-4 128 0,2 0-128 0,0-1 0 0,2-2 128 16,1-2 0-16,-3-10 0 0,2 10 0 0,-2-10 0 16,0 0 256-16,7 7 64 15,-7-7 0-15,8 5 0 0,-8-5 0 0,10 0 16 0,0-3 0 0,-1 0 0 16,0-2-224-16,0-2-48 0,1-1-16 0,-1 1 0 16,1-2-48-16,0-1 0 15,1-2 0-15,1 0 0 0,0 1-128 0,-4 2 160 0,1-2-160 0,1 0 160 0,-4-1-160 0,1 1 0 16,-1 1 0-16,-1 1 128 15,2 1-128-15,-5 2 0 16,0 0 0-16,-2 6 0 0,0 0 0 0,0 0 0 0,0 0 0 16,0 0 0-16,0 0-384 0,-7-1 0 0,1 1 0 15,-4 2 0-15,1 2 64 0,-1-1 16 0,-1 0 0 0,1 3 0 16,2-1 176-16,-1 1 128 16,1-2-192-16,0 2 192 0,2-1 0 0,-1 1-128 15,7-6 128-15,-4 7 0 0,-1 0 0 0,5-7 0 0,-2 9 0 16,2-9 0-16,-1 11 0 0,2-1 224 0,-1-10-16 0,3 12 0 15,2 0-16-15,0-1-16 0,1 0 0 0,2 0 0 16,-1 0-48-16,2 0-128 0,0-1 192 0,0-1-64 16,1-1-128-16,-3-2 128 0,1 2-128 0,1-2 128 15,-2 1-128-15,1-2 0 0,0 1 0 0,1-1 0 16,1-1-240-16,-2-1-128 0,1-1-16 0,4 0-16 31,-2-1-1424-31,1-1-288 0,1-1-48 0,-5 0-16 0,1-2-1440 0,0 0-288 0</inkml:trace>
  <inkml:trace contextRef="#ctx0" brushRef="#br0" timeOffset="145286.74">5996 10745 20271 0,'0'0'896'0,"0"0"192"0,6-6-880 0,-6 6-208 15,0 0 0-15,0 0 0 0,0 0 1968 0,0 0 336 16,0 0 80-16,0 0 16 0,0 0-928 0,0 0-192 16,0 0-48-16,0 0 0 0,0 0-560 0,3 11-112 15,-1-2-32-15,-2 0 0 0,0 2-240 0,0 0-48 16,0 0-16-16,0 0 0 0,0 1-224 0,0 1 0 0,-2-1 0 0,2 6 0 15,0-4 0-15,2 0 0 0,-2-2 0 16,2-1 0 0,-1 0-624-16,1-1-208 0,2-2-64 0,1-1-9264 15,-5-7-1856-15</inkml:trace>
  <inkml:trace contextRef="#ctx0" brushRef="#br0" timeOffset="146036.12">7671 10530 11967 0,'0'0'528'0,"0"0"112"0,0-5-512 0,0-1-128 0,0 1 0 15,0 5 0-15,-1-7 2624 0,1 7 512 0,-2-4 80 0,2 4 32 0,0 0-1456 0,-5-2-304 16,0 2-48-16,-1 2-16 0,0 1-864 16,-1 2-176-16,0 1-48 0,-1 3 0 15,0 1-208-15,2 2-128 0,-2-1 160 0,1 2-160 0,0 0 128 16,1 2-128-16,1-1 0 0,0 0 144 0,2 2-144 16,1-2 0-16,1 0 0 0,1 0 128 0,0-2-128 0,2 0 192 15,1-1-192-15,1-1 192 16,1-2 256-16,1 0 48 0,1-1 16 0,0-1 0 15,0 0 128-15,3-2 48 0,2 0 0 0,0-2 0 16,2-2-224-16,-1 0-32 0,0-1-16 0,1-3 0 0,1-1 32 0,-1-1 0 16,0 0 0-16,1-2 0 0,-2-1 16 0,-1-1 16 0,-1 0 0 0,-1-2 0 0,-1-1-32 15,-2-1 0-15,-1-2 0 16,-2 1 0-16,-2-1-80 0,-2 0-32 0,0 1 0 16,-3 2 0-16,0-3-144 0,-2 3-48 0,0 1 0 15,-2 2 0-15,0 2-144 0,-2 2 0 0,-1 1 0 16,-1 2 0-16,-1 1-320 0,0 2 0 0,-2 2 0 15,1 1 0-15,-1 3-592 0,0 1-112 0,-2 2-32 0,2 1 0 32,1 0-2144-32,1 2-448 0,0 0-64 0</inkml:trace>
  <inkml:trace contextRef="#ctx0" brushRef="#br0" timeOffset="147716.41">3064 11761 13071 0,'0'0'576'0,"0"0"128"0,0 0-576 0,-4-2-128 16,0-1 0-16,4 3 0 0,-8-5 1616 0,2 2 304 15,6 3 48-15,0 0 16 0,0 0-512 0,-6-3-112 16,6 3-16-16,0 0 0 0,0 0-304 0,0 0-64 0,0 0-16 0,0 0 0 0,0 0-48 0,0 0-16 31,0 0 0-31,0 0 0 0,5-6-48 0,2 2-16 0,-7 4 0 0,11-3 0 16,0-1-320-16,1 2-80 0,0 0-16 0,-1 1 0 15,-1 0-224-15,0 0-32 0,-1 0-16 0,-1 1 0 16,-8 0-144-16,11 0 0 0,-1 0 0 0,-1 1 0 31,-9-1-352-31,10 2-160 0,-10-2-16 0,10 2-10048 0,-1 0-2016 0</inkml:trace>
  <inkml:trace contextRef="#ctx0" brushRef="#br0" timeOffset="148269.56">3478 11414 19343 0,'0'0'848'0,"-2"-7"192"0,-2-1-832 0,2 2-208 15,0 0 0-15,0 2 0 0,2 4 1968 0,-2-4 336 0,2 4 80 0,0 0 16 0,0 0-1024 16,0 0-208-1,0 0-32-15,0 0-16 0,-4 7-896 0,3 4-224 0,-2 2 0 0,2 4 0 16,1-2 0-16,0 3 0 0,0 2 0 0,1 0 0 0,0 0 0 0,1 1 0 16,-2-1-128-16,0-1 128 0,1-2 0 0,0 2 0 15,1 0 0-15,-1-3 0 0,0-2 0 0,0-2 0 16,-1-1 128-16,1-1-128 0,0-2 0 0,0 0 176 16,-1-8-176-16,0 0 160 0,0 0-32 0,0 0 0 15,0 0 0-15,0 0 0 0,0 0 448 0,0 0 64 16,0 0 32-16,0 0 0 0,3-3 48 0,3-3 16 15,-1-3 0-15,2 0 0 0,-1-2-320 0,0-2-64 16,1 0-16-16,0-1 0 0,3 0-176 0,-2-2-32 16,0 1-128-16,1 1 192 0,-1-1-192 0,1 2 0 15,0 1 0 1,0 2 0-16,-2 1 0 0,1 3 0 0,-1-1 0 0,-2 3 0 16,-5 4 0-16,0 0 0 0,0 0 0 0,0 0 0 0,0 0-240 15,0 0 64-15,0 0 16 0,0 0 0 16,0 0-256-16,-1 7-48 0,-1 2-16 0,-1 0 0 0,-3 1 224 15,1 0 64-15,-2-1 0 0,0-2 0 0,2 1 192 16,-2-1 0-16,2-1-160 0,-1 1 160 16,1-2 0-16,2 1 0 0,3-6 0 0,-3 5 0 15,1 1 0-15,2-6 0 0,-1 6 0 0,1 2 0 0,1-1 160 0,1 0 0 16,2 1 0-16,-1 1 0 0,0-1-160 0,2-2 192 16,-1 2-192-16,2 0 192 0,-1-1-192 0,1 1 160 15,0 0-160-15,1-1 160 0,-2 0-160 0,2 0 0 16,-1-1 0-16,1 1 0 15,1-2-336-15,-1 1-160 0,2-2-16 0,0-1-16 16,0 1-2640-16,1-3-528 0</inkml:trace>
  <inkml:trace contextRef="#ctx0" brushRef="#br0" timeOffset="148473.07">3895 11614 15663 0,'0'0'688'0,"0"0"144"0,-3-4-656 0,3 4-176 16,-5-5 0-16,5 5 0 0,-4-3 3488 0,4 3 672 15,-5-2 128-15,5 2 16 0,0 0-2544 0,0 0-512 0,0 0-96 0,-3 6-32 16,0 2-816-16,1 1-176 0,0 1-128 0,1 2 192 16,1 1-192-16,0 1 0 0,0 1 0 0,-1 5 0 15,0 1 0-15,1-2 0 0,1-1 144 0,1-2-144 16,1 1 0-16,-1 0 0 0,-1 0 0 0,1-1 0 31,0-1-1568-31,3-2-384 0,-1 0-80 0,1-3-16 0</inkml:trace>
  <inkml:trace contextRef="#ctx0" brushRef="#br0" timeOffset="149199.94">5488 11375 15663 0,'-3'-5'1392'0,"3"-2"-1120"16,0-1-272-16,0 1 0 0,0-2 1168 0,0 0 176 0,-1-1 48 0,0 1 0 15,0 1 224-15,0 0 48 16,-1 1 16-16,1 2 0 0,0-1-464 0,1 6-112 0,-1-3-16 0,1 3 0 16,0 0-208-16,0 0-48 0,-6 1-16 0,2 4 0 15,0 1-528-15,1 3-96 0,-1 2-32 0,0 3 0 0,0 1-160 0,2 1 0 16,-4 3 144-16,2 2-144 15,1 0 0-15,0 1 128 0,-1 0-128 0,1 2 0 0,-1-2 0 16,1-1 144-16,1-3-144 0,0 0 0 0,1-2 144 16,-1-1-144-16,2-3 0 0,0-1 144 0,0-2 144 15,0-2 32-15,0-7 0 0,0 0 0 0,0 0 240 16,0 0 48-16,0 0 16 0,8 5 0 0,-8-5-128 0,10-2-32 16,-2-3 0-16,1-1 0 15,-1-3-176-15,2-1-32 0,0-1-16 0,1-2 0 0,1-3-240 0,-1 2 144 0,-2-3-144 16,-1 5 128-16,1-1-128 0,-1 0 0 15,1-1 144-15,-1 0-144 0,0 1 0 0,-1 1 0 0,-1 1 0 0,-1 2 0 16,0 3 0-16,-2 1 0 16,-3 5 0-16,0 0-192 0,0 0-128 0,0 0-48 0,0 0 0 0,0 0 0 31,-6 1-80-31,1 2 0 0,-1-1-16 0,-1 2 0 0,0 2 288 0,1-1 176 16,-1 1-192-16,1 0 192 0,1 1-144 0,1 0 144 0,-1-1 0 0,2 1-144 15,0-1 144-15,0 1 0 0,2 0 0 0,0 0 0 0,1 1 128 16,1 1 48-16,3 0 16 0,-2 0 0 0,0 1-32 0,2 1 0 15,2-1 0-15,-1 0 0 0,2 0-32 0,1-1 0 16,0-3 0-16,1 2 0 0,-1 0-128 0,0-2 0 16,0 1 144-16,2-1-144 0,0-2 0 0,0 0 0 15,0 1 0-15,1-1-192 16,1-2-1408-16,1 1-272 0,-1-2-64 0,1-1-8432 16,-1-3-1664-16</inkml:trace>
  <inkml:trace contextRef="#ctx0" brushRef="#br0" timeOffset="149453.54">5918 11362 11055 0,'0'0'976'0,"0"0"-784"15,-4-5-192-15,1 0 0 0,1 1 4352 16,2 4 832-16,0 0 176 0,0 0 16 0,0 0-2928 0,0 0-592 0,0 0-112 0,0 0-16 16,-7 2-1088-16,4 2-192 0,0 2-64 0,1 2 0 15,0 1-192-15,1 4-32 16,1-1-16-16,0 1 0 0,1 1-16 0,1 0-128 15,-1 2 192-15,0-1-64 0,0 2-128 0,0-1 0 16,1 1 0-16,0-2 128 0,1 1-128 0,-1-2 0 0,0-2 0 0,0 0 0 0,0 0-128 16,2-1-128-16,-1-2 0 0,0-1-16 31,2-2-1728-31,-1 1-352 0,-4-7-64 0,0 0-12096 0</inkml:trace>
  <inkml:trace contextRef="#ctx0" brushRef="#br0" timeOffset="149645.34">5847 11553 13823 0,'0'0'608'0,"0"0"128"0,-2-3-592 0,2 3-144 0,0 0 0 0,0 0 0 16,-1-5 3552-16,1 5 672 0,0 0 144 0,0 0 32 15,4-5-2928-15,3 2-592 0,2 0-112 0,1 0-32 16,2 2-480-16,2 0-112 0,0 0-16 0,2 0 0 15,0 0-128-15,1 1 0 0,-1 0 0 0,2 0 128 16,1 1-1728-16,-3 1-368 16,-2 0-64-16</inkml:trace>
  <inkml:trace contextRef="#ctx0" brushRef="#br0" timeOffset="150119.97">5790 11663 20271 0,'0'0'1792'0,"-2"-3"-1424"0,0-2-368 0,0-1 0 0,-1 2 1472 16,3 4 208-16,-3-5 48 0,3 5 16 15,-2-4 192-15,2 4 48 0,0 0 0 0,0 0 0 16,0 0-992-16,0 0-192 0,0 0-32 0,0 0-16 0,0 0-528 0,-3 8-96 16,-1 2-128-16,2 1 176 0,1 1-176 0,0 0 0 15,0 1 0-15,0 1 0 0,1 1 0 0,0-1 0 16,0 1 0-16,0 4 0 0,0-3 0 0,2 0-176 0,1-3 176 0,-1-1-128 31,1-1-512-31,-1 0-80 0,1-2-32 0,-3-9 0 16,6 7-1888-16,0-3-384 0,-6-4-80 0</inkml:trace>
  <inkml:trace contextRef="#ctx0" brushRef="#br0" timeOffset="150686.17">6167 11384 26719 0,'-2'-5'2368'0,"2"5"-1888"15,-3-7-480-15,3 7 0 0,0 0 1264 0,0 0 144 0,0 0 48 0,0 0 0 16,0 0-416-16,0 0-80 0,0 0 0 0,0 0-16 16,3 9-752-16,-1 2-192 0,3 1 0 0,-5 4 0 15,1 1 0-15,-1-4 0 0,-1 1 0 0,1 8 0 0,-2-1 0 16,-1 0 160-16,0-2-32 0,1-2-128 0,0 0 160 15,0-2-160-15,-2-1 128 0,2-2-128 16,0-1 0-16,1-3 128 0,1-8-128 0,0 9 0 0,0-9 128 16,0 0-128-16,0 0 128 0,0 0-128 15,0 0 160-15,0 0-160 16,0 0 192-16,0 0-192 0,6 2 448 0,1-2 0 0,0-2-16 0,0-1 0 0,0-1-160 0,2-2-16 16,-1-2-16-16,2 0 0 0,0-2-240 15,1 0 128-15,0-1-128 0,0-1 0 0,0-2 0 0,-1 1 128 0,-1 0-128 0,-1 1 0 16,-2 1 0-16,0 1 0 15,-2 1 0-15,-1 2 0 0,0 0 0 0,-3 7 0 16,0-6 0-16,0 6-160 0,0 0-32 0,0 0-16 16,0 0 0-16,0 0 0 0,-6-1-32 15,1 2 0-15,-2 2 0 0,0 0 0 0,1 0 240 0,-1 1-176 16,2 0 176-16,-1 1-160 0,1 1 160 0,0 2 0 0,1-2 0 0,1 1 0 16,-2 1 144-16,2 0-144 15,1 1 192-15,1 1-192 0,-2-1 192 0,2 1-64 0,1-3 0 16,1 3-128-16,1 0 176 0,0 0-176 0,0 0 160 15,1-1-160-15,1 0 128 0,0-1-128 16,0 1 0-16,3 0 144 0,0 0-144 0,0-1 0 0,0-3 0 0,1 1 0 31,-1-1-256-31,2-1-144 0,0 1-32 0,1-1 0 16,2 0-2608-16,-1-1-528 0</inkml:trace>
  <inkml:trace contextRef="#ctx0" brushRef="#br0" timeOffset="151021.51">6505 11678 20271 0,'0'0'1792'0,"-1"-6"-1424"0,0 1-368 0,1-1 0 0,0 6 1536 0,-1-5 224 0,1 5 48 0,0 0 16 16,0-5-208-16,0 5-32 0,0 0-16 0,0 0 0 0,0 0-1024 0,0 0-208 16,6-1-32-16,1 1-16 0,0 1-288 15,-7-1 0-15,5 6 0 0,1 2 0 0,-3-2 0 16,0 2 0-16,-1-2 0 0,-2 2 0 0,-1 1 176 0,-1 1-176 15,-1 0 160-15,1 0-160 0,-5 0 160 0,2-1-160 16,0 0 160-16,1 0-160 0,-2 0 192 0,2 0-48 16,-3-3-16-16,3 0 0 0,-1-2 336 0,5-4 64 15,-3 6 16-15,3-6 0 0,0 0 32 0,0 0 16 16,0 0 0-16,0 0 0 0,5 4-208 0,0-1-32 16,2 0-16-16,0 0 0 0,2-2-192 0,1 0-144 15,0-1 192-15,2 0-192 0,1-1 0 0,3 1-352 16,-2-1 48-16,0 0 16 15,-1 0-2080-15,2-2-432 0,-1 1-80 0</inkml:trace>
  <inkml:trace contextRef="#ctx0" brushRef="#br0" timeOffset="151752.04">7548 11519 19343 0,'0'0'848'0,"0"0"192"0,-6-2-832 0,1 0-208 0,-1 0 0 0,6 2 0 0,-5-2 1424 16,1-1 240-16,-1 1 64 0,5 2 0 15,0 0-320-15,0 0-64 0,0 0-16 0,0 0 0 16,0 0-624-16,0 0-112 0,0 0-16 0,0 0-16 16,8-2-128-16,1 1-32 0,1-1 0 0,1 1 0 0,1-2-160 0,1 2-48 15,0 0 0-15,1 0 0 16,1 0-16-16,-1 1-16 0,0 0 0 0,1 0 0 0,-2 0-160 0,-1 0 0 16,-1-1 144-16,0 2-144 0,-1 0 0 0,-1 1 0 15,-2-1 0-15,0 0 128 16,-7-1-800-16,0 0-160 0,5 4-16 0,-5-4-9088 15,7 3-1824-15</inkml:trace>
  <inkml:trace contextRef="#ctx0" brushRef="#br0" timeOffset="152288.16">7981 11278 11055 0,'5'-11'480'0,"-5"11"112"0,3-5-464 0,0-1-128 0,-2 0 0 0,1 0 0 15,-2 6 3200-15,1-5 640 16,0 0 112-16,-1 5 16 0,0 0-1760 0,0 0-352 16,0 0-80-16,0 0-16 0,0 0-832 0,0 0-160 0,-1 7-48 0,0 2 0 0,-2 2-400 0,1 2-64 15,1 1-32-15,-1 3 0 0,-1-1-96 16,-1 3 0-16,1 0-128 0,0 2 192 16,-2 1-64-16,1 0 0 0,-1-1-128 0,1 1 192 15,0-3-192-15,-1 1 176 0,2-1-176 0,1-4 160 16,0-2-160-16,0-2 0 0,1-1 144 0,0-1-144 15,1-2 192-15,0-7-16 0,0 0-16 0,0 0 0 0,4 5 208 16,-4-5 32-16,0 0 16 0,6 4 0 0,1-4-64 16,0-3-16-16,1 0 0 0,0-1 0 0,0-3-128 0,0-1-16 15,1-2-16-15,0-1 0 0,0-1-176 0,1 0 128 16,0-1-128-16,-1 1 128 0,2-2-128 0,-2 0 0 16,0 1 0-16,1 1 128 0,0 0-128 0,-1 1 0 15,-2 2 0-15,1 2 0 0,-5 0 0 0,2 1 0 16,-5 6 0-16,0 0 0 0,0 0 0 0,0 0 0 0,0 0-144 0,0 0 144 15,0 0-272-15,0 0 0 16,0 0 0-16,0 0 0 0,-7 6 0 0,-1-1 0 16,1 3 0-16,-1-1 0 0,0-1 144 0,1 1 128 15,0-2-192-15,0 2 192 0,1 0 0 0,-1-2 0 0,2 1 0 16,-1-1 0-16,1 2 0 0,0-1 0 0,2 0 0 16,2 0 0-16,-1 1 176 0,1 0-16 0,0-1 0 0,1 1 0 15,0-1-32-15,1 2-128 0,1 0 192 0,1 0-64 16,0-2-128-16,3 1 0 15,-2-2 0-15,3 2 0 0,0-1 0 0,0 1 0 0,1-1 0 0,2 0 0 16,1 0-800-16,-1-1-32 16,0 1-16-16,0-1-10224 0,1 0-2048 0</inkml:trace>
  <inkml:trace contextRef="#ctx0" brushRef="#br0" timeOffset="152605.79">8376 11559 19343 0,'0'0'1728'0,"0"0"-1392"16,0 0-336-16,0 0 0 0,0 0 1584 0,0 0 240 16,0 0 48-16,0 0 16 0,0 0-672 0,0 0-144 15,0 0-32-15,0 0 0 0,7 3-768 0,-1 2-144 16,-6-5-128-16,4 6 144 0,-2 2-144 0,0 0 0 0,-2-1 0 0,-2 1 128 16,0 1-128-16,-2 0 160 15,0-1-160-15,0 1 160 0,-2 1-160 0,1 0 160 0,-2-1-160 0,2-1 160 16,0-2-160-16,0 0 160 15,0-1-160-15,5-5 160 0,0 0 480 0,0 0 80 0,0 0 32 0,0 0 0 16,0 0 240-16,0 0 48 16,6 5 16-16,1-2 0 0,2-1-416 0,2-1-64 15,2-1-32-15,2-1 0 0,1 0-336 0,0 0-64 0,0 1-16 0,1 0 0 16,-1-1-128-16,2 0 0 0,-1 0 0 0,1 1 0 16,-2 0-192-16,-1 0-112 0,-1 0-16 15,-1 1-16-15,-1 0-2400 16,-1-1-464-16,-1 0-112 0</inkml:trace>
  <inkml:trace contextRef="#ctx0" brushRef="#br0" timeOffset="153442.6">3758 12525 8287 0,'0'0'736'0,"0"0"-592"0,-4-6-144 0,4 6 0 16,-3-6 1808-16,3 6 336 0,-4-6 64 0,4 6 16 0,-6-5-240 0,6 5-32 16,-6-6-16-16,6 6 0 0,0 0-592 0,-6-3-112 15,-1 1-16-15,-2 2-16 0,9 0-304 0,-10 3-48 16,-1 1-16-16,3 2 0 0,0 0-336 0,0 3-80 16,-2 2-16-16,2 2 0 0,-2 2 32 0,1-1 0 15,0 0 0-15,1 2 0 16,2 0-224-16,1 1-32 0,2-2-16 0,1 1 0 0,1-2-160 0,2 0 160 15,1-1-160-15,2-1 160 0,1-2 96 0,0 0 0 16,2-1 16-16,2-2 0 0,1-1 128 0,1-1 32 16,1-3 0-16,1-1 0 0,2 0 0 0,1-3 0 15,2-3 0-15,1 0 0 0,0-1-176 0,1-1-16 16,-4-2-16-16,1-1 0 0,-2 0-16 0,0-1 0 16,-1-1 0-16,-3-1 0 0,-4-1 32 0,0-2 0 0,-2 0 0 15,-1-2 0-15,-3-2 128 0,-2 2 16 0,-1 1 16 0,-2 1 0 16,-1 0-144-16,-3 3-16 0,-2 1-16 0,-1 1 0 0,0 1-224 15,-1 1 176 1,-1 3-176-16,0 1 160 0,-2 2-160 0,-1 3-224 0,-2 1 48 0,0 2 16 16,-2 2-320-16,2 1-64 0,3 2-16 0,-1 1 0 31,2 0-1152-31,0 2-224 0,3 0-48 0,2 2-8944 0,2 2-1776 0</inkml:trace>
  <inkml:trace contextRef="#ctx0" brushRef="#br0" timeOffset="154269.69">5208 12609 23663 0,'0'0'1040'0,"0"0"240"0,0 0-1024 0,0 0-256 0,-4-2 0 0,4 2 0 16,0 0 1552-16,0 0 272 0,0 0 48 0,0 0 16 15,0 0-672-15,0 0-128 0,6-3-16 0,3 1-16 16,2 1-544-16,0 0-128 0,0-2 0 0,0 1-16 16,0 0-112-16,1 1-32 0,0 0 0 0,1 0 0 15,-1 0-224-15,0-1 144 0,0 1-144 0,-1 1 128 16,-2 0-256-16,-2 1-64 0,1 1-16 0,2 0 0 15,-10-2-1072-15,10 2-224 0,-10-2-32 0,8-1-8176 16,-8 1-1616-16</inkml:trace>
  <inkml:trace contextRef="#ctx0" brushRef="#br0" timeOffset="154838.84">5709 12384 21599 0,'0'0'960'0,"0"-6"192"0,0 1-928 0,1-1-224 16,0 1 0-16,0-1 0 0,0 1 1328 0,-1 5 208 15,2-6 64-15,-2 6 0 0,0 0-464 0,0 0-96 16,0 0-16-16,0 0 0 0,0 0-496 0,0 0-96 16,4 6-32-16,-2 2 0 0,0 2 0 0,-1 2 0 15,1 1 0-15,-1 2 0 0,-1 1-240 0,0 0-160 0,-1 0 192 0,-1 1-192 16,1 1 208-16,0-1-64 0,0 2-16 0,0-1 0 15,-1-2-128-15,0 0 128 0,0-2-128 0,1 0 128 16,0-2-128-16,0-1 160 0,0-3-160 16,0-1 160-16,1-7 64 0,0 0 16 0,0 0 0 0,0 0 0 15,0 0 176-15,0 0 32 0,0 0 16 0,0 0 0 16,0 0 112-16,0 0 0 16,5-4 16-16,1 0 0 0,-1-3-256 0,1 1-48 0,0-2-16 0,2-1 0 0,0-2-128 15,1-1-16-15,0-1-128 0,1 0 192 0,1-2-192 16,0 1 0-16,-1 1 0 0,0 1 0 0,0 1 0 0,-1 0 0 15,0 0 0-15,-2 1 0 0,0 1 0 0,-2 2 128 16,0 3-128-16,-5 4 0 0,0 0 0 0,0 0 0 0,0 0-144 16,0 0 144-16,0 0-368 15,0 0 32-15,0 0 0 0,-2 4 0 0,-4 1 80 0,1 0 0 16,-2 1 16-16,2 0 0 0,-1 1 240 0,-1 1 0 16,0-1-160-16,0 0 160 0,1 0 0 0,0-1 0 15,1 0 0-15,0 0 0 0,1 0 0 0,0-1 0 16,2 2 0-16,2-7 0 0,-2 7 128 0,2-1 64 15,0 1 0-15,2 0 0 0,0 1-64 0,2 0 0 16,-2-2 0-16,2 1 0 0,2-1-128 0,0 0 128 16,1 1-128-16,0 0 128 0,-1 1-128 0,2 0 128 0,0-2-128 0,0 1 128 15,2-1-128-15,0-1-176 0,1 1 48 0,5 0 0 32,-1 1-1600-32,-1-2-320 0,1 0-64 0,-1-1-13584 0</inkml:trace>
  <inkml:trace contextRef="#ctx0" brushRef="#br0" timeOffset="155142.47">6222 12620 26031 0,'0'0'1152'0,"0"0"240"0,-1-5-1120 0,1 5-272 0,0 0 0 0,0 0 0 16,0 0 1120-16,0 0 160 0,0 0 48 0,0 0 0 15,0 0-624-15,0 0-128 0,0 0-32 0,0 0 0 0,7 4-384 16,-3 2-160-16,0 0 128 0,-1 1-128 15,-2 1 0-15,0-1 128 0,-1 1-128 0,0 1 0 16,-1 1 192-16,0 1-64 0,-3 0 0 0,0 1 0 0,1-2-128 16,0 0 160-16,0 0-160 0,0 0 160 15,-1-2 32-15,0 0 16 0,2 1 0 0,0-3 0 16,1 0 240-16,1-6 64 0,0 0 0 0,0 5 0 16,0-5 80-16,0 0 32 0,4 4 0 0,2-1 0 0,-1-1-240 0,4-2-64 15,1-1 0-15,1 0 0 0,1 0-320 0,1-1 144 16,2 0-144-16,0-1 0 0,-1 1 0 0,3-1-256 15,-1-2 32-15,7-1 0 16,-1 0-2192-16,-1 2-432 0,-1 0-96 0</inkml:trace>
  <inkml:trace contextRef="#ctx0" brushRef="#br0" timeOffset="155919.04">7879 12300 10127 0,'0'0'896'0,"-4"-5"-704"15,-1-2-192-15,2 1 0 0,0-1 2448 0,-1 2 464 0,2-1 96 0,-2 2 0 16,0-1-928-16,4 5-192 0,0 0-32 0,0 0-16 16,-5 1-560-16,1 3-96 15,-1 0-32-15,1 3 0 0,0 1-656 0,3 3-144 0,-2 5-32 0,2-1 0 16,0 2-160-16,1 0-32 0,-1 2-128 16,0 0 192-16,0 1-192 0,-1-1 144 0,1 0-144 0,1 0 128 15,1-2-128-15,1 1 128 0,-2-2-128 0,1 0 128 16,0-3-128-16,0-1 128 0,0-1-128 0,1-2 128 15,0-2 256-15,-2-7 32 16,3 5 16-16,-3-5 0 0,0 0 128 0,0 0 16 0,0 0 16 0,0 0 0 16,0 0-80-16,6 0 0 0,-6 0-16 0,8-4 0 15,-2-3-192-15,2-1-48 0,1-2 0 0,0-1 0 16,-2 0-128-16,2 0-128 0,1-2 144 0,1 0-144 16,-1-1 128-16,0-1-128 15,0 0 0-15,0 2 0 0,-1-1 0 0,-1 1 0 0,1 2 0 0,-2 2 0 0,-1 1 0 0,-2 2 0 16,-4 6 0-16,0 0 0 0,0 0 0 0,0 0 0 31,0 0-160-31,0 0 160 0,0 0-256 0,0 0 48 0,-4 7 0 16,-2 0 0-16,-1-1 48 0,1 2 16 0,-2 1 0 15,1-1 0-15,1 1 144 0,-1 0 0 0,0 0 0 0,2 0-128 0,1-1 128 0,0 1 0 16,1-2-144-16,1 1 144 0,1-1 0 16,1 1 0-16,1 0 0 0,1 0 0 0,1 1 0 15,2 0 0-15,0 0 128 0,2 0-128 0,-1-2 176 0,2 0-48 0,2-2-128 0,-1 1 192 16,0-1-192-1,0 1 0-15,1-2 0 0,5 2 0 16,-2-2-368-16,-1 1-112 0,0-3-32 0,-3-1 0 16,1 0-2416-16,1-1-480 0,0-1-112 0</inkml:trace>
  <inkml:trace contextRef="#ctx0" brushRef="#br0" timeOffset="156235.87">8283 12491 15663 0,'0'0'1392'0,"0"0"-1120"16,0 0-272-16,0 0 0 0,0 0 2176 0,0 0 368 16,0 0 80-16,0 0 0 0,0 0-1184 0,0 0-240 0,0 0-48 0,6 2-16 0,-6-2-736 15,6 6-144-15,-2 0-16 0,0 1-16 0,-1 0-48 0,-1 2-16 16,-2 1 0-16,0 0 0 0,-1 1 96 0,0 0 0 16,-1 0 16-16,-2 1 0 0,1-1-48 0,0 0-16 15,-2 0 0-15,2-1 0 0,-2-2 112 0,0-1 0 16,1 0 16-16,0-1 0 0,4-6 144 0,0 0 32 15,0 0 0-15,0 0 0 0,0 0 0 0,0 0 0 0,0 0 0 16,0 0 0-16,7 5 16 0,2-2 16 0,1-1 0 0,1-2 0 31,0 0-288-31,2-1-64 0,2 0-16 0,2 0 0 16,0 1-176-16,1-1 128 0,-1 0-128 0,-1 0 128 0,-2 0-128 16,2 0 0-16,-1-1 0 0,1 1 0 15,-2 1-256-15,0 0-96 0,0 1-16 0,0-1 0 16,-3 2-2064-16,0-2-400 0,0 0-96 0</inkml:trace>
  <inkml:trace contextRef="#ctx0" brushRef="#br0" timeOffset="157301.81">9054 10474 17279 0,'0'0'768'0,"1"-5"144"0,-1-1-720 0,0 1-192 0,0-2 0 0,0 1 0 16,0 0 944-16,1 0 144 15,0-1 48-15,0 0 0 0,1 1-112 0,1 0-32 0,-2 1 0 0,1 0 0 16,0 1-144-16,-2 4-16 0,2-6-16 0,2 2 0 15,-4 4-144-15,6-3-32 0,-1-1 0 0,1 2 0 16,0 0-80-16,0 0-32 0,1 1 0 0,0 1 0 16,-1 0-128-16,1 1-16 0,-1 1-16 0,1 1 0 15,0 1-48-15,-1 1-16 0,1 1 0 0,-1 0 0 0,0 2-80 0,-1 0-16 16,1-1 0-16,-1 2 0 16,0 1 16-16,-1 1 0 0,1 1 0 0,-1 1 0 15,1 1-16-15,-1 0 0 0,-1 2 0 16,1 1 0-16,0-1-16 0,-1 2 0 0,-1 0 0 0,0 0 0 15,2 1-48-15,-2 0-16 0,-1 0 0 16,1 1 0-16,-2 0 0 0,1 2-128 0,-1 2 192 0,0 3-64 16,0-1-128-16,0 2 128 0,-1-1-128 0,1 1 128 0,-2 1-128 15,1 1 160-15,0 0-160 0,1-1 160 0,0 1-160 16,0 0 128-16,-1-2-128 0,1 2 128 16,0 0 0-16,0 1 0 0,0 0 0 0,1 1 0 15,1 0-128-15,0 2 0 0,-1-1 0 0,2 1 0 0,0 1 0 16,-1 0 0-16,0 0 0 0,0-1 0 0,1-1 0 15,-2 1 0-15,0 2 0 0,0 1 0 0,1 1 0 16,0 0 0-16,1-1 0 0,-1 0 0 0,1 0 0 0,0 0 0 0,0-2 0 16,0-2 0-16,0-2 0 0,0 0 0 0,1-1 128 0,0-1-128 15,-1 1 0-15,1-1 128 0,0-2-128 0,1 0 128 16,-1-2 48-16,-1-1 0 16,1 0 0-16,-1-1 0 0,0 0 0 0,2-1 0 0,-1 0 0 15,-1-1 0-15,2 0-32 0,-4-2 0 16,1-1 0-16,0-1 0 0,-1 0-144 0,0-2 160 0,0 0-160 15,1 0 160-15,-2-1-160 0,1 1 0 0,-1 2 144 16,0-2-144-16,0-1 0 0,0-2 128 0,0 0-128 0,0 0 0 16,-3-1 128-16,3-1-128 15,0-1 128-15,-1-2-128 0,-1 0 128 0,2-7-128 16,-2 6 128-16,0 0-128 0,2-6 128 0,-5 4-128 16,1 0 160-16,0-2-160 0,-2 0 192 0,-1-1-48 0,0 0-16 0,-1 0 0 15,-1-1-128-15,-1 0 0 0,-1-2 0 0,0 2 0 0,-1 0-432 16,1 0 48-16,0 0 0 0,-4-1 0 31,1 0-272-31,0 1-48 0,2 0-16 0,2-1 0 16,2-1-448-16,0 1-96 0,2-2-16 0,0 1 0 15,0 0-2240-15,6 2-448 0,-7-9-80 0,3 0-32 0</inkml:trace>
  <inkml:trace contextRef="#ctx0" brushRef="#br0" timeOffset="158456.87">10109 10429 4607 0,'0'0'400'0,"6"-4"-400"16,1-2 0-16,0 1 0 0,-1-1 2400 0,2 1 400 16,-3-1 80-16,1 1 0 0,-2 0-992 0,0 1-208 15,-4 4-32-15,2-5-16 0,-2 5-720 0,0 0-144 16,0-6-16-16,0 6-16 0,-4-4-160 0,0 0-16 16,0 2-16-16,-3 0 0 0,-1 1-352 0,0 0-64 15,-2 1 0-15,0 0-128 0,1-1 128 0,-1 1-128 0,0 0 0 0,0 0 0 16,0 0 144-16,0 1-144 0,1-1 0 0,0 0 144 15,0 0 0-15,0 0 0 16,0 0 0-16,2 0 0 0,-1 0 48 0,0 1 16 16,1 0 0-16,0 0 0 0,1 0 48 0,1 0 0 0,-2 0 0 0,1 0 0 15,-1 1-64-15,2-1 0 0,-1 1 0 0,6-2 0 16,-5 2 0-16,5-2 0 16,-5 4 0-16,5-4 0 0,-4 6 32 0,1-2 0 0,3-4 0 0,-3 6 0 0,1-1-80 15,2-5-16-15,-2 6 0 0,1-1 0 16,1-5 128-16,-1 7 0 0,1-2 16 0,0 1 0 15,0-1 96-15,1 1 16 0,-1-6 0 16,3 8 0-16,-1-1-16 0,1 1 0 0,-1 1 0 0,0 0 0 16,0-1-144-16,0 2-32 0,1 0 0 0,-1 1 0 0,0 1-48 15,0-1-16-15,0 0 0 0,1 1 0 0,-1 2-128 0,-1-1 0 16,-1 0 144-16,1 2-144 0,0 2 128 0,0 1-128 16,1-1 128-16,1 2-128 0,-3 1 0 0,1 1 128 15,-1-1-128-15,0 2 0 16,0 0 0-16,0 3 0 0,0 0 0 0,0 1 0 0,0 2 0 0,0-1 0 15,0 2 0-15,0 1 128 0,0 2-128 0,0-2 0 0,0 1 128 16,0 1-128-16,0 1 128 0,0 0-128 0,0-1 160 16,0 1-160-16,0 0 144 0,0 0-144 15,1 0 128-15,-1 0-128 16,0 0 128-16,0 0-128 0,0 0 0 0,0 0 128 0,0-1-128 0,0 1 0 16,-1 1 0-16,0 0 128 0,1 0-128 0,-3-1 0 15,2-1 0-15,0 1 0 0,-1 1 0 0,1 0 128 16,0 1-128-16,0 1 0 0,-2-2 0 0,2 0 0 0,0-1 128 15,-1 0-128-15,0-1 0 0,0 1 0 0,-1 1 0 16,1-2 128-16,-1-1-128 0,1-1 0 0,-2 2 144 0,3-1-144 16,-1-1 128-16,0 1-128 0,0-2 128 15,-2 11-128-15,2-7 192 0,1-1-48 0,1-3 0 16,1-1 0-16,0-5 64 0,2 0 16 0,-1 0 0 16,1-2 0-16,1-3 160 0,2-2 48 15,-2 0 0-15,4-2 0 0,2-1-112 0,-1 0 0 0,-3-3-16 16,2-1 0-16,1 0-176 0,1-3-128 0,0 0 192 15,1-1-192-15,0 1 160 0,0-1-160 0,0-1 128 16,1-1-128-16,-1 3 128 0,-1-2-128 16,2-1 0-16,-2 1 128 0,1-2-128 0,0 0 0 15,0 0 0-15,1 1 0 0,0-1-224 0,0-2-80 0,0 0-16 0,0-2 0 32,0 0-608-32,1 1-128 0,2-1-32 0,0-1-10624 0,1-4-2144 0</inkml:trace>
  <inkml:trace contextRef="#ctx0" brushRef="#br0" timeOffset="159237.2">10492 10648 1839 0,'0'0'160'0,"0"-8"-160"0,0 1 0 0,1-2 0 0,0 0 3520 0,1 0 656 16,0 1 144-16,0-1 32 15,-1 1-1808-15,2 0-368 0,-3 2-64 0,2-1 0 0,-1 2-464 0,-1 5-96 16,0 0-16-16,0 0 0 16,0 0-640-16,0 0-128 0,0 0-16 0,0 0-16 0,0 0-320 0,-3 5-64 15,-1 3-16-15,1 1 0 0,-1 2-112 0,-1 2-32 16,0 1 0-16,0 2 0 0,1 0-192 0,0 1 128 16,-1 0-128-16,2 2 0 15,1 0 0-15,1-1 0 0,-1 1 0 0,2-1 0 0,3-3 0 0,0-1 0 0,0 1 0 0,2-2 0 16,0-2 128-16,1-1-128 0,0-3 176 0,2-1-176 15,1-2 368-15,1 0-48 0,0-3 0 16,2-2 0-16,1-2-64 0,1-1 0 0,0-3-16 16,0 0 0-16,-1-2-64 0,0-2-16 0,0-1 0 15,0 0 0-15,0-3-32 0,-1 1-128 0,-2 0 192 16,-1-1-64-16,0-1-128 0,-1-1 192 0,-1 1-192 0,-2 1 192 16,-2-1-192-16,1 3 160 0,-2 1-160 0,0 1 160 0,-1 1 16 0,-1 2 0 31,0 2 0-31,0 6 0 0,-2-6 96 0,2 6 32 0,0 0 0 0,0 0 0 15,0 0-80-15,0 0-16 0,-7 3 0 16,1 2 0-16,-1 1-208 0,2 2 0 16,-1 1 0-16,2 2 0 0,-1 0-160 0,1 1 160 0,1 1-128 0,-1 0 128 0,2 2 0 15,1-1-128-15,0 0 128 0,1 1 0 16,1-1-192-16,1-1 32 0,0 1 16 0,2 0 0 16,0-2-432-16,2 0-96 0,-1-2-16 0,2-1 0 31,2-1-480-31,-1-1-112 0,1-3 0 0,2 0-16 0,0-3-1792 0,1-2-368 0,1-3-64 15</inkml:trace>
  <inkml:trace contextRef="#ctx0" brushRef="#br0" timeOffset="159422.6">10950 10747 17855 0,'7'-8'784'0,"-7"8"176"0,4-4-768 0,1-1-192 0,-1 0 0 0,1 1 0 15,-3-1 2144-15,-2 5 400 0,0 0 80 0,0 0 0 16,0 0-624-16,0 0-128 16,0 0-16-16,0 0-16 15,0 0-976-15,0 0-192 0,0 0-32 0,2 8-16 0,-1 1-352 0,-1 2-64 16,0 2-16-16,-1 0 0 0,0 2-192 0,0-1 128 0,-1 1-128 0,-1 1 0 15,1-1 128-15,0 0-128 0,0 0 0 16,0-1 144-16,-1 0-336 0,1 1-64 0,1-2 0 16,0-1-16-1,0 1-1920-15,0-2-384 0,0-1-80 0</inkml:trace>
  <inkml:trace contextRef="#ctx0" brushRef="#br0" timeOffset="160109.73">10617 11443 13823 0,'-2'-14'1216'0,"1"8"-960"16,-2-3-256-16,2 0 0 0,0 1 1024 0,1 1 144 15,-1-2 48-15,0 1 0 0,0 0 384 0,0 2 64 16,0 0 32-16,0 1 0 0,0 0-288 0,1 5-64 0,-3-4-16 0,3 4 0 16,0 0-240-16,0 0-64 0,-4 0 0 15,-2 3 0-15,1 2-480 0,-1 1-96 16,1 2-32-16,1 2 0 0,-2 1-192 0,2 2-32 16,-1 1-16-16,2 3 0 0,1-1-176 0,0 2 128 15,0 0-128-15,1-2 128 0,1 1-128 0,1-1 0 0,2-1 0 16,1-1 128-16,2-2-128 0,0-1 160 0,2-2-160 15,0-1 160-15,0-1 112 0,2-2 32 0,1-1 0 0,1-2 0 16,0-1-32-16,2-2 0 0,0-1 0 16,0-2 0-16,-1 0-96 0,1-1-32 0,-1-3 0 0,-1-1 0 15,-1-2-144-15,0 0 192 0,0-2-192 0,-1 0 192 16,-1-2-64-16,-2 0-128 0,1-2 192 0,1 1-64 16,-4-2-128-16,2 1 192 0,-2-1-192 0,0 3 192 15,-1 0-192-15,1 3 0 0,-3 1 0 0,1 3 128 0,-2 1 64 0,0 1 0 16,-1 1 0-16,0 5 0 0,0 0 80 0,0 0 32 15,0 0 0-15,0 0 0 0,0 0-304 0,-5 3 128 16,0 3-128-16,1 1 0 0,0 3 0 0,0 2 0 16,2 2 0-16,0 0 0 0,0 1-128 0,1 2 128 15,0-2 0-15,2 2-144 0,-1-1 16 0,1 1 0 16,1-1 0-16,0 1 0 16,-1-1-400-16,3-1-80 0,0 0-16 0,0-1 0 15,2-1-560-15,-1 1-112 0,1-2-32 0,-1-1-9184 16,2-1-1840-16</inkml:trace>
  <inkml:trace contextRef="#ctx0" brushRef="#br0" timeOffset="160423.84">11097 11599 23551 0,'0'0'1040'0,"0"0"224"0,2-5-1008 0,1 0-256 15,-1-1 0-15,-2 6 0 0,5-5 1232 0,-1 0 208 0,2 2 32 0,-1 1 16 16,2 0-592-16,0 0-128 15,1 4-32-15,0 0 0 0,0 0-416 0,-2 2-64 0,1 1-32 0,-1 0 0 0,0 1-48 16,-2 0-16-16,0 1 0 0,-3 1 0 0,-1-1 0 0,-1 1 0 16,-1 0 0-1,0 1 0-15,-1 0-16 0,-1 1 0 0,-3-1 0 0,0 1 0 16,1-2 16-16,-2 1 0 0,0-2 0 0,2 0 0 0,0-2 320 0,3 0 64 31,3-5 16-31,0 0 0 0,0 0 192 0,0 0 32 16,0 0 16-16,0 0 0 0,0 0-288 0,4 3-64 0,3-1-16 0,1 0 0 15,0 0-432-15,3-2 128 0,2 0-128 0,0-2 0 16,1 1 0-16,0 0-144 0,2 0 0 0,-1 0 0 16,1 1-1456-16,-1 0-304 0,0 0-48 0,1 1-16 15,-2 0-1360-15,0 0-256 16</inkml:trace>
  <inkml:trace contextRef="#ctx0" brushRef="#br0" timeOffset="161056.67">10631 12166 9215 0,'-1'-6'816'0,"1"-1"-656"0,0-1-160 0,1 2 0 0,0-2 3664 0,0 1 704 16,-1 1 144-16,-1-1 32 0,0 2-2272 16,1 5-448-16,0 0-96 0,0 0 0 15,0 0-752-15,0 0-144 0,0 0-16 0,0 0-16 16,-5 4-432-16,-1 3-96 0,0 1-16 0,0 3 0 15,2 2-256-15,-1 1 160 0,0 1-160 0,0 2 128 0,2-1-128 0,0 1 0 16,1 0 0-16,-1 8 0 0,1-3 0 0,1-2 0 16,3 1 0-16,2-3 0 15,0-3 0-15,0-1 0 0,2-2 0 0,1-2 0 0,0-3 0 0,2 0 0 0,0-1 0 16,2 0 0-16,1-3 0 0,2-2 240 16,-1-2-64-16,-2 1-16 15,0-3 16-15,-1-1 0 0,1-2 0 0,0-1 0 0,0 0-32 0,1-2 0 0,1-1 0 0,-1-2 0 16,-1-1-16-16,0-3-128 0,1-1 192 0,-1-1-64 15,-1 1 0-15,-3-2 0 16,2-2 0-16,-1 1 0 0,0 0 112 0,-1 3 16 16,0 0 0-16,-2 3 0 0,0 0 64 0,-2 3 32 15,0 2 0-15,0 1 0 0,-1 2 48 0,-2 0 16 16,0 6 0-16,0 0 0 0,0 0-128 0,0 0-32 16,0 0 0-16,0 0 0 0,0 0-256 0,-3 8 0 15,-1-1 0-15,1 3 0 0,0 1 0 0,0 3 0 16,1 0 0-16,0 1-144 0,0 1 144 0,1-1 0 0,0 2 0 15,-1 1-128-15,1 2-192 0,1 1-16 0,1-1-16 0,1 6 0 32,0-3-352-32,1-2-64 0,1-3 0 0,2-1-16 15,0-1-432-15,0-3-96 0,2-2-16 0,2-1 0 16,0-4-2128-16,1 0-416 0</inkml:trace>
  <inkml:trace contextRef="#ctx0" brushRef="#br0" timeOffset="161510.07">11201 12440 15663 0,'0'0'688'0,"0"-5"144"0,-1-3-656 0,1-2-176 0,-2 1 0 0,2 1 0 0,2 1 3136 0,-2 7 608 15,2-6 112-15,2 2 32 0,-4 4-2144 0,5-5-416 16,2 1-96-16,-1 1-16 0,1-1-688 0,1 2-144 16,-1 0-16-16,2 1-16 0,1 1-96 0,0 0-32 15,-1 1 0-15,-1 1 0 0,0 0-96 0,-1 2-128 16,-7-4 176-16,5 5-176 0,0 1 208 0,-2 0-64 15,-3-6-16-15,1 9 0 0,-1-1 32 0,-1 1 0 16,-1-2 0-16,0 2 0 0,-1 0-32 0,0 0 0 16,-1 0 0-16,-1-1 0 0,2 1-128 0,-3-1 128 0,3 0-128 15,0-2 128-15,0 1-128 0,-1-1 0 16,4-6 0-16,0 8 128 0,1-1-128 0,2-1 0 16,0 1 0-16,0-1 0 0,-3-6 128 0,6 7-128 15,-2 0 192-15,2-2-64 0,-6-5 0 0,5 7-128 0,1-2 192 16,-1 1-64-16,-5-6-128 0,8 5 0 0,-4 1 0 15,1-1 128-15,-1 1-128 0,-4-6 0 16,4 6 0-16,0 0 128 0,-4-6-128 0,2 8 192 0,-2-2-192 0,0-6 192 16,-2 7-16-16,-1-1 0 0,-1 0 0 15,0-2 0-15,-3 1 80 0,0-2 0 16,0 0 16-16,-2-1 0 0,-1 1-80 0,0 0 0 0,0-2-16 0,1 0 0 16,1 0-176-16,0-1 0 0,-1 0 0 0,1-1 0 15,2 0-176-15,-1 0-112 0,2 0-32 0,-2-2 0 16,3-2-592-16,4 5-128 0,-4-6-32 0,3-1 0 15,1-1-2480-15,1-1-496 0</inkml:trace>
  <inkml:trace contextRef="#ctx0" brushRef="#br0" timeOffset="162861.65">11952 10373 7135 0,'0'0'320'0,"0"0"64"0,0 0-384 0,0 0 0 0,0 0 0 0,0 0 0 16,-1-5 640-16,1 5 48 0,0 0 16 0,0 0 0 15,0-6 0-15,0 6 0 16,1-5 0-16,1-1 0 0,-2 6 240 0,2-4 48 16,-2 4 16-16,2-6 0 0,1 2 48 0,-3 4 16 0,4-5 0 0,0 1 0 0,1 0-64 0,1 0-16 15,-6 4 0-15,8-3 0 0,-2 0-160 0,0 1-16 16,0-1-16-16,1 1 0 15,0 0-208-15,0 1-32 0,1-1-16 0,0 1 0 0,0-1-224 0,2 2-32 16,-3 2-16-16,1-2 0 0,-2 0-64 16,1 1-16-16,-1 1 0 0,1 0 0 0,-7-2 32 0,7 3 0 15,-2 2 0-15,0-1 0 0,-1 2 16 16,0 0 0-16,0 2 0 0,-2 0 0 0,0-1 64 0,0 2 16 16,2 1 0-16,-2 1 0 0,-2 1-128 0,1 1 0 15,0 1-16-15,0 0 0 0,-1 1-16 0,0 3 0 16,0 1 0-16,0 0 0 0,0 2-32 0,-1 1 0 0,0 2 0 0,0 1 0 15,0 0-128-15,-2 11 128 16,1-3-128-16,1-9 128 0,0 3-128 0,0 1 128 0,0 3-128 0,0 2 128 16,0 1-128-16,1 4 128 0,-1-1-128 0,-2 15 128 0,2-5-128 0,0-2 0 15,1-3 144-15,0 0-144 0,-1 1 128 0,1 2-128 16,-1-2 160-16,1 1-160 16,0 1 176-16,0-1-176 0,1 0 192 0,0-2-192 0,-1-1 192 0,1 1-192 31,0-1 192-31,0 1-192 0,1 0 176 0,-1-1-176 0,1 1 160 0,0-1-160 0,-1-4 128 0,1 2-128 15,2-2 0-15,-1-1 144 16,0 0-144-16,1-1 0 0,-1 2 144 0,1-2-144 16,-2 0 128-16,2 0-128 0,0 0 128 0,1-1-128 0,-1 0 176 0,1-1-48 31,-1 0 0-31,-1-1 0 0,1-2-128 0,1-2 192 0,-2 2-192 0,0-4 192 16,1-1-192-16,-2-2 128 0,0-1-128 0,-2-1 128 0,0-2-128 0,-1 0 192 15,0-2-192-15,0-2 192 0,0 0-192 0,0-1 128 16,-2 0-128-16,1-2 128 0,-1-2-128 0,1-1 192 15,-2 0-192-15,1-3 192 0,3-6-48 0,-5 8 0 0,-1-4 0 16,0 1 0-16,-2-3-16 16,1 0 0-16,-2-1 0 0,2-1 0 0,-1 0 16 0,0-1 0 15,1-1 0-15,-1-1 0 0,0-1-144 0,-1 1 0 16,0-1 0-16,-1-1 0 0,0-1-304 0,0-1-144 0,1 0-16 0,0 1-16 31,2 0-544-31,1 0-96 0,-2-2-32 0,5 0 0 0,1-1-2112 16,2 0-448-16</inkml:trace>
  <inkml:trace contextRef="#ctx0" brushRef="#br0" timeOffset="163476.13">13111 11056 28559 0,'0'0'1264'0,"-4"-6"272"0,4 6-1232 0,-2-8-304 16,2 8 0-16,0 0 0 0,1-6 768 0,-1 6 80 0,7-4 32 0,-2 1 0 0,1-1-240 0,1 2-32 16,1 0-16-16,3 1 0 15,1 0-384-15,1 1-80 0,0 0 0 0,0 2-128 16,0 0 128-16,0 2-128 0,1-1 0 0,-1 0 0 31,0 0-480-31,0 2-160 0,-1-2-16 0,0 2-16 0,-1 0-2096 0,-2-1-432 0,-2 1-64 0</inkml:trace>
  <inkml:trace contextRef="#ctx0" brushRef="#br0" timeOffset="163636.94">13176 11195 17391 0,'-12'3'768'15,"5"0"160"-15,-1-1-736 0,2 1-192 0,6-3 0 0,-7 4 0 0,-1 0 1648 0,8-4 288 16,-7 3 64-16,7-3 16 0,-6 3-784 0,6-3-144 0,0 0-48 0,0 0 0 16,0 0-560-16,0 0-112 15,5 7-32-15,-1-2 0 0,-4-5-16 0,9 5 0 16,2-3 0-16,2 0 0 0,1-1-64 0,2-1 0 15,0 0-16-15,3-1 0 16,2-1-608-16,1 0-112 0,1-1-32 0</inkml:trace>
  <inkml:trace contextRef="#ctx0" brushRef="#br0" timeOffset="164329.1">14455 10386 21599 0,'-2'-11'960'0,"2"11"192"0,0 0-928 0,0-5-224 16,0 0 0-16,0 5 0 0,0 0 1120 0,0 0 176 0,0 0 48 0,0 0 0 15,0 0-432-15,0 0-80 16,0 0 0-16,0 0-16 0,0 0-512 0,0 0-112 0,-1 9 0 0,0 1-16 0,-1 2 16 0,1 3 16 16,1-1 0-16,0 1 0 0,0 2-64 0,1 1-16 15,2 2 0-15,-1 1 0 0,-1 0 64 0,1 1 0 16,0-1 0-16,1 0 0 0,-1 0-192 0,0 0 0 16,0-4 0-1,3 6 128-15,-3-3-128 0,0-3 0 0,0-4 144 16,0-2-144-16,-2-2 160 0,0-9-32 0,0 0-128 15,0 0 192-15,0 0-32 0,0 0-16 0,0 0 0 0,0 0 0 0,0 0 192 0,0 0 48 16,0 0 0-16,-1-10 0 16,0 0 64-16,0-2 32 0,-1-3 0 0,1 0 0 0,1-3-80 0,0-1-16 15,0-2 0-15,0 4 0 0,0-3-80 0,1-2-32 32,1-2 0-32,0 0 0 0,2-1-80 0,-1-1 0 0,0 1-16 0,0 1 0 0,2 1-48 0,-1 0-128 15,2 1 192-15,-1 1-64 0,2 1-128 0,1 2 0 0,0 3 0 0,0 2 128 16,2 2-128-16,1 1 0 0,0 1 0 0,0 3 0 15,1 1 0-15,0 2 0 0,0 1 0 0,0-1 0 16,0 5 0-16,1 1 0 0,-2 0-144 0,0 2 144 0,-2-1-320 0,1 3-16 16,-3-1 0-16,0 2 0 31,-2 1-688-31,-1 1-128 0,0-1-16 0,-2 4-16 0,-3 1-1760 0,-1 2-368 0</inkml:trace>
  <inkml:trace contextRef="#ctx0" brushRef="#br0" timeOffset="164504.18">14552 10483 2751 0,'0'0'128'0,"-5"-1"16"0,0-1-144 0,5 2 0 16,-6-1 0-16,6 1 0 0,-5-1 5040 0,5 1 976 15,0 0 192-15,0 0 32 0,0 0-4064 0,0 0-800 16,0 0-160-16,0 0-48 0,0 0-592 0,0 0-112 16,0 0-16-16,8 4-16 0,0 0-64 0,2 1-16 15,0-1 0-15,2 0 0 0,0-1-352 0,2 0 0 0,0-1 0 0,2 1-128 31,3-1-960-31,0-1-176 0,-1-1-32 0,1 0-7424 16,0 0-1488-16</inkml:trace>
  <inkml:trace contextRef="#ctx0" brushRef="#br0" timeOffset="164730.57">14942 10470 8287 0,'0'0'736'0,"0"0"-592"0,0 0-144 0,0 0 0 0,6-3 2960 16,-6 3 560-16,0 0 128 0,0 0 0 0,0 0-1344 15,0 0-256-15,0 0-64 0,0 0-16 16,6 0-576-16,-6 0-112 0,0 0-32 0,6 4 0 15,-2 2-352-15,0 1-80 0,-2 2-16 0,0 1 0 16,-1 2-304-16,0 1-64 0,-2 2-16 0,0 0 0 0,0 0-144 16,0 0-16-16,-4-1-16 0,3 1 0 0,0 1-240 0,0-2 144 15,1-1-144-15,0 0 128 0,-2 0-128 0,2-1 0 16,0-1 0-16,2-1 0 16,-1-2-512-16,1 0-144 0,0-1-32 0,-1-7 0 15,4 6-1744-15,-4-6-368 0,0 0-64 0,9 4-10272 0</inkml:trace>
  <inkml:trace contextRef="#ctx0" brushRef="#br0" timeOffset="165480.91">14682 11292 11967 0,'-8'-11'528'0,"5"6"112"0,-2 1-512 0,0-1-128 15,-1 1 0-15,1 1 0 0,-1 1 3712 0,6 2 720 16,-6 0 144-16,0 2 32 0,-1 1-3360 0,1 1-672 0,-1 3-128 0,1 2-16 0,0 3-432 0,2 1 0 31,-2 1 0-31,2 2 0 0,-1 1 0 0,2 4 0 0,0 0 0 0,1 0 0 16,-3-1 0-16,3 0 0 15,1 0 0-15,0-2 0 0,0 2 0 0,1-3 128 0,0-2-128 0,0-2 0 16,0-1 144-16,0-2-144 16,1-1 160-16,0-1-160 0,-1-8 192 0,0 0-48 15,0 0-16-15,0 0 0 0,0 0 160 0,0 0 32 0,0 0 0 0,0 0 0 16,0 0 272-16,0 0 64 0,1-6 16 0,0-2 0 0,0-1-224 16,0-4-64-1,0-1 0-15,2-1 0 0,-1-2-64 0,1-1-32 0,-1-3 0 0,2-1 0 0,-1-1-96 16,1 1-32-16,0 0 0 0,0 0 0 0,2 0 16 0,-1 2 0 0,1 2 0 0,0 2 0 15,0-1-176-15,1 3 192 16,2 0-192-16,1 1 192 0,0 4-192 16,0 0 0-16,0 2 0 0,1 2 0 15,-1 0 0-15,1 2-144 0,0 1 144 0,1 2 0 0,1 0-160 0,-1 2 160 0,-1 0-128 16,-1 3 128 0,-1 0-640-16,-2 3-64 0,-1 1 0 0,-1 0 0 15,0 2-880-15,-2 2-176 0,-2 0-32 0,0 5-12160 0</inkml:trace>
  <inkml:trace contextRef="#ctx0" brushRef="#br0" timeOffset="165649.29">14619 11474 20271 0,'0'0'1792'0,"0"0"-1424"16,-6-2-368-16,2 0 0 0,0 0 1488 0,4 2 240 16,0 0 32-16,0 0 16 0,0 0-576 0,0 0-112 15,0 0-32-15,0 0 0 0,0 0-592 0,6 0-112 16,2 0-32-16,3 0 0 0,1 0-144 0,2 1-48 0,2 0 0 0,0 0 0 31,3 0-480-31,-3 1-96 0,3 0-32 0,-2 1 0 16,-1-1-2368-16,-2 0-480 0</inkml:trace>
  <inkml:trace contextRef="#ctx0" brushRef="#br0" timeOffset="166012.51">14864 11692 4607 0,'0'0'192'0,"0"0"64"0,-1-5-256 0,0-2 0 15,0 0 0-15,1 2 0 0,0-1 5712 0,0 6 1104 16,0 0 224-16,5-4 32 0,2 1-5152 0,0 0-1024 16,-1 1-192-16,1 1-64 15,-7 1-352-15,7 2-80 0,1 2-16 0,-1-1 0 0,-2 0-192 16,1 2 0-16,-2 0 128 0,-1 1-128 0,-3-6 128 15,0 6-128-15,0 1 176 0,-2-1-176 0,-1 1 256 0,0 1-48 16,-2-1-16-16,1 1 0 0,-1 1 192 0,1-2 16 0,0-2 16 16,-1 1 0-16,1-2 320 0,4-4 64 0,-5 3 16 15,5-3 0-15,0 0-176 0,0 0-48 16,0 0 0-16,0 0 0 0,0 0-272 0,0 0-48 0,6 4-16 0,2-2 0 16,-1 0-96-16,4-2-32 0,1 0 0 15,2-1 0-15,1 0-128 0,0 0 0 0,1 1-160 0,-1 0 160 31,1 1-928-31,-1 0-96 0,0 1 0 0,1 0-16 16,-1 0-2640-16,1 1-528 0</inkml:trace>
  <inkml:trace contextRef="#ctx0" brushRef="#br0" timeOffset="166625.44">14663 12358 21023 0,'-1'-17'928'0,"3"7"192"0,1-1-896 0,1 0-224 16,-4 0 0-16,0 1 0 0,0 0 1504 0,0 3 256 15,1-1 48-15,-1 1 16 0,0 7-544 0,0 0-96 16,0 0-32-16,0 0 0 0,0 0-352 0,0 0-80 16,0 0-16-16,0 0 0 0,0 0-512 0,-4 12-192 0,1 1 0 0,0 1 144 15,1 2-144-15,0 2 0 16,1 1 0-16,0-1 0 0,-1 1 0 0,1 0 0 0,-1-1 0 0,0 1 0 15,-1 0 0-15,2-2 128 16,0 1-128-16,0-3 0 0,1 0 0 0,0-2 128 0,0 0-128 0,0-2 0 0,0-1 0 0,0-10 0 16,0 0 0-16,-1 9 0 15,1-9 160-15,0 0-160 16,0 0 192-16,0 0-192 0,0 0 304 0,0 0-48 0,0 0-16 0,0 0 0 16,0 0 144-16,0-10 16 0,-1 0 16 15,1-1 0-15,0-3-144 0,0-2-16 0,0 1-16 0,1-3 0 0,1-1-48 0,0-3-16 16,1-2 0-16,-1 1 0 0,1-1 16 0,1 0 16 15,1-1 0-15,0 2 0 0,1 2 32 0,0 1 0 16,0 2 0-16,2 2 0 0,0 0-240 0,1 4 128 0,-1 1-128 16,2 0 0-1,2 2 0-15,1 4 0 0,1 1 0 0,-5 1 0 0,2 1 0 16,1 1-192-16,-1 1 192 0,6 1-160 16,-2 1-304-16,-2 2-64 0,0 0-16 0,-4 3 0 15,0-2-720-15,0 4-144 0,1 1-16 0,-2 1-16 16,-2-1-1728-16,0 0-352 0,-2 4-64 0,-3 0-7536 0</inkml:trace>
  <inkml:trace contextRef="#ctx0" brushRef="#br0" timeOffset="166800.03">14691 12495 23039 0,'0'0'1024'0,"0"0"192"0,-5-3-960 0,5 3-256 16,0 0 0-16,0 0 0 0,0 0 1232 0,0 0 208 0,0 0 32 0,11-5 16 15,1 1-1040-15,1 1-192 16,3 0-64-16,2 2 0 0,2 0-192 0,-6 1 0 0,1 0-144 0,-1 1-8432 31,0 0-1696-31</inkml:trace>
  <inkml:trace contextRef="#ctx0" brushRef="#br0" timeOffset="167244.6">15026 12497 25055 0,'0'0'1104'0,"0"0"240"0,0 0-1088 0,0 0-256 16,6-3 0-16,0 0 0 15,-6 3 976-15,8-3 144 0,0 2 32 0,1 1 0 0,0 0-496 0,1 1-80 16,1 2-32-16,0-1 0 0,0 1-160 0,0 0-48 16,-1 2 0-16,-1-1 0 0,-2 1-144 0,0 0-48 15,0 1 0-15,-5 0 0 0,0 1 0 0,-2 1 0 16,-1-1 0-16,-2 2 0 0,-2-1 32 0,1-1 0 15,-2 2 0-15,0 0 0 0,-1-1-48 0,-1-1-128 16,1 1 192-16,-1-1-64 0,2-1-128 0,1 0 160 16,-3-2-160-16,3 1 160 0,0-1-32 0,5-4-128 15,0 0 192-15,0 0-64 0,0 0 32 0,0 0 0 0,0 0 0 0,0 0 0 16,0 0 160-16,0 9 16 16,0-9 16-16,0 0 0 0,7 6 32 0,1-1 0 15,-1-2 0-15,2 0 0 0,1 2-224 0,1 0-32 16,0 0-128-16,0-1 192 0,-1 1-192 0,0-1 128 0,1 0-128 0,0 2 0 15,0-1 160-15,-1 2-160 0,0-2 160 16,-5 1-160-16,-5-6 208 0,6 8-48 0,-2-1-16 0,-1 0 0 16,-3-7 0-16,-2 8 0 0,2-8 0 15,-6 7 0-15,-3-1 96 0,-1-1 16 0,-2 1 0 0,-1-2 0 16,-2-2-96-16,0 1-16 0,-3-2 0 0,2-1 0 16,-3 0-144-16,1-1-144 0,2 0 144 15,2-2-208-15,-1 1-304 0,3-1-48 0,1 0-16 0,2-2 0 31,1 0-1504-31,1-1-304 0,2 0-64 0</inkml:trace>
  <inkml:trace contextRef="#ctx0" brushRef="#br0" timeOffset="168109.07">15432 10238 15663 0,'0'0'1392'0,"0"0"-1120"16,2-6-272-16,-2 6 0 0,1-5 1216 0,-1 5 192 0,0 0 48 0,0 0 0 15,0 0-1280-15,4-3-176 0,-4 3-192 0,6-4 32 0,-6 4 400 0,5-3 80 32,1 1 0-32,-1 0 16 0,-5 2 368 0,7-3 64 0,0 0 0 15,-1 1 16-15,1 1-32 0,1 0-16 0,-3 0 0 0,2 1 0 16,-1 0-160-16,1 1-48 0,-1 0 0 0,2 1 0 0,1 0-64 0,0 0-16 16,1 2 0-16,-3 0 0 0,3 0 0 0,0 2-16 15,-1-1 0-15,0 2 0 0,-2 0-176 0,1-1-48 16,-1 2 0-16,-2 1 0 0,0 0-64 0,-1 2-16 15,0 1 0-15,0 1 0 0,-1 0 64 0,0 2 0 16,1 2 0-16,-2 1 0 0,-2 0 48 0,2 2 16 16,-2 1 0-16,1 1 0 0,0 1-64 0,0 0-16 15,0 2 0-15,-1 1 0 0,0-2 0 0,-1 2 0 16,0 2 0-16,0-1 0 0,0 1-32 0,1 2 0 16,-3 1 0-16,1 2 0 0,-1 2-144 0,2 0 128 15,-1 1-128-15,2 0 128 0,-2 2-128 0,0 0 0 16,-2 1 0-16,1-1 128 0,0 0-128 0,-1 2 0 0,1 2 0 15,0 2 0-15,0-1 0 0,0 1 128 16,2 0-128-16,0 0 0 0,1-1 0 0,0-1 0 16,0 0 0-16,0 0 0 0,1 4 0 0,1-2 0 0,2 0 128 0,-3 2-128 15,1-1 0-15,0 0 0 0,0-1 0 0,1 16 128 16,-1-9-128-16,1-1 0 0,0-1 0 0,1-3 0 16,-1-2 0-16,0 1 128 0,2-1-128 0,0-1 0 15,0-2 128-15,-1-3-128 0,0 1 0 0,1-2 128 16,-1 0-128-16,1 0 0 0,-2-1 144 0,0 0-144 15,-1-3 128-15,0-3-128 0,-2 1 128 0,0-2-128 16,-2-2 144-16,1 0-144 0,-1-2 192 0,-1-2-192 0,-2-1 192 16,0-1-64-16,-2-2 0 0,1-3-128 0,-2 0 192 0,0-2-192 15,1-1 192-15,-2-1-192 0,-2 0 192 0,0-2-192 16,-1 0 192-16,-1-1-192 0,-2-3 0 16,0 1-352-16,-1-3 48 0,1 0 16 15,-1-2-1824-15,-1-2-352 0,-1-1-80 0,0-1-12048 0</inkml:trace>
  <inkml:trace contextRef="#ctx0" brushRef="#br0" timeOffset="169178.12">14102 10307 12895 0,'0'0'576'0,"-2"-6"112"0,-1-1-560 0,1 0-128 0,0 2 0 0,-1 2 0 0,3 3 1680 0,-6-4 304 16,1 1 64-16,-1 0 16 15,0-1-1520-15,-1 1-304 0,0 1-64 0,0 1-16 0,-2 0 96 0,0 0 32 16,0 1 0-16,1 0 0 0,0 0 32 0,0 0 16 16,0 0 0-16,1 1 0 15,-1 0-48-15,0 0-16 0,1 0 0 0,-1 1 0 0,-1 0-272 0,1 1 128 16,1-1-128-16,-1 2 0 0,-2-1 128 0,0 1-128 16,0 0 0-16,2 1 0 0,-1-3 192 0,1 2-192 15,0 2 192-15,2-1-192 0,0 1 368 0,1 0-48 0,0 1 0 0,2-1 0 0,0 0 48 16,1 1 0-16,0 0 0 15,1 1 0-15,0 0 16 0,0 0 16 0,1 2 0 0,0 0 0 16,1 1-112-16,0-1-32 0,0 0 0 0,2 1 0 16,-1 0-48-16,0 1-16 15,0 0 0-15,0 3 0 0,3-1-16 0,-3 2-16 0,0 1 0 16,2 0 0-16,-3 0 0 0,1 1 0 0,0 0 0 0,0 2 0 16,0 0 32-16,1 2 16 0,-1-1 0 0,0 1 0 15,0 1-64-15,0 2-16 16,0 2 0-16,0-1 0 0,0 0 0 0,2 2 0 0,-1 0 0 0,0 1 0 15,-1 0-128-15,0 1 128 0,2 1-128 16,-2 0 128-16,0 0-128 0,0 1 128 0,-1 0-128 16,1 0 128-16,1-1-128 0,-1 2 128 0,0 0-128 0,0 2 128 15,0-1-128-15,1 0 0 0,0 1 0 0,-1 0 0 0,1-1 0 0,1 0 128 16,-2-1-128-16,1 0 0 0,-1 0 0 16,1 1 0-16,-1 1 0 0,0-1 0 0,0-1 0 0,0 2 0 15,0-2 128 1,-1 0-128-16,0 0 0 0,0 2 0 0,0-3 0 0,0-1 128 0,-1-2-128 0,0 1 0 15,0 0 144-15,-1 0-144 0,0 0 0 0,0 0 144 16,0-1-144-16,0-1 0 0,-1 3 0 0,0-1 0 16,0-1 0-16,0 0 0 0,0 0 0 0,1 0 0 15,-1 0 0-15,1 0 0 0,0-2 128 0,0 1-128 16,0-1 0-16,1 1 0 0,0-1 128 0,0-1-128 16,0-1 0-16,1-2 0 0,0-1 128 0,1 0-128 15,1-1 0-15,-1 0 0 0,-1-2 0 0,1 0 0 16,1 0 128-16,-1-3-128 0,0 1 0 0,0-2 0 15,0-1 0-15,1 1 0 0,1-2 144 0,-1-1-144 16,0-1 0-16,2 0 144 0,0-1-144 0,-1 1 0 0,0-2 144 0,0-2-144 16,0 1 128-16,-1 0-128 15,1-3 160-15,1 2-160 0,-1-2 272 0,2 2-32 16,0 0-16-16,1-2 0 0,-7-5-64 0,6 5-16 0,2-1 0 0,0 0 0 16,-2 0-144-16,3-2 128 0,0-2-128 0,1 1 128 15,0-1 0-15,1-1-128 0,0-1 192 16,0-2-64-16,1 1-128 0,0-1 0 15,0-1 0-15,1 1 0 0,1-2-176 0,-2 1-16 0,1-1 0 0,6-1 0 32,-2-1-560-32,0 1-112 0,-3 2-32 0,0-1 0 0,-1 2-1840 15,1 0-368-15,-1 0-80 0,-3 1-16 0</inkml:trace>
  <inkml:trace contextRef="#ctx0" brushRef="#br0" timeOffset="169882.6">16181 11233 26543 0,'-8'-6'1168'0,"8"6"256"0,0 0-1136 0,-2-6-288 16,-1 2 0 0,3 4 0-16,0 0 832 0,0 0 128 15,0 0 0-15,0 0 16 0,0 0-368 0,0 0-80 0,5-2-16 0,2-1 0 16,-1 2-256-16,2 1-48 0,1 0-16 0,0 1 0 16,-1 2-192-16,2-1 128 0,0 0-128 15,9 5-320 1,-10-4-144-16,0 0-48 0,-1 1 0 0,-1-1-1952 0,0 0-400 0,-7-3-80 0,0 0-7840 0</inkml:trace>
  <inkml:trace contextRef="#ctx0" brushRef="#br0" timeOffset="170065.36">16158 11361 15663 0,'0'0'688'0,"-6"0"144"0,1 1-656 0,-1-1-176 0,1 0 0 16,5 0 0-1,-6 1 2688-15,6-1 512 0,0 0 112 0,0 0 16 16,0 0-1920-16,0 0-368 0,0 0-80 0,0 0 0 0,0 0-368 15,4 6-64-15,1-2-16 0,3-1 0 16,1 1-128-16,0 0-16 0,2-2-16 0,2 0 0 16,-1 0-160-16,0-1-16 0,1 0-16 0,0-1 0 15,-1 0-160-15,1 0-272 0,2 0 64 0,-1 1 16 16,-1-2-1680-16,-1 0-336 0,0 0-64 0</inkml:trace>
  <inkml:trace contextRef="#ctx0" brushRef="#br0" timeOffset="171234.36">17424 10281 6447 0,'0'0'272'0,"0"0"80"0,0 0-352 0,0 0 0 15,0 0 0-15,-1-6 0 0,1 0 1600 0,-1 0 240 0,-2 1 48 0,3 5 16 16,-2-7-496-16,0 2-80 16,1-1-32-16,1 6 0 0,-3-4-224 0,0-2-48 15,-1 1-16-15,0 0 0 0,-1 2-320 0,1 0-64 0,-3-1-16 0,1 2 0 16,-1 1-288-16,-1 0-64 0,0 0-16 15,0 0 0-15,0 0-240 0,0 0 176 0,0-1-176 0,1 1 160 0,-2 0 32 0,2 1 16 16,-1 0 0-16,1 0 0 0,0 0 144 0,0 1 32 16,1-1 0-16,1 4 0 0,-1-1-16 15,1 0 0-15,1 1 0 0,-1-1 0 16,0 0-112-16,0 0 0 0,1 2-16 0,-1-1 0 16,5-4 16-16,-3 6 0 0,-2-1 0 0,0 1 0 15,1-1-16-15,1 2 0 0,0-1 0 0,1 2 0 0,0 1-48 16,0 1 0-1,1 0 0-15,1 1 0 0,-3 0 16 0,2 0 0 0,1-1 0 0,-2 2 0 0,2 0-16 16,0 1-16-16,0 1 0 0,0 1 0 0,-1-1-48 0,1 0 0 0,-1 2 0 0,1 0 0 16,0 3 0-1,0 0-128-15,0-1 192 0,1 2-64 0,0 0-128 0,1 0 160 0,-1 1-160 16,2 1 160-16,-1 0-160 0,0 0 128 0,1 1-128 0,1 0 128 16,-2 0 0-16,0 0-128 15,0 1 192-15,0 0-64 16,2 1-128-16,-2 0 128 0,0 1-128 0,-1 2 128 0,0 0-128 0,0 0 0 0,1-1 0 15,-1 2 128-15,-1 0-128 0,0 0 0 0,0 0 0 0,0-1 0 16,0 1 128-16,0 1-128 0,0-1 128 0,0 1-128 16,0 0 0-16,0 1 0 15,-1-1 128-15,-1 2-128 0,1 0 0 0,0 0 0 0,0 0 0 0,1 0 128 0,-2 0-128 0,1 0 0 16,0 0 0-16,-1 0 0 0,-1-2 0 0,1 2 128 16,0-2-128-16,-1 13 0 0,-1-4 0 0,1-2 0 15,1-3 0-15,0 0 0 0,-2-1 0 0,2-1 0 16,0-2 128-16,-1 0-128 0,-1 2 0 15,1-1 0 1,0-2 0-16,1-1 128 0,-2 2-128 0,2-1 0 0,0-2 0 0,0 1 0 0,1 0 0 0,-1 0 128 31,1-3-128-31,1 1 0 0,0 2 0 0,0-2 0 0,0-2 128 0,1 2-128 0,2-2 0 0,-1 1 0 0,-1-3 0 0,1 0 128 16,0 0-128-16,1-2 0 16,-1-1 144-1,0-3-144-15,1 0 192 0,1-1-48 0,-1 0 0 0,0-1 0 16,0-2 128-16,2 0 32 0,-1-1 0 0,3 1 0 15,-1-2-16-15,2-1 0 0,0-3 0 0,1 1 0 16,-1-1-128-16,1 0-32 0,0-1 0 0,0-1 0 0,0-1-128 16,1 0 0-16,-1 1 144 0,2-1-144 0,0-1 0 0,2 0 144 15,-1-1-144-15,0 1 0 0,1-1 0 0,2 0 0 0,2-1 0 16,0-1 0 0,-1-2-352-16,0 1-80 15,0 0-16-15,0-1 0 0,2-1-1504 0,-1 2-304 0,-1-1-64 0,0-4-12368 16</inkml:trace>
  <inkml:trace contextRef="#ctx0" brushRef="#br0" timeOffset="171914.56">17679 10480 23551 0,'0'0'1040'0,"0"0"224"0,0 0-1008 0,0 0-256 0,0 0 0 0,0 0 0 16,0 0 1248-16,0 0 208 16,0 0 32-16,0 0 16 0,4-5-448 0,2 2-96 15,2 0 0-15,-1 1-16 0,3 1-336 0,1 1-64 0,0 0-16 0,2 1 0 0,-3 0-384 0,2 0-144 16,2 0 0-16,0 1 144 0,0 0-144 0,2-1-256 15,-2 1 64-15,1-1 16 16,1 0-1840-16,0-1-368 0,1-1-80 0,6-2-10080 0</inkml:trace>
  <inkml:trace contextRef="#ctx0" brushRef="#br0" timeOffset="172370.66">18173 10312 3679 0,'0'0'160'0,"0"0"32"0,0 0-192 0,2-5 0 0,-2 5 0 0,3-5 0 15,-3 5 4176-15,0 0 800 16,4-6 144-16,-4 6 48 0,0 0-2848 0,0 0-560 16,0 0-112-16,0 0-32 0,0 0-704 0,0 0-144 0,0 0-16 0,3 7-16 15,0-1-288-15,0 3-64 16,-2 2-16-16,0 1 0 0,0 1-176 0,-1 2-48 0,0 1 0 0,0 2 0 16,0-1-16-16,0 2 0 0,0 2 0 0,0-1 0 15,0 0-128-15,1-2 0 0,0 0 144 0,1-2-144 16,-1 2 0-16,2-3 128 15,-1 0-128-15,0-2 0 0,1-2 0 0,-1-1 144 0,1-1-144 0,-1-2 0 16,-2-7 192-16,3 6-192 0,-3-6 192 16,0 0-192-16,0 0 208 0,0 0-64 0,0 0-16 0,0 0 0 15,0 0 64-15,0 0 16 16,5-5 0-16,-2-1 0 0,-1-2-80 0,-1-1-128 0,-1-2 176 16,-1-1-176-16,0-1 192 0,0-2-192 0,0-4 192 0,0-1-192 15,1-1 208-15,0 0-64 0,0-2-16 16,1 0 0-16,1-2 112 0,0 1 16 0,1-2 0 0,1 2 0 15,0 1-64-15,2 1 0 0,0 1 0 0,2 1 0 0,0 1-192 16,0 1 176-16,0 4-176 0,2 2 160 0,1 1-160 16,-1 2 0-16,0 2-160 0,0 2 160 0,0 1-176 15,0 3 176-15,-1 1-192 0,1 1 192 0,0 0-160 0,-1 3 160 16,0 1-128-16,0 2 128 16,-2-1-704-16,1 2-48 0,-2 1-16 0,-2 1 0 15,0 1-1792-15,-1 0-352 0,-3 0-80 0</inkml:trace>
  <inkml:trace contextRef="#ctx0" brushRef="#br0" timeOffset="172547.47">18217 10429 21935 0,'0'0'960'0,"0"0"224"0,0 0-944 16,0 0-240-16,0 0 0 0,0 0 0 0,0 0 1152 0,0 0 192 15,0 0 48-15,0 0 0 0,0 0-432 0,0 0-96 16,7 0-16-16,1 0 0 0,4 0-336 0,1 1-64 0,2-1 0 0,0 0-16 0,2 1-304 15,-1-1-128 1,1 0 128-16,0 2-128 0,2-1-208 0,-2-1-128 16,0 0-32-16,1 1 0 15,-3 0-1888-15,0-1-384 0,-2 0-80 0</inkml:trace>
  <inkml:trace contextRef="#ctx0" brushRef="#br0" timeOffset="172753.44">18623 10437 3679 0,'0'0'320'0,"0"0"-320"0,0 0 0 0,0 0 0 0,0 0 3328 0,0 0 576 0,0 0 128 0,-6 5 32 16,2 0-2144-16,0-1-448 0,0 1-64 0,0 1-32 15,1 2-624-15,-1 1-128 0,1 1-32 0,1 2 0 0,2 0-64 16,-1 1-16-16,0 0 0 0,-1 0 0 0,1 1-176 0,1-1-32 16,0 0-16-16,1 0 0 0,-1 0-160 15,2 1-128-15,-1 0 144 0,0-2-144 16,0-2 0-16,1-1 0 0,0-2 0 0,-1 0 0 15,-1-7-2432-15,3 7-416 0,-3-7-96 0</inkml:trace>
  <inkml:trace contextRef="#ctx0" brushRef="#br0" timeOffset="173217.13">18650 10602 13823 0,'0'0'1216'0,"-2"-7"-960"0,1 0-256 0,0-1 0 15,0-1 1936-15,0 0 352 16,0 2 64-16,1-1 16 0,0 0-512 0,1 2-112 15,0 0-16-15,-1 6 0 0,3-4-592 0,-3 4-128 16,6-5-32-16,0 2 0 0,1 1-464 0,1 1-80 0,-1 1-32 0,2 1 0 16,-1 1-176-16,-1 1-32 0,1 1-16 15,-1-1 0-15,-1 0-176 0,-6-3 160 16,0 0-160-16,5 7 160 0,-2-1-160 0,-2 1 0 16,-1 0 144-16,-2-1-144 0,-1 2 128 0,-1-1-128 15,-1-2 160-15,-1 2-160 0,0-2 128 0,-1 1-128 16,-2-1 0-16,3 1 144 0,-1-3-144 0,1 1 192 0,-1 0-192 0,1-1 192 15,1-1 96-15,-1 0 32 0,6-2 0 0,0 0 0 0,-4 1-32 16,4-1 0-16,0 0 0 0,0 0 0 0,0 0-160 0,0 0-128 16,0 0 192-16,0 0-192 0,0 0 0 15,0 0 0-15,7 7 0 0,-1 0 0 0,1-1 0 16,1 1 0-16,-2-1 0 0,1 1 0 0,-1-1 0 16,0 0 0-16,-1 1 0 0,1-1 0 0,-2 1 0 15,0 0 0-15,-4-7 0 0,1 7 0 0,-1 1 0 16,-1-1 0-16,-2-2 0 0,0-1 0 15,-1 1 0-15,-2-2 0 0,1 0 128 0,-2 1-128 0,-1-1 128 0,0-1-128 16,-1-1 192-16,-1 0-192 0,0 1 224 0,0-1-64 16,0-1-16-16,0-1 0 0,-1-2-144 0,-1 1 128 15,1 0-128-15,1 0 128 0,1 0-128 0,2-1 0 0,0 2 0 0,2 0 0 32,-1 0-400-32,0 0-112 0,6 1-32 0,-5-2 0 15,5 2-2416-15,-4-2-496 0</inkml:trace>
  <inkml:trace contextRef="#ctx0" brushRef="#br0" timeOffset="173817.4">18279 10241 11807 0,'0'0'512'15,"0"0"128"-15,0 0-512 0,0 0-128 0,0 0 0 0,0 0 0 0,0 0 1024 0,0 0 176 16,0 0 32-16,0 0 16 0,0 0-32 0,1-5-16 16,-1 5 0-16,1-6 0 0,-1 6-48 0,2-4 0 15,-1-3 0-15,2 3 0 0,2-1-288 0,-1 2-64 16,-4 3-16-16,6-4 0 0,0-1-80 0,2 2-32 16,0 1 0-16,-1 0 0 0,2 0-160 0,0 1-16 15,0-1-16-15,0 1 0 0,0 1-240 0,0 0-48 0,-1 1-16 16,1 1 0-16,0 1-176 0,-2 0 160 15,0 0-160-15,-1 3 160 0,1 0-160 0,0 2 0 0,-3 1 0 0,0 0 128 0,0-1-128 16,-1 1 0-16,0 1 0 16,0 1 128-16,-1-1-128 0,-1 2 0 0,0 1 144 15,-1 0-144-15,0 1 0 0,0-2 0 0,0 0 0 0,0-1 128 0,-1 1-128 16,0-2 0-16,0-1 0 0,0-2 128 0,-2 0 0 16,1-2 0-16,-1 1 0 0,-2-1 0 15,0 0 64-15,-1-1 0 0,-1 1 16 0,-1-2 0 16,-1-1-80-16,0 1-128 0,1 0 176 0,-2-1-176 0,0-1 192 15,-1-1-192-15,0 0 192 16,0-1-192-16,-1 0 144 0,1 0-144 0,0 0 0 0,1-1 144 16,0 1-144-16,1 0 0 0,1 0 0 0,2-1 128 15,0 2-128-15,6 0-272 0,0 0 64 0,0 0 16 32,0 0-2032-32,0 0-400 0</inkml:trace>
  <inkml:trace contextRef="#ctx0" brushRef="#br0" timeOffset="175654.04">17876 11393 4607 0,'0'0'192'0,"0"0"64"0,0 0-256 0,3-5 0 0,1 0 0 0,-1-1 0 16,0 2 2096-16,0 0 368 0,-3 4 80 0,5-5 16 0,-5 5-1056 0,3-4-208 16,0-1-32-16,-3 5-16 15,4-4-240-15,-4 4-48 0,0 0-16 0,0 0 0 0,0 0-48 0,0 0 0 16,0 0 0-16,0 0 0 15,0 0-128-15,-6-1-16 0,-1 2-16 0,-1 2 0 0,0 2-416 0,-3 1-64 16,1 2-32-16,0 2 0 0,0 1-64 0,2 1-16 0,-1 2 0 16,1 2 0-16,0-1-144 0,2 2 0 15,0-1 0-15,2 1-176 0,1-2 176 0,0 0 0 0,1 1 0 0,2-2 0 16,1-1 0-16,2 1 144 0,0-2-16 0,1-2-128 31,2-1 320-31,1 0-64 0,2-1 0 0,2-1 0 0,2-2 192 0,2-1 16 0,-1 0 16 0,0-2 0 16,2-1-224-16,-1-1-32 0,1-2-16 0,-1 0 0 0,0-2 32 0,0 0 0 15,-3-2 0 1,0 0 0-16,-1-1 64 0,-1-2 16 16,-1 0 0-16,-2-4 0 0,0-1 128 0,-1-1 16 0,-1-2 16 0,-1 1 0 0,0-2 0 0,-3 1 0 15,-1-2 0-15,-1 0 0 16,-2 0-224-16,0 2-32 16,0 0-16-16,-2 3 0 0,-1 1-208 0,-1 2 144 15,1 2-144-15,-2 2 128 0,-2 2-128 0,-1 1 0 0,-1 1 0 0,0 2-176 16,0 1-160-16,0 1-48 15,-1 2 0-15,1 0 0 16,2 0-320-16,-2 2-80 0,2 0-16 0,1 2 0 0,0 1-528 16,1 2-96-16,0 0-32 0,2 1-7872 0,1 1-1568 0</inkml:trace>
  <inkml:trace contextRef="#ctx0" brushRef="#br0" timeOffset="176387.77">17803 11453 2751 0,'0'0'256'0,"0"0"-256"0,0 0 0 0,0 0 0 0,0 0 2656 0,0 0 480 16,0-4 112-16,0 4 16 0,0 0-1440 0,0 0-288 15,-1-4-48-15,1 4-16 0,0 0-176 0,0 0-32 16,-2-6-16-16,2 6 0 0,0 0-272 0,0 0-48 0,-4 3-16 16,-1 2 0-16,1 0-368 0,1 3-80 0,-1 0-16 0,1 2 0 15,0 2-112-15,-1 1-16 16,1 1-16-16,1 3 0 0,0-1-112 0,-1 3-32 15,1 0 0-15,1 0 0 0,1 2-160 0,0 0 192 16,0-1-192-16,2 0 192 0,1 0-192 0,-1-2 128 0,1 0-128 16,1 5 128-16,1-4-128 0,-1-3 0 15,1-3 144-15,-1-1-144 0,0-3 176 0,-4-9-48 0,5 9 0 0,-1-2 0 16,-4-7 16-16,0 0 0 16,0 0 0-16,0 0 0 0,0 0-144 0,0 0 160 0,0 0-160 15,0 0 160-15,0 0-448 0,0 0-96 0,0 0 0 0,0 0-16 31,0 0-912-31,0 0-176 0,2-7-48 0,1-1-10896 0</inkml:trace>
  <inkml:trace contextRef="#ctx0" brushRef="#br0" timeOffset="176790.14">17828 11472 10127 0,'-10'-8'448'0,"7"5"96"0,1 2-544 0,2 1 0 15,-5 3 0-15,0 1 0 0,1 0 1744 0,1 3 240 16,-3-2 64-16,3 4 0 0,0 0-1360 0,-1 2-272 15,1-3-48-15,-1 5-16 0,0-1-352 0,2 2 0 16,0 0 0-16,1 1 0 0,1-1 0 0,-1 0 0 16,1 3 0-16,1-1-5600 0,1 0-1040 0</inkml:trace>
  <inkml:trace contextRef="#ctx0" brushRef="#br0" timeOffset="178271.87">17918 12372 13823 0,'0'0'608'0,"0"0"128"0,0 0-592 0,0 0-144 0,1-6 0 0,1 1 0 0,-1 0 1520 15,0-1 272-15,0-1 48 0,-1 2 16 0,0-1-288 0,0 1-48 16,0-1-16-16,0 6 0 0,0 0-288 0,0-5-64 16,0 0-16-16,0 5 0 0,0 0-256 0,0 0-48 15,0 0-16-15,0 0 0 0,0 0-368 0,-2 7-64 16,0 1 0-16,0 2-16 0,0 2-368 0,0 1 144 15,-1 2-144-15,2 1 0 0,0 0 0 0,1 3 0 16,0 0 0-16,1 7 0 16,-1-2 0-16,2-1 0 0,0-2 0 0,2-1 0 0,-1-2 0 0,0-2 0 15,1 1 0-15,-1-2 0 0,0-2 0 0,1-1 0 16,-1-2 0-16,1-2 0 0,-4-8 224 0,4 8-64 16,-4-8-16-16,0 0 0 0,0 0-144 0,4 6 0 0,-4-6 0 0,0 0 0 15,0 0 0-15,0 0 192 16,0 0-192-16,0 0 192 0,0 0-192 0,0 0 160 0,0 0-160 0,-2-8 160 15,-2 1-160-15,2-2 0 16,-1 0 0-16,0 0 0 0,-2 1 0 0,2 0 0 0,0-1 0 16,0 1 0-16,1 1-144 0,0 0 144 0,2 7 0 15,-4-7 0-15,1 0 0 0,0 1-128 16,3 6 128-16,-3-7 0 0,0 1 0 0,3 6 0 0,-3-8 0 0,3 8 0 16,-2-6 0-16,2 6 0 0,-3-7-128 0,3 7 128 15,0 0 0-15,-1-8 0 16,0 1 0-16,0 0 0 0,-1 1 0 0,1-1 0 0,-1 0 0 0,1 0 0 15,1-1 0-15,-1-1 0 0,0-1 0 0,1 0 0 0,2 0 144 16,0-1-16-16,0-1 0 0,2 0 0 0,-1-1 32 16,1 0 0-16,2-1 0 0,-1 4 0 0,-1-1-16 15,1-3 0-15,3 0 0 0,0 1 0 16,-1 0-144-16,2 1 160 0,0 1-160 0,0 0 160 0,0 2-160 16,-1 1 0-16,2 2 0 0,0 1 0 15,0 1 0-15,0 0 0 0,0 2 0 0,0 2 0 0,0 1 0 16,-3 2 0-16,0 0 0 0,0 2 0 0,-1 2 0 0,1 1 0 15,-2 0 0-15,0 2 0 0,-3 0 0 0,0 1 128 16,0 1-128-16,-2 0 0 0,-2-1 0 0,0 2 0 16,-1-2 128-16,-1 0-128 0,0-2 0 0,-1 1 160 15,0 0-160-15,1-1 160 0,-3-1-160 0,0-2 192 16,0 0-192-16,-4 2 192 0,1-2-192 0,1-1 0 16,1-2 144-16,1-1-144 0,-2-1 0 0,0 0 144 15,1 0-144-15,8-1 0 0,-10 1 0 0,2 1-192 0,0-2 0 0,8 0 0 31,-6 3-480-31,1 0-96 0,-1-1 0 0,-1 3-16 16,7-5-1984-16,-5 6-400 0,5-6-80 0</inkml:trace>
  <inkml:trace contextRef="#ctx0" brushRef="#br0" timeOffset="178543.72">18192 12575 27647 0,'0'0'1216'0,"0"0"256"0,0 0-1168 0,0 0-304 0,0 0 0 0,0 0 0 0,0 0 864 0,0 0 112 15,0 0 32-15,0 0 0 16,5 10-576-16,-3 0-112 0,-1 1-32 0,-1 2 0 16,0 4 32-16,0 0 0 0,0 0 0 0,0 2 0 0,-1-3-320 0,0 3 0 15,0 0 128-15,0-1-128 16,0-1 0-16,0-1 160 0,0-1-160 0,0-2 128 0,1 0-128 0,-1-1 0 15,-1-1 144-15,1-1-144 16,1-10 0-16,0 10 0 0,0-2 0 0,0-8-192 16,0 0-800-16,3 8-160 0,-3-8-48 0,0 0-8064 0,0 0-1616 0</inkml:trace>
  <inkml:trace contextRef="#ctx0" brushRef="#br0" timeOffset="178845.03">18246 12646 18431 0,'-2'-15'1632'0,"0"7"-1312"16,0 0-320-16,2 2 0 0,0 1 1760 0,1-1 288 0,0 1 48 0,-1 5 16 0,5-6-1024 0,0 2-192 16,1 1-32-16,0 1-16 0,2-1-272 0,0 2-64 15,0 1-16-15,2 1 0 0,0 2-128 16,1-1-32 0,0 1 0-16,1 1 0 0,-2 1 96 0,0-1 16 0,1 2 0 0,-2-1 0 15,1 2-64-15,0 1 0 16,-3 0 0-16,2 3 0 0,-2-1-80 0,-3 0-32 0,0-1 0 0,-3 0 0 15,-1 0-48-15,-3 0-16 0,0-1 0 0,-3 0 0 0,-2 0-48 16,-1-1-16-16,-1 0 0 0,-2-1 0 16,-2 1-144-16,-2 0 0 0,0-2 144 0,-2 2-144 15,-2-3-192-15,2 1-128 0,1-2 0 0,0-1-16 32,-1-2-384-32,0 0-80 0,2-1-16 0,1-2 0 15,-1-3-592-15,3 0-112 0,1-2-16 0,1-1-11744 0</inkml:trace>
  <inkml:trace contextRef="#ctx0" brushRef="#br0" timeOffset="179440.94">17764 11681 10879 0,'0'0'480'0,"0"0"96"0,0 0-448 0,-6 0-128 16,6 0 0-16,-5-1 0 0,5 1 1200 0,-4-1 208 16,4 1 64-16,0 0 0 0,-5-1 96 0,5 1 32 15,-6-2 0-15,6 2 0 0,0 0-496 0,0 0-80 16,0 0-32-16,0 0 0 0,0 0-416 0,0 0-96 15,0 0-16-15,0 0 0 0,0 0-464 0,0 0 128 16,0 0-128-16,0 0 0 0,0 0 0 0,8 1 144 16,1-1-144-16,0 0 128 0,0 0-128 0,0 0 0 0,1-1 0 15,2-1 0 1,3 1-2160-16,-1-1-352 0</inkml:trace>
  <inkml:trace contextRef="#ctx0" brushRef="#br0" timeOffset="180792.09">18972 9963 7359 0,'0'0'656'0,"0"0"-528"0,0 0-128 0,0 0 0 0,0 0 1280 0,0 0 208 16,0 0 48-16,0 0 16 0,0 0-176 0,0 0-32 15,0 0-16-15,0 0 0 0,2-6-288 0,-2 6-48 16,3-5-16-16,0 0 0 0,2 1-80 0,0 1 0 16,2 1-16-16,-1-1 0 0,2 1-112 0,1 0-32 15,1 0 0-15,1 1 0 0,-1 0-176 0,0-1-48 16,1 2 0-16,0 0 0 0,0 0-96 0,1 0-32 15,-2 2 0-15,1-1 0 0,-1 0-160 0,-1 1-32 16,0 0-16-16,0 1 0 0,-1 2 0 0,-1-2 0 16,1 3 0-16,-1-1 0 0,-1 2 0 0,0-1 0 0,-2 1 0 0,1 1 0 15,-1-1 16-15,-1 1 16 0,0 1 0 0,-1 1 0 16,0 1-32-16,0 1-16 0,1 1 0 0,-3 1 0 16,0 2-160-16,2-1 160 0,-1 1-160 15,-1 0 160-15,0 1-160 0,-1-1 128 16,-1 3-128-16,0-1 128 0,0 0 0 0,0 1-128 0,0-1 192 0,-1 2-64 15,0 1-128-15,1 0 160 0,0 0-160 0,0 1 160 16,-2 0-160-16,1 1 192 0,0 0-192 0,0 1 192 16,1 3-192-16,0-1 0 0,-1-1 144 0,1 2-144 0,-1 0 128 0,1 2-128 15,0-2 160-15,0 2-160 16,1 0 144-16,-2-2-144 0,1 1 128 0,0 0-128 0,1 1 160 16,1-1-160-16,-1 1 192 0,-1 1-192 0,-1 1 128 0,2 0-128 15,-2-1 0-15,1 0 0 0,0 0 128 0,1-1-128 16,-2 1 0-16,2 0 0 0,-1-1 0 0,1 1 0 15,-1 0 128-15,0-1-128 0,-1 1 0 0,2 0 0 16,0 2 0-16,0 1 0 0,0-2 128 0,0-1-128 16,0 1 0-16,0 1 0 0,0-1 192 0,1 1-192 15,-3 1 192-15,2-1-192 0,0 0 160 0,0-2-160 16,0 0 128-16,-1 14-128 0,1-4 176 0,0-4-48 16,-1-3-128-16,1 0 192 0,0-1-192 0,0-1 0 15,0-1 128-15,0 0-128 0,0 0 0 0,1-2 0 16,0-1 0-16,0 0 0 0,0 2 0 0,1 0 0 0,0-2 0 15,1 2 0-15,0 1 0 0,1 0 0 0,-2-2 144 16,1-1-144-16,-1 2 160 0,1-2-160 16,-1 0 192-16,2-1-192 0,-3 2 160 0,0-2-160 15,0 0 128-15,1 1-128 0,0 1 128 0,0-1-128 0,-1-1 128 0,2 2-128 16,0-1 0-16,0 1 0 0,0-1 0 0,-1 0 0 16,-1-2 0-16,1 0 0 0,-1 0 0 0,1 1 128 0,1-2-128 15,-1 0 0-15,-1 0 144 0,0-1-144 16,1-3 144-16,0 0-144 0,-2 0 192 15,0-1-192-15,-1-4 176 0,1 0-176 0,0-1 160 0,0-1-160 16,-2 0 224-16,0 0-48 0,0-2-16 0,0 0 0 0,-2 0 16 16,1 0 0-16,-1-1 0 0,1-1 0 15,-2-1 0-15,1-3 0 0,-2 1 0 0,1-1 0 0,-2-1-48 16,0 1 0-16,0-3 0 0,-1 1 0 0,0 2 0 0,-1-2-128 16,-1-2 192-16,0 0-64 0,0 0-128 0,0-1 160 15,0-1-160-15,1 1 160 0,0 1-160 0,0-1 0 16,2 0 144-16,-1 0-144 15,0 0 0-15,0 0 0 0,0-2 0 0,-1 1-192 16,-1 0-432-16,2 1-80 0,-1 0-32 0,1 0 0 16,0 0-1936-16,0 2-384 0,0 0-80 0</inkml:trace>
  <inkml:trace contextRef="#ctx0" brushRef="#br1" timeOffset="185901.51">3204 10757 2751 0,'0'0'128'0,"0"0"16"0,0 0-144 0,-8 1 0 0,1-1 0 0,7 0 0 0,-8 0 944 0,8 0 144 16,0 0 48-16,-8 0 0 0,8 0-688 0,0 0-128 15,0 0-16-15,0 0-16 0,-7 0-32 0,7 0 0 16,0 0 0-16,0 0 0 0,0 0 80 15,0 0 16-15,0 0 0 0,0 0 0 16,0 0 48-16,0 0 16 0,0 0 0 0,0 0 0 16,0 0-224-16,0 0-32 0,0 0-16 0,0 0 0 0,0 0 48 0,0 0 16 0,0 0 0 15,6 5 0-15,-6-5 128 0,9 3 32 0,0-1 0 0,-9-2 0 16,11 1 0-16,0 0 0 0,0-1 0 0,0 1 0 16,0 0-96-16,1-1-16 0,2 0 0 0,2 0 0 15,0 0-112-15,1 2-16 0,-1-2-128 16,2 0 192-16,3 0-64 0,-2 0-128 0,0 0 176 0,1-2-176 15,0 1 128-15,-1 0-128 16,2 1 0-16,0 0 0 0,1 0 160 0,0 0-160 16,1-1 128-16,2 1-128 0,0-1 0 0,2 0 128 15,2 1-128-15,1 0 0 0,2 0 0 0,1-1 0 0,-2 0 0 0,1 0 0 0,-2 0 0 0,-1-1 0 16,-1 1 0-16,1 0 0 16,1-1 0-16,0 0 0 15,1 1 0-15,0 0 0 0,-1-2 128 0,4 2-128 16,3 0 128-16,2 1-128 0,-3-1 160 0,-1 1-160 15,-2 0 192-15,-1-1-192 0,-2-1 160 0,1 1-160 0,-1 1 128 0,1 0-128 16,1 0 176-16,1 1-48 16,-2 0-128-16,2 0 192 0,3 1-192 0,2-1 0 0,-1-1 0 15,-1 1 0-15,-3 1 0 0,-1-1 0 0,-1 0 0 16,0 1 0-16,-2-1 0 0,2-1 0 0,0 0 0 0,1 1 0 16,0 0 0-16,1 1 0 0,1 0 0 0,1 0 0 0,3-1 0 15,-4-1 0-15,-2 0 0 0,-2 0 0 0,0 1 0 16,1-1 0-16,-1 0 0 0,0 0 0 0,1-1 0 0,1 0 0 15,1 2 0-15,1-1 0 0,1 0 192 0,2 0-48 16,-1 0-16-16,-2 0 0 0,-3 0 32 0,0 0 0 16,-3 1 0-16,2-1 0 0,0-1-32 0,-1 0 0 15,1 1 0-15,2 0 0 0,0-1-128 0,1 1 0 16,1 0 0-16,1 0 128 0,0 0-128 0,-1-1 0 16,-1-1 0-16,-1 1 128 0,-1 1-128 0,0-1 0 15,-2 0 0-15,0 0 0 0,1 0 0 0,-1 1 0 16,-2 0 0-16,2 1 0 0,3 0 192 0,-1 0-64 0,1-1 0 0,1 0 0 15,0 0 32-15,-2 0 0 16,-4-1 0-16,-1 1 0 0,-1 0 16 0,2 1 0 16,-1-1 0-16,2 0 0 0,-2-2 16 0,1 1 0 0,0 1 0 0,3 0 0 15,-1-1-64-15,2 1-128 0,2 0 192 0,-2 0-64 16,0-1-128-16,-2 1 192 16,-1 1-192-16,-2-1 192 0,0-1-192 0,0 1 192 0,0-1-192 0,1 0 192 15,-2-1-192-15,0 2 0 16,0 0 0-16,0 0 0 0,1-1 128 0,3 1-128 0,1-1 128 0,-1 0-128 0,2 0 128 15,-6 0-128 1,0-1 128-16,-1 1-128 0,0 0 176 0,-2-1-48 0,0 2-128 0,1 0 192 16,-1-1-32-16,0 1-16 0,1-1 0 15,-1 1 0-15,-1 0-16 0,1 0 0 0,0-1 0 0,1 0 0 0,1 0-128 16,-2 1 0-16,0 0 0 0,-1 0 128 0,0 0-128 16,1-1 0-16,-1 0 144 0,-3 1-144 0,-2-1 240 0,0 0-32 15,-3-1 0-15,0 1 0 0,0-1 64 0,-1 1 16 16,1 0 0-16,1 0 0 0,-2-1 32 0,0 1 0 15,1-2 0-15,-2 2 0 0,0-1 48 0,0 1 16 16,-1 1 0-16,1-1 0 0,-1 0-32 16,-1 0 0-16,-1 1 0 0,0 0 0 0,-8 0-96 0,9 0 0 15,-9 0-16-15,9-1 0 0,-9 1-64 0,9 0-16 16,-9 0 0-16,0 0 0 0,7-2-32 0,-7 2 0 16,0 0 0-16,0 0 0 0,0 0-128 0,0 0 128 15,0 0-128-15,0 0 128 0,0 0-128 0,0 0 128 16,0 0-128-16,0 0 128 0,0 0-128 0,0 0-272 0,0 0 64 0,0 0 16 15,0 0-224 1,0 0-32-16,0 0-16 0,0 0 0 0,0 0-384 0,0 0-80 0,0 0-16 0,-6 6-7952 16,-2-2-1584-16</inkml:trace>
  <inkml:trace contextRef="#ctx0" brushRef="#br1" timeOffset="187548.4">3471 10282 7775 0,'0'0'336'0,"0"0"80"0,6-5-416 0,-6 5 0 0,6-7 0 0,-1 0 0 15,-5 7 592-15,5-8 48 16,-5 8 0-16,5-7 0 0,-5 7-16 0,4-7 0 15,-4 7 0-15,5-6 0 0,-5 6-176 0,0 0-16 0,0 0-16 0,0 0 0 16,0 0-176-16,0 0-48 0,0 0 0 16,8 1 0-16,-8-1 48 0,0 0 0 15,7 6 0-15,-7-6 0 0,4 8 32 0,-4-8 16 16,4 10 0-16,-1 0 0 0,-3-10-48 0,3 11-16 0,1 0 0 0,-1 0 0 16,0 0-96-16,0 1 0 15,1 1-128-15,0-1 192 0,-3-1-16 0,4 1-16 16,-1 5 0-16,0-1 0 0,0 0-160 0,-1 0 0 0,1 2 0 0,1 3 0 0,-1 2 0 0,2 1 0 31,-2 0 0-31,2 1 0 0,-2 2 0 0,2 1 0 0,-2 0 0 0,0-1 0 0,1 0 0 0,-2-1 0 16,1 3 0-16,1 1 0 0,-1-1 0 15,2 1 0-15,-2 0 0 0,2-1 0 0,-2 2 0 16,2 0 0-16,-1-1 0 0,1-1 0 0,-1 1 0 16,1-1 0-16,-1-1 0 0,1 0 128 0,-1-1-128 15,1 2 0-15,0-1 0 0,-1 2 0 0,0 0 0 16,1 1 128-16,-2-1-128 0,0 3 128 0,0 4-128 15,0-3 0-15,2-1 0 0,-2-1 0 16,-1 0 0-16,-1 0 0 0,1-3 0 0,-1 3 0 0,-1 1 0 0,2 1 160 0,-1-1-160 16,2 0 160-16,1 1-160 0,-3 0 0 0,1 2 0 0,-1-1 0 15,1-3 0-15,0-1 0 0,0-3 0 16,0 1 192-16,0-1 48 0,1 1 16 16,-1 2 0-16,0-2 0 0,2 0-48 0,-2 0 0 15,1 0 0-15,1 2 0 0,-2 2-32 0,1-1-16 0,0-1 0 16,-1 0 0-16,1-4-160 0,-1 1 0 15,-1-3 0-15,-1 2 128 0,-1 0-128 0,1-1 128 16,0 1-128-16,0-1 128 0,0-2-128 0,0 3 128 0,-1-1-128 16,1-1 128-16,1 2 0 0,-1-2 0 15,0 0 0-15,-1 0 0 0,0-1 160 0,0-2 32 0,0-1 0 0,0-3 0 16,0 0-16-16,0 1 0 0,0-3 0 0,0 0 0 0,0-1 16 0,1 0 0 16,0-1 0-1,1-2 0-15,0 0-32 0,-1-1 0 0,1-1 0 0,-1 0 0 16,0-2-96-16,-1-8 0 0,4 10-16 0,-4-10 0 0,2 10-176 0,-2-10 128 15,0 0-128 1,4 9 128-16,-4-9-128 0,0 0 0 0,0 0 0 16,0 0 0-1,0 0-496-15,0 0-176 0,0 0-32 0,0 0-10880 0</inkml:trace>
  <inkml:trace contextRef="#ctx0" brushRef="#br1" timeOffset="190646.79">3339 12705 1839 0,'0'0'160'0,"0"0"-160"0,0 0 0 0,-6-2 0 0,6 2 1232 0,-7-2 224 16,7 2 32-16,0 0 16 0,-5-5-480 0,5 5-112 0,0 0-16 15,0 0 0 1,0 0-464-16,0 0-112 0,0 0 0 0,0 0-16 0,0 0-304 0,5-5 0 16,-5 5 128-16,8-5-128 0,-8 5 0 0,10-3 0 15,0 1 0-15,0 1 0 16,1 0 0-16,0 0 0 0,0 1 128 0,1 0-128 0,0 0 128 0,0 0-128 0,0-1 144 0,2 1-144 15,-2-2 256-15,4 1-32 0,-1 0-16 0,2 1 0 16,-1 0-16-16,3 0 0 0,1-1 0 0,1 1 0 16,1 0 48-1,2 0 0-15,0 0 0 0,3 0 0 0,3 0-32 0,2 0 0 0,1 0 0 0,0 0 0 0,0 0-32 16,-1 1-16-16,0-1 0 0,0 0 0 16,1 0-160-16,1 0 192 0,2 1-192 0,3-2 192 0,0 1-192 0,3 0 128 15,3 0-128-15,-2 0 128 0,0 0-128 0,0 1 0 16,-1-2 0-16,-2 1 0 0,1 0 0 0,1-1 0 31,1 0 0-31,3 0 0 0,5 1 0 0,-3 1 0 0,-1-2 0 0,-2 1 0 0,-1-1 0 0,-1 1 0 16,-1 0 0-16,2 0 128 15,1 0 96-15,1 1 16 16,2 0 0-16,0 0 0 0,-1-1-48 0,0 0 0 0,-5 0 0 0,1 0 0 16,-1 0-48-16,1 0-16 0,2 0 0 0,1 0 0 15,4 0 80-15,-2 0 16 0,0 0 0 16,-3 0 0-16,-4 0 48 0,0 0 16 0,0 0 0 0,1 0 0 15,-1 0-96-15,3 0 0 0,4 0-16 0,-2 0 0 16,-1 0-176-16,-2 0 192 0,0 0-192 0,-5 0 192 16,1 0-192-16,0 1 0 0,0 0 0 0,2 0 128 0,0 1-128 15,1-1 0-15,0 0 0 0,0 0 128 0,-3 0-128 0,1-1 0 0,-4 0 0 16,1 0 128 0,-2 0 0-16,1 0 0 0,0 0 0 0,2 0 0 15,-1-1 0-15,3 1 0 0,1-1 0 0,-3 1 0 16,-2-1 128-16,2 1 32 0,-4-1 0 0,1 2 0 15,-3-1 32-15,1 0 16 0,0 0 0 0,0 0 0 16,1-1-80-16,-1-2-32 0,4 2 0 0,2 1 0 16,-2 0-48-16,-1-1-16 0,-2 0 0 0,-1 0 0 0,-3 0-32 15,2 0-128-15,0-1 192 0,1 0-64 16,-1 0 64-16,1 1 0 0,0 0 0 0,2 0 0 0,3 0 0 0,-3 0 16 16,-1-1 0-16,-2 0 0 0,-2 1-48 0,-3-1-16 15,-2 0 0-15,1 1 0 0,-1 0-16 0,-2 0-128 16,-1 0 192-16,-2-1-64 0,-2 2-128 0,-2 0 192 15,-1-1-192-15,1 1 192 0,-3-1-64 0,1 1-128 16,3 0 192-16,-3 0-64 0,-2 0-128 0,1 0 0 16,2-1 0-16,0 0 0 0,1 0 0 0,-1 0 0 15,0-1 0-15,1-1 128 0,0 1-128 0,0 0 0 16,-4 0 0-16,0 0 128 0,1-2-128 0,-3 1 0 16,0 1 0-16,-1 0 0 0,-2-2 0 0,0 2 0 0,-7 2 0 0,8-2 128 15,-8 2-128-15,0 0-256 0,7-3 64 0,-7 3 16 31,7-5-592-31,0 1-112 0,-2-1-16 0,1 1-16 16,0-1-496-16,1-1-112 0,0 1-16 0,0-2 0 0</inkml:trace>
  <inkml:trace contextRef="#ctx0" brushRef="#br1" timeOffset="191816.2">7716 10302 14159 0,'0'0'624'0,"0"0"144"0,0 0-624 0,0 0-144 0,0 0 0 0,0 0 0 0,-1-8 0 0,1 8 0 16,0 0 0-16,0 0 0 0,0 0 0 0,0 0 0 16,0 0 0-16,0 0 0 15,0 0 0-15,0 0 0 0,9-1 0 0,-9 1 0 0,0 0 128 16,0 0 0-16,9 5 0 0,-9-5 0 0,0 0 224 0,6 7 32 16,-6-7 16-16,6 8 0 0,-6-8 80 0,4 10 16 15,0-2 0-15,-1 1 0 0,-1 0-176 0,-2-9-16 16,0 0-16-16,3 10 0 0,1 0-32 0,-1 0 0 15,-1 0 0-15,1-1 0 0,0 2-48 0,-1 0-16 16,-1-1 0-16,1 1 0 0,0 1 48 0,1 1 0 0,-2-1 0 16,1 2 0-16,0 1-48 0,0 4 0 15,0 0 0-15,0 1 0 0,-1-2-48 0,-1 3-16 0,0 1 0 0,0 1 0 0,0 1 0 16,0 1 0-16,0 0 0 0,1 2 0 16,0 3-128-16,0 1 0 0,1 0-160 0,0 1 160 0,1 0 0 15,0 1 0-15,0 0 0 16,0 0 160-16,0-3-160 0,1 1 0 0,0-1 0 0,2-2 0 15,-2-1 0-15,3 0 208 0,1 2-48 0,-1 1-16 0,0 0-16 16,-2 1 0-16,0 0 0 16,0 1 0-16,2 1-128 0,-3 0 0 0,1 2 0 0,0-2 128 15,0-1-128-15,-1-1 0 0,0-1 0 0,0 1 128 0,1 1-128 16,-1 1 0-16,0 0 0 0,0 1 0 0,1-1 0 16,-2 2 0-16,0-2 0 0,2 0 0 15,-1-2 0-15,1 0 128 0,-2-2-128 0,1-2 0 0,0 0 256 16,0-1-48-16,0-1 0 0,1 3 0 0,-2-2 0 0,1 2 0 15,0-2 0-15,-1 1 0 0,-1-1-80 16,2 2-128-16,-1-1 176 0,0 2-176 0,-2-1 192 0,1 0-64 16,1-1 0-16,-1 1-128 0,-1 0 144 15,1-1-144-15,-2-2 0 0,0 0 144 0,0 2-144 16,1-1 128-16,-1 1-128 0,1-3 128 0,0-1-128 16,1 0 160-16,-1 0-160 0,0-1 160 0,0-2 96 0,0 2 0 0,-1-1 16 0,2 0 0 15,0-3 0-15,1 1 0 16,-3-2 0-16,1-1 0 0,0 1 16 0,0-1 0 0,0-2 0 0,0 0 0 15,0-2-16-15,0 0 0 0,-1-1 0 16,1 0 0-16,0-1-64 0,1 1-16 0,-4-1 0 0,4-2 0 16,-2-8 0-16,1 10 0 0,-1-10 0 0,1 10 0 15,-1-10-48-15,2 9-16 0,-2-9 0 0,0 0 0 16,1 9 16-16,-1-9 0 0,0 0 0 16,0 0 0-16,0 0 16 0,0 0 0 0,0 0 0 0,0 0 0 0,0 0-32 15,0 0 0-15,0 0 0 0,0 0 0 16,0 0 0-16,0 0 0 0,0 0 0 15,0 0 0-15,0 0-128 0,0 0 0 0,0 0 0 0,0 0 0 16,0 0 0-16,0 0-224 0,-1-8 32 16,1 8 0-1,0-8-480-15,0 8-96 0,0-7 0 0,0 7-16 16,0-9-560-16,0 1-96 0,0 8-32 0,2-9-11104 0</inkml:trace>
  <inkml:trace contextRef="#ctx0" brushRef="#br1" timeOffset="193720.91">10258 10947 5519 0,'0'0'496'0,"0"0"-496"0,-7 4 0 0,-2-1 0 15,1 0 1680-15,2 1 240 16,6-4 64-16,-8 3 0 0,1 0-864 0,7-3-160 0,-6 5-48 0,6-5 0 15,0 0-224-15,0 0-48 16,0 0-16-16,0 0 0 0,0 0-112 0,0 0-32 0,0 0 0 0,0 0 0 16,4 7 176-16,-4-7 48 0,9 6 0 0,0-3 0 0,1-3 144 0,1-2 48 31,1-3 0-31,1 1 0 0,-1-1-208 0,3-3-48 0,3-1 0 0,2-1 0 16,2 0-128-16,3-1-48 0,3-2 0 0,1 0 0 15,2-3-16-15,2 1-16 0,4-3 0 0,-7 5 0 0,4-2-96 16,3-2-16-16,1-2 0 0,1-1 0 0,0-1-96 15,3-1-32-15,1-1 0 0,2 1 0 16,2 0-192-16,1 1 128 0,-3-2-128 0,-2 0 0 0,-4 1 128 16,-1 1-128-16,-3 1 0 0,-3 2 0 0,-4 2 0 0,-1 2 128 0,-3 0-128 15,-4 3 0-15,-2 0 0 0,-3 1 0 0,-3 2 128 16,-2-1-128-16,-3 2 0 0,-1 3 0 16,-3-1-144-16,-3 5 144 15,0 0-512-15,0 0-16 0,-2-3 0 0,-1 0 0 16,-2 1 48-16,-1 1 16 0,-2 1 0 0,-3 0 0 0,0 0 80 0,-1 0 32 0,-2 0 0 0,0 1 0 0,1 0 224 15,0 0 128-15,-1 0-160 0,1-1 160 16,-1 0 0-16,2 0 0 0,1-1 0 16,0-1 0-16,1 1 0 0,2-1 0 0,-1 0 0 15,2 0 0-15,3 0 0 0,4 2 192 16,0 0-48-16,0 0 0 0,0 0 112 0,0 0 0 0,0 0 16 16,0 0 0-16,4-5-64 0,2 3-16 0,-1 0 0 0,2 1 0 0,-1 0 32 0,2 2 0 15,-2 1 0-15,0 0 0 16,2 2-80-16,-2 0-16 0,1 2 0 0,0 0 0 0,-2 2-128 0,2 0 0 15,-1 0 144-15,1 1-144 16,-2 0 128-16,0 1-128 16,0 0 160-16,-1 0-160 0,-1 0 192 0,-1 1-64 0,-2 0-128 0,0 1 192 0,-1 0-192 15,-1 1 176 1,-1 0-176-16,-3 0 160 16,-1 2-672-16,0 0-128 0,-3 0-16 0,-6 10-16 15,1-2-2496-15,1-1-496 0,-12 5-112 0,3-1-5920 0</inkml:trace>
  <inkml:trace contextRef="#ctx0" brushRef="#br1" timeOffset="194681.48">10390 12788 4607 0,'0'0'400'0,"0"0"-400"16,0 0 0-16,-8 1 0 16,0 0 2112-16,8-1 352 0,-10 2 64 0,2 0 16 15,8-2-1728-15,-7 2-352 0,7-2-64 0,0 0-16 0,-8 3 272 0,8-3 48 16,0 0 16-16,0 0 0 0,0 0 64 0,0 0 16 0,0 0 0 15,0 0 0-15,0 0-16 0,0 0 0 0,0 0 0 16,0 0 0-16,6-7-16 0,3 0-16 16,2 0 0-16,1-1 0 0,3 0-480 0,2 0-80 15,2-2-32-15,3 0 0 0,3 0 64 0,4-1 16 0,5-1 0 0,1-1 0 16,5-2 48-16,0-1 16 16,4-2 0-16,-2 1 0 0,2-2-32 0,2 0 0 15,4-2 0-15,3 0 0 0,3 2-128 0,-1-2-16 16,0-2-128-16,-2 1 192 0,-3-3-192 0,1 3 0 0,0 1 128 0,-2 2-128 0,-1 0 0 15,-1 1 128-15,-4 2-128 0,-15 6 0 16,-1 1 176-16,-3 0-176 0,-3 2 192 16,-3 0-192-16,-2 0 128 0,-4 3-128 0,-1 0 0 0,-3-1 0 0,-3 3 0 15,-5 2 0-15,0 0 0 16,0 0 0 0,0 0-512-16,0 0-16 0,0 0 0 0,-3-2 0 0,-4 0 96 0,1 1 32 0,-2-1 0 0,-5 1 0 31,-2 0-32-31,0 1 0 0,0 0 0 0,-1-1 0 0,2 0 112 0,-2 0 32 15,2-1 0-15,0 0 0 0,2 0 288 0,0 0 0 0,2-2-128 0,2 2 128 0,1-2 0 16,7 4 128-16,-5-4-128 0,5 4 192 0,-2-4 160 0,2 4 32 16,0-6 0-16,0 6 0 0,4-5-16 0,3 1 0 0,0 2 0 15,1 1 0-15,0 0-160 16,2 2-16-16,0 0-16 0,0 1 0 0,-2 2-48 16,1 0-128-16,0 0 192 0,-1 2-64 0,-2-1-128 15,2 2 128-15,0 0-128 0,-4-1 128 0,0 2 96 0,1 3 16 16,-2 0 0-16,-1 0 0 15,-1 1 48-15,-2 1 16 0,-2 3 0 0,-2-1 0 0,-3-2-112 0,-1 3 0 16,-2 0-16-16,-2-1 0 0,-3 0-176 0,-1-1 0 16,-3-1 0-16,0 0 0 15,0-2-656-15,2 2-176 0,-1-2-16 0,0 0-7968 0,1-2-1584 16</inkml:trace>
  <inkml:trace contextRef="#ctx0" brushRef="#br1" timeOffset="195420.15">11618 10099 15135 0,'0'0'672'0,"0"0"144"0,0 0-656 0,0 0-160 0,0 0 0 0,0 0 0 0,0 0 336 0,-8 4 48 15,2 1 0-15,-1 2 0 16,-2 1 192-16,2 2 32 0,-2 1 16 16,0 0 0-16,-1 1 96 0,2 2 32 0,1-1 0 0,1 1 0 15,1-1-384-15,0-1-80 16,2 1-16-16,1-2 0 0,1-2 32 0,1-9 0 0,4 13 0 0,2-4 0 0,0-1 272 0,2-1 64 31,1-2 16-31,1 0 0 0,2-3 224 0,-3-1 32 0,2-1 16 0,2-1 0 0,0-1 0 0,1-1 0 16,-1-1 0-16,2-1 0 15,-2-2-288-15,0-1-64 0,-1-1-16 0,0 0 0 0,0-2-96 16,-2-2-16-16,-2 1 0 0,-1-1 0 0,-3 0-112 16,-1 0-16-16,0 0-16 0,-2 0 0 0,-1 1-96 0,-1 1-16 15,-2 1 0-15,-1 2 0 16,-2 0-192-16,1 1 0 0,-1 3 0 0,-3 1 0 15,-1 4-640-15,0 3-32 0,-1 3 0 0,1 3 0 16,-1 2-1792-16,1 2-352 0,1 3-80 0</inkml:trace>
  <inkml:trace contextRef="#ctx0" brushRef="#br1" timeOffset="196017.47">11786 12840 18431 0,'0'0'1632'0,"-3"-7"-1312"0,0 0-320 0,3 7 0 0,-5-5 1264 0,5 5 176 16,-6-1 32-16,6 1 16 0,0 0-528 0,-9 3-128 15,0 1 0-15,1 2-16 0,1 0-432 0,1 3-64 16,2 1-32-16,-1 0 0 0,3-1-288 0,1 1 0 15,1 0 128-15,1-1-128 0,1 0 0 0,-2-9 0 16,7 9 0-16,0-1 0 0,-7-8 320 0,8 6 16 0,1-1 0 0,1-2 0 16,-10-3 432-16,12-2 64 15,-1 0 32-15,-1-2 0 0,0-1-96 0,-1-2 0 16,0 0-16-16,-2-2 0 0,0 0-192 0,-2-2-48 0,0-1 0 16,-1-1 0-16,0-1-128 0,-2 0-16 15,1 0-16-15,-3 0 0 0,0-1-160 0,0 2-16 0,-2 0-16 0,1 2 0 0,-1 0-160 16,-1 3 0-16,0 3 0 0,3 5 128 15,-5-4-320-15,5 4-80 0,-8-1-16 0,1 5 0 32,0 1-1584-32,0 4-320 0,-1 3-64 0</inkml:trace>
  <inkml:trace contextRef="#ctx0" brushRef="#br1" timeOffset="197719.63">8455 13515 21471 0,'0'-11'960'0,"0"11"192"0,3-8-928 0,-2-2-224 0,0-1 0 0,-1-1 0 0,-1 0 512 0,0 0 48 15,0 0 16-15,-2 1 0 0,0 0 320 0,0 0 64 16,-2 0 0-16,0 0 16 0,-1 0-80 0,-1 2-32 15,-2-1 0-15,-1 1 0 0,-1 0-112 0,0 2-32 16,-1 0 0-16,-1 3 0 0,-3 2-288 0,0 0-64 16,-1 2-16-16,0 3 0 0,-2 2-352 0,1 3 0 15,2 0 0-15,0 0 0 0,-1 2 0 0,3 1 0 16,-1 1 0-16,3 0 0 0,0 2 0 0,3 0 0 16,3 1 0-16,0 1-128 0,2-1 128 0,2-2-128 15,2-1 128-15,1-1-128 0,1 0 128 0,1 0 0 16,3-1-144-16,0-1 144 0,3-1 0 0,1-2 0 0,0-1 0 15,2-2 0-15,0-1 336 0,1-1-16 16,2-1 0-16,-1-1 0 0,1-2 80 0,-2 0 16 16,2-3 0-16,-2 1 0 0,0-3-208 0,0-1-32 15,-2 0-16-15,0 1 0 0,-2-1 48 0,-1-1 16 0,-3-2 0 0,1 0 0 16,-1 0 16-16,0 1 0 0,-2 1 0 0,1 1 0 16,-2 0 48-16,-2 9 16 0,0-8 0 0,0 8 0 15,0 0-176-15,0 0-128 0,0 0 192 0,0 0-192 16,0 0 368-16,0 0-48 0,0 0 0 15,0 0 0-15,-8 6-320 0,3 1 0 0,5-7 0 0,-2 12 0 16,2 0 0-16,2 0 0 0,2-1 0 0,0 0-128 16,2 0 128-16,0-1 0 0,2 0-144 0,2 0 144 0,0-2-384 15,1 0 0-15,-1-2 0 16,1-1 0-16,-1-2-432 0,2 0-80 0,1-2-32 0,1-2 0 16,-1-2-752-16,1 1-160 0,-1-1-16 0,0-2-16 15,-1-1-368-15,1-1-80 0,-3 0-16 0,0-2 0 16,-1 0 496-16,-1-3 112 0,-2 0 0 0,0 0 16 0,-2 0 1712 0,-1-3 304 15,0 0 80-15,-1-1 0 0,0 1 1200 0,-2 1 224 0,0-2 48 0,-1 3 16 16,0 1-16-16,0 2 0 16,-2 2 0-16,3 8 0 0,-3-6-256 0,3 6-64 0,0 0-16 0,0 0 0 15,0 0-736-15,0 0-144 16,0 0-16-16,0 0-16 0,-3 6-480 0,2 4-128 16,0 2 0-16,2 4 0 0,1 0 0 0,0 3 0 0,-1 2 0 0,1 1-128 15,2 1 128-15,-2 1 0 16,-1 5 0-16,2-1 0 0,-3 0 0 0,3 1 0 15,-2 0 0-15,0 0 0 0,0-3 0 0,0-2 0 16,0 1 0-16,-1-4 0 0,0-3 0 0,0-1 0 0,0-4 0 0,0-1 128 16,-1-2-128-16,0-2 144 0,1-8-144 15,0 0 160-15,0 0-160 0,0 0 192 0,0 0-192 0,-8 3 192 16,8-3-64-16,-8-2-128 0,1-2 192 0,0-2-64 16,1-4-128-16,0-2 160 0,-2-4-160 0,3-1 160 15,-1-3-160-15,2-1 0 0,0-4 0 0,0-3 128 16,2-2-128-16,1-2 0 15,1 0 144-15,3 1-144 0,-2 0 0 0,3 3 128 0,0-1-128 0,3 1 0 16,0 1 0-16,3 2 0 16,1 2 0-16,2 2 128 0,1 3-128 0,0 4 0 0,1 3 0 15,1 1 0-15,-2 4 0 0,1 2-160 0,1 1 160 0,0 0-160 16,1 3 160-16,-2 2 0 0,-2 0 160 0,0 2-160 0,-4 2 144 0,1 0-144 0,0 2 128 0,-3 2-128 16,-3 1 176-16,-2 1-48 15,-2 1-128-15,-2 4 192 0,-2-2-192 0,-3 2 144 16,0-2-144-16,-4 3 128 0,-5 1-128 0,2 1 160 15,0-2-160-15,-4-2 160 0,0-1-160 0,2-2 0 0,2-2 0 0,0-1 128 32,2-3-128-32,0 0 192 0,1-2-192 0,1 0 192 0,1-2-192 0,2-1 0 0,-1-1 0 0,8-1 0 15,0 0-256-15,0 0-128 0,0 0-16 0,0 0-16 16,0 0-1968-16,0 0-400 0,0 0-80 0,9-6-6976 16,1-2-1392-16</inkml:trace>
  <inkml:trace contextRef="#ctx0" brushRef="#br1" timeOffset="198184.31">8952 13311 23263 0,'0'0'1024'0,"0"0"224"0,0 0-992 0,2-4-256 15,-2 4 0-15,3-5 0 0,-3 5 1904 0,0 0 336 16,0 0 64-16,0 0 0 0,0 0-960 0,4 7-208 16,1 1-48-16,-2 3 0 0,0 2-656 0,1 2-144 15,-2 1-32-15,2 1 0 0,-1 3-96 0,0 1-32 0,0 0 0 0,0 11 0 16,2-1-128-16,-3-2 192 0,-2 0-192 0,1 0 192 15,-1-4-192-15,0-2 0 0,-1-2 144 0,0-1-144 16,2-2 128-16,-1-2-128 0,-1-3 128 0,0-2-128 16,-1-1 128-16,2-10-128 0,0 0 160 15,-4 6-160-15,4-6 192 0,0 0-64 0,0 0-128 0,0 0 192 16,-7-3 0-16,1-2 0 16,2-2 0-16,0-3 0 0,0-2-192 0,2-3 176 0,0-5-176 0,1-2 160 15,-1-3-32-15,4-2-128 0,0-1 192 0,0 7-64 16,1-4-128-16,1-1 0 0,-1-3 0 0,2 3 128 15,-1 2-128-15,1 2 0 0,1 1 0 0,0 3 0 0,2 2 0 0,0 3 0 16,-4 1 0-16,3 2 0 0,0 2 0 0,1 1 0 16,0 3 0-16,1 0 0 0,-1 2 0 15,2 2 0-15,0 2 0 0,0 0 0 0,-1 1 0 0,-1 1 0 16,-1 2 0-16,0 1 0 0,-2-1 0 0,0 1 128 16,-3 0-128-16,-1 1 0 0,-1 1 0 0,-2 0 128 15,-3 0-128-15,-1 0 0 0,-2 1 0 0,-1 1 0 0,-2 0 0 0,-1-1 0 16,-1 0 0-16,-1 0 0 15,-1-1 0-15,-1-1 0 0,2-3-256 0,-2 1 64 16,2 0 0-16,-4 2 16 16,4-3-464-16,3-1-80 0,2-2-32 0,9-2 0 15,0 0-1616-15,0 0-336 0,0 0-64 0,0 0-10704 0</inkml:trace>
  <inkml:trace contextRef="#ctx0" brushRef="#br1" timeOffset="198415.99">9376 13057 25791 0,'0'-5'2304'0,"1"0"-1856"0,-1 5-448 0,0 0 0 0,2-6 1680 16,-2 1 240-16,0 5 64 0,0 0 0 0,0 0-512 0,0 0-112 15,0 0-16-15,0 0 0 16,0 0-848-16,2 11-176 0,-2 2-48 0,1 2 0 0,-1 0-112 0,-1 2-32 16,-1 1 0-16,0 3 0 0,0 1-128 0,0 1 128 15,-1 3-128-15,0-3 128 16,0 0-128-16,1 0 0 0,0-1 144 0,-1-1-144 0,1-1 0 15,1-3 0-15,0 0 0 0,0-2 128 0,1-1-416 0,1 0-80 16,0-2-16-16,1-2 0 16,1-2-1424-16,0-1-304 0,1-1-48 0,-4-6-7888 15,0 0-1568-15</inkml:trace>
  <inkml:trace contextRef="#ctx0" brushRef="#br1" timeOffset="199022.08">9488 13279 20271 0,'0'0'896'0,"0"0"192"0,0-4-880 0,0-2-208 0,-1 0 0 0,1 6 0 15,0 0 1856-15,0 0 320 0,0 0 64 0,0 0 0 16,0 0-848-16,0 0-176 16,0 0-48-16,0 0 0 0,0 0-656 0,0 8-144 15,1-1-32-15,0 4 0 0,-1 1-160 0,2 2-48 16,-1-2 0-16,0 1 0 0,1 0-128 0,0 0 192 0,0-2-192 16,1 1 192-16,0 0-192 0,0-1 192 0,0 0-192 0,2-1 192 15,-1-1-192-15,2-2 192 0,-1-2-192 0,2 0 192 16,-1-2-64-16,2-1-128 0,0-1 192 0,1-3-64 15,-2 0-128-15,2-1 192 0,0-3-192 16,-1 1 192-16,-1-1-64 0,1-1-128 16,0 0 192-16,-1-2-64 0,3-1 0 0,-2-2 0 15,0-1 0-15,-1 0 0 0,1-2 96 0,0 1 16 0,0-1 0 0,-1 1 0 0,-1 1 16 0,-2 0 0 16,-1 0 0-16,0 2 0 0,-1 2 48 0,0 2 16 31,-1 2 0-31,-1 5 0 0,0 0-16 0,0 0 0 0,0 0 0 0,0 0 0 16,0 0-112-16,0 0-32 0,0 0 0 0,-1 5 0 0,-1 3-160 0,0 1 0 0,-1 1 0 15,3 3 0 1,-3 0 0-16,2 3 0 0,0 0-144 0,-1 4 144 0,0 1 0 0,0 2 0 16,1 2-128-16,0 3 128 15,0 2 0-15,-1 2 0 0,0 0-128 0,-2 16 128 0,3-3 0 16,0-5 0-16,0-2 0 0,0-2 0 0,0-3 0 16,1-2 0-16,0-4 176 0,-1 0-176 0,-1-3 0 15,-2-1 0-15,0-1 0 0,-2-3-144 0,0-3 144 0,-1-1 144 0,1-3-16 16,-2-2-128-16,0-2 208 0,1-1-64 0,-1-2-16 0,-1-1 0 15,-1-3 0-15,0-2 0 0,0-1 0 0,0-2 0 0,-1 0 0 0,2-4 0 16,-1-2 0-16,0-1 0 0,1-1-128 0,1-1 128 16,2 0-128-1,0-4 128-15,2-1-128 0,2-3 0 0,2-1 0 0,2 0 0 0,2-1 0 16,3-3 0-16,3 0 0 0,-4 6-176 0,4-1-112 16,4-2-32-1,0-1 0-15,3 0 0 0,-1-1-656 16,2 1-144-16,2 1-32 0,2 1 0 15,2 0-2240-15,-1 3-448 0,1 2-80 0</inkml:trace>
  <inkml:trace contextRef="#ctx0" brushRef="#br1" timeOffset="199181.76">9935 13361 5519 0,'0'0'240'0,"0"0"64"0,3-6-304 0,1 1 0 0,-1-1 0 0,-3 6 0 16,0 0 4992-16,0 0 960 0,3-4 176 0,-3 4 32 15,0 0-3664-15,0 0-752 0,0 0-144 0,5 5-16 16,-2 2-784-16,0 2-160 0,-1 0-16 0,1 0-16 15,-2 4-336-15,0 0-64 0,-1 0-16 0,0 0 0 16,1 0-192-16,-1-1 176 0,-1-1-176 0,0 0 160 16,0 0-160-16,1-1 0 0,0-1-192 0,0-1 192 15,0-2-1584-15,0-6-192 0,0 0-32 0,0 0-12464 16</inkml:trace>
  <inkml:trace contextRef="#ctx0" brushRef="#br1" timeOffset="199301.27">9993 13150 21183 0,'-6'-9'944'0,"6"9"192"0,-4-6-912 0,1 1-224 16,0-1 0-16,3 6 0 0,0 0 576 0,0 0 64 0,0 0 0 15,0 0-7312-15,0 0-1472 16</inkml:trace>
  <inkml:trace contextRef="#ctx0" brushRef="#br1" timeOffset="200030.74">10098 13405 1839 0,'0'0'0'0,"2"7"160"0,0 0-160 0,0 0 0 0,2-1 0 0,-4-6 0 16,3 7 4992-16,-3-7 976 0,0 0 192 0,0 0 48 15,0 0-3296-15,0 0-656 0,7 3-128 0,-7-3-16 16,7 0-656-16,0-2-128 0,-1-1-32 0,2-1 0 0,0 0-720 16,0 0-128-1,-1-2-48-15,2 1 0 0,1-1-208 0,0 3-64 0,-1-2 0 0,1 1 0 16,-1 0-128-16,1 0 0 0,-1 2 0 0,-1 2 0 0,-2 0 0 0,1 1 0 15,0 1 0-15,-1 2 0 16,0 0-192-16,-1 2 192 0,2 1-160 0,1-1 160 0,-1-1 0 0,1 2 0 16,1 1-128-16,1-3 128 15,1-1 0-15,1 1 0 0,1-1 0 0,1-2-144 16,1-2 144-16,-1-1 0 0,1-1 0 0,1-2 0 0,-1-1 0 16,-1 1 0-16,1-2 0 0,-2 1 0 0,0-1 0 0,-1 0 128 15,-1-1 0-15,-2 1 0 0,-2-2-128 0,-2 0 0 16,-1-1 0-16,0 1 0 0,-4-1 160 0,0 1-32 15,-5 0-128-15,1 2 192 0,-2-1 16 0,0 3 0 16,-2-1 0-16,0 3 0 0,-4 0-32 0,1 2-16 0,-1 1 0 16,0 2 0-16,0 3-160 0,1-2 0 0,1 2 0 15,1-1-176-15,1 1 176 0,0 0 0 0,1 1 0 0,2 0-128 16,0-2 128-16,3 2 0 16,2-7-144-16,-1 6 144 0,1-6 0 0,3 7-176 0,1-2 176 0,1 1-128 15,2-2 128-15,2 0 0 0,-2-2-144 0,2 0 144 16,1-2 0-16,0 0 0 15,0-1 128-15,0-1-128 0,1-2 192 0,-3 1-64 0,1 0 0 0,0-2 0 16,-1 0 256-16,-1-1 64 0,0 2 0 0,0 1 0 0,-2-1 64 16,-5 4 0-16,0 0 16 15,0 0 0-15,0 0-112 0,0 0-32 0,0 0 0 16,0 0 0-16,0 0-176 0,0 0-32 0,0 0-16 0,2 8 0 0,-2 0-160 0,-1 1 128 16,0 1-128-16,0 2 128 0,-1 2-128 0,0 2 0 15,-1 3 144-15,1 2-144 0,-1 2 0 16,0 2 0-16,-2 4 0 0,2 1 0 0,-3 1 0 15,0 0 0-15,-1 1 0 0,1-1-128 16,-1 0 128-16,0 0 0 0,1 0 0 0,0-3 0 0,1-3 0 0,-1 0 0 16,2-3 0-16,-3 6 0 0,2-6 0 0,0-5 128 15,1-5-128-15,0-3 0 0,4-9 208 0,-6 5-16 16,6-5-16-16,0 0 0 0,-6 2 224 16,6-2 48-16,-9-3 16 0,1-2 0 0,3-3-32 0,-1-1-16 0,1-3 0 0,1 2 0 31,2-1-128-31,-1-1-32 0,-1-1 0 0,1-2 0 0,1 0-256 0,1 1 0 0,0 1 0 0,0-2 0 0,1 1-192 15,0 0-128-15,1-1-48 16,1 2 0 0,0 0-1680-16,1 1-352 0,1 1-64 0,0 1-10576 0,1 0-2112 0</inkml:trace>
  <inkml:trace contextRef="#ctx0" brushRef="#br1" timeOffset="200635.81">11435 13275 25279 0,'-3'-18'1120'0,"-1"7"224"0,0-1-1072 0,1 1-272 0,-1 0 0 0,0 1 0 16,4 10 1616-16,-3-7 272 0,0 1 48 0,3 6 16 16,0 0-528-16,0 0-96 0,0 0-32 0,0 0 0 15,0 0-656-15,-6 10-144 0,1 2-32 0,2 2 0 16,-2 2-464-16,2 1 0 0,0 4 0 0,0 0 0 0,1-1 0 0,0 2 128 15,-1 0-128-15,0 2 0 0,2 2 0 0,0-2 0 16,-1-2 0-16,2 0 0 0,-2 0 0 0,2-4 0 16,-1-1 0-16,1-3 0 0,0-3 128 0,0-1-128 15,0-10 0-15,0 0 144 0,0 0 48 0,0 0 0 16,0 0 0-16,0 0 0 0,6 5 160 0,-6-5 32 0,10-3 16 16,0-1 0-16,-1-3-64 0,1-1-16 15,0-5 0-15,0 1 0 0,-2 0-192 0,3 1-128 16,0 1 160-16,0 3-160 0,0 0 0 0,-1 3 0 15,0 0 0-15,-2 3 0 0,-8 1 0 0,10 0 0 0,-10 0 0 0,9 6 0 16,-2-1 0-16,-1 2 0 0,-2 2 0 16,1 1 0-16,-3-1 0 0,-1 1 0 0,0 0 0 15,-1-1 0-15,0-9 0 0,-3 11 0 0,-2-1 0 0,0 0 0 16,-1-2 0-16,-1-1 0 0,-2 0 0 16,-2-1 144-16,-1 1-144 0,-4 0 0 0,1-4 0 0,0 0 0 15,-1 1 0-15,1-1-192 0,-1-2 32 0,2-1 16 31,0-1-304-31,2 1-64 0,0-2-16 0,2-2 0 0,2 0-1280 0,2-2-256 0,3 0-48 0,3-3-8512 16,3-1-1680-16</inkml:trace>
  <inkml:trace contextRef="#ctx0" brushRef="#br1" timeOffset="200933.48">11679 13489 2751 0,'0'0'256'0,"0"9"-256"15,-2 2 0-15,2 0 0 0,0 0 3584 0,0 0 656 16,0 0 144-16,0 0 32 0,-1 0-2048 0,1 0-384 0,0 0-96 0,3 0-16 15,-1-1-736-15,1-1-160 16,0-1-16-16,3-1-16 0,0 0-96 0,2 0-16 16,0-3 0-16,1-1 0 0,1-2 16 0,-1-1 0 15,1-2 0-15,1-1 0 0,-1-3-240 0,0 0-48 16,0-2-16-16,0-2 0 0,-1-1 240 0,-2-1 48 0,0-1 16 0,-1-4 0 16,-3 0-112-16,-1-1-32 0,-1 1 0 0,-3 0 0 15,0-1-256-15,-2 3-48 0,0 2-16 0,-1 1 0 16,-3 2-160-16,0 1-32 0,-1 2-16 0,1 2 0 15,-2 2-176-15,-2 0 0 16,-2 3 0-16,1 2 0 0,0 1-192 0,1 1-32 0,0 1 0 0,-5 1 0 16,3 3-400-1,3 1-80-15,2 0 0 0,4 1-16 0,0 1-1824 0,3 1-352 0,1 0-80 0,2-1-12240 16</inkml:trace>
  <inkml:trace contextRef="#ctx0" brushRef="#br1" timeOffset="201353.93">12036 13525 20271 0,'0'0'1792'0,"0"0"-1424"0,-7 2-368 16,1 1 0-1,-1 2 1584-15,0 0 240 0,-1 1 48 0,1-1 16 0,1 2-592 0,-1-1-112 16,2 2-32-16,0 0 0 0,1 0-528 0,2 1-112 16,-1 0-32-16,3 1 0 0,1-2-144 0,2-1-16 0,0 0-16 0,2 0 0 15,1-2 64-15,2-1 16 0,-1 1 0 0,3-3 0 16,1-2 64-16,2-1 0 0,1-2 16 0,-1-2 0 15,-1 0-176-15,1-1-32 0,0-3-16 0,1 0 0 16,1-1-16-16,-2-2 0 0,0-2 0 0,1-1 0 16,-1-2 160-16,1 1 16 0,-4 1 16 0,0-2 0 15,-2-1 32-15,0 4 16 0,-2 2 0 0,-1 2 0 0,-1 0-64 16,-2 3-16-16,-1 1 0 0,-1 6 0 16,0-4-16-16,0 4-16 0,0 0 0 0,0 0 0 0,-4 3-192 15,0 2-32-15,1 2-128 0,0 1 192 16,-1-1-192-16,2 2 0 0,1 0 0 0,0 0 0 0,0 1-144 0,1 1 144 31,0 0 0-31,1 0-144 0,0 0-32 0,2-1 0 0,1-2 0 0,1 0 0 16,1-1-192-16,0-1-32 0,4 0-16 0,-1-2 0 15,2 1-480-15,2-3-80 0,0-1-32 0,3-1 0 16,-1 0-1840-16,4-2-368 0,2-3-80 0,-1 0-6240 16,-1-2-1232-16</inkml:trace>
  <inkml:trace contextRef="#ctx0" brushRef="#br1" timeOffset="202055.67">12560 13450 17615 0,'0'0'768'0,"0"0"192"0,-4 3-768 0,-2 2-192 0,0-1 0 0,0 0 0 16,-1 1 1424-16,-1 0 256 0,1 1 48 0,-1-1 16 15,0 2-688-15,3-1-144 0,-1 0-16 0,1 1-16 16,-1-2-112-16,6-5 0 0,0 0-16 0,0 0 0 0,0 0 224 16,0 0 48-16,0 0 16 0,0 0 0 15,7 1-64-15,1-2-16 0,0-2 0 0,2-2 0 0,-1-1-304 0,1 0-64 16,2 1-16-16,-1-1 0 0,-1-3 0 15,1 0-16-15,0-1 0 0,0 0 0 0,-1 0-112 0,0 1-32 16,0 0 0-16,-2 3 0 0,1 0-208 16,-1 2-32-16,-3 0-16 0,-5 4 0 0,0 0-160 0,0 0 0 15,0 0 144-15,6 6-144 0,-2 2 0 0,1-1 0 16,-2 1 0-16,0 1 0 0,1 1 0 0,0 0 0 16,-3 0 0-16,2-1 0 0,1 1-272 0,0 0-80 15,1-2-16-15,-1 1 0 16,3-2-144-16,1 0-48 0,0-1 0 0,2-2 0 15,1-1-288-15,2-1-64 0,1-2-16 0,3 0 0 16,2-1-544-16,0-1-128 0,1-2 0 0,1-1-16 16,0 0-352-16,2-2-64 0,-2-2-16 0,0 1 0 15,-2-2 640-15,-2-1 128 0,0-1 32 0,-3 0 0 0,-2 1 1072 0,-1 0 176 16,-2-2 128-16,-2 4-128 0,-2 0 1296 0,-2 0 176 0,0 1 16 16,-2 2 16-16,-1 0 256 0,0 6 48 0,-4-6 16 0,0 1 0 15,-2 3-352-15,1 1-64 0,-2 0 0 0,0 2-16 16,-2 1-832-16,-1 1-176 0,0 2-16 0,-1 0-16 0,-1 1-208 15,0 0-144-15,0 2 192 0,1 0-192 0,0 1 128 16,1 0-128-16,1 2 0 0,1 0 0 0,1 0 0 16,0 2 0-16,2-1 0 0,1-1 0 0,2 0 0 15,1-1 0-15,3-2 0 0,0 0 0 16,2-1 0-16,0-2 0 0,2 0 0 0,0-2 0 16,3-2 192-16,1-1-64 0,1-2 0 0,0-3-128 0,0 0 256 0,1-3-48 15,-1-2-16-15,1-2 0 16,0-1 32-16,0-4 0 0,-1-1 0 0,1-2 0 0,0-1 48 0,2-2 16 0,-1-3 0 15,-1-1 0-15,-2 2-80 0,0-2-16 0,0 1 0 0,-2 1 0 16,1 1 32-16,-3 3 0 16,-2 3 0-16,-1 4 0 0,0 2 160 0,-1 2 48 15,-2 0 0-15,-1 3 0 0,1 7 48 0,0 0 16 0,0 0 0 0,-5 0 0 16,0 2-320-16,-1 4-176 0,2 1 192 16,0 1-192-16,-3 3 0 0,1 3 0 15,1 1 0-15,1 1 0 0,-2 2-288 0,3 1 32 0,1 1 16 0,-1 2 0 16,2 0-272-16,2 0-48 15,0-2-16-15,3 0 0 0,0-1-208 0,2 0-48 0,-1-3-16 16,3 0 0 0,1-4-1056-16,2-1-208 0,1-4-32 0,2 1-16 15,1-1 528-15,3-3 96 0,1-1 32 0,9-2-11248 0</inkml:trace>
  <inkml:trace contextRef="#ctx0" brushRef="#br1" timeOffset="203214.51">13490 13359 5519 0,'1'-9'496'0,"0"-1"-496"0,-1-1 0 16,-1 0 0-16,-1 0 4368 0,-1 1 784 0,0 1 160 15,-3 3 16-15,-1-2-2448 0,0 2-512 0,-2 2-80 16,-1 2-32-16,-1 1-976 0,-1 2-208 0,0 1-48 0,0 2 0 0,-1 2-576 0,-1 0-128 16,1 3-32-1,1 0 0-15,-1 1-160 0,1 1-128 0,0 1 192 0,1-1-192 0,1 1 128 0,1 1-128 16,0-1 0-16,4 1 0 16,-1-1 0-16,3 1 0 0,1 0 0 0,2-1 0 0,1-2 0 15,2-1 0-15,1-1 128 0,2-1-128 0,2-1 192 0,2-1 0 16,2 0-16-16,0-2 0 0,1-2 64 0,1-1 16 15,2-2 0-15,0 0 0 0,0-1-128 0,0-2 0 16,-1-3-128-16,1-1 192 0,-2-2-64 0,0-1 0 0,1-1-128 0,-1 1 192 16,-2-3-64-16,0-1 0 15,-1 1-128-15,-1-1 192 0,0 1-64 0,-1 1 0 0,-3 1-128 16,1 2 192-16,-1 3 0 0,-3 0-16 0,0 2 0 16,-3 6 0-16,0 0 48 0,0 0 16 15,0 0 0-15,0 0 0 0,-5 3-240 0,-1 2 144 0,0 3-144 16,0 3 128-16,1 1-128 0,-1 1 0 0,1 1 0 15,0 0-176-15,1 0 176 0,-1 0 0 0,2 0 0 16,2-1 0-16,0 1 0 0,2-2-160 0,1-1 160 0,1-1 0 16,2-1-192-16,0-1 192 0,3-2-192 15,1 0 192-15,2-2-192 0,3-1 64 0,-2 0 128 16,1-3-208-16,2-1 208 0,-1-2 0 0,-1 0 0 0,2-1 0 0,-1-2 0 16,0-2 0-1,-1-1 0-15,2-2 0 0,0 0 0 0,-1-2 0 0,0 0 0 0,-1 0 0 0,0 0 160 0,-2 0-160 16,-1-1 128-1,-1 2-128-15,-3 1 128 0,-1 3-128 16,-2 1 0-16,0 1 128 0,-1 1-128 0,-2 5 0 0,0 0 0 0,0 0 128 16,0 0-128-16,0 0 160 0,0 0-160 0,-6 4 160 15,0 1-160-15,0 1 0 16,0 1-160-16,2 1 160 0,-1-1 0 0,1 2-144 0,0 0 144 16,1 0 0-16,2-2 0 0,0 2-128 0,0-1 128 0,2 0 0 15,1-1 0-15,2-1 0 0,0 0 0 0,2 1-128 0,1-1 128 0,3-1 0 16,1-1 0-16,4 0 0 0,-3-2 0 0,2 0 0 0,1-1 0 0,1 0 0 15,-1-1 0-15,-1-2 0 16,1-2 0-16,-1-1 0 0,0 0 0 16,2-2 0-16,-2-2 128 0,0 1-128 0,0-1 128 0,-1-2-128 15,-1 0 128-15,-1-1-128 0,-1 0 128 0,0 0-128 16,-3-1 128-16,0 2-128 0,-2 2 0 0,0 0 128 16,-3 1-128-16,0 3 0 0,-2 5 160 0,0 0-32 15,0-6-128-15,0 6 192 0,0 0-32 0,0 0-16 16,-5 1 0-16,-1 2 0 0,0 4-144 0,0 1 0 15,1 1 0-15,0-1-176 0,1 1 176 0,2 0 0 16,-2 1-144-16,2 0 144 0,1 0 0 0,1 0 0 16,1-2 0-16,1 2 0 0,2 0-160 0,0-1 160 0,2-2 0 0,0-1-144 15,2 1 144-15,1-2 0 0,-1 0 0 0,3-2 0 16,0-1 0-16,2-2 128 16,0-1-128-16,0-1 0 0,0-1 128 0,1-2-128 15,1-1 160-15,-1-1-160 0,0-1 224 0,1-1-48 0,-1 0-16 0,0-2 0 16,-1-3 16-16,0 1 0 0,-2 0 0 0,0-1 0 15,-4-1 0-15,1 1 0 0,-1 1 0 0,-2 1 0 16,-1 1 32-16,1 1 16 0,-3 1 0 0,-2 2 0 16,0 2 0-16,0 5 0 0,-1-6 0 0,1 6 0 15,0 0-32-15,0 0-16 0,0 0 0 0,-6 0 0 0,0 4-176 0,0 0 0 16,1 2 0-16,-2 2 0 0,1 2 0 16,-1 2-144-16,0 3 144 0,1 1-160 15,-1 3 160-15,2 0-128 0,-3 2 128 0,1 2-128 0,0 2 128 16,-1 2 0-16,1 2-144 0,-2 2 144 0,-1 1 0 15,0 1 0-15,0 2 0 0,2-1 0 0,-2 0-128 16,1 0 128-16,1 0 0 0,-1 0 0 16,1-1 0-16,2-1 0 0,-3-3 0 0,1 0 0 0,-1-3 0 0,0-1 0 15,1-4 0-15,-1-2 0 0,0-3 0 0,0-2 160 0,-1-3-160 16,0 0 160-16,3-4-160 0,-3-2 160 16,-1-3-160-16,0-1 160 0,0-2-32 0,1-1-128 0,0-4 192 15,1-2-64-15,0 0 0 0,2-4 0 16,-1-3 0-16,3 0 0 0,1-2-128 0,1-1 160 15,3-3-160-15,3-1 160 0,1 0-160 0,2 1 0 0,2 1 0 16,2 1 0-16,2 1-304 0,2 1 64 0,2 2 16 0,-1 3 0 16,0 1-240-1,1 2-48-15,-2 2-16 0,0 2 0 0,0 1-304 16,-1 2-48-16,-1 0-16 0,0 2 0 16,0 1-1824-16,1 1-368 0,0 1-80 0</inkml:trace>
  <inkml:trace contextRef="#ctx0" brushRef="#br1" timeOffset="203860.66">15391 13442 27759 0,'0'0'1216'0,"-1"-4"272"0,0-2-1184 0,0 1-304 15,-1-1 0-15,-1 2 0 0,3 4 640 0,0 0 64 16,-3-5 0-16,0 2 16 0,3 3 0 0,-6 0 0 15,2 2 0-15,-3 2 0 0,1 0-448 0,-1 4-80 0,-1 4-32 16,0 2 0-16,-1-2-160 0,0 3 160 0,0 1-160 0,3 2 160 16,-2 0-160-16,0 1 0 0,2 1 0 0,0 1 0 15,2-1 0-15,1-2 0 0,3 0 0 0,3-2 0 16,0 0 0-16,0-3 0 0,3-3 0 0,0-1 0 16,1-3 288-16,2 0-32 0,1-4 0 15,2-2 0-15,0-1 192 0,2-2 48 0,3-2 0 0,0 0 0 0,-1-3-352 0,0-2-144 16,1-1 128-16,-1-2-128 15,-2-1 192-15,2-1-32 0,-2-1-16 0,-1 0 0 16,1 2 48-16,-2 1 0 0,-2 1 0 16,-2 1 0-16,0 0-192 0,-1 3 192 15,-4 3-192-15,0 0 192 0,-3 5-192 0,0 0 0 0,0 0 144 0,0 0-144 0,0 0 0 0,0 0 0 0,0 0 0 0,5 7 0 32,-1-1 0-32,0 1-160 0,2-2 160 0,1 1 0 0,-2-1 0 0,3 1-128 0,1-2 128 15,-1 0 0-15,1-2 0 0,2-2 0 16,1-1 0-1,0-1 0-15,0-2 0 0,-1 1 144 0,0 0-16 0,0-2 0 0,-1 0 224 0,-1-1 32 16,-2 0 16-16,-2-2 0 0,-1-1 64 0,-1 0 16 16,-1-1 0-16,-2 2 0 0,-1-1-160 0,-1 0-48 15,-3 0 0-15,0 0 0 0,-3 3-112 0,-1 0-32 16,-2 2 0-16,0 2 0 0,-2 1-272 0,0 1-64 0,0 2-16 0,0 1 0 31,-1 0-352-31,2 3-64 0,0-1 0 0,1 3-16 16,1 1-1904-16,1 2-384 0,2 0-80 0</inkml:trace>
  <inkml:trace contextRef="#ctx0" brushRef="#br1" timeOffset="204940.86">15811 13628 11967 0,'0'0'1072'0,"0"0"-864"16,0 0-208-16,0 0 0 0,-2 7 2432 0,2-7 432 15,-2 6 80-15,2-6 32 0,-1 8-1072 0,1-8-224 0,0 0-32 0,0 0-16 16,0 0-144-16,0 0-16 15,0 0-16-15,0 0 0 0,0 0-160 0,7 0-16 0,1-2-16 0,2-3 0 16,-1 0-624-16,2-3-128 0,1-2-32 0,0 1 0 16,0 0-208-16,0-1-32 0,0-1-16 0,0-1 0 15,1-2-32-15,-2 2 0 0,0 0 0 0,0 1 0 16,-2 0-48-16,-1 3-16 0,0 3 0 0,-2 1 0 16,-1-1-128-16,-5 5 0 0,0 0 0 0,0 0 128 15,0 0-128-15,0 0 0 0,0 0 0 0,6 6 0 16,0 1-192-16,-1 3-80 0,2 0-16 0,0 0 0 15,0 0-272-15,2 0-48 0,2 0-16 0,-1-1 0 16,2-1-192-16,1 0-32 0,3-2-16 0,0-2 0 16,2-1-80-16,-1-1-16 0,2 0 0 0,0-2 0 15,-2-2 272-15,2 1 48 0,1-1 16 0,-1-1 0 16,-3-2-16-16,1 0 0 0,-2-1 0 0,0 0 0 0,1-2 288 0,-3-1 48 16,0-2 16-16,-1 0 0 0,-1-1 288 0,0-2 0 15,-2 0 0-15,-1-1 0 0,-3 2 432 0,0 1 144 16,-2 0 16-16,-2 2 16 0,-2 0 496 0,-1 1 112 15,-3 2 0-15,0 0 16 0,-3 2-144 0,-1 0-16 0,0 2-16 0,-2 2 0 16,-2 1-576-16,0 1-112 0,0 1-32 0,-1 1 0 16,-2 2-336-16,1 1 144 0,2 2-144 0,0 1 0 15,0 1 0-15,2 2 0 0,0 0 0 0,3 0 0 16,0 0 0-16,2 0 0 0,3 1 0 16,-1 1 0-16,3-2 0 0,1-2 0 0,2-2 0 0,2 1 0 15,2-1 0-15,0-3 160 0,3 0-160 16,0-2 192-16,1-1 80 0,1-2 32 0,1-2 0 0,1 0 0 15,0-2-112-15,1-2-32 0,0-2 0 16,0-2 0-16,-1-2-32 0,2-1-128 0,-2-2 192 0,1-3-64 0,0-1-128 0,1 0 192 16,-1-1-192-16,1-1 192 0,1-2-192 0,-2-1 192 15,-1-1-192-15,-1 1 192 16,-1 1-192-16,-1 1 0 0,-1 2 144 0,-4 4-144 16,-2 3 0-16,-1 2 0 0,-1 2 0 0,-1 2 128 0,0 7 0 15,0 0 16-15,-5-1 0 0,-1 3 0 0,0 3-144 16,-1 1 0-16,-1 3 0 0,1 2 0 0,-1 1 0 15,-2 3 0-15,1 0-176 0,-1 3 176 0,0 1 0 16,0 1-160-16,2 0 160 0,0 1 0 0,1-1 0 16,2 1-128-16,0 1 128 0,3 0 0 15,1 0 0-15,1-2-128 0,1 0 128 0,3-1 0 0,0-3-144 16,3-1 144-16,1-2 0 0,3-1-144 0,1-3-48 0,3-1 0 0,0-2 0 16,2-1 0-16,1-3 64 0,2-2 0 0,0-1 0 15,0-3 0-15,-2-1 128 0,1-2 0 0,-1 0 0 16,-1-3 0-16,2-2 0 0,-1-2 0 0,-2-1 0 15,1 0 128-15,-2-3-128 0,-1-1 128 0,1-1-128 16,-3 2 128-16,0-1-128 0,-2 1 128 0,-1 2-128 16,-2 2 128-16,0 0-128 0,-3 3 128 15,0 3-128-15,-2 0 128 0,-1 1 144 0,-1 3 48 0,0 4 0 0,0 0 0 0,0 0-64 0,-6 2-16 16,1 1 0-16,-3 3 0 0,2 1-240 0,0 1 0 16,-1 1 0-16,3 1 0 15,-1 0 0-15,0 1 0 0,2 1 0 0,0 0 0 16,0 0 0-16,2 0 0 0,0-1 0 0,2 0 0 0,0-1 0 0,2 0 128 0,0-1-128 0,0 0 0 31,2 0 0-31,0-2-192 16,1 0 48-16,0-1 0 15,2 0-352-15,0-2-64 0,0 1-16 0,2-3 0 16,1-2-704-16,0-2-128 0,1-2-48 0,2-2 0 16,0-1-2224-16,-1-2-448 0,0-3-96 0,-1 0 0 15,2-1 2096-15,-2-1 416 0,-2-2 96 0,-1 0 16 0,1-2 1168 0,-1 0 240 0,-2-2 64 0,-3-1 0 16,-2 0 1728-16,-1-1 336 0,-1-1 80 0,-2 1 16 15,-2-1-48-15,-2 2 0 0,1 1 0 0,-1 2 0 16,-4 4-736-16,2 2-160 0,-1 1-16 0,0 2-16 16,0 3-752-16,2 1-160 0,0 2-16 0,0 1-128 15,1 2-288-15,6 0-160 0,0 0-48 0,0 0 0 16,-5 5-2896-16,5-5-592 16</inkml:trace>
  <inkml:trace contextRef="#ctx0" brushRef="#br1" timeOffset="205673.19">17151 13117 11967 0,'0'0'1072'0,"1"-7"-864"16,2-1-208-16,0 1 0 0,-2-2 3088 0,1 1 576 16,0 1 112-16,-1 2 32 0,-1-1-1632 0,0 6-320 15,0 0-64-15,0 0 0 0,0 0-592 0,0 0-112 16,0 0-32-16,0 0 0 0,0 0-656 0,-1 9-128 16,-1 2-16-16,0 2-16 0,-2 2-112 0,1 1 0 0,-1 3-128 15,-2 2 192-15,2 3-192 0,-3 0 176 16,1 0-176-16,-1 3 160 0,-1 1-160 0,1 0 0 15,-1-3 144-15,1 1-144 0,3-2 0 0,1-1 0 16,2-2 0-16,2 0 128 0,2-2-128 0,1-1 0 16,3-3 0-16,1-1 0 0,2-4 0 0,1-2 0 0,1-1 128 0,1-3-128 15,0-1 0-15,2-3 144 0,3-2-144 0,-1-1 0 16,-2-2 192-16,0-2-192 0,1-2 192 16,-1 0-192-16,-1 0 192 0,1-4-192 0,-1-2 192 0,-2 0-192 0,0-1 192 15,1 0-192-15,1-1 192 0,-1 1-192 16,-1-2 144-16,0 2-144 0,-2-1 0 0,-1 3 144 0,-4 2-144 0,0 2 0 15,-2 2 0-15,-1 2 128 0,-1 0 80 16,-1 6 16-16,0 0 0 0,0 0 0 0,-6 0-64 16,-1 2-16-16,-2 3 0 0,2 1 0 0,-2 2-144 15,1 1 0-15,-1 1 0 0,2 1 0 0,1 1-160 0,1 1 160 0,-1 0 0 16,2 1-144-16,0 0 144 0,2 0 0 0,1 0 0 16,1 1 0-16,1-2 0 0,2 0-128 15,1 0 128-15,1-1 0 0,2 0 0 0,1-1 0 16,1-2 0-16,4-1 0 0,0-2 0 0,1 0 0 15,1-2 0-15,2 0 0 0,-2-2 0 0,2-1 128 0,-1-2-128 16,1-1 128-16,-2-2-128 0,1-1 128 0,-1-3-128 16,0-1 128-16,-1-1-128 0,0 1 128 15,0-2-128-15,1 0 128 0,-2-2-128 0,-1 0 128 0,-1 3-128 0,-2 0 128 16,-2 2-128-16,0-1 0 0,-3 2 0 0,0 3 128 16,-4 4-128-16,0 0 0 15,0 0 0-15,0 0 0 0,0 0-144 0,0 0 144 0,0 0-160 0,0 0 160 16,-1 6-144-16,1 1 144 15,0 0-128-15,1-1 128 0,1 1 0 0,1-1-128 0,-3-6 128 0,6 7 0 16,0-1 0-16,2-2 0 0,1 0 0 16,1 0-128-16,1-3 128 0,1-1 0 0,0 0 128 0,0-1-128 0,0-2 288 15,-1 0-16-15,1-1 0 0,1-2 0 0,-3-1 192 16,0-1 48-16,-2 0 0 0,0-1 0 16,-2-1-80-16,-1 1-16 0,-2-1 0 0,0 0 0 0,-3 0-176 15,-1 0-48-15,-2 0 0 0,-3 1 0 0,-3 2-192 16,0 0 0-1,-2 1 0-15,-2 3 0 0,0 1-288 0,0 1-48 0,-1 1-16 0,-1 2 0 16,0 1-208-16,0 3-32 16,-1 0-16-16,0 2 0 0,-1 2-1584 0,1 1-320 0,1 1-64 0,-2 6-13600 15</inkml:trace>
  <inkml:trace contextRef="#ctx0" brushRef="#br1" timeOffset="205959.24">17961 13551 16575 0,'0'0'1472'0,"0"0"-1168"0,0 0-304 0,0 0 0 0,0 0 2112 15,0 0 352 1,6-2 80-16,1 0 16 0,-2-1-640 0,2 1-112 0,0-1-16 0,0 1-16 0,1 0-608 0,1-2-112 31,2 0-32-31,0-1 0 0,1 1-464 0,0 0-112 16,1 0 0-16,0 1-16 0,-1-1-96 0,1 0-16 0,-1 1 0 16,0 1 0-16,-1 0 48 0,0 1 0 0,0-1 0 0,-1 2 0 15,-2 0-48-15,0 3 0 0,0-1 0 0,-2 1 0 16,0 2-64-16,-1 0 0 0,0 2-16 0,-2 0 0 15,-1 2-240-15,-1 0 176 16,1 0-176-16,0 0 160 0,-2-1-160 0,1 2 0 16,0-1 144-16,0 0-144 0,-1 0 0 0,1-2 0 15,0 0 0-15,1 0 128 0,-2-7-128 0,0 0-208 0,0 0 48 0,0 0 16 32,0 0-592-32,0 0-112 0,0 0-32 0,0 0-11024 15,0 0-2192-15</inkml:trace>
  <inkml:trace contextRef="#ctx0" brushRef="#br1" timeOffset="206124.4">17663 13077 26719 0,'-17'-17'2368'0,"9"11"-1888"16,-3-3-480-16,0 1 0 0,-1 2 2000 0,0 0 304 15,0 1 64-15,0 1 16 16,0 2-3264-16,1 0-656 0,1 2-128 0,2 2-16 15,1-1-1136-15,1 2-208 0</inkml:trace>
  <inkml:trace contextRef="#ctx0" brushRef="#br1" timeOffset="206334.68">17097 13162 29487 0,'-8'0'2624'0,"0"-3"-2112"0,-1 1-512 16,1 0 0-16,0 1 1184 0,3 0 128 15,5 1 32-15,0 0 0 0,0 0-256 0,0 0-64 16,0 0 0-16,0 0 0 0,8 6-608 0,3 1-128 16,3-1-32-16,2-1 0 0,4 1-64 0,4 0-32 0,4 0 0 0,2-1 0 15,2 1-160-15,1-1 0 0,1 2 0 0,1-1 0 16,2 0-192-16,1-2-80 16,-2 0-16-16,-2-1 0 15,-2-3-2176-15,-2-1-432 0,-3 0-96 0</inkml:trace>
  <inkml:trace contextRef="#ctx0" brushRef="#br0" timeOffset="210892.13">6605 15285 2751 0,'0'0'128'0,"0"0"16"16,0 0-144-16,0 0 0 0,0 0 0 0,0 0 0 0,0 0 480 0,0 0 64 15,0 0 16-15,0 0 0 0,0 0-304 0,0 0-64 16,-4 7-16-16,4-7 0 0,0 0 272 0,0 0 48 0,0 0 16 0,0 0 0 16,-7 0 48-16,7 0 16 0,-7-3 0 0,7 3 0 15,-5-5 80-15,2-2 32 0,3 7 0 0,-2-9 0 16,-1 3 560-16,2-3 112 15,0-1 32-15,1 1 0 0,0 0 240 0,0 0 48 0,-1 0 16 0,1 0 0 16,0-1-368-16,0 1-80 16,0 0-16-16,0 9 0 0,0-10-192 0,2 3-32 15,-2 7-16-15,4-9 0 0,-4 9-144 0,0 0-16 0,0 0-16 0,0 0 0 16,0 0-160-16,0 0-16 0,0 0-16 0,0 0 0 0,0 0-320 16,0 11-64-16,0 0-16 15,-3 2 0-15,1 2-96 0,0 3 0 16,1 3-128-16,-2 3 192 0,-2 3-192 0,2-1 176 0,1 1-176 0,0 1 160 15,-2 1-160-15,1 0 128 0,-1 2-128 0,0-2 128 16,1-2-128-16,0-2 0 16,0-1 0-16,1-5 128 0,0-1-128 0,1-4 0 0,-1-2 144 15,1-2-144-15,1-10 0 0,0 9 144 16,0-9-144-16,0 0 0 0,0 0 176 0,0 0-176 0,0 0 160 0,0 0-160 0,0 0 304 0,0 0-48 16,7-4 0-16,0-3 0 15,0-2 128-15,1-1 0 0,2-4 16 0,1-2 0 0,2-4-192 0,0 0-32 16,-1-1-16-16,0-1 0 15,-2-1-160-15,0 0 128 0,-1 1-128 0,0 3 128 16,-2 4-128-16,-2 2 0 0,0 2 0 0,-2 1 0 16,-1 2 0-16,-2 8 128 0,2-8-128 0,-2 8 0 0,0 0 0 0,0 0 0 15,0 0 0-15,0 0 0 0,0 0-192 16,0 0 0-16,-7 4-16 0,-1-1 0 0,1 1 0 16,1 2 0-16,-1-1 0 0,0 2 0 0,-1 1 32 15,0 0 16-15,0 0 0 0,2 1 0 0,-2 1 160 16,2-3 0-16,0 0 0 0,6-7-128 0,-3 10 128 0,1-1 0 15,2-9 0-15,0 10-128 0,1-2 128 0,1 0 0 0,0 0-144 16,1 0 144-16,2-2 0 0,0 2 0 0,1 1 128 16,-1-3-128-16,2 1 192 0,-1 1-64 0,2 0 0 15,1 1 0-15,0-1-128 0,1 1 192 16,0-1-192-16,-1 0 192 0,0-1-192 0,1-1 0 16,0 1 0-16,0 0 128 0,1-2-128 0,-1-1 0 15,-10-4 0-15,11 6 0 16,0-3-1456-16,0 1-272 0,0-2-48 0,0-2-14416 0</inkml:trace>
  <inkml:trace contextRef="#ctx0" brushRef="#br0" timeOffset="211095.08">7085 15359 4607 0,'0'0'192'0,"-7"-2"64"0,-2-3-256 0,2 1 0 0,7 4 0 0,0 0 0 16,-8-3 6976-16,8 3 1344 0,-8 0 256 0,8 0 64 0,0 0-6080 0,0 0-1216 15,-4 8-240-15,1 2-48 0,0 1-800 0,2 1-256 16,-1 1 160-16,2 2-160 0,0 2 0 0,0 1 0 16,0-1 0-16,0 2 0 0,1-3 0 0,0 2 0 15,0 1 0-15,-1-1 0 0,0 1-192 0,3-2-128 16,-1-3-32-16,0-2 0 16,0-2-2016-16,-2-10-384 0,6 10-96 0,-6-10-11392 15</inkml:trace>
  <inkml:trace contextRef="#ctx0" brushRef="#br0" timeOffset="211330.45">7255 15256 25791 0,'-5'-9'1152'0,"0"4"224"0,5 5-1104 0,-6-6-272 16,6 6 0-16,-7-4 0 0,7 4 2368 0,0 0 432 0,-7-5 80 0,7 5 0 15,0 0-1520-15,0 0-304 0,0 0-64 0,-5 9-16 16,3 1-704-16,1 1-144 0,1 0-128 0,1 2 192 15,1 2-192-15,0 1 0 0,1 0 0 0,-1 0 0 16,1 1 0-16,-1 0 0 0,0 1 0 0,1 0 0 16,-2 3 0-16,-1-1 0 0,0-1 0 0,0 0 0 15,0-2-704-15,1 1-112 0,-2-2-16 0,0 1-16 16,-2-3-2896-16,1-2-576 0</inkml:trace>
  <inkml:trace contextRef="#ctx0" brushRef="#br0" timeOffset="211512.01">7139 15487 31551 0,'0'0'1408'0,"0"0"272"0,-2-10-1344 0,0 2-336 0,2 8 0 0,3-6 0 16,-3 6 368-16,4-8 0 0,3 3 0 0,3 0 0 0,-1 1-144 0,5-1-32 15,-1 2 0-15,3 1 0 0,2 1-192 0,2 0 0 16,1-1 0-16,1-1 0 15,1-1-576-15,1 1-176 0,0-1-16 0,4 1-8704 16,0-2-1744-16</inkml:trace>
  <inkml:trace contextRef="#ctx0" brushRef="#br0" timeOffset="211966.15">7651 15200 12895 0,'0'-11'1152'0,"-1"0"-928"16,0-1-224-16,0 0 0 0,-1-1 3104 0,0 2 576 0,-2 2 112 15,1 0 32-15,0 0-1120 0,-1 3-208 16,4 6-64-16,0 0 0 0,-4-6-944 0,4 6-192 0,0 0-32 15,0 0-16-15,-8 0-736 0,8 0-128 0,-5 7-48 0,0 3 0 0,2 1-336 0,1 2 0 16,0 1 0-16,0 3 0 0,0 1 0 0,1 3 0 16,0 1 0-16,-2 1 0 15,1 0 0-15,0 0 0 0,-1 1 0 0,1-1 128 0,0-1-128 0,2 0 0 16,-1-1 128-16,0-3-128 16,0 0 0-16,1-3 0 0,0-2 0 0,0 0 128 0,1-4-128 0,-1-9 144 15,2 7-144-15,-2-7 160 0,5 7-32 0,-5-7 0 16,0 0 0-16,9 2 0 0,0-3 48 0,0-1 0 0,0-3 0 0,1 0 0 15,-1-3-48-15,1-2 0 16,1-1 0-16,-2-1 0 0,2-1-128 0,0-2 0 0,7-15 144 16,-9 15-144-16,-3 2 0 15,0-1 0-15,-1 1 128 0,-3 2-128 0,1 1 0 0,-3 1 0 0,0 2 128 16,-2 1-128-16,2 6 0 0,0 0 0 0,-4-4 0 16,4 4 0-1,-8 0 0-15,1 2 0 0,-1 1 0 0,0 1-144 0,1 2 0 0,-1 1 0 0,1 2 0 16,2 1 144-16,-1 0 0 15,3 0 0-15,0 1 0 0,2 0 0 0,-1 1 0 0,1 0 0 0,1 1 0 16,0 1 0-16,3-1 0 16,0 0 0-16,1-1 0 0,1-1 0 0,1-1 0 15,1 0 0-15,1 0 0 0,-1 0-192 16,2-2 32-16,1 0 16 0,-1-1 0 0,2-1-1520 0,1 1-320 0,-1-2-48 0,2 1-16 31,4-1-1472-31,-1-2-320 0</inkml:trace>
  <inkml:trace contextRef="#ctx0" brushRef="#br0" timeOffset="212265">8030 15417 23039 0,'0'0'2048'0,"-1"-8"-1648"16,1 8-400-16,1-8 0 0,-1 8 1776 0,0 0 272 16,0 0 48-16,0 0 16 0,1-6-576 0,-1 6-96 15,0 0-32-15,0 0 0 0,0 0-768 0,0 0-176 0,9-1-16 0,-9 1-16 16,7 4-432-16,-7-4 0 0,7 7 0 0,-2 1 0 15,-2 0 192-15,-2 1-32 0,-1 0-16 0,-1 1 0 16,0 1 112-16,-1 1 0 0,-3-1 16 0,1 1 0 16,-2 0-16-16,1 1-16 0,-1 0 0 0,3-1 0 15,-2-2-96-15,3 0-16 0,-2-1 0 0,2-2 0 0,2-7 0 16,0 0-128-16,0 8 192 0,0-8-64 0,3 9-128 16,-3-9 0-16,6 6 0 0,3-2 0 0,0-2 0 15,2 0 0-15,2-2 0 0,2-1 0 0,-1-2 0 0,1 0 0 16,2-2 0-16,0 0-176 15,3-3-1232-15,0 0-256 0,0 1-64 0,1-2-9152 16,1-1-1856-16</inkml:trace>
  <inkml:trace contextRef="#ctx0" brushRef="#br0" timeOffset="212651.65">8396 15119 30175 0,'-7'-14'1344'0,"5"6"256"0,1-1-1280 0,0 1-320 0,-1-2 0 0,0 1 0 16,-1-1 1264-16,2 2 176 0,2-1 32 0,1 1 16 15,-2 0-400-15,0 8-96 16,3-8-16-16,-3 8 0 0,6-6-352 0,-6 6-80 0,0 0-16 0,8-3 0 15,-8 3-80-15,10 1-32 0,-2 2 0 0,1 3 0 16,-2 1-160-16,1 2-16 0,-1 1-16 0,-1 2 0 0,1 1-80 0,0 3-16 16,0 1 0-16,0 3 0 0,-2 2 144 15,1 2 32-15,-2 3 0 0,-1 3 0 0,-2 1-96 0,-1 2-16 16,-1 4 0-16,-2 0 0 0,-1 3-192 16,-2 0 144-16,0-1-144 0,-2-1 128 15,-3 1-128-15,-5-3 160 0,-3-1-160 0,-4 1 160 0,-4-1-352 0,-3-2-80 16,-3-2-16-16,-1-2 0 15,-1-2-560-15,0-1-112 0,-1-1-32 0,-1 1 0 16,1-4-1216-16,-4-1-240 0,-1-3-48 0,-4 0-13408 0</inkml:trace>
  <inkml:trace contextRef="#ctx0" brushRef="#br0" timeOffset="213239.58">6105 15087 13935 0,'0'0'608'0,"0"0"144"0,0 0-608 0,-5-8-144 15,3-1 0-15,2 9 0 0,-3-9 928 0,1-1 160 16,-1 2 16-16,2-1 16 0,0-1 176 0,1 1 48 0,0 0 0 0,0 2 0 16,-1 0-256-16,0 0-32 0,0 1-16 0,1 6 0 15,0-6-16-15,0 6-16 0,-1-6 0 0,1 6 0 16,0 0-112-16,0 0 0 16,0 0-16-16,0 0 0 0,0 0-272 0,0 0-48 0,0 0-16 0,-7 3 0 0,2 3-288 15,-1 2-64 1,1 2-16-16,-2 5 0 0,-1 1-176 0,1 4 0 0,-2 2 144 0,0 3-144 0,0 4 0 0,1 2 0 15,-2 2 0 1,0 4 0-16,2 4 0 0,0 0 0 16,2 2 0-16,0 1 0 0,2 0 0 0,2 0 0 0,1-1 0 0,3-1 0 15,1-2 0-15,4-1 0 16,0 0 0-16,4-2 0 0,4-1 0 0,1-1 0 16,3-4 0-16,1 1 0 0,-1 0 0 0,5-4 0 15,1-4 128-15,0-2-128 0,0-1 0 0,1-5 0 16,-2-2 0-16,2-5-192 15,3-1-832-15,2-2-192 0,3-3-16 0</inkml:trace>
  <inkml:trace contextRef="#ctx0" brushRef="#br0" timeOffset="214365.55">8945 15201 4607 0,'0'0'400'0,"0"0"-400"15,0 0 0-15,0 0 0 0,3-8 1680 0,-3 8 256 0,5-7 48 0,-3-1 16 0,0 0-352 0,-2 8-80 32,2-7-16-32,-2 7 0 0,4-8-224 0,-1 0-48 0,-1 0-16 15,-2 8 0-15,0 0-352 0,3-7-64 16,-3 7-16-16,4-8 0 0,-4 8 48 0,0 0 0 0,2-9 0 0,-2 9 0 16,0 0-48-16,0 0-16 15,0 0 0-15,0 0 0 0,0 0-192 0,0 0-48 0,0 0 0 0,0 0 0 16,0 0-144-16,0 0-48 0,0 0 0 0,0 0 0 15,-6 8-192-15,2 2-64 0,0 2 0 0,-1 2 0 16,1 2-128-16,2 2 0 0,-3 3 0 0,3 1 128 16,0-1-128-16,1 0 0 0,1 1 0 0,1-1 0 0,1 0 0 0,2-1 0 31,2-2 0-31,-1 0 0 0,2 1 0 0,1-3 0 0,0 1 0 0,2-4 0 16,1-2 0-16,0-1 0 0,-1-3 0 0,0 0 0 0,1 0 144 15,1-4-144-15,0-1 160 0,2-2-160 16,-1 0 160-16,0-2-160 0,-1-1 160 0,0-2-160 0,-1 0 208 15,1-2-48-15,0-2-16 0,-1-2 0 0,0-1-144 0,-1-2 192 16,0-1-192-16,-1-1 192 0,0 0-64 0,-2-2-128 16,-1-1 192-16,-2 0-64 0,-1-2-128 0,0 1 192 15,-1 0-192-15,0 0 192 0,-1 0-16 0,-1 4 0 16,0 2 0-16,0 3 0 0,-1 1 96 0,0 2 32 16,1 8 0-16,-3-7 0 0,3 7 128 0,-3-5 16 15,3 5 16-15,0 0 0 0,-6-2-96 0,6 2-32 16,0 0 0-16,0 0 0 0,-7 5-336 0,3 2 0 0,-1-1 0 15,5-6 128-15,-4 11-128 0,3 2 0 0,0-1-128 16,1 1 128-16,0 0 0 0,1 1 0 16,1 1 0-16,1 0-128 0,-1-1 128 0,1 0 0 15,0-2 0-15,2 0 0 0,0 0 0 0,1 0 0 16,-1 0 0-16,1-1-128 0,-1 0-64 0,2 0 0 16,1-1 0-16,-2 1 0 0,1 0-640 15,0-1-128-15,1-2-16 0,1 0-16 16,2-1-2304-16,-2 0-464 0</inkml:trace>
  <inkml:trace contextRef="#ctx0" brushRef="#br0" timeOffset="-214717.17">9498 15528 31327 0,'0'0'2784'0,"-4"-8"-2224"16,-2-2-560-16,3 0 0 0,1 3 704 0,1-2 48 16,1 0 0-16,2 0 0 0,1 1-32 0,3 1 0 15,0-1 0-15,1 1 0 0,1 2-304 0,0 1-64 16,2 0-16-16,-1 2 0 0,0 1-336 0,0 2 144 16,0 1-144-16,-9-2 0 0,8 4 128 0,-8-4-128 15,8 8 0-15,-1 1 0 0,-3-1 144 0,-2 1-144 16,-2 1 0-16,0-1 144 0,-2 0-144 0,-1 1 0 0,-2 1 144 0,0 1-144 15,-2-1 0-15,-3 1 0 16,2 3 0-16,-1-3 128 0,1-2-128 0,0-2 0 0,2 0 0 0,0-1 0 16,2-2 144-16,4-5-144 0,-5 7 192 15,5-7-192-15,0 0 384 0,0 0-48 0,0 0 0 16,0 0 0-16,0 0-32 0,0 0-16 0,8 6 0 0,1-1 0 0,-9-5 0 16,12 2 0-16,0-2 0 0,0 0 0 15,0-1-288-15,2 0 0 16,0-1 0-16,1-1 0 0,2 0 0 0,-1 1-304 0,2 0 64 0,-1-2 16 31,2 1-688-31,-1 1-144 0,-1-1-32 0,1-1-10528 16,0 1-2112-16</inkml:trace>
  <inkml:trace contextRef="#ctx0" brushRef="#br0" timeOffset="-214480.35">10177 15300 35007 0,'-9'-7'1552'0,"9"7"320"0,-4-6-1488 0,4 6-384 0,-1-7 0 0,1 7 0 15,0 0-1040-15,6-5-288 0,2 0-48 0,2 2-16 0,2 1 1072 0,2 1 320 31,2 2-176-31,0-1 176 16,2 0-2112-16,-3 1-352 0</inkml:trace>
  <inkml:trace contextRef="#ctx0" brushRef="#br0" timeOffset="-214262.68">10127 15427 14735 0,'0'0'1312'0,"-6"0"-1056"0,-1-2-256 0,7 2 0 16,0 0 3712-16,0 0 672 0,0 0 144 0,0 0 16 16,0 0-3680-16,0 0-736 0,13 0-128 0,3 0 0 15,3 0 0-15,3-1 0 0,2-2 0 0,1-1-128 16,1-2-128-16,2 1 0 0,1-2-16 0,0 3 0 31,1-2-1584-31,1 0-304 0,0-3-64 0,-1 1-16 0</inkml:trace>
  <inkml:trace contextRef="#ctx0" brushRef="#br0" timeOffset="-213783.47">10850 15117 23951 0,'0'0'2128'0,"-4"-6"-1696"16,-1-1-432-16,5 7 0 0,-3-6 1536 0,3 6 208 16,-4-7 48-16,4 7 16 0,0 0-320 0,0 0-64 15,0 0-16-15,0 0 0 0,-8 2-800 0,8-2-160 16,-7 8-48-16,3 2 0 0,0 2-256 0,0 1-144 15,2 0 160-15,0 3-160 0,0 0 144 0,-1 2-144 16,1 5 128-16,0-1-128 0,0-1 144 0,1 2-144 16,0 0 160-16,0 1-160 0,-1-3 0 0,2 0 128 15,0 0-128-15,2-1 0 0,-2-2 0 0,2 0 0 0,0 0 0 0,1-5 0 16,-1-1 0-16,1-2 176 0,0-2-176 0,-3-8 160 16,4 7-160-16,-4-7 128 0,4 7-128 0,-4-7 128 15,0 0 16-15,0 0 0 16,0 0 0-16,0 0 0 0,0 0 64 0,0 0 16 15,0-8 0-15,0-2 0 0,-1-2-48 0,-1-1-16 16,0-2 0-16,0-3 0 0,0-2 80 0,2-1 16 16,-2-2 0-16,4-1 0 0,0-4 16 0,0 0 16 0,2-2 0 0,0 0 0 15,0 0-288-15,4 1 160 16,1 2-160-16,0 1 128 0,-1 3-128 0,1 3 192 0,1 3-192 0,0 1 192 16,-1 2-192-16,1 3 128 0,-3 1-128 0,3 2 128 15,-1 2-128-15,0 0 0 0,0 3 0 0,0 0 0 0,-9 3 0 0,11-1 0 16,-1 0 0-16,-1 3 0 0,0 1 0 15,0 0 0-15,-2 4 0 0,-7-7 0 0,6 8 0 0,-1 0 0 16,-3 1 0-16,-2 1 0 0,-1 0 0 0,-3 1 0 16,-2 0 176-16,-3 1-176 0,-1 1 0 15,-3 2 0-15,0-2 0 0,-2-1 0 0,1 0-176 0,-1-1-80 16,-1-2 0-16,1 0-16 16,-1-3-448-16,1 2-96 0,0-1-16 0,0-2-11168 15,2-1-2240-15</inkml:trace>
  <inkml:trace contextRef="#ctx0" brushRef="#br0" timeOffset="-213299.35">12479 15292 10127 0,'0'0'896'0,"-7"-5"-704"0,0-2-192 0,3 2 0 0,4 5 4768 16,0 0 928-16,0 0 176 0,0 0 32 0,4-9-4144 0,3 2-832 15,4 4-160-15,1-1-48 0,3-1-160 0,2 2-48 16,-1 0 0-16,2 0 0 0,0 1-320 0,3 0-192 16,0 0 192-16,0 0-192 0,-2-1-176 0,0 1-144 15,-2 1-16-15,-3 1-16 16,1 1-1824-16,-3 0-352 0,-2 2-80 0,-10-3-10304 16</inkml:trace>
  <inkml:trace contextRef="#ctx0" brushRef="#br0" timeOffset="-213132">12499 15377 19343 0,'-8'1'1728'0,"8"-1"-1392"0,-7 3-336 0,7-3 0 16,0 0 1696-16,0 0 272 15,0 0 48-15,0 0 16 0,0 0-1008 0,0 0-192 0,9 5-32 0,3-2-16 16,3-2-496-16,-1-2-96 16,2-1-32-16,1 0 0 15,3 0-496-15,1-2-112 0,2-1 0 0,0-1-16 16,-1 1-2176-16,0-2-432 0,-2-1-96 0,0 1-16 0</inkml:trace>
  <inkml:trace contextRef="#ctx0" brushRef="#br0" timeOffset="-212813.91">12820 15122 20607 0,'-10'-10'912'0,"5"4"192"0,-2 0-880 0,0 0-224 16,-1 1 0-16,0-1 0 0,-1 1 1888 0,2 0 336 16,0 1 64-16,-1 0 16 0,2-1-640 0,6 5-128 15,0 0-32-15,0 0 0 0,0 0-624 0,0 0-128 16,0 0-32-16,0 0 0 0,0 0-464 0,0 0-80 15,0 0-32-15,11 6 0 0,1-1-144 0,2 2 0 16,2 2 0-16,0-1 0 0,3 1 144 0,0 1-144 16,-2-1 160-16,2-1-160 0,-2-1 0 0,2 1 128 15,0-1-128-15,-2 0 0 0,-1 0 0 0,-1 0 0 16,-3 0 128-16,-1 1-128 0,-3 0 0 0,-1 0 0 0,-2 0 0 16,-2 1 0-16,-1 1 0 0,-2 0 128 15,-2-1-128-15,-1 2 0 0,-2 0 192 0,-2 2-48 0,-4 0-16 16,-2 1 0-16,-3-1-128 0,0 1 192 0,-2-1-192 0,1 0 192 15,-2 0-192-15,0-1 160 0,-3 0-160 0,5-1 160 0,0 0-160 0,3 2 0 16,0-4 0-16,2 1 0 31,2-1-592-31,1 0-160 0,1-2-16 0,4-1-10384 0,4-6-2080 0</inkml:trace>
  <inkml:trace contextRef="#ctx0" brushRef="#br0" timeOffset="-212221.86">14273 14989 21935 0,'-7'-9'960'0,"7"9"224"0,-8-7-944 0,3 1-240 16,-1-1 0-16,2 2 0 0,-4-1 976 0,2 2 160 0,6 4 16 0,-4-5 16 15,4 5 32-15,0 0 0 0,0 0 0 0,0 0 0 16,-5-3-176-16,5 3-48 0,0 0 0 0,0 0 0 16,-6 6-336-16,2 1-80 0,0 1-16 0,0 3 0 15,1 2-160-15,0 3-48 16,1 1 0-16,1 1 0 0,1 0-160 0,0 0-48 15,0 0 0-15,2-1 0 0,2 1-128 0,0-1 0 16,2 0 144-16,-1-2-144 0,-1-3 0 0,4 1 0 0,1-1 0 0,1-1 128 16,0-3-128-16,1-1 176 0,1-1-176 0,1-2 192 15,1-2-48-15,2-2 0 16,-1-1 0-16,-1-2 0 0,0-3 16 0,-1 0 0 0,0-2 0 0,0-1 0 16,0-2 0-16,1-2 0 15,-1-1 0-15,1-3 0 0,-3-2-32 0,0 0-128 0,-1-2 192 0,-1-1-64 16,-1 0 0-16,-2 0-128 0,0 0 192 0,-1 2-64 15,0 1-128-15,-2 3 160 0,-1 1-160 0,-1 6 160 16,-2 1 0-16,0 1 0 0,1 7 0 0,0 0 0 16,0 0 160-16,0 0 16 0,-7-5 16 0,7 5 0 15,-7 1-160-15,0 2-48 0,7-3 0 0,-8 9 0 16,3 0-144-16,0 2 0 0,2 1 0 0,1 1 0 16,1 2 0-16,1 1-144 0,0 0 144 0,0 1 0 15,-2-1-128-15,1 3 128 0,-1 2 0 0,2 0 0 16,2 0-352-16,0 0 32 0,-1 0 16 0,0-1 0 15,0 0-448-15,1-1-80 0,2-3-32 0,0 1 0 16,0-1-1200-16,2 0-240 0,0-2-64 0,2-2-7680 16,0-3-1536-16</inkml:trace>
  <inkml:trace contextRef="#ctx0" brushRef="#br0" timeOffset="-211879.81">14779 15214 18431 0,'0'0'816'0,"0"0"160"0,0 0-784 0,-1-6-192 16,1 6 0-16,0 0 0 0,0 0 2432 0,5-7 448 0,-5 7 96 0,7-4 16 16,-7 4-1760-16,10-1-336 0,0 1-80 0,0 2-16 15,-10-2-288-15,10 4-48 0,-1 2-16 0,-3 1 0 16,1 2-224-16,-3 1-48 0,0 0-16 0,-3 0 0 16,-1 0-32-16,-1 1 0 0,-3 1 0 0,0 1 0 15,-1 0 0-15,-3 0-128 16,-1 2 192-16,-1-3-64 0,-1-1 0 0,1 0-128 0,-1-1 192 0,1-1-64 15,2-3 192-15,-1 1 16 0,1-3 16 0,8-4 0 0,-7 3 288 0,7-3 48 16,0 0 16-16,0 0 0 0,0 0-176 0,0 0-16 16,0 0-16-16,0 0 0 15,0 0-144-15,14-2-32 0,-1 0 0 0,0 0 0 0,1 0-160 0,1-3-32 16,-1 1-128-16,1-1 192 0,2 1-192 0,0 1 0 16,1-2 0-16,0 2-160 15,-2-1-400-15,2 0-80 0,-1 1 0 0,0 0-16 16,-1-1-1904-16,0 1-368 0,-1 1-80 15</inkml:trace>
  <inkml:trace contextRef="#ctx0" brushRef="#br0" timeOffset="-211446.82">15432 15006 31615 0,'0'0'1408'0,"0"0"272"0,0 0-1344 0,-1-7-336 0,1 0 0 0,0 7 0 16,0 0 768-16,6-4 96 0,1-2 16 0,3 3 0 0,1 1-160 0,1-1-16 0,2 1-16 0,3 2 0 15,1 0-352-15,4 1-64 16,1-1-16-16,2 1 0 0,-1 1-256 0,0-1 0 0,0 0-176 0,-2 0 176 31,-3 0-592-31,0 1-16 0,-4-1 0 0,-1 1 0 16,-3 2-1888-16,-2-1-384 0,-9-3-80 0,6 6-9904 15</inkml:trace>
  <inkml:trace contextRef="#ctx0" brushRef="#br0" timeOffset="-211282.01">15498 15126 28911 0,'-11'-1'1280'0,"11"1"256"0,-9 1-1216 0,9-1-320 16,-8 0 0-16,8 0 0 0,0 0 1216 0,0 0 192 15,0 0 48 1,0 0 0-16,0 0-656 0,0 0-128 16,0 0-32-16,9 5 0 0,2-3-320 0,3 0-80 15,3 0-16-15,3 2 0 0,3-4-224 0,2 0 0 16,1 0 0-16,2-2 0 16,-1 0-320-16,1-1-128 0,-3 1 0 0,-1-2-16 15,0 1-2448-15,0-1-480 0</inkml:trace>
  <inkml:trace contextRef="#ctx0" brushRef="#br0" timeOffset="-210529.86">16963 14651 20271 0,'0'0'1792'0,"0"-9"-1424"0,-1-2-368 0,0 2 0 15,0 3 1104-15,1 6 160 0,0 0 16 0,0 0 16 16,0 0 320-16,0 0 64 16,0 0 16-16,0 0 0 0,0 0-736 0,0 0-128 15,0 0-48-15,0 0 0 0,-7 11-384 0,3 1-80 0,-1 0 0 16,2 3-16-16,1 2-176 0,0 1-128 0,0-1 192 0,1 2-192 0,0 2 128 16,1 1-128-16,-1 1 0 0,0 0 0 15,1 1 144-15,0 0-144 0,1-1 0 0,-1-1 144 16,0-1-144-16,0 1 0 0,0-2 0 0,0-1 128 15,1-4-128-15,0-2 0 0,-1-2 0 0,1-1 0 16,-1-10 160-16,2 8-160 0,-2-8 192 16,0 0-192-16,0 0 208 0,0 0-64 0,0 0-16 0,0 0 0 0,0 0 64 15,0 0 16-15,0 0 0 0,-2-11 0 16,0-1-16-16,1-2-16 0,0-3 0 0,1 0 0 0,-1-3 64 0,2-1 16 16,0-2 0-16,1-3 0 0,1-1 64 15,1-3 0-15,3 1 16 0,0 0 0 16,-1 3-80-16,1-1-32 0,2 0 0 0,0 0 0 0,1 2-224 0,0 2 128 15,1 1-128-15,-1 2 0 0,1 1 0 0,0 5 128 16,0 1-128-16,0 3 0 16,-1 2 0-16,0 2 0 0,1 0 0 0,-4 4 0 15,1-1 0-15,1 2 0 0,1 1 0 0,1 0 0 0,-1 1 0 0,1 2 0 16,0 0 0-16,0 3 0 0,-3 0 0 0,0 2 0 16,-2 0 0-16,-2 1 0 0,-1 0 0 0,-1 1 0 15,1-1 0-15,-4 2 0 0,-3 0 0 0,-1 0 0 0,-4 1 0 16,0-1 0-16,0 0 0 0,-2 0 0 15,0-1 0-15,-1 0 0 0,0-1 0 0,-1-1 0 16,0-2 144-16,0 1-144 0,-1-1 0 0,1 1 0 0,0-3 128 0,1 2-128 0,1-2-144 0,1 2-64 31,1-2-16-31,-3 3 0 16,0-2-656-16,2 1-128 0,1 0-16 0,0 2-16 16,1 1-1952-16,-1 1-384 0,-2 1-80 0,0 0-9424 0</inkml:trace>
  <inkml:trace contextRef="#ctx0" brushRef="#br0" timeOffset="-210052.76">16438 15256 22111 0,'0'0'1968'16,"0"0"-1584"-16,-6-3-384 0,6 3 0 0,0 0 1216 0,0 0 144 16,0 0 48-16,0 0 0 15,0 0-448-15,0 0-64 0,0 0-32 0,0 0 0 0,4-7-240 0,3 3-48 16,1 0-16-16,5 1 0 0,4 0 64 0,4 0 16 16,2-1 0-16,4 1 0 0,2 0-160 0,3-1-32 15,1 1 0-15,5-1 0 0,-1-3-80 0,4 0-32 16,2 0 0-16,4 0 0 0,5 2 16 0,1-3 0 15,1-1 0-15,1 0 0 0,0-2-192 0,0 3-32 16,1-1-128-16,4-1 192 0,1 1-192 0,1-1 128 16,-1 0-128-16,-4-2 0 0,-2 0 0 0,-1 1 128 15,-2 1-128-15,0 1 0 0,-2 2 0 0,-5 0 176 16,-3 0-176-16,-6 2 160 0,-8 1-16 0,-3-1 0 0,-7 2 0 16,-2 1 0-16,-4-1 96 0,-2 1 16 15,-10 2 0-15,7-2 0 0,-7 2-96 0,0 0-16 16,0 0 0-16,0 0 0 0,0 0-16 0,0 0-128 0,0 0 192 0,0 0-64 15,0 0-128-15,0 0 0 0,0 0 0 0,0 0-176 16,0 0-208-16,-8 7-64 0,1-3 0 16,-1 2 0-16,0 0-496 0,-1 0-96 0,0-1-32 0,-1 2 0 31,-3-1-1328-31,1 1-272 0,0 0-48 0,-3-1-10672 0</inkml:trace>
  <inkml:trace contextRef="#ctx0" brushRef="#br0" timeOffset="-209061.83">16605 15554 15487 0,'0'0'688'16,"0"0"144"-16,0 0-672 0,3-9-160 0,-3 9 0 0,4-8 0 0,-1-1 1632 0,-3 9 288 0,3-9 64 0,-3 9 16 15,3-9-240-15,-3 9-48 16,0 0-16-16,0 0 0 0,0 0-400 0,0 0-80 0,0 0 0 0,0 0-16 0,0 0-592 0,0 0-112 15,0 0-32-15,0 0 0 0,0 0-208 0,1 10-32 32,-1 2-16-32,-1 1 0 0,0 3-80 0,-1 0-128 15,2 2 176-15,0-1-176 0,0 0 144 0,-2 1-144 0,1 0 0 0,1 2 144 0,0-1-144 0,0-1 128 16,-2 0-128-16,1-1 128 16,0-3-128-16,1-1 0 0,1-1 144 0,-1-1-144 0,-1-2 208 0,1-9-16 15,0 9-16-15,0-9 0 0,0 0 48 16,2 9 16-16,-2-9 0 0,0 0 0 0,0 0 96 0,0 0 32 15,0 0 0-15,0 0 0 0,10-3 112 0,-1 0 32 16,-3 0 0 0,2-3 0-16,-1-1-96 0,0-2-16 0,2-1 0 0,0-2 0 0,1-1-192 0,0-1-32 15,-1 0-16-15,1 1 0 16,-1 1-160-16,1 1 0 0,0-1 0 0,-2 1 128 0,-3 1-128 16,1 2 0-16,-2 1 0 0,-4 7 0 15,0 0 0-15,0 0 0 0,0 0 0 0,0 0 0 16,0 0 0-16,0 0-224 0,0 0 48 0,-8 4 16 0,-2 0-32 15,1 1-16-15,0-2 0 0,0 1 0 0,0 2 208 0,1 0-192 0,-1 2 192 0,0-1-192 0,0-3 192 0,2 0 0 16,-1 1 0-16,2-1 0 16,6-4 0-16,-5 7 0 15,5-7 0-15,-5 6 0 0,5-6 0 0,0 0 0 16,0 0 0-16,0 10 0 0,0-10 0 0,5 11 0 0,0-2 0 0,2 0 0 16,1-1 160-16,0-1-32 15,1 1 0-15,0 0 0 0,0-1-128 0,1 3 128 16,1-2-128-16,0 1 128 0,0 0-128 0,-1-1 0 15,-3 0 0-15,1 0 0 0,0-2 0 0,-1 1 0 16,1-1 128-16,-1-1-128 0,-1 2 0 0,2-2 0 16,-8-5 0-16,8 6 0 15,-1-2-592-15,2-1-112 0,-9-3 0 0,11 3-16 16,-1-2-2640-16,1-2-528 0</inkml:trace>
  <inkml:trace contextRef="#ctx0" brushRef="#br0" timeOffset="-208805.3">17171 15594 32943 0,'0'0'1456'0,"0"0"304"0,-3-9-1408 0,3 9-352 0,0 0 0 0,0 0 0 0,0 0 1088 0,0 0 128 16,0 0 48-16,0 0 0 16,0 0-672-16,0 0-128 0,0 0-16 0,0 0-16 0,-4 7-192 0,2 1-48 15,1 2 0-15,0 2 0 0,-1 2-32 0,-1 0-16 16,1 2 0-16,0 1 0 0,-1-1-144 0,1 0 0 15,-1 0 144-15,2 1-144 0,-1-2 0 0,0 1 128 16,1-3-128-16,0-1 0 0,0 0 0 0,1 0 0 16,0-3 0-16,3-1-128 15,-3-8-576-15,3 8-128 0,-3-8 0 0,5 7-16 16,-5-7-2208-16,0 0-432 0,0 0-96 16</inkml:trace>
  <inkml:trace contextRef="#ctx0" brushRef="#br0" timeOffset="-208581.51">17005 15795 15663 0,'0'0'1392'0,"0"0"-1120"0,0 0-272 0,1-8 0 16,-1 8 3712-16,3-7 672 0,-3 7 144 0,8-7 16 15,2 3-3248-15,1 0-656 0,1 1-128 16,1 0-16-16,0 2-192 0,0 0-48 0,1-1 0 0,-2 2 0 15,-1 0-256-15,1 0 0 16,-1 0 0-16,1 0 0 16,-2 0-1984-16,1 0-448 0,0 0-80 0,0-1-32 0</inkml:trace>
  <inkml:trace contextRef="#ctx0" brushRef="#br0" timeOffset="-208163.27">16926 15869 15663 0,'0'0'1392'0,"0"0"-1120"16,0 0-272-16,-2-7 0 0,1 1 2544 0,1 6 448 0,0 0 80 0,0 0 32 16,0 0-928-16,0 0-176 15,0 0-32-15,0 0-16 0,0 0-928 0,0 0-176 0,0 0-32 0,0 0-16 16,0 0-480-16,1 7-80 0,-1 3-32 0,0 2 0 15,0 3-208-15,0 0 128 16,0 0-128-16,2 1 0 0,-1-2 0 0,1 0 0 16,0 2 0-16,0-2 0 0,0-1 0 0,1-1 0 0,0-2 0 15,-1-1 0-15,-2-9 0 0,3 10-320 0,-3-10 64 16,6 9 0-16,-6-9-1776 0,8 6-336 0,-8-6-80 0,11 4-11424 16</inkml:trace>
  <inkml:trace contextRef="#ctx0" brushRef="#br0" timeOffset="-207614.18">17503 15512 35007 0,'0'0'3120'0,"-4"-6"-2496"15,-1-1-496-15,5 7-128 0,0 0 256 0,0 0 48 16,0 0 0-16,0 0 0 0,0 0-96 0,-5 6-16 16,0 0 0-16,2 4 0 0,0 2-192 0,-1 4 0 15,2-1 0-15,0 2 0 0,-1-1 0 0,1 1 0 16,0-2 0-16,1 1 0 0,-2 3 0 0,1 0 0 16,1-2 0-16,-1 0 0 0,-1-1 0 0,2 0 0 0,1-3 0 15,0-2 0-15,-2-2 0 0,2 0 0 16,0-9 0-16,2 8 144 0,-2-8-144 0,5 7 0 0,-5-7 144 0,0 0-144 15,8 4 160-15,1-1-32 16,-9-3-128-16,11-1 192 0,0-4 80 0,0 0 16 16,1-1 0-16,0-2 0 0,-1 0-64 0,2-2-16 15,-2-1 0-15,0 0 0 0,-2-1-208 0,0 1 144 0,-1 1-144 0,-1 0 128 0,-2-1-128 16,-1 1 0-16,-4 10 0 0,3-8 128 0,-3 2-128 0,0 6 0 16,0 0 0-16,-5-6 0 0,-1 2 0 0,-2 0-176 15,-1 3 16-15,1 1 0 16,-4 0 160-16,1 1-192 0,0 2 192 0,1 0-192 15,1 1 192-15,-1 1 0 0,1-1 160 0,1 2-160 0,3-1 272 16,5-5-32-16,-6 9-16 0,3 0 0 16,3-9 0-16,0 12 0 0,0 0 0 0,2-2 0 15,2 2-80-15,2-1-16 0,1 0 0 0,1-1 0 0,-1 0 0 0,2-1 0 16,1-2 0-16,-2 0 0 16,0-1-128-16,1 0 128 0,2 1-128 0,-3-2 128 0,0-1-128 0,2 1 0 15,0-2 0-15,1-1 0 16,0 1-480-16,1-1-80 0,0 0-16 0,1-1 0 15,-1 0-1920-15,-1 0-384 0,0-1-64 0</inkml:trace>
  <inkml:trace contextRef="#ctx0" brushRef="#br0" timeOffset="-207324.5">17804 15794 25791 0,'0'0'2304'0,"-1"-10"-1856"0,1 0-448 0,3 1 0 0,-1 1 1344 16,-2 8 192-16,4-8 16 0,-4 8 16 15,7-6-304-15,-7 6-64 0,9-3-16 0,0 2 0 0,1 1-704 0,-2 2-144 32,-8-2-16-32,10 5-16 0,-2 0-176 0,-8-5-128 0,6 8 192 0,0-1-192 0,-6-7 192 0,2 11-192 15,-2-2 192 1,-1 0-192-16,-1 0 256 0,-2 1-64 0,2-1-16 0,-4 0 0 16,-1 1 96-16,0-1 32 0,0-1 0 15,0 1 0-15,0-1-112 0,3 0 0 0,0-1-16 0,4-7 0 16,0 0-48-16,-1 7 0 15,1-7 0-15,2 9 0 0,-2-9 48 0,7 7 0 16,3-3 0-16,-1 0 0 0,1-2-176 0,3-1 0 0,2-1 0 0,0-1 128 16,0-1-384-16,2-2-96 0,-1 0-16 0,0-2 0 15,-1-1-2160-15,-1-1-432 0,0 0-96 0</inkml:trace>
  <inkml:trace contextRef="#ctx0" brushRef="#br0" timeOffset="-206928.06">18170 15352 23039 0,'0'0'2048'0,"-5"-7"-1648"31,0 2-400-31,5 5 0 0,0 0 2320 0,-5-5 384 15,5 5 80-15,0 0 16 0,0 0-1712 0,0 0-320 16,0 0-80-16,0 0-16 0,0 0-224 0,0 0-64 0,0 0 0 0,6 10 0 0,-1 1 0 0,3 0 0 16,0 0 0-16,1 0 0 0,-1 1 112 0,1 1 16 0,1 1 0 0,-1 1 0 15,0 0 32-15,-1 3 16 0,-1 0 0 0,-1 0 0 16,-1 2-192-16,-3 2-48 31,-3 2 0-31,-1 2 0 0,-2 0-128 0,-4 3-48 0,-2 1 0 0,-3 1 0 0,-3 1-144 0,0 0 160 16,-3-1-160-16,-2 0 160 0,-2 1-160 0,2-5 0 15,-3-2 0-15,0 0 128 16,0-2-320-16,-2-1-64 0,-4-3 0 0,-2-1-16 16,-2-4-304-16,-1 0-48 0,1-1-16 0,-1-1 0 31,1-2-1088-31,0 0-240 0,0 0-32 0,1-2-16 0,2 1-784 0,-3-2-144 0,-2-5-48 0</inkml:trace>
  <inkml:trace contextRef="#ctx0" brushRef="#br0" timeOffset="-206476.04">16389 15489 7359 0,'0'0'656'0,"0"0"-528"0,-2-7-128 0,2 7 0 16,-3-8 2288-16,1 1 416 0,2 7 96 0,-2-6 16 15,2 6-560-15,0 0-96 0,-4-6-32 0,4 6 0 16,0 0-768-16,-8 3-144 0,0 2-48 0,0 4 0 15,0 2-560-15,0 3-112 0,-2 4-32 0,0 4 0 16,0 3-208-16,1 2-32 0,0 2-16 0,1 1 0 0,0-1-16 0,3 2 0 16,0 1 0-16,4-1 0 15,0-1 80-15,1-1 16 0,2 0 0 0,3-1 0 16,0-2-128-16,4-2-32 0,1-1 0 0,2-2 0 16,0-2 0-16,2-2 0 0,2-1 0 0,0-2 0 15,2-3 0-15,1-1 0 0,0-2 0 0,4-3 0 16,3 1-784-16,1-2-176 0,2-2-16 0,-2-1-13808 15</inkml:trace>
  <inkml:trace contextRef="#ctx0" brushRef="#br0" timeOffset="-204857.69">9960 17016 10127 0,'0'0'896'0,"0"0"-704"0,2-9-192 0,1 2 0 15,-2-1 1744-15,0 1 320 0,-1 7 64 0,3-9 16 16,-1 2-416-16,-2 7-96 15,0-8-16-15,0 8 0 0,0 0-464 0,0 0-112 16,0 0-16-16,0 0 0 0,0-7-192 0,0 7-32 0,0 0-16 0,0 0 0 16,0 0-368-16,-5 13-80 15,-2 0-16-15,2 2 0 0,-1 1-144 0,2 1-48 16,1 1 0-16,-1 3 0 0,1 2-128 0,0 2 128 0,-1-2-128 0,2 1 128 0,-1 1-128 16,2-1 0-16,0 0 0 0,2-3 0 0,1-1 0 0,2-2 0 15,-1 1 0-15,1-2 0 16,3-3 0-16,-2-2 0 0,2-1 0 0,1-2 0 15,3-3 176-15,2 0 0 16,-1-2 0-16,1 0 0 0,2-2 160 0,1-2 48 0,-1-1 0 0,2-2 0 16,-1-1-80-16,2 0-16 15,-1-3 0-15,2-1 0 0,-3 1-96 0,1-3 0 0,-2-1-16 0,0-4 0 0,-1 0-176 0,-2-3 192 16,-1-2-192-16,-1-2 192 16,-1-3-32-16,0 1 0 0,-5 0 0 0,0 0 0 0,0 0 32 0,-1 2 0 15,-1 1 0-15,-1 3 0 0,0 0 96 0,-1 4 32 16,0 2 0-16,-1 2 0 0,0 2 80 0,1 8 32 0,-2-6 0 0,2 6 0 15,0 0-16-15,-6-3 0 16,6 3 0-16,-7 1 0 0,-1 1-272 0,0 4-144 16,1 4 160-16,-1 2-160 0,0 1 0 0,1 2 0 15,0 4 0-15,0-1 0 0,1 1 0 0,2 2-128 16,0 1 128-16,2 0-160 0,1 0 160 0,1-1 0 16,1 1 0-16,3-2 0 0,0-2 0 0,0 1-160 15,3 0 160-15,0-2 0 16,2-2-528-16,0-2 0 0,2-1 0 0,-1 0 0 15,0-3-688-15,1 0-128 0,0-3-16 0,2 1-16 16,-1-3-2560-16,1 0-512 0</inkml:trace>
  <inkml:trace contextRef="#ctx0" brushRef="#br0" timeOffset="-204525.06">10499 17396 17503 0,'0'0'768'0,"-1"-8"176"0,-1-1-752 0,0 0-192 16,0 2 0-16,0-1 0 0,2 0 2480 0,0 8 464 15,0-10 80-15,2 3 32 0,-2 7-1328 0,0 0-272 0,0 0-48 0,5-7-16 16,-5 7-592-16,7-3-112 0,-7 3-32 0,8 0 0 0,-1 2-400 0,0 3-96 31,-7-5-16-31,8 8 0 0,-2 1-144 0,-1 0 0 0,-1-1 0 16,-2 2 0-16,-2 0 144 0,-1 1-144 0,-4 1 160 16,0 0-160-16,-1 2 144 0,-2 0-144 0,-1 2 128 0,0 1-128 15,-1-2 128-15,1 0-128 0,1-2 0 0,0-1 128 0,0-1-128 0,3-2 0 16,0-3 144-16,5-6-144 0,0 0 256 0,0 0 0 15,0 0-16-15,0 0 0 0,0 0 64 0,0 0 16 16,0 0 0-16,8 5 0 0,2-3 0 0,-1-2 0 16,1-2 0-16,2-2 0 0,0 1-192 0,3 0-128 15,2-2 192-15,1 1-192 0,1 0 0 0,0-2 0 16,-1 1-160-16,2 0 160 16,1 0-624-16,-2-1 0 0,-2 0 0 0,0-1 0 15,-1 2-1808-15,0-1-384 0,-3-2-64 0</inkml:trace>
  <inkml:trace contextRef="#ctx0" brushRef="#br0" timeOffset="-204300.04">10912 17185 34959 0,'0'0'1536'0,"0"-7"336"0,0 7-1488 0,3-8-384 0,2 1 0 0,0 2 0 15,2 1 240-15,1-1-32 0,2 1 0 16,2-1 0-16,2 1 80 0,2 1 16 0,1-2 0 0,0 2 0 0,1 1-304 16,-2 0 0-16,-1 0 128 0,-1 1-128 31,0 1-320-31,-2 0-112 0,-2 1-16 0,-1 2-16 0,0-1-2016 0,-9-2-400 0,8 4-64 0,-8-4-9744 16</inkml:trace>
  <inkml:trace contextRef="#ctx0" brushRef="#br0" timeOffset="-204110.56">10860 17302 25791 0,'0'0'2304'0,"0"0"-1856"15,0 0-448-15,0 0 0 0,0 0 672 0,0 0 32 16,0 0 16-16,0 0 0 0,0 0 832 0,6-5 176 16,0 0 16-16,4 2 16 15,2 1-1760-15,4-1-576 0,0 1 0 0,2 0 0 0,0-2 576 0,4 1 0 16,2 1 0-16,-1-1 144 15,0-1-560-15,1-1-112 0,0 0-32 0,-1 0-8864 16,-2 1-1776-16</inkml:trace>
  <inkml:trace contextRef="#ctx0" brushRef="#br0" timeOffset="-203273.4">12663 16604 28671 0,'0'0'1280'0,"0"0"256"0,0 0-1232 0,-5-3-304 15,5 3 0-15,0 0 0 0,-7 4 432 0,7-4 16 0,-8 7 16 0,4 3 0 0,-1 2-112 0,3 3-32 16,0 0 0-16,1 5 0 16,1 1-192-16,1 2-128 0,0 3 128 0,1 0-128 15,2-2 176-15,1 1-48 0,0-1 0 0,-1 2 0 16,0-3 96-16,1 0 16 0,-1-1 0 0,2-1 0 15,-1-3-48-15,0 0-16 0,0-3 0 16,-2 1 0-16,2-3-176 0,-2-1 192 0,-1-2-192 0,-1-1 192 16,-1-9-32-16,0 0 0 0,0 0 0 0,0 0 0 15,0 9 16-15,0-9 0 0,0 0 0 0,0 0 0 16,0 0 192-16,0 0 32 0,-4-7 16 0,1-1 0 0,0-1 32 16,1 0 0-16,0-2 0 0,0-4 0 15,0-1 32-15,1-2 16 0,-1-3 0 0,2-2 0 0,0-2-272 0,2-2-48 0,0 0-16 16,1-2 0-1,-1-3-32-15,2 1 0 0,0-1 0 0,0 1 0 16,1 1-128-16,0 3 192 0,2 5-192 0,-1 1 192 16,2 0-192-16,-1 5 160 0,-1 4-160 0,1 2 160 15,0 2-160-15,-1 2 192 0,2 2-192 0,1-1 192 16,-1 3-192-16,-8 2 0 0,13 0 0 0,-2 2 0 0,0 2 0 0,-2 0 0 16,-2 2 0-16,0 1 0 0,-1 2 0 0,0 1 0 15,-3-1 0-15,-1 1 0 0,-1 2 0 0,-2 1 0 16,-2 0 0-16,-3 0 0 0,-1 1-144 0,-3 1 144 15,0-1-192-15,-2 1 192 0,-1-1 0 0,-1-1 0 16,0-1 0-16,1-1 0 0,0-2 0 0,1 0 0 16,0 0 0-16,1-3 0 0,1 0 0 0,0-1 0 15,2 1 0-15,-2-2 144 0,2 0-144 0,1 0 0 16,-1 0-160-16,8-4 160 16,-9 5-704-16,3-1-64 0,6-4 0 0,-6 5 0 15,6-5-2208-15,0 0-448 0,0 0-96 0</inkml:trace>
  <inkml:trace contextRef="#ctx0" brushRef="#br0" timeOffset="-202939.5">13046 16588 29375 0,'5'-11'1296'0,"-1"3"272"0,0-1-1248 0,2 0-320 0,0 0 0 0,1 1 0 0,-2 1 1056 15,2 1 160-15,2 2 16 0,-9 4 16 0,7-5-288 0,-7 5-48 16,0 0-16-16,0 0 0 0,0 0-352 0,7 7-80 15,-2 2-16-15,-2 3 0 16,-2 3-144-16,-1 2-48 0,0-1 0 0,-1 4 0 0,-2 3-96 16,-2 1-32-16,-1 2 0 0,0-1 0 0,-2 1 0 0,2 1-128 15,-1-4 192-15,1-1-64 0,1 0-128 0,2-2 0 0,-1-3 144 16,2 1-144 0,1-3 160-16,1-3-32 0,2-2-128 0,0-1 192 0,2 0 48 0,0-3 0 15,2 1 0-15,1-2 0 0,3 0-48 0,1-2-16 16,0 0 0-16,2 1 0 0,3-2-16 0,0-1 0 15,3-1 0-15,2 0 0 0,0-1-160 0,2 0-176 0,2 1 48 0,1 0 0 16,-2 0-432 0,-1 0-80-16,-1 0 0 0,-2 0-16 15,-3 1-1392-15,0 1-256 0,-4 0-64 0,-2 1-8144 16,-2 0-1632-16</inkml:trace>
  <inkml:trace contextRef="#ctx0" brushRef="#br0" timeOffset="-202305.43">12407 17347 8287 0,'0'0'736'0,"-10"-1"-592"16,2 1-144-16,2 0 0 0,-1-2 1600 0,7 2 304 0,-7-1 48 0,7 1 16 0,0 0 96 0,-6-1 32 31,6 1 0-31,0 0 0 0,-7-3-528 0,7 3-96 15,-6-1-32-15,6 1 0 0,0 0-272 0,0 0-48 0,-7 0-16 0,7 0 0 16,0 0-288-16,0 0-64 16,0 0-16-16,0 0 0 0,0 0-320 0,0 0-64 0,0 0-16 0,0 0 0 15,0 0-80-15,0 0 0 16,0 0-16-16,13 5 0 0,0-2 112 0,4 0 32 16,0 0 0-16,2-1 0 0,1-1-64 0,2-1-16 15,3-1 0-15,2 1 0 0,-1-2-160 0,4-2-16 0,3 0-128 16,3-1 192-16,1 0-192 0,4 1 0 15,4-2 0-15,4 1 0 0,3-1 128 0,1-2-128 16,-1-2 0-16,2-1 144 0,0 0-144 0,4 2 0 0,3-1 0 0,1 0 128 16,4 0-128-16,-2 0 0 0,-3-1 0 0,-2 2 128 15,-1 0 16-15,-1 3 0 0,1 0 0 0,-3 2 0 16,-1 1 32-16,-6 0 0 0,-5 1 0 0,-4 1 0 16,-2 0-32-16,-5 0 0 0,-5 1 0 0,-3 0 0 0,-3 0-16 15,-3 1-128-15,-4 1 192 0,-2 0-64 0,-2-1 0 0,-10-1 0 16,0 0 0-16,0 0 0 0,0 0-128 0,0 0 0 15,0 0 0-15,0 0 128 0,0 0-320 16,0 0-64-16,-4 10 0 0,-3-2-16 16,-2-1-352-16,1-1-64 15,-2 1-16-15,-4-1 0 16,2 1-1360-16,-2 1-288 0,-1 1-48 0,-2-1-7776 0,2 1-1568 0</inkml:trace>
  <inkml:trace contextRef="#ctx0" brushRef="#br0" timeOffset="-201641.05">12783 17565 2751 0,'0'0'128'0,"0"0"16"0,-6-7-144 0,3 1 0 0,3 6 0 0,-1-9 0 16,1 1 5264-16,1 1 1024 0,0-1 208 0,-1 8 32 15,5-9-3952-15,0 1-784 0,0 2-176 0,0 0-16 16,2 1-592-16,0 0-112 0,3 1-32 0,-1 1 0 0,1-1-320 16,2 2-64-16,-2 0-16 0,0 2 0 15,0 1-144-15,-1 1-16 0,-3 3-16 0,1-1 0 0,-7-4-160 0,5 7-128 16,0 0 144-16,-2 2-144 0,-1 0 176 0,-2 1-176 0,0 1 192 16,-2-1-192-16,0 0 128 0,0-2-128 15,-1 1 0-15,0 0 0 0,-1 0 0 0,0 0 0 0,1-2 0 16,-1 2 0-16,0-1 128 0,0 0-128 0,1-2 0 0,2 2 0 15,-1 0 0-15,2-1 0 0,0-7 0 0,0 10 0 16,3 2 0-16,0-2 0 0,1-1 0 16,0 0 0-16,2 1 0 0,1 0 0 15,-1-2 0-15,2 1 0 0,-2 1 0 0,1-1 0 0,0 0 0 0,-2-1 0 0,-1 2 0 0,-2-2 0 16,-2-8 0 0,0 9 0-16,0-1 0 0,-2-1 0 0,2-7 128 0,-4 7-128 0,4-7 128 0,-5 5-128 15,5-5 192-15,-8 6-192 16,1-2 224-16,-1 0-64 15,8-4-16-15,-10 3 0 0,-1-2 32 0,0 0 0 0,0-1 0 16,1 0 0-16,-1-1-176 0,0 0 160 0,0 0-160 0,-1 0 160 16,0-2-160-16,0 1 0 15,0-1 144-15,1 0-144 0,1-1 0 0,0 1 0 0,0 0 0 0,2-2-192 32,2 0-384-32,0-1-64 0,1 1-32 0,5 5 0 15,-3-7-1648-15,3 0-336 0,3-1-64 0,1 0-11440 0</inkml:trace>
  <inkml:trace contextRef="#ctx0" brushRef="#br0" timeOffset="-201346.62">13164 17485 26543 0,'5'-11'1168'0,"-1"4"256"0,3 0-1136 0,-1 1-288 0,-1 0 0 0,2 1 0 0,-1 0 1216 0,-6 5 176 16,0 0 32-16,0 0 16 0,7-4-272 0,-7 4-48 15,0 0-16-15,0 0 0 0,0 0-480 0,0 0-112 16,2 11 0-16,-2 1-16 0,-1 1-176 0,-1 4-16 15,-2 0-16-15,1 2 0 0,-1 0-160 0,0 2-128 16,1-3 192-16,0 2-192 0,2 0 144 0,0 1-144 16,0 0 0-16,1-4 144 0,1-1-144 0,1-1 0 15,1 2 0-15,2-3 0 0,-1-2 0 0,1-1 128 16,2 0-128-16,2-2 0 0,1-2 0 0,1-1 128 16,1 1-128-16,1-4 0 0,4-1 160 0,-1 0-160 15,2 0 192-15,0-1-192 0,1-4 128 0,1 0-128 0,0-1 0 0,-2-3 0 16,1-1-160-16,-1 1-96 0,-2-3 0 15,0-1-16 1,-2-2-1776-16,0-1-368 0,-2 0-64 0,-1 1-12240 0</inkml:trace>
  <inkml:trace contextRef="#ctx0" brushRef="#br0" timeOffset="-201155.08">13230 17493 30399 0,'0'0'1344'0,"-5"-5"288"0,1-3-1312 0,4 8-320 0,0 0 0 0,0 0 0 0,3-7 896 0,3 1 128 16,2 3 0-16,3-1 16 0,3 2-656 0,2 0-144 16,3 1-32-16,1 0 0 0,0 0-208 15,1 0 144-15,1 1-144 0,-3 0 128 0,-1 0-416 0,-2 0-96 16,1 0 0-16,-4 0-16 16,-2 0-2000-16,-1 1-400 0,-10-1-80 0,0 0-5360 15,7 3-1072-15</inkml:trace>
  <inkml:trace contextRef="#ctx0" brushRef="#br0" timeOffset="-200550.83">13291 17577 13823 0,'-12'1'608'0,"12"-1"128"0,-9 1-592 0,2 1-144 0,7-2 0 0,-8 2 0 15,8-2 3040-15,0 0 576 16,0 0 112-16,0 0 32 0,0 0-2416 0,0 0-496 0,0 0-80 0,0 0-32 16,11 4-384-16,2-1-80 15,2-1-16-15,3-2 0 0,3-1-256 0,1 0 0 0,1-1 0 0,-1-1 0 31,1-2-528-31,-1 1-176 0,-1 1-16 0,0-2-16 0,-2 0-544 0,-1-1-128 0,1 0 0 0,-2-1-16 16,-2 2 368-16,-1-2 80 0,-1 0 16 0,0 1 0 0,-4-1 960 0,0 1 240 16,-2 0 16-16,-1 1 16 0,0-1 880 0,-2 1 192 15,-4 5 16-15,5-7 16 0,-5 7 224 0,2-7 64 16,-2 7 0-16,0 0 0 0,0 0-208 0,0 0-48 31,0 0 0-31,0 0 0 0,0 0-480 0,0 0-96 0,0 0-32 0,0 0 0 0,-9 7-480 0,1 3-112 16,1 0-16-16,0 2 0 0,1 2-192 0,-1 2 0 15,1-1 0-15,-1 1 0 0,-1 1 128 0,1-1-128 16,2 2 0-16,-2-1 144 16,1 0-144-16,-1 0 0 0,1-1 144 0,1-3-144 0,0-1 0 15,1-1 144-15,-1-2-144 0,2-1 0 16,3-8 128-16,0 0-128 0,-3 7 0 0,3-7 0 16,0 0 144-16,0 0-144 0,0 0 0 0,0 0 144 15,0 0-144-15,0 0 128 0,6-8-128 0,0-1 128 0,2-1 16 0,0-2 0 0,0-3 0 0,0-3 0 0,1-3-144 0,1 0 0 16,0-1 0-16,-1-1 0 0,1-3 0 0,0 0 0 31,-2 1 0-31,1 3 0 0,0 2 128 0,-1 3-128 0,-2 2 128 0,-1 3-128 16,-1 2 224-16,0 3-32 15,-4 7-16-15,5-7 0 0,-5 7 160 0,0 0 48 0,0 0 0 16,0 0 0-16,0 0-160 0,0 0-32 0,0 0 0 16,0 0 0-16,9 6-192 0,-9-6 0 0,7 10 0 0,-2 1 0 15,-1 1 0-15,1 1 0 0,-2 1 0 0,0 3 0 16,0 0 0-16,1 1 144 15,-2 1-144-15,0-2 128 0,0 1-128 0,-1-1 0 16,-1 2 0-16,0-1 0 0,-1-2 0 0,0 1 0 0,0-1 0 0,1 0 0 31,0-2-368-31,-2-2-96 0,1-2-32 0,1-1 0 16,0-9-464-16,-2 8-80 0,-1 0-32 0,3-8 0 16,0 0-2288-16,0 0-464 0,-5 7-80 0</inkml:trace>
  <inkml:trace contextRef="#ctx0" brushRef="#br0" timeOffset="-200117.68">13552 17674 33167 0,'-5'-6'2944'0,"5"6"-2352"15,-3-7-464-15,3 7-128 0,0 0 192 0,0 0 32 16,2-9 0-16,4 3 0 0,3 2-64 0,2 0-16 16,2-2 0-16,3 1 0 0,3 0-288 0,3 2-64 15,0 0-16-15,1-2 0 0,1 2-96 0,-1 1 0 16,2 1-16-16,-3 1 0 0,-3 0 16 0,0 1 0 15,-2 0 0-15,-3 1 0 16,-2 1 320-16,-2 3 0 0,0-1 0 0,-4 2 0 0,-1 1 128 0,-2 0 80 16,-3 2 32-16,0 0 0 0,0 1 160 0,-1 0 48 15,-1 0 0-15,1-1 0 0,-1 0-80 0,0-1-16 16,1 0 0-16,1-2 0 0,1 0 64 0,-1-7 16 16,4 8 0-16,1-3 0 0,-5-5 80 0,9 4 32 15,0-1 0-15,0-3 0 0,-1 0 112 0,3 0 32 16,0-4 0-16,0 0 0 0,0 0-240 0,0-2-32 15,2-2-16-15,-2 1 0 0,-3-2 112 0,1 0 0 16,-2-2 16-16,-1 0 0 0,-2-1 32 0,-1 0 0 0,-2 0 0 16,-2 1 0-16,-1 0-128 0,-2 1-32 0,0 0 0 15,-4 0 0-15,-2 3-176 0,1 2-32 0,-4-1-16 16,2 3 0-16,-2 0-176 0,-1 2-192 0,0 1 32 0,-2 0 16 16,1 1-384-16,-1 2-80 0,0 2-16 15,2-1 0 1,-1-1-336-16,4 3-80 0,1-1-16 0,3 1 0 15,-1-2-1344-15,8-4-272 0,-4 7-48 0,4-7-8064 0,0 0-1616 0</inkml:trace>
  <inkml:trace contextRef="#ctx0" brushRef="#br0" timeOffset="-198703.95">14440 16519 15663 0,'0'0'1392'0,"0"0"-1120"0,0 0-272 0,0 0 0 16,0 0 368-16,0 0 16 0,0 0 0 0,-6-5 0 0,6 5 544 0,-5-6 112 15,-1 0 32-15,6 6 0 0,-5-8-192 0,0 0-48 16,1 0 0-16,-2 2 0 16,0-2 16-16,-1 2 0 0,0 0 0 0,-1-1 0 0,-4 1-176 0,-2-1-32 15,-1 0-16-15,-3 1 0 0,-1-2-160 16,-2 0-16-1,-1 2-16-15,-3-2 0 0,-1-1-112 0,-1 0-32 0,-2 0 0 0,-2 0 0 16,-1 0 32-16,-1 0 0 0,-1 0 0 0,-2 2 0 0,-4-1-64 16,-3 1-16-16,-3-3 0 0,0 1 0 0,0 2 16 15,2-1 0-15,0-1 0 0,-1 2 0 0,-2 0-80 16,-2 2-16-16,-3-2 0 0,-4 0 0 0,-3 0-160 0,0 0 160 16,2-1-160-16,0 2 160 15,0 0-160-15,-4 1 0 0,-4-3 144 0,-1 2-144 0,-1 0 0 0,2 3 128 16,2-1-128-16,-2 1 0 0,-3-1 0 15,-4 2 0-15,-5 0 0 0,1 2 0 0,1 2 0 0,1-2 0 0,-1-2 0 16,-3 2 0 0,-5 2 0-16,3 0 0 0,2 1 0 0,-1 3 0 0,-3 0 0 0,-1 1 0 15,-2-2 0-15,2 2 0 0,6 1 0 0,-1-1 0 0,-1 1 0 0,1 0 0 16,1-2 0-16,3 0 0 16,5-1 0-16,1 2 0 0,-3 1 0 0,3-2 0 15,-1-1 0-15,4 0 0 0,3 2 0 0,4 0 0 16,2 3 0-16,-2-1 128 0,-4-1-128 0,1-1 0 0,0 1 0 15,1 2 0-15,4 0 0 0,2 0 0 0,3 1 0 0,-1 0 0 16,-1 0 0-16,2-2 0 16,-3-2 0-16,4 0 0 0,4-2 0 0,5 2 0 15,1 1 0-15,3-1 0 0,4 0 0 0,5 0 0 0,2-2 0 0,3 1 0 16,0-3 128-16,3 0 0 0,2-1 0 16,3 1 0-16,1-1 64 0,3 0 0 0,1-1 16 0,2 1 0 15,2 1-16-15,6-3 0 16,-7 3 0-16,7-3 0 0,0 0-192 0,0 0 0 0,-2 9 128 0,2-9-128 15,2 10 0-15,-2-10 0 0,5 11 0 0,0-2 0 16,0 1 0-16,1 1 0 0,1 3 0 0,-1 0 0 16,1 0 0-16,1 3 0 0,2 1 0 0,-2 2 0 15,0 0-128-15,0 3 128 0,-1 1 0 0,-1 4 0 16,-2 0 0-16,0 2-128 0,-1 0 128 0,-1 3 0 16,-2-1 0-16,0 2 0 0,-2 1 0 0,0 3 0 15,-2 4 0-15,1 2 0 0,0 1-128 0,-2 2 128 16,0 0 0-16,-2 0 0 0,0-2 0 0,-1 1 0 0,1 0 0 15,0 1 0-15,0-1 0 0,-1 0 0 0,1 0 0 0,-1 1 0 16,1-1 0-16,1-4 0 0,-1-3 0 0,1 1 0 16,-1-4 0-16,0 0 0 0,0 0 128 0,0-3-128 15,0-3 0-15,0-1 0 0,1-1 0 0,0-2 128 16,0-2-128-16,2-1 0 16,0-2 0-16,1-2 0 0,1-2 128 0,1 0-128 0,0-3 0 0,1-1 0 15,0 1 0-15,2-2 0 0,0-2 0 0,0-2 0 16,2 1 0-16,-4-9 0 0,4 10 0 0,2-2-128 15,-6-8 128-15,9 9 0 0,2-2 0 0,-1 0 0 0,1 0 0 0,1-1 0 16,1 0 0-16,0-2 0 16,2 0 0-16,3 1 0 0,0-2 0 0,3 2-128 15,-1-2 128-15,2 0 0 0,1 0 0 0,1 1 0 16,3-1-128-16,3 0 128 0,3 1 0 0,2 0 0 0,2 0 0 16,-13-1 0-16,7-2 0 0,3 0 0 0,3 0 0 0,2 0 0 15,5 0 0-15,6 0 0 16,4 0 0-16,49 2 0 0,-15-1 0 0,-9-1 0 0,-5 0 0 0,1 0 0 15,3 0 0-15,-1 1 0 0,1 1 0 0,-1-1 0 16,-1 0 0-16,3 0 0 0,3 0 0 0,1 1 0 16,0-2 0-16,0 0 0 0,1-1 0 0,4 0 0 15,4 0 0-15,-2 0 0 0,-4 0 0 0,4-1 0 0,4 0 0 16,-1-2 0-16,1 1 0 0,0 0 0 0,1-1 0 0,2 0 0 16,2 1 0-16,-3-1 0 15,-5-1 0-15,-41 2 0 0,9 1 0 0,7 0 0 0,6-1 0 16,5-1 0-16,3-3 0 0,2 2 0 0,3-1 128 0,-1 1-128 15,1-1 0-15,-1-1 0 0,3 2 0 0,72-5 0 0,-30 1 0 0,-19 2 0 16,-12-1 0-16,-8 1 0 16,-4 2 0-16,-6 0 0 0,-4-3 128 0,-3 0-128 15,-5 0 0-15,-2 0 144 0,-4 2-144 0,-2-1 0 16,-4 1 0-16,-7-1 0 0,-6 1 128 0,-4 0-128 16,-6 0 0-16,-6-1 128 0,-2 1-128 0,-5-1 160 15,-3 1-160-15,-4 0 160 0,-3 0-160 0,-1-1 160 0,-9 6-160 16,5-8 160-1,-1-1-496-15,-2 0-112 0,-3-1 0 0,-1-1-16 16,-2-1-2304-16,-1 0-464 0,-2-1-96 0</inkml:trace>
  <inkml:trace contextRef="#ctx0" brushRef="#br0" timeOffset="-198003.56">14348 16520 10127 0,'1'-10'896'0,"-1"10"-704"0,4-10-192 0,-1 2 0 0,1 1 352 0,2 1 32 0,-1 1 16 0,1-2 0 16,0 2-912 0,1 0-176-16,0 1-32 0,0-1-16 0,1 1 352 0,1 0 80 0,-3-1 16 0,2 1 0 15,0-1 288-15,0 1 0 0,-2-1-128 0,2 0 128 16,-2 2 288-16,2-2 112 0,-1 1 32 0,-7 4 0 16,0 0 912-16,7-4 192 15,-7 4 48-15,7-6 0 0,-7 6 272 0,0 0 48 16,0 0 16-16,0 0 0 0,0 0-384 0,0 0-64 15,0 0 0-15,0 0-16 0,0 0-592 0,0 0-112 0,0 0-32 0,0 0 0 16,0 0-352-16,0 0-80 0,0 0-16 0,0 0 0 16,0 0-32-16,0 0-16 0,1 9 0 0,-1 0 0 15,0 0-64-15,0 2-16 16,0 1 0-16,0 1 0 0,0 0-16 0,0 4-128 0,1 0 192 0,0 4-64 16,2 1 32-16,-3 1 0 0,0 1 0 0,1 4 0 15,1 4-16-15,1 3 0 0,0 1 0 0,2 3 0 0,-2 1-144 0,0 1 0 16,2 0 0-16,0 2 0 15,-1 1 0-15,0 3 0 16,0 4 0-16,2 0 0 0,-1 2 0 0,1 0 0 0,2 1 0 0,-3-1 0 0,2-2 0 16,-1 2 128-1,1 0-128-15,0 0 128 0,-1 1 80 0,2-4 16 0,1 2 0 0,3-5 0 16,-3-3 96-16,2-1 32 0,0 1 0 0,0-2 0 0,-2-1 0 0,1-4 0 16,0-1 0-16,-1-2 0 15,0-1-32-15,0-1 0 0,-3-1 0 16,1-2 0-16,-2-3-64 0,1-2-32 0,-2-2 0 0,0-1 0 0,-2-2-64 0,-1-1-16 15,0-2 0-15,-1-7 0 16,0 1-144-16,1 0 160 0,-1-2-160 0,0 1 160 16,-1 0-160-16,-1 0 128 0,0-1-128 0,-3 4 128 15,1-2-128-15,0-3 192 0,4-7-192 0,-4 6 192 16,-1-2-192-16,5-4 128 0,0 0-128 0,0 0 128 16,-9 1-464-16,9-1-112 0,0 0 0 0,0 0-16 15,-6-5-1456-15,6 5-272 0,1-9-64 0,3 0-16 16,2-1-768-16,-1 4-160 0</inkml:trace>
  <inkml:trace contextRef="#ctx0" brushRef="#br0" timeOffset="-196967.67">19311 14827 33343 0,'0'0'1472'0,"0"0"320"0,-2-9-1440 0,2 9-352 15,0-7 0-15,0 7 0 0,5-5 384 0,0 1 0 0,2 0 0 0,0 1 0 16,2 0 16-16,1 0 16 16,1 1 0-16,1 2 0 0,0-1-240 0,2 1-48 0,-1 1-128 0,1 1 192 0,1-1-192 0,0 1 0 15,-2 0 0-15,-1 0 0 16,0 0-192-16,0 1-64 0,-1 0-32 0,2 0 0 15,-2 1-1040-15,-11-4-208 0,9 5-32 0,-9-5-16 16,0 0-1632-16,4 9-336 0,-4-9-64 0</inkml:trace>
  <inkml:trace contextRef="#ctx0" brushRef="#br0" timeOffset="-196801.94">19390 14930 9215 0,'-13'4'400'0,"5"-1"96"0,-6 0-496 0,3 1 0 16,2-2 0-16,0 1 0 0,-1 0 3392 0,2 0 576 0,8-3 112 0,0 0 16 15,0 0-2368-15,0 0-464 0,0 0-112 0,0 0 0 16,0 0-432-16,3 7-80 0,3-1 0 0,2-2-16 15,2-2 16-15,1 2 0 16,1-3 0-16,2-1 0 0,1-1-352 0,2-1-64 16,0-2-16-16,3 1 0 0,1 0-208 0,1-1 0 0,0 0 0 0,2 0 0 31,1-2-1712-31,1 2-336 0,0-1-64 0</inkml:trace>
  <inkml:trace contextRef="#ctx0" brushRef="#br0" timeOffset="-195553.08">20863 14286 6447 0,'0'0'576'0,"0"0"-576"0,0 0 0 0,0 0 0 0,3-6 2112 0,-1 1 320 15,-2 5 64-15,2-6 16 0,0 1-544 0,-2 5-112 31,2-6-32-31,-2 6 0 0,0-5-352 0,0 5-64 0,0 0 0 16,0 0-16-16,0 0-384 0,0 0-80 0,0 0-16 16,0 0 0-16,0 0-288 0,0 0-64 0,0 0-16 0,-3 9 0 0,0 2-304 15,0 4-64-15,1 3-16 0,-2 1 0 16,0 3-160-16,-1 0 0 16,1 4 0-16,0 0 0 0,-1 1 176 0,2 0-48 0,0 2-128 0,-1 7 192 15,3-6-192-15,0-3 0 16,0-2 0-16,1-1 0 0,0-4 0 0,0-2 128 0,0-3-128 0,2-1 0 0,0-3 128 0,0-1-128 15,-2-10 0-15,2 9 144 16,-2-9-144-16,2 8 192 0,-2-8-192 16,0 0 192-16,0 0-192 0,0 0 160 0,0 0-160 0,0 0 160 15,0 0-32-15,0 0-128 0,0 0 192 0,2-10-64 16,-2-1-128-16,1 0 128 0,1 1-128 0,0-3 128 0,-2-3 0 0,1-3 0 16,0-2 0-16,0-1 0 0,0-1 48 0,1-3 0 15,1-3 0-15,1-2 0 0,-1-1 64 0,1 1 16 16,1 1 0-16,-1 8 0 0,2-4-96 0,-1 1-16 15,2 0 0-15,1-1 0 0,0 1-144 0,1 2 0 16,1 1 144-16,0 2-144 0,0 2 0 0,0 1 144 16,0 3-144-16,0 2 0 0,1 1 192 0,0 2-192 15,-2 1 192-15,2 3-192 0,0 1 176 0,0 3-176 16,-1 1 160-16,0 2-160 0,-1 3 128 0,0 1-128 16,-3 2 0-16,1 1 0 0,0 2 0 0,-3 0 0 15,-2 2 0-15,0 0 0 0,-2 1 128 0,-1 0-128 16,-2 0 0-16,-2 2 144 0,-3-1-144 0,-1-1 160 0,-2-1-160 0,0 2 160 15,-1-2-160-15,0-1 0 0,0 0 0 0,-3-1 0 16,3-2 0-16,-1-1 0 16,0-3 0-16,0 2 0 0,0-1-208 0,-1 0-128 0,1-1-32 0,-3 4 0 31,4-1-1568-31,1 0-320 0,-2-2-64 0,4 0-12144 0</inkml:trace>
  <inkml:trace contextRef="#ctx0" brushRef="#br0" timeOffset="-195115.6">20337 14886 11967 0,'-8'2'1072'0,"0"-1"-864"15,1-1-208-15,0 2 0 0,7-2 3088 0,-9 3 576 16,3-1 112-16,6-2 32 0,-7 5-2272 0,7-5-448 16,0 0-80-16,-4 6-32 0,4-6-208 0,0 8-64 0,0-8 0 0,0 0 0 15,5 8-16-15,4-3-16 0,2-1 0 0,3-1 0 16,2-1-32-16,4-1 0 16,5-1 0-16,-2 1 0 0,4-2-240 0,18-1-48 15,3-1-16-15,0-1 0 0,2-1 80 0,-4-1 16 0,1-1 0 16,-13 1 0-16,5 0-112 0,6-1-32 15,5-1 0-15,7-1 0 0,3 0-96 0,2-1-32 16,0 0 0-16,3 1 0 0,-1-4-160 0,3 2 0 0,4 0 0 0,-3 1 128 0,-2 0-128 16,-4 1 0-16,-3 3 144 0,-4 0-144 15,-4 1 0-15,-1 0 0 16,-5 2 0-16,-4 1 0 0,-6-1 0 0,-4 2 144 16,-6 0-144-16,-4 1 0 0,-6-1 0 0,-3 1-176 0,-4 0 0 0,-8 0 0 31,0 0-608-31,0 0-128 0,0 0-32 0,-9 3 0 0,-2 1-368 0,-3-1-80 15,-4 1-16-15,1 1 0 0,-4-1-2032 0,-1 2-400 16</inkml:trace>
  <inkml:trace contextRef="#ctx0" brushRef="#br0" timeOffset="-194064.16">21459 14250 12895 0,'0'0'1152'0,"4"-8"-928"0,-2 0-224 0,2 0 0 15,-1 3 1216-15,2-2 208 0,2 1 48 0,-1-1 0 16,-3 2 320-16,1-1 64 0,0 1 0 0,-1 0 16 16,-3 5-608-16,3-5-128 0,-3 5-32 0,2-5 0 15,-2 5-384-15,0 0-80 0,0 0 0 0,0 0-16 16,0 0-304-16,0 0-64 0,0 0-16 0,-4 5 0 16,-2 0-64-16,1 4-16 0,1 2 0 0,-2 1 0 0,-2 1 16 0,2 2 0 15,-2 0 0-15,1 3 0 0,1 1-176 0,-1 0 192 16,2 0-192-16,-1 0 192 0,2-2 0 0,1 1 0 15,0-2 0-15,0 0 0 0,1-2 32 0,2-1 16 16,-2-1 0-16,4 1 0 0,-2-2 96 0,2-1 32 16,1-1 0-16,0-1 0 0,1-2 144 0,3 0 48 15,-1-1 0-15,2 0 0 0,2-1 16 0,2 0 0 16,2-1 0-16,2 0 0 0,0-2-128 0,2 0-32 16,0-1 0-16,2-1 0 0,0 0-240 0,0 0-48 15,0 0-128-15,-1 0 192 0,1-1-192 0,-1 1 0 16,0-1 0-16,-2 1 0 0,-3 0 0 0,0 1 128 0,-2 0-128 15,-1 2 0 1,-1 0-432-16,-2 0-128 0,0 0-16 0,-2 1-16 16,-6-3-1648-16,4 6-336 0,-4-6-64 0,2 7-7744 0,-1 1-1552 0</inkml:trace>
  <inkml:trace contextRef="#ctx0" brushRef="#br0" timeOffset="-193467.17">20771 15344 27871 0,'0'0'1232'0,"0"-10"256"0,-1-1-1184 0,1 0-304 0,-1 0 0 16,2 0 0-16,0 1 1344 0,3 0 224 15,-1 2 32-15,2-1 16 0,2-1-720 0,0 1-160 16,0 1-32-16,3 1 0 0,0 0-320 0,1 2-64 0,0 0 0 0,0 2-16 15,1 2-96-15,-1 1-16 0,0 2 0 0,-1 1 0 0,-10-3-64 0,9 7-128 16,-3 2 176-16,-1-1-176 0,-3 0 144 0,0 1-144 16,-2 0 0-16,-1 1 144 0,-1 0-144 0,-1 1 0 31,-1 0 0-31,0 0 0 0,-2-2 0 0,1 1 0 0,-1 0 0 0,2-1 0 0,-3-1 128 0,3-2-128 16,0 1 0-16,4-7 128 0,-4 10-128 0,4-10 0 15,-1 9 0-15,2-2 0 16,-1-7 0-16,5 10 0 15,0 0 0-15,2 0 0 0,1-1 0 0,-1 1 160 0,1 1-160 0,2-2 160 0,-4-1-160 0,1 1 0 16,0 0 144-16,-3 1-144 16,0 0 0-16,-1-1 0 0,-3 0 0 0,0 0 128 0,0-9-128 15,-3 10 128-15,-1 0-128 0,0-2 128 0,-2-3 0 0,-2 1 16 16,0-1 0-16,-2 0 0 0,-2-2 0 0,1 0 0 16,0 1 0-16,0-2 0 0,-4 0 0 0,3-1 0 0,0 0 0 0,0 0 0 15,-1-1-144 1,1-1 128-16,0 0-128 0,1 0 128 0,0 0-128 0,0-1 0 15,1 1 0-15,2-2-176 16,-1 0-544-16,9 3-112 0,-5-7-32 0,5 7 0 16,1-8-2656-16,3-2-512 0</inkml:trace>
  <inkml:trace contextRef="#ctx0" brushRef="#br0" timeOffset="-193182.79">21266 15225 29487 0,'0'0'2624'15,"0"0"-2112"-15,0 0-512 16,-1-5 0-16,1 5 832 0,0 0 64 0,0 0 16 0,-8 1 0 16,2 3-384-16,-1 4-80 15,0 2 0-15,-1 1-16 0,1 1-240 0,1 2-64 16,-2 3 0-16,1-1 0 0,1 2-128 0,0-1 192 0,1 1-192 0,-1 0 192 16,3-1-192-16,1 2 160 0,1 0-160 15,1-3 160-15,1 0-160 0,2-2 192 0,3-1-192 0,-1 0 192 16,1-2 0-16,0-1 0 15,2-1 0-15,1-2 0 0,1-2 128 0,1 2 48 16,1-3 0-16,0-2 0 0,1-1-144 0,1-1-32 16,3 0 0-16,-1-1 0 0,0-2-192 0,-1 0-160 15,0-1 32-15,3 0 0 16,-4 0-1584-16,1-2-304 0,-2-2-64 0</inkml:trace>
  <inkml:trace contextRef="#ctx0" brushRef="#br0" timeOffset="-193002.12">21238 15291 35247 0,'-6'-12'1552'0,"6"12"336"0,-3-9-1504 15,1 2-384-15,2 7 0 0,0 0 0 0,2-9 128 0,-2 9-128 16,8-5 160-16,1 1-160 0,1 0 0 0,4 1 128 16,3 1-128-16,1 1 0 0,-1-1 0 0,1 2 0 15,1 1-144-15,-1 0 144 16,0 0-1600-16,-2 1-240 0,-2 1-32 0,-2 0-7456 15,-2 0-1488-15</inkml:trace>
  <inkml:trace contextRef="#ctx0" brushRef="#br0" timeOffset="-192815.38">21212 15445 10127 0,'0'0'896'0,"0"0"-704"0,0 0-192 0,0 0 0 15,0 0 4272-15,0 0 816 0,0 0 160 0,0 0 48 16,0 0-3792-16,0 0-752 0,0 0-160 0,10 2-16 0,1-2-272 0,2 0-48 15,4-1-16-15,2 1 0 0,2 0-240 0,1-1 0 16,2-1-144-16,-1 0 144 16,1-1-1088-16,2-2-112 0,2 1-16 0,1-3-7472 15,0-1-1488-15</inkml:trace>
  <inkml:trace contextRef="#ctx0" brushRef="#br0" timeOffset="-192356.27">21749 15251 19583 0,'2'-10'864'0,"-2"10"176"16,1-8-832-16,2 1-208 0,-3 7 0 0,1-6 0 15,-1 0 2032-15,0 6 352 0,0-6 80 0,0 6 16 16,0 0-800-16,0 0-144 0,0 0-48 0,0 0 0 0,0 0-656 0,0 0-128 16,0 0-16-16,0 0-16 15,-7 8-464-15,2 3-80 0,0 3-128 0,2 0 176 0,-1 1 80 0,-1 3 32 16,0 2 0-16,-1 0 0 0,1-2 48 0,-2 4 16 16,-1 1 0-16,2 0 0 0,0-1-160 0,0-1-48 0,-1-1 0 15,2-1 0-15,-1-4-144 0,2 0 128 16,0-3-128-16,2-1 128 0,0-3-128 0,2-8 128 15,0 9-128-15,0-9 128 0,0 0 16 0,0 0 0 0,0 0 0 0,0 0 0 16,0 0-16-16,0 0 0 0,0 0 0 0,3-7 0 16,2-3 0-16,-2 0-128 0,1-2 192 0,1-3-64 15,-1-1-128-15,2-3 128 0,0-3-128 0,-1 0 128 16,1-2-128-16,2-1 0 0,0-2 0 0,-1 2 0 16,0 0 0-16,0 0 0 0,-1-1 0 0,2 3 0 15,0 2 0-15,-2 2 0 16,-1 3 0-16,-1 2 0 0,0 1 192 0,0 5 16 0,-2-1 0 0,-2 9 0 0,0 0 0 0,0 0 0 31,0 0 0-31,0 0 0 0,0 0-208 0,9-1 144 0,-9 1-144 0,10 3 128 16,-2 3-128-16,0 1 0 0,-1 3 0 0,-1 1 0 0,1 1 0 0,-2 1 0 31,3 3 0-31,-1-1 0 0,-2 0 0 0,0 0 0 0,-2 1 0 0,0 1 0 16,2 1 0-16,-3-1 0 0,-1 0 0 0,1 0 0 15,-2 0 0-15,-2 0 0 0,0 2 144 0,-1-1-144 16,1-2 0-16,0 0-320 0,-1-2 64 0,-1-1 16 15,1 0-448-15,0 0-80 0,0-3-32 0,-1-1 0 16,-1 0-2048-16,0-2-416 0,5-7-64 0</inkml:trace>
  <inkml:trace contextRef="#ctx0" brushRef="#br0" timeOffset="-191865.78">21642 15469 28559 0,'-5'-7'2544'0,"4"0"-2032"0,1-4-512 0,2 3 0 16,-2 8 1264-16,7-7 144 0,1 1 48 0,3 1 0 16,2 0-1168-16,2 2-288 15,3 0 0-15,2-1 0 0,5 1 0 0,2 0 0 0,1 1 0 0,1 1-144 32,1-1-240-32,0 1-32 0,-1 0-16 0,0 1 0 0,-3-1-240 15,0 0-48-15,-2-1-16 0,-3 2 0 0,-4 0 352 0,-2 0 64 16,-4 0 0-16,-2 1 16 0,-9-1 304 0,0 0 0 15,0 0 0-15,6 8 0 0,-6-8 240 0,0 10 96 16,-2 1 32-16,-2 1 0 0,-3 1 48 0,-1 0 16 16,1 0 0-16,-2 0 0 0,-1 2 16 0,0-1 0 15,1-1 0-15,1 2 0 0,2-2 0 0,1 0 16 16,1-1 0-16,1 0 0 0,1-1 32 0,2-2 0 0,0-9 0 0,2 9 0 16,-2-9 272-16,6 7 64 0,2-1 16 0,1-2 0 15,1-1-80-15,1-1 0 0,1-1-16 16,0-1 0-16,1-1-336 0,0-3-64 0,-1 0-16 0,1-1 0 15,-1-1-16-15,-1-2-16 0,-1 0 0 0,-2-2 0 0,1 1 112 0,-1-3 32 16,-2-3 0-16,1 1 0 0,-5 0-64 16,0 1 0-16,-2-1 0 0,-1 2 0 0,-2 1-112 0,-2 1-16 15,-1 2-16-15,-2 0 0 0,0 2-64 0,-2 2-16 16,-2 1 0-16,-1 3 0 0,-2 1-160 0,0 2 0 16,-1 2 0-16,1 0 0 0,-2 2-176 0,2-1-64 15,1 1-16-15,-1 2 0 16,3-1-496-16,0 2-96 0,2-1-32 0,1 1 0 15,2 1-2144-15,2 0-432 0,2-1-96 0</inkml:trace>
</inkml:ink>
</file>

<file path=ppt/ink/ink2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2:50:25.374"/>
    </inkml:context>
    <inkml:brush xml:id="br0">
      <inkml:brushProperty name="width" value="0.05292" units="cm"/>
      <inkml:brushProperty name="height" value="0.05292" units="cm"/>
      <inkml:brushProperty name="color" value="#FF0000"/>
    </inkml:brush>
  </inkml:definitions>
  <inkml:trace contextRef="#ctx0" brushRef="#br0">4835 3247 4607 0,'0'0'400'0,"-8"-4"-400"0,0 1 0 0,1-1 0 0,2 1 3072 0,5 3 544 0,-6-3 96 0,6 3 32 16,0 0-3104-16,0 0-640 0,0 0 0 0,0 0-176 16,-2-7 176-16,2 7 0 0,0 0 0 0,2-8 0 15,-2 8 0-15,2-7 0 0,-2 7 0 0,3-8 0 16,-3 8 144-16,2-8-144 0,-2 1 192 0,0 7-192 0,0-7 464 0,0 7-16 15,-1-8 0-15,1 8 0 16,-2-7 416-16,2 7 80 0,0 0 16 0,-3-7 0 0,3 7 16 0,0 0 16 16,0 0 0-16,0 0 0 0,0 0-336 0,0 0-64 15,0 0-16-15,0 0 0 0,0 0-320 0,0 0-80 16,0 0-16-16,0 0 0 0,0 9-160 0,1 2 0 16,2 1 0-16,-1 2 128 0,0 3-128 0,0 1 0 15,2 1 0-15,-1 3 0 0,1 1 0 0,2 4 0 16,-2 1 0-16,2 5 0 0,-1 2 0 0,2 4 0 0,-2 2-144 0,2 1 144 15,-1 4 0-15,0 1 0 0,-2 3 0 0,1 4 0 16,0 2 128-16,0 4 0 0,-1 3-128 0,0 0 192 16,0 2-16-16,-1 1-16 0,1 0 0 0,-1 0 0 15,0-2-160-15,-1-1 160 0,0-2-160 0,1-2 160 16,0-4 80-16,0-3 16 0,0 0 0 0,2-3 0 16,-1-3 80-16,0-2 32 15,0-5 0-15,0-1 0 0,0-5-80 0,0-2-16 0,-1-3 0 0,1-3 0 16,-2-4-272-16,0-2 128 0,0-2-128 0,2-4 0 15,-3-2 0-15,1-4-304 0,-2-7 48 0,0 0 0 16,0 0-2064-16,0 0-416 16,0 0-80-16</inkml:trace>
  <inkml:trace contextRef="#ctx0" brushRef="#br0" timeOffset="644.85">4789 3158 26719 0,'-10'-4'2368'0,"0"-1"-1888"0,-1 1-480 0,1 0 0 16,2-1 192-16,1 1-48 0,3 0-16 0,4 4 0 15,0-6-128-15,0 6 0 0,0 0-192 0,7-8 192 16,5 3-448-16,1-1 48 0,3-2 0 0,3 1 0 16,1-1 96-16,-1 0 32 0,6 0 0 0,2 0 0 15,3-1 272-15,3 1-192 0,2 1 192 0,5-1-160 16,2 0 160-1,6 1-128-15,0-1 128 0,-1 0-128 0,0 2 128 0,0-1 0 16,0 1 0-16,4 1 0 0,1 1 0 0,7-1 0 0,7 0 0 0,-1-1 0 0,-5 0 0 0,3-1 0 31,3 3 0-31,8-1 0 0,5 0 128 0,1-1 64 16,-2 1 16-16,4-1 0 0,4 1 64 0,4-2 16 16,4 0 0-16,2 0 0 0,-2-1-96 0,3 0 0 15,7 1-16-15,-3-2 0 0,-3 0-176 0,4 1 0 16,6 2 0-16,-1-2 128 0,-6-2-128 0,5 1 0 15,2 1 0-15,1 0 0 0,-5-2 0 0,4 1 0 0,2 1 0 16,-2 1 128-16,0-1-128 0,0 1 0 0,1 2 0 0,0-2 128 16,0 0-128-16,-1 1 0 0,-2 1 0 0,2-1 0 15,0 0 0-15,-3-1 0 0,-3 1 0 0,0 1 0 16,2-2 0-16,-3 0 0 0,-10-2 0 0,1 2 0 16,1 3 0-16,-6-1 128 0,-8-2-128 0,-3 0 0 15,-7 1 160-15,-1 0-160 0,-2 2 192 0,-1 0-192 16,-1 2 400-16,-8 0-16 0,-7 0-16 0,-6 1 0 15,-2 0 80-15,-2 1 0 0,-4 2 16 0,-3 2 0 16,-3-1-304-16,-1 3-160 0,-4 1 160 0,-1 0-160 16,-3 0 0-16,-2 1 0 0,-2-1 0 0,-2 3 0 15,-1-2-704 1,-2 0-96-16,-3-2-16 0,1 2-7664 0,-2 0-1536 0</inkml:trace>
  <inkml:trace contextRef="#ctx0" brushRef="#br0" timeOffset="1058.57">11278 2773 31327 0,'0'0'1392'0,"0"0"272"0,0 0-1328 0,0 0-336 0,0 0 0 0,0 0 0 16,0 0 672-16,0 0 64 0,0 12 16 0,2 1 0 15,1 2-752-15,-1 1 0 0,1 3 0 0,0 0-160 16,1 0 160-16,-1 2 0 0,-1 2-144 0,0 3 144 16,1 1 0-16,-1 2-144 0,-1-1 144 0,1 3 0 15,-1 2-128-15,0 1 128 0,-1 2 0 0,0 2 0 0,0 2 0 16,1-1 0-16,-1 1 0 0,1 2 144 0,1 2 112 16,0 2 0-16,0 0 16 0,1 1 0 0,3 1 32 0,-3 0 0 15,3 0 0-15,0 0 0 0,1-2 64 0,-1 0 16 16,2 0 0-16,-1-1 0 0,0-2-80 0,2-1-16 15,-1-2 0-15,0-2 0 0,-1 0-80 0,0-3-16 16,-2-3 0-16,0-1 0 0,0-2-192 0,0 1 144 16,-1-1-144-16,-1-3 128 0,1-3-128 0,-2-1 0 15,0-1 0-15,-1-2 128 0,0-2-128 0,-1 0 0 0,0-2 0 16,0-1 0 0,0-3-656-16,-1-1-64 0,0 0-16 0,0-1 0 15,1-9-2400-15,-4 8-496 0</inkml:trace>
  <inkml:trace contextRef="#ctx0" brushRef="#br0" timeOffset="1971.99">4868 5113 5519 0,'0'0'496'0,"0"0"-496"0,0 0 0 0,0 0 0 0,0 0 4832 0,0 0 864 16,11 1 192-16,3 1 16 15,0 0-5376-15,2 1-1072 0,6-3-224 0,5 1-32 16,2-1 560-16,8-1 240 0,3-1-192 0,7 1 192 0,1-1-144 0,3 0 144 16,-1-2 0-16,3-1 0 15,2 0 0-15,6-1-128 0,5 0 128 0,1-1 0 0,1-2-208 0,0 1 16 16,-1 0 0-16,2 0 0 0,4 1 32 0,2 1 16 0,3-1 0 16,-4-1 0-16,-2 1 144 0,4 0 0 0,4 1 0 0,3-1 0 15,1 0 208-15,0 2 80 0,0-2 16 0,7 2 0 16,7-1 64-16,-1 2 16 0,-8-3 0 0,8 1 0 15,5-1-144-15,0 0-32 16,-2-1 0-16,6 1 0 0,4 2-208 0,-2-4 0 0,-4-2 128 0,1 2-128 16,0 2 0-16,1 0 0 0,1-3 0 0,-2 1 0 31,-1 1 224-31,1 1-48 0,1-2-16 0,-2 0 0 0,-1 0 160 0,1 1 48 0,5 1 0 0,-5 0 0 16,-7 1-112-16,6-1-32 0,2 0 0 0,-5 0 0 15,-5-1-224-15,1 1 0 0,-1 1 128 0,-1 0-128 16,-5 1 0-16,-4-1 176 15,-9 2-176-15,0-1 160 0,-2 1 96 0,-1 0 0 0,-3 1 16 0,-4 1 0 0,-6-1 32 0,-6 1 0 16,-4 0 0-16,-1-1 0 0,-3 2-48 0,-2 0-16 16,-2 0 0-16,-5 0 0 0,-3 1-32 0,-5-1 0 15,-5 0 0-15,-3 0 0 0,-5 1-80 0,-2 0 0 16,-3-1-128-16,-3 1 192 0,-8 0-192 0,9 0 128 16,-9 0-128-16,0 0 0 31,0 0-352-31,0 0-160 0,0 0-48 0,0 0-8864 15,0 0-1776-15</inkml:trace>
  <inkml:trace contextRef="#ctx0" brushRef="#br0" timeOffset="2098.58">11290 4595 19343 0,'0'0'1728'0,"0"0"-1392"0,-4-5-336 0,-2 1 0 15,2-2 3328-15,4 6 576 0,0 0 128 0,-6-4 32 16,6 4-3008-16,0 0-608 0,0 0-112 0,0 0-16 31,0 0-2048-31,-3 8-384 0</inkml:trace>
  <inkml:trace contextRef="#ctx0" brushRef="#br0" timeOffset="16544.18">16262 17173 5519 0,'0'0'240'0,"0"0"64"0,0 0-304 0,0 0 0 0,0 0 0 0,0 0 0 16,0 0 2304-16,0 0 384 0,0 0 96 0,0 0 16 16,0 0-1200-16,0 0-224 0,0 0-48 0,0 0-16 15,-3-6-160-15,0-1-48 0,-1 1 0 0,1 0 0 16,-1-1-16-16,-1 1-16 0,0-2 0 0,-2 0 0 0,-1 0-192 0,1 0-48 16,-1 0 0-16,0 2 0 0,0 0-192 0,-1 3-64 15,0 2 0-15,-1 0 0 0,-1 1-176 0,0 3-32 16,-1 2-16-16,0 4 0 0,0 2-192 0,-1 2-32 15,-2 2-128-15,0 2 192 0,-2 3-192 0,2 2-160 16,2 1 32-16,2 0 0 0,1 0 128 0,2-1 0 16,3-1-144-16,2-2 144 0,2-1 0 0,2-3-176 15,2-1 176-15,1 1-128 0,2-4 128 0,2-3-128 0,3-1 128 16,3-3-128-16,-1-1 128 0,2-2 0 0,1-1 128 0,2-4-128 16,0-1 160-16,-1-3-32 0,1-1-128 15,-1-4 192-15,-3-3 96 0,0-4 16 0,0-2 0 0,0-3 0 16,-1-3 96-16,-3-3 32 0,0-2 0 0,-2-2 0 15,0-2-48-15,-1 0 0 0,-2 3 0 0,-1 2 0 16,-2 2-48-16,-2 3-16 0,0 5 0 0,-1 2 0 16,-3 4 144-16,1 3 32 0,0 3 0 0,-1 2 0 15,1 3-48-15,3 5-16 0,0 0 0 0,0 0 0 16,-8 4-304-16,4 3-128 0,0 1 0 0,1 6 128 16,-2 1-128-16,1 4-176 0,-1 3 48 0,2 3 0 15,1 1-16-15,-3 5 0 0,2 3 0 0,2-1 0 16,1 0-48-16,1-1-16 0,1-1 0 0,1-3 0 15,2-3 208-15,1-3-192 0,0-2 192 0,2-3-192 0,-1-1 192 0,3-4 0 16,0-3-160-16,0-3 160 0,-1-1 0 16,1-3-144-16,1-2 144 0,1-2 0 0,0-4 0 0,1-3 0 15,0-2 0-15,1-2 0 0,-1-2 0 0,-1-3 128 16,0-3-128-16,-1 1 144 0,-1 2-144 0,-1 1 128 16,-1 3-128-16,-1 3 128 0,-1 2-128 0,-2 2 0 15,-4 7 0-15,0 0 0 16,0 0 160-16,0 0-160 0,0 0 192 0,4 13-192 0,0 0 0 0,-2 2 0 15,0 3 0-15,0-1 0 0,0 2 0 0,1-1 0 0,-1-1 0 16,1 0 0-16,3-2-224 0,-2-2 48 0,0-2 16 0,3-1 0 31,2-1-288-31,-3-3-48 0,1-2-16 0,1-2 0 16,2-3-512-16,0-1-96 0,-1-4-32 0,1-2 0 16,0-5-624-16,1-2-128 0,0-4-16 0,0-4-16 15,-4-4 336-15,1-3 80 0,-2-2 16 0,-1 0 0 0,0 0 992 0,-3 3 192 0,0 1 32 0,-2 4 16 16,-2 0 1200-16,0 5 240 0,-2 5 48 0,-2 2 16 15,-3 2 128-15,1 1 32 0,-1 1 0 0,-4 3 0 16,-2 1-992-16,2 1-192 0,1 0-32 0,3 2-16 31,-2 2-624-31,3 0-128 0,8-1-32 0,0 0 0 16,0 0-1600-16,-2 9-320 0,2-9-64 0,6 10-4512 0,3-2-912 0</inkml:trace>
  <inkml:trace contextRef="#ctx0" brushRef="#br0" timeOffset="16849.41">16734 17013 16527 0,'0'0'720'0,"12"0"176"0,-1-1-720 0,-2 0-176 16,-9 1 0-16,0 0 0 0,0 0 2032 0,0 0 368 15,0 0 80-15,0 0 16 0,0 0-480 0,0 0-96 16,-7 8 0-16,0 0-16 16,-3 1-784-16,-1-1-160 0,-1-2-16 0,0 2-16 0,0 1-544 0,2-1-128 15,-1 1 0-15,2 0-16 0,0-1-240 0,4-1 144 16,5-7-144-16,-3 9 128 16,3-9-128-16,3 9 0 0,-3-9 0 0,8 8 128 15,2-2-128-15,3 0 0 0,4-3 144 0,2-1-144 0,-1-1 0 0,3-1 0 16,2 0 0-16,-1 2 0 0,0-2 0 0,-1 2 0 15,-2 1 0-15,-1 0 0 0,-3 2 0 0,-3 0 0 0,-2 1 0 0,-1 0 0 16,-3 1 128-16,-6-7-128 0,0 9 128 0,-2 0-128 31,-2 0 464-31,-3 1 32 0,-2 0 0 0,-1 1 0 0,-2 0-48 16,-2 1-16-16,-1-2 0 0,-2 0 0 16,1 1-304-16,-1-1-128 0,1 0 0 0,2 0 128 15,3-1-480-15,3-2-96 0,-2-1-32 16,2-2 0-16,8-4-1568 0,0 0-304 0,0 0-64 0,0 0-12528 15</inkml:trace>
  <inkml:trace contextRef="#ctx0" brushRef="#br0" timeOffset="17315.81">17037 17179 22111 0,'-8'-8'976'0,"8"8"208"0,-3-6-944 0,-1 0-240 0,2 1 0 0,2 5 0 16,0 0 2160-16,0 0 384 0,0 0 80 0,0 0 0 15,0 0-1088-15,0 0-240 0,0 0-32 0,0 0-16 16,-2 13-736-16,1 3-128 0,1 2-48 0,0 4 0 16,-2 4-80-16,2 4-32 0,2 0 0 0,-2 0 0 15,0 0-96-15,0 2 0 0,0 1-128 0,-2 2 192 16,1 2-192-16,1-1 128 0,0-1-128 0,0-2 0 16,-2-2 128-16,2-3-128 0,0 0 0 0,3-3 144 15,0-3-144-15,-1-4 0 0,1-3 0 0,1-3 0 16,-2-2 0-16,-2-10 128 0,0 0-128 0,0 0 0 15,0 0 0-15,0 0 0 0,3-9 0 0,-2-3 0 16,-1-3 0-16,0-6 0 0,1-4 0 0,1-5 0 0,-2-4 0 0,0-3 0 16,0-3 0-16,1-1 0 0,1 1 0 0,1-1-144 15,0 0 144-15,2 2 0 0,-2-1 0 0,2 3 0 16,0 0 0-16,1 4 0 0,1 4-144 0,1 3 144 16,-1 3 0-16,-1 6-144 0,0 1 144 0,0 5 0 15,1 1 0-15,-1 5 0 0,-6 5 0 0,9-2 176 16,-9 2-176-16,11 3 192 0,-1 2-192 0,-1 3 0 15,-2 2 144-15,-3 0-144 0,1 1 0 0,0 1 144 16,-2 1-144-16,-1 3 0 0,-4-1 160 0,-1 3-160 16,-2 1 128-16,-2 0-128 0,-3 1 0 0,-1 0 0 15,-3-2 0-15,-1 0-176 0,0-2 48 0,1 0 0 0,-2-3 0 0,1 0 0 16,-2-3 128-16,3-1 0 0,2-2 0 0,0-2 0 31,2-1-1216-31,1 0-176 0,1-2-16 0,1-2-9216 16,-1-3-1824-16</inkml:trace>
  <inkml:trace contextRef="#ctx0" brushRef="#br0" timeOffset="17524.84">17260 16907 20271 0,'2'-17'896'0,"0"7"192"0,-1 0-880 0,2 1-208 0,-1 0 0 0,-2 9 0 16,2-8 3600-16,-2 8 688 0,0 0 128 0,0 0 16 15,0 0-2832-15,0 0-576 0,0 0-128 0,0 0 0 0,8 7-592 0,-3 3-112 16,0 2-32-16,-2 3 0 0,-3 3-16 0,0 3 0 15,-1 2 0-15,-1 2 0 0,-3 3 16 0,0 2 0 16,-2 3 0-16,1 1 0 0,-1 2-160 0,1 0-176 16,3 1 48-16,1-2 0 15,2-1-640-15,1-2-128 0,2-5-32 16,4-3 0-16,3-2-1632 0,2-3-320 0,2-3-64 0</inkml:trace>
  <inkml:trace contextRef="#ctx0" brushRef="#br0" timeOffset="17916.23">17843 17069 5519 0,'-6'-8'496'0,"-1"2"-496"16,-2 0 0-16,0 1 0 0,-1-1 6640 0,-1 2 1232 0,-3-1 240 0,-1 2 48 15,-3 2-5808-15,-1 1-1168 0,-1 3-224 0,1 0-64 16,-2 2-512-16,0 1-96 0,-1 2-32 0,1 3 0 16,2 5-256-16,2-1 160 0,0 1-160 0,1 1 128 15,2-1-128-15,1 2 0 0,2 2 0 0,1-3-176 16,4-1 176-16,1-1-128 0,3 1 128 0,4-3-128 15,3-1 128-15,0-2 0 0,1-1-144 0,1-4 144 16,2 0 0-16,3-3 0 0,0-2 0 0,3-1 128 0,-1-4-128 0,1-1 0 16,1-3 144-16,0-2-144 0,1-3 0 0,-1-2 144 15,0-3-144-15,-1 2 0 0,1-2 192 0,-3 2-64 16,-3-1 0-16,0 1-128 0,-3 2 256 0,0 2-64 16,-3 2-16-16,0 3 0 0,-4 8 304 0,0 0 64 15,0 0 16-15,0 0 0 16,0 0-144-16,0 0-32 0,0 0 0 0,-6 7 0 0,-1 2-384 0,2 0 0 15,1 4 0-15,-1 0 0 0,1 0 0 0,-1 2 0 16,2 3 0-16,1 0 0 0,0 0 0 0,1 0-320 16,1-1 48-16,1 0 16 15,1-3-496-15,1 1-80 0,2-2-32 0,1-2 0 16,1-2-1424-16,3-2-272 0,2-2-64 0,3-2-7552 16,3-3-1520-16</inkml:trace>
  <inkml:trace contextRef="#ctx0" brushRef="#br0" timeOffset="18345.52">18129 17047 13823 0,'-3'-13'608'0,"0"5"128"0,1 0-592 0,2 8-144 0,-5-9 0 0,-3 3 0 16,-2 0 3760-16,0 3 720 0,1 2 128 0,-2 1 48 15,0 2-2864-15,0 1-560 0,-1 2-112 0,0 1-32 16,-1 5-720-16,-1 3-160 0,-2-1-16 0,2 2-16 16,2 3-176-16,0-1 0 0,2 2 0 0,1 0 0 15,3 2 0-15,1-1 0 0,3-1 0 0,4 1 0 0,1 0 0 0,3-1 0 16,2-3 0-16,2-2 0 0,3-1 0 0,1-4 0 15,3-2 192-15,-2-3-64 0,1-2 16 0,3-4 0 16,2 1 0-16,1-4 0 16,1-3-144-16,1-2 160 0,3-3-160 0,-1-2 160 0,-1-6-160 0,1 0 0 15,-2-3 144-15,-1-2-144 0,-1 1 192 0,-2-1-48 16,-5-1 0-16,-3 2 0 0,-1 1 48 0,-3 3 16 0,-4 4 0 0,-2 4 0 16,-4 3 288-16,0 1 48 0,-1 2 16 0,3 7 0 15,-9-6 144-15,0 4 16 0,1 1 16 16,-2 2 0-16,-2 2-416 0,-1 2-64 0,0 1-32 15,0 3 0-15,0 1-224 0,0 3 0 0,-1 4 0 0,3 1 0 16,0 2 0-16,2 1 0 0,0 0 0 0,2 1 0 16,2 0-160-16,1-1 160 0,2-1-128 0,2-2 128 15,2 1-160-15,2-1 160 0,1-3-192 0,2-1 192 16,2-1-432-16,3-1 32 0,-1-4 0 0,2 0 0 31,3-1-240-31,5-3-32 16,3-2-16-16,4-2 0 0,2-1-2352 0,2-5-480 0</inkml:trace>
  <inkml:trace contextRef="#ctx0" brushRef="#br0" timeOffset="18851.93">18775 17154 16575 0,'-14'2'1472'0,"0"1"-1168"0,-1 1-304 0,0 1 0 0,1 0 2480 0,0 2 432 31,0 2 96-31,0 1 0 0,1 1-1792 0,2 0-384 15,1 0-64-15,1 0 0 0,2 0-400 0,1-1-80 16,2-1-16-16,1 1 0 0,3-10 176 0,-2 9 48 16,2-9 0-16,0 0 0 0,0 0 80 0,0 0 32 15,9 5 0-15,0-5 0 0,0-4-272 0,1-1-48 0,1-2-16 16,0-3 0-16,0-4 128 0,1-1 32 0,0-3 0 0,-1-2 0 16,0-1 96-16,0 1 32 0,0 3 0 0,0 1 0 15,-1 2-176-15,-1 3-16 0,-3 1-16 0,-6 10 0 16,0 0-96-16,0 0-32 0,0 0 0 0,0 0 0 15,0 0-224-15,5 8 176 0,-6 2-176 0,1 2 160 16,-2 1-160-16,0 3 128 0,-1-1-128 0,0 0 128 16,-1 2-128-16,2-2 0 0,0 0 0 0,2-2 128 15,1-1-128-15,1-1 0 0,-1-2 0 0,-1-9 0 16,6 6 0-16,0-1 0 0,-6-5 0 0,11 0 0 0,0 0 0 16,2-4 192-16,1-2-192 0,0-4 192 0,0-2-32 0,2-3 0 15,0-1 0-15,0-1 0 0,-2-3-16 0,1-1 0 16,2-2 0-16,-3 1 0 0,1 1-144 0,-2 4 160 15,1 4-160-15,-2 2 160 0,-3 2-160 0,-1 4 0 16,-8 5 0-16,8-4 0 0,-8 4 0 0,0 0 0 16,0 0 0-16,0 0 128 0,8 7-128 0,-1 3 0 0,-3 2 0 0,-2 2 0 15,-1 2 0-15,1-1 0 0,-2-1 144 0,0 2-144 16,0 0 0-16,0 1 0 0,1-3 0 0,2-1-128 16,0-1-176-16,2-1-16 0,-1-1-16 0,3-2 0 31,-1-1-336-31,3-3-64 0,2-1-16 0,2 1 0 15,4-6-1920-15,1-1-384 0,4-2-80 0,3-3-11600 0</inkml:trace>
  <inkml:trace contextRef="#ctx0" brushRef="#br0" timeOffset="19518.7">19440 17108 4607 0,'0'0'400'0,"0"0"-400"0,0 0 0 0,0 0 0 16,0 0 4224-16,-4-5 768 0,-3-1 160 0,2 2 32 16,-2 0-2304-16,0-1-464 0,0 1-96 0,0-2-16 15,1 1-688-15,0 0-144 0,-1 1-16 0,2-1-16 16,-1-3-480-16,1 0-112 0,-1-2-16 0,1 1 0 0,1 2-160 0,-2-1-32 15,-1-1-16-15,1 2 0 0,-2 0-160 0,2 1-16 16,-1 1-16-16,7 5 0 0,0 0-240 0,0 0-64 16,-9 0 0-16,9 0 0 0,-6 7-128 0,0 1-192 15,2 4 32-15,0 4 16 16,2 1 16-16,2 3 0 0,1 1 0 0,1 1 0 0,2-1-32 0,1 0 0 16,3 1 0-16,2-1 0 15,1-1-224-15,3-3-64 0,0 0 0 0,1-4 0 0,-2-2 112 0,2-2 16 16,2-5 0-16,-1-2 0 0,1-3 64 0,2-2 32 15,-3-3 0-15,2-1 0 0,-1-4 224 0,0-2-176 0,-2-4 176 0,1 1-160 16,-2-4 160-16,-1-1 0 0,-1-1 0 0,-3 1 0 16,0 1 128-16,-3 6-128 0,-1 3 128 0,-3 3-128 15,-1 2 0-15,-1 6 144 0,0 0-144 0,0 0 0 16,0 0 240-16,-5-2-64 0,-2 1-16 0,-1 5 0 16,3 1-160-16,-2 2 0 0,1 0 144 0,-1 2-144 15,-1 1 0-15,2-1 0 0,0-1 0 0,2-1 0 16,-1 1 0-16,5-8 0 0,0 0 0 0,0 0 0 15,0 0 0-15,0 0 0 0,0 0 0 0,12-4 0 16,-1-4 0-16,2-2 0 0,0-3 160 0,1 2-160 16,3 0 144-16,-1 0-144 0,1-1 128 0,-1 2-128 15,-1 3 0-15,-1 4 0 0,-3 0 128 0,-1 0-128 0,-1 3 0 0,0 2 0 16,-9-2 0-16,10 4 0 0,-1 0-128 0,0 1 128 16,0-2 0-16,-1-1 0 0,-8-2 0 0,11 0-176 15,-1-1 176-15,0-2-128 16,0-4-64-16,1 0-16 0,1-1 0 0,0-2 0 0,-1-2 208 0,2-1 0 15,1-2-160-15,-1 0 160 0,-3-3 0 0,-1-1 0 16,-1-2 0-16,1-2 0 0,-1-3 256 0,0 1-48 16,-3 0 0-16,-1 2 0 0,-1 3 176 0,-1 2 48 15,-2 5 0-15,0 3 0 0,0 2 144 0,0 8 48 16,0 0 0-16,0 0 0 0,0 0-272 0,-7 6-48 0,1 2-16 16,-1 5 0-16,2 4-288 0,-3 4 0 0,2 2 128 0,0 2-128 15,-2 1 0-15,1 1 0 0,0 4 0 0,0 1 0 16,2 0-128-16,1-1 128 0,2-3-208 0,1 1 80 31,2-1-608-31,2-3-112 0,1-3-32 0,0-3 0 16,2-4-976-16,1-4-192 0,0-6-32 0,3-2-8848 0,0-6-1760 0</inkml:trace>
  <inkml:trace contextRef="#ctx0" brushRef="#br0" timeOffset="19670.89">19949 16894 28559 0,'-13'-3'1264'0,"3"-1"272"0,-1 1-1232 0,0 0-304 0,1-1 0 0,2 2 0 15,8 2 2112-15,-9 0 384 0,9 0 64 0,0 0 0 0,0 0-1632 0,0 0-336 16,0 0-64-16,0 0-16 16,0 0-512-16,10 0 0 0,2-1 0 0,4 0-192 0,5-2-48 0,5-1 0 15,3 0 0-15,4-1 0 16,4-2-2512-16,2 0-496 0,3 2-96 0</inkml:trace>
  <inkml:trace contextRef="#ctx0" brushRef="#br0" timeOffset="20441.74">21036 16963 31327 0,'0'0'1392'0,"0"0"272"0,-7 0-1328 0,7 0-336 0,0 0 0 0,0 0 0 15,0 0 832-15,0 0 80 0,0 0 32 0,0 0 0 16,0 0-720-16,0 0-224 0,6-9 128 0,1-2-128 16,1-1 0-16,0-2 128 0,1-2-128 0,-1 0 0 15,-2 2 256-15,0-2-48 0,-3 1-16 0,-1 3 0 16,-2 1 128-16,-1 1 0 0,-1 0 16 0,-1 6 0 16,3 4 128-16,-11-1 32 0,-1 1 0 0,-3 4 0 15,0 4-112-15,-1 1-32 0,-2-1 0 0,-1 4 0 0,-1 4-352 16,2 0 0-16,-2 1 0 0,0 0 0 0,4 3-128 0,1 1 128 15,2-2-128-15,2 0 128 0,0-1 0 0,2-1-128 16,5-3 128-16,0-1 0 0,1-2 0 0,3-1-160 16,0-10 160-16,5 9 0 0,-5-9 0 0,9 5 0 15,2-2 160-15,0-3-32 16,0-4 64-16,2 0 32 0,3-3 0 0,2-1 0 0,-1-5-96 0,2 0-128 16,1-2 176-16,2 2-176 0,-3 1 144 0,-2 1-144 0,-1 2 0 15,-3 2 144-15,-1 3-144 0,-3 2 0 0,-9 2 0 0,0 0 0 16,0 0 0-16,7 6 0 0,-7-6 0 0,5 10 0 15,-2-1 0-15,-2 1 0 0,-2-3 0 0,1 3 128 16,1 1-128-16,0-2 0 16,-1-9 0-16,0 0 0 0,4 11 0 0,-4-11 0 0,5 9 0 0,2-5 0 15,-7-4 0-15,12 1 0 0,0-2 144 0,1-3-144 16,0-5 128-16,1-1-128 0,-1 1 128 0,-1-4-128 16,0-3 160-16,1-4-32 0,0-3-128 0,1-4 192 15,-2-2-16-15,0-3-16 0,-1-3 0 0,-1-3 0 16,-4-1 32-16,-1-1 0 0,-1-2 0 0,-1 5 0 15,-3-1-64-15,-2 5-128 0,-2 5 192 0,-4 0-64 16,-2 3-128-16,-5 3 192 0,-3 3-192 0,-1 4 192 16,0 1 80-16,-6 3 32 0,-4 2 0 0,-4 3 0 0,-4 3-304 15,0 3 0 1,1 0 0-16,-5 8 0 0,1 5 0 0,2 6-176 16,-1 5 176-16,3 4-208 0,1 3 48 0,-1 6 16 15,-2 1 0-15,2 5 0 0,1 1 144 0,2 3 0 16,2-3-144-16,5 1 144 0,2-1 0 0,5-1-144 15,1-1 144-15,6-1 0 0,2-1-128 0,5 1 128 16,2-1 0-16,4-1 0 0,4 0 0 0,4-2 0 0,2-2 0 16,4 0 0-16,4-1 0 0,2-4 144 15,3-2-16-15,3-1 0 0,1-1-128 0,2-4-272 0,1-2 64 0,1-5 16 32,1-4-288-32,4-4-48 0,1-5-16 0,6-3 0 15,5-5-1488-15,4-2-288 0,6-5-64 0,0-5-13680 0</inkml:trace>
  <inkml:trace contextRef="#ctx0" brushRef="#br0" timeOffset="20853.81">22409 16864 31327 0,'0'0'1392'0,"0"-7"272"0,0 7-1328 0,5-9-336 0,-2-2 0 0,1 2 0 0,1 1 576 0,-2-1 32 16,0 0 16-16,1-2 0 0,-1 0-208 0,-2-2-32 16,-2-1-16-16,-1-1 0 0,-2 0 208 0,1 1 32 15,0-1 16-15,-2-1 0 0,-2 0-80 0,-2 3-16 16,-1 1 0-16,-1 2 0 0,-1 1 0 0,-2 4 0 16,-1 2 0-16,-1 3 0 0,-4 5-112 0,-2 3-32 15,-1 6 0-15,-4 3 0 0,-1 5-384 0,-1 3 128 0,3 4-128 16,-2 2 0-16,0 2 128 0,1 1-128 0,2-2 0 0,3 0 128 15,2-1-128-15,5-3-144 0,5-1 144 0,2-1-208 16,6 0 208-16,4 1 0 0,4-3 0 0,3-1 0 16,2-1 224-16,4 0 32 0,3-3 16 0,2-3 0 15,2-3-48-15,2 0-16 0,1-5 0 0,3-2 0 16,0-4-16-16,6-3 0 0,2-2 0 0,5-3 0 16,0-3 0-16,1-2-16 0,0-1 0 0,-3-1 0 15,-5 0-176-15,-5 2 0 0,-6 0 0 0,-6 1 0 16,-3 1-192-16,-5 1 0 0,-3 1-16 0,-6 7 0 15,0 0-2160-15,-7-1-448 0</inkml:trace>
  <inkml:trace contextRef="#ctx0" brushRef="#br0" timeOffset="32251.5">16955 675 7535 0,'0'0'320'0,"0"0"96"0,-3-4-416 0,2-1 0 16,0-1 0-16,1 1 0 0,-1-1 1392 0,1-1 192 15,0 1 32-15,1-2 16 16,0 0-96-16,0 1 0 0,2-1-16 0,-2 1 0 0,0 1-240 0,2-1-64 0,0 1 0 0,-1 0 0 15,0 1 0-15,1 0 0 0,-1 1 0 16,-1-1 0-16,-1 5-176 0,0 0-32 0,0 0-16 0,0 0 0 16,0 0-416-16,0 0-64 0,0 0-32 0,1 9 0 15,0 3-160-15,-1 3-16 0,0 1-16 0,0 3 0 16,0 2-96-16,0 2 0 16,0 2-16-16,0 7 0 0,-1-1-176 0,1 1 0 0,-1-4 144 0,0 0-144 0,0-3 0 0,0-1 128 15,-1-2-128-15,2-1 0 0,0-2 0 0,0-1 0 16,-1-3 0-16,0-1 0 15,1-1-368-15,0-3-144 16,0-2-16-16,0-1-16 0,0-7-2816 0,0 0-560 0</inkml:trace>
  <inkml:trace contextRef="#ctx0" brushRef="#br0" timeOffset="32680.43">16931 442 27647 0,'-12'-12'1216'0,"8"8"256"0,-1 0-1168 0,-1 0-304 16,-1-1 0-16,-1 0 0 16,-1 1 256-16,1-1 0 0,-1 2 0 0,-1 1 0 15,0 0 464-15,0 2 96 16,-1 1 16-16,-1 2 0 0,0 1-256 0,-1 4-64 0,-2 2 0 0,0 2 0 16,0 1-256-16,3 4-64 0,-2 5-16 0,1 4 0 15,-1 5-48-15,0 4 0 16,-2 4 0-16,1 3 0 0,-1 2-128 0,-1 11 0 0,1-4 0 0,3 0 0 15,2-1 160-15,3-2 0 0,5-3 0 0,1-1 0 16,4-2 96-16,1-3 32 0,5-2 0 0,2-2 0 16,2-3 16-16,1-4 0 0,3 0 0 0,2-5 0 0,3-2-144 15,4-4-32-15,1-2 0 0,3-3 0 16,2-2 48-16,2-5 0 0,3-4 0 0,0-4 0 16,1-4-16-16,1-4 0 0,-1-6 0 0,-2-6 0 15,-4-6-32-15,-4-4-128 0,-2-7 192 0,-2-7-64 16,-2-6-128-16,-4-4 192 0,-3-3-192 0,-6-4 192 15,-2-2-64-15,-5 13-128 0,-4-3 192 0,-5 2-64 0,-2 2 336 0,-3 7 64 16,-2 6 16-16,-3 5 0 0,-2 3 192 0,-7-2 32 16,-1 9 16-16,-5 4 0 0,-1 4-592 0,-3 5-192 15,-2 4 128-15,1 4-128 0,-3 6-176 0,4 2-80 16,0 3-32-16,3 4 0 16,2 3-1440-16,4 5-304 0,0 2-48 0</inkml:trace>
  <inkml:trace contextRef="#ctx0" brushRef="#br0" timeOffset="33623.99">17872 762 27647 0,'-7'0'2448'16,"0"1"-1952"-16,2 1-496 0,-1 1 0 0,1 2 1152 0,-1 3 128 16,0 2 16-16,-1 3 16 0,1 3-656 0,0 1-128 0,2 2-16 0,-1 1-16 15,1-1-224-15,-1 3-32 16,1 2-16-16,1-1 0 0,-1-1 0 0,2-1 0 15,0-2 0-15,1-1 0 0,1-3 80 0,0-1 16 0,0-5 0 0,1 0 0 16,1-2 128-16,-2-7 48 0,0 0 0 0,0 0 0 16,0 0-112-16,8-2 0 0,-1-4-16 0,0-4 0 15,2-4-96-15,-2-4-16 0,1-3 0 0,2-2 0 16,2-1-256-16,-1-3 128 0,-2-3-128 0,1 0 0 0,1 2 0 0,-2 1 0 16,-2 3 0-16,-2 4 0 0,1 6 0 0,-2 4 0 15,-1 2 0-15,-3 8 160 0,0 0 96 0,0 0 0 16,5 8 16-16,-1 4 0 0,-1 2-272 0,1 4 0 15,-1 2 128-15,0 1-128 0,-2 2 0 0,2 0 0 16,-1 1 0-16,1 1 0 0,1 0 0 0,2-1 0 16,-1-1 128-16,2-2-128 0,0-2 0 0,-1-3 0 15,1-2 128-15,1-3-128 0,0-3 0 0,1-2 0 16,0-4 0-16,1-3-144 0,1-3 336 0,1-2 80 16,1-5 16-16,-1-4 0 0,0-2-480 0,2-4-112 15,-1-4-16-15,1-2 0 0,0-1 192 0,0-2 128 16,-2 0-192-16,0 4 192 0,-2 2 0 0,0 2-128 0,-2 3 128 0,0 4 0 15,-2 2 0-15,-2 4 128 16,-1 2-128-16,-3 7 192 0,0 0 16 0,0 0 0 16,4 7 0-16,-2 1 0 0,0 3-208 0,-1 3 0 15,0 1 128-15,0 3-128 0,0 0 0 0,0 2 0 0,1 1 128 0,-1 1-128 16,0-1 0-16,1 0 0 0,0 0 0 0,1-2 0 16,3 0 0-16,-1-1 0 0,1-4 0 0,2-1 0 15,2-2 0-15,1-2 0 0,-3-2 0 0,4-4 0 16,1-2 0-16,-1-1 0 0,1-2-128 0,1-4 128 15,2-1-208-15,-1-4 16 0,-1-4 0 0,1-2 0 16,0-2 0-16,0-2 16 0,-1-1 0 0,-1 0 0 16,-1 1 176-16,0 3 0 0,-2 1-144 0,-1 3 144 0,-5 1 0 0,3 3 192 15,-3 2-32-15,-1 4 0 0,-3 4 256 0,0 0 48 16,0 0 16-16,0 6 0 0,-1 2-240 0,0 2-48 16,1 1-16-16,-1 2 0 0,-2 1-176 0,1 2 128 15,2-1-128-15,0 2 128 16,0-1-128-16,1-1 0 0,1 1 0 0,0-2 0 0,0-2 0 0,0-1-176 15,1-1 48-15,1-2 0 16,2-3-1456-16,0 0-272 0,2-4-64 0,0-2-16 16,0-4-1808-16,2-2-352 0</inkml:trace>
  <inkml:trace contextRef="#ctx0" brushRef="#br0" timeOffset="33735.35">18629 701 31439 0,'-12'-8'1392'0,"8"6"288"0,0-1-1344 0,0-1-336 0,-1 1 0 16,5 3 0-16,-4-3 0 0,4 3-320 0,0 0 64 0,0 0 16 31,0 0-1744-31,0 0-368 0,7 4-64 0</inkml:trace>
  <inkml:trace contextRef="#ctx0" brushRef="#br0" timeOffset="34207.19">18771 910 18431 0,'0'0'1632'15,"-1"7"-1312"-15,-3 3-320 0,2 1 0 0,-1 0 1984 0,1 1 336 0,0 1 64 0,1 0 16 0,-1 0-608 0,1 0-128 16,0 0-32-16,-1-1 0 0,1-1-352 0,1-2-64 15,3-1 0-15,-1-1-16 0,-2-7-528 0,0 0-96 16,4 3-32-16,2-2 0 16,0-2-208-16,2-4-32 0,1-2-16 0,0-3 0 0,-1-3 16 0,3-3 0 15,5-2 0-15,-2-2 0 0,0-1-144 0,1-1-32 16,-1 0 0-16,-1 1 0 0,-1 3-128 0,0 3 0 16,-1 2 0-16,-1 3 0 15,0 2 0-15,-1 4 0 0,-1 2 0 0,-1 2-176 0,1 2 176 0,0 3 144 0,-2 1-16 0,-1 4-128 16,0 2 160-16,1 1-160 15,-3 0 128-15,1 0-128 0,1 2 0 0,0-1 0 16,1-1 128-16,-1 0-128 0,2 1 0 0,1-3 0 16,0-2 0-16,0-1 0 0,1-2 0 0,1-3 0 15,0-1 0-15,1-2 0 0,-1-3 0 0,2-3 0 0,0-2-160 0,1-2 160 16,1-2-304-16,2-2 48 16,0-1 0-16,1-3 0 0,-2-1 64 0,2-2 32 0,-2-1 0 0,-1 0 0 15,0 0 160-15,-5 2-192 16,1 2 192-16,-1 4-192 0,-2 3 192 0,-2 2 144 0,-1 4-16 0,-4 5-128 0,0 0 432 15,0 0-32-15,0 0 0 0,0 10 0 16,-2 3-192 0,0 1-32-16,-1 1-16 0,0 2 0 0,0 3-160 0,0 0 128 15,0-2-128-15,0 1 128 0,0-1-128 0,2-2 0 16,0 1 0-16,2-1 128 0,1-1-128 0,1-1 0 16,0-2 0-16,1-1 0 0,3-2 0 0,1-3 0 15,-1-1 0-15,2-2-176 16,0-2-1488-16,2-2-320 0,1-1-48 0</inkml:trace>
  <inkml:trace contextRef="#ctx0" brushRef="#br0" timeOffset="34334.64">19434 605 38463 0,'-7'-4'848'0,"-1"-2"176"0,-1 1 48 0,2 0 0 0,0 1-864 15,2 1-208-15,-1-1 0 0,2 2 0 0,0 0 0 0,4 2-256 0,0 0 48 0,0 0 16 31,0 0-2112-31,3 4-400 0,1 4-96 0</inkml:trace>
  <inkml:trace contextRef="#ctx0" brushRef="#br0" timeOffset="34790.97">19591 866 30399 0,'0'0'2704'15,"0"0"-2160"-15,-3 6-544 0,0 1 0 16,2 2 576-16,0-2 0 0,0 0 0 0,0 0 0 0,0-1 688 0,1 1 144 15,0-7 16-15,0 6 16 0,0-6-576 0,0 0-112 16,0 0-32-16,0 0 0 0,0 0-384 0,8 4-80 16,-1-3 0-16,3-2-16 0,0-3-48 0,2-1-16 15,4-2 0-15,0-3 0 0,1-2-48 0,0-1 0 16,2-1 0-16,0 2 0 0,-4 0-128 0,-1 1 0 16,-1 2 0-16,0 2 0 0,-2 2 0 0,-4 0 0 15,0 3 0-15,-1 2 0 0,-6 0 0 0,6 3 0 0,-2 3 0 0,0-1 0 16,-1 2 0-16,-1 1 0 15,0-1 0-15,1 2 192 0,-2 0-192 0,0 0 0 0,0 0 144 0,0-2-144 16,0 0 0-16,1-2 128 16,-2-5-128-16,0 0 0 0,6 5 0 0,-6-5 0 15,0 0 0-15,7 0 128 0,0-2-128 0,1-3 192 0,-1-1-64 0,1-2 0 16,1-2-128-16,0 0 144 0,0-1-144 16,0 0 160-16,1-1-160 0,1 2 192 0,0 0-192 0,0 3 192 15,0 1-16-15,-2 3 0 0,1 2 0 0,0 2 0 16,-1 1 112-16,1 1 32 0,-2 3 0 0,2 3 0 15,0 2-128-15,-1 2 0 0,1 0-16 0,0 0 0 16,1 1-176-16,0 0 0 0,0-2 144 0,1-1-144 16,0-2 0-16,1-2 0 0,-1 0 0 0,2-1 0 0,-1-2 0 0,0-3-320 15,0-2 64-15,0-3 16 16,1-1-2496-16,-1-3-496 0,-1-3-96 0</inkml:trace>
  <inkml:trace contextRef="#ctx0" brushRef="#br0" timeOffset="36098.37">20349 814 6447 0,'0'0'576'0,"0"0"-576"0,0-5 0 0,0-1 0 15,0 1 3200-15,0 5 544 0,-2-5 96 0,-1 1 32 16,1-2-880-16,2 6-176 0,0 0-48 0,0 0 0 16,0 0-784-16,0 0-144 0,0 0-48 0,0 0 0 15,0 0-912-15,-1 6-192 0,0 1-48 0,1 4 0 16,0 3-240-16,0 1-48 0,0 2-16 0,0 1 0 16,1 1-208-16,-1 1-128 0,0 0 128 0,0-1-128 0,-1 1 0 0,0 0 128 15,1-1-128-15,0-2 0 0,0 0-240 16,0-3-112-16,1-2-32 0,0-2 0 15,0-2-2800-15,-1-8-560 0,0 0-112 0,0 0-32 0</inkml:trace>
  <inkml:trace contextRef="#ctx0" brushRef="#br0" timeOffset="36239.71">20349 622 35007 0,'-11'-11'1552'0,"6"6"320"0,1 1-1488 0,0-1-384 0,0 1 0 0,2 0 0 16,0 0-160-16,2 4-96 15,0 0-32-15,0 0 0 0,0 0-16 0,0 0 0 16,5-2 0-16,3 2 0 16,2 1-2512-16,1 1-496 0</inkml:trace>
  <inkml:trace contextRef="#ctx0" brushRef="#br0" timeOffset="36522.64">20663 606 25791 0,'0'0'1152'0,"0"0"224"0,6-4-1104 0,1 0-272 0,0 2 0 0,1 2 0 0,-1 1 1648 0,0 2 272 15,1 1 48-15,0 1 16 16,-1 2-928-16,0 2-176 0,0 1-48 0,-2 2 0 16,-1 1-544-16,-1 4-112 0,-1 0-32 0,-4 4 0 15,-2 0 48-15,0 1 0 0,-4 2 0 0,-4 3 0 0,-3-2 16 0,-2 0 16 16,1-1 0-16,-2-2 0 0,1-1-32 0,1-2-16 16,0-3 0-16,2-1 0 0,3-3 336 0,4-2 64 15,0-3 0-15,3 0 16 0,4-7-176 0,0 0-32 16,0 0-16-16,7 4 0 0,6 0-208 0,2-3-32 15,4-1-128-15,-1-2 192 0,5-3-192 0,3 0 0 16,-3-2 0-16,2-1-160 16,0 1-384-16,1-1-80 0,-1 0-16 0,-1 1 0 15,-2 0-1728-15,0 2-368 0,-2-1-64 0</inkml:trace>
  <inkml:trace contextRef="#ctx0" brushRef="#br0" timeOffset="37641.75">20647 920 19343 0,'-14'-8'1728'0,"8"5"-1392"0,-3-2-336 0,3 2 0 0,1 0 3904 0,5 3 720 0,0 0 144 0,0 0 32 15,6-3-4000-15,4 1-800 0,3 0-144 0,3 0-48 16,4 1 192-16,2-1-192 0,2-2 192 0,4 1-192 16,2-1-128-16,3-1-16 0,2-1-16 0,3 0 0 15,3 2-800-15,2-2-144 0,0 0-48 0,-1-2 0 16,-3-1-192-16,-4-2-32 0,-4-1-16 0,-3 0 0 15,-6 1 704-15,-4 1 144 0,-5 1 32 0,-4 0 0 0,-3 1 1280 0,-4 0 272 16,-3 1 48-16,-3 2 16 0,-4 0 848 0,-1 2 160 16,-2 2 48-16,-2 2 0 0,-2 1-368 0,-3 3-64 15,-2 1 0-15,1 3-16 0,1 2-688 0,0 1-128 16,1 1-16-16,0 2-16 0,2 1-320 0,1 1-64 0,2-2-16 0,2 2 0 16,3 0-272-16,2 1 160 15,2-3-160-15,3 1 128 0,1-3-128 0,2 0 0 16,4 0 0-16,2-2 128 0,2-1-128 0,2-2 192 15,2-3-192-15,2-1 192 0,1-4-192 0,0-3 0 16,2-2 0-16,1-2 128 0,-5-3-128 0,4-3-224 0,-3-2 48 0,0-3 16 16,0-2 160-16,-2 1 0 0,-2-1-144 0,-3 1 144 15,-3 3 0-15,-3 0 0 0,0 3 0 0,-1 3 0 0,-1 2 192 0,-2 8 16 16,0 0 0-16,0 0 0 16,0 0 0-16,-6 5 0 0,-1 2 0 0,0 3 0 15,1 2-208-15,0 2 0 0,2 1 0 0,-1 2 0 0,2 0 0 16,1 1 0-16,1-2-128 0,1 0 128 0,1-1 0 0,2 0 0 31,2 0-128-31,1-3 128 0,1-2 0 0,2-3 0 0,1 0 0 0,2-3 0 0,2-4 0 0,-1 0 0 16,1-3 0-16,3-2 144 15,1-5-144-15,0-2 0 0,1-4 0 0,2-2 128 0,2-3-128 0,0-4 0 16,0-3 0-16,-1-4 0 0,-1-5 0 0,-1-3 0 16,-3-2 0-16,-6 7 0 0,-1-1 0 0,-1 2 0 0,-2 2 0 0,-2 3 0 15,-1 4 224-15,-2 3 160 16,-1 3 48-16,-1 0 0 0,-1 5 256 0,-1 3 48 15,-2 3 16-15,2 4 0 0,2 4-480 0,-5 1-80 16,-2 2-32-16,0 4 0 0,0 2-160 0,-1 5 0 16,-1 5 0-16,0 1 0 0,1 5 0 0,-2 3 0 15,0 3-144-15,0 2 144 0,0 1 0 0,2-1 0 16,2-1-128-16,1 7 128 0,1-2 0 0,3-4 0 0,2-3 0 0,3-2 0 16,4-1 0-16,2-3-128 0,1-2 128 0,2-2 0 15,1-4 0-15,3-2-128 0,-1-5 128 0,4-2 0 16,-2-4-416-16,2-3 32 0,0-3 0 0,2-5 0 15,0-3-96 1,2-3-16-16,-1-4 0 0,2-2 0 0,0-5 112 0,1 1 0 0,-3-1 16 0,-2 1 0 16,-4 1 368-16,-3 2-144 0,-1 1 144 0,-5 3 0 0,-1 3 192 15,-4 3 160 1,-2 1 32-16,-2 5 0 0,1 5 112 0,0 0 16 0,-6 1 16 0,-2 3 0 0,-2 3-384 0,0 2-144 16,-1 0 0-16,0 5 144 0,0 1-144 0,1 3 0 15,3-1 0-15,-1 1 0 0,1-2 0 0,0 2 0 16,2 0 0-16,1-2 0 0,3 1 0 0,1-2 0 15,1 0 0-15,3-1 0 0,2-2-144 0,1-1 144 16,3-1 0-16,2-4 0 0,2 0-256 0,1-3 48 16,1-3 16-16,3-2 0 15,1-3-240-15,2-2-32 0,-2-2-16 0,2-3 0 0,1-4 176 0,-1-1 48 16,0-3 0-16,0-1 0 0,-1-1 16 0,-3 2 16 0,-1 2 0 0,-3 1 0 16,-6 4 224-16,-1 2 0 15,-2 3 0-15,-1 3 0 0,1 1 352 0,-5 4-32 16,0 0-16-16,0 0 0 0,-1 9-304 0,0 0 0 0,0 1 0 0,-1 2 0 31,1 0 0-31,1 1 0 0,3 0 0 0,-1 1 0 0,1-3 0 0,0 1 0 0,4 0 0 0,3-1 0 16,1-2 0-16,2-2 0 0,2 1 0 0,2-4-144 15,1-1 144-15,0-3 0 0,1-3 0 0,1 0 0 16,1-2 144-16,-2-3-144 0,1-1 192 0,-2-3-192 16,-3-2 368-16,0-2-48 0,-3 0 0 0,-4-2 0 15,-2 1-64-15,-3 0 0 16,-3 0-16-16,-3 1 0 0,-4 3 160 0,-1 2 48 0,-5 2 0 0,-2 4 0 15,-4 1-320-15,0 3-128 0,-3 1 0 0,-2 5 128 16,1 2-416-16,0 3-96 0,1 2 0 0,2 4-16 16,4 1-1840-16,3 2-352 0,3 1-80 0</inkml:trace>
  <inkml:trace contextRef="#ctx0" brushRef="#br0" timeOffset="37897.04">22652 916 24879 0,'0'0'2208'0,"0"0"-1760"0,0 0-448 0,7-1 0 0,-7 1 2016 0,8 0 320 15,-1 1 64-15,-7-1 16 0,6 3-592 0,0 0-112 32,-6-3-32-32,7 4 0 0,0 1-704 0,-1-1-144 15,0 0-16-15,-1 1-16 0,2-1-480 0,-1 0-112 16,1-3-16-16,1 1 0 0,-1 0-48 0,1-1-16 0,1-2 0 0,1-1 0 16,-1 0 64-16,-1-1 0 15,2 0 0-15,1 1 0 0,1 0-48 0,-1 1 0 0,-1 0 0 0,0-1 0 16,2 1-144-16,-2 1 0 15,-1 0 0-15,-1 4 0 0,-1-1 0 0,0 1 0 0,-3 2 0 0,1-1 0 16,-2 2-192-16,1 0 192 0,0-2-192 0,1 1 192 16,-5-6-2048-1,6 3-272-15,-6-3-64 0</inkml:trace>
  <inkml:trace contextRef="#ctx0" brushRef="#br0" timeOffset="38031.39">22189 411 18431 0,'-34'-3'1632'0,"20"2"-1312"16,-3-1-320-16,0 1 0 0,-1 2 3440 0,-1 1 608 0,-2 1 128 0,2 2 32 15,-1-1-5168-15,0 3-1024 0,-1 2-192 0</inkml:trace>
  <inkml:trace contextRef="#ctx0" brushRef="#br0" timeOffset="38147.55">21703 637 26719 0,'-4'-10'1184'0,"4"10"240"15,-3-5-1136-15,3-2-288 0,1 0 0 0,2 1 0 0,-1-1 2720 0,3 2 480 0,3-2 112 0,3 0 16 16,2 1-2400-16,5-1-480 16,4 2-80-16,3-2-32 0,4 3-336 0,9-2-128 0,3 1 0 0</inkml:trace>
  <inkml:trace contextRef="#ctx0" brushRef="#br0" timeOffset="38588.35">19838 1791 28559 0,'0'0'2544'0,"-5"3"-2032"0,-4 0-512 0,0 3 0 0,3 1 1088 0,-1 0 128 15,2 3 32-15,-2 2 0 0,3 1-864 0,1 2-160 16,0 0-32-16,1 1-16 0,2 3 64 0,2 0 16 0,2-1 0 0,3-3 0 16,1-1 0-16,2-2 0 0,2-2 0 0,2-2 0 15,1-1 64-15,3-3 0 16,1-2 16-16,-1-3 0 0,3-4 80 0,1-4 16 0,1-1 0 0,1-3 0 15,-2-5 48-15,-3-2 16 0,-3-3 0 0,-2-2 0 16,-1-3-64-16,-3 0-16 0,-3-2 0 16,-6 0 0-16,-2 2-112 0,-6 0-32 0,-2 2 0 0,-1 3 0 15,-1 2 240-15,-3 4 64 0,-1 4 0 0,-2 3 0 0,-3 3-304 0,2 2-48 16,-2 4-16-16,0 2 0 0,1 4-208 0,2 1 0 16,-1 3-192-16,2 3 192 0,0 4-384 0,1 2 16 15,1 2 16-15,2 1 0 16,2 1-1888-16,5-1-368 0,4 0-80 0,6-1-8640 15,0-2-1744-15</inkml:trace>
  <inkml:trace contextRef="#ctx0" brushRef="#br0" timeOffset="38855.93">20465 1570 30351 0,'15'-26'1344'0,"-9"14"272"0,1-3-1296 0,-2 0-320 16,-1-2 0-16,-2 2 0 15,-1 1 1600-15,-2 0 256 0,-1 1 64 0,-4 2 0 0,0 1-288 0,-3 1-48 16,-2 3-16-16,-1 1 0 0,-1 3-752 0,0 3-160 15,2 2-16-15,-1 4-16 0,0 2-384 0,0 5-80 16,1 3-16-16,1 4 0 0,0 3-144 0,3 3 0 0,1-3 0 0,3 4 0 16,-2 3 0-16,2 3-176 15,1 4 176-15,0 3-128 0,0 2 128 0,-1 0 0 16,2 0 0-16,0 1 0 0,2-4 0 0,-1 1 0 0,0-1 0 0,1-3-128 16,0-1 128-16,1 0 0 0,-1-3 0 0,2-3 0 15,-2-2 0-15,1-3 0 0,-1-2 0 0,1 2 0 16,1-6-384-16,-2-3-80 0,-1-5-32 0,0-4 0 15,0-7-2528-15,0 0-512 0</inkml:trace>
  <inkml:trace contextRef="#ctx0" brushRef="#br0" timeOffset="38998.29">20150 2041 34095 0,'-6'-10'1504'0,"6"10"320"0,-4-6-1456 0,3 1-368 16,1 5 0-16,3-6 0 0,2 1 1296 0,4 0 192 15,3 1 48-15,6-2 0 16,1 0-896-16,3-1-192 0,2-1-16 0,3 1-16 0,3-1-272 0,1 0-144 15,1 0 160-15,2-1-160 16,1 0-1488-16,3 0-400 0,1 1-80 0</inkml:trace>
  <inkml:trace contextRef="#ctx0" brushRef="#br0" timeOffset="39629.33">21276 1788 32255 0,'0'0'1424'0,"-5"-3"304"0,-2 0-1392 0,-1 1-336 0,1 1 0 16,1 2 0-16,1 1 912 0,0 4 112 0,1 1 32 0,1 5 0 15,0 4-288-15,2 4-64 16,-1 4-16-16,2 2 0 0,0 3-256 0,1 2-48 15,0-1-16-15,0 3 0 0,2 1-144 0,-2 2-32 0,0-1 0 0,0 0 0 32,0-1-192-32,0-1 176 0,0-2-176 0,0-2 160 15,-1-4-160-15,1-2 128 0,0-3-128 0,1-4 128 16,-1-4-128-16,0-1 192 0,-1-4-192 0,0-7 192 16,0 0-192-16,0 0 192 0,-1-7-192 0,1-6 192 15,0-3-192-15,0-6-256 0,1-6 64 0,0-3 16 0,1-7-32 16,0-3-16-16,2-3 0 0,0-3 0 15,0-2 224-15,0-1-176 0,1-2 176 0,0 3-160 16,-2 1 160-16,1 5 192 0,0 6-32 0,0 4-16 0,1 4 256 16,0 6 48-16,-3 2 16 0,2 6 0 0,3 2-240 0,3 3-48 15,-1 2-16-15,1 3 0 0,3 4-160 0,0 2 0 16,-1 2 0-16,0 3 128 0,1 1-128 0,0 3 0 16,-4 1 0-16,-1 1 128 0,-3 1-128 0,-3 2 128 15,-1 0-128-15,-4 1 128 0,-5 0 0 0,-3 2-128 16,-3 1 192-16,-3 2-64 0,-1 0-128 0,1 0 0 15,-1 0 144-15,1-2-144 0,-2-3 0 0,2-1-160 16,2-3 16-16,2-2 0 16,2-4-320-16,2-1-64 0,2-4-16 0,7-1 0 15,0 0-2272-15,3-8-448 0,3-3-80 0</inkml:trace>
  <inkml:trace contextRef="#ctx0" brushRef="#br0" timeOffset="39913.48">21668 1764 23951 0,'-1'7'2128'0,"-2"2"-1696"0,-1 1-432 0,1 2 0 15,-2 0 1264-15,1 1 160 0,0 1 48 0,-1 1 0 16,0-1 112-16,0 0 16 0,3 0 16 0,1-1 0 16,1-1-608-16,1-2-128 0,1 0-32 0,2-2 0 15,0-1-464-15,1-1-112 0,2-3-16 0,1-2 0 16,1-3-16-16,0-2-16 0,2-1 0 0,0-3 0 0,0-3 48 0,0-4 16 16,-1-3 0-16,-1 0 0 0,-1-3-80 0,-3 0-16 15,0-1 0-15,-3 1 0 16,-1 0-64-16,-1 2 0 0,-2 3-128 0,-3 3 192 0,-1 2 128 0,-2 2 0 15,0 2 16-15,0 4 0 0,-2 1-160 0,-1 2-48 16,0 2 0-16,0 1 0 0,0 3-128 0,0 0 0 16,2 3-192-16,-2 2 192 15,1 1-416-15,2 1 32 0,3 1 16 0,2-1 0 16,0-1-2576-16,4 0-512 0,4-1-96 0</inkml:trace>
  <inkml:trace contextRef="#ctx0" brushRef="#br0" timeOffset="40117.85">22101 1515 26719 0,'0'-6'2368'0,"0"-1"-1888"0,-1-1-480 0,0 1 0 16,0 2 3248-16,1 5 544 15,-2-5 112-15,2 5 32 0,0 0-1952 0,0 0-400 0,0 0-80 0,-6 5-16 16,2 2-880-16,-1 3-176 0,2 2-48 0,-1 4 0 16,-1 1-176-16,1 3-32 0,1 1-16 0,-1 2 0 15,0 5-160-15,-1-1 128 0,1 1-128 0,0 0 128 16,-1 2-128-16,3 1 0 0,1-1 0 0,0-2 0 15,0 1 0-15,1-3 0 16,1-2 0-16,2-2 0 16,2-3-800-16,0-2-240 0,-1-4-48 0,3-1-16 0,2-3-1456 0,1-3-272 0,-1-2-64 0</inkml:trace>
  <inkml:trace contextRef="#ctx0" brushRef="#br0" timeOffset="40291.4">21990 1771 5519 0,'-10'-3'496'0,"0"-1"-496"15,0 0 0-15,2 1 0 0,0 1 7280 0,3 0 1360 16,5 2 256-16,0 0 64 0,0 0-7040 0,0 0-1424 16,11 3-288-16,4-1-48 0,3-1-160 0,2 0 0 15,4-1-192-15,4-1 192 16,1 0-1664-16,1-1-224 0,2-2-32 0</inkml:trace>
  <inkml:trace contextRef="#ctx0" brushRef="#br0" timeOffset="41222">22428 1883 11055 0,'0'0'976'15,"0"0"-784"-15,0 0-192 0,0 0 0 0,1-5 4656 0,0-2 880 0,1-1 176 0,2 1 48 16,-1-2-3696-16,1-1-720 0,2 0-160 0,1-2-32 16,0 0-336-16,0-1-80 0,-1-2-16 0,0 2 0 0,-1-2-192 15,-1 1-32-15,-3 0-16 0,0 2 0 0,0 1-64 0,0 2-16 16,-3 3 0-16,0 0 0 0,2 6-32 0,0 0-16 15,-7 4 0-15,1 2 0 0,0 4-352 0,-1 3 0 16,0 3 0-16,-1 1 0 0,0 3-144 0,0 1 144 16,1 2-160-16,-1 1 160 0,0 1 0 0,3 0 0 15,2-1-128-15,1-2 128 0,2-2 0 0,3-4 0 16,1-1 0-16,3-4 0 0,-1-3-192 0,2-1 192 16,1-3-208-16,2-1 80 0,0-4-144 0,2-4-32 0,1-1 0 0,1-3 0 15,-1-3 112-15,1-5 32 16,1-3 0-16,0-2 0 0,2-2 160 0,0 0 0 15,1 0 0-15,-2 2 0 0,-3 2 0 0,-1 3-128 16,-1 4 128-16,-2 3 0 0,-1 4 0 0,-1 1 0 16,-3 2 0-16,-5 3 0 0,0 0 208 0,5 7 32 15,-2 0 0-15,-1 3 0 0,-1 1-240 0,0 1 128 16,-1 2-128-16,0-1 0 0,-1 1 0 0,1 1 0 0,0 2 0 0,1-2 0 16,0-1 0-16,2-2 128 15,0-2-128-15,2-3 0 0,2 0 0 0,1-2 144 0,0-1-144 0,2-3 128 0,1-3 32 16,3-3 0-16,1 0 0 0,1-4 0 15,2-2-160-15,0-2 192 0,0-3-192 0,1 1 192 0,2-2-192 0,-1 1 128 16,-3-1-128-16,-1 4 128 0,-3 2-128 0,-1 2 0 16,-2 2 0-16,-1 2 0 0,-3 2 0 0,2 3 0 15,-8 0 0-15,6 4-176 0,-2 4 176 0,0 1 0 16,1 1 0-16,-2 1 0 0,0 1 0 0,1 0 0 16,-1 1 0-16,1 1-128 0,1 1 128 0,1-3 0 15,-1 0 0-15,2-1 0 0,1-2 0 0,1-3 0 16,-1 0 0-16,2-3 0 0,1-2 0 0,1-2 128 15,1-4-128-15,2-2 128 0,-2-3-128 0,3-2-160 16,-1-3 160-16,1-2-208 0,-2-2 208 0,1-1 0 16,1-5 0-1,-1-1 0-15,2-5 0 0,-2-2 0 0,-1-2 0 0,0-1 0 0,-2-1 0 0,-2 2 0 16,-1 2 0-16,-1 3 0 0,-1 4 320 0,-3 3 0 16,-1 4 0-16,0 5 0 0,-3 3 208 0,0 2 48 15,-1 4 16-15,1 5 0 0,0 0-304 0,-6 1-64 16,1 3-16-16,-1 5 0 15,1 3-208-15,-1 6 0 0,1 3 0 0,-3 3-160 0,1 2 160 0,1 3 0 16,-1 0-144-16,0 1 144 0,3 1 0 0,1 0 0 0,1-3 0 0,0 1 0 16,4-3 0-16,0 1 0 0,3-2 0 0,1-1 0 15,3-2 0-15,0-2 0 0,4-3 0 0,0-3 0 16,1-3-208-16,1-3 80 0,2-4 128 0,1-3-208 16,-1-2-192-16,2-5-48 0,2-3 0 0,-1-5 0 0,-1-2 128 0,3-3 32 15,-1-2 0-15,2-1 0 0,0-1 32 0,-2 1 0 16,-3 0 0-16,-3 2 0 0,-1 3 256 0,-7 2 0 15,0 2 0-15,-2 4 0 16,-1 4 512-16,-4 5 0 16,0 0 0-16,0 0 0 0,0 0-224 0,-4 7-32 0,-1 1-16 0,-1 3 0 0,1 3-240 0,-1 0 0 15,1 1 128-15,0 2-128 0,2-1 0 0,1 2 0 32,0-2 0-32,2 2 0 0,0 0 0 0,2-2 0 0,0-1 0 0,3 0 0 15,0-3 0-15,2-2 0 16,0-3 0-16,4-1 0 15,1-4-1264-15,4-1-192 0,1-2-32 0,3-2-16 16,1-5-1488-16,2-3-288 0</inkml:trace>
  <inkml:trace contextRef="#ctx0" brushRef="#br0" timeOffset="41380.06">23928 1323 35935 0,'-16'-5'3200'15,"-4"-3"-2560"-15,-1 0-512 0,-1 2-128 0,-1-2 544 0,1 3 96 0,1-1 0 0,2 2 16 0,2 0-464 0,1 3-192 16,1 0 176-16,2 2-176 15,1 2 0-15,1 1 0 0,1 3-208 0,1 0 64 16,1 2-2112-16,-1 2-432 16,1 2-64-16</inkml:trace>
  <inkml:trace contextRef="#ctx0" brushRef="#br0" timeOffset="41521.91">23247 1616 15663 0,'-11'-6'688'0,"11"6"144"0,-6-4-656 0,1 1-176 16,1-1 0-16,4 4 0 0,0 0 5040 0,0 0 976 15,0 0 192-15,0 0 32 0,9-3-4960 0,4 1-1008 16,3 1-272-16,6 0 0 0,8 0 0 0,3 1 0 16,3 0 0-16,4 0-144 15,3-1-432-15,4 1-96 0,4 0-16 0,4-2 0 16,8 1-3200-16,-2-2-640 0</inkml:trace>
  <inkml:trace contextRef="#ctx0" brushRef="#br0" timeOffset="42041.92">24370 1553 13823 0,'0'0'608'0,"0"0"128"0,0 0-592 0,-7-1-144 15,-3 0 0-15,-1 0 0 0,-1 0 3920 0,-4 1 752 16,0 1 160-16,-3 1 32 0,-2 1-2528 0,-1 3-496 16,0 1-112-16,0 0 0 0,1 3-720 0,0 1-144 0,2 2-32 0,1 1 0 0,3-1-320 0,0-1-64 15,3 1 0-15,5-1-16 16,1 0-240-16,4 0-32 0,0 0-16 0,2 1 0 0,2-2-144 0,3-3 128 16,3 0-128-16,2-1 128 0,2-2 0 0,2 0-128 15,3-3 192-15,0-2-64 0,2-2-128 0,2-3 0 16,2-1-160-16,-1-5 160 0,1-3-176 0,-1-2 176 15,0-5-192-15,-2-1 192 0,-1 0 0 0,-4 1-128 16,-3 1 128-16,-2 3 0 0,-3 1 0 0,-2 3 144 16,-1 3-16-16,-2 2 0 0,-2 1 208 0,0 7 48 15,0 0 0-15,0 0 0 0,0 0-384 0,-5 4 0 16,2 2 0-16,0 1 0 0,-1 2 0 0,2 2 0 16,0 1 0-16,1 1-128 0,0 1 128 0,2-1 0 0,1 2 0 0,1-2 0 15,2 0 0-15,0-4 0 16,2 0 0-16,1-1-128 0,2-3 128 0,1-1 0 0,1-3 0 0,0-2 0 15,2-3 128-15,3-1-128 16,0-3 160-16,3-3-160 0,1-3 192 0,0-5-64 16,1-3-128-16,1-4 192 0,2-6-64 0,2-3-128 15,-2-4 176-15,0-1-176 0,-1-3 128 0,-1-1-128 0,-3-1 0 0,-3 2 0 16,-4 3 256-16,-3 6-64 0,-4 4-16 0,-1 6 0 16,-4 2 448-16,0 6 80 0,-2 2 32 15,0 6 0-15,-2 2-416 0,3 6-96 0,-6 2-16 0,-1 5 0 16,0 4-208-16,-3 3 0 0,0 4 0 0,-1 5-160 15,0 4 160-15,1 4-128 0,0 2 128 0,1 3-128 16,1 0 128-16,1 3 0 0,1 3 0 0,2 1 0 0,2-2 0 0,2-2 0 16,3 0 0-16,2-3 0 0,0-1 0 0,1-2-160 15,0-2 160-15,3-5 0 16,-1-4-1904-16,0-3-272 0,1-3-48 16</inkml:trace>
  <inkml:trace contextRef="#ctx0" brushRef="#br0" timeOffset="42906.96">18843 2875 36287 0,'0'0'1600'0,"-3"-3"336"0,0-3-1552 0,3 0-384 0,1 1 0 0,4-2 0 16,0-2-288-16,4-1-144 0,2-1-16 0,2-2-16 0,2-3 464 0,0-2 192 16,2-1-16-16,1-2 0 0,2-1-176 0,-1-1 192 15,-2-1-192-15,-2 0 192 0,-2 0-192 0,-2 1 160 16,-5-1-160-16,0 5 160 0,-4 0 32 0,-3 5 0 15,-2 3 0-15,-2 3 0 0,0 2 384 0,-5 5 96 16,-4 4 16-16,-1 3 0 0,0 3-320 0,0 3-64 16,-4 3-16-16,1 5 0 0,-2 2-48 0,2 5-16 15,-1-1 0-15,1 2 0 0,3-1-224 0,2 2 0 16,1-1 0-16,4 0 0 0,4-2 0 0,3-2 0 0,1-2 0 0,4-1 0 16,3-2 0-16,4-3-128 0,2-2 128 0,2-1 0 15,3-3-368-15,2-5-16 0,2-3 0 0,2-3 0 31,3-5-720-31,3-2-160 0,1-3-16 0,2-3-16 0,2-4-1664 0,1-3-336 0,2-3-64 0,-2 0-16 16,-2 0-1264-16,-3 3-256 0,-6 1-48 0,-4 3-16 0,-4 4 4176 0,-4 3 784 16,-4 4 256-16,-4 2 0 0,-5 4 2560 15,0 0 512-15,-2 6 96 0,0 3 32 0,-4 1-976 0,0 1-192 16,-3 0-48-16,0 1 0 0,0 1-896 16,0 0-192-16,1 0-48 0,0-1 0 15,0-1-80-15,3-1-32 0,-1-1 0 0,2-1 0 0,0-3-80 0,4-5-16 16,0 0 0-16,0 0 0 0,0 0-240 0,0 0-48 15,0 0-16-15,4-6 0 0,-2-4-144 0,3 0-16 16,2-2-16-16,1 0 0 0,1-5-224 0,2 0-32 16,1-1-16-16,1 2 0 0,0 0-144 0,0 2 128 15,0 0-128-15,1 3 128 0,-1 2 32 0,0 3 0 16,-1 2 0-16,-1 3 0 0,0 2 176 0,-1 3 48 16,-1 3 0-16,-1 2 0 0,-1 1-128 0,1 3-32 15,-1 2 0-15,-2 2 0 0,-2 0-96 0,2 2 0 16,-2 0-128-16,-1 0 192 0,0 1-192 0,1-2 0 15,-2-3 0-15,1-2 0 16,0 1-352-16,0-3-64 0,2-1-16 0,-3-3 0 16,-1-7-1600-16,0 0-320 0,0 0-64 0,0 0-14144 15</inkml:trace>
  <inkml:trace contextRef="#ctx0" brushRef="#br0" timeOffset="44116.71">19683 2752 23039 0,'0'0'2048'0,"0"0"-1648"0,0 0-400 0,6-4 0 15,0 1 720-15,1-2 64 16,1 0 16-16,-1-1 0 0,2 1 656 0,1-1 128 0,0 0 16 0,1-2 16 0,1-1-624 0,-1 0-128 16,-1-1-32-16,-2 0 0 0,-2 1-256 0,0-1-48 15,-2-1-16-15,-1 1 0 0,-1 1 0 0,-2 1-16 16,-2 2 0-16,-1 1 0 0,-2 3 208 0,-2 2 64 16,-1 2 0-16,-2 3 0 0,-3 1-384 0,-2 3-80 15,-2 2-16-15,1 3 0 0,-1 2-160 0,1 1-128 31,-1 0 192-31,2 4-192 0,2 1 0 0,1 1 0 0,1-1 0 0,3-1 0 0,4 0 0 0,1-3 0 16,3 0 0-16,3-3 0 0,1 0 0 0,4-3 0 16,2-1 0-16,2-1 0 0,4-3 0 0,3-2 0 0,1-3 0 0,3-2 0 31,1-3 0-31,1-4-256 16,1-2 64-16,-1-2 0 0,1-3 48 0,1-5 16 0,-2-3 0 15,1-2 0-15,1-3 128 0,-1-1-192 16,-1 2 192-16,0 0-192 0,-6 2 192 0,-1 3 0 15,-4 4 0-15,-2 2 0 0,-3 4 160 0,-2 3 64 0,-4 2 16 16,-3 6 0-16,0 0 128 0,0 0 16 0,0 0 16 0,-4 7 0 16,-2 3-400-16,1 2 0 0,-1 1 0 0,4 1 0 15,-1 2 0-15,1 0 0 0,0 2 0 0,4-1 0 16,-1 1 0-16,4-2 0 0,3 1 0 16,3-2 0-16,2 0-128 0,2-2 128 0,2-2 0 0,3-2 0 15,4-2-192-15,-1-2 16 0,0-3 16 0,2-3 0 16,2-3-160-16,-1-2-16 0,0-4-16 0,-1-1 0 0,0-2 224 0,1-3 128 15,-2-1-160-15,-2-2 160 0,-2-1-128 0,-2-1 128 16,-1-1 0-16,-5 0-144 0,-3 1 144 0,-3 2 0 16,-4 2 0-16,-3 3 0 0,-3 2 240 0,-4 3 16 15,-2 1 16-15,-2 4 0 0,-3 3-32 0,-2 2-16 16,-1 1 0-16,-1 4 0 0,1 1-224 0,1 3 0 16,-1 1 0-16,3 2 0 0,0 3 0 0,3-1-128 15,1-1 128-15,5-1 0 0,0-1-160 0,4-1 160 16,1 0-128-16,1-1 128 0,0-2 0 0,3 0 0 15,3 0 0-15,1-4 0 0,4 2 0 0,4-4 0 16,1-2 0-16,3-1 0 0,2-3 0 0,-1 0 0 0,1-1 0 0,-1-1 0 16,2 1 0-16,-2 0 0 15,0 2 0-15,-6 1 0 0,1 1 0 0,-2 1 0 16,0 1 0-16,-1 1 0 0,-3 2 0 0,0 4 0 16,-2 3 192-16,1 5-64 0,-1 4 80 0,-1 2 32 0,0 2 0 0,-3 3 0 15,-1 1-112-15,-2 3 0 16,0 1-128-16,-2 2 192 0,-1 3-192 0,-3-1 176 15,-1 0-176-15,-2 2 160 0,-1 0-160 0,-1-2 0 0,-2-3 144 0,1-3-144 16,0-5 0-16,-1-3 144 0,1-4-144 0,1-4 0 0,0-3 224 0,1-3-64 16,1-4-16-16,0-3 0 0,0-3 48 0,0-3 16 15,0-4 0-15,1-2 0 0,1-3-208 0,3-5 0 16,0-5 128-16,3-4-128 16,2-4-144-16,5-2-80 0,3-3-16 0,3-3 0 15,3-2-144-15,6 1-16 16,4 0-16-16,2 2 0 0,0 2 128 0,2 2 32 0,-2 2 0 0,1 3 0 0,-4 5 128 0,1 4 128 15,-1 3-192-15,-2 4 192 0,-3 3-256 0,-2 3 48 16,-3 3 16-16,-1 3 0 0,-1 2 192 0,-1 2 0 16,-1 1 0-16,0 3 0 0,-4 0 0 0,0 3 0 15,-1 3 0-15,-1-1 0 0,-1 2 0 0,1 2 0 16,0-1 128-16,-1 0-128 0,1 1 0 0,0-2 0 16,0-1 0-16,2-1 0 0,-1-2 0 0,2-3 0 15,-2 0 128-15,3-2-128 0,0-1 0 0,1 0 160 0,-2-3-160 0,2-3 128 16,1-2-128-16,1-3 0 0,-1-2 0 0,0-2 0 15,1-4 0-15,0-3 0 0,0-2 0 0,0-2 128 16,-1-2-128-16,0 1 0 0,0-3 144 0,-2 3-144 16,-1 2 128-16,-2 1-128 0,-1 1 128 0,0 5-128 15,-2 3 480-15,1 2 32 0,-2 3 0 0,-1 7 0 16,0 0-176-16,0 0-16 0,0 0-16 0,0 0 0 16,1 8-304-16,1 4 0 0,1 5-176 15,1 1 176-15,0 4-144 0,0 5 144 0,1 3 0 0,-1 3-144 16,1 6 144-16,-2 3 0 0,-1 2 0 0,-2 5 0 15,-2 3 0-15,-1 2 0 0,-3 0 0 0,-1 1 0 16,1-1 0-16,-1-3 0 0,0-2 0 0,0-5 128 0,0-4-128 0,3-3 0 16,-2-6 0-16,1-5 0 0,-2-5 128 0,1-6 0 15,0-4 0-15,1-3 0 0,-3-4 128 0,0-4 48 16,-2-5 0-16,1-4 0 0,-1-4 160 0,0-6 48 16,0-4 0-16,3-3 0 0,2-3-208 0,-1-3-48 15,4-2 0-15,3 0 0 0,2 1-256 0,4 1 0 16,3 2 0-16,2 5 0 0,2 1-160 0,2 3 16 15,0 2 0-15,3 3 0 16,1 1-1216-16,1 6-240 0,-2 0-64 0,1 2-11776 16,1 2-2352-16</inkml:trace>
  <inkml:trace contextRef="#ctx0" brushRef="#br0" timeOffset="44854.8">19954 4046 13823 0,'0'0'608'0,"0"0"128"0,0 0-592 0,0 0-144 0,10 5 0 0,-1 0 0 16,-1-2 2240-16,2 0 432 15,-10-3 80-15,10 1 0 0,-1 1-752 0,0-4-144 16,-9 2-48-16,7-4 0 0,1 0-480 0,-1-2-112 16,-3-2 0-16,1 0-16 0,-3-2-304 0,-1-2-48 0,-2-2-16 0,-3 1 0 15,1-1-208-15,-1-1-48 0,-3-1-16 0,-3 1 0 16,0-2 16-16,-2 2 16 15,-2 1 0-15,0 1 0 0,-2 2 16 0,0 4 0 0,-3 2 0 0,0 3 0 16,-2 2-288-16,-1 2-64 0,-1 4-16 0,-1 3 0 16,-1 3-240-16,-2 2 0 0,0 1 0 0,1 3 0 15,1 1 0-15,4-1 0 0,4 2 0 0,3 0 0 0,3 0-176 16,4 0 176-16,3-2-160 0,2 0 160 0,5 0 0 0,1-2-144 16,4-2 144-16,4 1 0 0,2-3 0 0,5-1 0 15,-2-4 0-15,4-1 0 0,2-3 0 16,1-3 0-16,-1-3 0 0,0-4 0 0,1-3 0 0,0-3 0 15,-1-2 0-15,1-4 0 0,-2-3 0 0,0-4 0 16,-1-4 160-16,-2-3-160 0,-4-3 224 0,0-3-48 16,-3-1-16-16,-3-3 0 0,-5-1-32 0,-3 2 0 15,-3 3 0-15,-4 3 0 0,-1 4 240 0,-3 5 32 16,-1 2 16-16,-3 5 0 0,0 1-80 0,1 5-16 16,-1 3 0-16,2 2 0 0,-4 2-320 0,4 4 0 15,1 2 0-15,1 2-192 16,2 0-256-16,1 2-64 0,4 2-16 0,0 2 0 15,2 2-1968-15,5 1-400 0,-1 0-80 0,6 1-14512 0</inkml:trace>
  <inkml:trace contextRef="#ctx0" brushRef="#br0" timeOffset="45487.36">20550 3615 16063 0,'0'0'704'0,"0"0"160"0,0 0-688 0,0 0-176 0,0 0 0 0,1-6 0 0,-1 1 1840 0,0-1 336 15,0 1 64-15,-1 0 0 0,1 5-48 0,-1-5-16 16,0-1 0-16,1 6 0 0,0 0-448 0,-1-5-112 15,1 5-16-15,0 0 0 0,0 0-496 0,0 0-96 16,0 0-32-16,-2 5 0 0,-2 3-464 0,1 3-112 16,0 2-16-16,-1 4 0 0,0 2-128 0,1 3-48 15,-1 3 0-15,1-1 0 0,1-1-208 0,0 1 144 16,0 0-144-16,-1 1 128 0,2-1-128 0,0 0 0 16,2-1 0-16,0-2 0 0,0-1 0 0,2-2 0 15,0-1 0-15,1-3 0 16,2-1-448-16,-1-3-112 0,2-2-16 0,1-1-16 31,0-4-1968-31,2-2-384 0,4-3-64 0,0-4-7472 0,-2-1-1488 0</inkml:trace>
  <inkml:trace contextRef="#ctx0" brushRef="#br0" timeOffset="45690.59">20750 3596 27983 0,'-1'-12'1232'0,"1"12"272"0,-1-6-1200 0,-1 1-304 0,2 5 0 16,0 0 0-16,0 0 1824 0,0 0 304 0,0 0 64 0,0 0 16 15,0 0-976-15,0 0-192 0,-1 5-32 0,1 4-16 16,0 2-384-16,0 2-80 15,0 3-16-15,1 1 0 0,0 3-128 0,1 1-16 0,0 1-16 0,1 0 0 16,-1-1-352-16,-1 0 144 0,1 0-144 0,0 1 0 16,1-1 144-16,-1-2-144 0,0 0 0 0,-1-1 144 15,0-2-144-15,1 0 0 0,1-2 0 0,0-3 0 32,-2-1-1920-32,1-4-256 15,-2-6-48-15,0 0-14544 0</inkml:trace>
  <inkml:trace contextRef="#ctx0" brushRef="#br0" timeOffset="45926.48">20352 3566 26719 0,'-13'-9'2368'0,"7"6"-1888"16,1-1-480-16,1-2 0 0,-1 1 2880 0,5 5 496 15,0-5 80-15,0 5 32 0,3-3-2576 0,4 1-512 16,3-1-96-16,3-1-32 0,4 1 16 0,5 0 0 0,7-2 0 15,8 4 0-15,0-1-32 0,4 0-16 0,-2-2 0 0,2 0 0 16,0-1-240-16,-1 0 176 0,1 1-176 0,1-1 160 16,0 0-160-16,-4-1 0 0,-3 1 0 0,-3-1 0 31,-3 3-256-31,-4 1-144 0,-4 0-32 0,-3 1 0 16,-6 1-1344-16,-1 0-272 0,-11 0-48 0,0 0-8768 0,-2 7-1744 0</inkml:trace>
  <inkml:trace contextRef="#ctx0" brushRef="#br0" timeOffset="46633.92">19472 4352 14735 0,'0'0'640'0,"-5"0"160"0,-4-1-640 0,0-2-160 16,0 0 0-16,1 1 0 0,1 0 3072 0,1 1 576 0,0 1 112 0,6 0 16 16,0 0-1808-16,0 0-368 15,0 0-80-15,0 0-16 0,0 0-768 0,0 0-160 16,10-2-16-16,4 1-16 0,3 0-336 0,8 1-64 15,7-1-16-15,7 1 0 0,7 0 64 0,5-1 16 16,3-1 0-16,3 0 0 0,4-2-48 0,6 1-16 16,9 0 0-16,-2-2 0 0,1-1-16 0,4-1 0 0,5-1 0 15,3 1 0-15,3-1-128 0,-1-1 128 16,-4 0-128-16,0 1 128 0,-1 0-128 0,-2 1 0 0,-6 2 144 16,-7 0-144-16,-6 1 0 0,-7 1 128 0,-7-1-128 0,-5 2 0 15,-4 1 0-15,-6 0 128 0,-7 0-128 0,-3 1 0 16,-7 0 192-16,-3-1-48 0,-4 1 0 0,-2 1 0 15,-8-1 64-15,0 0 16 0,0 0 0 0,0 0 0 16,0 0-64-16,-5 1-16 0,-1 0 0 0,-3 0 0 16,-2-1-656-1,-2 1-144-15,1 0-32 0,-1 1 0 0,0 0-2672 0,-1-1-544 0</inkml:trace>
  <inkml:trace contextRef="#ctx0" brushRef="#br0" timeOffset="47544.76">20233 4953 3679 0,'0'0'320'0,"0"0"-320"0,0 0 0 0,0 0 0 15,0 0 4464-15,0 0 816 16,0 0 160-16,0 0 48 0,0 0-3248 0,0 0-656 0,6-2-128 15,-6 2-32-15,5-4-16 0,-1-2-16 0,-1 0 0 0,0-1 0 16,-1 0-448-16,0 0-96 16,-2-2-16-16,-2 0 0 0,0 0-256 0,-1 1-64 0,-2-2-16 0,0 0 0 15,-4 0-96-15,1 0-16 0,-4-2 0 0,0 2 0 16,-1 1 64-16,-1 3 16 0,-4 0 0 0,1 3 0 16,-2 1-176-16,-1 0-32 0,-1 1-16 0,-1 5 0 15,1 1-240-15,1 3 144 0,3 1-144 0,-3 2 128 0,1 0-128 0,2 2 0 16,0 2 144-16,3 2-144 0,2-1 0 0,2 1 0 15,1-2 0-15,3 2 0 0,1-1 0 0,3 0 0 16,2-1-144-16,2-1 144 0,3-1 0 0,1-2 0 16,2-1-144-16,2-1 144 0,1-2 0 0,3-3 0 15,3-1 0-15,1-1 144 0,2-4-144 0,2-1 160 16,1-2-160-16,1-3 160 0,2-2-32 0,-1-3 0 16,-1-3 0-16,-1-1 0 0,0-2 64 0,-2-3 16 15,-1-4 0-15,-2-5 0 0,-3-5 48 0,-2-3 16 16,-2 0 0-16,-2-5 0 0,-2-3-144 0,-3 2-128 15,-2 2 192-15,-2 3-192 0,-3 1 192 0,-2 4-192 16,-3 4 192-16,-2 5-192 16,-3 2 176-16,-1 4-176 0,0 2 160 0,-2 3-160 0,0 3 0 0,0 3 0 0,-2 2-128 0,2 4 128 31,0 1-480-31,2 2 16 0,1 3 0 0,1 3 0 16,2 0-1728-16,2 3-352 0,1 2-64 0</inkml:trace>
  <inkml:trace contextRef="#ctx0" brushRef="#br0" timeOffset="48237.04">20457 4580 22111 0,'0'0'976'0,"0"0"208"15,-5-2-944-15,5 2-240 0,0 0 0 0,-5 2 0 0,0 2 1408 0,1 1 256 0,0 2 32 0,-1 2 16 16,2 3-624-16,-3 1-128 0,2 0-32 0,1 1 0 15,-1 2-240-15,2 0-48 0,1 1-16 0,1-1 0 16,1 1-256-16,2-1-48 16,1 2-16-16,1-3 0 0,2 0-112 0,2-2-32 0,1-1 0 0,2-1 0 0,-2-1 0 0,3-1 0 15,1-3 0-15,3-1 0 0,-1-4 128 0,2-1 32 16,0-4 0-16,2 0 0 0,-2-3-96 0,-1-2-16 16,2-5 0-16,-1-2 0 0,-1-4-64 0,0-2-16 15,-5-4 0-15,0-1 0 0,0 0-128 0,-3-2 160 16,0-1-160-16,-2 3 160 0,-1 3-160 0,-1 3 192 15,-1 3-192-15,-2 3 192 0,-2 2 272 0,0 3 64 16,-1 2 16-16,0 3 0 0,1 5 32 0,0 0 0 16,0 0 0-16,-5 4 0 0,1 1-400 0,-2 4-176 15,3 2 160-15,-1 4-160 0,0 1 0 0,1 2 0 32,0 1 0-32,1 1 0 0,-1 0 0 0,2 0 0 0,0 0 144 0,1-2-144 0,1 1 0 0,0-1 0 0,2-1 0 0,-1 0-176 31,1-2 176-31,1-2 0 0,1-2 0 0,3-1 0 31,-2 0-672-31,3-1-48 0,2-5-16 0,2 1 0 16,-1-3-2800-16,4-2-560 0</inkml:trace>
  <inkml:trace contextRef="#ctx0" brushRef="#br0" timeOffset="48425.98">21013 4750 28095 0,'0'0'1248'0,"-5"2"256"0,-2 0-1200 0,2 0-304 0,0 2 0 0,2 2 0 15,-3 2 800-15,2 1 96 0,2 0 32 0,-1 1 0 0,-1 1 80 0,2 0 16 16,1 0 0-16,0 0 0 0,1 1-512 0,1 1-80 16,1-1-32-16,1 0 0 0,1-1-160 0,0-1-48 15,2 0 0-15,0-2 0 0,2-2-192 0,1 1 0 16,2-2 0-16,0 0 0 16,1-3-1536-16,1-2-384 0,2-1-96 0,1-4-12544 0</inkml:trace>
  <inkml:trace contextRef="#ctx0" brushRef="#br0" timeOffset="48599">21099 4591 20271 0,'-19'-7'896'0,"12"3"192"0,-2 2-880 0,0-1-208 0,0 0 0 0,2-2 0 16,-1 3 3840-16,2 1 704 16,2 0 160-16,4 1 32 0,-4-1-3712 0,4 1-752 15,0 0-144-15,0 0-128 0,0 0-128 0,0 0-144 0,4 5-32 16,1 1-16144-16</inkml:trace>
  <inkml:trace contextRef="#ctx0" brushRef="#br0" timeOffset="49132.96">21743 3996 25791 0,'-9'-6'2304'0,"9"6"-1856"0,-1-5-448 0,1 5 0 0,0 0 2448 0,4-5 400 16,2-1 80-16,0 2 16 0,1-2-2096 0,3 3-400 15,2 0-96-15,3 1-16 0,5-1-80 0,0 1 0 0,2 1-16 0,3 0 0 16,3 1-240-16,-2 0 0 16,0 0-192-16,1 1 192 15,-2-1-2496-15,-2 1-400 0,-3 0-80 0</inkml:trace>
  <inkml:trace contextRef="#ctx0" brushRef="#br0" timeOffset="49306.39">21724 4186 38303 0,'0'0'1696'0,"0"0"352"16,0 0-1648-16,0 0-400 0,0 0 0 0,0 0 0 16,0 0 192-16,6-3-64 0,2 1 0 0,2 1 0 15,0 0 112-15,2 0 16 0,5-1 0 0,1 2 0 16,4-1-256-16,2-1-160 16,2 1 32-16,2-1 0 0,3-1-2304 0,1-2-464 0</inkml:trace>
  <inkml:trace contextRef="#ctx0" brushRef="#br0" timeOffset="51521.29">22661 3612 22687 0,'0'0'1008'0,"0"0"208"0,-7-1-976 0,2 1-240 0,-1 0 0 0,0 0 0 16,-1 1 944-16,1 1 144 0,-2 1 16 0,1 1 16 15,-1 3 128-15,-1 2 32 0,0 1 0 0,0 2 0 16,-1 2-544-16,0 1-96 0,2 3-32 0,-2 1 0 15,1 0-304-15,2 1-64 0,1 0-16 0,1 1 0 0,5 2-224 0,-2-1 176 16,2-1-176-16,2-1 160 0,3-3-160 0,2 1 0 16,1-3 144-16,1 0-144 0,1-3 272 0,2-1-16 15,1-2 0-15,1-3 0 0,3 0 112 0,2-3 16 16,-2-4 0-16,3-2 0 0,2-4-144 0,1-3-32 16,1-2 0-16,-1-2 0 0,-1-3 0 0,1-2 0 15,1-4 0-15,-5-2 0 0,-2-4 80 0,-4 0 16 16,-4-3 0-16,-4-1 0 0,-4 0 144 0,-5 0 16 15,-1 2 16-15,-6 2 0 0,-4 2 368 0,-3 3 80 16,-2 3 16-16,-1 3 0 0,-1 5-624 0,-1 3-128 0,0 4-32 0,0 3 0 16,-3 6-432-16,2 4-96 15,0 6-16-15,0 5 0 16,1 3-2016-16,-2 4-416 0,-1 5-64 0</inkml:trace>
  <inkml:trace contextRef="#ctx0" brushRef="#br0" timeOffset="52831.44">15813 5929 4607 0,'0'0'192'0,"0"0"64"0,0 0-256 0,0 0 0 0,-3-4 0 0,-1-2 0 0,0 1 3712 0,1-2 704 16,0-1 144-16,2 1 32 15,-1-1-2032-15,0 0-384 16,4-1-96-16,0 1-16 0,-2 0-592 0,2-1-112 0,2-1-16 0,2 1-16 16,0 1-624-16,2 0-128 0,0 0-32 0,1 2 0 0,1 0-160 0,-1 2-16 31,1 0-16-31,0 2 0 0,-1 1-112 0,-1 2-32 16,-2 0 0-16,-1 4 0 0,-2 2-64 0,-1 3-16 15,-2 1 0-15,-2 3 0 0,-1 0-128 0,-3 2 192 16,-3 4-192-16,0 1 192 0,-1 1-192 0,-4 1 0 0,-1 0 144 0,0 0-144 15,-1-2 0-15,2-1 0 16,1-2 0-16,3-2 128 0,0 0-128 0,2-4 0 16,2-4 128-16,1 0-128 0,2-2 160 0,3-6-32 15,0 0-128-15,2 4 192 0,-2-4-192 0,8 3 176 16,2-2-176-16,1 1 160 0,2-2-160 0,2-2 160 16,3-1-160-16,2 0 160 0,1-2-160 0,3 2 0 0,1-1 0 0,2 0 0 15,0 1-272-15,1-1-96 0,-1-1-16 0,-2 2 0 16,0 0-2112-1,-5 1-448-15,-2-2-64 0</inkml:trace>
  <inkml:trace contextRef="#ctx0" brushRef="#br0" timeOffset="53288.63">15796 5650 23039 0,'-18'-15'2048'0,"12"10"-1648"15,-2-2-400-15,-1 1 0 0,0-2 1584 0,1 1 224 16,-1 2 48-16,0 0 16 0,-2 1-1376 0,0 1-288 16,0 2-48-16,-1 2-16 0,0 1 608 0,-1 2 112 15,-1 3 32-15,0 2 0 0,1 2-320 0,-1 4-64 16,-2 3-16-16,1 3 0 0,-1 2-144 0,0 4-32 16,-1 4 0-16,3 4 0 0,-2 5-112 0,1-1-16 15,2 3-16-15,1 1 0 0,3 1-176 0,4-1 0 0,1 0 0 0,3-2 0 16,3-2 0-16,4-4 0 15,2-2 0-15,3-2 0 0,2-2 240 0,2-3-48 0,3-2 0 0,3-2 0 16,3-3 160-16,2-2 32 16,4-4 0-16,0-2 0 0,1-3-80 0,2-5-16 0,1-3 0 0,2-3 0 15,0-5-32-15,3-3-16 16,1-3 0-16,3-4 0 0,1-4-48 0,-1-1 0 16,-1-5 0-16,-2-4 0 0,-5-3-16 0,-3-5-16 0,-4-6 0 0,-2-2 0 0,-5-3-160 0,-5-1 192 15,-5-3-192-15,-5 0 192 0,-6 0-32 0,-5 3 0 16,-5 4 0-16,-2 4 0 0,-3 4 240 0,-5 5 48 15,-3 3 16-15,-5 5 0 0,-2 5-256 0,-6 4-48 16,0 3-16-16,-1 7 0 0,-1 4-304 0,1 3-64 16,-1 5-16-16,3 3 0 15,2 4-304-15,1 4-64 0,0 1-16 0,2 4 0 16,0 4-1728-16,4 4-336 0,1 2-80 0</inkml:trace>
  <inkml:trace contextRef="#ctx0" brushRef="#br0" timeOffset="54028.3">17180 5760 29487 0,'0'0'2624'0,"-3"-5"-2112"16,-1 1-512-16,1 1 0 0,3 3 832 0,0 0 64 15,0 0 16-15,0 0 0 0,-2 1-560 0,2-1-112 16,-2 6-32-16,0 2 0 0,0 2 144 0,0 2 32 16,2 2 0-16,1 2 0 0,0 3-192 0,1 2-48 15,0 1 0-15,1 0 0 0,-1-1-144 0,0-1 0 0,0-1 0 0,0-1 128 16,1 1-128-16,-1-1 0 0,-2-2 144 0,0-1-144 0,0-2 128 0,0-2-128 15,-3-1 128-15,0-3-128 16,1-1 0-16,2-6 128 0,0 0-128 0,0 0 0 0,0 0 0 0,0 0 0 16,-4-2 0-16,-1-4 0 0,1-4 0 0,1-1 0 15,-1-3 0-15,2-4 0 0,1-1 0 0,1-5 176 16,-2-1-16-16,1-2 0 0,1-2 128 16,1 0 32-16,1 0 0 0,0 0 0 0,2 1 0 15,1 3 0-15,2 1 0 0,-1 2 0 0,1 1 32 0,-1 4 16 0,3 0 0 16,1 3 0-16,1 2-112 0,1 2-32 15,0 2 0-15,0 2 0 0,3 2-224 0,-1 2 0 16,0 0 0-16,1 2 0 0,-2 1-256 0,1 1-64 16,0 1 0-16,0 2 0 15,-3 1-1664-15,-1 3-320 0,-2 1-80 0,-1 2-12848 0</inkml:trace>
  <inkml:trace contextRef="#ctx0" brushRef="#br0" timeOffset="54185.63">17203 5896 27647 0,'-10'-4'1216'0,"10"4"256"0,-5-4-1168 0,1 3-304 16,4 1 0-16,0 0 0 0,-2-5 1472 0,2 5 256 0,0 0 32 0,0 0 16 16,3-5-960-16,4 2-192 0,-1 2-48 0,5 0 0 15,3 0-352-15,1 0-80 0,1 0-16 0,3-1 0 16,1 1-128-16,3 0-192 0,0-1 32 0,4-1 16 16,0-1-2256-16,2 0-448 0,-1-3-96 0</inkml:trace>
  <inkml:trace contextRef="#ctx0" brushRef="#br0" timeOffset="54392.46">17801 5635 33695 0,'0'0'1488'0,"0"0"304"0,0 0-1424 0,-5-1-368 15,-1-1 0-15,2 2 0 0,4 0 832 0,-5 3 112 16,1 1 16-16,0 2 0 0,-1 2-192 0,2 2-48 16,0 2 0-16,0 2 0 15,1 5-320-15,0 0-64 0,0 0-16 0,0 2 0 0,0 1-96 0,0 1-32 16,1 1 0-16,0-1 0 0,1 0-192 0,0-1 176 15,1 0-176-15,0-2 160 0,1-3-32 0,0-1 0 16,1-1 0-16,0-1 0 16,0-2-672-16,1 0-144 0,0-2-16 0,1-2-16 15,-5-8-2864-15,0 0-560 0,0 0-112 0,0 0-32 0</inkml:trace>
  <inkml:trace contextRef="#ctx0" brushRef="#br0" timeOffset="54831.47">17781 5750 33519 0,'-6'-12'1472'0,"4"7"320"0,-2-1-1424 0,2-1-368 0,0 0 0 0,1 0 0 16,1-2 880-16,1 1 96 0,2 1 32 0,3 0 0 31,1-1-288-31,2 2-48 0,2 0-16 0,1 2 0 0,3 2-464 0,-1 0-192 16,0 2 128-16,0 2-128 0,0-1 0 0,0 2 0 0,-3 1 0 0,-1 3 0 0,-1 0 0 0,-2 1 0 16,-2 2 0-16,-2 0-176 0,-1 1 176 0,-1 1-192 15,-4 1 192-15,-1 2-192 0,-3-1 192 0,0-1 0 31,1-1 0-31,-1 0 0 0,0-1 0 0,-1-1 0 16,0-1 128-16,2-1-128 0,-1-2 128 0,3 0-128 16,0-2 160-16,4-4-160 0,0 0 240 0,0 0-48 15,0 0-16-15,0 0 0 0,0 0 16 0,0 0 0 16,8 3 0-16,1-1 0 0,0 0-64 0,0-1 0 16,2 0 0-16,-1 1 0 0,2 1-128 0,1-1 0 0,-4 1 0 0,1 0 0 15,0 1 0-15,0 0 0 0,-1 0 0 0,-1 2 0 16,-1 1 0-16,-2-1 0 15,-1 0 0-15,1 1 0 0,-2 2 0 0,-2 0 0 0,-2-1 0 0,-1-1 0 16,-2 1 320-16,-1 1 16 16,-1-1 16-16,-4-1 0 0,-1 1 80 0,-1-1 16 0,-2-2 0 15,-1 1 0-15,-1-2-192 0,0 0-16 0,-2 1-16 16,1-1 0-16,0-1-224 0,1 0 128 0,-1-3-128 0,3 1 0 16,1-1-160-16,2-1-128 0,-2-2-32 0,5-1 0 31,1 1-1984-31,3-2-416 0,1 0-80 0,5-3-13984 0</inkml:trace>
  <inkml:trace contextRef="#ctx0" brushRef="#br0" timeOffset="55037.46">18407 5624 38703 0,'0'0'3440'0,"0"0"-2752"0,0 0-560 0,0 0-128 0,0 0 416 0,-2 5 48 15,-1 1 16-15,-1 3 0 0,1 2 192 0,0 2 32 16,-2 3 16-16,1 0 0 0,0 2-304 0,-1 1-64 15,1 0-16-15,1 2 0 0,-1 1-336 0,2 1 0 0,0 2 0 0,1 0 128 16,0 0-128-16,1 0 0 16,0-1 0-16,1-2 0 0,1-3-208 0,0 0-64 15,0-1-16-15,1-2 0 16,-1-2-1936-16,2 1-384 0,-3-2-80 0,1-3-13824 0</inkml:trace>
  <inkml:trace contextRef="#ctx0" brushRef="#br0" timeOffset="55304.73">18259 5773 25791 0,'-11'-19'2304'0,"5"10"-1856"0,0-1-448 0,0-1 0 16,2 0 2800-16,0 3 464 0,1 0 80 0,2 0 32 15,2-1-2352-15,2 1-480 0,2 0-96 0,3 0 0 16,3 4-64-16,3 2-16 0,2 1 0 0,3 2 0 16,2 1-368-16,1 3 0 0,1 1 0 0,0 2 0 15,0 0 0-15,-3 1 128 0,-1 1-128 0,-3 2 0 0,-1 2 128 0,-1 2-128 16,-1 0 128-16,-2 1-128 0,-3 0 0 0,-2 1 144 15,-2 1-144-15,-4 2 0 0,-4 1 0 0,-1 1 0 16,-2-1 0-16,-2-1 0 0,-3-3 0 0,-1 0-192 16,-2-3 192-16,-2 0-192 0,-3-2 192 0,0-1 0 15,-2-2 144-15,-2-2-144 0,1-3 160 0,1-1-160 16,3 0 160-16,0-2-160 16,2-1-336-16,3 0-176 0,1-2-16 0,0-1-11424 15,3-3-2272-15</inkml:trace>
  <inkml:trace contextRef="#ctx0" brushRef="#br0" timeOffset="55954.31">19403 5889 15663 0,'-16'-1'688'0,"10"1"144"0,-3-1-656 0,0 0-176 0,4 0 0 0,-3 0 0 16,-3 0 3968-16,-2-1 768 0,-2 1 160 0,0-2 32 15,-1 0-3328-15,-1 0-640 0,1-2-144 0,0 0-32 16,1-1-80-16,3 0 0 15,-2-2-16-15,5-2 0 0,1 0-144 0,2-2-32 16,0-2 0-16,2-2 0 0,3 1-96 0,1-3-32 0,0-1 0 0,3-3 0 0,0-3-224 0,2-1-160 16,0 2 192-16,2 0-192 0,0 1 0 0,2 2 0 15,1 1 0-15,-1 2 0 0,-2 3 0 0,0 3 0 16,-1 1 0-16,0 3 0 0,-2 1-144 0,1 4 144 16,-5 3-128-16,0 0 128 15,0 0-176-15,0 0 176 0,-5 9-208 0,-2 3 80 0,-3 3 128 0,-3 2-160 16,-1 2 160-16,-2 2-160 0,-3 2 160 0,-2 1 0 15,-1 2 0-15,0 1 0 0,2-2 0 0,2 0 0 16,0-1 0-16,3-3 0 0,0-3 192 0,4-4 80 16,4-1 16-16,0-2 0 0,2-2 48 0,1-1 16 15,3-1 0-15,3-2 0 0,-2-5-160 0,7 3-48 16,2 0 0-16,3-3 0 0,2-2-144 0,4-1 0 16,3-1 144-16,3-2-144 15,3-1-288-15,4-2-128 0,4 0-32 0,3-4 0 16,0-3-3152-16,2-1-640 0</inkml:trace>
  <inkml:trace contextRef="#ctx0" brushRef="#br0" timeOffset="57160.92">20022 5733 40543 0,'0'0'1792'0,"0"0"384"0,0 0-1744 0,0 0-432 0,0 0 0 0,0 0 0 16,0 0-2128-16,0 0-512 0,0 0-112 0,0 0 0 0,7 0 2752 0,1-1 752 15,2-1 48-15,2-1 16 0,3-3 64 0,0 0 16 16,1-1 0-16,-1-2 0 0,-1-2-480 0,-1 0-96 16,3-1 0-16,-5 0-16 0,-1-2-128 0,0-1-32 15,-4 1 0-15,-1 1 0 0,-3 1 48 0,-2 1 0 31,-2 1 0-31,-2 1 0 0,-1 1 112 0,-4 3 16 0,-2 2 16 0,-2 1 0 0,-3 4-32 0,-1 2-16 16,-3 1 0-16,0 4 0 0,-1 1-288 0,2 3 0 16,-1 3 128-16,1 2-128 0,1 2 0 0,4 1 0 15,2 1 0-15,2 1 0 0,4 0 0 0,1-1 0 16,3-1 0-16,2-1 0 0,2 0 0 0,4-3-144 16,4-1 144-16,1-2-128 0,4-1 128 0,4-1 0 15,3-2 0-15,2-3 0 0,4-4 0 0,4-3-208 0,1-2 80 0,0-3 128 16,1-4-240-16,-1-3 80 0,1-4 16 0,-2 1 0 15,0-4 144-15,-1-1 0 0,-1-2 0 0,-3-2-128 16,0-2 128-16,-3-2-192 0,-2-1 192 0,-2-1-192 16,-4 0-80-16,-4 3-32 0,-4 0 0 0,-3 4 0 15,-4 2 112-15,-4 5 32 0,-1 1 0 0,-7 6 0 16,-1 1 16-16,-1 3 0 0,-5 3 0 0,1 3 0 16,-3 3 144-16,1 2-192 0,1 3 192 15,1 2-192-15,-1 1 192 0,3 1-192 16,2 2 192-16,3-1-192 0,1-1 192 0,3 1-208 0,3 2 80 0,2-1 128 0,1 1-192 15,3 0 192-15,3 3-192 0,-1-2 192 0,3 2 0 0,-2 1 0 16,-1 1 0-16,0 2 0 0,1 0 0 0,-2 2 288 31,0 2-32-31,-1 1 0 0,-1 2 144 0,0 0 32 0,-1-1 0 0,-1 2 0 0,-1 1-80 0,0-1-16 16,0 0 0-16,0-3 0 0,0-1-176 0,1-3-32 16,-2-2-128-16,1-2 192 0,0-4-16 0,2-1-16 15,-1-2 0-15,1-1 0 0,1-4 48 0,-2-3 16 16,0-5 0-16,0 0 0 0,0 0-64 0,9-2-16 15,1-4 0-15,2-1 0 0,0-5-144 0,3-4 0 16,3-3-192-16,2-4 192 0,2-4-288 16,2-5 64-16,1-3 16 0,2-5 0 0,-1-4-48 0,0-2 0 0,1-2 0 0,-4 0 0 15,-3 3 96-15,-3 3 16 16,-1 4 0-16,-4 4 0 0,-4 4 288 0,-2 6 64 0,-1 4 16 0,-2 5 0 16,-1 3 320-16,-1 3 64 0,-2 1 16 0,1 8 0 15,0 0-240-15,0 0-32 0,0 0-16 16,-4 4 0-1,-2 4-336-15,1 2 144 0,-1 2-144 0,3 4 0 0,-4 2 0 0,3 2 0 0,1 2 0 0,-2-1 0 16,2 1 0-16,0-1 0 0,0 0 0 0,1-1 0 0,1-2 0 16,2 0 0-16,2-2 0 0,1 0 0 15,-1-3 0-15,1-2 0 0,3-2 160 0,2-2-160 16,-3-2 0-16,4-3-272 0,2-3 32 0,2-2 16 31,-1-3-224-15,1-2-64-16,3-4 0 0,0-1 0 0,2-1 224 0,1-4 32 0,0-3 16 0,0-3 0 0,0 0 96 0,-1-1 16 15,-1-2 0-15,-2 1 0 0,-1-2 128 0,-1 4 0 16,-3 3 0-16,-4 4 0 0,0 1 0 0,-2 3 128 16,-1 2-128-16,-2 3 176 0,-1 3 192 0,-1 5 32 15,0 0 16-15,0 0 0 0,-5 2-144 0,-2 1-16 16,0 4-16-16,2 2 0 0,-2 2-240 0,1 1-128 16,-1 1 128-16,0 2-208 0,2 2 208 0,1-1 0 0,0 1-160 0,4-2 160 15,0 1 0-15,1-2 0 16,4-1 0-16,-2-1 0 0,4-1 0 0,0-1 0 15,2-1 0-15,1-2 0 0,1-2-320 0,2-2 64 0,2 0 16 0,0-4 0 32,1-3-176-32,1-1-32 0,-1-3-16 0,1-3 0 0,1-2 48 0,0-3 16 0,1-1 0 0,0-3 0 15,-2-2 80-15,0 0 32 0,-1 0 0 0,0 3 0 16,-4 2 288-16,-2 2 0 0,-3 2 0 0,-2 4 0 16,-2 3 384-16,-1 1 128 0,-2 5 16 0,0 0 16 15,0 0-112-15,-3 6-32 0,-1 1 0 0,-1 1 0 16,0 2-192-16,-1 1-32 0,1 1-16 0,0 3 0 15,2-1-160-15,-3 1 128 0,2 1-128 0,2 0 128 16,0-1-128-16,1-2 0 0,1-1 0 0,1-1 0 0,2 0 0 0,1-1 0 16,1-3 0-16,1 0 0 15,2-3-576-15,2-1-160 16,2-3-32-16,0-1 0 0,1-3-2784 0,2-1-560 0</inkml:trace>
  <inkml:trace contextRef="#ctx0" brushRef="#br0" timeOffset="57286.48">21573 5398 3679 0,'-8'-8'320'0,"-3"-1"-320"15,-3-1 0-15,-1 0 0 0,-1 2 7344 0,0-1 1392 16,-1 1 288-16,2 2 48 0,1 0-7024 0,0 2-1392 16,2-1-272-16,2 3-64 0,2 1-320 0,1 1 0 15,2 1 0-15,5-1-144 16,0 0-1552-16,0 0-304 0,3 8-64 0,2-1-7728 16,2 1-1552-16</inkml:trace>
  <inkml:trace contextRef="#ctx0" brushRef="#br0" timeOffset="57664.61">21684 5325 11967 0,'0'0'528'0,"0"0"112"0,2-5-512 0,-2 5-128 0,0 0 0 0,0 0 0 0,0 0 4928 0,0 0 944 16,0 0 192-16,0 0 32 16,0 0-3680-16,-1 8-752 0,0 3-128 0,-3 3-48 0,1 1-512 15,-2 4-96-15,1 1-32 0,-1 4 0 0,0 2-368 0,-1 2-80 16,2-1-16-16,-3 3 0 0,1 0-160 0,0 0-32 16,2 0-16-16,1 0 0 0,0-2-176 0,2 0 0 15,2-3 144-15,2 0-144 0,0-3 0 0,3-2 0 16,1-2 0-16,3-3 128 0,-3-2-128 0,4-3 0 15,2-2-176-15,2-4 176 16,2-1-448-16,-1-4 0 0,1-3 0 0,0-2 0 0,2-3 48 16,1-3 16-16,0-4 0 0,0-1 0 0,1-3-16 0,0-2 0 15,-1-1 0-15,-1 0 0 0,-2 0 192 0,-1 2 32 16,-4 2 16-16,-2 3 0 0,-1 3 304 0,-4 5 64 0,-3 0 16 0,0 4 0 16,-2 4 352-16,0 0 64 15,0 0 0-15,0 0 16 0,-5 7-352 0,-1 4-80 16,2 2-16-16,0 2 0 0,-2 0-208 0,2-1 0 0,0 1 0 0,1 0 0 15,0 1 0-15,2-1 0 16,1-1 0-16,1 1 0 0,0-3 0 0,1-1 0 16,1-1 0-16,3-2 0 15,2 0-384-15,2-1-128 0,-1-2-32 0,4-2 0 16,1-3-2336-16,1-2-480 0,2-2-96 0,-1-2-11424 0</inkml:trace>
  <inkml:trace contextRef="#ctx0" brushRef="#br0" timeOffset="57774.67">22129 5325 38303 0,'-14'-12'1696'0,"9"8"352"16,-3 0-1648-16,1 2-400 0,-2 1 0 0,1 0 0 0,3 0 0 0,-1 0-192 16,6 1 0-16,0 0 16 15,-5 3-1328-15,0 1-272 0,2 2-48 0</inkml:trace>
  <inkml:trace contextRef="#ctx0" brushRef="#br0" timeOffset="58389.51">22460 5266 23951 0,'0'0'1056'0,"-5"-5"224"0,-3 0-1024 0,0 2-256 0,0 1 0 0,-1 4 0 0,1 1 2080 0,0 2 352 16,-1 4 80-16,2 3 16 0,2 3-1456 0,-2 3-304 16,0 4-48-16,1 4-16 0,2 0-448 0,-2 4-80 15,2 2-32-15,1-1 0 0,0 1-144 0,2 0 0 16,-4-1 144-16,1-1-144 0,2-2 176 0,0-1-48 16,0-2 0-16,1-3 0 0,1-2 0 0,0-4-128 0,0-1 192 0,1-4-64 15,0-3 192-15,0-2 48 16,-1-6 0-16,0 0 0 0,0 0 144 0,0 0 48 15,7-4 0-15,-1-5 0 0,1-2-160 0,2-4-16 16,1-2-16-16,1-3 0 0,1-2-192 0,2-1-48 16,1-1 0-16,2 1 0 0,-2 1-128 0,2 2 0 15,-1 2 0-15,0 5 0 0,-3 2 0 0,-1 3 0 16,0 4 0-16,-3 2 0 0,0 2 224 0,-2 2 16 16,0 3 0-16,-2 3 0 0,1 1-240 0,-2 1 128 0,0 1-128 0,-2 1 0 15,-1 0 144-15,-2 1-144 0,-2 2 128 0,-2 0-128 0,0 1 128 0,-3 1-128 16,-3-1 128-16,-1 2-128 0,-1-3 0 0,-3 0 0 15,-1-3 0-15,-2-1 0 0,-1-1 0 0,1-1-256 16,1-3 48-16,0 0 0 16,2-2-496-16,1-2-80 15,3-1-32-15,1-2 0 0,4-2-2256 0,3-1-464 0,2-2-96 0</inkml:trace>
  <inkml:trace contextRef="#ctx0" brushRef="#br0" timeOffset="59209.65">22638 5634 4607 0,'19'-7'400'0,"-8"2"-400"0,1-1 0 0,4-3 0 0,3 1 2816 0,0-1 496 15,0-1 80-15,0-2 32 0,2 0-800 0,-1-1-144 16,-1-1-48-16,-2-1 0 0,-1 0-624 0,-3 0-128 16,-2-1-16-16,-1 2-16 0,-2 1-416 0,-1 2-80 15,-3 1 0-15,0 1-16 0,-2 2-160 0,-1 2-16 16,-1 5-16-16,0 0 0 0,0 0-256 0,-5 0-48 16,-2 2-16-16,0 2 0 0,-3 3-432 0,2 3-64 15,-2 2-128-15,0 3 176 0,0 1-176 0,1 1 0 0,0 2 0 0,2 0 0 16,0-2 0-16,2 1 0 0,0-3 0 0,3 1 0 15,1-1 0-15,1 1 0 0,1-2 0 16,2-2 0-16,2-2 128 0,1-1-128 0,3-2 0 0,1 0 128 16,2-1-128-16,0-3 0 0,2-1 0 0,1-3 0 15,2-3-160-15,1-4-64 0,-2-2-16 0,2-2 0 16,-1-1-80-16,-1-3 0 0,2-1-16 0,-1-3 0 16,0-2-16-16,0-1 0 0,-2-1 0 0,-2 0 0 15,-1 4 192-15,-1 1 160 0,-2 2-208 0,-2 4 80 0,-3 3 128 0,-1 3 0 31,-2 1 160-31,-1 6-160 0,0 0 320 0,0 0-48 16,0 0 0-16,-4 4 0 0,0 3-272 0,-2 3 0 16,1 2 0-16,-1 1 0 0,-1 0 0 0,2 3 0 15,-1-1 0-15,2 1 0 0,1-1 0 0,0-1 0 16,2 1 0-16,2-2 0 0,2 0 0 0,-1-1 0 16,2-1 0-16,-1-2 0 0,2-1 144 0,1-1-144 15,2-1 0-15,2-2 144 0,1 0-144 0,2-2 0 16,2-2 0-16,0-2 0 0,3-2 0 0,-3-1-144 15,3-4 144-15,0-1-208 0,3-2 208 0,1-2-144 16,1-3 144-16,0-2-128 0,-1 0 128 0,-1-3 0 16,-2 0 0-16,-3 0-128 0,-2 1 128 0,-2 2 0 15,-2 3 160-15,-2 1-160 0,-3 3 384 0,0 3-32 16,-2-1 0-16,-2 4 0 0,-1 6 160 0,0 0 48 0,0 0 0 16,0 0 0-16,-6 5-304 0,0 1-64 0,-1 0-16 0,0 3 0 15,0 0-176-15,-1 3 0 0,0 1 0 0,2 3 0 16,-1-1-160-16,2 2 160 0,0-1 0 0,2 0-144 15,1-1 144-15,1-1 0 0,1-1 0 0,2 0 0 16,1-2 0-16,3-2 0 0,0 0 0 0,2-1 0 16,1-1 0-16,1-3 0 0,-1-1 0 0,2-2 0 15,3-1-288-15,-1-2 32 0,0-2 0 0,0-3 0 16,3-1 80-16,0-3 32 0,2-1 0 0,0-2 0 0,2-2 144 0,-1-2-208 16,0-3 80-16,-1 0 128 0,0-1 0 0,0 2 0 15,-5 2 0-15,0 0 0 0,-2 2 0 0,-2 2 0 16,-2 4 224-16,-1 2-64 0,-3 0 224 0,-3 8 32 15,0 0 16-15,0 0 0 0,0 0-96 0,0 0-16 16,-5 2 0-16,0 3 0 0,1 1-320 0,0 2 0 16,-2 1 0-16,2 1 0 0,0 1 0 0,1 2 0 15,0 1 0-15,1 1 0 0,0 1 0 0,1-1 0 0,0 1 0 0,2-2 0 16,3 0 0-16,-1-1 0 0,1-2 0 0,2-1 0 16,2 0 0-16,0-1 0 15,3-1 0-15,1-2 0 16,3 0-528-16,2-2-128 0,2 0-32 0,1-2 0 15,1-2-1936-15,2-4-400 0,1-1-80 0</inkml:trace>
  <inkml:trace contextRef="#ctx0" brushRef="#br0" timeOffset="59711.81">24256 5398 3679 0,'-13'3'160'0,"6"0"32"0,-3 1-192 0,0 1 0 0,-1 3 0 0,2 1 0 15,-2-1 5696-15,1 2 1088 0,0 0 208 0,-1 0 48 16,2 0-4784-16,1 0-960 0,2-1-192 0,0 0-32 15,3-1-48-15,0-1 0 0,0-2 0 0,3-5 0 16,0 0-464-16,0 0-112 0,0 0 0 0,0 0-16 0,6 0-128 0,0-3-32 16,2-2 0-16,1-3 0 0,0-2-80 0,2-1-32 15,1-2 0-15,1-1 0 0,1-3-160 0,2 1 192 16,1-2-192-16,-1 1 192 16,-3 2-192-16,0 3 0 0,-1 2 0 0,-1 2 128 0,-2 3 128 0,1 0 0 15,-1 3 16-15,-4 2 0 0,-5 0 96 0,5 5 16 16,-1 1 0-16,-2 4 0 0,-1 1-208 0,0 2-48 15,-1 2 0-15,0-1 0 0,-1 1-128 0,1 2 0 16,0-1 0-16,1 1 0 0,1-1 0 0,0-1 0 16,1-3 0-16,0-2 0 0,2-3 144 0,0-1-144 15,1-2 160-15,0 0-160 0,2-3 192 0,1-2-48 16,1-2-16-16,2-2 0 0,0-3-128 0,1-2 192 16,1-1-192-16,1-2 192 0,-1-5-192 0,3 1 0 15,1-2 0-15,2 0 128 0,1 2-128 0,0 0 0 0,0 2 0 0,-1 2 0 16,-2 3 0-16,0 3 0 0,-3 2 0 0,0 1 0 15,-6 2 176-15,1 2 0 0,-1 2 0 0,-1 2 0 16,-2 1 32-16,0 2 16 0,-1 2 0 0,1 1 0 16,-2 1-96-16,1 1 0 0,-1 1-128 0,1 0 192 0,-1 0-192 15,1 2 128-15,1-2-128 0,-1 0 0 16,1-1 0-16,1-2 128 0,-1-2-128 0,0-2 0 0,-1 0 0 0,2-2 0 16,-7-4-144-16,0 0 144 15,5-2-864-15,1-4-80 0,-3-1-16 0,-1-3-12096 16,-1-3-2416-16</inkml:trace>
  <inkml:trace contextRef="#ctx0" brushRef="#br0" timeOffset="59869.72">23657 4950 44223 0,'-32'-15'3936'0,"18"9"-3152"15,0 2-624-15,1 0-160 0,1 2 128 0,2 1 0 16,2 1 0-16,2 2 0 0,-1-1-400 0,7-1-96 15,-4 4-16-15,4-4 0 16,-1 6-2912-16,2 2-592 0</inkml:trace>
  <inkml:trace contextRef="#ctx0" brushRef="#br0" timeOffset="62059.56">20340 6590 13823 0,'0'0'1216'0,"0"0"-960"0,0 0-256 0,0 0 0 16,0 0 2912-16,8 0 544 16,-1-2 96-16,1-1 32 0,-1-2-2176 0,1 2-416 0,2 0-96 0,2-2 0 15,2-2 48-15,0-2 16 0,1-1 0 0,1 0 0 16,-1-1-240-16,1 0-32 0,-2 0-16 0,-1-1 0 0,-2 0-352 0,-3-1-64 15,-2-2 0-15,-1 1-16 0,-4 0-16 0,-2 2 0 16,-2 1 0-16,-4 3 0 0,-3 2 96 16,-3 4 32-16,-4 2 0 0,-1 2 0 0,-4 4-224 15,0 3-128-15,-1 3 128 0,-1 2-128 0,1 1 0 0,2 2 144 16,2 1-144-16,1 0 0 16,3 3 0-16,1 1 0 0,4-1 0 0,3-2 0 0,2-2 0 0,4 0 0 15,4-1 0-15,1-1 0 0,2-2 0 0,6-2 0 0,2-1 0 0,3-4 0 16,3 0 0-16,4-3 0 15,6-2 0-15,3-2 0 0,6-2 0 0,1-2-192 16,3-1 16-16,0-4 16 0,-2-2 160 0,-2-4-160 16,-1 0 160-16,-4-2-160 0,-3-1 160 0,-2-2 0 15,-1-2 0-15,-5-1 0 0,-1 0 0 0,-4-1 0 0,-4 2 0 0,-4 1 0 16,-5 2-160-16,-1 2 160 16,-5 3-192-16,-4 2 192 0,-3 4-368 0,-1 4 48 15,-2 1 0-15,-4 2 0 0,-1 2 80 0,-2 1 32 16,-1 2 0-16,2 3 0 0,0 2 64 0,3 2 16 0,1-3 0 0,0 3 0 15,3 1 0-15,2 1 0 0,3-1 0 0,1 0 0 0,3 0 0 0,2 0 0 32,1 0 0-32,2 1 0 0,0 2 128 0,2 1-128 0,0 1 128 0,0 2-128 0,-1 0 128 0,2 3 0 15,-3 1 0-15,2 2 0 0,-1 1 256 0,2 3 64 16,-2 1 32-16,1 2 0 0,-2 0 0 0,1 1 0 16,0-1 0-16,1-1 0 0,-2 1-64 0,2-2-16 15,0-2 0-15,0-3 0 0,-2-3-16 0,0-2 0 16,1-2 0-16,0-3 0 15,2-1 96-15,-2-2 16 0,1-2 0 0,-1-4 0 0,2-2-48 0,1-3 0 16,1-3 0-16,0-1 0 0,4-3-160 0,1-3-32 0,1-4-128 0,4-3 192 16,3-7-192-16,0-2-192 15,1-5 48-15,1-4 0 0,2-3-112 0,-1-3 0 16,0-2-16-16,-3 0 0 0,-2-2 32 0,-2 2 16 0,-3 2 0 0,-3 5 0 16,-3 4 224-16,-4 6 128 15,0 3 0-15,-2 4-128 0,-1 5 560 0,-1 3 0 16,-1 3 0-16,-2 4 0 0,2 4-176 0,0 0-16 15,-5 1-16-15,-1 2 0 0,1 4-352 0,-1 1 0 0,1 3 0 16,1 3 128-16,0 2-128 0,1 3 0 0,-1 2-128 0,2 0 128 16,1-1 0-16,1 0 0 0,2-1 0 0,0 0-128 15,2 0 128-15,0-1 0 0,1-3 0 0,0 0 0 16,3-3 0-16,-1-2 0 16,1-3 0-16,2-1 0 0,2-3 0 0,0-2-128 0,-1-3 128 0,1-3-192 15,3-4 0-15,-1-1 0 0,0-2 0 0,2-2 0 16,-1-4 192-16,2-1 0 0,-1-3-144 0,1-1 144 15,-2-1 0-15,0 0 0 0,0 0 0 0,-1 2 0 16,-5 2 0-16,-2 3 0 0,-1 4 0 0,-2 2 128 16,0 2 224-16,-2 4 32 0,-2 5 16 0,0 0 0 15,0 0-240-15,0 0-160 16,-5 3 192-16,2 4-192 0,0 0 0 0,0 4 0 16,-2 4 0-16,3 0-192 0,1 0 48 0,1 2 16 15,1-2 0-15,3 2 0 16,3-1-288-16,2 0-48 0,2-2-16 0,1-1 0 15,3-3-528-15,3-3-96 0,1-4-32 0,0-2 0 16,3-2-496-16,0-2-96 0,0-3-32 0,-1-1 0 16,0-4 32-16,0-3 0 0,0-1 0 0,-1-2 0 15,-3-1 896-15,1-2 192 0,-2 1 48 0,-1 1 0 0,-4-2 592 0,-2 2 0 16,-3 1 0-16,-4 1 0 0,-2 3 1456 0,-2 3 352 16,-2 1 80-16,-2 4 16 0,-3 0-64 0,0 5-16 0,-4 3 0 0,1 1 0 15,-1 3-1072-15,1 1-224 16,0 2-32-16,0 1-16 0,-1 1-240 0,1 2-48 15,2 0-16-15,1 1 0 0,0 1-176 0,2-1 0 16,2 2 0-16,2-3 0 0,0-1 0 0,5-1 0 0,-1-2 0 0,1-1 0 16,1-3 208-16,3 0-32 0,1-2-16 0,2-1 0 15,0-2 32-15,2-1 0 0,1-3 0 0,1 0 0 16,0-3-192-16,2-2 160 0,-1-1-160 0,0-1 160 16,1-1-160-16,-2 0 192 0,0 0-192 0,-1 1 192 15,-2 0-192-15,-1 0 0 0,-1 3 0 0,-2 2 0 16,-6 5 0-16,6-2 0 0,-6 2 0 0,0 0 0 0,0 0 0 0,7 3 128 15,0 1-128-15,0 0 0 0,-7-4 0 0,7 7 0 16,2-1 0-16,1 0 0 0,1-2 0 0,-1 0 0 16,1-2 0-16,2-1 0 0,4-2 0 0,-1-1-144 15,1-3 0-15,0-1 0 0,2-3-208 0,0-1-32 16,-1-1-16-16,0-1 0 0,-2-1 160 0,2-3 48 16,0-4 0-16,-1-1 0 0,0-3 192 0,-1-2 0 15,1-3 0-15,-1-2 0 0,0 0 128 0,-2-2 0 16,-1 0 16-16,-2 2 0 0,-3 3 352 0,-2 4 64 15,-1 4 16-15,-3 4 0 0,-1 3 96 0,-2 2 32 16,-1 4 0-16,-2 4 0 0,-1 2-416 0,-2 4-80 0,1 5-16 16,-2 4 0-16,-1 3-192 0,0 3 0 0,-2 1-192 0,2 5 192 15,-1 2-144-15,2 1 144 0,1 1 0 0,2-1-144 16,2 1 144-16,1-1 0 0,2 0 0 0,4-1 0 16,0-2 0-16,4 1 0 0,1-2 0 0,2-1 0 15,3-2 0-15,2-3 0 0,4-1 0 0,0-2 0 16,2-1 0-16,3-2 0 0,-2-4-128 0,2-4 128 15,-1-3-256-15,0-3 16 0,-1-4 16 0,1-3 0 0,1-2 32 16,-2-2 16-16,-2-3 0 0,-1-3 0 16,0-3 48-16,-1-2 0 0,-1 1 0 0,-3 1 0 15,-3 0 128-15,-2 3 0 0,-2 2 0 0,-3 5 128 0,-2 2 160 0,-1 3 32 16,-2 3 16-16,0 5 0 0,0 0-16 0,-7 2 0 16,0 2 0-16,-1 5 0 0,0 2-320 0,0 4 0 15,2 0 0-15,-2 3-128 0,2 0 128 0,2 2 0 16,2 0-144-16,1 0 144 0,0-1 0 0,2 1 0 15,1-1 0-15,3-1 0 0,1-1 0 0,2-1 0 16,0-3 0-16,3-1 0 0,1 0 0 0,3-2 0 16,1-2 0-16,3-3 0 0,2-1-272 0,1-2 64 15,0-5 16-15,0-1 0 0,0-3 192 0,1-3-144 16,-1-2 144-16,0-3-128 0,-1-3 128 0,0-1 0 16,0-2 0-16,0 0-128 0,-2-1 128 0,-2 1 0 0,-3 2 0 15,-3 3-128-15,-1 1 128 0,-3 5 0 16,-2 3 0-16,-2 1 0 0,-3 6 144 0,0 0-144 0,0 0 192 0,0 0-192 15,-3 7 0-15,0 3 0 0,-2 2 0 0,1 1-144 16,0 1 144-16,0 2-160 0,1-1 160 0,1 2-160 16,1-1 160-16,2 1 0 0,3-2 0 0,1-1 0 15,-1 0 0-15,3-1 0 0,1-3 0 0,3-3-128 16,3 0 128-16,1-3 0 0,3 0 0 0,-1-3 0 16,2-2 0-16,0-3 0 0,-1-2 0 0,2-3 0 0,0-2 0 0,0-2 0 15,-2-3 0-15,-1 0 128 0,-3-2 0 0,-2-3 16 16,-1-2 0-16,-5 0 0 0,-3 1 48 0,-3 1 0 15,-2 1 0-15,-2 3 0 0,-4 1 128 0,-2 4 48 16,-2 1 0-16,-2 3 0 0,-3 3-368 0,1 3 0 16,-2 2 0-16,1 3-192 0,1 3-128 0,1 0-16 15,-2 5-16-15,2 1 0 16,0 1-1312 0,2 1-272-16,1 1-48 0,3 1-16 0,3-1-2176 0,2-2-432 0</inkml:trace>
  <inkml:trace contextRef="#ctx0" brushRef="#br0" timeOffset="62516.31">23517 6501 20271 0,'0'0'896'0,"0"0"192"0,6 3-880 0,1 2-208 16,-1-1 0-16,0-1 0 0,1 1 1728 0,-1-2 320 0,1 0 48 0,0-1 16 15,-1 1-320-15,0-2-64 0,-6 0-16 0,6-1 0 16,2-1-384-16,0-1-80 0,-1-2-16 0,1 0 0 16,1-2-592-16,1 1-112 0,1-1-16 0,0 1-16 15,1-2-272-15,1 0-48 0,1 0-16 0,1 2 0 16,-2 0-160-16,0 1 0 0,-1 0 0 0,0 2 128 15,0 1-128-15,-1 1 0 0,-1 0 0 0,-1 1 0 16,0 0 0-16,0 1 0 0,-3 1 0 0,2 0 0 16,0 0 0-16,-1 2-144 0,0-1 144 0,2-1 0 0,1-1 0 15,1 0 0-15,-1-1 0 0,1-1 0 0,0-2 0 0,1-1 0 16,-2-3 0-16,2-1 0 0,0 0 0 0,-1-2 0 16,-2-2 0-16,0-1 0 0,1 0 0 0,-1 0 0 31,-1-2 0-31,0-1 0 0,-4 2 0 0,-1 1 0 0,-1 1 0 0,0 2 0 0,-4 2 0 0,1 3 0 15,1 5-192-15,0 0 192 0,-5 0-256 0,2 3 64 16,-3 2 16-16,2 4 0 0,-1 2-16 0,1 2-16 16,1 2 0-16,0-1 0 0,1 0 208 0,1 1-192 15,1 2 192-15,1 0-192 0,0-1 192 0,1 0 0 16,1-2 0-16,0 0 0 0,1-2 0 0,1-1 0 16,-1-1 0-16,2-1 0 0,0-1 0 0,-1-1 0 15,-3 0 0-15,-2-7 0 0,0 0 144 0,0 0-144 0,0 0 0 0,0 0 144 16,-5 3 0-16,0 1 0 15,-3-2 0-15,1 0 0 0,-2-2-16 0,-1-1-128 0,-2-1 192 0,-1-1-64 16,-2 2-1056 0,1-1-224-16,-3 0-32 0,1-1-16 0,-2-3-2384 15,0 0-464-15</inkml:trace>
  <inkml:trace contextRef="#ctx0" brushRef="#br0" timeOffset="62641.99">23549 6149 14735 0,'-18'-27'1312'15,"10"14"-1056"-15,0 0-256 0,-1 0 0 0,0 0 4656 16,0 1 864-16,0 0 176 0,2 1 48 15,0 2-4336-15,2 1-848 16,0 3-176-16,3 0-48 0,2 5-336 0,0 0 0 16,0 0 0-16,0 0 0 0,0 0-560 0,0 0-16 0,0 0-16 0,7 4-15024 15</inkml:trace>
  <inkml:trace contextRef="#ctx0" brushRef="#br0" timeOffset="62799.85">22607 6134 39615 0,'-22'-5'1760'0,"14"4"352"0,2 0-1680 0,0 0-432 16,6 1 0-16,0 0 0 0,0 0 176 0,0 0-48 16,0 0-128-16,9 1 192 15,3 0-192-15,7 0 0 0,5 0 0 0,7 0 0 32,6 1-560-32,7 0 0 0,6-1 0 0,3 0-10912 15,1 0-2192-15</inkml:trace>
  <inkml:trace contextRef="#ctx0" brushRef="#br0" timeOffset="63588.06">17042 8118 23039 0,'0'0'1024'0,"0"0"192"0,0-4-960 0,0-2-256 16,0 1 0-16,2-1 0 0,2 0 1296 0,1-1 224 16,1 0 32-16,0 1 16 0,2 0-160 0,1 2-48 15,0-1 0-15,0 2 0 0,1 1-416 0,1 1-96 16,1 1-16-16,1 2 0 0,-4 0-464 0,2 3-112 0,-1 0 0 0,-2 3-16 15,-4 1-240-15,1 1 144 16,-2-1-144-16,-1 4 128 0,-3-1-128 0,-3 0 0 16,-2 2 144-16,1 0-144 0,-5 2 144 0,1-2-144 15,-1-1 192-15,1-1-192 0,1-2 176 0,0-1-176 16,1-1 160-16,2-2-160 0,0 1 0 0,5-7 128 0,0 0-128 0,0 0 0 16,0 0 0-16,0 0 0 0,0 0 128 0,9 3-128 15,0 1 0-15,2-2-240 0,1 0 48 0,1-1 16 16,1 0 176-16,-2 0 0 0,1 1 0 0,1 2 0 15,-3-1 0-15,0 1 0 0,-1 1 0 0,-2 0 0 0,-4 0 0 0,1 0 0 16,-5-5 0-16,0 8 0 0,-3 0 192 0,0-1 128 16,-2 0 32-16,-2 0 0 0,-4-2 32 0,0 1 16 15,-1-1 0-15,0 1 0 0,0-1-80 0,0-1-32 16,-1 1 0-16,1-2 0 0,0 0-288 0,2-1 160 16,0-1-160-16,1-2 128 0,-1-2-128 0,-1 1-144 15,1 1 144-15,-1-3-208 16,-1-3-1904-16,2-2-384 0,1-2-80 0,3-2-16 0</inkml:trace>
  <inkml:trace contextRef="#ctx0" brushRef="#br0" timeOffset="63996.85">17194 7888 26719 0,'-18'-4'2368'0,"10"2"-1888"0,-3-1-480 0,-2 2 0 16,1 0 1664-16,-2 2 256 15,-1 0 32-15,-1 3 16 0,0 2-912 0,0 4-176 16,0 0-48-16,-1 1 0 0,1 2-160 0,0 2-32 0,1 1-16 0,1 4 0 16,-1 2-288-16,2 4-48 0,0 4-16 0,1 3 0 15,0 2-272-15,1 4 160 0,2 1-160 16,2 3 128-16,4 1-128 0,0 1 128 0,2 0-128 16,2 1 128-16,2-5-128 0,4 0 0 0,0-1-192 0,4-3 192 0,3-2 0 0,1-2 0 15,4-2 0-15,-1-5 0 16,2-2 0-16,2-5 0 0,2-3 0 0,1-4 128 0,-1-6-128 0,2-3 0 15,2-6 0-15,1-3 0 0,3-6-208 0,1-5 80 16,1-4 128-16,2-4-208 0,-1-4 208 0,-1-4 0 16,-2-2 0-16,-1-5 0 0,-3-6 208 0,-6-4-64 15,-3-4-16-15,-4-2 0 0,-4 1 32 0,-4-1 0 16,-6 1 0-16,-4 2 0 0,-6 3 192 0,-5 5 32 16,-6 4 16-16,-4 3 0 0,-2 6 432 0,-1 4 96 0,-5 6 16 0,1 4 0 15,-1 4-656-15,1 4-128 0,0 4-32 0,1 5 0 16,2 3-128-16,0 4 0 15,1 3-192-15,1 2 192 16,1 3-544-16,2 3 16 0,2 0 0 0,4 3 0 16,2 2-2064-16,3 2-416 0,3 0-64 0</inkml:trace>
  <inkml:trace contextRef="#ctx0" brushRef="#br0" timeOffset="65838.17">18793 7966 17503 0,'0'0'768'0,"-5"-2"176"0,-1 1-752 0,2 1-192 16,0 2 0-16,0 3 0 0,-1 1 2784 0,1 3 528 0,0 1 96 0,1 3 32 15,-2 2-1936-15,2 3-384 16,1 0-80-16,1 1-16 0,0 2-464 0,1 0-112 0,1-1 0 0,1 1-16 0,1 0-176 0,1-2-48 15,0-2 0-15,1 0 0 0,1-2 112 0,-1-2 0 16,1-3 16-16,-1-2 0 0,2-3 48 0,0 0 0 31,-1-4 0-31,3-2 0 0,-1-3-32 0,1-2 0 16,-1-4 0-16,0-2 0 0,2-2-112 0,0-4-32 16,0-2 0-16,0-4 0 0,0-4-208 0,-1-1 0 15,0-3 0-15,0-1 0 0,-1 0 128 0,-2 3-128 16,0 3 0-16,-1 4 144 0,0 4-16 0,-2 3-128 15,-1 4 192-15,0 4-64 0,-2 8 128 0,0 0 32 16,0 0 0-16,4 7 0 0,-1 4-288 0,0 4 0 16,1 2 0-16,-1 4 0 0,1 2 0 0,2 2 0 15,-1 2 0-15,2-1 0 0,0 1 0 0,-1-1 0 16,0 0 0-16,0 0 0 0,2-3 0 0,1-2 0 0,-2-1 0 0,2-3 0 16,0-4 0-16,1-3 0 0,0-2 0 0,0-4 0 15,1-3 208-15,-4-2-64 16,3-4-16-16,1-3 0 0,0-2-128 0,0-3 160 0,0-3-160 0,0-5 160 15,1-2-160-15,2-4 128 0,-3-3-128 0,0-1 128 16,0-2-128-16,0-2 0 0,-1 1 0 0,-2 4 128 0,0 1-128 0,0 5 0 16,-2 3 0-16,1 4 128 15,0 5 32-15,-4 3 0 0,1 2 0 0,-4 7 0 0,0 0-16 0,7 1 0 16,-1 3 0-16,0 3 0 0,-1 2-144 0,1 3 0 16,1 2 0-16,-2 3 0 0,1 0 0 0,-1 2 0 15,-1 1 0-15,2-1 0 0,-1 0 0 0,2-1 0 16,-1-1-144-16,0 0 144 15,2-2-448 1,1 0-16-16,-1-1-16 0,3-2 0 0,2-2-1408 0,-1-4-288 0,1-1-48 0,1-3-16 16,3-2 528-16,0-3 112 0,1-5 0 0,1-2 16 15,0-1-1424-15,2-2-272 0,-1-2-64 0,0-3-16 16,-3-2 1824-16,-1 0 384 0,-3 2 64 0,-3 0 0 0,-2 2 1616 0,-6 1 320 16,0 2 64-16,-3 2 16 0,-2 1 2032 0,-2 5 416 15,0 0 80-15,-4 2 0 0,0 1-1264 0,0 1-256 0,-1 2-48 0,1 2-16 16,-1 3-848-16,1-1-160 15,-1 3-32-15,0 2-16 0,1 0-352 0,0 2-64 16,1 1-16-16,0 2 0 0,2 2-192 0,0 0-32 16,0 1-16-16,2 0 0 0,1-1-144 0,0 0 0 0,2-2 0 15,0 0 0-15,2 0 0 0,3-3 128 0,-1-2-128 0,1-1 0 16,2-4 176-16,0 1-48 0,1-3-128 0,1-2 192 16,1-2-192-16,-1-1 0 0,2-3 0 0,1 0 0 15,0-2 0-15,1-4 0 0,0-2 0 0,2-1 0 16,-2-3-128-16,0 0 128 0,-1-1 0 0,-1-2 0 15,0-2 0-15,-2 1 0 0,0 3 0 0,-1 1 0 16,-3 3 0-16,-1 2 144 0,1 2-144 0,-2 3 128 0,-1 2 192 0,-1 5 16 16,0 0 16-16,0 0 0 0,0 0-112 0,0 0-32 15,-1 8 0-15,1 5 0 0,-1-1-208 0,0 1 0 16,0 1 0-16,0 2 0 0,-1 0 0 0,1 1 144 16,0-2-144-16,2 1 192 0,3 1-192 0,-2-2 0 15,0 1 0-15,2-2 0 0,2-1 0 0,1-2 0 16,0-1 0-16,2-2-176 0,0-2 176 0,0-1 0 15,-1-3 0-15,3-2 0 0,0-3 0 0,3-2-288 16,-1-3 48-16,1-2 16 0,0-4 64 0,2-1 16 16,-1-4 0-16,1-3 0 0,-1-2 144 0,2-2 0 0,-2-2 0 0,0 0-128 15,0-3 128-15,-2-1 0 16,-3 2 0-16,0 2 0 0,-2 1 0 0,0 4 0 16,-2 2 0-16,-2 3 128 0,-2 2 128 0,0 4 48 15,0 3 0-15,-1 3 0 0,-1 1 96 0,0 5 32 16,0 0 0-16,0 0 0 0,-5 7-272 0,1 2-160 0,-1 3 192 0,1 2-192 15,0 1 0-15,-1 4 0 0,1 2 0 0,1 1 0 16,-1 1 0-16,1 1 0 0,1 2 0 0,1-1 0 16,1 0 0-16,1 1 0 0,1-2 0 0,1-1 0 15,2-1 0-15,0-2 0 0,2-2 0 0,0-1 0 16,3-4 0-16,2-1 0 0,2-2 0 0,0-1 0 16,1-4-304-16,1-1 48 0,0-4 0 0,1-3 0 15,-1-1-64-15,3-3-16 0,-1-2 0 0,-1-4 0 16,0-2 96-16,-1-3 32 0,1-2 0 0,0-2 0 15,0-2 64-15,-2 1 16 0,-2 1 0 0,-2 1 0 0,0 2 128 16,-2 1 0-16,-1 2 0 0,-3 2 0 0,0 3 256 16,-2 3 0-16,-1 0-16 0,-2 8 0 0,0 0 192 0,0 0 32 15,0 0 16-15,0 0 0 0,-5 6-256 0,-1 4-48 16,1 2-16-16,0 2 0 0,2 2-160 0,2 1 0 16,-3 1 0-16,1 2 0 0,0 0 0 0,1 0 0 0,2-2 0 0,0 1 0 15,1-1 0-15,1-2 0 16,2 0 0-16,-1-3 0 0,0-1 0 0,1-2 0 0,3-1 0 0,2-3 0 15,1-1 0-15,1-2 0 16,1-2 0-16,1-3 0 0,1-3 0 0,3-1 0 0,-3-3-192 0,3-2 192 16,-1-1-176-16,2-2 176 15,2-3-128-15,-3-2 128 0,1 0-128 0,-3-3 128 0,-2 0-128 0,2 1 128 16,-2 0 0-16,-2 2 0 16,-2 2 0-16,-4 2 0 0,0 3 0 0,-2 3 128 0,-2 3 0 0,-1 6 0 15,0 0 128-15,0 0 16 0,0 0 16 0,0 0 0 16,-5 5-160-16,0 5-128 0,-1 0 192 0,0 1-192 15,2 2 0-15,-1 2 0 0,2 1 0 0,2 2 0 16,-1-1 0-16,1 0 0 0,1-1 0 0,1 0 0 16,1-2 0-16,2 0 0 0,2 1 0 0,0-2 0 15,0-2 0-15,0-1 0 0,3-3 0 0,0-1 0 0,0-3 0 0,1-1 0 16,1-2-192-16,1-1 192 16,0-2-608-16,0-4-32 15,0-1 0-15,0-3 0 0,0-3-1424 16,2-2-304-16,-1-4-48 0,-1-3-14224 0</inkml:trace>
  <inkml:trace contextRef="#ctx0" brushRef="#br0" timeOffset="65949.58">20810 7633 27647 0,'-23'-13'2448'0,"12"7"-1952"16,-4 0-496-16,-2 1 0 0,-4 0 1152 0,0 0 128 15,-3 1 16-15,0 0 16 0,-2 0-864 0,2 1-160 16,1 1-32-16,2 1-16 0,1 1-240 0,2 2 0 0,0 0 0 0,1 1 0 31,3 2-1168-31,1 1-288 0,1 2-48 0</inkml:trace>
  <inkml:trace contextRef="#ctx0" brushRef="#br0" timeOffset="66122.55">19973 7908 36863 0,'0'0'3264'0,"-6"-1"-2608"0,6 1-528 0,0 0-128 16,0 0 0-16,0 0 0 0,0 0 0 0,0 0 128 15,6-2-128-15,3 1 0 0,5-1-192 0,3 2 192 0,4 2-128 0,4-1 128 16,3 0 0-16,3 0 0 15,3 0-1280-15,-1-2-176 0,-1 0-32 0,0 0-13264 16</inkml:trace>
  <inkml:trace contextRef="#ctx0" brushRef="#br0" timeOffset="66484.32">20916 7924 36975 0,'0'0'1632'0,"0"0"352"0,0 0-1600 0,7 4-384 0,1 1 0 0,2 2 0 15,3 1 0-15,1 1 0 0,2 4-144 16,0-1 144-16,3 0 0 0,2 3 192 16,0-1 0-16,-2 1 0 0,1-2-192 0,-1-1 0 0,0 0 0 0,-3-1 0 15,-1-3-240-15,0-2-80 16,0 0-32-16,-2-3 0 0,-1-2-416 15,-1-1-64-15,0-1-32 0,0-2 0 0,-3-1 400 0,-1-3 80 0,-2-2 0 0,0-1 16 16,-2-1 512-16,-1 0 112 0,-2 0 0 0,-2 0 16 16,0 0 480-16,-2 1 80 0,-1 3 32 0,-1 0 0 15,0 3 240-15,-2 1 48 0,-1 2 16 0,-1 4 0 16,2 1-528-16,-3 4-96 0,-3 2-32 0,1 2 0 16,-1 1-288-16,0 2-64 0,-1 4-16 0,1 1 0 15,-1 2-144-15,0 1 0 0,2 0 0 0,0 1 0 0,1-1-288 0,1 0 16 16,2 0 0-16,2 1 0 15,2-2-2384-15,1-2-480 0,0 0-80 0</inkml:trace>
  <inkml:trace contextRef="#ctx0" brushRef="#br0" timeOffset="67824.71">21980 7893 35007 0,'-4'-7'3120'0,"0"-1"-2496"15,1-1-496-15,2 1-128 0,1-3 0 0,1 1 0 16,0 0 0-16,4 1 0 0,0 1 256 0,3 2 144 16,1-1 32-16,1 2 0 0,-1 1 96 0,1 3 32 0,0 2 0 0,1 3 0 15,0 2-240-15,-1 4-32 16,-2 2-16-16,-2 4 0 0,0 1-80 0,-1 3-32 0,0 0 0 0,-1 1 0 15,-3 1-160-15,-1 0 128 0,-1 0-128 0,-1-1 128 16,-1-3-128-16,-2 0 128 16,1-3-128-16,-2-1 128 0,0-3-128 0,1-2 192 0,3-1-192 0,-1-2 192 15,3-6-48-15,0 0 0 0,0 0 0 0,0 0 0 16,-4-6-16-16,0 0 0 0,3-3 0 16,1-2 0-16,2-4-128 0,2 0 0 0,-1-3 144 0,2-1-144 0,2-4 128 0,1-2-128 15,-2 0 128-15,2 1-128 0,1 1 0 0,0 2 0 31,-1 2 0-31,2 5 0 0,0 2 0 0,-1 3 0 0,0 2 0 0,0 3 128 16,-1 2 32-16,1 3 16 0,-1 0 0 0,0 4 0 0,-2 3-32 0,2 3 0 16,0 1 0-16,-1 3 0 0,2-2-144 0,0 2 0 15,-1 1 0-15,-1-1 128 0,0 0-128 0,1 0 0 16,-2-2 0-16,2-1 128 0,0 0-128 0,0-1-144 16,-1-1 144-16,2-3-208 15,0-2-1344-15,1-2-272 0,-1-2-48 0,2-2-16 16,2-2-976-16,0-2-192 0,0-3-32 0</inkml:trace>
  <inkml:trace contextRef="#ctx0" brushRef="#br0" timeOffset="68108.47">22560 7781 16575 0,'0'0'1472'0,"0"0"-1168"0,0 0-304 0,-6 5 0 15,1 0 2816-15,-1 1 496 0,0 0 96 0,-1 3 32 16,-1 1-1840-16,2 1-352 0,1 0-80 16,1 2-16-16,0 2-560 0,1-1-112 0,2 0-32 0,1-1 0 15,0 1-176-15,4-2-32 0,2 0-16 0,0-1 0 16,0-1-16-16,3-1 0 0,1-2 0 0,-2-2 0 15,2-3 48-15,1-1 16 0,0-3 0 0,0-2 0 16,0-2-48-16,0-2-16 0,-1-1 0 0,-1-1 0 16,2-2 176-16,-3-1 16 0,-1-2 16 0,-3-3 0 15,-1-2 128-15,-1 1 32 0,-4 0 0 0,0 0 0 16,-2 2-32-16,-3 1 0 0,0 2 0 0,-2 3 0 0,0 1-144 16,0 3-16-16,-1 2-16 0,0 3 0 0,-1 2-368 0,1 2 0 15,1 1 0-15,-2 3 0 0,0 0 0 0,0 2-256 16,1 0 64-16,0 0 0 15,1 1-1296-15,1 3-272 0,3 2-48 0,1-2-10192 0,2-2-2032 0</inkml:trace>
  <inkml:trace contextRef="#ctx0" brushRef="#br0" timeOffset="68329.64">22940 7580 24879 0,'4'-15'1088'0,"-3"8"256"0,0-2-1088 0,0 1-256 0,0-1 0 0,-1 2 0 16,0 7 3760-16,0 0 688 15,0 0 144-15,0 0 16 16,0 0-2976-16,0 0-608 0,0 0-112 0,-1 10-16 0,0 2-544 0,0 2-96 0,0 3-32 0,1 2 0 0,0 0-224 0,0 2 128 16,1 2-128-16,0 2 0 15,0-1 0-15,0 0 128 0,1 0-128 0,1 0 0 0,0 1 0 0,0-2 0 16,0-2 0-16,2 1 0 16,1-4-1376-16,-1 0-224 0,0-4-32 0,2-2-16 31,0-2-2064-31,0-2-432 0</inkml:trace>
  <inkml:trace contextRef="#ctx0" brushRef="#br0" timeOffset="69466.64">22872 7731 16575 0,'-7'-7'1472'0,"-2"0"-1168"16,0-1-304-16,2 0 0 0,2 0 4096 0,2 2 752 15,1-1 144-15,5 2 48 0,1-1-4144 0,5 3-896 16,5 0 0-16,6 2 0 0,2-2-320 0,4 2 64 15,2 0 16-15,0 0 0 0,3-1 80 0,0 0 16 16,0-2 0-16,1 0 0 0,0 0-64 0,-2-1-16 16,-2 2 0-16,-2 0 0 0,-1-1 224 0,-6 1 0 0,-3 0-160 0,-4 0 160 15,-3 1 128-15,-4 0 80 0,-5 2 32 0,0 0 0 16,0 0 608-16,-8 0 128 16,-5 1 32-16,0 2 0 0,-2 2-256 0,-2 1-48 0,0 3-16 15,-1 1 0-15,-1 2-112 0,2 1 0 0,-1 1-16 0,2 1 0 16,-1 2-240-16,3-1-64 0,2 1 0 0,1-2 0 0,2-1-256 0,3-1 0 15,4 1 0-15,2-2 0 0,2-1 0 0,1-1 0 16,2-2 0-16,5 0 0 0,1-2 0 0,2-3 0 16,0-2 128-16,3-1-128 0,0-2 0 0,3-3-176 15,1-2 32-15,1-2 0 0,1-2 144 0,0-1 0 16,-1-2 0-16,-1-3 0 0,1-1 0 0,-2 1 0 16,-5-1 0-16,0 3 0 0,-5 1 128 0,-1 1-128 15,-2 4 160-15,-3 2-160 0,-1 1 416 0,-2 6-16 16,0 0 0-16,0 0 0 0,-4 5-128 0,-1 1-16 15,1 2-16-15,0 2 0 0,-1 1-240 0,2 2 0 16,0 2 0-16,3-1 0 0,0 0 0 0,0-1-128 16,3 1 128-16,1-1 0 0,2 0-128 0,1-1 128 0,3-1 0 0,1-1 0 15,1-3-224-15,2-2 64 16,0-1 16-16,2-1 0 16,-1-3-240-16,1-3-64 0,1-1 0 0,-1-3 0 0,0-1 160 0,0-3 32 0,2-1 0 0,-1-3 0 15,0-2 32-15,0-5 16 0,-2-3 0 0,1-1 0 16,1-3 208-16,-2 0 0 0,1-3 0 0,-2-1 0 15,-1 0 0-15,-2 0 0 16,-2 1 0-16,-3 3 0 0,0 5 368 0,-3 4 112 0,-1 3 32 0,0 2 0 0,-2 2 160 16,-2 4 32-16,0 3 16 0,0 1 0 0,2 5-304 0,-4 0-64 15,-2 4-16-15,0 1 0 0,-1 3-336 0,0 3 0 16,2 3 0-16,-1 4 0 0,-1 3 0 0,1 2 0 16,0 2 0-16,-1 2 0 0,3-1 0 0,-2 1 0 15,2 1 0-15,1-2-128 0,2 1 128 0,1-1 0 16,1 1 0-16,2-3 0 0,1-2 0 0,2-2 0 15,1-2 0-15,3 0 0 0,1-3-240 0,2-2-16 16,1 0 0-16,1-6 0 16,1-2-320-16,2-3-80 0,0-2-16 0,0-2 0 15,1-4 208-15,0-2 32 0,-1-3 16 0,1-2 0 0,0-2 48 0,1-3 16 16,1-3 0-16,-2-1 0 0,-1 0 128 0,-3-1 32 16,0-1 0-16,-2 4 0 0,-2 4 192 0,-5 1 0 15,1 4 0-15,-3 3 0 0,-2 1 464 0,-2 7-16 16,0 0 0-16,0 0 0 0,-7 2-64 0,-1 3-32 0,1 2 0 0,-1 3 0 15,0 3-352-15,0 2 128 16,1 0-128-16,-1 1 0 0,0-1 0 0,2 1 0 16,1 1 0-16,2-2 0 0,1 0 0 0,1-2 0 0,1 0 0 0,2-1 0 15,2-1 0-15,2-2 0 0,0-1 0 16,2-2 0-16,0 0 0 0,2-3 0 0,2-2 0 0,2-2 0 16,3-2-272-16,0-3 16 0,1-1 16 0,2-2 0 15,1-1 64-15,2-2 16 0,0-3 0 0,0-1 0 16,0-3 0-16,0-1 0 0,-1 0 0 15,-3-1 0-15,-3 2 160 0,-1 2 0 0,-3 2 0 0,-2 3 0 16,-4 1 128-16,1 4 64 0,-4 1 16 0,-3 6 0 0,0 0 128 0,0 0 32 16,0 0 0-16,0 0 0 0,-3 7-368 0,-2 2 144 15,1 1-144-15,-2 2 0 0,1 1 0 0,1 3 0 16,0-1 0-16,2 1 0 0,0-1 128 0,1-1-128 16,1 0 0-16,1-2 0 0,2 0 0 0,2-1 0 15,-1-2 0-15,3-2 0 0,-1-1 0 0,3-2 0 16,1-2 160-16,0-1-160 0,1-1 176 0,1-2-48 15,1-2-128-15,0-2 192 0,-1-1-64 0,0-3 0 16,-1-1-128-16,0-2 192 0,0-2-32 0,-1-1-16 16,-2-3 0-16,-1 1 0 0,-3 1-16 0,-2 0 0 0,-2 2 0 0,-2 2 0 15,-2 1 0-15,-3 2 0 16,-2 2 0-16,-1 1 0 0,0 3-128 0,-1 2-272 16,-1 2 64-16,-1 2 16 15,-1 1-384-15,1 2-80 0,-1 1-16 0,1 3 0 16,1 1-1472-16,0 1-288 0,0 0-64 0,2 0-13280 0</inkml:trace>
  <inkml:trace contextRef="#ctx0" brushRef="#br0" timeOffset="70003">24620 7695 9215 0,'0'0'816'0,"0"0"-656"0,1 7-160 0,-1 1 0 0,0 1 4096 0,0 0 768 16,-1 2 176-16,0-2 16 0,-1 0-3200 0,0 0-656 15,-1 0-128-15,1 0-32 0,-1-2 208 0,0 0 32 16,0 0 16-16,3-7 0 0,-1 5-608 0,1-5-128 15,0 0-32-15,0 0 0 0,0 0-160 0,0 0-48 16,0 0 0-16,8-3 0 0,1-3-32 0,0 0-16 0,1-1 0 0,1-2 0 16,2-2-272-16,-1-1 160 15,1 0-160-15,1 0 128 0,0 1-128 0,1 1 160 16,-2 1-160-16,0 2 160 0,-1 1-160 0,-1 3 0 0,0 2 0 0,-1 2 0 16,-1 2 128-16,-1 1-128 15,-2 1 192-15,1 0-64 0,0 3 16 0,-1 1 0 0,0 0 0 16,0 1 0-16,1-1-144 0,0 0 0 0,0-1 144 0,2 0-144 15,1-3 0-15,0 0 0 16,0-2 0-16,0-2 128 0,0-1-128 0,1-2 176 0,1-2-176 0,0-1 192 16,1-3-192-16,0-1 0 0,0-2 0 0,1-1 0 15,-1-1 0-15,-1-2 0 0,0-2 0 0,0 0-176 16,0-1 32-16,1-2 0 0,2-2 0 0,-3 1 0 16,0-1-48-16,-2 3-16 0,1 1 0 0,-5 5 0 15,-1 3 208-15,-2 2-176 0,-1 2 176 0,-2 6-160 16,0 0 160-16,0 0-160 0,0 0 160 0,-5 5-160 0,-1 3-16 0,2 3 0 31,-1 3 0-31,2 1 0 0,0 1 176 0,2 0-192 16,1 1 192-16,0 0-192 0,2 2 192 0,1-1 0 15,3-1-144-15,-3 1 144 0,4-2 0 0,-1 0 0 16,2-2 0-16,0-1 0 0,-1-2 0 0,2 0 0 16,-1-1 0-16,0-2 128 0,-2-1 32 0,-1-1 0 15,-5-6 0-15,0 0 0 0,0 0 48 0,0 0 16 16,0 0 0-16,-8 2 0 0,-4-1 208 0,-3-1 32 15,-3 0 16-15,-3-2 0 0,-2 1-336 0,-1 1-144 16,-2 0 128-16,1 0-128 16,0 0-480-16,-2 0-176 0,0-1-48 0,0 0-11392 15,1-1-2304-15</inkml:trace>
  <inkml:trace contextRef="#ctx0" brushRef="#br0" timeOffset="70148.41">24402 7247 39615 0,'-13'-25'3520'0,"7"16"-2816"0,-2 0-560 0,0 1-144 16,2 3 368-16,0 0 32 0,2 1 16 0,4 4 0 16,-4-3-736-16,4 3-160 0,0 0-32 0,0 0 0 15,0 0-2176 1,0 0-432-16,0 0-80 0</inkml:trace>
  <inkml:trace contextRef="#ctx0" brushRef="#br0" timeOffset="70289.42">23829 7428 33167 0,'-5'-3'2944'16,"1"0"-2352"-16,4 3-464 0,0 0-128 0,0 0 1936 0,7-4 368 16,4 1 80-16,4 0 16 0,4-2-2064 0,5 1-336 15,2 1-208-15,4-1 16 16,6 0-192-16,3 2-32 0,3 2-16 0,3 0-11504 16,4 1-2304-16</inkml:trace>
  <inkml:trace contextRef="#ctx0" brushRef="#br0" timeOffset="70840.39">21189 8621 35935 0,'0'0'3200'0,"-5"-1"-2560"15,-1 1-512-15,1 1-128 0,-2 2 0 0,2 3 0 16,0 0 0-16,2 4 0 0,-3 1 432 0,2 4 64 0,1 3 16 0,-1 3 0 16,1 3-80-16,1 4-16 15,1 0 0-15,0 2 0 0,1 1-208 0,1 1-32 16,-1-2-16-16,1 0 0 0,0 0-160 0,1-2 128 0,0 0-128 0,1-3 128 16,-1-2-128-16,0-2 0 0,-1-2 144 0,1-3-144 15,1-2 128-15,-2-4-128 0,0-2 128 0,-1-8-128 16,0 0 0-16,0 0-192 0,0 0 32 0,2-5 0 15,-4-4 160-15,1-4-192 0,-2-4 192 0,2-2-192 16,0-6 192-16,0-2 0 0,-1-4 0 0,1-1 0 16,1-2 0-16,2-2 0 0,0-2 0 15,2 2 128-15,0 1 144 0,-1 3 48 0,2 4 0 0,0 3 0 0,1 2 112 0,0 2 16 16,2 4 16-16,0 1 0 0,2 4-336 0,1 2-128 16,0 1 0-16,1 3 144 0,2 1-144 0,0 2 0 15,1 1 0-15,-1 3 0 16,0 1-432-16,2 1-160 0,-2 2-48 0,1 0 0 15,-4 4-1952-15,1 1-400 0,-3 1-80 0</inkml:trace>
  <inkml:trace contextRef="#ctx0" brushRef="#br0" timeOffset="71013.25">21197 8906 35007 0,'0'0'1552'15,"0"0"320"-15,0 0-1488 0,0 0-384 0,0 0 0 0,0 0 0 0,0 0 416 0,5-3 16 0,0-1 0 0,4 2 0 16,2 1 16-16,3 1 0 0,4 0 0 0,1 1 0 15,4 0-272-15,3 0-48 0,1 0-128 0,2 0 192 32,4-1-640-32,-1 0-128 0,1-2-16 0,0-1-10480 0,0-4-2080 0</inkml:trace>
  <inkml:trace contextRef="#ctx0" brushRef="#br0" timeOffset="71233.75">21869 8654 37487 0,'-11'1'1664'0,"11"-1"336"0,-7 3-1600 0,1 3-400 15,-2 0 0-15,2 3 0 0,-1 2 256 0,0 3-16 16,1 4-16-16,1 2 0 0,0 1 288 0,0 2 64 16,2 1 16-16,1 1 0 0,0 2-128 0,2 0-16 15,1 1-16-15,1-1 0 0,1 0-144 0,3-2-32 16,0-2 0-16,3-2 0 0,1-1-128 0,1-4-128 16,1-3 192-16,3-1-192 0,1-2 0 0,1-3 0 15,2-3-192-15,0-4 48 16,1-2-576-16,1-2-112 0,1-4-32 0,0-3 0 15,0-2-992-15,-1-5-208 0,-2-2-48 0,0-2-13408 16</inkml:trace>
  <inkml:trace contextRef="#ctx0" brushRef="#br0" timeOffset="71428.06">21842 8751 27647 0,'-16'-11'1216'0,"10"5"256"0,-1-1-1168 0,-2 1-304 0,3-2 0 0,0 2 0 15,3-1 2928-15,1 0 528 0,2 1 96 0,2-1 32 16,2 1-2432-16,4-1-464 0,2 0-112 0,3 1 0 16,2 0-576-16,4 2 0 0,0-1 0 0,2 2-144 15,1 1-240-15,0 2-32 0,0 0-16 0,0 2 0 16,-1 1-1808-16,-2 3-352 0,-3 1-80 16,-2 0-12736-16</inkml:trace>
  <inkml:trace contextRef="#ctx0" brushRef="#br0" timeOffset="71595.09">21791 8944 33167 0,'-4'-1'2944'0,"-1"0"-2352"16,5 1-464-16,0 0-128 0,0 0 784 0,0 0 144 15,0 0 32-15,0 0 0 0,0 0-176 0,6-4-16 16,2-1-16-16,5 1 0 0,2 0-496 0,4 1-80 0,3-1-32 0,3-1 0 16,5 1-320-16,2-2-64 15,1 0-16-15,1-3 0 16,-2-1-2192-16,-1-1-448 0,1-1-96 0</inkml:trace>
  <inkml:trace contextRef="#ctx0" brushRef="#br0" timeOffset="71956.28">22511 8628 28559 0,'0'0'1264'0,"0"0"272"0,-6 0-1232 0,-1 2-304 0,1 0 0 0,-1 2 0 16,0 2 1696-16,0 2 288 0,-2 2 48 0,-1 4 16 16,0 0-1024-16,-3 3-208 0,1 3-48 0,0 2 0 15,0 1-288-15,0 0-64 0,-1 2-16 0,2-1 0 16,0 0-64-16,2 0-16 0,-1-1 0 0,0 0 0 15,1-1-80-15,2-2-32 16,2-2 0-16,0-3 0 0,1-2-80 0,2-3 0 0,0-3-128 0,2-7 192 16,0 0-32-16,0 0-16 0,0 0 0 0,0 0 0 0,6-9-144 0,1-2 0 31,-1-3 0-31,2-4 0 0,1-2 0 0,1-3 0 16,1-3 0-16,1-4 0 0,1-5 0 0,3-1 0 15,0-2 0-15,1 1 0 0,-3 1 0 0,0 2 128 16,0 2-128-16,0 5 0 0,-3 4 256 0,0 4-16 15,0 5-16-15,-1 3 0 0,-3 3 128 0,0 3 32 16,-2 2 0-16,-5 3 0 0,8 3-192 0,-2 5-16 16,-3 4-16-16,1 2 0 0,0 3-160 0,0 0 160 15,-1 4-160-15,2 2 160 0,-1 2-160 0,0 2 0 16,0-1 0-16,-1 3 0 0,0-1 0 0,1 2 0 16,-2 0 128-16,2 0-128 0,1-3 0 0,0 1 0 0,-2-3 0 0,2 0-176 31,-1-4-1264-31,2-2-256 0,-2-4-48 0,1-2-10864 15,-2-2-2160-15</inkml:trace>
  <inkml:trace contextRef="#ctx0" brushRef="#br0" timeOffset="72098.17">22403 8884 35935 0,'-7'-5'3200'0,"0"2"-2560"0,2 0-512 0,2-1-128 16,3 4 768-16,0 0 128 0,0 0 16 0,5-3 16 0,5 1-736 0,2 0-192 15,3-1 0-15,4 2 0 0,4 0 0 0,3 1-192 16,0-1 0-16,3-1 16 15,1 0-2528-15,2 0-512 0</inkml:trace>
  <inkml:trace contextRef="#ctx0" brushRef="#br0" timeOffset="72586.86">21162 9580 8287 0,'-15'0'736'0,"8"0"-592"0,-4-1-144 0,-1 0 0 0,0-1 3904 0,1 1 768 15,0 1 128-15,3-2 48 0,0 0-2352 0,8 2-480 16,0 0-96-16,0 0 0 0,0 0-688 0,11-2-128 16,6 0-16-16,5 0-16 0,4-1-704 0,6-1-144 15,6-3-32-15,9 0 0 0,8-3-64 0,7 1-128 16,8-1 176-16,2-1-176 0,3-1 128 0,8 0-128 15,6 1 0-15,2 0 0 0,1 0 0 0,6-1 0 16,6 0 0-16,1 0 0 0,1-2 0 0,3 0 0 16,3 0 0-16,-1-2 0 0,-2 0-304 0,-2 2-64 15,-6 0-16-15,-7 2 0 16,-6 0-64-16,-11 2 0 0,-11 3-16 0,-11 0 0 16,-8 1-96-16,-11 2-16 0,-7 0 0 0,-7 0 0 15,-8 0-512-15,-5 0-96 0,-9 4-32 0,0 0-7632 16,-10-3-1536-16</inkml:trace>
  <inkml:trace contextRef="#ctx0" brushRef="#br0" timeOffset="72966.98">21552 9786 33167 0,'-17'0'2944'0,"-2"0"-2352"15,-1 0-464-15,1 0-128 0,2 0 400 0,4 0 64 16,2 1 16-16,4 0 0 0,3 0 304 0,4-1 64 16,0 0 16-16,12 3 0 0,4 0-480 0,10-2-112 15,8 0-16-15,4-3 0 0,4-3-32 0,7-1-16 16,8-3 0-16,7-1 0 16,9-1 0-16,4-1 0 0,2-1 0 0,6-2 0 15,6 0-80-15,4-2 0 0,2 0-128 0,4-2 192 0,2 0-192 0,4 0 0 0,2-2 0 0,0 1 0 16,-1 1 128-16,-5 4-128 0,-6 3 0 0,-7 2 144 15,-10 1-144-15,-7 2 0 0,-8 2 0 0,-10 0 0 16,-7 3 128-16,-6-1-128 16,-7 1 0-16,-6 0 128 0,-6 0 0 0,-6 1 0 15,-3 0 0-15,-8 0 0 0,-6 1 64 0,0 0 16 0,0 0 0 0,0 0 0 16,-6-1-208-16,-5 0 144 0,-1 1-144 0,-1 0 128 16,0 0-128-16,0 2-192 0,0 0 32 0,1 2 16 31,-1-1-1328-31,0-1-272 0,2-2-48 0,0 1-15168 0</inkml:trace>
  <inkml:trace contextRef="#ctx0" brushRef="#br0" timeOffset="83418.44">14970 442 2751 0,'0'0'256'0,"-10"-4"-256"0,1-2 0 0,0 3 0 16,0-2 1248-16,2-1 208 0,-1-1 32 0,0 1 16 15,2-1-144-15,-1 2-16 0,-1-2-16 0,2 2 0 16,6 5-128-16,-8-9-32 0,2 1 0 0,-2 2 0 16,0 0-192-16,2 2-32 0,0-4-16 0,1 0 0 0,-2 1-352 0,7 7-64 15,-8-4 0-15,8 4-16 0,-9-2-288 0,9 2-48 16,-7-2-16-16,7 2 0 0,-10 0-144 0,10 0 0 16,-7 8 0-16,2-2 128 0,-1 0-128 0,3 1 0 15,0 3 0-15,0 0-176 0,-1 0 176 0,2 3-192 16,0-1 192-16,-2 2-192 0,0 0 192 0,0 2 0 15,-1 3 0-15,0 3 0 0,-4 1 0 0,6-6 0 16,-2 4 0-16,1 4 128 0,-2 3-128 0,2 4-128 16,-4 2 128-16,2 3-192 0,-1 0 192 0,-5 34 0 15,1-11 0-15,3-3 0 0,2 0 160 0,-1-2-32 16,1 0-128-16,2-1 192 0,-1 0-192 0,0 1 0 0,0-2 128 0,0 3-128 16,2 4 0-16,0 1 0 0,0 0 0 0,-1-1 0 15,2 2 0-15,-1 0 0 0,-2 6 0 0,2-4 0 16,0 0 0-16,-1 1 0 0,1 1 128 0,0 2-128 15,-1 2 0-15,1 0 0 0,0-1 0 0,1 3 0 16,0-4 0-16,0-2 0 0,1 0 0 0,0-1 0 16,0 0 128-16,0-1 0 0,0-3-128 0,1 2 192 15,0 1-64-15,0-2-128 0,0 0 176 0,0 1-176 16,0-1 208-16,1 1-64 0,0 0-16 0,0 3 0 16,0 0-128-16,0 2 0 0,1 0 144 0,1 0-144 15,-1 2 0-15,1-2 128 0,0 0-128 0,1 0 0 16,-1 1 0-16,0-1 128 0,1-1-128 0,0-1 0 0,0 0 144 0,1 0-144 15,-2 0 192-15,2 1-192 0,-2-1 272 0,1 0-48 16,0 0-16-16,-1-1 0 16,1-2-48-16,1-2-16 0,0 2 0 0,2-2 0 0,-4-1 16 0,4 0 0 15,0 2 0-15,2 0 0 0,0-4-160 0,0 1 128 16,1 2-128-16,1-1 128 0,0 1-128 0,0 0 160 16,0-1-160-16,0-3 160 15,-3-1-32-15,3-1-128 0,-2 1 192 0,1 0-64 0,0 0 48 0,-1-1 0 16,-3 0 0-16,1 0 0 0,0-3 0 0,-1-1 0 15,1-1 0-15,-2 2 0 0,0-3-176 0,-1 1 192 16,1-1-192-16,-1 1 192 0,0-3-64 0,2 1-128 0,-2-2 192 0,1 0-64 16,-3-3 32-16,2 1 0 0,1 0 0 0,-1 0 0 15,0-1-16-15,1 2 0 0,-1 0 0 0,1 0 0 16,-1 0 16-16,2 1 0 0,-1-1 0 0,2 1 0 16,-1-4-160-16,0 5 128 0,-3 0-128 0,3 1 128 15,0 0 768-15,1-1 128 16,-1 0 48-16,1 3 0 15,0-1-1680-15,0 2-336 0,0-1-64 0,1 2-16 0,-2-1 1648 0,3-1 320 0,-1 0 64 0,0-1 16 32,1 0-1536-32,0-3-320 0,-2-1-48 0,0 0-16 0,1-1 768 0,0 0 128 0,-1-1 0 0,-1 0 0 15,-2-3 256-15,3-1-48 0,1 1 0 0,-2-1 0 0,2 0 48 0,0-1 0 16,-3 0 0-16,4-1 0 0,1 2 0 0,1-2 0 16,-1-3 0-16,2 0 0 0,-2-2-64 0,3-1-16 15,1-2 0-15,1 0 0 0,-2-1-48 0,-1-3 0 16,-1-3 0-16,0 0 0 0,0-1-128 0,0-2 128 15,-1-3-128-15,0-2 128 0,-2-1-128 0,2-2 0 16,-1 1 0-16,0-2 0 16,0-3-416-16,-2 0-112 0,-7-7-32 0,10 6 0 31,-10-6-1968-31,14 4-400 0,-3-2-80 0,0-1-9200 0</inkml:trace>
  <inkml:trace contextRef="#ctx0" brushRef="#br0" timeOffset="84416.24">15300 9492 16927 0,'0'0'752'0,"-8"-6"144"0,0-1-704 0,3-1-192 0,5 8 0 0,-7-9 0 0,2 1 368 0,1 0 32 15,4 8 16-15,-4-9 0 0,2 1 80 0,2 8 16 16,1-9 0-16,-1 9 0 0,5-7-368 0,1 1-144 16,-1 1 128-16,4 0-128 0,1 1 0 0,2 1 0 15,0-1 0-15,4 1 0 16,0 0 0-16,3-1 0 0,0 1 0 0,2 1 0 0,2 0 0 0,0 1 128 16,1 0-128-16,2 1 0 15,2 0 144-15,0 0-144 0,3 0 160 0,0 1-160 16,0-2 272-16,-1-2-32 0,-1 1-16 0,1-1 0 15,0-2 64-15,2 3 16 0,1 1 0 0,3 1 0 16,1-1 112-16,5 2 32 0,4 1 0 0,3-1 0 16,1-2-80-16,2 1-16 0,-3-2 0 0,4 1 0 15,2 0-160-15,6 1-48 0,3 3 0 0,2-2 0 16,1-2-144-16,0 2 192 0,0-1-192 0,2 1 192 0,3 1-192 16,2-1 0-16,5-1 0 0,-2 0 128 0,-2-1-128 0,5 2 0 15,2 3 0-15,1 0 0 0,-3-4 0 0,1 0 0 16,1 2 0-16,2 1 0 0,4 1 0 0,-2-2 0 15,-7 1 0-15,2-1 0 0,0 1 0 0,5 2 0 16,3 0 0-16,-3 1 0 0,-5-3 128 0,4 0-128 16,3 3 128-16,1-3-128 0,1-1 192 0,-1 1-32 15,2 2-16-15,4-1 0 0,2 0-144 0,-2-1 160 16,-3 0-160-16,4 0 160 0,4 1-160 0,-1-1 0 16,-3-1 0-16,0 1 0 0,2-1 0 0,-1-1 0 15,2 0 0-15,-2-1 128 0,0 0-128 0,1 0 128 0,5 0-128 0,-5-1 128 16,-6 0-128-16,4 0 0 0,3 0 144 0,-2-2-144 15,-3 0 0-15,1 0 128 0,1 0-128 0,1 1 0 16,-1 0 160-16,-2-1-32 0,-3-2-128 0,4 3 192 16,4 0 160-16,-4 0 32 0,-2-3 0 0,0 3 0 15,4 1-64-15,-2 0-16 0,-3-1 0 0,-1 1 0 16,-1 0 672-16,1 2 144 0,3 1 32 0,-3-1 0 16,-10-1-960-16,0 2-192 0,1 0 0 0,1 1 0 31,1-1-832-31,-5-1-128 0,-4-1-16 0,-1 0-16 0,-1 0 800 0,1 1 192 0,1 1 0 0,-5-1 0 0,-7-2 0 0,-1 1 0 15,-3 0 0-15,-1 1 0 0,1 0 0 0,-1 0 128 16,-1-1-128-16,-3 0 160 0,-6 0 160 0,0 0 16 16,-1 0 16-16,-1 2 0 0,0-1-32 0,1 0-16 15,-1 0 0-15,-3-1 0 0,0 0-96 0,-4 0-16 16,-2-1 0-16,-3-1 0 0,-1-1-64 0,-1 1 0 16,-1 1-128-16,-1-1 192 0,-2-1-64 0,-2-1-128 15,-2 1 176-15,0 0-176 0,-3-1 336 0,-2 1-32 16,0 0-16-16,-4-1 0 0,-2 2-64 0,-2-2-16 15,-1-1 0-15,-1 1 0 0,-1 1-64 0,-8 3-16 16,0 0 0-16,5-6 0 0,-5 6-128 0,0 0-176 0,2-7 48 0,-2 7 0 31,0 0-336-31,0 0-64 0,-4-8-16 0,4 8 0 16,0 0-1856-16,-13-1-368 0,-1 2-80 0,-3 2-10160 0</inkml:trace>
  <inkml:trace contextRef="#ctx0" brushRef="#br0" timeOffset="84571.91">24898 9423 38463 0,'-5'-11'1712'0,"5"11"336"0,-6-8-1632 0,2 2-416 0,4 6 0 0,0 0 0 15,-3-5-256-15,3 5-144 0,0 0-32 0,0 0 0 16,-1 9-2784-16,1 1-560 0</inkml:trace>
</inkml:ink>
</file>

<file path=ppt/ink/ink2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2:52:07.31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4362 13924 2751 0,'0'0'256'0,"0"0"-256"0,0 0 0 0,0 0 0 0,0 0 1536 0,0 0 256 16,0 0 48-16,0 0 16 0,0 0-832 0,0 0-144 15,0 0-48-15,0 0 0 0,0 0 64 0,0 0 16 0,-5-4 0 0,5 4 0 16,-3-7 0-16,3 7 0 0,0 0 0 0,-2-9 0 16,1 1-48-16,1 8-16 0,0 0 0 0,4-7 0 15,-2-1-208-15,-2 8-32 16,0 0-16-16,5-8 0 0,-5 8-160 0,5-6-48 0,-5 6 0 0,0 0 0 15,0 0-128-15,0 0-48 0,0 0 0 0,7 4 0 16,-7-4-80-16,5 11-128 0,-2 3 176 0,0 1-176 31,0-2 192-31,-3 2-64 0,-3 1 0 0,1 0-128 0,-1 0 176 0,0-2-176 0,-2-2 160 0,1 0-160 16,-2-1 192-16,2 0-64 0,-2-1-128 0,-1-1 192 16,-3-3 32-16,1 0 0 15,0-3 0-15,0-1 0 0,0 0 64 0,0-1 16 16,0-1 0-16,1-3 0 0,2 0 64 0,0-1 16 15,2-2 0-15,0 0 0 0,-1-2 0 0,2-1 16 16,0-1 0-16,3-1 0 0,2 0-48 0,0-1-16 16,1-2 0-16,1 0 0 0,2-1-64 0,1 2-16 15,-1 1 0-15,2 1 0 0,0 0-256 0,0 2 0 16,0 1 128-16,1 4-128 0,0 1 0 0,-9 3 0 16,8-1 0-16,-8 1 0 0,0 0 0 0,10 5 0 15,-3 2 0-15,-2 2-144 0,1-1 144 0,-2 2 0 0,0 1 0 0,-1 1 0 16,-1 2 0-16,0-1 144 0,1 0-144 0,-2 1 0 15,-1 1 128-15,-1 0-128 0,-2 0 0 0,2 1 0 16,-1-3 0-16,0-1 0 0,0 0 0 0,-1-2 0 16,0 0 0-16,-1-3 128 0,-1-2-128 0,5-5 160 15,-8 4-160-15,0-1 192 0,0-4-192 0,2-2 192 16,-3 0-48-16,2-1 0 0,1-4 0 0,0-1 0 0,2-1-16 0,-1-2 0 16,2-1 0-16,1-1 0 0,1-3 96 0,2 2 16 15,1-1 0-15,1 0 0 0,2-2-80 0,-1 2-16 16,2 0 0-16,0 2 0 0,2 0-144 0,0 2 0 15,-4 2 144-15,3 2-144 0,-2 3 0 0,-5 5 0 32,9-5 0-32,-3 2 0 0,-6 3 0 0,9-1 0 0,-9 1-144 0,10 3 144 0,-10-3 0 0,10 8-176 15,-1 3 176-15,-3 0-128 0,-1 0 128 0,-1 1 0 16,0 1 0-16,-2 1 0 0,0 2 0 0,-2-1 0 16,-1 1 0-16,0-1-128 0,0 0 128 0,-2 1 0 15,0-2 0-15,-1-1 0 0,-2-1 0 0,1-1 0 16,-2-2 0-16,1 0 0 0,-1-1 0 0,0-3 128 15,7-5-128-15,-8 3 176 0,0 0-176 0,0-2 192 16,-1-2-192-16,9 1 192 0,-8-5-192 0,-1 0 192 16,1-2-192-16,3-2 192 0,-1-3-192 0,2 0 192 15,0 0-192-15,3-1 192 0,-1-1-192 0,2 0 192 16,2 0-192-16,-2 4 192 0,4-1-64 0,0 0-128 16,1-1 192-16,2 2-64 0,0 0-128 0,0 1 0 15,1 1 0-15,0 0 0 0,1 1 0 0,-1 2 0 0,2 0 0 16,0 2 0-16,-1 2 0 0,1 1-176 0,-1 1 176 0,1 2-128 15,-1 2 128-15,-1-2-128 0,0 3 128 0,2 4-128 16,-5-1 128-16,0 2-160 0,-1 3 160 0,-1-1-160 0,0-1 32 0,-1 1 0 16,-2 0 0-16,-2 3 0 0,-3-1 128 0,0-1-160 15,-3 1 160-15,0-2-160 0,1-2 160 0,-2-1 0 16,0-1 0-16,2-4 0 0,0 0 0 0,-1 0 128 16,1-3-128-16,0 0 176 0,-1-2-176 0,0-1 192 15,1-1-192-15,-1-1 192 0,-1-3-192 16,1 1 128-16,2-4-128 0,0-1 128 0,2-1-128 0,2-1 192 15,2-1-192-15,1 0 192 0,1-1-64 0,1 1-128 16,3 0 192-16,0 1-64 0,1-1-128 0,1 3 0 16,-1 1 0-16,1 1 128 0,0 3-128 0,-1 2 0 15,1 0 0-15,0 3 0 0,-2 3 0 0,0 1 0 0,-1 1 0 16,0 3 0-16,-1 0-320 0,1 3 48 16,-2 0 16-16,-1 6-11280 15,-1 1-2256-15</inkml:trace>
  <inkml:trace contextRef="#ctx0" brushRef="#br0" timeOffset="1212.88">4017 14508 11055 0,'0'0'976'0,"0"0"-784"15,0-5-192-15,0-1 0 0,0 2 1232 0,0 4 208 16,0-6 32-16,0 1 16 0,0-1 64 0,0 6 16 16,0 0 0-16,0 0 0 0,0 0-480 0,0-5-112 15,0 5-16-15,0 0 0 0,0 0-288 0,0 0-64 16,0 0-16-16,0 0 0 0,0 0-304 0,-2 10-64 15,0 2-16-15,-1 2 0 0,1 2-208 0,1 3 176 0,0 1-176 16,0 2 160-16,1 2-16 0,0 0 0 0,0 1 0 0,0 0 0 16,1 1-144-16,0 0 0 15,1-2 144-15,2-1-144 0,0-2 0 0,1-1 128 16,1-3-128-16,2 0 0 0,0-3 192 0,2-2-48 0,1-2 0 0,1-2 0 16,2-2 208-16,-1-1 32 0,2-3 16 0,-2-2 0 15,2-2 112-15,0-2 0 0,2-3 16 0,-1-3 0 16,2-5 16-16,-3-1 0 0,-1-4 0 0,1-1 0 15,-1-1-160-15,-1-1-16 0,-2-1-16 0,-1-2 0 16,-1-1-160-16,-2 1-16 0,-3 0-16 0,-1 2 0 16,-1 2 32-16,0 2 0 0,-1 4 0 0,-1 3 0 15,-1 1 256-15,-1 2 48 0,0 2 16 0,0 3 0 16,2 5-96-16,0 0-16 0,0 0 0 0,0 0 0 16,0 0-272-16,-3 5-128 0,1 3 0 0,-2 2 128 15,1 2-128-15,1 2 0 0,0 3 0 0,0 0 0 0,1 2 0 16,1 1 0-16,0-1 0 0,1 1 0 0,-1 0 0 0,2-1 0 15,-2-1 0-15,1 1 0 0,1 0 0 0,0-2 0 16,1 0 0-16,1-2 0 0,-1 1 0 0,1-3 0 16,1-1 0-16,-1-1 0 15,2-1-1344-15,-1-2-288 0,2-2-64 0,-1-1-14944 0</inkml:trace>
  <inkml:trace contextRef="#ctx0" brushRef="#br0" timeOffset="1449.11">4590 14911 35007 0,'0'0'3120'0,"0"0"-2496"16,0 0-496-16,0 0-128 0,0 0 192 0,0 0 0 16,0 0 16-16,-1 6 0 0,0 1 176 0,1 2 16 15,0 1 16-15,0 2 0 0,0 0-208 0,0 2-32 0,0 0-16 0,1 2 0 0,0-2-160 0,-1 1 0 16,0 0 144-16,0 7-144 15,1-5 0-15,-1-6 144 0,0 0-144 0,0 5 0 0,0-4-176 0,0-1-144 16,0-1-16-16,0-10-16 31,0 0-2336-31,0 0-448 0,0 0-112 0</inkml:trace>
  <inkml:trace contextRef="#ctx0" brushRef="#br0" timeOffset="1858.42">4563 14974 33455 0,'-8'-12'1472'0,"6"6"320"0,2-2-1424 0,0 3-368 16,0-1 0-16,0-1 0 0,2 1 688 0,1-1 64 16,2 1 16-16,3-1 0 0,2-1-32 0,-1 4 0 15,1 0 0-15,1-1 0 0,1 2-320 0,6 0-64 16,-3 1-16-16,-5 2 0 0,1 2-336 0,-1 0 144 16,-1 2-144-16,-2 1 0 0,0 1 128 0,-2 1-128 15,0 0 0-15,-2 2 0 0,-3 1 0 0,-2 2 0 16,-1 1 0-16,-2 3 0 0,0 0 0 0,-2 1-144 15,1-3 144-15,-1 0 0 0,0 0 0 0,1-3 0 0,-1-1 0 0,2-2 0 16,0-1 0-16,3 0 0 0,2-7 0 0,0 0 0 16,0 0 0-16,4 4 0 0,4-1 0 0,2 1 0 15,0-2 0-15,-2 0-128 0,2-2 128 0,2 0 0 0,-1 0 0 0,6 0 0 16,0 2 0-16,-1 0-128 0,-3-1 128 0,0 3 0 16,-2-1 0-16,-6 0-128 15,2 2 128-15,-1 2 0 0,-6-7 0 0,4 8 0 0,-4-8 208 0,-2 7-16 16,0-1-16-16,-4 3 0 0,-3-2 320 0,-3-2 64 15,-5 1 16-15,4-2 0 0,-2-1-128 0,-10 3 0 32,1-3-16-32,-1 2 0 0,-1-2-240 0,2-1-64 0,2 0 0 0,3-1 0 0,0-1-128 0,2-1 0 15,2 1 0-15,1-1 0 32,2-1-1664-32,3-1-304 0,1-1-64 0,5-1-15696 0</inkml:trace>
  <inkml:trace contextRef="#ctx0" brushRef="#br0" timeOffset="2833">4472 14033 911 0,'0'0'0'0,"0"0"0"0,0 0 0 0,0 0 0 0,0 0 1920 0,0 0 320 16,0 0 48-16,0 0 16 16,-5 1-1088-16,5-1-192 0,0 0-64 0,0 0 0 0,-6 0 416 0,6 0 80 15,-5-1 16-15,5 1 0 0,0 0 32 0,-6 0 16 16,6 0 0-16,0 0 0 0,-5-1-176 0,5 1-16 15,0 0-16-15,0 0 0 0,0 0-384 0,-6 1-80 16,6-1-16-16,-5 2 0 0,5-2-240 0,-5 3-48 16,5-3-16-16,0 0 0 0,0 0-208 0,-1 6-64 31,1-6 0-31,4 4 0 0,1 1-64 0,2-2 0 16,3-1-16-16,2 0 0 0,2-2 0 0,6-1 0 15,3 0 0-15,7-1 0 0,3-1 80 0,6 0 0 0,6-2 16 0,3-1 0 16,1 0-80-16,5-1-32 0,3 1 0 15,5-1 0-15,3 0-32 0,1 2 0 0,1-2 0 0,0 2 0 16,-1-1-128-16,1 3 0 0,1 1-160 0,2 1 160 16,-3-1 0-16,-4 0 0 0,-1 1 0 0,-3 1 0 15,-2 1 0-15,-4 1 0 0,-2 0 0 16,-4 0 0-16,-3 0 0 0,-4 0 0 0,-5 1 0 0,-3 0 0 0,-7-1 0 0,-3 0 0 16,-4 0 0-16,-4 1 0 0,-3-2 192 0,-2 0 0 15,-3 0-16-15,-6-1 0 0,0 0 272 0,0 0 64 16,0 0 16-16,0 0 0 0,0 0-80 0,0 0-32 15,0 0 0-15,-7 2 0 0,-1 0-288 0,1 1-128 16,0-1 128-16,0 0-128 0,2 0 0 0,5-2-256 16,-5 2 48-16,5-2 0 15,-4 4-1744-15,4-4-352 0,0 0-64 0,0 0-13312 16</inkml:trace>
  <inkml:trace contextRef="#ctx0" brushRef="#br0" timeOffset="3921.96">6087 14035 19343 0,'-8'-12'848'0,"6"8"192"0,0-2-832 0,1 1-208 16,-3-3 0-16,2 2 0 0,1 1 1792 0,0 0 304 16,0 1 64-16,1 4 16 0,0 0-928 0,0 0-176 15,0 0-48-15,0 0 0 0,0 0-656 0,1 10-144 16,1 1-32-16,2 1 0 0,-1 2-48 0,0 1-16 16,0 0 0-16,0 2 0 0,0-1-128 0,0 1 160 0,1-2-160 0,-1 0 160 15,1-1-32-15,1-2 0 0,-1 0 0 0,1-2 0 16,-1-3 208-16,2-1 48 15,-6-6 0-15,5 3 0 0,2-2 160 0,-1-2 32 16,1-3 16-16,-1-3 0 0,1-3-16 0,0-4 0 0,0-4 0 0,1-3 0 16,1-2-112-16,0-3-16 0,-1-3-16 0,1 0 0 15,0-2-224-15,1 3-32 0,-1 2-16 0,-2 3 0 0,1 3-160 0,-1 5 0 16,-2 1 0-16,0 6 0 0,-2 1 0 0,-3 7 0 16,0 0 0-16,7 6 0 0,-2 2 0 0,1 6 0 15,-1 2 144-15,-1 3-144 0,1 1 0 0,-1 3 0 16,1 1 0-16,0 1 0 0,1 3 0 0,0-1 0 15,1-2 0-15,1 1 0 0,-1-2 0 0,1-2 0 16,-1-1 0-16,0-2 0 0,1-4 0 0,1-3 0 16,0-1 0-16,-1-4 0 0,0-3 0 0,1-2 144 15,1-2-16-15,1-3-128 0,0-4 352 0,1-4-32 16,1-4-16-16,0-4 0 0,0-3 32 0,2-4 16 16,-1-4 0-16,0-2 0 0,1-1-208 0,-3-1-144 15,-1 3 192-15,-1 4-192 0,-3 2 128 0,1 4-128 16,-1 4 0-16,-2 4 0 0,0 2 0 0,-2 3 0 15,-2 4 0-15,-1 4-144 0,0 0 144 0,0 0 0 16,5 6-144-16,1 4 144 0,-2 2 0 0,0 3-144 16,-2 0 144-16,1 2 0 0,0 1-128 0,2 2 128 0,-2 1 0 0,2 1 0 15,0 1 0-15,2 0-128 0,-1 0 128 0,1-2 0 16,-1-1 0-16,2-2 0 0,1-2 0 0,0-2 0 16,0-1 0-16,0-4 0 0,1 0 0 0,0-3 0 15,0-3 0-15,1-2 0 0,0-2 0 0,0-3 144 16,1-3-144-16,0-2 0 15,-1-2 0-15,1-4 0 0,1-4 0 0,-1-2 0 0,-1-2 0 0,0-1 0 16,-1-1 0-16,-2-2 0 0,1 1 0 0,0 1 0 0,-1-1 0 0,-1 5 0 16,0 3 0-16,-2 2 0 0,1 3 0 0,-2 2 0 15,0 2 0-15,-1 4 0 0,-3 5 0 0,0 0 0 16,5 0 0-16,-5 0 128 0,6 4-128 0,-1 3 0 16,0 2 0-1,-2 2 0-15,0 1 0 0,1 2 0 0,0 1 0 0,-1 2 0 0,1-1 0 0,0 1 0 16,1-2 0-16,-1 1 0 0,0-2 0 0,1-1 0 15,-1-2 0-15,2-1 0 0,-1-3 0 0,0-3 0 16,-5-4 0-16,6 1 0 0,1-2 0 0,-1-2 192 16,0-4-192-16,0-2 192 0,2-2-192 0,0-3 192 15,-2-4-192-15,2 2 192 0,0 1-192 0,-2 1 0 0,1 3 0 0,0 3 128 32,-3 0-128-32,-1 3 0 0,-3 5 0 0,0 0 0 0,0 0 0 0,0 0 0 0,0 0-176 0,3 8 176 15,-1 2-160-15,0 2 160 0,0 1-192 0,0 1 192 31,-1-2-1264-31,3 0-144 0,0-1-16 0,3-1-16 16,-1-2-1760-16,4-1-368 0</inkml:trace>
  <inkml:trace contextRef="#ctx0" brushRef="#br0" timeOffset="4565.99">7144 14066 1839 0,'0'0'160'0,"0"0"-160"0,0 0 0 0,-2-3 0 16,2 3 4448-16,-3-4 864 0,3 4 160 0,-4-4 32 16,4 4-3008-16,0 0-592 0,0 0-128 0,-2-3-32 15,2 3-656-15,0 0-128 0,-2-5-16 0,2 5-16 16,0 0-288-16,0 0-64 0,0 0-16 0,0 0 0 15,0 0-304-15,6-3-48 0,0 1-16 0,2 1 0 16,1-1-48-16,2 1-16 0,1 0 0 0,3 1 0 16,1 0 48-16,3 0 0 0,3-1 0 0,4-1 0 15,1 1 80-15,6 0 0 0,5-1 16 0,1-1 0 0,4 1-112 16,2-1-32 0,4-2 0-16,3 1 0 0,4 0 0 0,5-1-128 0,2 1 192 0,0-2-64 0,1 0-128 0,2 0 0 15,0 1 144-15,2-1-144 0,2 2 0 0,-2-1 128 16,-3 1-128-16,0 0 0 0,-1-2 0 0,-1 3 0 15,1 0 0-15,-2 0 128 0,-4 0-128 0,-4 1 0 16,-5 0 0-16,-3 1 0 0,-6 1 0 0,-3-2 0 16,-4 1 0-16,-5 0 128 0,-3 0-128 15,-3 0 176-15,-4-1-176 0,-4-1 192 0,-2 0 304 0,-3 2 64 0,-2-1 16 0,-7 2 0 16,0 0 64-16,0 0 0 16,0 0 16-16,0 0 0 0,0 0-208 0,0 0-32 0,-2-4-16 0,2 4 0 15,-4-5-400-15,4 5 0 16,0 0 0-16,0 0 0 0,-6-3 0 0,0 1 0 15,6 2 0-15,-5-2 0 16,5 2-544-16,-5-3-32 0,5 3-16 0,0 0 0 16,-3-2-2416-16,3 2-464 0</inkml:trace>
  <inkml:trace contextRef="#ctx0" brushRef="#br0" timeOffset="6552.84">9068 13943 8511 0,'0'0'384'0,"0"0"64"0,0 0-448 0,0 0 0 0,0 0 0 0,0 0 0 0,0 0 320 0,0 0-16 15,0 0-16-15,0 0 0 0,0 0-160 0,0 0-128 16,0 0 144-16,0 0-144 15,0 0 240-15,0 0-48 0,0 0-16 0,0 0 0 0,0 0 96 0,0 0 32 16,0 0 0-16,0 0 0 0,0 0-48 0,0 0-16 16,0 0 0-16,0 0 0 0,0 0 80 0,0 0 0 15,0 0 16-15,0 0 0 0,0 0 320 0,0 0 64 16,0 0 16-16,0 0 0 0,0 0-48 0,0 0-16 16,0 0 0-16,0 0 0 0,0 0-80 0,0 0-16 15,0 0 0-15,7-3 0 0,-2 1 32 0,1 0 0 16,-1 0 0-16,2 0 0 0,-1-1-176 0,1 2-48 15,-1 1 0-15,-1 0 0 0,-5 0 208 0,7 1 48 16,-1 2 0-16,0-1 0 0,-2 1-256 0,-4-3-32 0,5 7-16 0,-2-2 0 16,0 2-32-16,-2-1-16 0,-1 1 0 0,-1 0 0 15,-1-1-80-15,1 1-16 16,-4-2 0-16,1 1 0 0,-1-1 0 0,-1 0 0 16,-1-1 0-16,1-1 0 0,-2 1 48 0,0-1 0 0,1-1 0 0,-1-1 0 15,0 0 32-15,1-1 16 0,-2-1 0 0,0 0 0 16,2-1 160-16,0 0 48 15,0-1 0-15,2-1 0 0,-1-1 16 0,2-2 16 0,-1-2 0 0,3-1 0 0,-1-1 80 16,2 0 16-16,2 0 0 0,2-1 0 0,-2-1-192 0,4-1-48 16,-2 0 0-16,2-1 0 15,3 2-224-15,1 1-160 0,0 1 192 0,1 1-192 0,1 0 0 0,1 2 0 16,0 1 0-16,0 1 0 0,0 2 0 0,1 1 0 16,-1 0 0-16,0 3 0 0,1 0 0 0,-1 3 0 15,-2 1 0-15,-1 0 0 0,0 2 0 0,0 2 0 16,-2-1 0-16,-1 2 0 0,0 1 0 0,-1 2 0 15,-4 2 0-15,0 2 0 0,-2-1 0 0,0 1 0 16,1 0 0 0,-3 1 0-16,-1-2 0 0,-1-2 0 0,0-1 0 0,-1-1 0 0,-2-1 0 0,2-1 0 15,-3-1 128-15,0-1-128 0,3 0 0 0,-4-3 160 16,1 0-160-16,0-2 128 0,1-2-128 0,1-1 192 16,-1-1-192-16,1-2 192 0,1 0-192 0,-1-2 192 15,1 0-192-15,0-3 192 0,2-3-192 0,0-1 192 0,1-3-192 0,2 1 192 16,1-2 0-16,2 0 16 15,2-3 0-15,0 2 0 0,3 1-64 0,0 1-16 16,1 2 0-16,2 1 0 0,0 1-128 0,1 2 0 0,1 1 0 0,2 4 0 16,-2 0 0-16,3 2-176 0,-2 1 176 0,0 2-128 0,1 1 128 0,-3 2-160 31,1 3 160-31,-1 1-160 0,-1 2 160 0,-1 1 0 0,-1 2 0 0,-1 2 0 0,0 3 0 0,-3 0 0 16,-2 3 0-16,-2 2 0 15,-3 1 0-15,1 2-160 16,-3 0 160-16,-2 0 0 0,-1-1-192 0,1-2 64 15,-2-2 128-15,-1-2-208 0,-1-3 208 0,0-1 0 16,1-4 0-16,-1-1 0 0,0-2 0 0,0-3 0 16,1-2 0-16,0-1 160 0,0-2-32 0,0-1 0 15,1-2 0-15,-1-2 0 0,1-1 0 0,1-3 0 16,-1-2 0-16,3-3 0 0,-1 0 0 0,3-2-128 16,2-1 192-16,2-2-64 0,1-1 0 0,2 0 0 15,1 1 0-15,2 2 0 0,0-1-128 0,2 2 0 0,-1 2 0 0,2 2 0 16,-1 2 0-16,1 2 0 15,0 3 0-15,0 2 0 0,0 2 0 0,-1 2 0 16,1 1-224-16,0 2 80 0,-1 3 144 0,-2 1-128 0,0 2 128 0,-1 2-128 16,0 1 128-16,-1 3 0 0,-1-1 0 15,0 0 0-15,-3 1 0 0,-2-2 0 0,0-1 0 0,-2-1 128 16,-2-1-128-16,1-1 0 0,-4-1 0 0,-1-1 0 16,0-3 160-16,0 0-32 0,2-2-128 0,-1-2 192 15,-1-2-64-15,1-2-128 0,1 0 176 0,2-2-176 16,1 0 0-16,1-2-192 0,2 0 0 0,2 0 0 31,0-2-2000-31,4 0-400 0,3-1-80 0,4 1-13648 0</inkml:trace>
  <inkml:trace contextRef="#ctx0" brushRef="#br0" timeOffset="7213.85">9181 14654 5519 0,'4'-13'240'0,"-3"7"64"0,0-2-304 0,0-2 0 0,1-2 0 0,0 0 0 0,2 1 3840 0,-2 0 720 15,0 0 144-15,0 1 32 16,1 2-2000-16,-1 2-400 0,-1 0-80 0,-1 6-16 0,0 0-752 0,0 0-144 15,0 0-48-15,0 0 0 0,0 0-816 0,-3 10-160 16,-1 2-48-16,1 2 0 0,-1 2-144 0,-1 1-128 16,1 3 192-16,0 1-192 0,1 1 176 0,1 0-176 15,0-1 160-15,1 1-160 0,1 1 0 0,1-1 0 16,3-2 0-16,-1 0 0 0,3-2 0 0,1 0 128 16,0-4-128-16,1-2 0 0,1-2 144 0,0-3-16 15,0-2 0-15,4-1 0 0,-2-3 192 0,0-2 48 16,0-3 0-16,1-2 0 0,0-4 48 0,0-2 16 15,-1-4 0-15,0-1 0 0,0-4-208 0,0-2-32 16,1 0-16-16,-2-3 0 0,0-1-48 0,-1 0-128 0,-2 2 192 0,1 1-64 16,-1 1-128-16,-2 3 0 15,-1 2 144-15,0 4-144 0,-2 2 432 0,-1 2 16 0,0 2 0 16,0 3 0-16,-1 5-48 0,0 0 0 0,0 0 0 0,0 0 0 16,-4 7-256-16,-1 2-144 0,2 5 160 0,-1 1-160 15,-1 2 0-15,2 1 0 0,0 3 0 0,-1 2 0 16,2 1 0-16,0 2 0 0,1 0 0 0,1 1 0 15,0-1 0-15,3 0 0 0,-2 0 0 0,3-2 0 16,-1-2-160-16,1-1 32 0,4 0 0 0,2 5 0 31,-1-5-576-31,1-3-128 0,2-3 0 0,1-2-16 0,2-3-2832 16,2-2-560-16</inkml:trace>
  <inkml:trace contextRef="#ctx0" brushRef="#br0" timeOffset="7561.83">9821 15024 27871 0,'0'0'1232'0,"0"0"256"0,0-6-1184 0,0 6-304 16,0-5 0-16,0-1 0 0,0 1 1184 0,1-1 176 15,0 1 48-15,1-1 0 0,0 0-608 0,0-1-112 16,-1 0-32-16,3-1 0 0,-2-2-112 0,0 1-32 16,0-1 0-16,2 0 0 0,-3 0-128 0,0 1-48 0,-1-1 0 0,0 2 0 15,-1 1-48-15,0 2-16 16,-3 0 0-16,4 5 0 0,-4-1 176 0,-3 4 16 15,0 0 16-15,-2 3 0 0,-2 3-288 0,-1 2-48 16,-1 2-16-16,-3 4 0 0,2 2-128 0,0 0 0 16,-2 3 0-16,1-1 0 0,2 0 0 0,0-1 128 0,2 1-128 0,3-1 0 15,1-3 0-15,3 1 128 0,1-2-128 0,3 0 0 16,3-3 160-16,2-1-160 0,1-2 192 0,4-1-192 0,2-1 272 0,1-3-48 16,4-2-16-16,2 0 0 0,2-6 16 0,1 0 0 15,1-2 0-15,1-3 0 0,2-3-224 0,-1-1 0 16,-1-1 0-16,8-6 0 15,-3 1-560-15,-4 4 0 0,-4 1 0 0,-2 3 0 32,-4 1-2448-32,-3 1-480 0</inkml:trace>
  <inkml:trace contextRef="#ctx0" brushRef="#br0" timeOffset="8908.54">6294 12964 6447 0,'0'0'272'0,"1"-7"80"0,-1-1-352 0,1 1 0 0,0-2 0 0,0 0 0 0,0-1 2912 0,1-2 512 15,-1 1 96-15,0 0 32 0,0 0-1216 0,1 1-240 16,-2 1-48-16,2 2-16 0,-1 1-560 0,0 1-128 31,1-1 0-31,-2 6-16 0,0 0-368 0,0 0-80 0,0 0-16 0,0 0 0 0,0 0-496 0,2 11-112 16,-1 2 0-16,-1 4-16 0,0 2-64 0,-1 3-16 0,-1 4 0 0,-1 1 0 16,1 2-160-16,1 2 192 0,-2 2-192 0,1 1 192 15,-1 0-192-15,2 0 0 0,0-2 144 0,1-2-144 16,0-3 0-16,1-1 0 0,0-3 0 0,2-4 128 15,-2-2-128-15,1-4 0 0,0-2 128 0,0-2-128 0,-1-2 288 0,-1-7-16 32,0 0 0-32,0 0 0 0,0 0 240 0,0 0 32 0,6-6 16 0,0-1 0 0,1-5 80 0,2-3 32 15,1-4 0-15,1-3 0 0,0-3-384 0,1-1-80 16,2-2-16-16,2-1 0 0,-1 0-192 0,1 0 0 16,1 3 0-16,-2 2 0 0,0 2 0 0,-1 3 0 15,-1 2 0-15,-1 3 0 0,-1 3 0 0,-1 2 0 16,-1 3 0-16,-2 2 0 0,-7 4-128 0,0 0 128 15,0 0 0-15,0 0 0 0,0 0-240 0,0 0 64 16,-2 8 16-16,-1 2 0 0,-5 2-32 0,0 1-16 16,-2-1 0-16,-2 4 0 0,-4 0-32 0,1 1 0 15,-1-2 0-15,2-1 0 0,0 0 80 0,2-2 16 16,0-1 0-16,2-2 0 0,2-2 144 0,1-1 0 16,2-2 0-16,1-1 0 0,4-3 0 0,0 0 0 31,0 0 0-31,0 0 128 0,0 0-128 0,0 0 176 0,0 0-176 0,0 0 192 0,0 0-64 0,4 6 0 15,3-1 0-15,0 2 0 0,0 0-128 0,3 0 128 0,1 2-128 0,1 1 128 16,0 2-128-16,1 0 128 0,0 0-128 0,1 2 128 16,-2-1 48-16,2 0 0 15,-1 1 0-15,-1-1 0 0,0 0-48 0,0-1-128 16,1-1 192-16,-4-1-64 0,0-2-128 0,0 0 128 16,0 0-128-16,-1-2 128 0,-2 0-128 0,1-1 0 0,0-1 0 0,0-1 0 15,0-1-1728 1,-1 0-320-16,2 1-64 0,0-2-14592 0</inkml:trace>
  <inkml:trace contextRef="#ctx0" brushRef="#br0" timeOffset="9523.46">6932 13265 29487 0,'-2'-4'2624'0,"0"-1"-2112"0,-2 0-512 0,2 1 0 0,2 4 1344 0,0 0 176 16,-4-3 16-16,4 3 16 0,0 0-544 0,0 0-112 15,0 0-32-15,-4 6 0 0,2 0-592 0,0 3-112 32,1 1-32-32,-1 2 0 0,-1 1-128 0,1 2 0 0,0-1 0 0,1 0 0 0,1 2 0 0,0-2 0 31,0 2 128-31,-3 0-128 0,3-1 0 0,0-1 0 16,0 0 0-16,0-2 128 0,0-1-128 0,0-2 0 15,0-1 0-15,1 0 0 16,-1-8-256-16,0 0-128 0,0 0-16 0,0 0-16 15,0 0-544-15,0 0-96 0,0 0-32 0,0 0 0 16,-2-4 384-16,-2-2 80 0,2-2 16 0,0 1 0 0,-1-3 608 0,0 0 0 16,1-1 0-16,0 0 0 0,1-1 592 0,0 0 48 0,1 0 0 0,0 0 0 15,1-1 80-15,0 1 32 0,1 0 0 0,0 1 0 0,3 0-160 16,-1 1-16-16,2 0-16 0,0 2 0 0,2 0-288 16,1 1-48-16,2 0-16 0,0 0 0 0,0 2-32 0,0 0-16 15,0 1 0-15,0 2 0 16,1 0-160-16,-3 2 192 0,-2 3-192 0,0 0 192 0,-2-1-192 0,0 3 128 15,-2 0-128-15,-1 2 128 0,-1 0-128 0,-2 3-144 16,-1 1 144-16,-2 1-208 0,-1-1 208 0,0 1-192 16,-1-1 192-16,1 0-192 0,-1-2 192 0,2 0 0 15,0-1 0-15,0-2 0 0,2 0 0 0,2-6 0 16,0 0 0-16,0 0 0 0,0 0 0 0,0 0 0 16,3 6 0-16,3 0 0 0,-1-2 0 0,3 1 0 0,1-1 0 0,1-1 0 15,0 1 128-15,0-1-128 16,-1 0 0-16,0 2 0 0,-1 0 128 0,0 0-128 15,-2 0 0-15,0 2 0 0,-1-1 0 0,-3 0 128 16,-2-6-128-16,2 6 0 0,-2-6 320 0,-3 8-64 0,0 0 0 16,0 0 0-16,-5-1-16 0,0 2-16 0,-2-1 0 15,1-1 0-15,-4 0-80 0,1 0-16 0,-2-2 0 0,-1 1 0 16,-2-2-128-16,1-1 160 0,0 1-160 16,2-2 160-16,1-2-320 0,1 1-64 0,2-1-16 0,2-1 0 31,3-1-2000-31,2-2-384 0,2-1-96 0,7-4-13152 0</inkml:trace>
  <inkml:trace contextRef="#ctx0" brushRef="#br0" timeOffset="9774.98">7470 13260 31903 0,'0'0'1408'0,"0"0"304"0,-3-5-1376 0,-1 1-336 16,0 0 0-16,-2 2 0 0,0 1 992 0,-3 1 128 15,-3 2 32-15,-1 2 0 0,-3 0-256 0,1 2-32 16,-2-1-16-16,1 4 0 0,-2 2-336 0,1 2-64 15,0 0 0-15,2 2-16 0,0 0-144 0,3 0-32 16,1 2 0-16,4-2 0 0,1 2-112 0,4-1-16 0,0 0-128 0,4-2 192 16,0-1-192-16,4-1 128 15,0-1-128-15,5-1 0 0,1-2 208 0,4-2-48 0,0 0-16 0,4-2 0 16,1-1 112-16,3-2 0 16,1-2 16-16,3-2 0 0,1 0-144 0,-2-1-128 0,-2-2 192 0,1 2-192 31,-2-2-256-31,-1 2-144 0,0-2-48 0,-2 1-12320 15,-2-1-2464-15</inkml:trace>
  <inkml:trace contextRef="#ctx0" brushRef="#br0" timeOffset="11876.86">9344 14004 4607 0,'0'0'400'0,"0"0"-400"16,0 0 0-16,0 0 0 0,0 0 1488 0,0 0 224 15,-2-5 32-15,1 0 16 0,-1 0-592 0,1 0-112 0,1 5-32 0,-1-5 0 16,-2-1 160-16,1 2 32 16,0 0 0-16,2 4 0 0,-3-5 0 0,3 5 0 0,-5-4 0 0,2 1 0 15,3 3-64-15,0 0-16 0,-6-4 0 0,1 2 0 16,5 2-240-16,-6 0-64 0,1-1 0 0,5 1 0 16,0 0-256-16,0 0-48 0,-6 1-16 0,6-1 0 15,0 0-240-15,0 0-48 0,0 0-16 0,0 0 0 16,0 0-64-16,4 4-16 0,1 1 0 0,3-2 0 15,2 0 16-15,0 0 0 0,1-1 0 0,2 0 0 16,1-1 128-16,3-1 32 0,3-1 0 0,3 0 0 16,1-1 48-16,3 0 16 0,4-1 0 0,5 0 0 0,5 1-144 0,4-3-32 15,5 1 0-15,4 0 0 0,3-1-64 16,6 0-128-16,5-2 176 0,3 1-176 0,4 0 144 0,2 1-144 16,0-2 0-16,2 1 144 0,2 1-144 15,-1 1 0-15,-1-1 144 0,-1 2-144 16,0 0 0-16,-2-1 0 0,-2 2 0 0,-4 0 0 0,-4 1 0 0,-4 0 0 15,-5 0 0-15,-6 1 0 0,-3-2 0 0,-4 4 128 16,-4-1-128-16,-5 0 0 0,-3 0 0 0,-5 1 0 16,-2-1 0-16,-5 0 128 0,-3 0-128 0,-3 2 0 15,-2-2 0-15,-3 0 128 0,-3 0 0 0,-6-1 0 16,0 0 0-16,0 0 0 0,0 0 320 0,0 0 80 0,0 0 16 0,0 0 0 16,-7-1-160-16,0 0-48 15,0 0 0-15,0 1 0 0,1 1-336 0,0 0 144 16,-1-1-144-16,1 1 0 0,-1 0 0 0,1 1 0 0,-1 0 0 15,0 1 0-15,1-1 0 0,0 0 0 0,1 0 0 0,-1 0 0 16,6-2 0-16,0 0 0 0,0 0 0 0,-4 5 0 16,4-5 0-16,0 0 0 0,0 0 0 0,0 0 0 15,0 0-176-15,0 0 176 0,0 0-192 0,0 0 192 16,0 0-160-16,0 0 160 0,-4-6-128 0,1 0 128 16,2-2 0-16,0-1 0 0,0 0 0 0,1-1-128 0,1-1 128 0,0-1 0 15,-1 0-144-15,2 0 144 0,0-1 0 0,0 1-144 16,-1 0 144-16,0 2 0 0,0 1 0 0,0 1-128 15,-1 1 128-15,0 1 0 0,0 6 0 0,0 0 0 16,0 0 128-16,0 0-128 0,0 0 128 0,0 0-128 16,0 0 0-16,-2 7 0 0,-1 3 0 0,-1 2 0 15,1 2 0-15,-2 3 0 0,0 0 0 0,2 4 0 16,0 0 0-16,-1 2 0 16,1 0 0-16,1 1 0 0,0-1 0 0,0-1 0 0,2 0 0 0,0-2 0 15,2-2 0-15,0-3 0 0,0-3 0 0,1-2 0 16,1-2 0-16,0-3 0 0,-4-5 0 0,8 2 176 15,-2-4-32-15,1-1 0 0,1-3 240 0,0-4 64 16,1-4 0-16,0-3 0 0,1-4-128 0,0-3-32 0,1-3 0 0,0-1 0 16,2-2-128-16,-1 0-32 15,0 2 0-15,0 0 0 0,-1 3-128 0,-1 3 0 16,-2 4 0-16,-2 4 0 0,0 3 0 0,1 4 0 16,-3 3 0-16,-4 4 0 0,0 0-240 0,4 7 80 0,2 3 16 0,-4 3 0 15,1 3 144-15,1 3-208 16,-1 2 80-16,-1 2 128 0,-1 1-144 0,1 3 144 0,1 0 0 0,-1 2 0 15,0-2 0-15,2 0-128 0,4-2 128 0,-2-1 0 0,-1-1 0 0,2-3 0 16,-1-2 0-16,1-4 0 0,0-2 0 0,0-3 0 16,3-3 0-16,-1-1 0 0,0-3 0 15,1-3 192-15,0-2-48 0,1-3-16 0,1-5 48 0,1-3 0 16,-2-4 0-16,1-2 0 0,1-3-16 0,1-3 0 16,0-4 0-16,0-1 0 0,0 1-160 0,1 0 0 15,-2 2 144-15,-1 3-144 16,-1 2 0-16,0 4 0 0,0 4 0 0,-3 3 0 0,-1 3 0 0,0 2 0 15,-2 3 0-15,-5 4 0 0,0 0 0 0,0 0-160 16,6 5 160-16,-2 4 0 0,0 2-192 0,-2 1 64 16,0 2 128-16,0 1-208 0,-1 0 208 0,1 2 0 15,0 3 0-15,0 1-144 0,0-1 144 0,0 1 0 16,3 0 0-16,-1 0 0 0,0-2 0 0,2-3 0 16,0 0 0-16,2-2 0 0,0-3 0 0,1-2 0 15,-1-3 0-15,2-1 0 0,1-3 0 0,0-2 128 16,1-2-128-16,1-4 128 0,-2 0-128 0,1-5 0 15,0-2 0-15,0-6 0 0,1-2 160 0,1-3-32 16,1-3-128-16,0 0 192 0,-1-2-192 0,1 1 0 16,-1-1 0-16,-1 4 0 0,0 3 0 0,-2 3 0 0,-1 3 0 0,-1 2 0 15,-1 4 0-15,-2 4 0 0,1 1 0 0,-7 5 0 16,0 0 0-16,4 4-128 0,1 2 128 16,-2 3 0-16,0 2 0 0,0 3-192 0,-1 3 192 0,-1-1-160 15,0 1 160-15,1 2 0 0,0-1 0 0,1 2 0 16,-1 0 0-16,1 1 0 0,1 0 0 0,1-1-128 15,0-3 128-15,1-1 0 0,0-4 0 0,2-4 0 0,1 0 0 16,1-2 0-16,-1-2 0 0,1-4 128 16,-1-2-128-16,2-4 0 0,-1-4 0 0,2-3 0 0,2-4 0 0,0-3 0 15,1-3 0-15,1-4 0 0,-1-1 0 0,-1-1 0 16,1-1 0-16,-3 4 0 0,0 4 0 0,-2 1 0 16,-1 4 0-16,-2 3 0 0,-1 4 144 0,-2 4-144 31,-4 6 192-31,0 0-192 0,0 0 192 0,0 0-192 0,1 8 192 0,-1 3-192 0,-2 2 0 0,1 2 0 15,0 3 0-15,2-1 0 0,0 2 0 0,1 0 0 16,2-1 0-16,-1 0 0 0,1 0 0 0,3-2 0 16,2-2 0-16,0-1 0 0,-1-2 0 0,0-2 0 15,2-1 0-15,0-3 0 16,1-1-384-16,1-2-176 0,0-1-32 0,2-1-16 16,0-1-1824-16,1-1-352 0,0-1-80 0</inkml:trace>
  <inkml:trace contextRef="#ctx0" brushRef="#br0" timeOffset="12712.16">12737 13946 3679 0,'0'0'160'0,"-4"-1"32"0,1-1-192 0,0 1 0 0,1-2 0 0,-2 2 0 16,1 0 3392-16,3 1 640 0,-3-2 128 0,3 2 32 0,-5-1-2560 0,5 1-512 16,-5 0-96-16,5 0-32 15,-3 0-80-15,-2 0-16 0,5 0 0 0,0 0 0 16,-4 1-80-16,4-1-32 0,0 0 0 0,0 0 0 0,0 0 784 16,0 0 160-16,0 0 16 0,0 0 16 0,0 0-1760 0,0 0-160 15,0 0-128-15,0 0-32 0,6 3 752 0,1 1 144 16,2-3 16-16,4 0 16 0,2-2-32 0,4 0 0 15,2-2 0-15,3 0 0 0,4 0-144 0,2-2-48 16,5 0 0-16,1 0 0 0,2 0-192 0,5-2-32 16,3-1-16-16,4-1 0 0,4 1-144 0,3 0 0 0,4 1 144 0,1-1-144 15,1 0 0-15,2 2 128 16,1 0-128-16,2 2 0 0,1 0 0 0,1 0 0 16,-5-1 0-16,-1 0 0 0,2 1 0 0,-2 0 0 0,0 1 0 0,-1 0 0 15,-3 0 0-15,-3-1 0 0,-4 0 0 0,-3-1 0 16,-3 1 0-16,-2 1 0 15,-2 1 0-15,0-1 128 0,-2 1-128 0,-4 1 0 0,-2-1 0 0,-2 0 0 16,-1-1 0-16,-3 0 128 0,-3 0-128 0,-1 0 0 16,-3-1 128-16,-1 1-128 0,-2-1 128 0,-1 0-128 15,-3 1 144-15,-1 0-144 0,-2-1 192 0,-1 1-192 16,-2 1 352-16,-1 0-32 0,-3-1-16 0,-5 3 0 16,0 0-32-16,0 0 0 0,0 0 0 0,0 0 0 15,0 0-80-15,0 0 0 0,0 0-16 0,0 0 0 16,0 0-176-16,0 0 0 0,0 0 144 0,0 0-144 15,0 0 0-15,0 0 0 0,0 0 0 0,0 0 0 0,0 0-304 0,0 0 32 16,0 0 0-16,-5-1 0 16,-1 0-1296-16,-1 1-256 0,0 0-48 0,2 0-9600 15,-2 1-1920-15</inkml:trace>
  <inkml:trace contextRef="#ctx0" brushRef="#br0" timeOffset="13830.06">15074 13747 23903 0,'0'0'1056'0,"0"0"224"0,5-5-1024 0,0 1-256 16,0 0 0-16,0 0 0 0,1 1 864 0,0 1 128 16,1 0 32-16,-1-1 0 0,1 2-256 0,2 1-32 15,-3 3-16-15,4-1 0 0,-3 1-400 0,1 0-96 0,-4 2-16 0,1 0 0 16,0 2-80-16,-3 1 0 0,-1-1-128 0,-1 3 192 16,-1 0-64-16,0 1 0 15,-2-1-128-15,-1 0 192 0,-1-1-192 0,-1-2 176 16,0 1-176-16,-2 0 160 0,0-3-160 0,0 1 160 0,-1-3-160 0,-1 0 160 15,0 0 80-15,-1-2 16 0,1 0 0 0,0-1 0 16,0-1 192-16,1-2 64 0,1-1 0 0,0-1 0 16,0-2 48-16,2-1 16 0,0-1 0 0,2-2 0 0,-1-1 48 0,3-1 16 15,1-2 0-15,1-1 0 0,2 1-208 0,3-2-48 16,1 0 0-16,2 0 0 0,2 2-384 0,-1 2 0 16,1 1 128-16,2 1-128 0,0 2 0 0,1 1 0 15,0 3 0-15,0 0 0 0,1 3 0 0,-1 1 0 0,0 2 0 0,-1 1 0 16,-2 3-128-16,1 1 128 15,0 3 0-15,-1 1 0 0,-1 1 0 0,-3 1 0 16,1 1-144-16,-3 0 144 0,0 2 0 0,-3 1 0 16,-2 1 0-16,-2-1 0 0,-1 0 0 0,-2-1-128 15,-1-1 128-15,-2 1 0 16,-1-2 0-16,-1-1 0 0,-1-2 0 0,0-1 0 0,-1-2 0 0,-2 0 144 0,0-3-144 0,-2 1 192 16,1-2-64-16,-1-2 0 0,1-1 0 0,-1-2 0 15,1-2 0-15,1-2 0 0,0-2 0 16,2-2 0-16,1 1 0 0,2-2-128 0,1-2 192 0,2-1-64 15,0-1 48-15,3-2 0 0,2 1 0 0,2-1 0 16,2 1 64-16,2 0 16 0,0 1 0 0,4 1 0 16,2 0-256-16,1 2-128 0,1 2 128 0,0 2-208 0,2 1 208 0,2 3 0 15,-2 0-160-15,2 3 160 0,0 1 0 0,1 4-144 16,-1 0 144-16,-1 3 0 0,0 0-160 0,-1 3 160 16,0 2-128-16,-2 1 128 0,-2 1 0 0,-1 1 0 15,-1-1 0-15,-4 2 0 0,0 0 0 0,-4 1 0 16,-3-2 0-16,0 1 0 0,-2-2 0 0,-3-1 0 15,-2-1 0-15,-1 0-128 0,-1-1 128 0,0-1 0 16,-1-2 0-16,-1-2 0 0,1-1 160 0,0-3-32 16,0-2-128-16,1-2 192 0,0-4-32 0,1 1-16 15,0-3 0-15,2-1 0 0,1-2 32 0,3-1 0 16,1-1 0-16,3-1 0 0,2-2 64 0,3 2 16 16,1 0 0-16,3 1 0 0,1 2-256 0,2 2 0 15,1 1 0-15,0 3 0 0,-1 1 0 0,1 4-128 16,0 4 128-16,-2 0-160 0,1 1 160 0,-1 3-208 0,-1 1 80 15,-1 2 128 1,0 1-528-16,-1 0 16 0,-3 0 0 0,0 0 0 16,1 0-2624-16,-2 1-512 0</inkml:trace>
  <inkml:trace contextRef="#ctx0" brushRef="#br0" timeOffset="15029">11591 12816 21247 0,'1'-14'944'0,"1"7"192"0,1-1-912 0,-1-2-224 15,1 0 0-15,-1 0 0 0,1 0 1824 0,0 1 320 16,1 1 64-16,-1 2 16 0,-1 0-480 0,-2 6-80 15,0 0-32-15,0 0 0 0,0 0-816 0,0 0-176 16,0 0-16-16,5 10-16 0,-1 3-272 0,-2 3-48 16,0 3-16-16,-1 1 0 0,-1 4-80 0,0 2-32 15,-1 1 0-15,0 2 0 0,-1 0-32 0,1-1 0 16,-2 2 0-16,0-1 0 0,1-2-128 0,0-2 160 16,1-2-160-16,0-2 160 0,1-1-160 0,1-1 128 15,0-5-128-15,1-2 128 0,0-3 0 0,2-1-128 16,-2-2 192-16,1 0-64 0,-3-6 64 0,6 2 0 0,0-3 0 0,2-2 0 15,1-2 128-15,1-2 48 0,1-3 0 0,3-2 0 16,-1-3-112-16,5-1 0 0,-3-4-16 0,2-1 0 16,0 0-112-16,1 1-128 0,-2 1 176 0,-1 0-176 0,-2 2 0 15,-2 3 0-15,-2 3 0 0,-3 2 0 0,-1 2 0 0,-3 1 0 16,-2 6 0-16,-3-3 0 0,-3 2-144 0,-2 2 144 16,-3 2-128-16,0 1 128 0,-2 2-144 0,0 1 144 15,1 2-160-15,-2 4 160 0,-1-4-128 0,2 2 128 16,1-1 0-16,2 0-144 15,1 0 144-15,3 0 0 0,1 1-144 0,3 0 144 0,1-1 0 0,2-1 0 16,1 0-144-16,4-1 144 0,2 0 0 0,1 1 0 16,1 0 0-16,1-1 0 0,1 1 192 0,2 0-48 15,0-1-16-15,1-1 0 16,0 1-128-16,0 0 0 0,0 0 0 0,0-1 128 0,-2 0-128 0,0-1 128 16,0 2-128-16,1-1 128 0,-3-2-128 0,0 1 0 15,0-1 0-15,-3 1-176 16,-1-2-464-16,-2-1-80 0,-5-3-32 0,6 4 0 15,-6-4-2736-15,4 4-544 0</inkml:trace>
  <inkml:trace contextRef="#ctx0" brushRef="#br0" timeOffset="15313.36">12223 13162 24879 0,'0'0'2208'0,"0"0"-1760"16,-1-6-448-16,0 1 0 0,-4 0 1168 0,5 5 160 31,-3-4 16-31,3 4 16 0,-6-3-16 0,-1 0 0 0,-1 1 0 0,1 2 0 0,-1 1-512 0,0 3-96 16,-1-1-32-16,2 2 0 15,-3 2-320-15,1 2-80 0,0 1-16 0,0 1 0 0,1 1-96 0,0 1-32 16,1-1 0-16,3 1 0 0,-2 0-32 0,3 1 0 16,1-2 0-16,1 1 0 0,1-3-128 0,2 0 0 15,1 0 0-15,3-2 128 0,-1-1-128 0,3 0 160 16,1-3-160-16,2-1 160 0,2-2-368 0,2-1-80 15,2-1-16-15,2-1 0 16,0-2-1360-16,3-2-288 0,-1 0-48 0,2-2-16 16,0-1-1040-16,1-1-208 0,-1 0-32 0</inkml:trace>
  <inkml:trace contextRef="#ctx0" brushRef="#br0" timeOffset="15518.22">12505 13172 5519 0,'0'0'496'0,"0"0"-496"0,0-6 0 0,-1 1 0 16,-1-1 4224-16,0 1 768 0,-1-1 128 0,0 1 48 15,-1 0-2192-15,4 5-432 0,-4-4-96 0,4 4-16 16,-3-4-800-16,3 4-160 0,0 0-48 0,0 0 0 15,0 0-592-15,0 0-112 0,-6 4-16 0,3 1-16 16,0 2-480-16,0 1-80 0,1-1-128 0,1 3 176 0,0 2-176 0,1 1 128 16,0 2-128-16,0-1 128 15,-1-1-128-15,1 0 0 16,1 0 0-16,0-1 0 0,0 0 0 0,0-1 0 0,1 0 0 0,2-2 0 16,-1-2-1488-16,1 0-176 0,1-2-48 0,0-1 0 15,-5-4-1872-15,7 1-368 0</inkml:trace>
  <inkml:trace contextRef="#ctx0" brushRef="#br0" timeOffset="15770.67">12399 13179 8287 0,'-8'-5'736'16,"-2"-1"-592"-16,3 0-144 0,0-1 0 0,2 0 5184 0,0 1 992 16,3-1 208-16,0 2 32 0,4 0-3840 0,0 1-768 15,4 0-144-15,1-1-48 0,4 1-912 0,4 0-192 16,2 1-48-16,3 1 0 0,2 1-208 0,0 0-32 15,0 1-16-15,1 1 0 0,0 1 96 0,2 0 16 16,-1 3 0-16,0 0 0 0,-5 2 176 0,-2 0 32 0,-1 2 16 0,-1 1 0 16,-5 0-320-16,-2 1-64 15,-2 0-16-15,-2 1 0 0,-3 0 96 0,-4 0 16 16,-2 2 0-16,-2-1 0 0,-1 0 16 0,-5-1 16 0,-3 1 0 0,-2 0 0 16,0 0-80-16,-1-1-16 0,-1 0 0 0,-1-1 0 0,-1-1-192 0,1-2 0 15,3 0 0-15,0 0 0 16,3-3-928-16,1 1-288 0,1-2-48 0,3 1-11600 15,3-2-2304-15</inkml:trace>
  <inkml:trace contextRef="#ctx0" brushRef="#br0" timeOffset="16765.04">15047 14402 24879 0,'0'-6'2208'0,"1"-2"-1760"0,0 0-448 0,1 0 0 0,0-3 928 0,4 1 96 16,0 2 32-16,0 0 0 0,-2 2 352 0,0-1 64 16,-1 2 0-16,-1 0 16 0,0 1-432 0,-2 4-96 15,0 0 0-15,0 0-16 0,0 0-336 0,0 0-64 16,0 0-16-16,-3 4 0 0,0 4-272 0,-1 3-48 16,1 2-16-16,1 4 0 0,0 0-192 0,1 2 0 15,1 1 0-15,0 1 0 0,0 0 0 0,2 1 0 16,1 1 0-16,4-2 0 0,2-2 0 0,0-1 0 15,0 0 0-15,2-3 0 0,1-2 0 0,2-2 0 16,-1-1 0-16,0-2 0 0,0-3 192 0,1-1-64 16,2-2-128-16,-2-3 192 0,0-3-192 0,0-1 0 0,0-3 0 0,-3-2 0 15,1-1 0-15,1-3 0 0,-2-4 0 0,-1 1 0 16,-1-2 0-16,0-1 0 0,0-1 0 0,-3 0 0 16,2-2 0-16,-3 2 0 15,-1 2 0-15,-1 1 0 0,0 2 176 0,-1 1-176 16,1 3 192-16,-1 1-192 0,-1 2 512 0,0 3-16 0,-1 0 0 0,0 6 0 15,0 0-160-15,0 0-16 0,0 0-16 0,0 0 0 16,0 0-304-16,0 7 128 0,0 2-128 0,-1-1 0 16,0 2 160-16,0 2-160 0,1 3 128 0,0 1-128 15,-1 3 0-15,1 1 0 0,0 0-144 0,0 0 144 16,0 2 0-16,1 0 0 0,1-1 0 0,1-1 0 16,2 0-176-16,0-1-80 0,2-2 0 0,0 1-16 15,2-2-560-15,1-1-128 0,0-3 0 16,2-1-11200-16,0-2-2240 0</inkml:trace>
  <inkml:trace contextRef="#ctx0" brushRef="#br0" timeOffset="16983.12">15722 14599 33983 0,'-6'-8'1504'0,"6"8"304"0,-4-5-1440 0,1 1-368 0,3 4 0 0,0 0 0 0,0 0 1200 0,0 0 160 0,0 0 48 0,0 0 0 16,0 0-624-16,-1 7-112 15,0 2-32-15,1 2 0 0,0 2-256 0,0 2-48 16,0 0-16-16,0 1 0 0,0 0-144 0,0 1-48 16,0-2 0-16,0 0 0 0,1 3-128 0,0 0 0 15,1-2 0-15,0 1 0 0,1-1 0 0,-1-1 128 16,0 0-128-16,0-2 0 16,1-2-1328-16,3 3-336 0,-1-4-80 0,0-4-9984 0,-5-6-2000 0</inkml:trace>
  <inkml:trace contextRef="#ctx0" brushRef="#br0" timeOffset="17266.09">15699 14694 13823 0,'-11'-15'1216'0,"8"7"-960"0,-1-1-256 0,2-1 0 0,0 0 4880 0,2 1 944 16,3 1 176-16,2 0 32 0,-1 0-4320 0,4 2-880 16,1 0-160-16,2 2-32 0,2 2-112 0,1-1-16 15,2 4 0-15,1 2 0 0,1 0-192 0,-1 2-32 16,3 2-16-16,0 2 0 0,-1 1-48 0,-2 2-16 15,-1 0 0-15,-2 2 0 16,-2 1-16-16,-2 0-16 0,-3 0 0 0,-2 2 0 0,-2-1-48 0,-3 1 0 16,-2-2 0-16,-2 3 0 0,-4-1 64 0,-3 1 16 0,-2 0 0 0,-3-2 0 15,0 0-208-15,-2-2 144 16,-1-1-144-16,-1-1 128 0,-1 0-128 0,0-1 192 16,1-1-192-16,0 0 192 0,2-2-192 0,-2-1 0 0,1-1-160 15,-6 1 160 1,4-3-2224-16,6-1-336 0,4-3-80 0</inkml:trace>
  <inkml:trace contextRef="#ctx0" brushRef="#br0" timeOffset="22450.22">15149 13761 1839 0,'0'0'160'0,"0"0"-160"0,0 0 0 0,0 0 0 15,-4 0 1744-15,4 0 320 0,-5 0 64 0,5 0 16 16,-4-2-560-16,4 2-112 0,-5-2-32 0,5 2 0 16,-4-2-32-16,0 0 0 0,4 2 0 0,-5-2 0 15,1 1-144-15,-1 0-48 0,0 0 0 0,1 0 0 0,-2 0-192 0,2 0-64 32,-1 0 0-32,-1 1 0 0,-1-2-256 0,0 2-64 0,1 2-16 0,0-1 0 0,1 0-288 0,0 0-48 15,5-1-16-15,0 0 0 0,-4 1-32 0,4-1-16 31,0 0 0-31,0 0 0 0,0 0-64 0,0 0-16 0,0 0 0 0,0 0 0 0,0 0-144 0,0 0 160 16,0 0-160-16,0 0 160 0,0 0 16 0,7 3 0 16,-7-3 0-16,7 2 0 0,1 0-48 0,1-1 0 15,0 0 0-15,1 0 0 0,-1 2-128 0,2-2 128 16,2 0-128-16,0-1 128 0,1 0-128 0,3 0 0 16,0 0 0-16,3 0 0 0,1 0 0 0,1-1 0 15,1-1 0-15,1 0 0 0,1-1 0 0,3-1 0 16,2 1 0-16,2 1 0 0,2 0 0 0,2-1 0 15,2 0 0-15,3 0 0 0,1-2 0 0,0 0 128 16,-2-2-128-16,3 2 0 0,2-1 0 0,2 1 0 0,1 0 128 0,2 1-128 31,1-2 0-31,1 1 0 16,0-1 0-16,-2 1 0 0,0-2 0 0,-1 2 0 16,1-1 0-16,-1 3 0 0,2 0 0 0,-2 1 0 0,-1-2 0 0,-3 1 0 0,-5 0 0 0,-1-1 0 15,-3 1 0-15,-3 0 0 0,-2-1 0 0,-2 2 0 16,-2 0 0-16,-2 1 0 0,-1 0 0 0,-4 0 128 15,-1 0-128-15,0 0 128 0,-4-1 0 0,0 2 0 16,-2-1 0-16,-1 1 0 0,-2 0 16 0,-1 0 0 16,-1-1 0-16,-2 1 0 0,-6 0 112 0,0 0 0 15,0 0 16-15,0 0 0 0,0 0 96 0,0 0 16 16,0 0 0-16,0 0 0 0,0 0-160 0,-6-3-32 16,1 1 0-16,-1 0 0 0,2-1-192 0,-2 2 176 15,2-1-176-15,4 2 160 0,-7-1-160 0,2-1 0 16,5 2 0-16,-6-1 128 0,6 1-128 0,0 0 0 15,-5 0 0-15,-1 0 0 0,6 0 0 0,0 0 0 16,-5 0 0-16,5 0 0 0,0 0 0 0,0 0 0 16,-4-3 0-16,4 3 0 0,-5-2 0 0,5 2 0 15,-4-4 0-15,0-1 0 0,1 2 0 0,3 3 128 0,-2-5-128 0,1-1 0 16,1 0 128-16,-2-1-128 16,1-1 128-16,-1 1-128 0,1-1 0 0,1-1 0 0,1-1 0 15,1 1 0-15,-1 1 0 0,1-2 0 0,-1-1 0 0,2 0 0 16,-1 0 0-16,2 0 128 0,-2-1-128 0,1 1 0 15,1 1 144-15,-1 1-144 0,0 0 160 0,0 2-160 16,0 3 192-16,-3 4-64 0,0 0-128 0,0 0 192 0,0 0-192 0,0 0 0 16,0 0 128-16,5 4-128 0,1 4 0 0,-1 2-192 15,0 1 48-15,-1 2 0 0,0 0 144 0,1 3 0 16,-1-1 0-16,1 2 0 0,-1 0 0 0,0 1 0 16,1 0 0-16,0-2 0 0,1 1 0 0,-1-3 0 15,1-2 0-15,0-1 0 0,0-2 0 0,0-2 0 16,1 0 0-16,0-1 0 0,-2-3 128 0,2-1-128 15,0-2 128-15,1-1-128 0,0-2 160 0,1-2-32 16,-1-2-128-16,1-2 192 0,0-2-16 0,0-2-16 16,0-3 0-16,-1-1 0 0,2-2 0 0,0-1 0 0,-1-2 0 0,0 1 0 15,-1 0-32-15,0 4 0 0,0 0 0 0,-1 4 0 16,-1 3-128-16,0 2 0 16,-1 3-192-16,2 3 192 0,-7 2-208 0,5 3 80 15,1 5 128-15,-2 4-208 0,0 3 208 0,-1 3-144 16,0 0 144-16,0 3-128 0,0 2 128 0,0 2 0 0,0-1 0 0,1 0 0 15,-1 1 0-15,1 0 0 16,1-2 0-16,1-1 0 0,0-1 0 0,0-3 0 16,1 0 0-16,1-2 0 0,-1-4 0 0,1-2 0 0,1-2 0 0,1-2 0 15,0-3 0-15,1-3 192 0,0-2-64 0,2-4 0 16,2-2 16-16,2-3 16 0,0-4 0 0,1-4 0 16,-2-4-16-16,2-2 0 0,1-4 0 0,-2-1 0 0,0-5-144 0,-1 1 128 15,-2 0-128-15,-2 1 128 0,-2 5-128 0,-2 3 0 16,0 6 0-16,-1 2 0 0,-1 4 0 15,0 4 0-15,-2 4 0 0,-4 5 0 0,0 0-192 0,3 6 192 16,1 5-192-16,-2 5 192 0,-1 2-224 0,0 3 80 16,0 1 16-16,0 2 0 0,-1 2 128 0,0 0 0 15,0 2-144-15,0-1 144 0,1 1 0 0,1-2 0 16,0-2 0-16,0-2 0 0,1-1 0 0,2-2 0 16,-1-4 0-16,2-2 0 0,1-3 0 0,2-3 0 15,-3-3 0-15,1-3 128 0,2-3-128 0,2-3 160 16,1-4-160-16,2-3 160 0,2-2-160 0,0-5 128 15,2-3-128-15,1-3 128 0,-1-3-128 0,2-2 0 0,0-3 144 0,-2 0-144 16,-2 1 0-16,-2 4 0 16,-2 3 0-16,-1 3 128 0,-2 3-128 0,-1 5 0 15,-3 3 128-15,1 3-128 0,-2 2 192 0,-4 6-16 16,0 0-16-16,0 0 0 0,4 8-160 0,-2 1 0 0,-1 2 0 0,0 2-176 16,1 2 176-16,0 2 0 0,1-2 0 0,-1 1 0 15,1 0 0-15,-1 1 0 16,2-3 0-16,0-1 0 0,2 0 0 0,0 0 0 15,0-4 0-15,0 0 0 0,2-2-192 0,1-3 64 0,0-2 0 0,2 0 0 16,1-4-704 0,3-2-128-16,2-3-16 0,0-2-11024 0,1-5-2208 0</inkml:trace>
  <inkml:trace contextRef="#ctx0" brushRef="#br0" timeOffset="23033.44">18161 13521 17439 0,'0'0'768'0,"-6"1"176"0,0-2-752 0,-1 1-192 0,2 0 0 0,-1 0 0 15,6 0 1824-15,0 0 336 0,-5 0 64 0,5 0 16 16,0 0-784-16,0 0-160 0,0 0-16 0,0 0-16 15,0 0-672-15,0 0-128 0,0 0-16 0,0 0-16 16,0 0-64-16,6 4-16 0,3-1 0 0,1-1 0 16,4-1 64-16,5 0 16 0,3-1 0 0,4-1 0 15,4-2-96-15,3-1-16 0,3-1 0 0,6-1 0 16,-1-2-96-16,5-1-32 0,6-1 0 0,6 0 0 0,7-1-64 0,3 0-128 16,1 0 176-16,7 1-176 0,4 2 144 0,4-1-144 15,5 1 0-15,2 0 144 0,-1 1-144 0,4 0 0 16,6 2 0-16,-3-1 0 15,-2 1 0-15,-2 1 0 0,5 1 0 0,-2 0 0 0,-4-1 0 0,-3 1 0 16,-4-1 0-16,-1 0 128 0,-3 2-128 0,-5 1 0 16,-3 1 0-16,-8-1 0 0,-7-1 0 0,-4-2 0 15,-5 2 0-15,-4 0 0 0,-5 1 128 0,-6 0-128 16,-5-1 0-16,-6-1 128 16,-6 1 0-16,-1 1 0 0,-5-1 0 0,-5 0 0 15,-6 2 144-15,0 0 32 0,0 0 0 0,-4-5 0 0,-3 1-304 0,0 0 0 0,-3 0 0 0,-2 2 0 31,0 1-560-31,-3 0-160 0,-1 0-48 0,-2 1-10240 0,0 2-2048 0</inkml:trace>
  <inkml:trace contextRef="#ctx0" brushRef="#br0" timeOffset="23946.02">17208 12583 6447 0,'0'-15'576'0,"0"7"-576"0,0-1 0 0,0 0 0 0,0 1 4240 0,0 0 752 16,-1 0 128-16,0 3 48 0,1 5-3088 0,0 0-608 16,0 0-128-16,0 0-32 0,0 0-608 0,0 0-128 15,-3 5-32-15,-1 4 0 0,0 3-352 0,1 3-192 16,1 3 192-16,-1 2-192 0,0 2 288 0,1 2-48 16,0 0-16-16,1 3 0 0,-2 0 32 0,1 1 16 15,1-2 0-15,0-1 0 0,0 0-80 0,0-2-32 16,1 0 0-16,1-3 0 0,0-4 128 0,0-2 32 15,0-2 0-15,1-1 0 0,1-2 224 0,0-2 48 16,-3-7 16-16,0 0 0 0,0 0-112 0,5 0-32 16,2-2 0-16,0-4 0 0,-1-2 112 0,2-3 0 15,2-3 16-15,1-3 0 0,2-3-224 0,1-2-48 0,1-2-16 0,1-2 0 16,2 1-304-16,-1 0 160 0,1 0-160 0,-1 3 128 16,0 2-128-16,-2 2 0 0,-4 3 0 0,1 2 0 15,-4 4 0-15,0 1 0 0,-4 2 0 0,-4 6 0 16,0 0-192-16,0 0 192 0,0 0-192 0,0 0 192 15,-4 9-208-15,-3 1 80 0,-2 0 128 0,-2 1-208 0,-2 0 208 0,1 1 0 16,-2 0-160-16,2 0 160 16,2 0 0-16,-1 0 0 0,3 1 0 0,2-2 0 0,0 0 0 0,3-2 0 15,2 1-128-15,2 0 128 0,2-1 0 0,3 1 0 16,0 0-144-16,3 0 144 0,1-1 0 0,2 0 0 16,2 1 0-16,2-1 0 0,0 0 0 0,1 0 0 15,0 1 0-15,1-3 0 0,1 1 128 0,-2-1-128 16,-1-2 0-16,-1 1 144 0,-1-2-144 0,1 0 0 15,-2 0 0-15,0-1 128 0,-1-2-400 0,0 1-96 16,0-1-16-16,-1 1 0 16,-1-2-2320-16,0 0-480 0,-2-2-80 0</inkml:trace>
  <inkml:trace contextRef="#ctx0" brushRef="#br0" timeOffset="24178.18">17818 12780 30111 0,'1'-11'1344'0,"-1"11"256"0,1-7-1280 0,1 1-320 0,1 0 0 0,-3 6 0 16,3-5 1424-16,-3 5 224 0,0 0 32 0,0 0 16 16,0 0-720-16,0 0-144 0,0 0-16 0,0 0-16 15,0 0-416-15,0 0-96 0,2 7-16 0,-2 3 0 16,0 1-128-16,1 1-16 0,0 1-128 0,-1 0 192 16,0 1-192-16,0 3 0 15,1-3 0-15,0 0 0 0,1 0 0 0,1 1 0 0,0-2 0 0,0-1 0 16,0-3-656-1,2 1-128-15,-1-1-32 0,2-2-10672 0,0 0-2144 0</inkml:trace>
  <inkml:trace contextRef="#ctx0" brushRef="#br0" timeOffset="24451.75">17798 12838 31615 0,'-13'-12'1408'0,"8"7"272"0,2-3-1344 0,0-1-336 16,0 0 0-16,2 1 0 0,1-1 672 0,3 1 64 15,1 0 16-15,3 2 0 0,1 0-64 0,3 1-16 16,4-1 0-16,2 2 0 0,4 2-416 0,1-1-96 0,-1 2-16 0,0 1 0 16,0 0-144-16,-1 1 0 0,-3 1 144 0,1 0-144 15,-2 1 0-15,-2 3 0 0,-2 0 0 0,-1 2 0 16,-1 2 0-16,-2 0 0 0,-2 0 0 0,-2 1 0 16,-2 1 0-16,-2 1 144 0,-3 1-144 0,-1 2 0 15,-4-1 160-15,-1 0-160 0,-2 0 128 0,-1-1-128 16,-2-2 192-16,-3-1-64 0,0-1 0 0,-2 0 0 0,0-1-128 0,1-2 128 15,-2 0-128-15,1-2 128 0,0 1-128 0,2-1 128 16,0 1-128-16,3-3 128 0,3-1-336 0,0 0-80 16,3-2-16-16,3 0 0 15,5 0-2192-15,0 0-432 0,0-5-80 0</inkml:trace>
  <inkml:trace contextRef="#ctx0" brushRef="#br0" timeOffset="24703.84">18174 12682 9215 0,'0'0'816'0,"3"-7"-656"16,1 1-160-16,-1-1 0 0,-1 1 5344 0,0 0 1040 16,-1 1 208-16,-1 5 32 0,0 0-4192 0,0 0-832 15,0 0-160-15,0 0-32 0,0 0-768 0,0 0-160 0,0 5-32 0,0 3 0 16,0 2-224-16,0 2-48 0,-1 1-16 0,1 2 0 16,0 2-160-16,0 2 0 15,0-1 144-15,3 1-144 0,-2 0 0 0,0 1 0 0,1-1 0 0,1 0 0 16,1-1 0-16,-1-2 0 15,1 0 0-15,2-2 0 16,-1-1-1376-16,2-1-192 0,-1-3-32 0,1-1-9376 16,2-3-1872-16</inkml:trace>
  <inkml:trace contextRef="#ctx0" brushRef="#br0" timeOffset="25008.05">18281 12849 16575 0,'0'0'1472'0,"-4"-4"-1168"16,2-2-304-16,-1 1 0 0,3-1 2272 0,0 6 400 15,0 0 80-15,5-5 0 0,2-1-1520 0,2 2-304 16,2 1-64-16,2-1-16 0,1 0-272 0,2 0-48 16,0-1-16-16,1 1 0 0,-1-4-240 0,0 0-48 15,-2 1-16-15,-2-1 0 0,-1-1-32 0,-1 0-16 32,-1-1 0-32,-3 1 0 0,-1-1 256 0,-1 0 48 0,-1 0 16 0,0 1 0 0,-3-1 224 0,-1 1 64 0,-1 2 0 0,0 0 0 31,-1 2 0-31,0 0 0 0,-1 2 0 0,4 3 0 15,-5-2-320-15,-1 2-48 0,6 0-16 0,-6 4 0 16,0 3-208-16,2 0-48 0,-1 2-128 0,3 2 192 16,-2 1-192-16,3 3 0 0,-1 0 0 0,0 3 0 15,2 0 0-15,2 2 144 0,-1 0-144 0,1 2 128 16,2-1-128-16,0 0 0 0,-1-2 0 0,1 1 128 16,1-1-128-16,0-1 0 0,1-2 0 0,-1 1 128 15,1-2-944-15,-1-1-192 0,1-2-32 0,-1-2-16688 16</inkml:trace>
  <inkml:trace contextRef="#ctx0" brushRef="#br0" timeOffset="26663.06">20866 13308 10127 0,'0'0'896'0,"2"-7"-704"0,1 0-192 0,4 0 0 16,3 2 2528-16,0-1 480 0,-1 1 80 0,0 1 32 16,1 2-1936-16,0 1-384 15,0 1-80-15,1 1-16 0,-3 1-224 0,1 3-48 0,-2 0-16 0,1 2 0 16,-1 0-128-16,-2 2-32 0,0 2 0 0,-2 0 0 16,-1 0-32-16,-1 0-16 0,-1 0 0 0,-1 0 0 15,-1-1-80-15,0-1 0 16,-3 1-128-16,1-1 192 0,-1-3-192 0,0 2 176 0,-2 0-176 0,1-3 160 0,-1-2 80 15,-1 1 16-15,1-1 0 0,-1-2 0 0,0-2 160 0,1 0 32 16,-1 0 16-16,0-2 0 0,1-3 80 0,0-1 16 31,1 0 0-31,2-1 0 0,0-1 16 0,1-2 0 0,2-1 0 0,1-1 0 0,1-1 80 0,3-3 32 16,0 0 0-16,3-1 0 16,0 1-320-16,2 1-64 0,1-1-16 0,1 2 0 0,0 2-288 0,1 2 0 0,1 1 0 0,1 1 0 15,-1 3 0-15,0 0 0 16,2 2 0-16,-1 1 0 0,-1 5 144 0,0-1-144 15,-1 1 0-15,-1 1 144 0,-2 2-144 0,-1 1 0 16,-2 2 0-16,1 2 128 16,-2 1-128-16,1 2 0 0,-3 1 144 0,-2 1-144 0,-2 0 0 0,-1 1 0 0,-2 2 0 0,-1 0 128 15,-3-2-128-15,0 1 0 0,-2-3 0 16,0-2 0-16,-1 0 0 0,-1-1 0 0,0 0 0 16,0-2 0-1,-1-1 144-15,1-2-144 0,0 0 192 0,1-3-192 0,1-2 192 0,0 0-192 0,1-1 192 0,-1-1-192 16,1-2 192-16,1-3-192 0,2 0 192 0,0-2-192 15,2-2 208-15,0-1-64 0,1-1-16 0,2 0 0 16,1-1 128-16,1-3 32 16,1-1 0-16,2-1 0 0,1 2-80 0,2 0-16 15,0 1 0-15,2 1 0 0,0 0-192 0,1 2 0 16,1 1 128-16,1 1-128 0,-1 2 0 0,1 2 0 16,-1 1 0-16,1 1 0 0,-1 2 0 0,0 1 0 15,0 2 0-15,-2 2 0 0,-1 2-160 0,-2 1 160 16,1 2-128-16,-1 2 128 0,0 1 0 0,-2 3-160 15,0 1 160-15,-2 0 0 0,1 0 0 0,-3 2-128 16,0 0 128-16,-2 1 0 0,-1-1 0 0,-2-1 0 16,0 1-128-16,-2-2 128 0,1 1 0 0,-2-1 0 15,-1-3 0-15,0-2 0 0,0-1 0 0,0-3 0 0,-1 0 0 0,0-2 0 16,-1-3 0-16,1 0 176 16,0-2-176-16,0 0 160 0,1-1-32 0,0-3-128 15,1-2 192-15,-1-2-64 0,1-1-128 0,2-1 160 0,-1-1-160 0,1-1 160 16,2-3-160-16,2-1 0 0,2 1 0 0,0-1 128 15,2-1-128-15,2 1 160 0,2 0-160 0,2 3 160 16,-1-1-160-16,2 3 0 0,2 1 0 0,0 3 0 0,0 0 0 16,0 3 0-16,1 2-144 0,0 2 144 15,2 1 0-15,-2 2-128 0,-1 3 128 0,2 1 0 0,-2 1-160 0,0 2 160 16,-1 1-128-16,-1 1 128 0,-2 1 0 16,0 1 0-16,-1 1 0 0,-1 0-128 0,-2 0 128 0,-2 0 0 15,-1-1 0-15,-1 1 0 0,-2 0 0 0,-2 0 0 16,-2 0 0-16,0-1 0 0,-2 0 0 0,1-4 0 15,-1-1 0-15,-1 0 0 0,-2-3 0 0,0 0 0 16,0-3 128-16,-1-2-128 0,0-1 144 0,1-1-144 16,1-3 192-16,1 0-192 0,0-3 208 0,3-3-64 15,0-1-16-15,2 0 0 0,2 0 80 0,2-1 16 0,2-1 0 0,3 1 0 16,2 1-48-16,1 1-16 16,2 0 0-16,1 2 0 0,1 3-160 0,0-1 0 0,0 0 0 0,1 4 0 15,-1 2 0-15,0 1 0 16,-1 1 0-16,-1 2 0 15,0 2-560-15,0 1 16 0,0 3 0 0,0 0 0 16,1 2-2080-16,-1 0-432 0,0 1-80 0</inkml:trace>
  <inkml:trace contextRef="#ctx0" brushRef="#br0" timeOffset="27433.42">20937 13906 22287 0,'3'-11'976'0,"-2"6"224"0,0-1-960 0,1 0-240 0,0-2 0 0,0 0 0 15,1 1 1472-15,-1-1 240 16,0 0 48-16,0 2 16 0,0-1-240 0,-2 7-32 0,0 0-16 0,4-4 0 16,-4 4-592-16,0 0-128 0,0 0-32 0,0 0 0 15,0 0-304-15,1 6-64 0,-1 4-16 0,0 2 0 16,1 4-160-16,-2 1-16 15,0 2-16-15,0 2 0 0,1 2-32 0,0 0-128 0,0 1 192 0,1 0-64 16,1 3 0-16,1-3-128 0,2-1 192 0,0 0-64 16,1-2-128-16,0 0 0 0,2-1 144 0,2-3-144 0,3-1 128 0,0-3-128 15,0-1 128-15,2-3-128 0,0-2 192 0,0-2-16 16,3-3-16-16,0-2 0 0,-1-3 48 0,1-3 16 16,-2-1 0-16,1-3 0 0,-1-3-32 0,1-3-16 15,-1 0 0-15,0-3 0 0,-3-1-16 0,0-1 0 16,-3-2 0-16,0 0 0 0,-1-1-32 0,-2 1 0 15,-1 0 0-15,-2 2 0 0,0 2-128 0,-3 3 0 16,-1 1 0-16,-1 3 0 0,-2 1 320 0,1 2 48 16,-1 3 0-16,0 0 0 0,-1 2-48 0,4 4-16 15,-4 0 0-15,4 0 0 0,-4 4-304 0,-1 3 0 0,1 0 0 0,-1 1 0 16,1 3 0-16,1 3 0 16,-1 1 0-16,2 1 0 0,-1 2 0 0,3 1 0 15,-2-1-128-15,2 2 128 0,0 0 0 0,2 1 0 16,1-2 0-16,-1-1 0 0,2 1 0 0,0-1 0 15,2-2-128-15,-1 0 128 16,3-2-512-16,2-1-64 0,0-2-16 0,3-1 0 16,0-1-1488-16,2-3-288 0,1 0-64 0,1-3-14128 0</inkml:trace>
  <inkml:trace contextRef="#ctx0" brushRef="#br0" timeOffset="27794.67">21653 14232 29599 0,'0'0'1312'0,"2"-7"272"0,-2-1-1264 0,0-1-320 15,0 0 0-15,0 1 0 0,0 1 1472 0,0 0 224 16,0 0 48-16,0 2 16 0,0 5-432 0,0 0-96 0,0 0-16 0,0 0 0 16,0 0-528-16,0 0-112 0,0 0-32 0,0 0 0 15,0 0-288-15,-2 9-64 16,1 2-16-16,0 2 0 0,0 1-176 0,0 3 160 16,0 0-160-16,1 2 160 0,-2 1-160 0,2 2 0 0,0 0 0 0,0 10 0 15,0-4 0-15,2-10 0 0,-2-1 0 0,2 1 0 31,0-1-384-31,2-2-96 0,-1 0-32 0,1-1 0 0,1-2-1968 16,0-2-400-16,1-2-64 0</inkml:trace>
  <inkml:trace contextRef="#ctx0" brushRef="#br0" timeOffset="28173.5">21693 14366 28559 0,'-9'-11'2544'0,"6"7"-2032"0,0-2-512 0,-2-3 0 0,2 3 896 0,3 6 96 15,0 0 16-15,0 0 0 0,0-6-608 0,0 6-112 16,4-4-32-16,3 0 0 0,1-1 0 0,3 1-16 16,2-1 0-16,2 1 0 0,1-2-240 0,0 2 176 15,2-1-176-15,-1-1 160 0,2 1-160 0,-1-2 0 16,-1 0 0-16,-2 0 0 0,-1-1-144 0,0-1 144 16,-2-1-192-16,0 0 192 0,-3-1 0 0,-1-1 0 15,-3 0 0-15,0 0 0 0,-1 0 272 0,-3 1-32 16,-1 0-16-16,-1 0 0 0,-1 1 352 0,0 1 80 15,-3 0 16-15,1 2 0 0,-2 0 128 0,1 2 32 0,-2-1 0 0,1 3 0 16,-1 1-192-16,1 1-16 0,-1 2-16 16,1 2 0-16,2 1-320 0,0 3-64 0,0 3-16 0,1 2 0 15,1 2-208-15,0 2 0 16,-1 2 128-16,2 2-128 0,1 1 0 0,1 1 144 0,1 0-144 0,0 0 128 16,0 0-128-16,0 1 0 0,1-1 144 0,1-1-144 15,-1 0 0-15,1-1 0 0,2-3 0 0,-1 0 0 0,1-3-224 0,-1-2-64 16,2-1-16-16,0-1 0 31,-1-2-2400-31,1-2-496 0,-2-1-80 0</inkml:trace>
  <inkml:trace contextRef="#ctx0" brushRef="#br0" timeOffset="35402.36">3974 15881 26943 0,'0'0'1200'0,"-9"2"240"0,9-2-1152 0,-6 1-288 0,6-1 0 0,0 0 0 0,0 0 320 0,0 0 16 16,0 0 0-16,0 0 0 0,0 0 368 0,0 0 80 15,11-3 16-15,3-2 0 0,2 0-176 0,3-1-48 16,2 0 0-16,3-1 0 0,4 1-192 0,1-1-32 16,3-1-16-16,1 1 0 0,0-1-176 0,-1 0-32 15,-3 1-128-15,-5 0 192 16,-3 1-480-16,-2 2-96 0,-3 0-32 0,-2 0 0 15,0 2-2544-15,-7 1-512 0</inkml:trace>
  <inkml:trace contextRef="#ctx0" brushRef="#br0" timeOffset="35591.91">4016 16190 34095 0,'0'0'1504'0,"0"0"320"16,0 0-1456-16,0 0-368 0,0 0 0 0,0 0 0 0,0 0-192 0,0 0-96 0,8 1-32 0,1-1 0 0,2-1 320 0,4-1 224 15,2-3-32-15,4 0-16 0,6-2-48 0,0 0 0 16,2-2 0-16,15-7 0 16,-5 0-1728-16,-1-2-336 0,-4 0-80 0,-1-3-11088 15</inkml:trace>
  <inkml:trace contextRef="#ctx0" brushRef="#br0" timeOffset="35858.29">4767 15827 19343 0,'-14'13'848'0,"7"-5"192"0,-2 3-832 0,1 3-208 15,-2 4 0-15,0 3 0 0,-1 1 1056 0,2 1 160 16,-1 1 48-16,1 0 0 0,1 0-272 0,1-1-48 16,3 1-16-16,4-2 0 0,0-2-160 0,3 0-16 15,3-2-16-15,4-2 0 0,1-1 16 0,0-4 0 0,5-3 0 0,1-2 0 16,2-3 96-16,2-4 32 0,0-3 0 0,0-3 0 16,-1-2-208-16,0-3-32 0,0-3-16 0,-1-4 0 15,-3-3 0-15,0-2 0 16,-4-4 0-16,-3 1 0 0,-4-3 112 0,-3 1 32 15,-4-2 0-15,-3 1 0 0,-4 1-208 0,-3 3-48 0,-4 3 0 0,0 3 0 16,-2 4-16-16,1 2-16 0,-1 6 0 16,1 2 0-16,-3 3-336 0,-1 4-144 0,0 3 128 0,-8 6-128 31,4 3-960-31,6 5-256 0,2 4-64 0,8-2-11824 0,1 5-2352 0</inkml:trace>
  <inkml:trace contextRef="#ctx0" brushRef="#br0" timeOffset="36802.8">20997 15193 19343 0,'0'0'1728'0,"0"0"-1392"15,0 0-336-15,0 0 0 0,0 0 2672 0,5-4 464 16,2 0 80-16,1-1 32 0,1 3-2144 0,4-2-416 0,-1-1-96 0,3 1-16 16,5-1 32-16,-1 1 0 0,3-2 0 0,-2 1 0 15,1-2-272-15,2 1-48 16,2-1-16-16,-1 1 0 0,-1-2-272 0,-1 1 0 15,1 1 0-15,-2 0 0 16,-1 0-560-16,6-1-160 0,-5 3-48 0,-4 1 0 0,-6 1-2560 0,-11 2-512 16</inkml:trace>
  <inkml:trace contextRef="#ctx0" brushRef="#br0" timeOffset="36977.15">21036 15333 33695 0,'-11'0'1488'0,"11"0"304"0,0 0-1424 0,0 0-368 16,0 0 0-16,7 7 0 0,1-3 256 0,0-1-32 15,3 1 0-15,3-1 0 0,1-1 32 0,4 0 0 16,3-1 0-16,0 1 0 0,1-2-32 0,2-3 0 16,4 0 0-16,3-1 0 15,2-3-512-15,3-3-96 0,5-3-32 0,3-1 0 16,5-3-2640-16,-1-2-528 0,-2-1-96 0</inkml:trace>
  <inkml:trace contextRef="#ctx0" brushRef="#br0" timeOffset="37229.01">21928 15021 9215 0,'0'0'816'0,"-9"3"-656"15,-4 1-160-15,0 4 0 0,-3 1 3136 0,-1 2 576 0,0 2 128 0,0 2 32 16,1 2-2192-16,1-1-432 0,2 2-96 0,2 0 0 16,3-1 0-16,4 0 16 0,2-1 0 0,1 1 0 15,1 0-256-15,3 0-48 0,3-4-16 0,3-1 0 16,4-1 16-16,3-1 0 0,2-2 0 0,4-3 0 16,2-1-96-16,2-3-32 0,1-4 0 0,0-1 0 15,0-3-144-15,-3 0-16 0,0-3-16 0,-1-2 0 16,-4-6 16-16,-2-2 16 0,-2-2 0 0,-3-2 0 0,-2-2-80 15,-4-1 0-15,-1 1-16 0,-4 3 0 0,-3 3-160 0,-3 2-16 32,-3 3-16-32,-1 2 0 0,-6 2-48 0,-2 3 0 0,-4 4 0 0,-3 3 0 0,-5 3-256 0,-4 6-304 15,-2 3 64-15,-2 5 16 16,0 4-1984-16,0 5-400 0,-2 6-80 0</inkml:trace>
  <inkml:trace contextRef="#ctx0" brushRef="#br0" timeOffset="46210.95">8284 3994 13823 0,'0'0'1216'0,"-9"-2"-960"15,1 1-256-15,8 1 0 0,-5-1 368 0,5 1 16 16,0 0 16-16,0 0 0 15,0 0-400-15,0 0 0 0,0 0 0 0,0 0 0 0,0 0 0 0,0 0-192 16,0 0 64-16,0 0 128 0,6-9-176 0,0 2 176 16,-6 7-128-1,8-6 128-15,0 0 0 0,1 2 304 0,0 1-48 16,-2 1-16-16,-7 2 384 0,8-2 80 0,-8 2 0 0,10 0 16 16,0 0 16-16,0 1 0 0,-1 0 0 0,2 1 0 15,0-2-448-15,2 0-96 0,3 0 0 0,-1 1-16 16,1 0-176-16,2 0 0 0,1-1 0 0,3 0 0 15,2-2 0-15,3-1 0 0,4 1 0 0,6 0 0 16,0 0 0-16,6-1 0 0,5-2 0 0,2 1 0 16,0-1 0-16,1 2 0 0,0-5-144 0,2 2 144 15,5-2 0-15,5 0 0 0,7 1 0 0,-1-1 0 16,-3 1 0-16,2 1 0 0,0-3 0 0,4 1 0 16,7-1 336-16,-3 2 32 0,-2 0 0 0,-2 2 0 0,1-1 208 0,4 2 32 15,3-1 16-15,-2 2 0 0,-4 1-176 0,-1 1-48 16,-1 0 0-16,6 1 0 0,4 1-160 0,0 0-48 15,0 0 0-15,-1 0 0 0,0 0-32 0,6-1-16 16,5 0 0-16,0 0 0 0,-2 0-144 0,6-1 128 16,7-1-128-16,1 0 128 0,-2-1 0 0,6 1-128 15,5-1 192-15,-1-1-64 0,-3-1-128 0,6 1 160 16,4-2-160-16,-5 1 160 0,-5-1-160 0,0 1 0 16,1-1 0-16,-4 1 128 0,-3-1-128 0,-5 0 0 15,-4-2 0-15,-1 4 128 0,-2 1-128 0,-10 1 0 16,-8-1 0-16,-6 1 0 0,-8-1 0 0,-4 2 0 0,-1 1 144 15,-6 1-144-15,-2 1 160 0,-5-1-32 0,-10-2-128 0,0 2 192 16,-5 2-192-16,-3 0-128 0,0 1 128 0,-5-1-208 31,-1 0-2304-31,-4 0-464 0,0 0-96 0,-4 2 0 0</inkml:trace>
  <inkml:trace contextRef="#ctx0" brushRef="#br0" timeOffset="46940.79">9024 4286 27647 0,'0'0'2448'0,"0"0"-1952"0,11-6-496 0,3 2 0 16,0 0 192-16,3 2-48 0,-1 2-16 0,5 0 0 0,2-2-128 0,5 2 0 16,4 1 0-16,6 0 0 0,2-1 0 0,2 0 0 15,-1 0 0-15,3 0 0 0,0-1 0 0,4-1 0 16,3 0 0-16,6 0 0 0,6-2 0 0,-2 1-176 15,-2-1 176-15,-1-1-128 0,0 1 128 0,4 0 0 16,3 1 0-16,1 0 0 0,2 0 0 0,-2-1 0 16,-2 2 0-16,-1 0 0 0,3 1 0 0,6 0 0 15,6-2 0-15,-2 2 0 0,-2 0 0 0,2 0 128 0,2 0-128 0,6 0 176 16,6-1-176-16,0 2 0 0,-1-2 144 0,3-2-144 16,9 0 128-16,-2-2-128 0,-3 1 128 0,4-1-128 15,5 0 0-15,-2 0 0 0,-5 2 0 0,0-1 0 16,0-1 0-16,0-2 0 0,1-1 0 0,-4 2 0 15,-5-1 0-15,0 1 0 0,0 1 0 0,-3-2 0 16,-7 0 0-16,-2 2 0 0,-3-1 0 0,0 2 128 16,0 0 160-16,-3 2 32 0,-6-1 16 0,-4-1 0 15,-5 1 240-15,-3 0 32 0,-5 2 16 0,0 1 0 0,-2 0-112 16,-2 0 0-16,-3 0-16 0,-5 0 0 0,-5 0-112 16,-3 0-32-16,-6-1 0 0,-4 2 0 0,-3 0-160 0,-1 0-48 15,-2 0 0-15,-4 0 0 16,0 0-144-16,-9 0 0 0,8 2 0 0,-8-2 128 15,8 0-512-15,-8 0-96 0,0 0-32 0,0 0 0 16,0 0-2240-16,0 0-448 0,0 0-80 0,0 0-32 0</inkml:trace>
  <inkml:trace contextRef="#ctx0" brushRef="#br0" timeOffset="47083.45">14114 3973 36863 0,'-11'-5'1632'0,"2"1"336"0,-2-1-1584 0,0-1-384 0,1 2 0 0,3 1 0 16,7 3 848-16,-9 0 96 0,1 0 16 0,8 0 0 31,-8 4-2512-31,2 5-496 0,0 2-112 0</inkml:trace>
  <inkml:trace contextRef="#ctx0" brushRef="#br0" timeOffset="55179.35">12418 16412 19695 0,'0'0'864'0,"0"0"192"0,0 0-848 0,5-5-208 0,-5 5 0 0,5-8 0 0,-2 1 416 0,-3 7 32 32,4-7 16-32,-4 7 0 0,4-9 336 0,-2 0 64 0,-2-1 16 0,0 2 0 15,-1 1 16-15,0 0 0 16,-4-1 0-16,1 2 0 0,-2-1-304 0,-1 2-48 15,-3-1-16-15,-1 1 0 0,-1 0-176 0,0 2-32 16,-2 0-16-16,0 2 0 0,-2 1-96 0,-1 1-16 16,-1 3 0-16,0 3 0 0,-2 2-64 0,0 3-128 15,1 4 176-15,1 3-176 0,-1 1 128 0,1 3-128 16,2 3 0-16,2 2 0 0,0-1 0 0,5 1 0 16,1-2 0-16,2 0 0 0,2-1 0 0,3-1 0 15,2-1 0-15,3-2 0 0,3 0 0 0,2-5 0 0,1 0 0 16,2-3 0-16,2-2 256 0,3-1 64 0,0-3 0 0,3-1 0 15,2-3 128-15,0-3 48 0,0-3 0 0,0-3 0 16,-1-2 48-16,0-4 16 0,0-3 0 0,-2-3 0 16,0-8 160-16,-1-1 48 0,-3-5 0 0,1-2 0 15,-3-4-80-15,0-3-16 0,-1-6 0 0,-2-2 0 16,-3-3-288-16,-4 2-64 0,-2-1-16 0,-2 1 0 16,-2 3-144-16,-4 6-32 0,-3 6 0 0,-2 4 0 15,-1 5 208-15,-2 4 48 0,-1 3 0 0,-2 6 0 16,-1 2-384-16,-1 6 0 0,-1 1 0 0,0 5 128 15,0 4-576-15,0 5-128 16,-1 3 0-16,0 3-16 0,0 6-1904 0,2 5-384 0,1 1-80 0</inkml:trace>
  <inkml:trace contextRef="#ctx0" brushRef="#br0" timeOffset="58714.3">12927 16100 3679 0,'0'0'160'0,"0"0"32"0,0 0-192 0,0 0 0 0,7-6 0 0,-7 6 0 15,6-6 2368-15,0 0 448 0,-6 6 64 0,5-6 32 16,-5 6-1072-16,6-7-224 0,-3-1-32 0,-3 8-16 15,0 0-208-15,6-6-32 0,-6 6-16 0,5-7 0 16,-5 7-160-16,0 0-48 0,0 0 0 0,0 0 0 16,0 0-288-16,0 0-64 0,0 0-16 0,0 0 0 0,0 0-320 15,6 10-64-15,-3 2-16 0,-1 5 0 0,0 3-112 0,-2 6-32 16,0 2 0-16,-2 2 0 0,0 1-192 0,1 2 176 16,1 1-176-16,-1 0 160 0,1-1-160 0,0-1 0 15,0 0 144-15,0-2-144 0,0-6 0 0,0-2 0 16,1-2 0-16,0-2 128 0,0 0-128 0,0-3 128 15,-1-2-128-15,0 0 128 0,-1-4-128 0,1 0 0 16,0-9 128-16,-1 9-128 0,1-9 0 0,0 0 0 16,0 0 0-16,0 0 0 15,0 0-2336-15,0 0-384 0,0 0-80 0</inkml:trace>
  <inkml:trace contextRef="#ctx0" brushRef="#br0" timeOffset="58966.58">13325 16111 20271 0,'-2'-15'1792'0,"1"7"-1424"0,0-1-368 0,1 1 0 0,0 8 1856 0,0-9 288 0,0 9 64 0,0 0 16 16,0 0-848-16,0 0-160 0,0 0-48 0,0 0 0 15,0 0-384-15,0 0-80 16,-5 7 0-16,3 3-16 0,2 3-448 0,0 4-96 0,0 1-16 0,1 5 0 0,4 0-128 0,-2 1 0 16,0-1 144-16,0 0-144 0,-1 2 0 15,1 0 128-15,3 0-128 0,-3-1 0 16,0 1 0-16,-1-2 0 0,1-2 0 0,-2-2 128 0,-2-2-128 0,1 0 0 15,-4-4 0-15,2-1 128 0,-1-1-128 0,-1-1-192 16,0-1 64-16,0-1 0 16,-1-2-528-16,1 1-112 0,-2-2 0 0,6-5-16 15,0 0-2544-15,-7 2-512 0</inkml:trace>
  <inkml:trace contextRef="#ctx0" brushRef="#br0" timeOffset="59282.17">12746 16063 23039 0,'-9'-4'2048'0,"0"1"-1648"0,2-2-400 0,7 5 0 15,-7-3 1040-15,7 3 128 0,0 0 32 0,0 0 0 16,0 0-272-16,0 0-48 0,0 0-16 0,13-4 0 15,1 0-272-15,6 1-48 0,4 1-16 0,6-3 0 16,5 1-16-16,4-3-16 0,2-1 0 0,3-1 0 16,3-2-80-16,-2 2-16 0,0 0 0 0,0 3 0 0,0 0-240 0,1 1-160 15,-4-1 192-15,-1 2-192 0,-3-1 128 0,-4 2-128 16,-7-1 0-16,-6 0 0 0,-5 3 128 0,-3 0-128 16,-2 1 0-16,-2 1 0 0,-9-1 0 0,0 0 0 15,0 0 0-15,0 0 0 16,-2 9-576-16,-3 1 0 0,-2 1-16 0,-3 1-9712 15,-1 0-1920-15</inkml:trace>
  <inkml:trace contextRef="#ctx0" brushRef="#br0" timeOffset="60303.01">11770 16967 3679 0,'0'0'320'15,"0"0"-320"-15,0 0 0 0,0 0 0 16,-8-3 2320-16,0 2 400 0,8 1 80 0,-7-1 16 16,7 1-1472-16,0 0-272 0,-9 1-64 0,9-1-16 0,-9 0-64 0,9 0-16 31,-9 1 0-31,9-1 0 0,0 0-128 0,-7 3-16 0,7-3-16 0,0 0 0 0,0 0-16 0,0 0 0 15,0 0 0-15,0 0 0 0,0 0-96 0,0 0 0 16,0 0-16-16,0 0 0 0,0 0-176 0,0 0-16 16,0 0-16-16,0 0 0 0,0 0 32 0,0 0 16 15,0 0 0-15,8 5 0 0,1-1-16 0,2 0 0 16,1-2 0-16,4-1 0 0,1 0-64 0,3-1-32 16,3 0 0-16,1-1 0 0,4 2-176 0,4-1-48 15,2 0 0-15,4 0 0 0,4 1-128 0,1-1 0 0,3-2 0 0,4 1 128 16,5 0-128-16,2 0 0 0,6 0 0 0,1 0 0 15,-3-1 0-15,1 2 0 0,-1-1 0 0,2 1 0 16,1-1 0-16,4 1 0 0,1 0 0 0,-3-1 0 16,-3-1 0-16,-1 0 0 0,-1 0 0 0,1-1 0 31,1 1 144-31,-3 0-144 0,-2-1 160 0,-4 0-160 16,-3 1 208-16,-5 0-48 0,-3-1-16 0,-2 1 0 15,-3-1 0-15,-2 2 0 0,-1 0 0 0,-4 1 0 16,0 0-144-16,-3 1 192 0,-4-2-192 0,-2 1 192 15,-2 0-48-15,-4 0 0 0,-3-1 0 0,-2 1 0 16,-2 0 32-16,-9 0 0 0,8 0 0 0,-8 0 0 16,0 0 16-16,0 0 16 0,8 1 0 0,-8-1 0 0,0 0-80 0,0 0 0 15,0 0-128-15,0 0 192 0,0 0-192 0,0 0 128 16,0 0-128-16,0 0 0 0,0 0 128 0,0 0-128 16,0 0 0-16,0 0 0 0,0 0 0 0,0 0 0 15,0 0-128-15,0 0 128 16,0 0-624-16,0 0-16 0,0 0 0 0,0 0 0 15,0 0-672-15,0 0-144 0,0 0-16 0,0 0-16 16,0 0-1968-16,0 0-384 0</inkml:trace>
  <inkml:trace contextRef="#ctx0" brushRef="#br0" timeOffset="62533.21">12651 17680 16575 0,'0'0'1472'0,"0"0"-1168"0,0 0-304 0,-2-7 0 15,2 7 1472-15,-2-7 224 0,2 7 48 0,0 0 16 16,-4-6-976-16,4 6-192 0,-4-7-32 0,4 7-16 16,-6-7 288-16,1 1 48 0,-2-1 16 0,2 2 0 15,-1 0-128-15,0 1-32 0,6 4 0 0,-10-5 0 0,1 2-144 16,0 0-16-16,0 1-16 0,3 1 0 0,-2-1-80 0,0 4-16 15,0 0 0-15,-1 2 0 16,-1 3-208-16,0 2-64 0,-2 0 0 0,0 2 0 0,1 3-192 0,0 2 0 16,-1 3 128-1,1 1-128-15,1-1 0 0,1 0 0 0,1 1 0 0,4-1 0 0,-1-2 0 0,3 1 0 16,2-3 0-16,2 0 0 0,2-2-128 0,1 0 128 16,3-1 0-16,1-1 0 0,1-2 0 0,2-3 0 0,2 0 0 0,1-3 0 15,2-2 304-15,-2-3 16 16,0-3 0-16,-1-3 0 0,1-3 320 0,0-3 64 0,1-3 0 0,-2-3 16 15,3-3-16-15,-4-4-16 0,0-4 0 0,-1-4 0 16,-1-6-160-16,-1-3-16 0,-2-3-16 0,0-2 0 16,-3-1-192-16,-1 0-48 0,-3 0 0 0,-2 5 0 15,-4 4-64-15,1 3-32 0,-2 7 0 0,0 4 0 16,-3 4 128-16,0 5 32 0,0 4 0 0,0 4 0 16,-2 4-16-16,0 3 0 0,-1 3 0 0,1 5 0 31,-1 3-592-31,0 4-112 0,-1 4-32 0,0 5 0 15,1 3-1408-15,0 3-272 0,1 0-64 0,3 1-9936 0,3-2-1984 0</inkml:trace>
  <inkml:trace contextRef="#ctx0" brushRef="#br0" timeOffset="63259.93">13057 17420 19343 0,'0'0'848'0,"0"0"192"0,0 0-832 0,0 0-208 0,0 0 0 0,-3-8 0 0,3 8 960 0,0 0 128 16,0 0 48-16,0 0 0 0,0 0-48 0,0 0 0 16,0 0 0-16,0 0 0 0,0 0-416 0,0 0-96 15,0 0 0-15,1 11-16 0,-2 4-176 0,-2 3-16 16,1 2-16-16,0 2 0 0,-1 2-192 0,-1 0-32 16,1-1-128-16,1 3 192 0,1-1-192 0,0 0 0 15,1-1 128-15,2 0-128 0,0-2 0 0,2-5 0 16,2 0 0-16,1-3 0 0,1-2 128 0,2-1-128 15,1 0 0-15,1-3 0 0,-1-3 384 0,1-1 0 16,2-3-16-16,0-2 0 0,0-4 112 0,2-1 32 0,-2-2 0 16,1-3 0-16,0-3-32 0,0-4 0 0,-1-3 0 0,2-4 0 15,-1-3-176-15,-1-3-48 0,0-2 0 0,-4-2 0 16,-3-1 16-16,1 1 0 0,0 2 0 0,-4 4 0 16,-1 4 0-16,0 5 0 0,-1 2 0 0,-1 4 0 15,-2 3 192-15,0 3 48 0,1 8 0 0,0 0 0 16,0 0-64-16,0 0 0 0,0 0 0 0,-5 8 0 15,1 3-448-15,1 2 0 0,-2 2-128 0,2 2 128 16,0 3-160-16,0 3 160 0,0 2-128 0,0 2 128 16,-1-1 0-16,2 2-160 0,2 1 160 0,0 0 0 0,0-3-320 0,0-1 64 15,4-1 0-15,-1-3 0 16,0-3-208-16,2 0-48 16,0-1 0-16,2-4 0 0,3-2-368 0,-1-4-80 0,2-1 0 0,2-3-16 15,1-1-2288-15,2-2-464 0,7-6-96 0,-1-2-16 0</inkml:trace>
  <inkml:trace contextRef="#ctx0" brushRef="#br0" timeOffset="63595.52">13672 17789 18431 0,'0'0'1632'0,"0"0"-1312"0,0 0-320 16,0 0 0-16,0 0 944 0,0 0 112 0,0 0 32 16,0 0 0-16,0 0 80 0,6-4 32 0,-6 4 0 0,7-6 0 15,-7 6 32-15,4-7 16 0,1-1 0 0,-2 0 0 16,0 1-304-16,0-1-64 0,-2-1-16 0,-1-1 0 15,0 0-224-15,-1 0-32 0,-2-1-16 0,1 3 0 16,-2 1-128-16,-1 2-16 0,0 0-16 0,-1 3 0 16,-1 1 112-16,-1 2 32 0,-1 0 0 0,-1 5 0 15,-1 0-352-15,0 4-64 0,-1 1-16 0,0 3 0 16,1 2-144-16,1 1 0 0,-1 1 0 0,2 3 0 16,1 0 0-16,0 0 0 0,1-2-144 0,3 1 144 15,2 0 0-15,1 0 0 0,-1 0 0 0,4-3 0 0,0 0 0 0,2-3 0 16,3-1 0-16,-1-2 0 0,1-1 0 0,2-3 0 15,1-2 0-15,2-1 0 0,1-2 0 0,3-4 0 16,0-2 128-16,3-2-128 0,3-4-128 0,2-3-80 16,1-3-16-16,4-3 0 15,-3 0-1840-15,3-1-368 0,-1 1-80 0</inkml:trace>
  <inkml:trace contextRef="#ctx0" brushRef="#br0" timeOffset="66105.67">14478 16621 10127 0,'0'0'896'0,"0"0"-704"15,0 0-192-15,0 0 0 0,-9 0 2480 0,2 0 464 16,7 0 80-16,-8 3 32 0,8-3-1216 0,-8 4-240 0,8-4-64 0,0 0 0 16,0 0-560-16,0 0-112 15,0 0-32-15,5 6 0 0,1 0-192 0,4-3-64 0,1-1 0 0,4-2 0 16,4-1 144-16,3-1 32 0,2-1 0 0,5-1 0 15,3 0-336-15,1-3-64 0,2 1-16 0,-2-1 0 16,0 1-208-16,-4 1-128 0,-5 3 160 0,-3-2-160 16,-4-1 128-16,-1 2-128 0,-4 1 0 0,-3 1 0 15,-9 1-192-15,0 0-144 0,0 0-32 0,0 0-10096 16,0 0-2016-16</inkml:trace>
  <inkml:trace contextRef="#ctx0" brushRef="#br0" timeOffset="66295.07">14519 16860 23951 0,'0'0'2128'0,"0"0"-1696"16,0 0-432-16,0 0 0 15,0 0 1280-15,0 0 192 0,0 0 16 0,0 0 16 0,7 6-1088 0,3-1-224 16,0-2-32-16,6-1-16 0,1 1 16 0,4-3 0 16,3-3 0-16,4 1 0 0,3-2-160 0,1-3 0 15,2-1 0-15,-2-3 0 16,-2-3-1776-16,2-3-384 0,0-2-80 0,2-2 0 0</inkml:trace>
  <inkml:trace contextRef="#ctx0" brushRef="#br0" timeOffset="66562.64">15304 16541 1839 0,'0'0'160'0,"6"-5"-160"0,-6 5 0 0,0 0 0 0,2-6 4320 0,-2 6 832 0,0 0 160 0,0 0 48 16,0 0-2880-16,0 0-576 0,-8 3-112 0,0 4-32 16,0 2-704-16,-1 3-144 0,-1 3-16 0,1 4-16 15,-2 3-368-15,1 0-64 0,1 1 0 0,3 2-16 16,1-1-224-16,4 2-32 15,1-2-16-15,4-1 0 0,1-1-160 0,5-3 192 0,1-3-192 0,1 0 192 16,1-3 48-16,2-2 16 0,0-5 0 0,3-1 0 16,0-4 16-16,4-3 16 0,-1-3 0 0,1-2 0 15,1-4 176-15,-1-4 48 0,-2-2 0 0,-1-4 0 0,-2-5 384 0,0-3 64 16,-3-3 32-16,-3-2 0 0,-3-4-80 0,-4 4-16 16,-4 0 0-16,-2 4 0 0,-3 4-192 0,-3 1-64 15,-3 2 0-15,-3 4 0 0,0 4-112 0,0 4-16 16,-1 3-16-16,-1 3 0 0,0 4-304 0,-1 4-48 15,1 2-16-15,-1 5 0 16,-1 3-560-16,-1 3-112 0,1 1-32 0,2 4 0 16,-1 1-2368-16,2 2-496 0,2 0-80 0</inkml:trace>
  <inkml:trace contextRef="#ctx0" brushRef="#br0" timeOffset="67704.69">17738 16244 18431 0,'0'0'1632'0,"0"0"-1312"0,2-8-320 0,-2 8 0 15,0-9 2144-15,1 2 352 0,-1 7 80 0,1-9 16 16,1 1-1184-16,-2 8-256 16,1-8-32-16,-1 8-16 0,2-6-384 0,-2 6-80 0,2-8 0 0,-2 8-16 15,3-6-320-15,-3 6-64 0,0 0-16 0,2-8 0 16,-2 8-224-16,0 0 0 0,0 0 0 0,0 0 0 0,0 0-160 0,0 0-80 15,0 0-16-15,0 0 0 16,0 0-2304-16,0 0-480 0,-10 5-96 0,-1 6 0 0</inkml:trace>
  <inkml:trace contextRef="#ctx0" brushRef="#br0" timeOffset="67937.94">17701 16655 29663 0,'0'0'1312'0,"0"0"272"0,0 0-1264 0,0 0-320 0,0 0 0 0,9 5 0 16,-9-5 176-16,12 4-32 0,0 2 0 0,1-2 0 16,0 1 432-16,3 2 96 0,0 0 16 0,1 1 0 15,-1 3-48-15,1 2 0 0,-1-1 0 0,-2 2 0 16,-3 2-256-16,-4 2-48 0,-2 0-16 0,-3 0 0 16,-3 2-32-16,-4 1-16 0,-3 2 0 0,-7 0 0 15,-5 3-16-15,-3 1 0 0,-2 2 0 0,-4 0 0 16,-2 0-256-16,0-2-272 15,1 0 48-15,3-2 16 16,1 0-1376-16,4-1-272 0,2-2-48 0,1 0-12736 0</inkml:trace>
  <inkml:trace contextRef="#ctx0" brushRef="#br0" timeOffset="73184.75">20026 16107 13295 0,'0'0'576'0,"0"0"144"0,0 0-576 0,0 0-144 0,8-3 0 0,-8 3 0 0,7-4 1280 0,-7 4 208 16,0 0 48-16,6-5 16 0,-6 5-240 0,0 0-48 16,7-5-16-16,-7 5 0 0,5-7-208 0,-5 7-32 15,6-6-16-15,-6 6 0 0,4-8 32 0,-4 8 0 16,4-9 0-16,-4 9 0 0,2-10-112 0,0 3-16 16,-2 7 0-16,0-9 0 0,0-1-192 0,-1 1-32 15,1 0-16-15,0 9 0 0,-3-10-208 0,-2 0-64 16,2 2 0-16,-3 0 0 0,1 1-112 0,-2 3-16 0,0-2-16 0,-1 2 0 15,0 0-32-15,1 0 0 0,-2 1 0 0,-1 2 0 16,-1 0-64-16,0 3-16 0,2 2 0 0,-3 4 0 16,-5 1 0-16,2 3-128 0,1 2 192 0,-1 3-64 15,0-1-128-15,1 3 0 0,1 0 0 0,0 2 0 16,1 0 0-16,0 1 0 0,3 0 0 0,3-2 0 16,3 1 0-16,-1-3 0 0,5-3 0 0,4 0 0 15,-1-3-176-15,3-1 176 0,-1 0-128 0,5-2 128 16,-1-3 0-16,2-1 0 0,3-2 0 0,0-2-128 0,4-1 288 0,-1-3 64 15,0-4 16-15,2-2 0 0,2-2 80 16,0-4 32-16,0-4 0 0,-1-4 0 0,0-3 96 0,-2-4 0 16,0-2 16-16,-3-5 0 0,-3-2-48 0,-3-4-16 15,-3-2 0-15,-4 0 0 0,-6 0-144 0,-2 3-16 16,-5 3-16-16,-3 2 0 16,-3 4 96-16,-1 6 32 0,-3 4 0 0,-1 2 0 0,1 4-160 0,2 5-48 15,0 3 0-15,3 4 0 0,-1 3-336 0,2 4-64 16,0 1 0-16,1 3-16 15,4 1-1312-15,0 4-256 0,1 3-48 0,4 2-16 16,0 3-1232-16,5 1-240 0,4-1-48 0</inkml:trace>
  <inkml:trace contextRef="#ctx0" brushRef="#br0" timeOffset="73754.07">20485 15852 5519 0,'0'0'496'0,"0"0"-496"0,0 0 0 0,0 0 0 16,1-9 2288-16,0 2 352 0,-1 7 80 0,2-8 16 31,-1 0-496-31,-1 8-112 0,1-7-16 0,-1 7 0 0,2-8-320 0,-2 8-80 0,0 0-16 0,0 0 0 16,0 0-368-16,0 0-80 0,0 0-16 0,0 0 0 15,0 0-592-15,1 11-112 0,0 3-16 0,-1 5-16 0,0 3-176 16,0 1-48-16,-1 1 0 0,1 3 0 0,0 1-144 0,0 2-128 16,-1 0 144-16,1-1-144 0,0 2 128 0,0-1-128 31,0-3 0-31,1-1 144 0,1-3-144 0,0-2 0 0,1-2-160 0,0-1 160 16,0-3-480-16,1 0 0 0,-1-3 0 0,0-1 0 31,2-2-1504-31,-5-9-320 0,7 6-48 0</inkml:trace>
  <inkml:trace contextRef="#ctx0" brushRef="#br0" timeOffset="74009.1">20842 15847 14735 0,'-8'-10'1312'0,"4"4"-1056"0,4 6-256 0,0 0 0 15,-4-6 4096-15,4 6 768 0,0 0 160 0,0 0 32 16,0 0-3760-16,0 0-736 0,-5 10-160 0,1 2-16 15,2 3-128-15,0 2-32 0,1 0 0 0,0 3 0 16,0 1-96-16,0 2-128 0,0 0 176 0,1 1-176 16,0 2 128-16,0 0-128 0,0 0 0 0,0 0 0 15,0-2 0-15,1 0 0 0,1-1 0 0,0-1 0 16,0-3 0-16,0-1 0 0,0-3 0 0,0-1 0 16,0-1 0-16,0-2 0 0,-2-11 0 0,2 9-144 15,-2-9-656 1,0 0-128-16,0 0-32 0,0 0-13744 0</inkml:trace>
  <inkml:trace contextRef="#ctx0" brushRef="#br0" timeOffset="74289.53">20450 15912 12895 0,'-10'-8'1152'0,"5"1"-928"0,-1-1-224 0,3 0 0 15,-2 1 4032-15,5 7 768 0,-2-9 160 0,2 3 32 16,0 6-4032-16,2-8-784 0,3 0-176 0,1 3 0 16,3-2 128-16,3 2 64 0,4-2 0 0,4 1 0 15,3-1-32-15,6 0 0 0,5 1 0 0,4-2 0 16,1 0-160-16,1 0 0 0,-1-3 0 0,0 0 0 16,1 1 0-16,0 0 0 0,2 0 0 0,-1 2 0 15,-1 2-160-15,-4 0-64 0,-5 3-16 0,-3 1 0 31,-1 2-464-31,-6 2-112 0,-5 2-16 0,-5 2 0 0,-3 0-1696 0,-6 3-352 16</inkml:trace>
  <inkml:trace contextRef="#ctx0" brushRef="#br0" timeOffset="74874.89">19749 16653 18767 0,'0'0'832'0,"-4"-7"176"15,-2 0-816-15,2 1-192 0,4 6 0 0,-4-5 0 0,0-1 1088 0,4 6 160 16,0 0 32-16,0 0 16 0,0 0-208 0,0 0-32 16,0 0-16-16,7-5 0 0,1 0-448 0,1 3-80 15,2 0-32-15,5 0 0 16,0 0 64-16,5 0 16 0,1 1 0 0,6-2 0 0,3-4-80 0,7 0-16 16,8-2 0-16,7 1 0 0,10 2-144 0,1-1-48 15,-2 2 0-15,4-2 0 0,2-1-80 0,7 1-32 0,7-1 0 0,-2 0 0 16,-3-2-160-16,-1 0 0 0,-3-1 0 0,0 4 128 15,2 1-128-15,-6 0 0 0,-6-1 144 0,-6 0-144 16,-6 0 0-16,-7 0 0 0,-6 2 0 0,-5 1 128 16,-3 3-128-16,-6 0 144 0,-6 0-144 0,-5 1 160 15,-3 0-160-15,-10 0 192 16,0 0-192-16,0 0 192 0,0 0-192 0,-7 3 0 0,-3 1 0 0,-3-2-176 16,-3 0-720-1,-3 1-128-15,-3 1-48 0,0 0-8624 0,-2 1-1728 0</inkml:trace>
  <inkml:trace contextRef="#ctx0" brushRef="#br0" timeOffset="77619.75">20449 17162 13823 0,'0'0'608'0,"0"0"128"0,0 0-592 0,0 0-144 0,0 0 0 0,0 0 0 16,0 0 1712-16,0 0 304 0,3-7 64 0,-3 7 16 15,2-8-864-15,-2 8-160 0,3-9-48 0,-2 1 0 16,-1 1-32-16,-1-1-16 0,-2 0 0 0,0 1 0 16,-1-2-256-16,-2 0-48 0,-3 0-16 0,1 2 0 0,-2-1-80 15,-2 2 0-15,-3 2-16 0,0 2 0 0,-3 0-112 0,-2 2 0 16,0 2-16-16,-2 2 0 0,-5 2-112 0,0 5 0 15,-2 5-16-15,-1 3 0 0,1 1-304 0,2 1 0 16,2 1 0-16,4 2 0 0,3 1 0 0,4-1 0 16,3-2-128-16,6-1 128 0,0-1-128 0,5-2 128 15,2-2 0-15,5 1-144 0,2-5 144 0,3-2-208 16,2-3 80-16,4-1 128 0,3-3 0 0,2-2 0 16,2-2 0-16,2-4 0 0,-2-4 448 0,0-2 0 0,-2-5 0 15,-1-1 0-15,-1-4 144 0,-1-4 48 0,0-5 0 16,-2-2 0-16,-2-2 32 0,-2-5 16 0,0-1 0 0,-1-3 0 15,-2-2-304-15,-3-2-48 0,-2 1-16 0,-4 1 0 16,-4 2-144-16,-1 4-48 0,-3 5 0 0,0 5 0 16,-2 6 64-16,0 4 16 0,0 2 0 0,1 6 0 15,-2 2-208-15,-1 5 0 0,1 4 0 0,-1 5 0 32,-1 4-528-32,0 2-208 0,0 5-32 0,-1 7-16 15,0 6-2976-15,-1 4-592 0</inkml:trace>
  <inkml:trace contextRef="#ctx0" brushRef="#br0" timeOffset="78280.14">20817 16984 17503 0,'-4'-10'768'0,"2"5"176"0,0-4-752 0,-1 3-192 0,1 1 0 0,2 5 0 16,-3-4 1904-16,3 4 336 0,0 0 80 0,0 0 16 16,0 0-1408-16,0 0-288 0,-2 11-48 0,-2 1-16 15,1 3-384-15,-1 4-192 0,0 2 160 0,1 5-160 16,-1 4 192-16,0-1-64 0,2 2-128 0,0 0 192 15,0 0-192-15,2-1 144 0,0-3-144 0,2-1 128 16,1-1-128-16,2-3 0 0,0-5 0 0,2 0 0 0,-1-3 0 0,2-3 0 16,0-2 0-16,2-4 0 0,1-1 448 0,0-4 16 15,0-3 0-15,2-1 0 0,1-4 304 0,2-3 64 16,-1-4 16-16,0-3 0 0,1-3-288 0,-1-3-64 16,0-4-16-16,0-4 0 0,-3-1-160 0,0-1-16 15,0-3-16-15,-3 2 0 0,1 0-16 0,-3 5 0 16,-2 5 0-16,-2 3 0 0,0 3 48 0,-2 4 0 15,-1 3 0-15,0 3 0 0,0 2 32 16,0 7 16-16,0 0 0 0,0 0 0 0,0 0-240 0,0 0-128 0,0 0 128 0,-7 10-128 16,0 2 0-16,1 4-128 0,0 1 0 0,1 3 0 15,-1 2 128-15,1 1-192 16,-2 1 192-16,3 2-192 0,-1-3 192 0,3 0-208 0,0-1 80 0,1-1 128 16,1-2-320-16,0-2 48 0,0 0 16 0,2-2 0 31,3-2-624-31,-1-1-112 0,1-1-32 0,4-2 0 15,0-2-2032-15,2-2-400 0</inkml:trace>
  <inkml:trace contextRef="#ctx0" brushRef="#br0" timeOffset="78594.67">21351 17379 15663 0,'0'0'1392'0,"3"-9"-1120"16,-1-1-272-16,2-1 0 0,-1-3 2192 0,0 1 384 16,1 0 80-16,-2 1 16 0,0 1-1232 0,0 0-240 15,-2 0-48-15,0 1-16 0,0 1 16 0,-1 1 16 16,1 8 0-16,0 0 0 0,0 0-144 0,0 0-48 16,0 0 0-16,0 0 0 0,0 0-416 0,-4 8-96 15,-1 1-16-15,2 3 0 0,0 1-320 0,-1 2-128 16,2 2 0-16,0 2 144 0,0-1-144 0,1 2 0 0,-3 0 144 0,3 1-144 15,0-1 0-15,0-1 0 0,0 2 0 16,1-1 128 0,0-2-128-16,0-1-128 0,0-1 128 0,1-3-192 15,0-2-480-15,0-1-96 0,-1-10-32 0,3 9-10208 0,-3-9-2032 0</inkml:trace>
  <inkml:trace contextRef="#ctx0" brushRef="#br0" timeOffset="78878.98">21283 17389 26719 0,'-7'-14'2368'0,"4"4"-1888"0,0-1-480 0,0 0 0 0,3-1 1376 0,3 2 176 15,0 0 48-15,2 2 0 0,2 0-1088 0,2 3-192 16,1-1-64-16,2 2 0 0,3 0 0 0,3 1-16 16,0 2 0-16,2 1 0 0,1 1-96 0,0 2-16 15,0 0 0-15,0 1 0 0,0 2 16 0,-3 2 0 16,-1 0 0-16,-4 2 0 0,-2 1-144 0,-2 2 160 15,-2 1-160-15,-3 1 160 0,-2 0-160 0,-3 2 128 32,-2 1-128-32,-4 0 128 0,-2 1-128 0,-2 0 192 0,-3-2-192 0,-2 0 192 0,-4-2-64 0,0-1 0 0,0 0 0 0,-2-2 0 31,0-1 112-31,1 0 16 0,0 0 0 0,2 0 0 16,0 0-256-16,2 0 0 0,3-1 128 0,0 0-128 31,2-1-1520-31,2-1-336 0,0-1-80 0</inkml:trace>
  <inkml:trace contextRef="#ctx0" brushRef="#br0" timeOffset="80563.22">22070 16202 6447 0,'0'0'576'0,"0"0"-576"0,0 0 0 0,0 0 0 0,-7 0 3072 0,7 0 512 16,0 0 112-16,0 0 16 0,0 0-1712 0,0 0-336 16,-7 4-64-16,7-4 0 0,0 0-512 0,0 0-112 0,0 0-16 0,3 9 0 15,-3-9-336-15,9 8-80 0,4-3-16 16,-2 1 0-16,3-3 80 0,2-1 16 0,3 1 0 0,3-3 0 16,1-1-176-16,2-1-16 0,2-1-16 0,1 0 0 15,2-3-224-15,2 1-32 0,1-1-16 0,0 1 0 16,-2-2-144-16,-3 1 0 0,0 0 144 0,-5 2-144 31,-5 0-256-31,-2 2-128 0,-5 0-32 0,-11 2-9792 16,0 0-1952-16</inkml:trace>
  <inkml:trace contextRef="#ctx0" brushRef="#br0" timeOffset="80755.12">22123 16469 23039 0,'0'0'1024'0,"0"0"192"0,0 0-960 0,0 0-256 16,0 0 0-16,0 0 0 0,0 0 2432 0,0 0 448 15,0 0 96-15,0 0 16 0,0 0-2144 0,13-1-416 16,1-1-96-16,2 0-16 0,3 0-64 0,2-1-32 16,1 1 0-16,1 1 0 0,3 0-224 0,1 0 176 15,0 0-176-15,3 0 160 0,1-1-160 0,-2 0 0 16,-1 1 0-16,-2 0 0 16,-2 1-1488-16,-2 0-336 0,-3 2-64 0,-5 1-12240 0</inkml:trace>
  <inkml:trace contextRef="#ctx0" brushRef="#br0" timeOffset="82545.25">23373 15914 19231 0,'-1'-10'848'0,"0"2"176"0,1-1-816 0,-4 1-208 0,2-1 0 0,0 0 0 0,0 1 1280 0,-1 1 192 15,0-1 64-15,0 2 0 16,-2 0-208-16,1 1-48 0,-1 2 0 0,-1 1 0 16,-2 1-288-16,0 1-64 0,-2 2-16 0,0 2 0 0,-1 3-144 0,-1 3-16 15,-3 4-16-15,0 4 0 0,-3 4-384 0,1 3-80 16,-1 3-16-16,2 2 0 0,0 2-256 0,2 2 0 16,2 2 0-16,3-3 0 0,2-1 0 0,6-3 0 15,4-1 0-15,2-2 0 0,4-2 0 0,3-2 0 16,3-2 0-16,6-1 0 0,2-2 448 0,4-1 0 0,0-5-16 0,4-2 0 15,2-5 16-15,2-2 0 0,2-4 0 0,-4-3 0 16,-4-5 64-16,0-5 32 0,-2-1 0 0,0-4 0 16,-3-2-48-16,0-4-16 0,-2-5 0 0,-1-2 0 15,-3-3 32-15,-4-2 0 16,-3-1 0-16,-3-1 0 0,-4-1-128 0,-2 3-32 0,-4 0 0 0,-5 4 0 16,-2 5-80-16,-4 2-16 0,-1 3 0 0,-2 4 0 15,-3 5-80-15,-1 4-32 0,0 2 0 0,-3 6 0 16,0 4-336-16,-3 6-80 0,-3 6-16 0,-2 3 0 31,-2 5-1504-31,-2 6-288 0,-2 6-64 0,-1 3-16432 0</inkml:trace>
  <inkml:trace contextRef="#ctx0" brushRef="#br1" timeOffset="-155107.8">3218 14237 1839 0,'0'0'160'0,"0"0"-160"0,-6-1 0 0,6 1 0 15,-6-3 1440-15,6 3 256 0,-7-2 48 0,0 1 16 16,0-1-1008-16,1 0-208 0,0 0-32 0,0 1-16 16,-1 0 16-16,0 0 0 0,1 0 0 0,-1 0 0 15,1 0 432-15,-1-2 80 0,7 3 32 0,-7 0 0 16,1 0-144-16,0 0-16 0,6 0-16 0,-5 0 0 16,0 0-176-16,0 0-48 0,-1 0 0 0,6 0 0 0,-5 0-128 0,1 0-16 15,4 0-16-15,0 0 0 0,-8-1 16 0,8 1 0 16,0 0 0-16,0 0 0 0,0 0-64 0,0 0-16 15,0 0 0-15,0 0 0 0,0 0-64 0,0 0-16 16,0 0 0-16,0 0 0 0,0 0-16 0,0 0 0 16,6-6 0-16,2 1 0 0,1 1-48 0,1 1-16 15,1 0 0-15,2 1 0 0,2 0-96 0,3 1-32 16,2 0 0-16,3 1 0 0,2 0-144 0,5-1 160 16,3-1-160-16,3-2 160 0,3-1-32 0,0-2 0 0,0 1 0 15,3-1 0-15,1 0-128 0,2 2 160 0,1 2-160 0,2-1 160 16,4 2-160-16,-3-2 0 15,-1-1 0-15,-4 0 0 0,-4-1 0 0,-2 2 0 16,-4-1 0-16,-2 1 128 0,-2-1-128 0,-4 1 0 16,-4 1 0-16,-2 1 128 0,-4 0-128 0,-3 0 0 0,-3 0 0 0,-1 1 0 15,-9 1 144-15,0 0-144 0,0 0 160 0,0 0-160 16,0 0 0-16,0 0 128 0,0 0-128 0,0 0 0 0,0 0-224 0,0 0-96 16,0 0 0-16,0 0-16 15,0 0-496-15,-9 5-80 0,2-1-32 16</inkml:trace>
  <inkml:trace contextRef="#ctx0" brushRef="#br1" timeOffset="-154649.09">3349 14087 22335 0,'1'-10'992'0,"-1"10"208"0,3-9-960 15,0 1-240-15,2 2 0 0,-5 6 0 0,0 0 448 0,0 0 64 0,0 0 0 0,0 0 0 16,-4-6 0-16,4 6 0 0,-10-2 0 0,-2 3 0 15,-2 2-320-15,-4 3-64 0,-3 2-128 0,-1 2 192 16,0 2-192-16,-1 1 0 16,0 1 0-16,-1 2 0 0,0 0 0 0,2 1 0 0,0-1 128 0,3-1-128 15,1 0 0-15,4-2 0 0,2-2 128 0,2-2-128 0,1-4 368 0,4 1 16 16,5-6 16-16,0 0 0 0,0 0 112 0,0 0 0 16,0 0 16-16,0 0 0 0,0 0-240 0,0 0-48 15,8 1-16-15,3-1 0 16,3-1 0-16,2 0 0 0,4 1 0 0,2 0 0 0,1-1 160 0,2 3 16 0,1 0 16 15,0 1 0-15,0 2-96 0,0-1-32 0,-1 0 0 0,-2 1 0 16,0-2-160-16,-2 0-128 0,-1 2 192 0,-2-1-192 16,-2-2-128-16,-3 1-144 0,0-2-32 0,-4-1-9744 31,-9 0-1936-31</inkml:trace>
  <inkml:trace contextRef="#ctx0" brushRef="#br1" timeOffset="-154020.64">2982 13243 10127 0,'-7'-9'896'0,"2"4"-704"0,-3-4-192 0,1 1 0 0,1 1 2800 0,0-1 528 16,1-1 96-16,3 4 32 0,-1-1-1600 15,0 1-304-15,1 0-64 0,-2 1-16 16,4 4-592-16,-5-4-128 0,1 1-32 0,4 3 0 0,0 0-208 0,0 0-64 16,0 0 0-16,-2 7 0 0,-2 2-240 0,2 2-48 15,2 2-16-15,0 2 0 0,0 3-144 0,1 2 160 16,1 0-160-16,-1 2 160 0,1 3-160 0,0-1 0 15,1 0 144-15,0 0-144 0,0 0 0 0,1 1 0 16,-2-1 0-16,4 8 128 0,-3-5-128 0,1-4 0 16,1-3 0-16,-1-2 128 15,1-3-448-15,-1-2-64 0,-1-3-32 0,2-1 0 16,-5-9-2272-16,0 0-448 0</inkml:trace>
  <inkml:trace contextRef="#ctx0" brushRef="#br1" timeOffset="-153558.48">2921 13311 28559 0,'-21'-13'2544'0,"10"5"-2032"0,2-2-512 0,2 4 0 0,0-2 320 0,1 0-16 0,-1 0-16 0,3-1 0 16,2 0 96-16,0 0 0 0,1 0 16 0,4 1 0 16,1-2-16-16,1 0-16 0,2 0 0 0,2 0 0 15,2 0-64-15,1 0-16 0,1 0 0 0,0 0 0 16,2 2-96-16,-2 0 0 0,-1 1-16 0,0 3 0 15,0 2-176-15,-1 1 0 0,-2 4 0 0,-1 2 0 16,0 3 0-16,0 3 0 0,0 2-192 0,-3 5 192 16,0 4-352-16,-3 1 48 0,-1 1 16 0,-1 2 0 15,-2-1-64-15,-1 0-16 0,-2-2 0 0,0-1 0 0,-3-1 368 0,-1-2-144 16,1-2 144-16,1-1 0 0,-1-4 0 0,-1-1 0 16,2-1 0-16,0-2 0 0,0-2 176 0,2-1-16 15,5-5 0-15,0 0 0 0,0 0 0 0,0 0 0 16,0 0 0-16,0 0 0 0,0 0-32 0,0 0-128 15,6-2 192-15,3 1-64 0,1 0-128 0,0 0 0 16,-1 1 0-16,2 0 0 0,2 1 128 0,0 1-128 16,-1 1 0-16,0 0 128 0,1 1-128 0,-2 1 128 15,-2-1-128-15,-1 3 128 0,1-1-128 0,-1 1 0 16,-2 0 0-16,-4-1 0 0,-2-6 208 0,0 8-32 16,-2-2-16-16,-1 1 0 0,-3 0 48 0,0-2 16 15,-2 1 0-15,-2-1 0 0,-3 1-32 0,-1-1-16 0,1 1 0 0,-2-1 0 16,1 0-176-16,2-1 0 15,-1-1 144-15,1 2-144 0,-2-2 0 0,3 0-160 16,3-1 16-16,-3 1 0 16,2-2-1488-16,9-1-288 0,0 0-64 0</inkml:trace>
  <inkml:trace contextRef="#ctx0" brushRef="#br1" timeOffset="-152666.6">2971 13293 1839 0,'0'0'160'0,"0"0"-160"15,0 0 0-15,-2-5 0 0,1 0 2496 0,-2-1 480 0,0 2 96 0,1-1 0 16,0-1-656-16,-1 1-144 0,0 0-32 0,1-1 0 16,0 1-640-16,2 5-144 0,-4-5-32 0,4 5 0 15,0 0-576-15,0 0-112 0,0 0-32 0,0 0 0 16,0 0-336-16,0 0-80 0,0 0-16 0,-2 8 0 0,0 0-128 0,1 3-16 31,2 1-128-31,0 3 192 0,0 3-64 0,1 2 0 0,2 1-128 0,0 2 192 0,1 2 0 0,-1 4 0 16,1-1 0-16,1 3 0 0,-2 0-64 0,1 0 0 15,-1-1-128-15,2 0 192 16,-2 0-192-16,0-3 0 0,0 0 0 0,0-3 0 0,1-1 128 0,-1-2-128 16,-2-2 0-16,1-3 144 0,1 0-144 0,-1-3 160 15,-2-2-160-15,-1-1 160 0,2-2 48 0,-1 0 16 16,-1-8 0-16,0 0 0 0,0 0 64 0,0 0 16 16,0 0 0-16,0 0 0 0,0 0 48 0,0 0 16 15,-3-5 0-15,0-2 0 0,-2-2-176 0,1-1-16 0,0-2-16 0,-1-1 0 16,1-2-160-16,1-2 128 0,-2 0-128 0,1-2 128 15,-2-2-128-15,2-1 160 16,-1-1-160-16,0-1 160 0,-1-1-160 0,2-1 192 16,1-3-192-16,-1 0 192 0,1-2-64 0,2-1-128 15,1 0 192-15,1 0-64 0,2 0-128 0,2 0 160 16,0 1-160-16,2 0 160 0,1 1-160 0,0 3 0 0,1 1 0 0,2 3 0 16,2 2-144-16,0 3 144 0,0 0 0 0,0 4 0 15,0 3 0-15,-1 2 0 0,-1 2 0 16,0 3 0-16,0 1 0 0,0 3 0 0,-1 2 0 0,0 3 0 15,1 4-160-15,-2 2 160 0,0 2-128 0,-1 3 128 16,0 1 0-16,0 2-160 0,-2 3 160 0,0 1 0 16,-2-1-128-16,0 0 128 0,-2-2 0 0,1 0 0 0,-3-2 0 0,-2-1 0 15,0-3 0-15,-2-1 0 0,-1-1 144 0,-3 1-16 16,-2-1 0-16,-1-1 0 0,-1 0 32 0,-1 0 0 16,-2-1 0-16,0-1 0 15,2 1-160-15,-2 0 160 0,-2-1-160 0,1 1 160 0,1-1-160 0,1 1 0 16,0 0 0-16,1-1 0 0,-1 0 0 0,1-1 0 15,0-1 0-15,-3 1 0 16,3 0-336-16,5-2-112 0,0-2 0 0,8-4-16 16,-9 4-1392-16,9-4-256 0,0 0-64 0,0 0-7312 15,0 0-1456-15</inkml:trace>
  <inkml:trace contextRef="#ctx0" brushRef="#br1" timeOffset="-152255.73">3006 13265 9663 0,'-4'-11'432'0,"3"6"80"0,1-3-512 0,-2 0 0 16,1 0 0-16,0 2 0 0,0-1 1536 0,0 1 192 16,-1 0 32-16,2 6 16 0,0 0-320 0,0 0-64 15,0 0-16-15,0 0 0 0,0 0-624 0,0 0-128 31,0 8-32-31,0 3 0 0,0 2-384 0,2 4-80 16,0 2 0-16,-1 4-128 0,0 3 128 0,-1 2-128 16,3 4 0-16,-2 2 0 0,0 3 0 0,1-1 0 15,0-1 0-15,0 0 0 0,1-2-128 0,-1-1-144 16,0-3-32-16,1 9 0 16,1-7-784-16,-1-7-144 0</inkml:trace>
  <inkml:trace contextRef="#ctx0" brushRef="#br1" timeOffset="-151942.95">3240 13583 1839 0,'0'0'160'0,"0"0"-160"16,0 0 0-16,0 0 0 0,0 0 4160 0,0 0 784 16,0 0 176-16,0 0 16 0,0 0-3216 0,0 0-640 15,0 0-128-15,0 0-16 0,0 0-464 0,4 9-96 16,-2 0 0-16,0 0-16 0,1 2-64 0,1 2-16 16,-1-1 0-16,0 1 0 0,1 0-160 0,-1 0-16 15,0 0-16-15,2 2 0 0,-3-1-160 0,0-1-128 0,0 0 144 0,0 0-144 16,1-2 128-16,-1 0-128 15,-1-2 0-15,0 4 144 16,0-4-448-16,-1-9-80 0,2 10-32 0,-2-10-8128 0,0 0-1632 0</inkml:trace>
  <inkml:trace contextRef="#ctx0" brushRef="#br1" timeOffset="-151530.59">3266 13682 19119 0,'-6'-15'832'0,"5"8"192"0,0-2-816 0,0-1-208 0,1 0 0 0,0 0 0 15,0 1 1360-15,2-1 240 0,2 0 32 0,0 0 16 0,1 1-304 16,2 0-48-16,1 0-16 0,0 2 0 16,1-1-352-16,1 1-80 0,1 2-16 0,-2 1 0 0,0 0-384 0,-1 3-96 15,0 0-16-15,-1 2 0 0,-7-1-336 0,6 6 128 16,0 1-128-16,-1 1 0 0,-2 1 0 0,-2 1 0 16,-1 1 0-16,-1 1 128 0,-1 0-128 0,0 1 0 15,0 0 0-15,2 1 128 0,-2-2-128 0,0-1 0 16,-1-3 0-16,1 1 0 0,0-2 0 0,2-7 0 15,0 0 128-15,0 0-128 0,-1 5 128 0,1-5-128 16,0 0 160-16,0 0-160 0,0 0 192 0,0 0-48 16,5 3-16-16,2-3 0 0,0-2-128 0,0 1 192 0,2 0-192 0,1 0 192 15,-1 0-192-15,1 1 0 16,1 1 0-16,0 1 128 0,-1 1-128 0,1 0 0 0,0-1 0 0,0 2 0 16,-1 1 128-16,-2 0-128 0,0 1 0 0,-2-1 128 15,-6-5-128-15,4 8 192 0,-1 0-192 0,-2-1 192 16,-3 0 64-16,-3 1 32 0,-4-1 0 0,-1 1 0 0,-1-1 160 0,1-1 48 15,-5 1 0-15,0 0 0 0,0-2-96 0,0 1-16 16,-3-2 0-16,1 0 0 0,1 0-176 0,2 0-32 31,-2-3-16-31,3 2 0 0,2 1-160 0,1-2 0 0,0 0 0 0,0 1 0 16,10-3-1648-16,0 0-208 0,0 0-32 0</inkml:trace>
  <inkml:trace contextRef="#ctx0" brushRef="#br1" timeOffset="-147844.65">20991 13326 11231 0,'0'0'496'0,"0"0"96"0,0 0-464 0,0 0-128 0,-9 1 0 0,9-1 0 15,-7-1 864-15,7 1 160 16,0 0 16-16,-8 0 16 0,1 0 16 0,7 0 0 0,0 0 0 15,0 0 0-15,0 0-48 0,0 0 0 0,0 0 0 0,0 0 0 16,0 0-192-16,0 0-32 0,0 0-16 0,0 0 0 16,0 0-304-16,0 0-64 0,9 1-16 0,1 0 0 15,0 1-80-15,5-2-32 0,6-1 0 0,4 0 0 0,2-3 80 0,3 1 16 16,3-1 0-16,3-3 0 0,5-1 112 0,-10 3 16 16,6-1 16-16,8 1 0 0,7-1-208 0,5 0-64 15,1-2 0-15,29-3 0 0,-9 0-128 0,-25 6-128 16,5-2 192-16,33-2-192 0,-11 2 0 0,-31 2 0 15,1 0 0-15,21-3 0 0,-9 0 0 0,-24 3 0 16,1-2 128-16,16-1-128 0,-10 1 0 0,-17 2 0 16,-2 0 128-16,-1 0-128 0,-3 1 0 0,-3 0 0 15,-5 0 0-15,-2 1 0 0,-2 0 0 0,-4-1 0 16,-1 2 0-16,-5 2 0 0,0 0-240 0,0 0 0 16,-4-2 0-16,-3 0 0 15,-2 1-464-15,0 1-80 0,-2 1-32 0,-3-1 0 16,0 1-672-16,-1 0-144 0,-2 0-32 0,0 1-9408 0</inkml:trace>
  <inkml:trace contextRef="#ctx0" brushRef="#br1" timeOffset="-147590.37">22153 13046 8287 0,'0'-4'736'0,"-1"-2"-592"16,0 1-144-16,1-3 0 16,-3 1 2752-16,3 3 512 0,0 4 96 0,-2-4 32 0,1-1-1536 0,1 5-320 15,0 0-48-15,0 0-16 0,0 0-768 0,5-2-176 16,0 1-16-16,3 0-16 0,2 1-128 0,1 1-32 15,0 1 0-15,2 1 0 0,1 1 80 0,3-1 16 16,0 3 0-16,2 0 0 0,0 2-32 0,2 1 0 16,-2 1 0-16,0 1 0 0,-1 2-80 0,-3 0 0 15,-1 0-16-15,0 3 0 0,-6 0-128 0,-2 1-32 16,-3-1 0-16,-2 3 0 0,-3-1 32 0,-3 2 0 0,-4-1 0 0,-2 1 0 16,-4-2-16-16,1 1 0 0,-2 1 0 0,0-1 0 31,-2-1-1296-31,0 0-256 0,-1-3-48 0,1 1-12496 0</inkml:trace>
  <inkml:trace contextRef="#ctx0" brushRef="#br1" timeOffset="-146820.24">23053 12746 19343 0,'-3'-12'1728'0,"3"6"-1392"0,-1 1-336 0,0-2 0 15,1 1 720-15,-1 0 80 0,0 2 16 0,1 4 0 16,0 0 464-16,0 0 112 0,0 0 16 16,0 0 0-16,0 0-576 0,0 0-96 0,-3 7-32 0,1 4 0 31,-3 4-192-31,3 2-32 0,1 3-16 0,1 2 0 0,0 2-256 0,0 2-48 0,1-1-16 0,2 12 0 0,1-4-144 0,0 0 128 31,1-1-128-31,1-2 128 0,-1-3-128 0,1-2 0 0,-2-5 0 0,3-1 0 0,0-2 0 0,-1-3 0 16,0-2 144-16,-1-2-144 0,-5-10 0 0,0 0 144 15,0 0-144-15,0 0 0 0,0 0 272 0,0 0-48 32,0 0-16-32,0-10 0 0,-3-2 32 0,0-3 0 0,-3-5 0 0,-1-3 0 0,1-4-112 0,-2-2-128 15,0-4 176-15,1-4-176 0,-1-2 192 0,3-2-192 16,-3-2 192-16,2 1-192 0,2-1 352 0,1 3-32 16,0 0-16-16,3 2 0 0,3 0-48 0,0 4-16 15,2 3 0-15,0 11 0 0,3 0-240 0,-1 0 128 31,4 0-128-31,1 2 0 0,2 3 0 0,1 2 0 0,1 2 0 0,2 3 0 0,0 3 0 0,-1 2 0 16,-4 2 0-16,2 3 0 0,-2 3 0 0,-2 1 0 16,-1 3 0-16,-2 2 0 0,-4 2 0 0,-2 3 0 15,-2 1 0-15,-2 3 0 0,-4 3 0 0,-3 0 0 0,-1 1 0 0,-2-1 0 32,-2-1 0-32,1-1 0 15,-1-2 0-15,-5 8 0 0,4-5 0 0,0-4 0 0,1 0 0 0,2-3 0 16,1-1 0-16,3-2-288 0,0 0 32 0,2-1 16 31,2-1-1616-31,0 0-320 0,1 0-64 0,2 1-11600 0</inkml:trace>
  <inkml:trace contextRef="#ctx0" brushRef="#br1" timeOffset="-146581.89">23376 12911 22111 0,'0'0'1968'0,"0"0"-1584"15,0 0-384-15,0 0 0 0,0 0 1920 0,0 0 288 16,-3 3 64-16,-2 3 16 0,1 1-1296 0,1 3-256 16,-2 1-48-16,1 2-16 0,2 3-128 0,-1 1-32 15,1 3 0-15,1 9 0 0,1-2-144 0,1-9-48 16,-1 1 0-16,2 8 0 0,1-2-128 0,0-8-48 16,-1 1 0-16,3 7 0 0,-1-3-144 0,0-3 0 15,0-3 0-15,0-1 128 0,0 1-384 0,1-4-64 16,-1-2-32-16,3-2 0 15,-7-8-2720-15,9 4-560 0</inkml:trace>
  <inkml:trace contextRef="#ctx0" brushRef="#br1" timeOffset="-146235.21">23389 13106 8287 0,'0'0'736'0,"-4"-3"-592"0,-1 0-144 0,5 3 0 0,0 0 3904 0,0 0 736 15,0-5 160-15,0 5 16 0,6-4-3664 0,1 0-720 16,1-1-160-16,2 1-16 0,2 0 224 0,3-1 48 15,0 1 16-15,2-3 0 0,-1 2-32 0,3-1 0 16,-1 0 0-16,1-2 0 0,0-2-288 0,-2 0-64 16,0 0-16-16,-2-1 0 0,-1-1-144 0,-1 0 160 15,-2-1-160-15,-1 0 160 0,-4-2-32 0,-2 2-128 16,-2 1 192-16,-1 1-64 0,-2 0 144 0,-1 1 32 16,-2 1 0-16,0 3 0 0,-2-2 288 0,0 3 64 15,-1 0 16-15,1 3 0 0,-1-1-16 0,0 3 0 16,1 0 0-16,-2 2 0 0,1 1-272 0,4 2-64 15,0 2-16-15,-2 6 0 0,2 1-304 0,2-3 128 16,0 1-128-16,1 2 0 0,0 3 224 0,0 1-64 0,1 3-16 0,-1 0 0 16,1 2 0-16,1 0 0 15,1 0 0-15,0 2 0 0,0-1-144 0,0 0 192 16,2 1-192-16,-1-1 192 0,0 0-192 0,1-1 0 16,-2 0 0-16,1-1 0 0,-2 0 0 0,0 7 0 0,-2-2-192 0,-1-11 192 31,-1 2-3104-31,-2 1-496 0</inkml:trace>
  <inkml:trace contextRef="#ctx0" brushRef="#br1" timeOffset="-141908.47">9214 13999 8063 0,'0'0'352'0,"0"0"80"0,0 0-432 0,0 0 0 0,0 0 0 0,0 0 0 16,0 0 1008-16,0 0 112 0,0 0 32 0,0 0 0 16,0 0-64-16,0 0-16 0,0 0 0 0,0 0 0 15,0 0-304-15,0 0-64 0,0 0-16 0,0 0 0 16,0 0-224-16,0 0-32 0,0 0-16 0,0 0 0 15,0 0 32-15,0 0 16 0,0 0 0 0,0 0 0 16,0 0 112-16,0 0 32 0,0 0 0 0,0 0 0 0,0 0-32 0,0 0-16 16,6-2 0-16,-6 2 0 0,0 0-160 0,5-3-16 15,-5 3-16-15,7-2 0 0,0 0-112 0,-7 2 0 16,6-1-16-16,1 0 0 0,-1 0-48 0,2 0 0 16,0 1 0-16,1-2 0 0,-1 1 0 0,2 0 0 15,1-1 0-15,3 0 0 0,-1 0 96 0,1-1 16 16,1 1 0-16,3 0 0 0,0 0 48 0,3 0 16 15,1-1 0-15,2 2 0 0,1 0-128 0,3 1-32 16,0 0 0-16,4 1 0 0,2 0-208 0,2 1 176 16,3-1-176-16,3 1 160 0,0 0-160 0,-1 0 0 0,3 0 0 0,3 1 0 15,0 0 0-15,2 0 0 16,3 1 0-16,-2-1 0 0,-2-1 0 0,-2-1 0 16,-2-1 0-16,-3-1 128 0,-3 0-128 0,-2 0 0 0,-3-2 144 0,-4 0-144 15,-1 1 128-15,-4 0-128 0,-3 0 160 16,-2 0-160-16,-2-1 160 0,-3 2-160 0,-3-1 160 0,-2 0-160 15,-2 0 144-15,-7 2-144 0,0 0 128 0,0 0-128 16,0 0 144-16,0 0-144 0,0 0 160 0,-3-5-160 31,-2 2-336-31,-1 1-176 0,-2 0-16 0,-1 0-16 0,0 1-2464 0,-1 0-480 16,-14 0-96-16,3 2-32 0</inkml:trace>
  <inkml:trace contextRef="#ctx0" brushRef="#br1" timeOffset="-141499.27">10244 13867 13823 0,'0'0'608'0,"-5"-4"128"0,0-1-592 0,1 1-144 16,-1-1 0-16,1 1 0 0,-2-1 1760 0,1 1 320 0,1 1 64 0,4 3 16 16,-6-5-800-16,2 1-144 0,4 4-48 0,0 0 0 15,-5-5-352-15,5 5-80 0,0 0-16 0,0 0 0 16,0 0-208-16,0 0-64 0,0 0 0 0,0 0 0 15,0 0-288-15,0 0-160 16,0 0 160-16,6 6-160 0,-1-2 0 0,3 2 0 0,3-2 0 16,-1 1 0-16,0-2 128 0,0 0-128 0,2-1 0 0,1 2 144 15,0-2-16-15,3 0-128 16,0-2 192-16,2 0-64 0,-3 0 768 0,3-1 128 0,-2-1 48 0,2 0 0 31,-1-1-1616-31,0 2-320 0,-2 0-64 0,-2 0-16 0,0 1 944 0,-4 0 144 0,-2 0 48 0,-7 0 16 0,0 0 240 0,0 0 32 16,7 6 16-16,-6-1 0 0,-2 4 16 0,-3 2 0 15,-2 3 0-15,-3 4 0 0,-2 2-128 0,-2 2-32 16,-3 0 0-16,1 2 0 0,-2 2 16 0,1 1 0 16,-2 0 0-16,2-2 0 15,0 0-240-15,3-1-128 0,-1 0 160 16,2-3-160-16,0-2 128 0,3-2-128 0,0-1 0 0,3-4 144 0,1-2-144 0,1-2-224 16,2 0 48-16,2-8-11216 15,0 0-2240-15</inkml:trace>
  <inkml:trace contextRef="#ctx0" brushRef="#br1" timeOffset="-140807.93">9394 13175 12895 0,'0'0'1152'0,"-5"-7"-928"0,3 1-224 0,-1-1 0 16,1-1 2272-16,-1 1 416 0,3-2 64 0,0-1 32 0,0-1-1184 0,2-2-224 0,0-2-48 0,2 1-16 16,1 0-416-16,0-2-96 15,1-1-16-15,2 0 0 0,2 2-272 0,1 2-64 0,1 0-16 0,-4 5 0 16,0 0-112-16,1 3-32 0,-1-1 0 0,1 3 0 16,-1 2-64-16,0 2-16 0,-2 3 0 0,1 4 0 15,-4 2-208-15,0 4 0 0,0 4 0 0,-2 2 0 16,-1 0 128-16,-3 4-128 0,-1 0 0 0,-3 3 0 0,0 3 0 0,-5 12 128 15,2-7-128-15,1-5 0 0,-1-6 0 16,1-3 144-16,2-5-144 0,0-1 128 0,1-3 64 0,2-4 0 16,4-8 0-16,0 0 0 0,0 0 368 0,0 0 80 15,0 0 0-15,0 0 16 0,0 0-96 0,0 0-32 16,0 0 0-16,8-3 0 0,1 0-208 0,0-2-64 16,2 0 0-16,2-1 0 0,0 0-112 0,1-1-16 15,0 1-128-15,1-1 192 0,0 2-192 0,0-1 0 31,2 1 128-31,-1-1-128 0,1 1 0 0,1 1-192 0,-1 0 48 0,2-2 0 16,1 1-720-16,-1-2-144 0,2 1-16 0,0-2-10240 16,-2-1-2048-16</inkml:trace>
  <inkml:trace contextRef="#ctx0" brushRef="#br1" timeOffset="-140554.45">9927 12832 28799 0,'0'0'1280'0,"-2"-4"256"0,2 4-1232 0,-2-4-304 0,2 4 0 0,0 0 0 16,0 0 784-16,0 0 112 0,0 0 0 0,0 0 16 16,0 0 16-16,0 0 0 0,0 7 0 15,0 2 0-15,0 4-352 0,0 2-80 0,1 3-16 0,0 2 0 16,0 5-208-16,0 0-32 0,0 2-16 0,0 1 0 16,1 1-224-16,-1-2 0 0,1 1 0 0,0-2 0 15,0 0 128-15,2 0-128 0,-1-3 0 0,0-1 0 16,0 0 0-16,1-1 0 0,-2-3 0 0,0 0 0 31,0-2-656-31,1-1-128 0,-1-4-32 0,0-1-9952 16,-1-3-2000-16</inkml:trace>
  <inkml:trace contextRef="#ctx0" brushRef="#br1" timeOffset="-140271.73">9912 12954 24879 0,'-8'-7'2208'0,"0"-2"-1760"0,2-1-448 0,-1-1 0 16,2-1 800-16,1 0 80 16,1 0 16-16,1-1 0 0,1 0-64 0,2 1-16 15,1-2 0-15,4 2 0 0,1 1-208 0,3 1-32 16,0 1-16-16,3 0 0 0,1 0-240 0,0 3-32 16,2 1-16-16,2 2 0 0,0 0-16 0,-1 2-16 0,0 2 0 0,-1 3 0 15,1 1 16-15,-2 2 16 0,-2 1 0 0,-2 1 0 16,-2 2-80-16,-2 3-32 0,-2-1 0 0,-4 2 0 15,-3 1-32-15,-2-2 0 0,-4 0 0 0,-2-1 0 16,-2 0 32-16,-1 0 0 0,-6-1 0 0,1 0 0 0,-2 0 48 0,0 1 16 16,0 2 0-16,-1-2 0 0,-1 0-224 0,2 0-192 15,2-1 48-15,1 1-16752 16</inkml:trace>
  <inkml:trace contextRef="#ctx0" brushRef="#br1" timeOffset="-137843.73">15213 13759 8287 0,'0'0'736'0,"0"0"-592"0,0 0-144 0,0 0 0 0,0 0 1200 0,-6-4 208 15,6 4 32-15,0 0 16 16,0 0-432-16,0 0-96 0,-5-5-16 0,5 5 0 15,0 0 112-15,0 0 32 0,0 0 0 0,0 0 0 0,-7-3 0 0,7 3 0 16,0 0 0-16,0 0 0 0,0 0-336 0,0 0-64 16,0 0-16-16,0 0 0 0,0 0-368 0,0 0-80 15,0 0 0-15,0 0-16 0,0 0 32 0,12-1 16 16,2 2 0-16,1-2 0 0,0-3 176 0,4 0 48 16,2 0 0-16,-5 0 0 0,5 0 0 0,5 0 16 15,2-1 0-15,5 2 0 0,2 0-112 0,3 0-32 16,3 1 0-16,19-1 0 0,-6-2-144 0,-5 2-48 15,-1 0 0-15,-16 0 0 0,1 0-128 0,2 2 0 16,0 0 0-16,2-1 0 16,2 0 0-16,-2 0 128 0,-3-1-128 0,-2 0 0 0,-2 0 144 0,-5-1-144 15,-3 2 160-15,5-1-160 0,-9 0 128 0,-2 0-128 0,-6 2 0 16,-10 1 144-16,0 0-144 0,0 0 160 0,0 0-160 0,0 0 160 16,0 0-160-16,0 0-224 0,0 0 48 0,-10 1 16 31,-2 2-624-31,1-1-128 0,-1-1-32 0,0 1 0 15,-3 0-2064-15,0 1-432 0</inkml:trace>
  <inkml:trace contextRef="#ctx0" brushRef="#br1" timeOffset="-137513.27">15856 13558 23439 0,'0'0'1024'0,"-4"-4"240"0,-2 1-1008 0,2 0-256 15,4 3 0-15,0 0 0 0,0 0 688 0,0 0 80 16,0 0 32-16,0 0 0 0,0 0-96 0,0 0 0 15,0 0-16-15,0 0 0 0,0 0-272 0,0 0-48 16,7 3-16-16,1-1 0 0,2 0-32 0,4 1 0 16,1 1 0-16,1-1 0 0,3 0 0 0,1-2-16 15,1 0 0-15,3 0 0 0,-1 0-112 0,2-1 0 16,0 0-16-16,-2 1 0 0,-1 0-48 0,-2 0-128 16,-3 0 192-16,1 0-64 0,-4 1-128 0,-2 0 128 15,-2 0-128-15,-1 1 128 16,-3 2 112-16,-1 0 16 0,-2 3 0 0,-3 0 0 0,0 0 144 0,-4 4 48 0,-2 2 0 0,-1 1 0 15,-3 2-176-15,-2 1-16 16,-2 2-16-16,-2 1 0 0,-3 0-96 0,0-1-16 0,1-2 0 16,-1 0 0-16,0-3-128 0,1 1 0 0,0-1 0 0,2 1 0 15,0-2-176-15,2-1-112 0,0-2-32 0,-2-1-10592 16,2-1-2128 0</inkml:trace>
  <inkml:trace contextRef="#ctx0" brushRef="#br1" timeOffset="-137057.2">15557 12585 13823 0,'0'0'1216'0,"6"-9"-960"15,-5 1-256-15,2 0 0 0,0 0 1984 0,-3 8 368 0,0 0 64 0,4-5 16 16,-2-1-480-16,-2 6-96 0,2-5 0 0,-2 5-16 31,0 0-624-31,0 0-112 0,0 0-16 0,0 0-16 0,4 5-432 0,1 4-96 0,-1 3-16 0,0 5 0 16,0 0-144-16,-2 3-16 16,1 1-16-16,1 2 0 0,-1 1-192 0,-1 3-32 0,0 0-128 0,2 13 192 0,-1-5-192 0,0-3 128 15,0-2-128-15,0-3 0 0,0-4 128 0,0-1-128 16,1-1 0-16,-1-2 0 0,0-2-128 0,1 0-128 15,0-3-32-15,2-1 0 16,-5-2-1760-16,3-2-336 0,-4-9-80 0</inkml:trace>
  <inkml:trace contextRef="#ctx0" brushRef="#br1" timeOffset="-136762.66">15511 12563 29663 0,'-2'-13'1312'0,"1"5"272"0,1 0-1264 0,2-1-320 0,1 1 0 0,2 3 0 0,-1-2 0 0,4 0-144 15,2 0 16-15,2 0 0 0,2-1 448 0,1 2 80 16,3 0 32-16,1 1 0 0,0-1 144 0,1 2 16 0,-1 1 16 0,-1 0 0 16,-2 1-288-16,-1 2-48 15,-1 2-16-15,-1 2 0 16,-1 1-112-16,-1 2-16 0,-3 0-128 0,2 7 192 15,-2 1-48-15,-3 2-16 0,-4 0 0 0,-2 2 0 16,-3 0 128-16,-1-1 32 0,-3 1 0 0,-1 0 0 0,0-1 32 0,-2-1 16 16,1-3 0-16,-2-1 0 0,-2 2-32 0,0-2-16 15,-1 0 0-15,-2 0 0 0,1 2-160 0,2-2-128 16,1-1 144-16,2 0-144 16,1 0-864-16,2 0-272 0,1-1-48 0</inkml:trace>
  <inkml:trace contextRef="#ctx0" brushRef="#br1" timeOffset="-132319.12">1044 10204 911 0,'0'0'0'0,"0"0"0"0,0 0 0 0,0 0 0 16,0 0 720-16,0 0 64 0,5-5 16 0,-5 5 0 15,0 0 736-15,0 0 128 16,4-6 48-16,-4 6 0 0,0 0-272 0,4-8-48 0,-4 8-16 0,0 0 0 16,-1-8-240-16,1 8-48 0,-1-6-16 0,1 6 0 15,-4-6-336-15,4 6-64 0,-5-4-16 0,-3 2 0 0,1-1-320 0,-1 3-64 16,-3-2-16-16,0 2 0 0,-3 0-256 0,0 0 160 16,0 0-160-16,0 0 128 0,-1 0-128 0,1 0 0 15,-1-1 0-15,0 0 0 0,1-1 0 0,1 0 0 16,1-1 0-16,1 1 0 0,-1 0 0 0,2 0 128 15,-2 0-128-15,2-1 0 0,1 1 304 0,0 0-32 16,1 0 0-16,8 2 0 0,-8-2 112 0,0-1 32 16,8 3 0-16,0 0 0 0,-8-2-32 0,8 2 0 15,0 0 0-15,0 0 0 0,0 0 0 0,0 0-16 16,-9-2 0-16,9 2 0 0,0 0-16 0,0 0 0 16,0 0 0-16,0 0 0 15,0 0-352-15,0 0 0 0,0 0 0 0,-2 9 0 0,2 1 0 0,1 0 0 0,1 0 0 0,2-1 0 16,-1 4 0-16,0 1 0 0,0 1 0 0,0 3 0 15,-1 1 0-15,1 1 0 0,2 4 0 0,-2 0 0 16,-2 0 0-16,1 2 0 0,-1 3 0 0,-1 2 0 16,-1 2 0-16,1 3 0 0,-1 3 0 0,0 2 128 15,-1 1-128-15,0 3 0 16,0 3 0-16,-1 1 128 0,1 3-128 0,0 1 0 0,0 0 0 0,1 4 0 16,1 0 0-16,0 0 0 0,-1 1 0 0,1 2 128 15,0 1-128-15,0 1 0 0,-4-1 0 0,3 2 0 16,0 0 0-16,-1 0 0 0,-1-1 0 0,-1 2 0 15,2-1 0-15,-1-2 128 0,-2-1-128 0,2 0 0 0,1-4 128 0,1-1-128 16,-1 0 128-16,0-1-128 0,2-2 160 0,2-3-32 16,0-1-128-16,-1-3 192 0,1-1 64 0,0-2 0 15,0-4 0-15,0 1 0 0,-1-1 0 0,1-2 16 32,0-1 0-32,0-1 0 0,0-4-48 0,1 0-16 0,-1-1 0 0,0-2 0 15,-1-1-32-15,0-3-16 0,3-1 0 0,-4-4 0 16,0-1 48-16,1-2 16 0,-1-2 0 0,0-2 0 15,0-2 128-15,0-9 32 0,-1 9 0 0,1-9 0 16,0 9 0-16,0-9 0 0,0 0 0 0,0 0 0 16,0 0-128-16,0 0-32 0,0 0 0 0,0 0 0 15,0 0-48-15,0 0-16 0,0 0 0 0,0 0 0 16,0 0-32-16,0 0-128 0,0 0 192 0,8-2-64 16,1-2-128-16,2 1 0 0,1 0 0 0,4-1 0 15,1 0 0-15,5 0 0 0,6-2 0 0,4 0-176 16,1-1 176-16,5 1-192 0,4 1 192 0,3-1-192 15,1 0 0-15,0 0 0 0,1-1 0 0,0 0 0 16,-1 0-1792 0,-1 4-352-16</inkml:trace>
  <inkml:trace contextRef="#ctx0" brushRef="#br1" timeOffset="-130845.9">1218 10386 12895 0,'0'0'1152'0,"-4"-1"-928"15,-1-1-224-15,-1 0 0 0,1 0 2432 0,5 2 448 0,0 0 96 0,-6-3 16 16,6 3-1616-16,0 0-320 15,0 0-64-15,0 0-16 0,0 0-144 0,1-5-16 16,4 1-16-16,2-1 0 0,1 1 0 0,4 0 0 16,5 1 0-16,0 0 0 0,3 0-192 0,2-1-32 15,0 2-16-15,1 0 0 0,0 0-352 0,0-1-64 0,0 1-16 0,-1 1 0 16,0 1-128-16,-2-1 192 0,-1 0-192 0,0 0 192 16,-3 1-192-16,0 0-176 15,-4 0 48-15,-1 1 0 0,-1 0-288 0,-3 0-48 0,0-1-16 0,-7 0 0 16,5 1-2384-16,-5-1-464 0</inkml:trace>
  <inkml:trace contextRef="#ctx0" brushRef="#br1" timeOffset="-130529.86">1904 10022 23039 0,'0'0'2048'0,"-1"-4"-1648"16,-1-2-400-16,-1 1 0 0,1-1 1216 0,1 0 144 16,0-1 48-16,-1 2 0 0,0-1 80 0,2 6 32 15,-2-5 0-15,2 5 0 0,0 0-656 0,0 0-128 0,0 0-32 0,0 0 0 16,0 0-288-16,0 0-64 16,0 6-16-16,0 3 0 0,0 1-32 0,0 3-16 15,0 3 0-15,0 1 0 0,0 3-80 0,-1 2-16 16,0 0 0-16,0 0 0 0,-1 0-192 0,1 0 128 0,-1 0-128 0,1 0 0 15,-1-2 0-15,1-2 128 0,0 0-128 0,0-1 0 16,1-1 0-16,0-1-288 0,0-1 64 16,0-2 16-1,0-1-1904-15,1-1-384 0,0-3-80 0,2 0-16 0</inkml:trace>
  <inkml:trace contextRef="#ctx0" brushRef="#br1" timeOffset="-130230.33">1824 10043 20271 0,'-9'-15'1792'0,"5"8"-1424"16,0 1-368-16,1-2 0 0,1-2 2560 0,0 0 432 15,2 0 80-15,4 0 32 0,-3 0-2272 0,3-1-448 16,2-1-80-16,1 1-32 0,3 1 96 0,1 0 16 16,1 1 0-16,4 0 0 0,1 1-256 0,3 3-128 15,-1-1 128-15,1 2-128 0,0 1 0 0,-2 2 128 16,0 0-128-16,-4 2 0 0,-2 0 144 0,-1 3-144 0,-2 1 192 0,-1 3-192 15,-4 1 208-15,2 2-64 0,-3 1-16 0,-1 1 0 16,-4 1-128-16,0 1 0 0,-2-2 0 0,-1 0 0 16,-3-1 0-16,-1 0 160 0,-2-1-160 0,-1 0 160 15,-1 0-32-15,1-1 0 0,-1 0 0 0,-1 0 0 16,-1-1-128-16,2 0 128 0,0 0-128 0,2 1 128 16,0 0-128-16,1 1 0 15,1 0 0-15,1 0-176 0,2 1-2256 16,-1 0-464-16,-3 9-96 0,7-3-16 0</inkml:trace>
  <inkml:trace contextRef="#ctx0" brushRef="#br1" timeOffset="-129993.64">2126 10297 28559 0,'0'0'2544'0,"0"0"-2032"0,0 0-512 0,0 0 0 16,0 0 480-16,0 0 0 15,0 0 0-15,-2 6 0 0,0 0 288 0,-1 2 64 0,0 0 16 0,0 3 0 16,2 2-320-16,0 1-64 16,0 2-16-16,-1 0 0 15,2 1-272-15,0-1-176 0,2 0 192 0,-1-1-192 0,0 1 0 0,0 0 0 16,0-1 0-16,0 0 0 16,0-2-224-16,1-2-160 0,1 1-16 0,-1-2-9808 0,1-3-1952 0</inkml:trace>
  <inkml:trace contextRef="#ctx0" brushRef="#br1" timeOffset="-129615.36">2137 10327 17503 0,'-8'-10'1552'0,"5"6"-1232"15,0-2-320-15,1 0 0 0,0-2 3408 0,2 1 624 16,2 0 128-16,1 0 32 0,-1-1-2784 0,2 1-576 16,2 0-96-16,1 0-32 0,-1 1-144 0,3 0-48 15,0 2 0-15,1 1 0 0,0 0-304 0,-2 2-64 31,1 2-16-31,0 2 0 0,-1 0-128 0,-2 2 0 0,0 2 0 0,-2 1 0 0,-3 2 0 0,0 2 0 16,-2 1 0-16,-2 2 0 0,-1 1-256 0,-3 0 0 31,0 0 16-31,1-1 0 0,-2-1 112 0,1-1 128 16,1 0-208-16,0-2 80 0,2-3 128 0,0 0 0 16,-1-2 0-16,5-6 128 0,0 0-128 0,0 0 192 15,0 0-64-15,0 0 0 0,0 0 80 0,5 4 32 16,-5-4 0-16,5 3 0 0,3 1-112 0,1-2-128 15,-1 0 176-15,2 0-176 0,0 0 0 0,1 2 0 16,-2-1 0-16,1 1 0 0,-1 2 208 0,-2-1-64 0,-1 2-16 0,-3 1 0 16,-3-1 192-16,-2 2 48 15,-2 0 0-15,-3 0 0 0,-4 0 224 0,-1-1 48 16,-4 2 16-16,0 0 0 0,-3 0-256 0,-1-1-48 0,2 1-16 0,-1-1 0 0,3-1-336 0,-2 0-208 16,1 0 16-16,3-1-18832 15</inkml:trace>
  <inkml:trace contextRef="#ctx0" brushRef="#br1" timeOffset="-122057.73">1412 11068 12719 0,'0'0'560'0,"0"0"128"0,1-4-560 0,0-2-128 15,-1 1 0-15,1-1 0 0,0 1 1248 0,1-1 224 16,-1 0 32-16,1-1 16 0,1 1-368 0,1-2-64 0,0 0 0 0,3 1-16 16,0-2-192-16,3 1-48 15,1-1 0-15,1 2 0 0,1-1-208 0,2 0-48 0,0 2-16 0,1 0 0 16,-2 2-240-16,0 1-64 0,-2 2 0 0,0 2 0 16,0 3-80-16,-2 1-32 15,-2 2 0-15,-1 2 0 0,-1 3-16 0,0 1-128 16,-5 0 192-16,0 3-64 0,-2 1-128 0,-2 3 160 0,-2 2-160 0,-1 0 160 15,-2 0-160-15,-1-1 0 0,-2-4 0 0,0 0 0 16,1-2 0-16,0-1 0 16,1-2 144-16,2-2-144 0,-1-3 0 0,1 0 128 15,2-2-128-15,1 0 0 0,4-5 192 0,0 0-48 0,0 0 0 0,0 0 0 16,0 0 240-16,0 0 32 0,0 0 16 0,0 0 0 0,0 0 64 0,6 1 16 16,2-1 0-16,0 0 0 0,3-1-144 0,1 0-32 15,1-2 0-15,1 1 0 0,2 1-144 0,0-1-16 16,1-1-16-16,0-1 0 0,2 1-160 0,0 0 192 15,-2-1-192-15,1 0 192 0,-1 0-192 0,1-1 0 16,0 0 0-16,-2 0-176 16,-1 0-1440-16,0 0-304 0,-1 2-48 0</inkml:trace>
  <inkml:trace contextRef="#ctx0" brushRef="#br1" timeOffset="-121806.41">2001 10975 21183 0,'-4'-6'1888'16,"1"1"-1504"-16,-1-1-384 0,0 0 0 0,1 1 1072 0,1 1 144 16,0 1 16-16,2 3 16 0,0 0-128 0,0 0-32 0,0 0 0 0,0 0 0 15,0 0-768-15,-3 8-176 0,1 3-16 0,1 3-128 16,0-2 0-16,0 3 0 0,-1 2 0 16,2 0 0-16,0 2 0 0,0 0 0 15,0 0 0-15,0 1 0 0,0-1 0 0,0 2 0 16,1 0 0-16,0-1 0 15,-1-1 176-15,1 1-176 0,0-1 160 0,1-2-160 0,-1-2 0 0,2-2-256 0,-1-3 16 0,0-1 16 32,-1-2-1968-32,-1-7-400 0,0 0-80 0</inkml:trace>
  <inkml:trace contextRef="#ctx0" brushRef="#br1" timeOffset="-121554.14">1899 11053 23039 0,'-11'-14'2048'0,"8"8"-1648"16,1-2-400-16,1 1 0 0,0-2 416 0,1 0 0 15,1 0 0-15,3 1 0 0,3-1 352 0,2 0 80 16,2 0 16-16,1 0 0 0,2 1-224 0,3 0-32 16,0 0-16-16,2 3 0 15,1-1-128-15,-2 2-16 16,1 0-16-16,-1 2 0 0,-3 1-96 0,-2 2-16 16,-1 3 0-16,-3 1 0 0,-2 2-320 0,-3 1 144 15,-2 5-144-15,-3 0 0 0,-2 2 192 0,-4 2-64 0,-3-1 0 0,-2 2-128 16,-3-1 176-16,-3 0-176 0,-4-1 160 15,0 0-160-15,0-3 176 0,0-1-176 0,-1 0 192 0,2-2-192 16,2 0 176-16,2 0-176 0,3 0 160 0,2-1-160 31,3-2-1808-31,3 1-464 0</inkml:trace>
  <inkml:trace contextRef="#ctx0" brushRef="#br1" timeOffset="-119924.66">1693 11520 3679 0,'0'0'160'0,"0"0"32"0,0 0-192 0,0 0 0 0,0 0 0 0,0 0 0 16,0 0 2400-16,2-5 432 0,-2 5 96 0,0-4 16 15,-1-2-1344-15,1 2-272 0,0 4-48 0,0-6-16 16,0 6-128-16,-1-5-32 16,1 5 0-16,0 0 0 0,0 0-272 0,0 0-48 0,0 0-16 0,0 0 0 15,0 0-448-15,0 0-80 0,-5 7-32 0,2 3 0 0,2 3-208 0,-1 3 0 16,-1 0 0-16,1 4 0 16,1 2 0-16,0 2 144 0,-2 1-16 0,1 0 0 15,-1 1-128-15,2 1 0 0,1-2 0 0,0 0 0 0,0-1 128 0,2 2-128 16,0-4 128-16,0-2-128 0,-1-2 144 0,1 0-144 15,0-1 160-15,0-1-160 0,0-2 208 0,-1-1-48 16,0-1-16-16,1-2 0 0,-1-1-144 0,0 0-192 16,-1-2 32-16,1-1-7984 15,-1-6-1600-15</inkml:trace>
  <inkml:trace contextRef="#ctx0" brushRef="#br1" timeOffset="-119656.23">1681 11677 14735 0,'-10'-21'1312'0,"6"12"-1056"0,2-1-256 0,0-1 0 16,0 0 1888-16,1 0 320 0,2 1 64 0,0 0 16 16,0 0-1328-16,2 0-256 0,2 1-48 0,1-1-16 15,2 0 48-15,1 2 0 0,3 3 0 0,0-1 0 16,1 2-128-16,3 1-32 0,0 2 0 0,1 2 0 16,-1 2-272-16,1 1-48 0,-1 3-16 0,-2 0 0 15,0 2-64-15,-3 0 0 0,-2 1-128 0,-1-1 192 16,-2 1-64-16,-2 1 0 0,-2 0-128 0,-2-2 192 15,-3 1-48-15,-3 0-16 0,-1 0 0 0,-3 0 0 0,-6 0 96 0,1 1 16 16,-5-1 0-16,-2 0 0 0,-2 0-64 0,0 1-16 16,0 0 0-16,-1 0 0 0,1 0-160 0,1 1 0 15,1-1 0-15,0 2-9728 16,1 2-2032-16</inkml:trace>
  <inkml:trace contextRef="#ctx0" brushRef="#br1" timeOffset="-118337.35">1541 12470 6447 0,'0'-13'576'0,"1"7"-576"0,1-2 0 0,0 0 0 16,-1-2 2400-16,2 1 368 16,-1 0 80-16,0 1 16 0,-1 0-944 0,0-1-192 0,0 1-48 15,-1 0 0-15,-1 2-416 0,0 0-96 0,1 6-16 0,0 0 0 16,-3-4-448-16,3 4-80 15,0 0-32-15,0 0 0 0,-6 3-384 0,2 3-80 0,0 1 0 0,0 3-128 16,0 2 0-16,1 3 0 0,-2 2-240 0,2 2 80 16,0 1 160-16,0 2 0 0,0 2-144 0,1 1 144 15,1 1 0-15,1-2 0 0,0 0 0 16,1-1 0-16,1-2 0 0,-2 0 0 0,2-1 0 0,-1-1 0 16,0 0 0-16,1-1 0 0,0-2 0 0,0-3 0 31,-1 0-448-31,0-2-192 0,0-2-16 0,-1-1-7536 0,0-2-1488 0</inkml:trace>
  <inkml:trace contextRef="#ctx0" brushRef="#br1" timeOffset="-118053.89">1567 12579 4607 0,'-2'-23'400'0,"1"12"-400"15,-1 0 0-15,0-3 0 0,0 0 2768 0,1-1 480 16,-1-5 80-16,1 0 32 16,0 0-1296-16,0 0-256 15,0 1-48-15,1-2-16 0,1-1-704 0,1 1-144 16,1 1-16-16,2 1-16 0,0 3-352 0,2 2-80 15,1 0-16-15,-1 3 0 0,1 1-224 0,1 2-32 16,-2 0-16-16,2 2 0 0,0 1-144 0,0 2 160 0,1 2-160 0,-1 2 160 16,-2 1-160-16,0 1 0 15,-1 3 0-15,0 1 128 0,-2 2-128 0,0 3 0 16,-3 3 0-16,0 1 0 0,-2 2 128 0,0-1-128 16,-2 1 192-16,0-2-64 0,0 1-128 0,-2-2 0 15,1-2 0-15,-3 1 0 0,2-2 144 0,-1-1-144 0,-2-1 160 0,-1 0-160 16,0-2 288-16,-1 0-32 0,-1-1-16 0,-1-1 0 15,0 0-112-15,0-1-128 0,1 1 176 0,0-1-176 16,1 1 128-16,1-1-128 0,1 1 0 0,2-1 0 16,0 1 0-16,3-1-352 0,3 2 48 0,-2-1-8592 15,1 1-1712-15</inkml:trace>
  <inkml:trace contextRef="#ctx0" brushRef="#br1" timeOffset="-117818.95">1831 12536 14735 0,'0'0'1312'0,"0"0"-1056"16,0 0-256-16,0-5 0 0,0 5 2224 0,-1-4 384 16,1 4 80-16,0 0 0 0,0 0-1088 0,0 0-208 15,0 0-48-15,0 0-16 0,0 0-832 0,-4 7-176 16,0 1-16-16,1 3-16 0,0 0-288 0,0 3 0 16,-2 1 0-16,1 1 0 0,0 1 0 0,0 1 0 15,0-1 0-15,-1 3 0 0,1 1 0 0,1-1 0 16,-1-1 0-16,2 0 0 0,1-1 0 0,-1-1 0 15,1 0 0-15,1-2-144 16,1 0-832-16,1-3-176 0,0-2-16 0,1-2-16 0</inkml:trace>
  <inkml:trace contextRef="#ctx0" brushRef="#br1" timeOffset="-117464.78">1783 12778 19343 0,'0'0'1728'0,"0"0"-1392"0,0 0-336 0,0 0 0 15,0 0 304-15,0 0-16 0,0 0 0 0,6 0 0 0,1-1 240 0,1 0 48 16,1-2 16-16,0 1 0 0,4 0 352 0,1-1 64 16,1-2 16-16,2 0 0 0,-1-2-512 0,1 1-112 15,-1-2-16-15,2-1 0 0,-2-1-192 0,1-1-32 16,-3-1-16-16,0-1 0 0,0-1 80 0,-1-2 16 16,-5 0 0-16,-1-1 0 15,-1 1 96-15,-2 0 32 0,-1 2 0 0,0 1 0 0,-2 2 208 0,-1 1 64 16,-1 1 0-16,0 1 0 0,-2 2-64 0,3 6-16 15,0 0 0-15,0 0 0 0,-5-2-272 0,5 2-48 16,-6 4-16-16,1 3 0 0,-2 1-224 0,1 4 0 16,0 3-144-16,0 2 144 0,-2 3-144 0,1 1 144 15,2 1-128-15,0 2 128 0,0 4 0 0,0-1-128 16,1 0 128-16,2-1 0 0,1-1 0 0,1 1 0 16,-1-2 0-16,0-1 0 0,1-1 0 0,1-2 0 0,0-3 0 0,0 1 0 15,-1-2 0-15,0 0 0 0,0-3 0 0,0-2 0 31,1-2-2576-31,0-1-432 0</inkml:trace>
  <inkml:trace contextRef="#ctx0" brushRef="#br1" timeOffset="-116493.99">2396 9719 18191 0,'0'0'800'0,"2"-10"176"0,0 1-784 0,0 0-192 15,1-1 0-15,2 1 0 0,-1 1 704 0,2-1 80 16,0 0 32-16,1 0 0 0,2 0-336 0,0 1-64 15,-1-1-16-15,4 0 0 0,3 1-80 0,1 1 0 16,-1 0-16-16,-1 0 0 0,0 2-112 0,0 1 0 16,0-1-16-16,-1 2 0 0,-1 0-48 0,1 0 0 15,3 1 0-15,-3 2 0 0,-3 2-128 0,0 2 0 16,-1-2 0-16,2 2 0 0,-1 2 0 0,1 1 0 16,-3 3 0-16,1 1 0 0,-1 0 0 0,-1 3 0 15,0 0 128-15,-2 1-128 0,1 2 320 0,-2 0 0 16,0 2-16-16,0 2 0 0,-3 0-16 0,0 1 0 0,0 2 0 0,0 2 0 15,0 2-112-15,-1 1-32 0,0-2 0 0,0 2 0 16,-1 0 0-16,0 3 0 0,0 1 0 0,0 0 0 16,0 1 48-16,-3 3 0 0,0 0 0 0,1 4 0 15,-1 1-192-15,-2 0 0 0,1 2 144 0,0 2-144 16,-1-1 128-16,2 2-128 0,-1 0 128 0,0 2-128 16,1 0 0-16,0 2 0 0,-1-1 0 0,2 2 0 15,0-1 0-15,-1 0 0 0,1 2 0 0,0 0 0 0,-1 0 0 0,1 2 0 16,0 1 0-16,-1 0 128 0,0-1-128 0,1 1 128 15,2 1-128-15,0 2 128 0,-2-1-128 0,2 1 0 16,0 3 0-16,1-2 128 0,0 1-128 0,0-1 0 0,0 0 0 0,0 0 0 16,1 1 0-16,0-1 128 0,-1 0-128 15,0-2 0 1,1-2 128-16,-1-2-128 0,0-2 128 0,2 0-128 0,-1-1 0 0,-1-1 0 0,0-3 0 0,-3-2 128 31,0-3-128-31,-1-3 192 0,-2 0-64 0,2-2 0 0,-1-3 384 0,1-2 64 0,-1-2 32 0,0-3 0 16,0 0 96-16,0-3 0 0,1-2 16 0,-2-2 0 15,0-4-128-15,0-1-16 0,0-3-16 0,-1-2 0 16,0-2-80-16,0 0-16 0,-2-1 0 16,-1-2 0-16,-2-1-32 0,-1-1-16 0,-3-1 0 0,0-1 0 15,0-1-192-15,-1-1-32 0,-1-1-16 0,0 0 0 32,-2-2-496-32,-1 0-112 0,0-3-16 0,1 2-11456 0,0-1-2288 0</inkml:trace>
  <inkml:trace contextRef="#ctx0" brushRef="#br1" timeOffset="-114884.92">869 9965 4607 0,'0'0'400'0,"0"0"-400"0,-6 1 0 0,1 0 0 16,-1-1 1104-16,6 0 144 0,0 0 32 0,-6 2 0 15,-2 1-384-15,1-1-80 0,2 0-16 0,-1 0 0 16,0 0-400-16,0 1-80 0,6-3 0 0,0 0-16 16,-5 2 16-16,5-2 16 0,0 0 0 0,0 0 0 15,0 0 48-15,0 0 16 0,0 0 0 0,0 0 0 16,0 0 288-16,0 0 48 0,6-3 16 0,2-2 0 15,2 1-128-15,1-2-32 0,2 0 0 0,1-1 0 16,2-1-112-16,-1 2-32 0,4-2 0 0,1 0 0 16,1 0-208-16,2-1-48 0,-2-1-16 0,-1 0 0 0,2 3-176 0,-2 1 192 15,-2 1-192-15,-2 1 192 0,-1 0-192 0,-3 0 0 16,-2 1 0-16,-3 1 128 0,-1 0-128 0,-6 2 160 16,0 0-160-16,0 0 160 0,0 0 16 0,0 0 0 15,0 0 0-15,0 0 0 0,-7 1-176 0,0 0 192 16,-2 1-192-16,-1 0 192 0,-2-1-192 0,0 1 0 15,-3 1 0-15,1-2 128 0,0 1-128 0,-3 1 0 16,3 2 144-16,-3-1-144 0,2 0 0 0,0 1 0 0,0-1 0 0,1 1 0 16,-1-2 0-16,0 1 0 0,1 1 0 0,1-1 0 15,0 1 0-15,1-1 0 16,1-1 0-16,0 1 0 0,2-1 0 0,0 0 0 16,0 0 0-16,3 1 0 0,0-2 0 0,6-2 0 15,-5 3 0-15,5-3 0 0,0 0 0 0,0 0 0 0,0 0 0 0,0 0 0 16,-6 1 240-16,6-1-32 0,0 0 0 0,0 0 0 15,0 0 64-15,0 0 16 0,0 0 0 0,0 0 0 16,0 0-96-16,0 0 0 0,0 0-16 0,0 0 0 16,0 0 0-16,0 0 0 0,0 0 0 0,0 0 0 15,0 0-176-15,0 0 0 0,0 0 144 0,0 0-144 16,-5 4 0-16,0 0 0 0,2 0 0 0,0 3 0 16,1 0-128-16,0 0 128 0,-1 2-128 0,1 1 128 15,1 1 0-15,0 2-160 0,-2 3 160 0,2 0 0 0,0 2-160 0,0 0 160 16,0 0-128-16,0 1 128 0,0 1 0 0,1 0 0 15,-1 1 0-15,0 1 0 0,-2 1 0 0,1 2 0 16,1 0 0-16,-1 1 0 0,0 2 0 0,1 0 0 16,-1 1 0-16,1 2 0 0,-1 2 0 0,0 0 0 15,1 0 0-15,0 16 0 0,0-4 0 0,1-3 0 16,0-2 0-16,0-1 0 0,0 0 0 0,1-1 0 16,2 0 0-16,-1 0 0 0,0 3 0 0,2-2 0 15,-2-1 0-15,1 1 0 0,1 0 0 0,-3 2 0 16,0 1 0-16,1-1 128 0,0 0-128 0,-1 0 0 15,-1-2 128-15,0 1-128 0,1-1 128 0,-1-2-128 0,-1-2 128 0,0-1-128 16,0-2 128-16,0 0-128 16,-1 0 128-16,1-1-128 0,0-3 0 0,1 2 0 0,-4 0 0 0,3-1 128 15,-1 1-128-15,1 2 0 0,0 0 0 0,0 0 0 16,-3 1 0-16,2-1 0 0,0 0 0 0,0 0 0 16,-3-3 0-16,2 4 128 0,1 1-128 0,1 0 128 15,-4-1-128-15,3 0 0 0,0 0 0 0,1 0 0 16,0 0 0-16,1 0 0 0,0-3 0 0,1 0 0 15,0-3 0-15,1 1 0 0,0-2 128 0,1 2-128 16,-1-2 0-16,-2 1 0 0,1-2 0 0,1-1 0 16,0-2 0-16,-1-1 0 0,0-1 0 0,2 0 0 0,-1-2 0 0,-1 0 128 15,-2-1-128-15,1 0 0 16,0-3 0-16,0 1 128 0,0-2-128 0,1-2 0 0,0-1 0 0,0 1 0 16,0-3 0-16,-1 1 128 0,0-9-128 0,1 10 0 15,-1-1 0-15,0-9 128 0,1 8-128 0,-1-8 0 16,3 10 0-16,-2-2 128 0,-1-8-128 0,0 0 0 15,2 9 128-15,-1-1-128 0,-1-8 0 0,0 9 0 16,0-9 0-16,0 8 0 0,0-8 0 0,0 9 128 16,0-9-128-16,0 10 0 0,0-10 0 0,-1 10 0 0,0-1 0 0,1-9 0 15,2 11 0-15,0-1 0 16,-2-10 0-16,4 10 0 0,-2-2 0 0,-2-8 0 16,0 0 0-16,7 9-128 0,2-2 128 0,1-2 0 15,1-2 0-15,2 0 0 0,2-1 160 0,0-1-32 0,3-1-128 0,3-1 192 16,1-1-64-16,2-1 0 0,1-1-128 0,3 1 192 15,-1-3-64-15,3 1 0 16,1-1-128-16,-2 2 192 0,0-1-192 0,-2 1 0 0,-2 1 0 0,-3 2 0 0,-5 1 0 0,1 1 0 16,-2 0 0-16,-3 1 0 0,-3 2 0 0,-10-4 0 31,9 7 0-31,-9-7-160 0,3 9-192 0,-3-9-32 0,3 11-16 0,-4 0 0 16,-4 0-1808-16,-1 0-352 0</inkml:trace>
  <inkml:trace contextRef="#ctx0" brushRef="#br1" timeOffset="-109847.87">2650 10907 15663 0,'0'0'1392'0,"0"0"-1120"0,0 0-272 0,0 0 0 15,0 0 2720-15,0 0 480 16,0 0 112-16,0 0 16 0,2-7-2592 0,4 2-512 16,7 0-96-16,2 0-128 0,5-2 400 0,4-1-16 15,5 1 0-15,2-2 0 0,5 0-96 0,4-1-32 0,0 0 0 0,2-1 0 16,-4-2-128-16,-9 5-128 15,3 1 192-15,3-1-192 0,2-1 176 0,1 1-176 16,1 4 160-16,-1-1-160 0,-3 0 128 0,-2 2-128 0,-4 0 0 16,-5 0 0-16,-3 0 128 0,-5 1-128 0,-4 1 0 0,-3 0 144 15,-2 0-144-15,-7 1 0 0,0 0 0 0,0 0 0 16,-9-4-160-16,-3 0-64 0,-4 1-16 0,0-3 0 0,-5-2 240 0,0 1-192 16,-1-2 192-16,1 0-192 0,2-2 352 0,1 1 80 15,2 1 16-15,4 1 0 0,2 0 176 0,4 0 32 16,1 2 16-16,3 0 0 0,2 2-112 0,0 4-32 15,5-5 0-15,1 2 0 0,3 1-160 0,1 2-48 16,1 1 0-16,2 2 0 0,4 2-128 0,-1 1 0 16,1 4 0-16,-1 1 0 0,2 1 160 0,-1 2 0 15,2 3 0-15,-3 1 0 0,-1 0 96 0,-4 2 32 16,-2 1 0-16,-3 1 0 0,-1 0-112 0,-2 1-32 0,-2-1 0 0,-2 0 0 16,-4-1-144-16,-2 0 0 15,-4-1 0-15,-2-1 0 16,-2 0-960-16,0-1-160 0,-2-3-32 0,1-1-8944 15,-1-1-1776-15</inkml:trace>
  <inkml:trace contextRef="#ctx0" brushRef="#br1" timeOffset="-109408.18">4107 10259 33167 0,'0'0'2944'0,"-1"-5"-2352"16,-1-1-464-16,1-1-128 31,-1 1-1392-31,-1-1-288 0,0 0-64 0,0 1-16 0,-1-2 992 0,-2-1 192 0,-1-1 32 0,1 2 16 0,-1-2 784 0,0 0 144 16,0-1 48-16,0 0 0 0,-1-1 288 0,2 0 64 16,0-1 16-16,-1 0 0 0,0 0-160 0,-1 0-16 15,0-1-16-15,-1-2 0 0,0 0-432 0,0-1-64 16,0 0-128-16,1-1 176 0,-1-1-176 0,1 2 0 15,-1 0 0-15,2 3 128 0,0 1 0 0,1 2 0 16,0 2 0-16,-1 2 0 0,1 1 208 0,-1 1 48 0,0 3 0 16,2 2 0-16,-1 1-80 0,1 4-16 15,-1 0 0-15,1 4 0 0,-2 4-128 0,2 4-32 16,2 2 0-16,-2 4 0 0,3 4 16 0,3 4 0 16,1 3 0-16,3 17 0 0,0-2-144 0,4-3 0 15,2-1 144-15,1 1-144 0,0-1 0 0,1-2 0 16,-1-1 0-16,2 0 128 0,-1-2-128 0,-1-3 0 15,-1-2 128-15,0-2-128 0,1-2 0 0,-2-1 144 16,-2-3-144-16,-2-3 0 0,0-2 208 0,-2-2-64 0,-1-2-16 0,0-3 0 16,-3-2-464-16,-1-3-112 15,1-10 0-15,-3 9-10272 0,3-9-2048 0</inkml:trace>
  <inkml:trace contextRef="#ctx0" brushRef="#br1" timeOffset="-109074.89">3835 10580 16575 0,'-3'-8'1472'0,"1"-1"-1168"15,0 2-304-15,2-2 0 16,1 0 2880-16,3-1 512 0,5-2 96 0,2-1 32 0,2-1-2512 0,4-2-496 16,1 1-112-16,4-2-16 0,0 0-64 0,-4 6 0 15,1-1-16-15,2 2 0 0,1 0-16 0,-1 3 0 16,-3 2 0-16,-1 3 0 0,-1 3-32 0,0 2 0 16,-2 1 0-16,-1 3 0 0,-1 3-32 0,0 1-16 15,-2 1 0-15,2 0 0 0,-2 0-208 0,1 0 176 0,-1-1-176 0,1-1 160 16,0-1-160-16,1-1 0 0,0-3 0 15,0-2 0-15,3-3 160 0,-2-3-160 16,-1-2 192-16,-1-4-192 0,-1-2 320 0,0-3-64 16,-1-3 0-16,-2-3 0 0,0-2 160 0,-2-1 32 15,-1-1 0-15,-4 0 0 0,-2 0 0 0,-3 0 0 0,0 4 0 0,-3 2 0 16,-4 3-64-16,-2 4 0 0,-3 2 0 0,-1 3 0 16,-1 3-160-16,-1 5-32 0,-1 4-16 0,1 4 0 15,0 2-416-15,2 2-80 0,0 4 0 0,3 0-16 31,1 3-576-31,2 1-112 0,2-1-32 0,4 2 0 16,3 0-2128-16,1-1-416 0,2-2-96 0</inkml:trace>
  <inkml:trace contextRef="#ctx0" brushRef="#br1" timeOffset="-108761.33">4399 10182 18431 0,'-1'-5'1632'0,"1"0"-1312"0,0-1-320 0,1 2 0 0,-1 0 2240 0,1-1 368 16,0 0 80-16,-1 5 0 15,0 0-944-15,5-3-192 0,2 2-32 0,1 1-16 0,2 3-832 0,-1 1-160 16,0 3-48-16,0 1 0 0,1 3-224 0,-2 3-48 16,2 2-16-16,-3 2 0 0,2 0-176 0,-1 4 128 0,-1 1-128 0,0 2 128 15,-4-3-128-15,2 1 160 16,-2-2-160-16,0-2 160 0,0-2-160 0,-1-3 0 16,0-3 144-16,-1-2-144 0,-1-2 384 0,0-7 0 15,0 0 0-15,0 0 0 0,0 0 384 0,0 0 96 16,-1-7 16-16,0-3 0 0,-1-3-240 0,2-4-32 15,0-1-16-15,2-4 0 0,1-5-304 0,3 0-64 0,-2-2-16 0,4 2 0 16,-1 1-208-16,2 3 0 0,1 2 0 0,0 3 0 16,1 1 0-16,0 3 0 0,0 1-160 0,0 3 160 15,-1 2-336-15,0 3 16 0,0 1 0 0,1 3 0 32,0 1-2032-32,1 1-400 0,1 3-64 0</inkml:trace>
  <inkml:trace contextRef="#ctx0" brushRef="#br1" timeOffset="-108350.77">4950 9965 30927 0,'-9'-7'1360'0,"9"7"304"0,-6-3-1344 0,1 1-320 0,5 2 0 0,-7 0 0 0,-3 1 1168 0,1 2 176 16,0 3 16-16,0 3 16 0,0 2-592 0,0 3-112 16,1 2-32-16,1 4 0 0,0 2-448 0,2 1-192 31,0 2 176-31,2 0-176 0,2 2 0 0,1 0 0 0,1-1 0 0,2-1 0 15,2 0 0-15,3-3 0 0,0-1 0 0,3-3 0 0,1-1 0 0,3-4 224 16,-1-3-64-16,3-4-16 0,0-1 32 0,3-4 0 0,1-3 0 0,2-5 0 16,1-3-16-16,0-2 0 0,1-3 0 15,-1-4 0-15,0-3 32 0,0-4 16 16,-2-4 0-16,-2-2 0 0,-1-3-48 0,-5 0-16 0,-2 1 0 0,-2 2 0 16,-2 1-144-16,-3 3 192 0,0 5-192 0,-3 2 192 15,-2 4 160-15,-2 2 32 0,-2 4 16 0,-1 4 0 16,-3 1-96-1,-1 4-32-15,-1 4 0 0,-2 5 0 16,-2 2-272-16,0 4 0 0,-1 3 0 0,1 3 0 16,0 2 0-16,1 2-192 0,2 1 192 0,2 2-192 15,1-1 192-15,3 0-144 0,1 0 144 0,3 0-128 16,2-2 128-16,3-1 0 0,1-1 0 0,3-3-128 0,2-2 128 16,2-2 0-16,2-2-144 0,3-3 144 15,1-2-768-15,1-2-64 0,-1-4-32 0,2-3-11408 16,1-4-2272-16</inkml:trace>
  <inkml:trace contextRef="#ctx0" brushRef="#br1" timeOffset="-106853.08">4127 10939 23951 0,'0'0'1056'0,"0"0"224"0,0 0-1024 0,0 0-256 0,0 0 0 0,1 12 0 15,1 0 736-15,0 1 96 0,3 0 0 0,-2 1 16 16,0 2-368-16,0-1-80 0,-1 1-16 0,0-1 0 15,0-1 32-15,2 2 0 0,-2-3 0 0,0-1 0 0,-1-3 160 0,-1-9 16 16,2 8 16-16,-2-8 0 0,0 0 256 0,0 0 48 16,0 0 16-16,0 0 0 0,9-8-256 0,0-3-48 15,1-2-16-15,0-5 0 0,1-3-272 0,2-3-48 16,0-4-16-16,2 0 0 0,-1-2-144 0,0 3-128 16,1 1 192-16,-1 5-192 0,-3 5 0 0,-2 4 0 15,0 4 0-15,-2 4 0 0,-7 4 0 0,9 0 0 16,-1 4-128-16,0 5 128 0,-1 3-144 0,-1 1 144 15,1 3-128-15,1 0 128 0,0 3-128 0,3 0 128 0,-2-1-128 0,-2-5 128 16,-1 1 0-16,1-1 0 16,1-1 0-16,1-1 0 0,-1-1 0 0,2-2 0 15,0-3 0-15,1-2 0 0,0-2 0 0,1-2 0 0,1-2 0 0,2-2 128 16,-1-4 0-16,1-2 16 0,1-4 0 0,0 0 0 16,1-3-144-16,-1 0 192 0,0-1-192 0,-2-1 192 15,-2 0-192-15,0 3 160 0,-1 0-160 0,-1 3 160 16,-1 2-160-16,-1 3 0 0,0 3 0 0,-2 1 0 15,-1 3 0-15,1 2 0 0,-6 0 0 0,7 3 0 16,-3 1-176-16,3 1 176 0,-3 2-128 16,1 0 128-16,1 1 0 0,-1 0-160 0,1-1 160 0,1 1 0 0,-1-1-192 0,2-2 64 15,0 0 128-15,1-3-208 16,2-1-224-16,0-1-32 0,0-2-16 0,3-3 0 16,-1 1-640-16,1-3-128 0,-1-1-32 0,1-2 0 15,-1-1 48-15,0-3 0 0,-3 1 0 0,1-1 0 0,-1 0 688 0,-1-2 144 16,-3 0 16-16,0-1 16 0,-2 1 368 0,-2 1 0 15,-2 2 0-15,-1 2 0 0,-1 1 480 0,-2 3 64 16,-2 0 16-16,-1 4 0 0,0 1 608 0,-3 2 128 16,-1 4 32-16,0 3 0 0,0 1-784 0,0 3-160 15,0 3-16-15,0 1-16 0,-1 0-352 0,1 4 144 0,1 1-144 0,1 1 0 16,1 1 0-16,3-1 0 0,0-2 0 0,3 0 0 16,0 1 0-16,1-2 0 15,1-3 0-15,2-2 0 0,1-1 224 0,2-2-64 16,0-3-16-16,2-3 0 0,1-2 176 0,-1-2 16 0,2-2 16 0,1-3 0 15,0-3-160-15,0-1-16 16,0-2-16-16,0-3 0 0,0-3 16 0,1-2 0 0,-3-1 0 0,2-1 0 16,-2-1-48-16,0 1-128 15,-3 1 192-15,0 4-64 0,-1 2-128 0,-1 2 0 0,-1 1 144 0,1 4-144 0,-2 1 224 0,-1 6-32 16,0 0 0-16,0 0 0 0,0 0-64 0,0 0 0 16,0 9-128-16,0 2 192 0,0 0-192 0,0 2 0 15,1 1 0-15,0 2 0 0,1-1 0 0,0 2-128 16,2-2 128-1,-2 1 0-15,2-3 0 0,2-1 0 0,0-1-128 0,2-1 128 0,1-1 0 0,1-3 0 16,1 0 0-16,0-3 0 0,1-1 0 0,2-3 0 16,0-2 0-16,1-3 0 0,0-3 0 0,1-3 0 15,-1-3 0-15,-1-4 0 0,1-4 0 0,-1-3 0 16,1-4 0-16,-2-2 0 0,0-2 144 0,-2-1-144 16,0-1 128-16,-3-1-128 0,0 1 128 0,-1 1-128 15,-3 3 128-15,-1 3-128 0,-2 4 352 0,-1 3-16 16,-1 2 0-16,0 4 0 0,-1 2 144 0,0 5 32 0,-1 1 0 0,-1 1 0 15,0 5-224-15,4 2-32 16,-5 3-16-16,1 3 0 0,1 2-240 0,-1 3 0 0,1 2-192 0,0 3 192 16,1 3-192-16,1 4 192 0,-2 2-192 0,3 3 192 15,3-1-144-15,-2 2 144 0,1 1 0 0,2-2-144 16,1-1 144-16,1-1 0 0,1-2 0 0,1 0 0 16,-1-2 0-16,2-2 0 0,0-2 0 0,0-4 0 0,2-2 0 0,1-2 0 15,0-2 0-15,1-4 0 0,0 0 0 16,0-3 0-16,2-4 0 0,-1-2 0 0,-1-3 0 0,0-2-208 15,0-3 80-15,0-1 128 0,1-2 0 0,-2-2 0 16,-1-3 0-16,-1-2 0 0,-2-1 0 0,-2-1 0 31,0 2 0-31,-1 2 0 0,0 2 0 0,-3 1 0 0,0 3 0 0,-1 1 0 16,0 4 0-16,-1 4 0 0,0 6 0 0,0 0 128 0,0 0-128 0,0 0 192 16,-4 8-192-16,2 4 192 0,-2 1-192 0,2 3 0 15,0 2 0-15,2 1-176 0,-1 0 176 0,0 1 0 16,1 0 0-16,1 0-128 0,0-3 128 0,2 2 0 15,2-1 0-15,-2-2 0 0,4-1 0 0,-1-3 0 16,2-1 0-16,1-3 0 0,1-1 0 0,1-3-128 16,0-1 128-16,1-4-128 0,-1-3 128 0,1-2-208 15,1-4 80-15,0-5 128 0,-1-2 0 0,2-3 0 16,-1-3 0-16,-1-1 0 0,-2-3 0 0,-1 1 0 0,-2 0 0 0,1-1 0 16,-1 1 0-16,-3 2 0 15,-1 3 0-15,1 2 0 0,-3 4 0 0,1 0 0 16,-2 5 128-16,-2 3-128 15,1 1 224-15,1 6-32 0,0 0-16 0,0 0 0 0,0 0-176 0,-5 8 128 0,1 3-128 0,0 2 128 16,2 2-128-16,0 3 0 0,0 0-160 0,0 0 160 0,1 3 0 0,2 0 0 16,1 0-128-16,0 0 128 0,0-2 0 15,2-1 0-15,0 0 0 0,1-3 0 0,2-1-128 0,1-2 128 16,1-1-208-16,0-3 80 31,2-2-432-31,2-4-80 0,0-2 0 0,1-2-16 0,0-4-1600 0,3-1-320 0,2-3-64 0</inkml:trace>
  <inkml:trace contextRef="#ctx0" brushRef="#br1" timeOffset="-106712.2">5683 10276 29999 0,'-29'-5'1328'0,"17"3"272"0,-3-1-1280 0,1 1-320 16,1-1 0-16,-1 1 0 0,1 0 464 0,4 0 32 15,0 1 0-15,2 0 0 0,2 1-496 0,5 0 0 16,0 0 0-16,0 0 0 15,0 0-2416-15,0 0-576 0</inkml:trace>
  <inkml:trace contextRef="#ctx0" brushRef="#br1" timeOffset="-106523.12">5295 10532 34095 0,'0'0'3024'0,"0"0"-2416"0,0 0-480 0,0 0-128 15,0 0 256-15,0 0 48 0,5-6 0 0,1 2 0 16,3-1-176-16,4 1-128 0,3-2 192 0,3 1-192 16,2-1 0-16,5 1 0 0,2-2 0 0,4 1 0 15,3-1-1568 1,4-1-224-16,1 1-32 0,0-1-16 0</inkml:trace>
  <inkml:trace contextRef="#ctx0" brushRef="#br1" timeOffset="-106204.96">6165 10437 33167 0,'0'0'2944'0,"0"0"-2352"16,0 0-464-16,1 8-128 0,2-1 448 0,0 3 64 15,-2 1 0-15,2 0 16 0,2 1 112 0,0 2 0 16,1 0 16-16,2 0 0 0,1-1-400 0,1 1-96 16,0-2-16-16,1-1 0 0,1 0-144 0,1-3 0 15,2-1 144-15,0-1-144 0,0-4 0 0,2-1 0 16,-1-3 0-16,1-2-192 0,-1-1 192 0,0-3-192 15,-3-2 192-15,-1-2-192 0,-1-2 320 0,-1-3 48 0,-2-1 16 0,-3-1 0 16,0 1-192-16,-3 2 0 16,-1 0 0-16,-2 2 0 0,-1 2 0 0,-2 3 192 0,-1 3-192 0,-2 2 192 15,0 4 272-15,-2 5 64 0,-2 1 16 0,-1 5 0 16,-2 5-288-16,0 2-64 16,-1 6-16-16,0 2 0 0,1 3-176 0,0 1 0 0,-2 6 0 0,1 0 0 15,1 1 0-15,1 1 0 0,0-1 0 0,4-3 0 16,1-2-208-16,1-2 80 0,3-2 128 0,2-2-208 15,1-3-1856-15,1-2-368 0</inkml:trace>
  <inkml:trace contextRef="#ctx0" brushRef="#br1" timeOffset="-103739.14">575 5367 17615 0,'0'0'768'0,"-3"-6"192"0,0 0-768 0,1-1-192 0,1 1 0 0,0-2 0 0,-1-1 672 0,0 1 96 0,-1 2 32 0,1-1 0 15,-1 1-96-15,1-1-32 0,-3-1 0 0,1 1 0 16,-2-1 16-16,0-1 0 0,-2-1 0 0,0 0 0 16,0 0 16-16,-2 1 16 0,-1 0 0 0,0 1 0 15,-1 0-112-15,0 2-32 16,-3 1 0-16,2 2 0 0,-1 0-176 0,-7 3-32 15,1 2-16-15,7 2 0 0,-1 3-224 0,-1 2-128 16,1 2 128-16,1 1-128 0,0 2 0 0,-2 3 0 16,0 0 0-16,2 2 0 0,1 0 0 0,1 0 0 15,1 0 0-15,2 0 0 0,2 0 0 0,3-2 0 16,1 1 0-16,0-2 0 0,2-1 0 0,2-2 0 16,2-2 0-16,2-1 128 0,-1-3-128 0,3 0 144 15,1-4-144-15,0-2 160 0,-1-3 96 0,5-3 0 16,-2-4 16-16,8-10 0 0,-4-4-32 0,1-2-16 15,2-3 0-15,-7 6 0 0,-1-5-16 0,0-4 0 16,1-4 0-16,-2-3 0 0,1-1 32 0,-1-3 0 16,-1-3 0-16,-3 0 0 0,1 2 16 0,-2 2 0 15,0 3 0-15,-2 4 0 0,-2 4 320 0,0 6 64 0,-1 3 0 16,0 4 16-16,-2 5-208 0,1 3-32 16,0 4-16-16,2 5 0 0,0 0-224 0,-4 4-48 0,-1 4-128 0,1 5 192 15,-1 7-192-15,1 4-192 0,0 4 48 0,0 5 0 16,1 3 144-16,1 4 0 0,-3 1 0 15,3 1-128-15,0 0 128 0,2 0 0 0,1-3 0 0,1 0-128 16,0-3 128-16,2-3 0 0,-1-2 0 0,3-4 0 16,-1-2 0-16,2-6 0 0,-1-2 0 0,2-5 128 0,1-3-128 15,0-5-240-15,-1-3 64 0,3-4 16 0,0-5 160 0,1-3-208 16,2-3 80-16,1-2 128 0,0-6 0 0,1-3 0 16,-1-2 0-16,0-2 0 0,-2 1 0 0,-1 2 0 15,-2 2 0-15,-1 3 0 0,-2 4 0 0,-1 2 0 16,-3 5 0-16,-1 4 0 0,-2 6 0 0,0 0 0 15,0 0 0-15,1 10 0 0,-1 3 0 0,-1 5 0 16,0 0 0-16,0 3 0 0,0 1-144 0,1 1 144 16,0-1 0-16,2 0 0 0,1 0 0 0,2 0 0 15,0-1 0-15,2-2 0 0,0-2-192 0,0-1 64 16,2-3 128-16,0-3-208 16,0-3-672-16,1-4-128 0,1-4-16 0,1-5-16 15,0-4-2224-15,1-4-432 0,0-2-80 0,0-5-32 0</inkml:trace>
  <inkml:trace contextRef="#ctx0" brushRef="#br1" timeOffset="-103329.4">830 4940 11967 0,'-9'-8'1072'0,"3"5"-864"16,-4 0-208-16,-1 1 0 0,0-1 3376 0,0 3 624 15,1 0 128-15,0 3 32 0,0 0-3040 0,1 1-608 0,2 2-112 0,0 0-16 16,2 1-384-16,1 2 0 0,3 1 0 0,1 1-192 31,2 1-416-31,3 0-96 0,1 1 0 0,3-1-16 16,2-1-1056-16,2-1-208 0,4-2-32 0,0-3-16 15,0 0 208-15,2-4 32 0,0-2 16 0,1-1 0 0,0-2 1280 0,-1 0 256 0,-2-2 48 0,0 2 16 0,-3 0 880 0,-3-1 192 16,-2 2 16-16,-1 1 16 0,-8 2 1840 0,0 0 368 16,0 0 80-16,0 0 16 0,-8 5-1088 0,-1 3-224 15,-1 1-32-15,-1 2-16 0,-2 1-1184 0,0 0-240 16,0 0-64-16,1 1 0 0,1 1-240 0,1 1-144 16,1-2 160-16,2 0-160 0,3 1 0 0,2-1 0 15,1-2 0-15,2 0 0 0,2-3 176 0,2 1-176 16,2-1 192-16,2-3-192 0,2 0 208 0,1-2-64 15,1-1-16-15,1 0 0 0,2 0-128 0,0-2 0 16,1-2 144-16,0 2-144 0,0-2 0 0,-1 0 128 16,-1 0-128-16,-3 2 0 0,-2 0 0 0,-3 1 0 15,-1 1 0-15,-6-2 128 0,0 0-128 0,0 8 0 16,-3 0 128-16,-2 1-128 0,-1 2 192 0,-3 2-48 16,-3-1 0-16,0 0 0 0,-2 1-144 0,2-1 0 15,-1 2 0-15,1 1 128 0,0-1-288 0,2 0-64 16,0-1-16-16,4-2 0 15,1-3-1888-15,2-1-384 0,3-7-80 0</inkml:trace>
  <inkml:trace contextRef="#ctx0" brushRef="#br1" timeOffset="-102897.4">1271 4997 31615 0,'0'0'1408'0,"0"0"272"0,0 0-1344 0,0 0-336 15,0 0 0-15,0 0 0 0,0 0 848 0,-2 9 112 16,1 2 0-16,1 2 16 0,1 4-480 0,-1 3-112 15,-1 2 0-15,2 3-16 0,1 2-224 0,0 5-144 16,-2 2 192-16,0 5-192 0,2 3 0 0,-2 2 0 16,0 1 0-16,1-1 0 0,-1-3 0 0,2-3 0 15,1-2 0-15,0-3 0 0,1-3-384 0,-1-2 0 16,1-5 16-16,1-5 0 0,-2-3-336 0,0-4-80 0,1-5-16 0,-4-6 0 31,0 0-560-31,0 0-112 0,3-5-32 0,-1-5 0 16,0-4 672-16,0-5 144 0,-2-3 32 0,-2-2 0 0,1-4 656 0,0-3 0 15,-1-3 0-15,0-1 0 0,0 0 192 0,2-1 128 16,-4-3 32-16,2 2 0 0,-1 0 416 0,1 3 96 16,-1 2 16-16,2 3 0 0,1 1 80 0,1 3 0 15,1 2 16-15,1 2 0 0,1 2-560 0,2 3-112 16,0 1-32-16,2 1 0 0,2 1-16 0,1 3-16 16,1 1 0-16,1 4 0 0,3 1-48 0,-1 3 0 15,2 1 0-15,-2 2 0 0,-1 3-16 0,0 1-16 16,-3 3 0-16,-3 2 0 0,-1 1-32 0,-3 3-128 15,-1-1 192-15,-3 1-64 0,-4 2-128 0,-1 0 192 16,-4 0-192-16,0 1 192 0,-1-1-192 0,-1-1 0 16,-1-2 144-16,1-2-144 0,-1-2 0 0,1 0 144 0,1-1-144 0,0-2 0 15,0 0 0-15,1-2 0 16,2 0-240-16,0-3 80 16,1-2-2816-16,0-2-560 0</inkml:trace>
  <inkml:trace contextRef="#ctx0" brushRef="#br1" timeOffset="-102661.83">1629 4689 32255 0,'0'0'2864'0,"0"0"-2288"0,0 0-576 0,0 0 0 16,0 0 816-16,0 0 48 0,0 0 16 0,0 0 0 16,0 0-176-16,0 0-48 0,0 10 0 0,0 3 0 15,0 4-336-15,0 2-80 0,-1 3-16 0,1 2 0 16,0 3-224-16,0 2 0 0,-1 0 128 0,1 0-128 15,0 3 0-15,0 0 0 0,0 0 0 0,1-1 0 16,0-3 0-16,1 0 0 0,1-3 0 0,2-1 0 16,-3-2-896-16,1-1-192 0,2-3-16 0,1-4-9680 15,-1-2-1936-15</inkml:trace>
  <inkml:trace contextRef="#ctx0" brushRef="#br1" timeOffset="-102536.02">1859 4998 23951 0,'0'0'2128'0,"0"0"-1696"15,0 0-432-15,0 0 0 0,0 0 1760 0,0 0 272 16,0 0 48-16,0 0 16 0,0 0-992 0,0 6-192 16,0-6-32-16,0 0-16 0,-1 5-544 0,1 1-128 15,-1-1 0-15,1 2-16 16,0-1-1328-16,0-1-272 0,0-5-48 0</inkml:trace>
  <inkml:trace contextRef="#ctx0" brushRef="#br1" timeOffset="-100956.6">703 5806 25055 0,'-5'-16'1104'0,"5"5"240"0,5-1-1088 0,-2 0-256 16,-1 0 0-16,1 2 0 0,2 1 768 0,0 4 112 15,-5 5 16-15,0 0 0 0,10-2 272 0,-2 4 64 16,1 3 16-16,-2 6 0 0,0 5-592 0,0 3-112 0,-2 1-32 0,-1 1 0 16,1 2-256-16,-4 3-64 0,0 1-16 15,-1 1 0-15,-1-2-176 0,0-2 160 16,1-2-160-16,-3-2 160 0,-1-3-160 0,2-4 0 0,0-1 144 0,0-2-144 16,2-10 160-16,0 0-32 0,0 0-128 0,0 0 192 15,0 0 64-15,0 0 16 16,-6-6 0-16,3-2 0 0,2-5-48 0,1-1-16 0,0-3 0 0,3-5 0 0,3-4-208 0,0-2 0 15,2-3 0-15,-3 11 0 0,3 1 0 0,1 2-128 16,0 0 128-16,-3 5-160 0,1 2 160 0,-1 4-192 16,0 1 192-16,-6 5-192 15,7 2 192-15,0 4-208 0,1 3 80 0,0 1 128 0,-2 2-192 0,1 2 192 16,-1 1-192-16,1 1 192 0,1-2-144 0,1 0 144 16,-3 0 0-16,2-1 0 0,0-2 0 0,0-2 0 15,1-3 0-15,0-1 0 0,1-3 0 0,2-3 0 16,0-4 0-16,0-1 0 0,0-3 144 0,1-2-16 15,0-3 0-15,0-2 0 0,0 0-128 0,0-2 128 16,0 1-128-16,1-1 128 0,-2 1-128 0,-2 2 0 0,-2 0 144 0,0 1-144 16,0 5 0-16,-2 2 0 0,0 1 0 0,0 4 0 15,-6 2-240-15,6 4 48 0,-1 1 0 16,2 3 0 0,0 1-224-16,-1 0-32 0,1 2-16 0,1-1 0 15,-1 0-240-15,3 0-64 0,0 0 0 0,1-2 0 16,0-4-512-16,2-1-96 0,2 0-32 0,0-3 0 15,1-3-160-15,2-1-32 0,0-3-16 0,-1 0 0 16,1-3-96-16,-2-1-16 0,0-1 0 0,-3 0 0 0,-2-2 1216 0,-2-1 256 0,-4-3 32 16,0 0 16-16,-3-1 1232 0,-1 3 256 0,-3 0 64 0,-1 2 0 0,-2 1 336 0,0 3 80 15,-2 1 16-15,-1 3 0 0,0 4-80 0,-1 2-16 16,-1 2 0-16,0 4 0 0,0 1-1024 0,0 1-208 16,1 3-32-16,0 3-16 0,1 1-272 0,0 0-128 15,1 3 0-15,3-2 128 0,0 3-128 0,1-1 0 16,1-2 0-16,2 1 0 0,0-2 0 0,1-1 0 15,1 0 0-15,4-3 0 0,-2-4 176 0,2-1-48 16,0-3-128-16,3-2 192 0,1-2 32 0,0-2 0 0,-1-3 0 16,1 0 0-16,1-4-48 0,0-2-16 15,2-3 0-15,-2-1 0 0,-1-2-16 0,0-1 0 16,-1-3 0-16,-2 0 0 0,0 0-144 0,0 3 160 16,-2 3-160-16,-1 4 160 0,0 1-160 0,-2 4 0 15,-2 7 144-15,0 0-144 16,0 0 272-16,0 0-16 0,0 0 0 0,-3 8 0 15,-1 3-256-15,1 3 0 0,0 1 128 0,1 0-128 0,-1 2 0 0,2-1 0 0,1 1 0 0,1-1 0 16,0-1 0-16,2-2 0 0,1-1 0 0,0-2 0 16,1-2 0-16,1-2 0 15,2 0 0-15,1-3 0 0,0-3 0 0,1-2 0 0,1-1 0 0,0-4 0 16,1-3 0-16,-1-3 0 0,0-3 144 16,0-2-144-16,0-4 192 0,-1-4-64 0,1-2-128 0,-1-2 192 0,1-2-64 0,0-1-128 15,-2-3 176-15,0 2-176 0,-2 0 128 0,-1 3-128 31,0 2 0-31,-2 4 0 0,0 4 400 0,-1 4-16 0,-1 1-16 0,-2 5 0 0,1 3 160 0,-1 3 48 32,0 5 0-32,0 0 0 0,0 0-368 0,-4 9-64 15,-1 2-16-15,1 4 0 0,0 4-128 0,-1 3 0 16,1 2 0-16,-1 4-176 0,0 0 176 0,2 2-128 16,2 1 128-16,1-2-128 0,0 0 128 0,3-2 0 15,1 1 0-15,1-3 0 0,-1-1 0 0,2-2 0 16,0-1 0-16,3-2 0 0,1-5 0 0,0 0 0 0,1-5 0 0,1-1 0 15,1-2 0-15,0-4-128 0,0-2 128 0,2-2 0 16,0-3 0-16,1-2 0 0,0-3 0 0,1-4 0 16,-1-2 0-16,-2-3 0 15,0-2 0-15,0-1 0 0,-1-1 0 0,-1-1 0 0,-2 1 0 0,-1 1 0 16,-1 2 0-16,-2 4 0 0,-1 1 0 0,-2 3 128 16,0 2-128-16,-2 3 0 0,-1 1 0 0,0 6 0 15,0 0 0-15,0 0 0 0,0 0 128 0,-3 6-128 16,0 0 0-16,-1 3 0 0,2 2 0 0,0 2-192 0,-1 2 192 0,0-1-128 15,5 1 128-15,-2 1-128 0,0 0 128 0,1 1 0 16,1-3 0-16,1-1 0 0,0-1 0 0,3-1 0 16,-1-1 0-16,2-1 0 0,0-2 0 0,-1-2 0 15,2-1 0-15,1-2 0 0,0-4 0 0,0-1 0 16,2-2 0-16,2-3 0 0,0-2 0 0,0-2 0 16,-1-2 0-16,1-3 0 0,0 0 0 0,0-3 0 15,-1-1 0-15,-1-1 0 0,0-1 0 0,0 2 144 16,-3 1-144-16,1 1 0 0,-2 1 128 0,-2 1-128 15,0 4 0-15,-2 2 0 0,-2 2 192 0,1 3-32 16,-2 6 0-16,0 0 0 0,0 0-16 0,0 0 0 16,-1 7 0-16,0 4 0 0,-1 2-144 0,2 3 0 15,-3 0 0-15,2 2 0 0,1-2 0 0,0 2 0 0,0 1-144 16,2-1 144-16,1-1 0 0,0-1 0 16,2-1 0-16,0-2 0 0,2-1 0 0,1-1 0 0,0 0 0 0,3-3 0 15,0-4-176-15,1-2 32 0,2-1 0 0,1-3 0 31,0-3-400-31,4-4-80 0,-2-3-16 0,1-5 0 16,3-4-1760-16,-2-2-352 0,-1-4-80 0,-3-4-7152 0,-2-3-1408 0</inkml:trace>
  <inkml:trace contextRef="#ctx0" brushRef="#br1" timeOffset="-100826.66">2518 5171 21823 0,'-26'-11'960'0,"14"7"208"0,-3-1-928 0,-4 1-240 0,-2 0 0 0,-1 0 0 16,0 1 1456-16,0 0 240 0,1-1 48 0,2 3 16 0,-1 1-992 0,2 1-192 15,2 0-32-15,1 2-16 0,2-2-368 0,2 2-160 16,1 1 128-16,1 2-128 15,3 1-1200-15,-3-1-320 0,2 2-64 0</inkml:trace>
  <inkml:trace contextRef="#ctx0" brushRef="#br1" timeOffset="-100642.39">1653 5423 33167 0,'0'0'2944'0,"0"0"-2352"15,0 0-464-15,0 0-128 0,0 0 0 0,0 0 0 16,0 0 0-16,7-2 0 0,3-1 0 0,3-1 0 16,4 2 0-16,5-1 0 0,4-2-304 0,2 1-16 15,4 1-16-15,3-1-14064 0</inkml:trace>
  <inkml:trace contextRef="#ctx0" brushRef="#br1" timeOffset="-100344.1">2522 5401 31327 0,'0'0'2784'0,"0"0"-2224"0,3 8-560 0,3 1 0 0,-3 0 128 0,4 1-128 15,0 1 0-15,2 0 0 0,1 0 128 0,1 0-128 16,1 0 0-16,1-1 0 0,2-1 352 0,1-2-32 16,-1-3-16-16,1-1 0 0,2-3-64 0,0-2-16 15,-1-2 0-15,-1-3 0 0,2-3-48 0,-2-1-16 16,-1-2 0-16,-2-1 0 0,-1-2 48 0,-2 1 16 15,-2-2 0-15,-3 3 0 0,-2 1-224 0,0 1 176 16,-3 1-176-16,-3 1 160 0,0 2 352 0,-1 3 80 16,-3 1 16-16,-1 4 0 0,0 3 0 0,-3 2 0 15,0 4 0-15,-1 2 0 0,-1 3-432 0,1 5-176 16,0 4 128-16,0 2-128 0,0 4 0 0,1 1 0 16,1 2 0-16,1-1 0 0,2 1 0 0,0 0 0 0,0-1 0 0,2-1 0 31,-1-3-640-31,2 1-128 0,1-4 0 0,1-2-16064 0</inkml:trace>
  <inkml:trace contextRef="#ctx0" brushRef="#br1" timeOffset="-99540.18">841 6443 14735 0,'0'0'1312'0,"0"0"-1056"0,0 0-256 0,0 0 0 16,0 0 2288-16,-1-5 400 0,1 5 64 0,-2-4 32 15,-1 0-2144-15,3 4-416 0,-4-5-96 0,4 5 0 16,-7-3 64-16,-1 1 0 0,0-1 16 0,-2 2 0 16,-1 1 64-16,1 0 16 0,0-1 0 0,-1 1 0 15,-2 0-288-15,2 1 160 16,0-1-160-16,0 0 128 0,-1 0 32 0,0 1 0 0,1-1 0 0,2 0 0 16,0-1 288-16,9 1 64 0,-8 0 16 0,8 0 0 15,-9 0 240-15,1 0 32 0,8 0 16 0,0 0 0 16,0 0-272-16,-8 4-48 0,8-4-16 0,0 0 0 0,-5 6-240 0,5-6-48 15,-4 10-16-15,1 0 0 0,6 0-176 0,0 2 0 16,-2 1 0-16,3 4 128 16,1 1 0-16,0 1 0 0,1 2 0 0,0 3 0 0,2 4-128 0,-1 1 128 15,-1 2-128-15,0 4 128 0,-3 4-128 0,1 4 0 16,-1 2 0-16,-1 4 0 0,-1 4 0 0,1 3 0 16,0 4 0-16,-4 2 128 0,-3 6-128 0,0-1 0 15,2-1 0-15,1 2 0 0,0 0 0 0,0 2 0 16,0 0 0-16,0-1 0 0,0-1 144 0,1-1-144 15,-1-1 160-15,2 0-160 0,-2-2 128 0,2 0-128 0,-1 0 0 0,1-4 144 16,3-1-144-16,-3-2 192 0,0-2-192 0,2-5 192 16,1-2-192-16,-1-19 128 0,0 2-128 0,0 0 128 15,-1 1 80-15,0-4 16 0,1-1 0 0,0-2 0 16,1-2 80-16,0-1 16 0,0-1 0 0,-1-2 0 16,0-2-176-16,3-1-16 0,-1-2-128 0,2 2 192 15,-2-7-192-15,2-1 128 16,-6-8-128-16,8 6 0 0,-8-6 0 0,11 3 0 0,3-2 0 0,-5-1 0 0,-9 0 0 15,14-4 0 1,0-2 0-16,-1 1-160 0,-1-2 32 0,1 2 0 0,0-1 0 0,1-1 0 16,1-1-464-16,2-1-96 15,-1-1-16-15,3-2-15808 0</inkml:trace>
  <inkml:trace contextRef="#ctx0" brushRef="#br1" timeOffset="-98971.74">1144 6617 25791 0,'-3'-4'2304'0,"0"-1"-1856"16,1-2-448-16,-1 2 0 16,-2-1 800-16,1 2 64 0,1-1 16 0,3 5 0 0,-5-1 208 15,5 1 64-15,0 0 0 0,-5 4 0 0,-1 1-656 0,2 4-128 16,-1 2-32-16,2 1 0 0,1 2-336 0,0 3 0 15,-1 0 0-15,3 1 0 0,2 1 0 0,0-1 0 16,1 2 0-16,1-1 0 0,2-2 0 0,1-1 0 16,-1-1 0-16,2-2 0 0,1-2 0 0,-1-2 0 15,0-2 128-15,1-3-128 0,1-3 256 0,0-3 0 16,-3-2-16-16,3-3 0 0,0-3 32 0,1-3 16 16,1-3 0-16,-1-4 0 0,-1-2-64 0,-1-1-16 15,0-3 0-15,0 0 0 0,-2-2-208 0,0 2 144 16,-2 0-144-16,0 1 128 0,-1 2 0 0,1 2 0 0,-5 4 0 0,2 3 0 15,-1 0 144-15,0 6 32 0,-1 0 0 0,0 2 0 16,0 6-16-16,0 0 0 0,0 0 0 0,0 0 0 16,-2 6-288-16,0 2 0 0,-1 1 128 0,1 5-128 15,1 1 0-15,0 2 0 0,0-1-128 0,0 4 128 16,1 1 0-16,1 1 0 0,0-1-128 0,1-2 128 0,0 0 0 0,2 0 0 16,0-2 0-16,1 0 0 15,-1-2 0-15,1-1 0 0,2-2 0 0,1-2 0 16,-3-2-624-16,3 0-80 15,1-1 0-15,2-2-16 0,0 0-2816 0,2-3-560 0</inkml:trace>
  <inkml:trace contextRef="#ctx0" brushRef="#br1" timeOffset="-98749.98">1582 6695 26719 0,'0'0'2368'0,"0"0"-1888"16,-5-5-480-16,2 2 0 0,3 3 960 0,0 0 112 15,0 0 16-15,0 0 0 0,0 0-96 0,0 0-16 16,0 0 0-16,0 0 0 0,1 9-576 0,2 1-112 0,2 1-32 0,-1 2 0 16,-1 1-256-16,2 2 0 15,0-1 0-15,0 1 0 0,-1 1 0 0,0-1 0 16,1 1 0-16,-1-2 0 16,0 0-416-16,-1-3-192 0,0-1-32 0,-1-1-9376 0,1 0-1872 0</inkml:trace>
  <inkml:trace contextRef="#ctx0" brushRef="#br1" timeOffset="-98372.08">1594 6744 25791 0,'-4'-4'2304'0,"1"-2"-1856"0,2 0-448 0,1-2 0 16,1-1 1152-16,1 0 144 0,3-1 32 0,0 2 0 16,1-1-208-16,0 1-32 0,3 0-16 0,1 1 0 0,0-1-416 0,2 1-80 15,2 2 0-15,1 2-16 0,-1 0-272 0,0 2-48 16,0 2-16-16,0 3 0 0,-3-1-96 0,-1 3 0 15,-3 1-128-15,1 2 192 0,-5 0-48 0,1 2-16 16,-3 1 0-16,-2 2 0 0,-4 3-128 0,1-1 0 16,-2 0 144-16,2-1-144 0,-2-3 0 0,2 0 144 15,1-1-144-15,-1-2 0 0,2-1 128 0,0-3-128 16,2-5 0-16,0 0 0 0,0 0 176 0,0 0-176 16,0 0 160-16,0 0-160 0,0 0 128 0,8 4-128 15,-1-2 0-15,2-1 144 0,2 0-144 0,1 0 0 0,-1 0 0 0,1 1 0 16,-1 1 0-16,0 0 0 0,-1 1 0 0,0 2 0 15,-2 0 0-15,-2 2 0 16,-1 0 0-16,-2-1 0 0,-1 1 0 0,-2 1 0 16,-1 0 0-16,-2 1 192 0,-1 0 48 0,-2-1 16 15,-2 0 0-15,-2 1 0 0,-2-2 16 0,-1 1 16 16,-1-2 0-16,0 2 0 0,0-1-160 0,0 0-128 0,-1-2 192 0,-1 2-192 31,2-2-976-31,0 2-304 0,-2-1-64 0,3 0-15760 0</inkml:trace>
  <inkml:trace contextRef="#ctx0" brushRef="#br1" timeOffset="-97931.97">1177 7220 25791 0,'-9'-11'1152'0,"7"8"224"0,2 3-1104 0,0 0-272 0,0 0 0 0,0 0 0 0,0 0 1376 0,0 0 224 16,0 0 32-16,-5 6 16 0,1 2-816 0,2 3-176 0,1 3-16 0,1 1-16 15,0 2-432-15,2 0-64 16,0 1-128-16,2 7 176 0,0-2-176 0,0 0 0 16,3-1 0-16,-1-3 128 0,0-4-128 0,1-1 0 0,2-3 144 0,0-2-144 15,-1 0 176-15,1-3-48 16,-1-3 0-16,2-2 0 0,0-3 96 0,-3 0 16 15,-1-3 0-15,2-1 0 0,0-3-48 0,-1-2 0 0,0-3 0 0,1-3 0 32,-1 0-32-32,1-2-16 0,-1-1 0 0,-1-1 0 0,-1-1-144 0,-2 0 160 15,1-1-160-15,0 4 160 0,-2 3-160 0,0 3 128 0,-1 2-128 0,0 2 128 0,0 2 256 0,-1 7 64 16,0 0 0-16,0 0 0 0,0 0-192 0,0 0-48 31,0 9 0-31,0 2 0 0,2 1-208 0,-2 1 0 0,0 3 0 0,0 0 0 16,1 1 0-16,0 0 0 0,0 2 0 0,0 0 0 0,0 1-368 0,-1-1 48 15,0 1 0-15,1 0 0 16,1-2-1888-16,3-2-368 0,-3-3-80 0,3 5-11872 0</inkml:trace>
  <inkml:trace contextRef="#ctx0" brushRef="#br1" timeOffset="-97695.99">1635 7402 16575 0,'0'0'1472'0,"2"-8"-1168"16,0 2-304-16,-2 6 0 0,0-7 1600 0,0 7 272 15,-5-5 48-15,5 5 16 0,-6-5 112 0,-1 4 32 16,7 1 0-16,-8 3 0 0,0 2-800 0,-1 0-176 16,0 2-16-16,-1 3-16 0,-1 3-720 0,1 2-144 0,1 2-16 0,0 6-16 15,0-2-176-15,2-2 0 0,2-2 0 0,1 1 0 16,3-1 0-16,1-1 0 0,2-1 0 0,3-3 0 16,0-2 144-16,3-3-144 0,1-2 160 0,3 1-160 31,1-1 0-31,1-3 128 0,1-2-128 0,1-2 0 15,1-1-320-15,0-4-96 0,1-3-32 0,-5 2 0 32,1-1-2192-32,2-2-448 0</inkml:trace>
  <inkml:trace contextRef="#ctx0" brushRef="#br1" timeOffset="-96182.52">1272 7919 5519 0,'0'0'496'0,"0"0"-496"0,3-7 0 0,-2 1 0 16,-1 0 2144-16,0 0 336 0,-1-2 64 0,-1 0 16 0,0 1-560 0,0-1-96 16,-1 0-32-16,-1 0 0 0,0 2-592 0,0 0-128 31,0 2-32-31,0 0 0 0,0-1-352 0,-3 2-64 0,1 1 0 0,1 2-16 0,-1 2-160 0,0 1-16 15,-1 2-16-15,1 2 0 0,-1 4-240 0,-1 2-64 16,0 3 0-16,-1 1 0 0,-1 2-192 0,1 2 0 16,0 2 128-16,2-1-128 15,0 0 0-15,3-1 0 0,0-1 0 16,3 0 0-16,2-1 0 0,1 0 0 0,1-2 0 0,2-2 0 0,3 0 192 0,1 0-64 16,-1-2-128-16,2-2 192 0,2-2-64 0,1-3 0 0,-2-1-128 0,2-2 192 15,1-1-192-15,-1-1 0 0,0-2 0 0,1-2 0 31,-1 0-896-31,0-3-112 0,-1 0-16 0,0-3-11872 0</inkml:trace>
  <inkml:trace contextRef="#ctx0" brushRef="#br1" timeOffset="-95485.2">1163 7902 12543 0,'0'0'560'0,"0"0"112"0,0-6-544 0,2-2-128 0,-1 0 0 0,-1 1 0 0,0-1 1392 0,0 0 240 16,0 1 48-16,0-1 16 0,-3 1-192 0,2 1-32 15,0-1-16-15,0 3 0 0,-1-1-288 0,2 5-48 16,0 0-16-16,0 0 0 0,0 0-208 0,0 0-64 15,0 0 0-15,0 0 0 0,-3 8-400 0,-1 2-96 16,1 2-16-16,1 2 0 0,1 3-144 0,0 2-48 16,-2 0 0-16,2 2 0 15,1 2-128-15,0-1 0 0,0-1 0 0,4 0 128 0,-3 0-128 0,2 0 0 16,0 0 0-16,2-1 0 0,0-2 0 0,1 0 0 16,-1-2 0-16,3-1 0 0,-3-2 144 0,3-2-144 15,0-2 160-15,0-3-160 0,0 0 256 0,2-3-32 16,1-2-16-16,0-1 0 0,-2-3 16 0,1-1 0 15,0-3 0-15,1-2 0 0,0-3 0 0,-1-1 0 0,1-3 0 16,0-1 0-16,0-5-32 0,-1 0-16 16,-2-1 0-16,1-1 0 0,0-3-32 0,-2 1 0 15,-2-2 0-15,0 2 0 0,-2 1 64 0,0 1 16 16,-1 2 0-16,1 4 0 0,-6 2 48 0,2 4 16 16,-1 3 0-16,0 3 0 0,0 0 32 0,2 6 0 0,-3-3 0 0,3 3 0 15,0 0-192-15,-4 3-128 0,1 3 144 0,-1 2-144 16,0 1 0-16,2 4 0 0,1 1 0 0,-1 1 0 15,0 2-144-15,4 0 144 0,0 1 0 0,-1 1-144 16,1 0 144-16,0 1 0 0,2-1 0 0,-1 0 0 16,1-1 0-16,2 1 0 0,-2-1 0 0,2-2 0 15,-1-3 0-15,1-1 0 0,0 1 0 0,0-2 0 16,-1-3-208-16,2 1-16 0,0-1 0 0,0-3 0 16,2 0-1824-16,0-2-384 15,0-2-64-15,1-1-12112 0</inkml:trace>
  <inkml:trace contextRef="#ctx0" brushRef="#br1" timeOffset="-95249.8">1662 8038 24015 0,'0'0'1056'0,"0"0"224"0,0 0-1024 0,0 0-256 16,2-5 0-16,-2 5 0 0,0 0 1664 0,0 0 256 15,0-5 64-15,0 5 16 0,0 0-720 0,0 0-160 16,0 0-32-16,0 0 0 0,4 4-656 0,0 3-144 16,-1 2-32-16,-1 2 0 0,2 2-256 0,-2 0 0 15,-1-1 0-15,0 1 0 0,2 1 128 0,-1-1-128 0,-2-1 0 0,2 0 0 16,-1 0 0-16,1-1-256 0,0-1 32 0,0-1 0 31,-1-2-1904-31,-1-7-384 0,4 7-80 0,-4-7-10544 0</inkml:trace>
  <inkml:trace contextRef="#ctx0" brushRef="#br1" timeOffset="-94996.04">1630 8109 25503 0,'0'0'1136'0,"-1"-6"224"0,1 0-1088 0,1 0-272 16,0-1 0-16,2-1 0 0,3 1 528 0,0-1 48 16,1-1 16-16,3 1 0 0,2 1 224 0,0 0 32 15,0 2 16-15,1 0 0 0,1 1-176 0,-1 0-48 16,0 2 0-16,-1 1 0 0,-1 1-128 0,-1 2-16 15,-1 2-16-15,-1 0 0 0,-1 0-224 0,0 3-32 0,-4 1-16 16,0-1 0-16,-1 4-32 0,-4 2-16 16,-2 0 0-16,-1 1 0 0,-3 1 16 0,-1 2 0 0,-2 1 0 0,-1-1 0 15,-1 0-176-15,0-2 0 0,-2-1 0 0,1 0 0 16,0-1 0-16,0 0-304 0,1-1 48 0,2-1 16 31,1-1-1616-31,2-1-336 0,-1-3-64 0</inkml:trace>
  <inkml:trace contextRef="#ctx0" brushRef="#br1" timeOffset="-94148.55">1220 8534 13823 0,'-2'-7'1216'0,"0"-2"-960"16,1 1-256-16,0-1 0 0,0-1 2096 0,0 1 368 15,1 9 80-15,-1-9 16 0,1 9-768 0,0-8-160 16,0 8-32-16,0 0 0 0,0 0-448 0,0 0-112 16,0 0-16-16,0 0 0 0,0 0-400 0,-6 12-96 0,3 2-16 0,1 4 0 15,0 2-320-15,2 1-64 16,0 1 0-16,0 0-128 16,0 0 128-16,3-1-128 0,1-2 0 0,2 0 0 15,-3-1 0-15,4 0 0 16,0-3 0-16,1 0 0 0,-1-3 0 0,-3-5 0 0,3 0 128 15,-1-1-128-15,1-2 144 0,1-2-16 0,0-1-128 0,1-2 192 16,0-2 0-16,1-3-16 0,0-1 0 0,0-3 0 16,0-2-32-16,-1-2 0 0,0 0 0 0,-1-1 0 15,1-4-144-15,-4 0 192 0,1 1-192 0,-2-2 192 16,-1 0-192-16,1 2 0 0,-1 3 0 0,-1 2 128 16,2 1-128-16,-4 3 0 0,0 1 0 0,0 3 0 0,0 5 144 0,0 0-144 15,0 0 160-15,0 0-160 0,-4 5 176 16,1 5-176-16,0 1 192 0,-1 3-192 0,2 1 0 0,0 0 0 15,0 3 0-15,1 0 0 0,1-1 0 0,0 1 0 16,0-1 0-16,1 1 0 0,1-2 0 0,0 0 0 16,1-2 0-16,1-1 0 0,-1-1-144 0,3-1-48 15,-2-1 0-15,7 1 0 16,-1-2-736-16,1-4-160 0,1 0-16 0,1-3-14128 0</inkml:trace>
  <inkml:trace contextRef="#ctx0" brushRef="#br1" timeOffset="-93941.97">1646 8669 16575 0,'0'0'736'0,"0"0"160"0,0 0-720 0,0 0-176 0,0 0 0 0,0 0 0 15,-7 0 3072-15,7 0 592 16,0 0 112-16,0 0 32 0,-4 9-2224 0,3 1-448 16,2 0-96-16,3 1-16 0,-4 1-528 0,1 1-112 0,2 1-32 0,0 1 0 15,2-1-352-15,-1 0 144 16,1-1-144-16,-2 0 0 0,-1-4 128 0,0 1-128 15,1 0 0-15,0 0 0 16,0-1-336-16,-1 0-176 0,-2-9-48 0,0 0-9632 0,5 6-1936 0</inkml:trace>
  <inkml:trace contextRef="#ctx0" brushRef="#br1" timeOffset="-93644.72">1639 8766 3679 0,'0'0'160'0,"0"0"32"0,0 0-192 0,0 0 0 16,0 0 0-16,0 0 0 0,4-7 4240 0,3 2 816 15,0 0 144-15,2 1 48 0,1 0-3488 0,2-2-688 16,3 0-144-16,-6 0-32 0,2 1-192 0,2-2-64 16,-1 0 0-16,0 1 0 0,-1-2-64 0,1-1-32 15,-1 0 0-15,-1 1 0 0,-3-2 64 0,0 0 16 16,-1 0 0-16,-2 1 0 0,-1 0-16 0,-1 2 0 16,1-1 0-16,-2 2 0 0,-1 6-32 0,0 0 0 15,-1-4 0-15,1 4 0 0,0 0-96 0,0 0-32 0,-5-1 0 0,5 1 0 16,-5 3-224-16,0 3-48 15,1 1-16-15,0 3 0 0,0 0-160 0,2 2 0 16,0 2 0-16,1 0 0 0,1 1 0 0,0 2 0 0,0-1 0 0,1 2 0 16,1-3-128-16,0 1 128 15,2-2 0-15,-2-1 0 16,1-1-432-16,0-1-16 0,1-2 0 0,0-1 0 16,2-2-2192-16,-1-1-448 0,-5-5-96 0</inkml:trace>
  <inkml:trace contextRef="#ctx0" brushRef="#br1" timeOffset="-92651.33">1760 6193 11055 0,'0'0'976'0,"0"-5"-784"0,0-1-192 0,1 1 0 16,1-1 896-16,1 1 144 15,1-1 32-15,1 1 0 0,2-1 304 0,0 1 64 16,1-2 16-16,2 0 0 0,2 1-304 0,1-2-64 16,2 0-16-16,1 1 0 0,4-1-64 0,0 0-16 0,-2 2 0 0,2-2 0 15,-1 1-416-15,0 3-96 0,-2 1-16 0,0-1 0 16,-2 1-320-16,-2 2-144 15,-2 1 128-15,0 1-128 0,0 1 0 0,-2 3 128 16,-1 0-128-16,0 3 0 0,0 2 176 0,-1 0-48 0,-2 1-128 0,0 2 192 0,-1 2-48 0,2 2-16 16,-4 3 0-16,1 0 0 0,-1 1 64 0,1 2 0 15,-1 2 0-15,-1 0 0 0,-1 1-32 0,0 2 0 16,0-1 0-16,0 4 0 0,-1 0-160 0,1 1 192 16,1 0-192-16,0 2 192 0,-1 2-192 0,1 2 0 15,2 3 0-15,1 2 128 0,-1 0-128 0,1 1 0 16,3 1 0-16,-3 4 128 0,2 0-128 0,-1 3 0 0,2 1 0 0,0-1 128 15,-1 1-128-15,1 1 0 16,1-1 0-16,-2-1 0 0,1-1 0 0,-1 0 0 16,1-2 0-16,2 24 0 15,-2-8 0-15,1-9 0 0,0-6 176 0,-2-5-176 0,0-4 144 0,-1-1-144 0,1-3 128 0,-1 1-128 16,0-2 288-16,-1-1-32 0,1-2 0 0,-1-3 0 16,-2-2 160-16,0-1 32 0,-2-1 0 0,0 0 0 15,-1-3 0-15,0-2 16 0,-1-4 0 0,-1-1 0 16,-2-4-80-16,0-2-32 0,-2 0 0 0,-2-3 0 15,1-1 96-15,-2-1 0 16,-3 1 16-16,-1-2 0 0,1 1-160 0,-2-1-48 0,0-1 0 0,0 3 0 16,-3-2-256-16,1 1 0 0,0-1 0 0,3 0 0 15,3 1-496 1,0-1-144-16,0 3-48 0,2 1-11024 0,3 0-2224 0</inkml:trace>
</inkml:ink>
</file>

<file path=ppt/ink/ink2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2:54:36.02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12059 4940 11055 0,'0'0'976'0,"-3"-2"-784"0,-2-1-192 0,5 3 0 0,0 0 1136 0,0 0 176 16,-3-5 32-16,3 5 16 0,0 0-560 0,0 0-112 15,-2-5-32-15,2 5 0 0,0 0-32 0,0 0-16 16,0 0 0-16,0 0 0 0,0 0 80 0,0 0 16 16,0 0 0-16,0 0 0 0,0 0-288 0,0 0-48 15,0 0-16-15,0 0 0 0,0 0-144 0,0 0-16 16,0 0-16-16,4-4 0 0,-4 4 128 0,7-4 16 15,0 1 16-15,0-1 0 0,2 2 48 0,3 0 16 16,0-1 0-16,5-1 0 0,0 0 16 0,8-1 0 16,3-1 0-16,5 2 0 0,5-1-96 0,4 1 0 15,9-2-16-15,0 1 0 0,1-4-144 0,1 2-32 0,3 1 0 0,5-1 0 16,3 2-128-16,-2-2 0 16,3-1 0-16,-3 0 128 0,-1-1-128 0,-1 0 0 15,-1 0 0-15,0 2 128 0,-2-1-128 0,-1 2 160 16,-3 1-160-16,-5 0 160 0,-6 2-160 0,-5 0 0 15,-2 1 0-15,-4 1 0 0,-3-2 0 0,-5 3 0 0,-2 0 0 0,-4 1 0 0,-2 1 0 0,-4 0-144 16,-1 0 144-16,-1 0 0 16,-3-1-592-16,-6-1-16 0,0 0 0 0,7 4-8176 15,-7-4-1648-15</inkml:trace>
  <inkml:trace contextRef="#ctx0" brushRef="#br0" timeOffset="252.92">14072 4466 28159 0,'0'0'624'0,"0"0"128"0,0 0 16 0,0 0 16 0,0 0-624 0,0 0-160 16,0 0 0-16,0 0 0 0,0 0 256 0,0 0 32 15,0 0 0-15,6 4 0 0,-4 2 16 0,1 2 0 16,-1 0 0-16,1 3 0 0,-1 4-112 0,-1 0 0 0,-1 3-16 0,0 0 0 15,0 1-176-15,0 1 0 0,0-1 0 0,0-1 128 16,0 0-128-16,0 0 0 0,0-2 0 0,0-1 0 31,0 1-448-31,1-2 0 0,0-1-16 0,0-1-8432 0,0-3-1664 0</inkml:trace>
  <inkml:trace contextRef="#ctx0" brushRef="#br0" timeOffset="622.61">14062 4243 22111 0,'-18'-8'1968'0,"10"6"-1584"15,0 0-384-15,0 1 0 0,-1 1 1152 0,-1 2 160 0,-1 1 32 0,1 4 0 16,-2 3-1024-16,-2 5-192 16,0 1-128-16,0 5 160 0,1 4 160 0,-4 4 48 15,2 3 0-15,-1 3 0 0,2 3-48 0,0 2-16 16,1 4 0-16,2 2 0 0,2 1-304 0,4-3 160 15,3-2-160-15,3-2 128 0,3-2-128 0,3-4 0 16,4-3 0-16,5-3 128 0,0-1-128 0,3-3 160 0,1-3-160 0,3-3 160 16,1-3 992-16,2-4 192 15,2-4 32-15,0-3 16 16,3-5-1552-16,2-5-304 0,0-5-64 0,2-3-16 0,1-5 928 0,-1-6 176 0,0-7 32 0,-2-7 16 16,-2-5-16-16,-3-4 0 15,-2-6 0-15,-4-2 0 0,-4-4-272 0,-3 1-64 0,-4 3-16 0,-6 2 0 0,-5 4 400 0,-5 3 64 16,-6 7 32-16,-4 3 0 0,-2 4 64 0,-6 5 16 15,-5 4 0-15,-4 4 0 0,-5 3-608 0,1 7-208 16,-5 6 144-16,2 5-144 16,1 5-448-1,-1 5-192-15,1 4-16 0,1 6-12080 16,0 4-2432-16</inkml:trace>
  <inkml:trace contextRef="#ctx0" brushRef="#br0" timeOffset="1243.08">12746 6768 24351 0,'0'0'1088'0,"0"0"208"0,0 0-1040 0,0 0-256 16,0 0 0-16,0 0 0 0,0 0 0 0,0 0 0 15,0 0 0-15,0 0 0 0,9-1 320 0,4 0 64 0,2 0 16 0,4-1 0 16,4 0 16-16,5-1 0 16,5 0 0-16,3-1 0 0,0-2-16 0,5 1 0 15,3-2 0-15,3 1 0 0,6-1-16 0,2 1-16 16,3-1 0-16,0-2 0 0,-2 0-112 0,-1-1-32 16,-1 0 0-16,-1 2 0 0,-1 1-96 0,-1 0 0 15,0 2-128-15,-3-2 192 0,-2 1 48 0,-6 0 0 0,-3 1 0 0,-4 0 0 16,-4 1 96-16,-2 1 32 0,-5 0 0 15,-4 1 0-15,-2 1-128 0,-4 1-32 0,-2 0 0 0,-3 0 0 16,-1 0-32-16,-6 0-16 0,0 0 0 0,0 0 0 16,0 0-160-16,0 0 0 0,0 0 0 0,0 0-176 15,0 0-1792-15,0 0-352 16,0 0-80-16,0 0-10528 0</inkml:trace>
  <inkml:trace contextRef="#ctx0" brushRef="#br0" timeOffset="1619.79">14342 6515 23151 0,'0'0'1024'0,"1"-5"208"0,0-3-976 16,1-1-256-16,1-1 0 0,1 1 0 0,-1-1 832 0,1 0 128 15,2 0 32-15,2 0 0 0,-1-1-32 0,2 2 0 16,2 0 0-16,2 2 0 0,2 0-592 0,-1 2-128 16,0 1-32-16,2 1 0 0,-1 0-80 0,0 2 0 15,1 2-128-15,-3 1 192 0,0 1 16 0,-2 3 0 16,-2 0 0-16,-1 3 0 0,-6 1 48 0,-1 2 16 0,-3 1 0 0,-4 5 0 15,-4 3 0-15,-4 3 0 0,-4 5 0 16,-1 1 0-16,-2 3-128 0,-1-1-16 16,-1-2-128-16,2 0 192 0,2-4-192 0,1-3 176 15,2-3-176-15,3-2 160 0,1-3 368 0,3-2 80 0,1-2 16 0,2-2 0 16,0-1-144-16,3-2-32 0,1 0 0 0,2-1 0 16,0-5-288-16,3 7-160 0,1-3 160 0,3 1-160 15,1-2 0-15,3-1 0 0,-2-1 0 0,6-2 0 16,1-1 0-16,3-4 0 0,3 1-160 0,1-1 160 15,3-1-256-15,2-1 48 0,-1 0 0 0,2 1 0 16,1-1-288 0,-1 0-48-16,1 1-16 0,0-1 0 0,0-1-1936 15,-3 0-384-15,-2 0-64 0,-3 0-32 0</inkml:trace>
  <inkml:trace contextRef="#ctx0" brushRef="#br0" timeOffset="2063.28">14440 6115 23039 0,'-9'-2'2048'0,"-1"-2"-1648"16,-1 0-400-16,0 1 0 0,-1 2 0 0,0 1 0 16,-2 0 0-16,-1 3 0 0,-3 1 512 0,0 2 0 15,-1 0 16-15,-1 2 0 0,-1 1-144 0,0 2-48 0,1 1 0 0,-1 3 0 16,0 2-144-16,0 3-48 0,1 0 0 15,2 4 0-15,-1 2 0 0,2 3 0 16,3 2 0-16,1 0 0 0,2 1 96 0,1 2 16 0,1 3 0 0,2 0 0 16,3 2 0-16,3 1 16 0,2 1 0 0,2 1 0 15,1 0-16-15,2-2 0 0,4 0 0 0,2-2 0 16,4 1 0-16,2-2 0 0,3 0 0 0,3-2 0 16,3-2 176-16,4-2 16 0,2-3 16 0,1-2 0 15,0-6 0-15,1-1 0 0,1-1 0 0,2-5 0 0,0-3-112 16,2-5-32-16,2-2 0 0,-2-5 0 0,3-2-64 0,1-6 0 15,1-3-16-15,-2-8 0 0,-1-5 0 0,0-6 0 16,-4-7 0-16,2-6 0 0,-3-5-48 0,0-8 0 16,-2-5 0-16,-2-3 0 0,-4-2-48 0,-3 4-16 15,-8 0 0-15,-3 4 0 0,-5 5 224 0,-6 4 32 16,-6 2 16-16,-6 5 0 0,-4 4 80 0,-6 2 16 16,-4 4 0-16,-5 2 0 0,-5 4-336 0,-4 2-160 15,-5 4 160-15,-6 4-160 16,-8 1-1424-16,-4 4-384 0,-7 2-80 0,0 2-16 15,3 5-1600-15,-7 1-320 0,-2 2-64 0</inkml:trace>
  <inkml:trace contextRef="#ctx0" brushRef="#br0" timeOffset="4781.79">3943 11405 2751 0,'0'0'256'0,"0"0"-256"0,-1-8 0 0,1 8 0 16,0 0 1072-16,-2-7 160 0,-1 0 48 0,3 7 0 15,-3-8-576-15,3 8-96 0,-4-6-32 0,0 0 0 16,4 6-64-16,-5-6 0 0,5 6-16 0,-4-7 0 16,4 7 112-16,-3-6 32 0,0 0 0 0,3 6 0 15,-2-7-32-15,2 7 0 0,-1-9 0 0,1 9 0 16,-2-7-32-16,2 7-16 0,-1-9 0 0,1 1 0 0,0 8 80 0,0 0 32 15,0-6 0-15,0 6 0 0,0 0-288 0,0 0-64 16,0 0-16-16,0 0 0 0,0 0-112 0,0 0-32 16,0 0 0-16,0 0 0 0,0 0-160 0,0 0 128 15,2 8-128-15,0 3 128 0,-1 3 48 0,0 2 0 16,0 4 0-16,-1 4 0 0,0 5 16 0,0 7 16 16,-1 7 0-16,0 5 0 0,-1 6-32 0,0 6-16 0,0 3 0 15,-1 7 0-15,1 5-160 0,1 2 0 0,0 0 0 16,1-3 128-16,1-2-128 0,2-3 0 0,2-4 0 0,0-3 0 15,2-6 0-15,1-3 0 0,-2-6 0 0,1-2 0 16,-1-4 160-16,1-5-160 0,0-4 192 0,-2-4-192 16,2-1 448-16,-2-3-32 0,1-2 0 15,-2-3 0-15,1-3-176 0,-4-1-48 0,1-3 0 0,0-1 0 16,-1-3-64-16,-1-8 0 0,1 9-128 0,-1-9-7904 16,0 0-1696-16</inkml:trace>
  <inkml:trace contextRef="#ctx0" brushRef="#br0" timeOffset="5506.46">3899 11405 23903 0,'0'0'1056'0,"0"0"224"0,0 0-1024 0,0 0-256 0,5-8 0 0,1 3 0 16,1-1 0-16,2 1-192 0,1-1 48 0,3 2 0 16,3-2 144-16,3 2-192 0,1-2 192 0,2 0-192 15,2 0 192-15,1 1 0 0,4-2 0 0,4 1-128 16,3-2 128-16,4-1 0 0,3 0 0 0,-2-1-128 15,-1 1 128-15,2-2 0 0,1 0 0 0,1 0 0 16,1 0 0-16,4 1 0 0,5 0 0 0,1 1-128 0,0-1 128 0,-1 1 0 16,-2 0 0-16,1 2 0 15,1-2 0-15,3 1 0 0,3 2 0 0,1 1 0 0,0-1 0 0,-1-1 0 16,-2 0 0-16,3 2 0 0,1 2 0 0,4-1 176 16,5 1-48-16,-3-2 0 0,-3-2 64 0,0 1 16 15,1 2 0-15,4 1 0 0,5 2-16 0,0-3-16 0,-5-1 0 16,2-1 0-16,-1 2 0 0,4 2 0 0,1 0 0 15,1-1 0-15,-5-1-32 0,1-2 0 0,-4 1 0 16,3 1 0 0,-1 0-16-16,0 1-128 0,-3-3 192 0,-3 3-64 0,-4-2-128 0,0 1 0 0,-4 2 0 0,1 1 0 15,1 0 144-15,-3 0-144 0,-2-1 160 0,-5-1-160 16,-4 1 144-16,-3 1-144 0,-1 0 128 0,-2 1-128 31,-2 1 144-31,-1 0-144 0,-2 0 160 0,-2 2-160 0,-2-1 144 0,-3 0-144 0,-4-2 128 0,-2 0-128 16,-2 1 144-16,-3 1-144 15,-2 2 160-15,-3-2-160 16,-2-1 160-16,-1 1-160 0,-8-2 160 0,7 2-160 0,-7-2 0 16,0 0-256-16,0 0 16 0,7 4 16 15,-7-4-608-15,6 4-112 16,-6-4-16-16,0 0-16 0,4 7-368 0,-4-7-64 16,0 0 0-16</inkml:trace>
  <inkml:trace contextRef="#ctx0" brushRef="#br0" timeOffset="5857.13">8028 11023 3679 0,'0'0'160'0,"0"0"32"0,1-7-192 0,-1-1 0 16,0 1 0-16,0 7 0 0,0 0 3584 0,-1-7 656 16,-1 0 144-16,2 7 32 0,0 0-2496 0,0 0-480 15,0 0-96-15,0 0-32 0,0 0-624 0,0 0-128 16,0 0-32-16,0 0 0 0,0 0-320 0,0 0-64 0,0 0-16 0,0 0 0 16,0 0-128-16,8 4 160 0,-8-4-160 0,7 10 160 15,-1-1 16-15,-1 1 0 0,-3 0 0 0,1 1 0 16,-1 2-48-16,2 2-128 0,0 1 192 0,1 3-64 15,-1 1-128-15,1 4 160 0,2 2-160 0,-1 3 160 16,-2 0-16-16,1 4 0 0,2 1 0 0,1 6 0 16,-1 2 16-16,1 3 0 0,-1 2 0 0,0 3 0 0,1-1-32 0,-1 4-128 15,-1 3 192-15,1 1-64 0,0-2 0 0,-1 2-128 16,-3 2 192-16,3-2-64 0,-3 0 0 0,2 0 0 16,-1-1 0-16,0-1 0 0,0-2 32 0,-1-1 0 15,1-1 0-15,-1-3 0 0,0-3 48 0,1-2 16 16,-3-1 0-16,-1-4 0 0,0-4-48 0,0-3-16 15,-1-3 0-15,0-2 0 0,-1-1-160 0,-1-2 192 16,-1-3-192-16,1 0 192 0,1-2-192 0,0-3 0 0,0-3 144 16,0-2-9920-1,1-2-1984-15</inkml:trace>
  <inkml:trace contextRef="#ctx0" brushRef="#br0" timeOffset="6834.29">4004 12781 18431 0,'-10'-3'1632'16,"10"3"-1312"-16,-8-5-320 0,0 1 0 0,8 4 848 0,-7-3 112 16,7 3 0-16,0 0 16 0,0 0-640 0,0 0-128 15,0 0-16-15,0 0-16 0,0 0-176 0,0 0 0 16,0 0 0-16,6-6 128 15,1 2-128-15,1 0 0 0,2 2 0 0,1 0-176 0,2 0 176 0,1 0 0 16,1-1 0-16,2 1-128 0,2-1 128 0,0 1 0 16,2 0 0-16,4-1 0 0,3 1 0 0,2 1 0 15,3 0 0-15,-3 1 0 0,-2-2 0 0,2 0-128 0,-2-1 128 0,2 2 0 16,3 0 0-16,1-1 0 16,3 1 0-16,1 0 0 0,4 2 0 0,5-1 0 0,6 0 0 0,-2 0 0 15,-3-1 176-15,3 0-48 0,2 0 0 0,5-1 0 16,7 1-128-16,1 0 128 0,2-1-128 0,0 0 128 15,-2 0-128-15,2-1 128 0,1 1-128 0,6 0 128 16,3 0-128-16,-2 1 0 0,-4 0 0 0,1 0 128 16,3-2-128-16,4 2 0 0,0 0 0 0,-3 0 0 15,-5 0 0-15,2 0 0 0,1 0 0 0,3 0 0 16,5 0 0-16,-5 1 0 16,-5 0 0-16,2-2 0 0,1 2 0 0,2 2 0 0,2 1 0 0,-4-1 0 0,-5-1 0 0,-1 1 160 15,2 1-160-15,1-1 160 0,4 0-16 0,-5 1 0 16,-6-1 0-16,-1 2 0 0,0-2 112 0,1 0 0 31,2-1 16-31,-4 1 0 0,-6 0 112 0,-2-1 32 0,-6-1 0 0,-2 0 0 0,-1 1 32 0,-2-1 0 16,-3 0 0-16,-1-1 0 15,-4 0 0-15,-3 1 0 0,-4 0 0 0,-4-2 0 0,-4 1-112 0,-4 0-16 16,-6 1 0-16,0 0 0 0,-4-1 0 0,-8 1 0 16,0 0 0-16,0 0 0 0,0 0-144 0,0 0-48 15,0 0 0-15,0 0 0 0,0 0-128 0,0 0 0 16,0 0 0-16,0 0 0 15,0 0-1856-15,0 0-256 0,-8-4-64 0</inkml:trace>
  <inkml:trace contextRef="#ctx0" brushRef="#br0" timeOffset="7782.2">3898 13086 5519 0,'2'-10'240'0,"-2"10"64"0,1-8-304 0,1 0 0 0,-2 0 0 0,0-1 0 16,0-1 2320-16,0 1 416 0,0 9 80 0,-2-10 0 15,1 0-1408-15,0 3-304 0,1 7-48 0,-1-9-16 16,1 9-272-16,0-8-64 0,0 8-16 0,0 0 0 15,0-9-288-15,0 9-48 0,0 0-16 0,0 0 0 16,0 0-144-16,0 0-48 0,0 0 0 0,0 0 0 16,0 0 48-16,7 7 16 0,-7-7 0 0,3 15 0 15,-1 2 80-15,0 2 16 0,-2 1 0 0,0 5 0 0,0 1-64 16,0 6-16-16,0 4 0 0,0 5 0 16,0 4 16-16,-1 5 0 0,0 2 0 0,0 4 0 0,-1 3-48 0,2 1 0 15,0 2 0-15,2-1 0 0,-1 1-32 0,0-1-16 16,2-2 0-16,-1-3 0 0,0-3 0 0,0-1 0 15,1-3 0-15,1-2 0 0,-2-2-144 0,0-3 192 16,0-3-192-16,1-4 192 0,-2-3 0 0,1-1 16 0,0-3 0 0,0-2 0 16,-1-3-80-16,-1-1-128 0,0-4 176 0,0 0-176 15,-1-2 0-15,1-2 0 0,0-3 0 0,0-4 0 32,0-7-800-32,0 0-224 0,0 0-32 0,0 0-11344 0</inkml:trace>
  <inkml:trace contextRef="#ctx0" brushRef="#br0" timeOffset="8318.28">3915 13068 20271 0,'0'0'1792'0,"-7"-3"-1424"0,7 3-368 0,0 0 0 0,0 0 1584 0,0 0 240 16,0 0 48-16,0 0 16 0,0 0-1744 0,10-6-336 16,3 4-80-16,4 1-16 0,1 0 32 0,7 1 16 15,0 0 0-15,6 0 0 0,3-2 112 0,5 0 128 16,6-2-208-16,4 1 80 0,-2-1 0 0,2-2 0 16,-2 1 0-16,1-1 0 0,1-2 128 0,2 2 0 15,3 0 0-15,5 2-128 0,2-3 128 0,0 1 0 0,-6-1 0 0,1 0 0 16,1 0 0-16,5 0 0 0,2 2 0 0,2-1 0 15,-2 0 0-15,0 0 0 0,-2-1 0 0,1 3 0 16,3 1 0-16,6-1 0 0,4-1 0 0,-2 2 0 16,-7 0 0-16,3 2 0 0,3-1 0 0,3 1 0 31,4 1 0-31,-5-1 128 0,-3-1-128 0,2 1 0 0,1 0 144 0,4 1-144 16,5 2 192-16,-3-3-192 0,-4-3 0 0,2 2 0 0,-1 0 0 0,4 0-192 15,1-3 192-15,-2 1 0 0,-6-2 0 0,2 2 0 16,3 1 0-16,-1-1 0 0,0 2 0 0,-4-2 0 0,-4-2 0 0,0 2 0 15,1 2 128-15,2 1-128 16,-1-2 128-16,-5 2-128 0,-5-3 144 0,-3 2-144 0,-3 0 192 0,2 0-48 16,0 4-16-16,-3-2 0 15,-1 0-128-15,-7 0 0 0,-5 0 144 0,-4 1-144 0,-3 0 0 0,-3 1 128 16,-1 0-128-16,-2 1 0 0,-4 1 0 0,-2 0 128 16,-1 1-128-16,-3-1 0 0,-2-1 0 0,-1 2 0 15,-1 0 0-15,-1 1-192 16,-5-3-256-16,0 0-48 0,0 1-16 0,-2-1 0 15,-8-3-1744-15,6 4-368 0,-6-4-64 0</inkml:trace>
  <inkml:trace contextRef="#ctx0" brushRef="#br0" timeOffset="8649.09">8639 12893 2751 0,'-10'-5'128'0,"4"1"16"0,-1 1-144 0,-1-1 0 0,1-1 0 0,0 0 0 15,2 0 4512-15,-1 2 864 0,6 3 192 0,-7-2 16 16,7 2-3536-16,-5-2-720 15,5 2-144-15,0 0-32 16,0 0-576-16,0 0-128 0,-7 3-32 0,7-3 0 16,0 0-288-16,-2 9-128 0,1 0 128 0,1 1-128 15,0 1 0-15,1 1 0 0,0 1 0 0,0 2 0 16,0 1 0-16,1 2 128 0,-1 4-128 0,1 4 0 16,-2 1 240-16,2 2-48 0,0 0 0 0,0 6 0 0,1 2 48 15,-1 3 0-15,-1 2 0 0,0 5 0 0,1 1 64 0,-2 3 16 16,0 1 0-16,1 2 0 0,2 0-160 0,-1 0-32 15,1 0 0-15,0-2 0 0,1-2 0 0,0 0-128 16,0-4 192-16,3-2-64 0,-4-2 0 0,1-4-128 16,-1-1 192-16,0-3-64 0,-1-2-128 0,0-4 128 15,-2-2-128-15,-2-3 128 0,0-1-128 0,-1-3 128 16,-1-2-128-16,-1-3 128 0,-1-2-320 0,-2-1-64 16,-1-2 0-16,0-2-16 15,-3-1-2352-15,-1-2-480 0</inkml:trace>
  <inkml:trace contextRef="#ctx0" brushRef="#br0" timeOffset="9538.78">3962 14449 21183 0,'0'0'1888'0,"-4"-6"-1504"16,-2 1-384-16,2-1 0 0,4 6 624 0,-4-5 48 0,4 5 16 0,0 0 0 15,-3-8-688-15,3 8 0 0,-1-8 0 0,1 8 0 16,0 0 0-16,1-7 0 0,0-1 0 0,-1 8 0 16,3-9 0-16,2 1 0 0,-5 8 0 0,5-8 0 15,1 0 0-15,0 2 0 0,-6 6 0 0,8-6 0 16,1-1 0-16,1 2 0 0,0 0 0 0,1 1 0 16,1-1 0-16,0 2 0 0,1 0 0 0,0 1 0 15,4-1 0-15,0 2 0 0,1 0 0 0,4 1 128 0,3 0-128 0,3 1 192 16,3 0-192-16,-1 1 192 0,2 0-192 0,-1 0 0 15,-1 1 0-15,2 1 128 0,2-1-128 0,1 1 0 16,1 2 0-16,3 0 0 0,2 2 0 0,3 0 0 16,1-1 0-16,2 1 0 15,-2 0 0-15,1 0 0 0,-1-3 0 0,3-1 0 0,0 1 0 0,5-1 0 16,3 1 0-16,1-1 0 0,1-1 0 0,2 1 0 16,-4-1 0-16,2-1 0 0,4 0 0 0,4-1 0 15,4 1 128-15,-2-1-128 0,-2 0 192 0,0-1-64 16,3 0 0-16,0 1 0 0,6 1 0 0,-4 0-128 15,1 2 192-15,-2-1-64 0,-1 0 0 0,4 0-128 0,3 2 192 0,0-1-64 16,-1 0-128-16,1-1 128 16,-4-1-128-16,5 0 128 0,5 0-128 0,-1 1 0 0,-2-2 0 0,0-1 128 15,-1 0-128-15,5-1 0 0,1 0 0 0,-1-1 0 16,-5 1 0-16,-2 0 0 0,0-1 0 0,2 0 0 16,2 0 0-16,-6-1 0 0,-6 1 0 0,-2-1 128 15,-4 1 48-15,-2 0 0 0,0 0 0 0,-2 1 0 16,-2-1 240-16,-3 0 48 0,-8 1 16 0,-4 0 0 15,-5 0-80-15,-3 0-16 0,-3-2 0 0,-4 2 0 16,-2-1-48-16,-3 1-16 0,-4 1 0 0,-2-1 0 16,-3 0-64-16,-1 0 0 0,-3 0-16 0,-8 1 0 0,9-2-64 15,-9 2-16-15,0 0 0 0,0 0 0 0,0 0-160 0,0 0 0 16,0 0-192-16,0 0 192 16,0 0-2272-16,5-4-336 15,-5 4-64-15</inkml:trace>
  <inkml:trace contextRef="#ctx0" brushRef="#br0" timeOffset="9671.37">8590 14295 25791 0,'-14'-6'2304'0,"7"2"-1856"15,-2 2-448-15,1-2 0 0,-3 0 1472 0,1 1 208 16,0 0 48-16,2 1 0 0,8 2-1040 0,-10-1-208 16,10 1-32-16,-9 0-16 0,9 0-432 0,0 0-320 0,-9 2 48 0,9-2-14400 15</inkml:trace>
  <inkml:trace contextRef="#ctx0" brushRef="#br0" timeOffset="-144207.4">6029 10204 911 0,'-2'-8'0'0,"1"1"0"0,1 7 0 0,-2-6 0 16,2 6 768-16,0 0 64 0,0 0 0 0,0 0 16 15,0 0-656-15,0 0-192 0,0 0 0 0,0 0 128 16,0 0-128-16,0 0 0 0,0 0 0 0,0 0 0 16,0 0 0-16,0 0 0 0,0 0 0 0,0 0 0 15,0 0 0-15</inkml:trace>
  <inkml:trace contextRef="#ctx0" brushRef="#br0" timeOffset="-117201.52">3878 4474 16415 0,'0'0'720'0,"0"0"160"0,0 0-704 0,0 0-176 16,0 0 0-16,0 0 0 0,0 0 448 0,-5-1 64 0,0-2 16 0,0 1 0 15,-1 0 16-15,0 1 0 0,-2 0 0 0,0 0 0 16,0 0 48-16,-2 0 16 0,-1-1 0 0,-2 2 0 16,-3 2 48-16,1 1 16 15,-3 0 0-15,-1 3 0 0,0 0-336 0,0 2-64 0,-1 1-16 0,0 1 0 16,-1 2 0-16,4 2 0 0,1 1 0 0,0 1 0 15,2-1 64-15,-1 0 0 0,2 0 0 0,2-2 0 16,2 0-176-16,2-1-16 0,0-1-128 0,3 0 192 16,0-1-64-16,1 0 0 0,3 0-128 0,0-1 192 0,0-1-16 15,1-1-16-15,1 0 0 0,2 1 0 0,-1-2-16 0,1 3 0 16,2 2 0-16,0 0 0 16,1 1 48-16,0 2 0 0,0 3 0 0,1 3 0 0,0 2-192 15,-1 4 160-15,1 4-160 0,-1 3 160 0,-2 3-160 0,-1 4 0 16,-1 0 144-16,-3 3-144 0,-2 1 128 0,-2 1-128 15,-1 2 160-15,-2-1-160 0,-2-1 192 0,-2-1-64 16,-2-2-128-16,0-4 192 0,0-3-64 0,1-3 0 0,0-2-128 0,1-5 192 16,-1-2-48-16,1-2-16 0,0-1 0 0,0-3 0 15,-2-4 144-15,4-2 32 16,-1-2 0-16,0-3 0 0,1-1 80 0,0-3 32 16,1-2 0-16,2-3 0 0,0-4 16 0,2-1 0 15,0-2 0-15,0-1 0 0,3-1-304 0,2-2-128 16,1 0 0-16,2-1 128 0,1 1-128 0,3 1-144 15,0 1 144-15,0 2-208 0,2 1 208 0,0 2 0 0,0 2 0 0,0 2 0 16,-1 0 0-16,1 5 208 16,-1 1-64-16,0 2-16 0,1 3 0 0,0 2-128 0,0 3 192 0,0 5-64 15,1 3-128-15,-2 4 160 0,0 5-160 16,-2 5 160-16,0 6-160 0,-2 3 128 0,0 6-128 0,-2 6 128 16,-1 5-128-16,-1 1 0 0,-1 2 0 0,0 1 0 0,-2 1 0 0,1-1 0 15,-1 0 0-15,0-3 128 0,-2-3-128 0,1-2 0 16,-1-2 0-16,-1-2 0 0,0-4 0 0,2 0 128 15,-1-2-128-15,1-2 0 0,1-2 0 0,1-3 0 16,1-4 128-16,2-2-128 0,2-1 0 0,2-3 0 16,0-3 0-16,2 0 0 15,3-2 0-15,3-2 0 16,5 0-128-16,2-4 128 0,1-3-144 0,3-1 144 0,5-4-192 0,1-6 192 16,2-4-224-16,1-5 64 0,-1-8 16 0,-1-8 0 15,-1-9-2112-15,-3-11-432 0</inkml:trace>
  <inkml:trace contextRef="#ctx0" brushRef="#br0" timeOffset="-116175.77">188 6151 30287 0,'-11'-6'1344'0,"6"0"272"0,1-2-1296 0,1-1-320 0,-2-2 0 0,3-2 0 0,1 0 400 0,1 1 16 15,0 1 0-15,1 1 0 0,1 1 48 0,2 2 16 16,-1 0 0-16,2 4 0 16,3 1-240-16,1 3-48 0,0 2-16 0,1 5 0 0,1 3 160 0,0 2 48 15,2 2 0-15,1 4 0 0,0 2-192 0,0 1-48 16,1 1 0-16,-1 0 0 0,-2 0-144 0,0-1 0 15,-1-1 144-15,-2-2-144 0,-2-4 160 0,-2 0-32 0,-1-3-128 0,-1-4 192 16,-1-1 368-16,-2-7 64 0,0 0 16 0,0 0 0 16,0 0 32-16,-4-4 16 15,-3-4 0-15,1-3 0 0,-1-2-368 0,-1-4-64 0,-2-3 0 0,0-3-16 32,2-3-240-32,-1-4 0 0,-1-2 0 0,3 0 0 0,3 3 0 0,1 2-160 0,0 3 160 0,3 4-128 15,2 4 128-15,0 3-128 0,1 2 128 0,4 3-128 16,1 4 128-16,2 2-208 0,1 4 80 0,0 2 128 15,3 3-160-15,0 2 160 0,1 4 0 0,3 2-144 16,1 3 144-16,-1 0 0 16,1 2 0-16,0-1 0 0,-1-2 0 0,0 0 0 0,-3-1 0 0,-1-1 0 0,-1-4 0 31,-4-1 0-31,-1-4 0 0,0 0 0 0,0-3 0 0,-3-3 0 16,-5 0 0-16,5-6 176 0,-2-1-48 0,-1-3 0 15,-2-4 0-15,-1-5 0 0,-1-3-128 0,-1-5 128 16,-4-2-128-16,3-4 128 0,-4-5-128 0,1 2 0 15,2 2 0-15,0 3-176 0,2 3 176 0,1 4-208 16,1 6 80-16,2 2 128 0,1 3-144 0,1 4 144 16,1 3 0-16,1 2 0 0,3 4-144 0,1 3 144 15,2 1 0-15,1 4-144 0,1 4 144 0,1 2 0 16,2 2 0-16,-2 1 0 0,-1 2 0 0,1 0 0 16,1-1 0-16,0 0 128 0,-2-4-128 0,2 2 0 15,-1-2 0-15,0-2 0 0,1-2 0 0,-3-4 0 0,1 0 0 0,0-3 0 31,-1-3-784-31,-1-3-80 0,-1-5-16 0,0-3 0 16,-1-4-2368-16,-3-5-464 0</inkml:trace>
  <inkml:trace contextRef="#ctx0" brushRef="#br0" timeOffset="-115971.25">901 5415 12895 0,'0'0'1152'0,"0"0"-928"0,-2 7-224 0,2 1 0 16,0-1 4096-16,2 2 784 0,-1 2 160 0,2 0 16 15,0 1-3024-15,2 1-624 0,0 3-112 0,1 1-16 16,0 2-352-16,2 3-64 0,0-1-16 0,0 1 0 15,3-1-368-15,-1 0-80 0,1-1-16 0,1-2 0 16,-1 0-224-16,0-3-160 0,-1-1 192 0,1-2-192 0,0-1 128 0,0-3-128 16,0-1 0-16,-1-3 0 0,0 0-240 0,0-3-96 15,1-4-32-15,-2-3 0 16,-3-4-1680-16,1-4-320 0,0-5-80 0,-4-5-12528 16</inkml:trace>
  <inkml:trace contextRef="#ctx0" brushRef="#br0" timeOffset="-115860.58">949 5216 25791 0,'-13'-2'2304'0,"-3"1"-1856"0,-1 0-448 0,-1 0 0 16,2 0 2688-16,0 0 448 0,2-1 96 0,1 1 16 16,-2 0-2128-16,4 0-416 15,3-1-96-15,1 0-16 0,2 1-592 0,5 1 0 0,0 0 0 0,0 0-192 32,0 0-2192-32,0 0-448 0,0 0-96 0</inkml:trace>
  <inkml:trace contextRef="#ctx0" brushRef="#br0" timeOffset="-115323.8">1138 5244 33343 0,'9'14'1472'0,"-5"-5"320"0,2 2-1440 0,0 1-352 0,2 1 0 0,1 3 0 0,-4-1 512 0,3 1 16 16,0 1 16-16,-2-1 0 0,2 0 336 0,0-1 64 15,0 0 16-15,0-2 0 16,0-2-528-16,0-1-112 0,-2-3 0 0,1 0-16 0,0-3-176 0,-7-4-128 15,6-1 144-15,1-1-144 0,-3-2 160 0,1-5-160 16,-3-3 160-16,1-4-160 0,-2-3 144 0,-1-5-144 16,-1-3 128-16,0-2-128 0,-1 0 0 0,1 1 0 15,0 4 0-15,1 3 0 0,-2 2 0 0,4 5 0 16,0 2 0-16,1 4 0 0,0 3 128 0,-3 5-128 16,7 0 0-16,1 3 128 0,2 4-128 0,1 1 192 15,2 2-192-15,-1 1 192 0,0 1-64 0,2 2-128 16,2 0 192-16,-1 0-64 0,2-1-128 0,-2 0 0 15,-1 0 0-15,1-3 128 0,-1-2-128 0,1-1 0 16,-1-1 0-16,0-3 0 0,-3-2 0 0,0-2 0 0,0-4-144 0,-1-1 144 31,-1-5-448-31,-1-3 0 0,0-4 16 0,-1-4 0 0,-3-4-288 0,0-5-64 0,-2-6-16 0,-1 0 0 16,0 0-416-16,0 0-96 0,-2 3-16 0,1 5 0 0,-1 3 976 0,1 5 192 16,0 4 160-16,-1 4-208 0,1 3 752 0,0 2 160 15,1 2 16-15,-1 6 16 0,0 0 0 0,0 0 0 16,0 0 0-16,4 7 0 0,-1 2-96 0,2 2-32 15,0 2 0-15,1 1 0 0,-1 2-224 0,3 0-64 16,2 3 0-16,-1-1 0 16,-3-1-96-16,3 0-32 0,1-2 0 0,0-1 0 0,1 1-192 0,0-2 144 15,0-2-144-15,1 0 128 0,0-3-128 0,1-3 0 16,0-3 0-16,1-2 0 16,0-3-336-16,1-4-112 0,2-1 0 0,0-5-16 15,-1-2-2512-15,-2-5-496 0</inkml:trace>
  <inkml:trace contextRef="#ctx0" brushRef="#br0" timeOffset="-115182.64">1634 4638 28559 0,'-23'-1'2544'0,"12"1"-2032"16,-2 0-512-16,0 1 0 0,-1-1 2560 0,1 1 400 0,2-1 96 0,2 1 16 16,1-1-2176-16,0 0-448 0,2 0-64 0,6 0-32 31,0 0-352-31,0 0 0 0,0 0 0 0,0 0 0 15,0 0-2752-15,0 0-640 0</inkml:trace>
  <inkml:trace contextRef="#ctx0" brushRef="#br0" timeOffset="-115025.35">2125 4622 18431 0</inkml:trace>
  <inkml:trace contextRef="#ctx0" brushRef="#br0" timeOffset="-114237.67">2075 4871 24879 0,'-5'-1'2208'0,"-2"-4"-1760"16,1-1-448-16,-2-3 0 0,-2-2 640 0,0-1 32 15,-1-1 16-15,4-1 0 0,-1 2 384 0,1 0 80 0,1 0 0 0,2 0 16 16,4 1-288-16,3 2-64 16,-1 2-16-16,3 0 0 0,4 3-384 0,-1 0-80 0,1 3-16 0,2 3 0 15,0 4-64-15,1 2-32 0,0 0 0 0,1 3 0 16,-1 3-48-16,1 2-16 0,0-1 0 0,2 2 0 15,-4 1 32-15,1-1 0 0,-1 0 0 0,-1-2 0 16,-1-2-192-16,-3-1 160 0,0-2-160 0,-2-2 160 0,-4-8-16 0,0 0 0 16,0 0 0-16,0 0 0 0,0 0 320 0,1-7 64 15,-2-1 16-15,-1-5 0 0,-1-3-288 0,-1-4-64 16,0-4-16-16,-1-4 0 0,1-2-176 0,0-2 0 16,0 2 0-16,2 4 0 0,2 1 0 0,0 6 0 15,1 2 0-15,1 5 0 16,2 3-128-16,0 3 128 15,2 1-160-15,0 4 160 0,1 3-128 0,2 3 128 0,1 1 0 0,1 3-144 0,0 2 144 0,1 3 0 16,2 2 128-16,-2 0-128 0,2 1 144 0,1-1-144 16,0 0 192-16,-1-1-192 0,1-3 128 0,0-1-128 15,-2-1 0-15,-1-3 0 0,-1-3 0 0,1-2 0 16,-2-2 0-16,-1-2 0 0,-2-3 0 0,0-4 160 16,0-3-160-16,-1-4 128 0,-3-2-128 0,-1-4 128 0,0-4-128 15,-1-2 128-15,-1-6-128 0,-1-3 0 0,1 1 0 16,-2 0 0-16,0 2 0 0,1 3 0 0,-1 4-160 0,0 5 160 15,2 5 0-15,0 4 0 0,-1 3 0 0,2 3 0 16,-1 7 0-16,0 0 0 0,0 0 0 0,6 5 0 16,1 1 208-16,-1 3-64 0,0 3-16 0,0 2 0 31,3 3 0-31,-3 0 0 0,1 3 0 0,1 0 0 16,0 0-128-16,-1 0 0 0,1-1 0 0,1-1 128 0,0-1-128 0,1-2 0 15,1-1 0-15,-2-4 0 0,-1-2 0 0,0-3 0 16,0-1 0-16,-1-3 0 0,0-3 0 0,-1-3 0 15,0-3-192-15,-2-4 192 0,2-3-128 0,-2-5 128 16,0-4 0-16,-2-4 0 0,-2-2-176 0,-1-4 48 16,-2-4 0-16,0 0 0 0,0 0-128 0,1 5-32 15,-2 5 0-15,2 3 0 0,0 6 288 0,0 3 0 16,1 5 128-16,0 5-128 0,1 6 368 0,0 0-32 16,0 0 0-16,0 0 0 0,3 10-80 0,0 3-32 15,2 3 0-15,0 3 0 0,2 2-224 0,-1 0 128 0,2 1-128 0,0-1 0 16,-1 0 0-16,2-1 0 15,2-1 0-15,-1-1 0 0,0-2 0 0,1-1 0 16,0-2 0-16,0-2 0 0,1-2 0 0,-1-3-240 0,2-1 80 0,-2-3 16 31,1-3-560-31,-1-3-96 0,0-2-32 0,1-3 0 16,-2-3-2368-16,-1-4-496 0</inkml:trace>
  <inkml:trace contextRef="#ctx0" brushRef="#br0" timeOffset="-114096.05">2541 3986 34095 0,'-31'-6'1504'0,"17"4"320"0,-5-2-1456 0,1 1-368 16,1-1 0-16,0-1 0 0,2 0 512 0,2-1 16 16,1 1 16-16,2-1 0 0,2 1-288 0,4-1-48 15,2 1-16-15,2 5 0 0,5-6-400 0,1 1-96 16,3-1-16-16,3 1 0 16,3-1-528-16,1 2-112 0,3 1-32 0,0 0-8960 15,-1 1-1792-15</inkml:trace>
  <inkml:trace contextRef="#ctx0" brushRef="#br0" timeOffset="-113827.92">2754 3817 25679 0,'0'0'1136'0,"0"0"240"0,3-4-1104 0,3-1-272 0,-2 1 0 0,2 1 0 15,0 0 1568-15,2 1 256 16,2-1 48-16,0 1 16 0,1 1-608 0,1 1-112 16,-2 1-16-16,1 2-16 0,0 2-528 0,0 2-96 15,1 1-32-15,-3 2 0 0,-3 1-160 0,1 3-16 16,1 2-16-16,-1 4 0 0,-3 2 32 0,-1 1 0 0,0 2 0 15,1 9 0-15,-1-6-80 0,-2-4-16 16,0-3 0-16,1-2 0 0,1-2-32 0,0-2 0 0,-2-3 0 0,2-2 0 16,1-3 176-16,-4-7 16 0,0 0 16 0,7 5 0 15,-7-5-64-15,10-1-16 0,0-2 0 0,1-2 0 16,1-1-192-16,-1-4-128 0,0-3 128 0,2-4-128 16,3 1-240-16,0-2-112 0,0-2-32 0,1 0 0 15,1 1-1824-15,-3 1-368 0,1 1-80 0,-2 2-8608 16,-3 1-1712-16</inkml:trace>
  <inkml:trace contextRef="#ctx0" brushRef="#br0" timeOffset="-112723.4">2886 4023 35583 0,'-17'-4'1584'0,"11"4"320"0,1 0-1520 0,0 0-384 16,5 0 0-16,0 0 0 0,0 0 176 0,0 0-48 15,0-4 0-15,3-1 0 0,4-2 64 0,3-1 0 16,3-2 0-16,4-2 0 0,1-3-192 0,3-4-272 15,-1-1 64-15,3-3 16 16,1-2-1760-16,1-1-352 0,1-2-64 0,12-14 0 16,-3 7-672-16,-6 2-128 0,-5 2-32 0,-2 4 0 15,-2 3 1840-15,-4 2 352 0,-5 2 80 0,-3 4 16 0,-5 5 1488 0,-3 3 288 16,-6 2 64-16,1 3 16 0,-2 1 1568 0,-2 2 320 0,-1 2 64 0,0 2 16 0,1 2-864 16,-1 4-192-16,-2 2-16 0,2 1-16 15,1 2-800-15,1 3-144 0,2-1-48 0,0 4 0 0,3 1-272 16,2-6-64-16,1-2-16 0,0 1 0 0,1 2-80 15,2-1-16-15,1 0 0 0,3-2 0 0,1-1-64 0,1-1-32 16,0-3 0-16,2-1 0 0,2-1-80 0,-1-3-16 16,1-3 0-16,0-2 0 0,0-1-192 0,2-5 128 31,-3-2-128-31,-1-2 0 0,-1-2 0 0,2-8 128 0,-1-1-128 0,-5-3 0 0,-1-3 0 0,-3 2 0 16,-3 1 0-16,-3 4 0 0,-1 1 0 0,1 5-128 15,-1 4 128-15,1 3 0 0,4 8 0 0,0 0 0 16,0 0 160-16,0 0-32 15,0 0 0-15,-5 9 16 0,2 1 0 0,3 1 0 0,3 1-144 0,2 2 0 16,-1 1 0-16,3 2 0 0,3-1 0 0,-4-6 0 16,1-1-176-16,2 0 176 0,-1 0 0 0,2-2-128 15,2 0 128-15,-2-3 0 0,0 0-144 0,0-3 144 16,0-2-160-16,2-4 160 0,0-2-192 0,-3-4 192 0,0-4-208 0,-3-3 80 16,1-4 128-16,-4-5 0 15,3-1 0-15,-4-4 0 0,-3-5 0 0,-1-3 0 16,0-6 0-16,-6-3 0 0,0 0 0 0,0 0-208 15,1 1 80-15,-2 6 128 0,0 6 0 0,1 6 0 0,2 6 0 0,-1 6 0 0,2 6 528 0,1 3 32 16,4 9 0-16,0 0 0 0,0 0-144 0,0 0-32 16,0 0 0-16,-2 9 0 0,1 3-208 0,2 6-48 15,1 3-128-15,3 4 192 0,-2 5-192 0,3 3 0 16,-1 3 0-16,3 3 0 0,2 1 0 0,0 0 0 16,-2-3 0-16,3-3 0 0,2-3 0 0,-6-10 0 15,3 0 0-15,1 0 0 16,1-1 0-16,1-2 0 0,2-1 0 0,6 3 0 0,-3-7 0 0,1-4-160 15,-2-5 160-15,-1-3-128 0,-5-3-32 0,1-2 0 16,-1-4 0-16,0-3 0 0,-1-3 160 0,-1-4 0 16,0-4-144-16,-3-4 144 0,0-5-224 0,-3-2 32 15,-2-2 0-15,-1 2 0 0,-1 1-32 0,0 5 0 16,-1 4 0-16,1 6 0 0,0 4 224 0,-2 6 0 16,3 7 0-16,0 0 0 0,0 0 0 0,0 0 240 15,-5 11-48-15,2 2-16 0,0-1-176 0,2 5 192 16,0 1-192-16,3 2 192 0,3 0-192 0,-1-1 0 0,1-1 0 0,1 0 0 15,3-2-144-15,0 0 144 0,1-3 0 0,0-2 0 16,-1-2-144-16,2-3 144 16,2-1 0-16,0-2-144 0,2-2-48 0,-1-2 0 0,-1-2 0 15,0-4 0 1,0-3-64-16,-1-2-32 0,0-3 0 0,-1-4 0 0,-1-2 48 0,1-4 16 16,0-5 0-16,-1-2 0 15,-6-3-288 1,2 2-48-16,-3 2-16 0,-1 4 0 0,-2 1 272 0,-1 7 48 0,-1 4 16 0,1 5 0 15,0 4 480-15,1 6 80 0,0 0 32 0,0 0 0 0,0 0-16 16,0 13 0-16,0 2 0 0,1 3 0 0,1 1-208 16,-1-6-128-16,0 2 128 0,2 2-128 0,-1 0 0 0,1 1 0 15,1-1 0-15,3-3 0 0,0 0 0 0,0-2 0 16,2-1 0-16,0-2 0 0,1-2 0 0,1-3 0 16,-1-2 0-16,1-2 0 0,1-2 0 0,0-2 0 15,-1-4 144-15,1-3-144 0,0-2 192 0,-1-3-192 16,0-2 192-16,-1-3-192 0,0-3 256 0,-3-3-64 15,-2-1-16-15,-2-1 0 0,-2 0 0 0,-2 3 0 16,-1 2 0-16,-2 4 0 0,-3 3 128 0,1 4 16 16,-2 2 16-16,0 5 0 0,-1 1 16 0,1 4 0 15,-3 2 0-15,-2 5 0 0,2 1-576 0,0 6-112 0,0 1-32 0,2 2 0 32,0 3-768-32,1 2-144 0,4 1-48 0,-2 0-10448 15,4 0-2112-15</inkml:trace>
  <inkml:trace contextRef="#ctx0" brushRef="#br0" timeOffset="-112470.27">4272 3149 15663 0,'7'-3'1392'0,"3"-1"-1120"0,0-1-272 0,1 0 0 16,0-1 2448-16,-2 1 432 0,4-1 96 0,-1 1 16 15,0-1-1120-15,1 1-208 0,0-1-64 0,0 0 0 16,-1 0-384-16,-3 1-64 0,2-1-32 0,0 0 0 0,-2-1-544 0,1-1-128 16,-1-1 0-16,0 1-16 0,-3-2-128 0,1 1-32 15,-2 0 0-15,0 0 0 0,-3 1 64 0,0 1 16 16,1 0 0-16,-3 7 0 0,3-4 64 0,-3 4 16 15,0 0 0-15,0 0 0 0,0 0-192 0,6 2-48 16,1 0 0-16,-1 2 0 0,1 0-32 0,1 0-16 16,-3 1 0-16,4-1 0 0,-2 0-144 0,-2-1 0 15,-5-3 0-15,0 0 0 16,0 0-528-16,0 0-144 0,0 0-32 0,1-6-11552 16,-4 0-2320-16</inkml:trace>
  <inkml:trace contextRef="#ctx0" brushRef="#br0" timeOffset="-112329.02">3480 2925 43647 0,'-17'3'1936'0,"8"-1"400"0,1 0-1872 0,8-2-464 0,0 0 0 0,0 0 0 32,0 0-320-32,0 0-144 0,10-6-48 0,4-2 0 15,3-3 16-15,5-1 0 0,3-2 0 0,5-3 0 16,2-1-2448-16,1-3-480 0,0-1-96 0</inkml:trace>
  <inkml:trace contextRef="#ctx0" brushRef="#br0" timeOffset="-111794.21">1255 6261 35935 0,'-16'19'1600'0,"9"-7"320"0,0 2-1536 0,0 4-384 0,1 1 0 0,1 2 0 16,1-1 0-16,2 4-160 15,0-2 16-15,1 0 0 0,2-4 144 0,2 1 0 0,0-4 0 0,4-1 0 0,3-3 256 0,0-4 0 16,0-1-16-16,-1-3 0 0,4-2 48 0,1-4 16 15,1-4 0-15,1-2 0 0,-1-5-128 0,-1-2-32 16,1-5 0-16,-3-1 0 0,-1-2 0 0,-4-3 0 16,-1-1 0-16,-4-1 0 0,-4-2 48 0,-2 1 16 15,-4 3 0-15,-1 2 0 0,-2 3 32 0,-1 5 0 16,-1 3 0-16,-3 4 0 0,2 4 208 0,0 4 32 16,-1 3 16-16,1 5 0 0,0 3-352 0,-2 2-144 15,3 2 128-15,2 2-128 16,1 2-272-16,3 1-144 0,0 2-32 0,4 2 0 15,2-1-1328-15,2-1-272 0,2-2-48 0,4-3-13808 16</inkml:trace>
  <inkml:trace contextRef="#ctx0" brushRef="#br0" timeOffset="-111555.86">1620 5529 33167 0,'-7'-6'2944'0,"2"2"-2352"0,-4 2-464 0,0-1-128 16,-2 1 832-16,1 1 128 0,-1 1 48 0,0 0 0 15,0 0 160-15,3 3 48 0,-1 3 0 0,1 2 0 16,0 1-624-16,4 5-112 0,2 1-32 0,3 5 0 16,3 2-256-16,4 3-64 0,0 3-128 0,5 1 192 0,2 2-192 15,2 2 0-15,-2 2 0 0,3 3 0 16,3 0 0-16,1 3 0 0,-4 0 0 0,3-1 0 0,1 0 0 16,0-4 0-16,0-2 0 0,0-1 0 15,-1-1-240-15,0-2-144 0,0-3-16 0,-1-2-16 16,-1-3-2224-16,-2-4-448 0,-1-1-96 0,-3-5-16 0</inkml:trace>
  <inkml:trace contextRef="#ctx0" brushRef="#br0" timeOffset="-111431.77">1716 6085 31327 0,'-9'-6'1392'0,"9"6"272"0,-1-6-1328 0,1 0-336 16,0-3 0-16,4-2 0 0,3-2 1680 0,3-3 272 15,3-1 48-15,3-3 16 0,3-3-1696 0,3-2-320 16,3-1 0-16,3-1-208 15,2 0-768-15,2-1-160 0,-3-2-16 0</inkml:trace>
  <inkml:trace contextRef="#ctx0" brushRef="#br0" timeOffset="-111022.52">626 7597 13823 0,'-14'-6'1216'0,"8"4"-960"0,-4 0-256 0,-1 1 0 16,0 1 4608-16,2 2 864 15,2 0 176-15,2 1 48 0,-1 1-3856 0,2 1-768 16,3 2-160-16,2 3-16 0,3 3-384 0,4 4-64 16,2 4 0-16,3 4-16 0,2 1-304 0,2 4-128 15,4 4 128-15,0 2-128 0,-1 1 0 0,2 3 0 0,2 2 128 0,0 2-128 16,1 1 0-16,1-2 0 0,-2-2 0 0,-1-3-176 31,0-3-672-31,-2-3-144 0,-2-3-32 0,-3-4 0 16,0-3-1984-16,-3-4-384 0,-4-5-96 0</inkml:trace>
  <inkml:trace contextRef="#ctx0" brushRef="#br0" timeOffset="-110770.7">518 7659 27647 0,'-8'-4'2448'0,"0"-2"-1952"16,2 0-496-16,-1-1 0 0,4 0 1872 0,2-1 288 15,2-1 48-15,2-1 16 0,3-1-1680 0,1 0-336 32,5 1-64-32,-1 0-16 0,4-1 176 0,0 3 16 15,3 1 16-15,0 1 0 0,1 3-144 0,0 1-48 16,-2 2 0-16,1 2 0 0,-1 4 0 0,-2 1 0 16,0 3 0-16,1 3 0 0,-2 3 112 0,-3 4 0 15,-1 2 16-15,-1 3 0 0,-3 1-48 0,-2 1-16 16,-2-1 0-16,-2 1 0 0,0-2-80 0,-6 0 0 15,-2 0-128-15,-1-1 192 0,0-4-64 0,0-1 0 16,-1-3-128-16,0-2 192 0,0-2-416 0,-1-3-96 0,0-4 0 16,0-1-16-1,-2-3-1840-15,0-7-384 0,0-4-64 0</inkml:trace>
  <inkml:trace contextRef="#ctx0" brushRef="#br0" timeOffset="-110486.45">871 7479 24879 0,'12'7'1088'0,"-4"-2"256"0,0 4-1088 0,5 3-256 15,-1 1 0-15,1 3 0 0,2 1 512 0,0 1 64 16,-2-1 0-16,0 1 0 0,-2 1 336 0,0-1 80 16,-3 0 16-16,0-2 0 0,2-1-256 0,0-3-48 15,-2-2-16-15,-1-1 0 0,0-3-336 0,0-1-64 16,-2-2-16-16,1-2 0 0,-6-1 160 0,5-2 16 16,1-4 16-16,-3-3 0 0,-2-2-208 0,-1-2-64 15,-1-2 0-15,-2-3 0 0,-6-2-192 0,-1-2 0 16,-2-1 0-16,-2 0 0 0,-4-1 0 0,-1 3-128 15,1 4-16-15,0 3 0 0,-1 4 144 0,3 3 176 16,-1 2-48-16,2 4 0 0,0 2 224 0,1 4 32 16,1 0 16-16,1 3 0 0,2 2-400 0,1 2 0 15,2 1 0-15,0 3 0 16,3 0-576-16,2 1 0 0,2 0 0 0,1 1-10240 16,3-1-2032-16</inkml:trace>
  <inkml:trace contextRef="#ctx0" brushRef="#br0" timeOffset="-110234.93">1160 6890 23951 0,'0'0'2128'0,"0"0"-1696"0,-6 3-432 0,6-3 0 16,-6 3 3488-16,6-3 608 0,-4 5 128 0,0 2 32 16,4 0-3040-16,0 3-592 0,0 2-128 0,4 2-32 15,2 1-32-15,0 3-16 0,0 2 0 0,4 1 0 0,3 1-160 16,2 2-16-16,-3 1-16 0,3 3 0 15,2 2-224-15,1 0 128 0,1-1-128 0,1-1 0 0,-1-1 0 0,-1-2 128 16,0-1-128-16,0-2 0 16,-3-1 0-16,0-2 0 0,0-3-144 0,-3-1 144 15,0-4-1440-15,-4-3-192 0,-1 1-32 0,-2-4-16 16,-5-5-1792-16,0 0-368 0</inkml:trace>
  <inkml:trace contextRef="#ctx0" brushRef="#br0" timeOffset="-110081.46">1178 7338 38303 0,'0'0'1696'0,"0"0"352"0,0 0-1648 0,0 0-400 16,0 0 0-16,0 0 0 0,0 0-176 0,2-6-112 15,0-2-32-15,4-1 0 0,1-1 448 0,3-2 64 0,3-2 32 0,3-3 0 16,0-1-48-16,2-3-16 0,1-1 0 0,0 0 0 16,1-1-400-16,1-3-80 15,0 1 0-15,1 0-10896 16,1 0-2176-16</inkml:trace>
  <inkml:trace contextRef="#ctx0" brushRef="#br0" timeOffset="-109193.74">1634 7076 28559 0,'-8'-6'1264'0,"3"1"272"0,0-1-1232 0,-1-2-304 16,1-1 0-16,-2-2 0 0,-1 0 832 0,1-1 96 15,-2-1 32-15,0 1 0 0,-1 0 48 0,1 1 16 16,4 1 0-16,-4 2 0 0,1 3-384 0,3 1-80 15,5 4-16-15,0 0 0 0,-5 4-128 0,3 2-32 16,3 3 0-16,2 3 0 0,0 4-208 0,3 1-48 16,3 4-128-16,1 1 192 0,1 1-192 0,0 0 0 15,0 0 0-15,1 0 0 0,1 1 0 0,1-5 0 16,-2-1 0-16,0-3 0 0,4-1-144 0,0-3 144 16,-4-4-208-16,0-1 80 15,-1-3-464-15,1-4-96 0,0-3-16 0,0-5 0 16,-2-3-304-16,0-4-64 0,0-2-16 0,-3-4 0 15,-2-5-640-15,-1-3-128 0,-1-3-16 0,-2-2-16 16,-2-2-1536-16,0 3-304 0,-1 3-64 0,2 5-16 0,2 2 2928 0,-1 7 592 0,0 5 112 0,1 4 32 16,-2 8 1920-16,0 0 384 0,0 0 80 0,9 8 0 0,-2 2 0 0,2 3-16 15,-1 2 0-15,0 2 0 0,-1 0-1072 0,1 2-224 16,0-1-32-16,1-2-16 16,-1 0-160-16,2-3-16 0,-2-2-16 0,-1-2 0 0,-1-3 304 0,-3 0 64 15,-3-6 16-15,0 0 0 0,0 0-144 0,5-3-32 16,-3-2 0-16,-1-4 0 0,0-2-496 0,-2-3-96 15,-2-4-32-15,0-3 0 0,0-3-128 0,1-2-16 16,-2-2-128-16,2 1 192 0,0-1-192 0,4 4 0 16,-1 3 0-16,2 4 0 0,2 2 0 0,2 5 0 15,0 3-144-15,0 2 144 0,1 4-176 0,2 2 176 16,1 1-192-16,2 3 192 0,-1 0-128 0,0 3 128 16,2 1 0-16,-2 0 0 15,-1-1 0-15,1 1 0 0,0-1 0 0,-1-1 0 0,0-2 0 0,0-2-128 16,1-2 128-16,-3-2 0 0,1-2-192 0,-2-2 32 0,-1-3 0 0,0-3 0 15,-2-3 32-15,0-3 0 16,-2-3 0-16,-1-2 0 0,-1-3 128 0,-3-3-208 16,-2-2 80-16,-2-4 128 0,1-4-208 0,-4 0 80 15,-2-2 128-15,0 2-208 0,0 0 208 0,1 4 0 16,1 3 0-16,1 6 0 0,2 4 464 0,0 5 144 16,2 2 32-16,1 4 0 0,0 4-80 0,3 6-16 0,0 0 0 0,0 0 0 15,0 0-192-15,3 8-32 0,-1 0-16 0,1 7 0 16,1 2-112-16,1 4-32 0,4 2 0 0,-1 4 0 15,0 1-160-15,3 4 192 0,2 2-192 0,1-1 192 0,-1-3-192 0,1-1 0 16,0-3 0-16,2-4 0 0,-2-1 0 0,0-2 0 16,1-3 0-16,-2-3 0 0,0-3 0 0,-1-2-144 15,-1-4 144-15,0-3-208 0,1-2-160 0,-2-3-16 16,-1-3-16-16,0-4 0 0,-2-3 80 0,1-5 0 16,-3-3 16-16,-3-3 0 15,0-5-256-15,-2-1-48 0,-2 1-16 0,-2 0 0 0,1 1 176 0,1 4 48 16,0 3 0-16,1 3 0 0,0 5 400 0,1 3 0 31,1 3 0-31,-1 8 128 0,0 0 224 0,0 0 48 0,0 0 16 0,6 7 0 0,3 2-32 0,0 2-16 16,-3 0 0-16,3 2 0 0,1 1-192 0,2 1-48 15,-2 0 0-15,1-1 0 0,-1-1-128 0,1 0 128 16,1-2-128-16,0-2 128 0,-3 0-128 0,0-2 0 0,0-3 0 0,-1 0 0 31,1-4 0-31,0-3-256 0,0-1 64 0,-3-5 16 16,2-3-1824-16,0-2-368 0,-3-4-80 0</inkml:trace>
  <inkml:trace contextRef="#ctx0" brushRef="#br0" timeOffset="-109036.22">2185 5966 38703 0,'-30'8'1712'0,"15"-2"352"0,-1 0-1648 0,0 1-416 0,2 1 0 0,1-2 0 0,0 1 176 0,1-1-48 31,0 1-128-31,1 0 192 0,2-2-192 0,1 1 0 16,1-1 0-16,4 1 0 15,3-6-1376-15,-1 6-160 0,-1 1-48 0,4 0-14144 16</inkml:trace>
  <inkml:trace contextRef="#ctx0" brushRef="#br0" timeOffset="-108894.9">1996 6404 33167 0,'0'0'2944'0,"0"0"-2352"16,0 0-464-16,0 0-128 15,0 0-336-15,9-5-96 0,1-3-16 0,2-2 0 0,2-2 64 0,3-2 0 0,-1-3 0 0,6 0 0 16,3-4 208-16,1-1 176 16,4-2-208-16,-1-1-8688 15,4 0-1744-15</inkml:trace>
  <inkml:trace contextRef="#ctx0" brushRef="#br0" timeOffset="-108344.21">2722 5773 19343 0,'0'0'1728'0,"0"0"-1392"0,0 0-336 0,0 0 0 16,-5 0 2624-16,-2 1 464 0,-1 1 96 0,2 3 16 15,-3 1-1280-15,0 4-256 0,-1 3-64 0,-1 4 0 16,0 3-640-16,0 3-128 0,0 2-16 0,1 5-16 16,1 0-192-16,0 2-32 0,2 0-16 0,2-1 0 0,0-1-128 0,3-4-32 15,1-3 0-15,2-1 0 0,2-2-240 0,3-2-160 16,-1-4 192-16,3-2-192 0,1-2 0 0,2-3 0 16,0-4 0-16,2-2 0 0,1-3 0 0,1-4 0 15,0-3 0-15,2-3 0 0,-2-3 0 0,-1-5 0 16,-1-3 0-16,0-4 0 0,-1-8 0 0,-2-1 0 15,-3-2 0-15,0-2 0 0,-3 0 0 0,-2 4-192 16,2 3 192-16,-3 6-192 0,-2 4 192 0,0 5 0 16,-2 4 0-16,1 3 0 0,0 3 288 0,0 4-48 0,2 4-16 0,0 0 0 15,0 0 16-15,-1 7 0 0,0 5 0 0,2 3 0 16,2 1-240-16,1 2 128 16,2 2-128-16,3-1 0 0,0 1 0 0,0 1 0 15,1 0 0-15,4 0 0 0,-1-2 0 0,1-2 0 16,0 0 0-16,2-4 0 0,-3-2-176 0,0-2 176 15,-1-5-160-15,0-3 160 0,2-3-208 0,-2-5 48 0,-1-4 16 0,1-3 0 16,1-4 144-16,-2-5 0 0,0-5 0 16,-1-6 0-16,0-5 0 0,-4-5 0 0,0-5 0 15,-1-32 0-15,-4 2 0 0,-3 3-160 0,-3 3 160 16,-5 4 0-16,-6 6 0 0,0 5 0 0,-1 7 0 0,2 8 0 16,0 8 224-16,0 8 0 0,3 8 0 0,-1 6 0 15,1 4 304-15,1 5 64 0,1 3 16 0,1 4 0 16,2 4-288-16,0 4-64 0,1 4-16 0,3 6 0 0,2 4-240 0,2 5 0 15,4 3 0-15,2 5 0 0,3 4-160 0,2 4 160 16,1 0-128-16,-2-13 128 0,4 3 0 0,0 3-128 16,2 0 128-16,2 1 0 0,3-4 0 0,3-2-128 15,0-2 128-15,0-2 0 0,3-3-128 0,-2-3 128 16,1-3-128-16,-1-3 128 16,-1-4-720-16,-1-3-64 0,0-4-16 15,-2-4-12560-15,-3-3-2512 0</inkml:trace>
  <inkml:trace contextRef="#ctx0" brushRef="#br0" timeOffset="-107809.08">896 9034 35007 0,'0'0'1552'0,"-3"6"320"0,0-1-1488 0,3-5-384 0,0 0 0 0,0 0 0 15,0 0-656-15,0 0-208 0,0 0-32 0,0 0-16 0,7-3 720 0,0-4 192 16,1-1 0-16,-3-6 0 0,3-3 0 0,-3-5 0 16,0-2 0-16,-2-4 128 0,0-2-128 0,-3-3 0 15,-3-2 128-15,-3 0-128 0,0-1 128 0,-3 2-128 16,-2 1 128-16,-1 3-128 0,-3 5 128 0,1 5-128 0,1 3 160 0,1 7-160 15,1 6 864-15,0 4 80 0,0 4 16 0,1 5 0 16,4 4-336-16,0 5-64 16,-1 4-16-16,4 4 0 0,2 4-416 0,2 1-128 15,2 1 0-15,3 1 0 0,-1 0 0 0,3 0 0 0,2 1 0 0,3-2 0 16,3-4 0-16,0-1-176 0,1-3 176 0,-1-3-160 16,1-5 160-16,-2-5-128 0,2-1 128 0,1-2-128 15,-1-5-80-15,1-3-16 0,2-3 0 0,1-5 0 16,-2-4-416-1,0-3-64-15,-2-4-32 0,0-4-9680 0,-3-4-1936 0</inkml:trace>
  <inkml:trace contextRef="#ctx0" brushRef="#br0" timeOffset="-107493.89">1171 8522 23551 0,'-4'11'1040'0,"4"-5"224"0,0 2-1008 0,1 1-256 16,1 1 0-16,0 2 0 0,0 1 576 0,2 0 64 15,-1 2 0-15,0-1 16 0,0 0 240 0,-1-1 64 16,0 1 0-16,0-1 0 0,-1-2-176 0,0-1-16 15,0-2-16-15,1-1 0 0,-2-7-176 0,0 0-48 16,0 0 0-16,0 0 0 0,0 0-240 0,1-5-48 16,0-5-16-16,0-2 0 0,-1-4-224 0,0-4 128 15,0-4-128 1,1-2 0-16,0-4 128 0,0 0-128 0,1 1 0 0,3 1 144 0,2 3 48 0,1 2 16 0,-1 3 0 0,2 3 0 16,-2 4 304-16,3 3 48 15,0 3 16-15,1 2 0 0,1 3-208 0,1 3-48 0,1 4 0 0,0 1 0 16,1 3-32-16,2 1-16 0,0 2 0 0,0 2 0 15,-1 3-128-15,1 3-16 0,1-2-128 0,-2 2 192 16,-2-1-416-16,1-2-96 0,-2-1 0 0,-2-2-16 16,-2-2-624-1,-2-3-128-15,2-2-32 0,-3-4-15216 0</inkml:trace>
  <inkml:trace contextRef="#ctx0" brushRef="#br0" timeOffset="-106293.7">1546 8296 18431 0,'0'0'1632'0,"0"0"-1312"16,0 0-320-16,3 7 0 0,-3-7 2528 0,2 5 432 16,-2-5 96-16,0 0 16 15,0 0-2048-15,0 0-416 0,5 0-80 0,-5 0-16 0,6-4 256 0,-1-3 32 16,1-3 16-16,-1-1 0 0,0-1-400 0,-1-1-80 16,-1-1-16-16,1-3 0 0,-4 0-128 0,1-2-48 15,-2-1 0-15,-2 2 0 0,0-1 64 0,-1 2 16 16,-1 3 0-16,0 2 0 0,-2 2 96 0,1 3 32 0,-1 3 0 0,0 2 0 15,1 2 288-15,-2 3 48 16,-1 3 16-16,3 2 0 0,0 3-288 0,2 3-48 0,-2 0-16 0,3 2 0 16,1 2-352-16,2 3 0 0,2 1 0 0,2 1 0 15,3 0 0-15,-1-1-160 0,1-1 160 0,3-1-160 16,0-1 160-16,1-3-128 0,0-3 128 16,1-1-128-1,-3-3 128-15,3-2-192 0,0-4 192 16,1-2-192-16,-1-3 32 0,2-4 0 0,1-1 0 0,2-4 0 15,-1-4 0-15,1-2 0 0,-1-4 0 0,1-3 0 16,-2-2-112-16,-1-2-32 0,-1-4 0 0,-2-1 0 16,-2-1-192-16,-2-1-32 0,-3-2-16 0,0 2 0 15,-2 2-48-15,-1 5-16 0,0 3 0 0,-1 7 0 0,0 3 608 0,-1 5 0 16,0 5 0-16,1 5 0 0,0 0 208 0,0 7 176 16,0 1 16-16,1 3 16 0,0 1-176 0,2 3-48 15,2 0 0-15,0 1 0 0,2-1-192 0,2-1 0 16,-1-1 0-16,2 0 0 0,0-2 0 0,1-3-128 15,1-1 128-15,0-4 0 0,2-2 0 0,-1-3 192 16,1-2-16-16,0-3-16 0,1-3-160 0,0-2 160 16,-2-3-160-16,2-3 160 0,-6-3-160 0,1-2 0 15,0-3 0-15,-2-4 0 0,-1-1 0 0,-3-1 0 16,-2-1-192-16,-1 0 192 0,-4 0-384 0,0 4 32 16,-3 3 16-16,1 5 0 0,-1 6 336 0,-2 4 0 0,1 4 160 0,-3 4-160 15,-1 5 464-15,-1 5-16 16,-1 3 0-16,0 3 0 0,1 2-448 0,1 3 0 0,1 0 0 0,2-1 0 15,1 2 0-15,3-1 0 0,1-2-144 0,3-1 144 16,2-2-176-16,2-2 176 0,0-4-192 0,3 0 192 16,1-3-192-16,2-2 192 0,1-3-192 0,1-2 192 15,0-2 0-15,1-2-128 0,0-2 128 0,0 0 0 16,-1-1 0-16,1 2 0 0,1 0 0 0,0 2 0 16,0 1 0-16,1 2 0 0,1 3 0 0,2 2 0 0,1 1 0 0,0 5 0 15,1 4 0-15,0 3 0 0,0 3 368 0,1 3-32 16,1 2 0-16,0 3 0 0,-1 3-16 0,-3 1 0 15,-1 2 0-15,-2 1 0 0,1 2-112 0,-4-1-16 16,-2-1-16-16,-2-2 0 0,-1-4-48 0,-4-2-128 16,-2-3 192-16,-1-2-64 0,-1-3 64 0,-2-4 16 15,-3-2 0-15,1-2 0 0,-5-4 128 0,0-1 32 16,-1-4 0-16,-4-4 0 0,-1-2-192 0,1-4-48 16,0-5 0-16,-1-3 0 0,1-6-288 0,2-6-64 15,-1-6-16-15,2-7 0 16,1-6-176-16,4-5-32 0,1-4-16 0,3-2 0 15,1-2-176-15,3 3-48 0,1 1 0 0,3 6 0 0,1 4 352 0,2 6 64 0,0 6 16 0,2 6 0 16,0 6 256-16,2 6 0 0,-2 3 0 0,1 5 0 16,0 4 0-16,0 4 272 0,-1 4-48 0,1 2-16 15,1 3 160-15,-1 3 16 0,0 2 16 0,-2 1 0 16,2 1-64-16,0 2-16 0,-2 0 0 0,0 0 0 16,-1-1-160-16,2 0-32 0,-2 0-128 0,0-3 192 0,-2-2-192 15,3-3 0-15,-3 0 0 0,0-3 0 16,-6-4 0-16,7-1 0 0,-1-1 0 0,1-2 0 0,-3-5 128 0,0-2-128 15,0-3 0-15,-1-3 0 0,0-3 128 0,-3-3-128 16,0-3 0-16,-2-3 144 0,0-3-144 0,0 1 0 16,-1 1 0-16,-1 1 0 0,1 3-144 0,0 3 144 15,1 3 0-15,1 4 0 0,1 4 0 0,1 3 0 16,1 4 0-16,-2 5 0 0,0 0-128 0,8 5 128 16,0 4 0-16,4 4 0 0,4 5 0 0,1 4 0 15,3 3 0-15,2 5 0 0,2 4 0 0,4 4-128 16,-1 2 128-16,2 5 0 0,-1 4-240 0,1 2 64 0,-2 3 16 0,-1 1 0 15,-3 0-96-15,-1-1-32 16,-4-3 0-16,-5-5 0 0,-2-5 96 0,-4-5 32 0,-3-4 0 0,-1-5 0 16,-4-5 608-16,-2-4 112 15,-4-4 16-15,0-4 16 0,-6-3 592 0,0-5 112 0,-2-4 32 0,-3-5 0 16,0-4-528-16,-2-4-96 0,0-6-32 0,2-4 0 16,3-6-272-16,2-4-48 0,4-5-16 0,6-2 0 15,4-3-336-15,5-2 0 0,5-2 0 0,7 1 0 16,6 0 0-16,4 0-160 0,0 3 160 0,2 2-160 15,0 3-1184 1,0 3-224-16,1 4-48 0,15-10-18208 0</inkml:trace>
  <inkml:trace contextRef="#ctx0" brushRef="#br1" timeOffset="-97296.08">3997 8531 4607 0,'0'0'192'0,"-2"-9"64"0,0 0-256 0,0 1 0 0,-1 1 0 0,3-2 0 0,0-1 2688 0,0 0 512 31,0 0 80-31,0 0 32 0,-1-1-2048 0,1 0-416 16,1 0-80-16,2 0 0 0,-1 0-336 0,0 0-64 15,0 0-16-15,0 1 0 0,-1 1-96 0,2 2 0 16,-1-1-16-16,0 0 0 0,-1 2 80 0,-1 6 0 15,0 0 16-15,0-8 0 0,0 1 224 0,0 7 32 16,0 0 16-16,0 0 0 0,0 0-32 0,0 0 0 0,0 0 0 0,0 0 0 16,0 0-224-16,0 0-48 0,0 0-16 15,0 0 0-15,-4 11-288 0,0 2 0 0,1 0 0 0,1 3 0 16,1 4 0-16,-1 4-176 0,1 4 176 0,-3 1-160 16,2 2 160-16,0 4 0 0,1 3 0 0,-1 4-128 15,-3 3 128-15,2 4 0 0,0 4 0 0,-2 4-128 16,0 4 128-16,0 1 128 0,0 4-128 0,1 4 176 15,1 2-176-15,0 1-144 0,0-2 144 0,0 0-208 16,2-2 208-16,0-2 0 0,0-1 0 0,1-2 0 16,0-1 0-16,0-6 0 0,0-5 0 0,0-3 0 15,0-3 160-15,0-2 80 0,-1-2 16 0,2-1 0 16,-2-4 208-16,1-3 48 0,0-2 16 0,0-4 0 0,0-4-224 0,0-1-48 16,-1-2-16-16,0-2 0 0,0-3-112 0,0-1-128 15,-1-3 176-15,2-2-176 0,0-2 0 0,0-8-144 16,0 0-16-16,0 0 0 15,0 0-1952-15,0 0-400 0</inkml:trace>
  <inkml:trace contextRef="#ctx0" brushRef="#br1" timeOffset="-96295.53">4141 8221 11055 0,'0'0'480'0,"-7"4"112"0,-1-2-464 0,8-2-128 0,-7 4 0 0,7-4 0 0,0 0 192 0,0 0 0 16,0 0 16-16,0 0 0 16,0 0-528-16,0 0-96 0,0 0-32 0,0 0 0 0,2 9 448 0,-2-9 0 15,0 0 0-15,5 8 0 0,-5-8 448 0,8 5 160 16,-8-5 32-16,11 5 16 0,0-2 48 0,2-1 16 15,2-2 0-15,3 0 0 0,-1 0-16 0,2-1-16 16,1 0 0-16,1 0 0 0,1-1-96 0,2 1-16 16,-1-2 0-16,1 1 0 15,4 1-240-15,0 0-48 0,1-1-16 0,3 1 0 0,1-1-144 0,4 0-128 0,4 0 192 0,3 0-192 16,4 1 160-16,-3 0-160 0,-2-1 128 0,2-1-128 16,1 1 0-16,2 0 128 0,1-1-128 0,5-1 0 15,5 1 0-15,-1 0 128 0,0-2-128 0,-1 0 0 16,1-1 0-16,0 1 0 0,2-1 0 0,5 1 0 15,5 1 0-15,-2-1 0 0,-3 1 0 0,0 0 0 16,0 0 0-16,3 1 128 0,4-2-128 0,-1 1 0 16,-3-2 208-16,1 1-32 0,1-1-16 15,2 2 0-15,5 1-160 0,-1-1 0 0,-3 1 144 0,0 0-144 16,-1-3 128-16,2 3-128 0,0 1 128 0,1 1-128 16,0 1 144-16,-2-1-144 0,-2 0 192 0,4 1-192 15,1 0 208-15,0 1-64 0,-2-1-16 0,1 0 0 0,-2 0 16 0,4 1 0 16,0 1 0-16,2-2 0 0,-1-1-144 0,-2 1 128 15,0 0-128-15,3 0 128 16,5-1-128-16,-3 0 0 0,-3-3 0 0,1 1 0 0,1 1 0 0,3 0 128 16,3-2-128-16,-2 1 0 0,-5 0 128 0,-1-1-128 15,1 0 128-15,1 2-128 0,5 1 0 0,-3-1 128 0,-9-1-128 16,1 1 0-16,2 0 0 0,3-1 0 0,5-1 0 0,-5 1 0 16,-4-1 0-16,1 0 128 15,2 1-128-15,1 0 0 0,2-1 0 0,-2 1 128 0,-5-1-128 0,1 2 0 31,0-1 0-31,3 2 0 0,1-1 128 0,-4 1-128 0,-5-2 0 0,0 3 0 0,1 3 0 0,3-1 0 16,3-2 0-16,-5 1 0 0,-6-2 0 0,0 2 128 16,0 1-128-16,3 2 0 0,1-1 0 0,-2 1 0 15,-2-1 0-15,-2-2 0 0,-1-1 0 0,-1 2 128 16,1 1-128-16,2 1 0 0,3-3 0 0,-5 1 0 16,-4-1 128-16,-3 1-128 0,2-2 192 0,1 2-64 0,2 1 272 0,-1-2 48 15,-3 0 16-15,-2-1 0 0,-6 0-80 0,-3 0 0 16,-1-1-16-16,-1 2 0 0,-1 0-96 0,-2 1-16 15,-1 0 0-15,0-1 0 0,-1-1-64 0,-1 1-32 16,-3 2 0-16,-1-3 0 0,-5-1 48 0,-1-1 16 31,0 1 0-31,-4 1 0 0,-2 0 800 0,-1 0 144 16,-1 1 48-16,-3-1 0 0,0 0-1728 0,-3 0-320 0,-3 0-80 0,-2 2-16 0,-9-2 928 0,9 1 0 16,-9-1 0-16,0 0 0 0,0 0 0 0,0 0 144 15,0 0-144-15,0 0 0 16,0 0-496-16,0 0-208 0,0 0-32 0,0 0-16 15,-8 3-1680-15,0-1-352 16,0 0-64-16</inkml:trace>
  <inkml:trace contextRef="#ctx0" brushRef="#br1" timeOffset="-95879.66">13079 8027 19119 0,'0'0'832'0,"0"0"192"0,-8-4-816 0,0 1-208 0,1 0 0 0,7 3 0 16,-10-1 1344-16,2 1 208 0,8 0 48 0,-9 1 16 15,2 1-640-15,7-2-128 0,-9 4-16 0,2 2-16 16,2 1-320-16,0-1-64 0,1 2-16 0,0 1 0 16,0 1-192-16,0 1-32 0,-1 2-16 0,2 1 0 15,0 3 0-15,-2 0 0 0,1 1 0 0,1 3 0 32,2 1-48-32,-2 2-128 0,3 2 192 0,0 3-64 15,0 2 0-15,0 1-128 0,0 1 192 0,0 2-64 0,0 2-128 0,0 3 192 16,0 0-192-16,0 3 192 0,0 1-32 0,0 3 0 15,0-1 0-15,0 4 0 0,0 4 32 0,0 1 0 16,-3-1 0-16,1 1 0 0,0 2-16 0,1 4 0 16,0 2 0-16,-1-1 0 0,0 1 16 0,1-1 16 15,0-1 0-15,1 0 0 0,0 0 96 0,0-2 16 16,-1-1 0-16,1-3 0 0,0-3 64 0,0-2 32 16,-2-4 0-16,0-2 0 0,-2-2 32 0,1-1 16 15,0-3 0-15,-1 1 0 0,2-3-32 0,-2-1-16 0,-1-2 0 0,2-2 0 16,-1-2-240-16,-1-3-48 0,1-2-128 0,-1-2 192 15,1-1-192-15,0-1 128 0,-1-1-128 0,1-4 0 16,-3-3 0-16,3-1 0 0,-2 0-128 0,3-2 128 31,-2-2-752-31,-1-2-32 0,-2-1-16 0,1-3-10720 0,-1-2-2128 0</inkml:trace>
  <inkml:trace contextRef="#ctx0" brushRef="#br1" timeOffset="-94668.61">3809 10444 2751 0,'0'0'128'0,"0"0"16"0,0 0-144 0,0 0 0 0,0 0 0 0,0 0 0 16,0 0 4064-16,0 0 784 0,11 5 144 0,1 1 48 15,1-2-4096-15,1 0-816 0,-1 1-128 0,0 0 0 16,1 0 0-16,2-1 0 0,0-1 0 0,2 2 0 16,2-1 0-16,2 1 0 0,1-3 0 0,3 1 144 15,2 0 16-15,1 1 0 0,3-2 0 0,3 0 0 16,4-2-32-16,2 1 0 15,-1-1 0-15,-1 0 0 0,-1-1-128 0,2 1 192 0,1 0-192 0,3 1 192 16,2 1-192-16,5-1 0 0,3-1 144 0,1 0-144 16,-1 2 144-16,1-1-144 0,1-1 192 0,4 0-192 15,1 0 240-15,5 0-64 0,6 0-16 0,-4 0 0 16,-3 0-160-16,3 0 0 0,4 0 144 0,4-1-144 16,4-1 128-16,-2 1-128 0,-4 0 128 0,0 0-128 0,5 0 160 0,2-1-32 15,5 0-128-15,-4-1 192 0,-5 0 0 0,6 0 0 16,4 0 0-16,-2-1 0 0,-2 1 32 0,1 1 0 15,-2-2 0-15,5 2 0 0,5 0-32 0,-3 0-16 16,-3 0 0-16,1-1 0 0,2 1-176 0,3 1 192 16,1-1-192-16,1 0 192 0,-4-2-192 0,7 1 0 15,5 0 0-15,-4 0 0 0,-7-2 0 0,3 1 128 16,7-2-128-16,-3 1 0 0,-4-1 128 0,3 2-128 16,-2-1 128-16,3 1-128 0,-1 0 0 0,-1 0 0 0,-5 1 0 15,4 0 0-15,4 1 0 0,-4-1 128 0,-6 1-128 0,2 0 0 16,3-1 0-16,-1 2 0 0,2 1 0 0,-5 0 0 15,-1-2 0-15,4 1 0 0,4 1 128 0,-5-1-128 16,-8-1 0-16,2 1 0 0,1 1 0 0,2 0 0 16,1-1 0-16,0 0 0 0,-6 0 0 0,3 0 0 15,3-1 0-15,-2 2 0 0,-4-1 0 0,-2 0 0 16,2 0 0-16,3 0 0 0,2-1 0 0,-2 0 0 16,-6-2 0-16,2 2 0 0,0-1 0 0,2 1 0 15,0-1 0-15,-4 1 192 0,-4 0-192 0,1 0 192 16,1-1-48-16,0 0 0 0,-4 0 0 0,-5 1 0 15,-6 0 80-15,-3-1 16 0,-3 2 0 0,-1 0 0 16,-4 1 112-16,-1 0 32 0,-3 0 0 0,-7 0 0 0,-7-1 128 0,-6 1 48 16,-2 0 0-16,-4 0 0 0,-2 0 48 0,-5 1 16 15,-4-1 0-15,-1 0 0 0,-2 0-16 0,-9 0 0 16,0 0 0-16,10 0 0 0,-10 0-96 0,0 0-32 16,0 0 0-16,9 0 0 15,-9 0-288-15,0 0-64 0,0 0-128 0,0 0 192 0,0 0-192 0,0 0-128 16,0 0 128-16,0 0-208 15,0 0-1840-15,0 0-384 0,-4-6-64 0</inkml:trace>
  <inkml:trace contextRef="#ctx0" brushRef="#br1" timeOffset="-90895.08">13418 8636 4607 0,'0'0'192'0,"0"-5"64"0,2-1-256 0,0 0 0 16,0-3 0-16,2-1 0 0,-2-1 3616 0,0 0 672 16,1 0 144-16,-1 0 32 0,1-1-2224 0,-1 0-448 15,0 0-96-15,-2-1-16 0,0 1-576 0,-1 0-112 16,0-1-32-16,-1 0 0 0,-1 0-320 0,0-1-64 16,-2 1 0-16,-2 0-16 0,-2-1-144 0,-1 1-32 15,-1 0 0-15,0 2 0 0,-1 2 0 0,-1 0 0 16,1 1 0-16,0 1 0 0,1 3 96 0,0 2 16 15,1 1 0-15,1 2 0 0,3 2-160 0,-1 2-16 0,3 1-16 0,0 3 0 16,2 3-304-16,3 2 0 0,4 4 0 0,1 2 0 16,2 3 0-16,3 3 0 15,2 3-192-15,2 1 192 0,2 0 0 0,2 3 0 16,0 3 0-16,1 0 0 0,-1 0 0 0,1 0 0 0,1 0 0 0,0-1 0 16,-3-2 0-16,-1 1 0 15,-1-1 0-15,1-1 0 0,-2-2 128 0,-1-2-128 16,0-1 144-16,-2-3-144 0,-1-1 176 0,-1-1-176 15,-3-2 192-15,0-3-192 0,-3-1 0 0,0-2 0 0,-3-1 0 0,-1-2 0 16,-1-2-1600 0,-4-2-448-16,1-2-64 0</inkml:trace>
  <inkml:trace contextRef="#ctx0" brushRef="#br1" timeOffset="-90621.5">13366 8978 21183 0,'0'0'1888'0,"-2"-4"-1504"16,1-3-384-16,2 1 0 0,1-3 2672 0,2-1 464 15,4-1 80-15,0-1 32 0,-1-1-2736 0,3-2-512 16,-1-1-144-16,2-3-16 0,1 0 160 0,1 0 0 16,2-3 0-16,1 0-128 15,1-1-464-15,0-1-96 0,0 1-16 0,-1 1 0 16,0 1-688-16,-1 3-144 0,-1 0-16 0,-1 5-16 0,-2 2 928 0,-2 3 192 16,0 3 48-16,-1 3 0 0,-1 3 1040 0,-2 2 192 15,1 2 64-15,-1 3 0 0,-1 2 192 0,2 2 32 16,-2 1 16-16,1 2 0 15,-1-1-416-15,1 0-80 0,-1 1 0 0,1-1-16 0,2-1-304 0,1-1-48 0,1-1-16 0,-1-2 0 16,1-1-80-16,-2-2-32 16,-1 0 0-16,1-3 0 0,1-2-144 0,0-2 0 0,-2-2 0 15,-1-3-176 1,1-3-2320-16,-2-4-448 0</inkml:trace>
  <inkml:trace contextRef="#ctx0" brushRef="#br1" timeOffset="-90496.21">13635 8390 34095 0,'-18'-2'3024'0,"10"2"-2416"0,-2-2-480 0,1 2-128 0,2 0 0 0,1 0 176 16,-2 2-176-16,8-2 192 0,-5 1-368 0,5-1-64 16,0 0-16-16,0 0 0 15,0 0-2144-15,0 0-432 0,8 0-96 0</inkml:trace>
  <inkml:trace contextRef="#ctx0" brushRef="#br1" timeOffset="-90165.7">13874 8534 26719 0,'2'6'2368'0,"-1"3"-1888"16,3 1-480-16,-1 1 0 0,1 0 528 0,1 1 16 16,-2 0 0-16,2 2 0 15,-1-1 224-15,1 0 32 0,0-1 16 0,-1 0 0 0,-2-1-160 0,2-1-16 16,-1-2-16-16,-3-8 0 0,3 6-96 0,-3-6-16 16,0 0 0-16,0 0 0 0,0 0 96 0,0 0 16 15,0-7 0-15,0-4 0 0,-1-3-240 0,0-3-64 16,0-4 0-16,0-4 0 0,0-4-320 0,1-2 144 0,0-1-144 0,1 3 0 15,1 0 0-15,1 3 0 16,1 0 0-16,3 4 0 0,2 3 256 0,1 1 0 0,-2 4 0 0,2 3 0 16,-1 1 0-16,3 3 0 0,0 3 0 0,1 2 0 15,-1 0-256-15,1 5 160 0,0 1-160 0,2 2 128 0,-2 0-128 0,1 3 160 16,-1 1-160-16,2 1 160 16,-1 0-160-16,0 1 128 0,0 0-128 0,-2 0 128 15,-2 0-448 1,-2 0-80-16,0-1-32 0,0-1 0 0,-2-2-1488 15,0-3-288-15,-2 0-64 0,-4-5-13344 0</inkml:trace>
  <inkml:trace contextRef="#ctx0" brushRef="#br1" timeOffset="-89976.88">14251 8166 28559 0,'0'0'2544'0,"0"0"-2032"16,0 0-512-16,0 0 0 15,0 0 960-15,0 0 112 0,0 0 16 0,6 7 0 0,-1 0-112 0,2 1-16 16,0 2 0-16,0 1 0 0,1 1-448 0,0 2-112 31,-1-1-16-31,0 1 0 0,0 2-160 0,-1-1-32 0,1 0-16 0,-2 1 0 0,1-1-176 0,-1-2 0 16,1-2 0-16,-2-2 0 15,-2 1-1728-15,2-2-208 0,-1-3-48 0,-3-5-12816 0</inkml:trace>
  <inkml:trace contextRef="#ctx0" brushRef="#br1" timeOffset="-89850.58">14214 7948 25791 0,'-24'-9'1152'0,"14"5"224"0,0 1-1104 0,0 1-272 15,0 0 0-15,3 0 0 0,-1-1 2368 0,2 1 432 16,1 0 80-16,5 2 0 0,0 0-2240 0,0 0-464 31,0 0-176-31,0 0 128 0,0 0-304 0,6 5-64 0,3 0-16 0,0 0 0 16,3 2-2240-16,1-2-448 0,3 1-80 0</inkml:trace>
  <inkml:trace contextRef="#ctx0" brushRef="#br1" timeOffset="-89594.42">14377 7778 30063 0,'0'0'1328'0,"0"0"272"0,-2-6-1280 0,1 0-320 15,1 1 0-15,0 5 0 0,-2-6 1264 0,2 6 176 16,0 0 32-1,0 0 16-15,0 0-400 0,0 0-96 0,6-1-16 0,1 2 0 16,-1 2-432-16,2 4-96 16,1 2 0-16,1 2-16 0,-1 1-208 0,2 3-32 0,-2 2-16 0,1 1 0 15,1 2-176-15,0 1 128 16,0 0-128-16,0 2 128 0,0 0-368 0,0 0-80 0,0-1 0 0,0-1-16 16,-1-1-688-16,1-1-128 0,-2-3-16 0,-3-1-10016 15,-1-3-2000-15</inkml:trace>
  <inkml:trace contextRef="#ctx0" brushRef="#br1" timeOffset="-89425.2">14453 7994 24879 0,'0'0'1088'0,"-6"0"256"0,1-2-1088 0,-1-1-256 16,6 3 0-16,0 0 0 0,-3-4 2160 0,2 0 368 16,1-2 80-16,2 1 16 0,4-1-1920 0,0-1-384 15,2-1-80-15,2-2-16 0,2-1-80 0,1 0-16 16,4-1 0-16,-2-3 0 15,3 0-1536-15,0 0-320 0,2-2-64 0</inkml:trace>
  <inkml:trace contextRef="#ctx0" brushRef="#br1" timeOffset="-89110.71">14790 7850 28559 0,'0'0'1264'0,"0"0"272"0,0 0-1232 0,0 0-304 0,0-8 0 0,0 0 0 16,2 1 192-16,0-2 0 0,1-1-16 0,1-1 0 15,3-2 528-15,3-8 96 16,-1-1 32-16,0 1 0 0,-1-1-256 0,0-1-64 0,-4-3 0 0,1 3 0 16,-3 0-256-16,0 2-48 0,-3 2-16 0,1 2 0 15,0 4-32-15,-2 3-16 0,-2 3 0 0,-1 4 0 0,5 3 224 0,-8 2 32 16,1 4 16-16,-1 5 0 0,-1 3 48 0,0 5 16 16,2 2 0-16,-3 3 0 0,1 2-288 0,4-5-64 15,-2 1-128-15,3 2 192 0,0 1-64 0,2-1 0 16,2-1-128-16,0-1 192 0,2-2-64 0,2-3-128 15,0 0 176-15,1-3-176 0,2-2 352 0,1-2-32 16,1-2-16-16,0-3 0 0,4-1-16 0,2-4 0 16,1-3 0-16,2-1 0 0,2-4-288 0,1-3 0 15,3-3 0-15,0-3-144 16,3-2-2416-16,0-3-464 0</inkml:trace>
  <inkml:trace contextRef="#ctx0" brushRef="#br1" timeOffset="-88653.81">13455 9669 16575 0,'-7'-11'1472'0,"3"6"-1168"0,0-3-304 0,-1-3 0 0,0-2 1120 0,-2-2 160 15,2 3 48-15,-4-2 0 0,0 0-1040 0,0-2-288 16,-1 0 0-16,2-1 128 0,-3 1 704 0,0 1 128 15,1 2 16-15,-2-1 16 0,2 3 448 0,1 2 96 16,1 3 0-16,0 1 16 0,2 3-384 0,1 2-80 0,-1 2 0 0,1 1-16 16,2 3-576-16,1 2-112 15,-1 2-32-15,3 1 0 0,1 2-160 0,2 3-48 0,0 4 0 0,3 4 0 16,0 3 80-16,2 0 16 16,1 1 0-16,0-1 0 0,1 0-80 0,0-2-16 15,1-1 0-15,0-2 0 0,1-2-144 0,-2-2 160 0,-1-2-160 0,1-2 160 16,-1-2-160-16,0-1 0 15,-1-1 144-15,-1-2-144 0,1-1 0 0,-1-3-240 0,-1-2 48 0,-6-2 0 16,7-4-2112 0,-2-2-432-16,0-1-80 0</inkml:trace>
  <inkml:trace contextRef="#ctx0" brushRef="#br1" timeOffset="-88052.17">13310 9850 22335 0,'0'0'992'0,"0"0"208"0,0 0-960 0,0 0-240 16,0 0 0-16,0 0 0 0,0 0 928 0,0 0 144 15,0 0 16-15,0 0 16 0,5-4 48 0,2 0 0 16,1-2 0-16,-2 0 0 0,1-3-320 0,1-2-48 16,-2-1-16-16,2-1 0 0,1-2-320 0,-2 0-80 0,-1-3-16 0,-3 1 0 15,2-2-160-15,-3-1-16 16,-2-1-16-16,-1 2 0 15,-3 0-16-15,0 1 0 0,-2 2 0 0,0 0 0 0,-2 3-16 0,-1 2 0 0,1 2 0 0,-1 3 0 16,-1 2 192-16,0 2 16 16,2 2 16-16,-3 2 0 0,1 2 0 0,2 3 0 15,-1 3 0-15,0 4 0 0,1 1-112 0,1 3-32 0,2 1 0 0,-1 2 0 16,1 1-80-16,2 1-128 0,1 2 176 0,1 0-176 16,-1 0 160-16,5 0-160 0,0 1 128 0,2-2-128 15,3-1 0-15,0-1 0 0,3-2 0 0,3-1 0 0,-1-3 0 16,3-2 0-16,1 0 0 0,1-5 0 0,0-1 0 0,-1-2 0 15,2-4 0-15,1-2 0 0,-3-3 160 16,3-4-160 0,-1-2 192-16,1-4-192 0,-2-5 160 0,1-3-160 0,-1-4 128 0,-2-3-128 0,-1-3 0 0,-2-2 0 15,-4-2 0-15,-2-3 0 0,-1-3-160 0,-2 1 160 16,-3-1-208-16,-1 0 80 0,-1 1 128 0,-1 0 0 16,-2 3 0-16,-2 1 0 0,-2 6 0 0,0 3 0 15,1 4 0-15,0 3 0 0,-2 3 208 0,2 3-16 16,0 5-16-16,2 1 0 15,-1 2 272-15,1 3 64 0,-2 3 16 0,7 0 0 0,-3 6-224 0,0 2-48 16,1 3-16-16,2 4 0 0,4 2-240 0,-1 4 0 0,1 3 0 0,2 4 0 16,0 3 144-16,0 1-144 0,2 1 128 0,0 1-128 15,3 1 0-15,1-1 0 16,1-2 128-16,-1-2-128 0,0-4 0 0,1-2 0 0,1-3 0 0,2-2 0 16,0-4-336-16,2-3-48 15,-2-2-16-15,2-4 0 31,1-5-2064-31,1-3-416 0,1-4-64 0,-2-5-12864 0</inkml:trace>
  <inkml:trace contextRef="#ctx0" brushRef="#br1" timeOffset="-87326.97">13891 9512 21183 0,'0'0'1888'0,"0"0"-1504"16,-4 5-384-16,1 0 0 0,3-5 1344 0,-3 5 208 16,3-5 48-16,0 0 0 0,0 0-64 0,0 0 0 15,0 0 0-15,0 0 0 0,0 0-768 0,0 0-176 16,1-7-16-16,1-2-16 0,0-2-320 0,2-3-64 15,-1-1-16-15,0-1 0 0,-1-3 48 0,1-1 16 16,-2 0 0-16,-1 0 0 0,-1 2 32 0,-1 0 0 16,0 2 0-16,0 1 0 0,0 3 0 0,0 3 16 15,-1 3 0-15,3 6 0 0,-3-5 224 0,3 5 32 16,0 0 16-16,-4 5 0 0,0 1-224 0,1 3-32 16,1 2-16-16,1 4 0 0,0 1-272 0,1 3 160 15,0 1-160-15,1 0 128 0,0 1-128 0,1 0 0 16,1 0 0-16,2-1 128 0,-1-1-128 0,2-3 0 0,0 0 0 0,0-3 0 15,3-1 0-15,-2-3 0 0,3-3-144 0,1-2 144 32,1-3-496-32,2-3-32 0,0-4-16 0,1-3 0 15,2-3-576-15,0-2-112 0,1-3-32 0,1-1 0 16,-1-4-2368-16,2 0-464 0,1 1-112 0,-1 1-16 16,-1 0 2096-16,-2 4 400 0,-1 2 96 0,-3 4 16 0,-1 3 1296 0,-2 2 320 0,0 2 0 0,-5 2 0 15,-5 1 1168-15,0 0 304 0,0 0 64 0,6 3 16 16,-6-3 128-16,0 0 32 0,0 0 0 0,0 0 0 15,1 7-272-15,-1-7-48 0,0 0-16 0,0 0 0 0,0 0-320 0,0 0-64 16,0 0-16-16,0 0 0 0,0 0-320 0,-4-6-64 16,1-1-16-16,0-3 0 0,1-1-112 0,2-4-16 15,0-1-16-15,0-1 0 0,0 1-192 0,2-1-48 16,1 2 0-16,2 0 0 0,-1 0-192 0,1 3 176 16,2 3-176-16,1 3 160 0,-1 0-160 0,2 4 0 15,0 2 144-15,0 2-144 0,0 3 0 0,1 1 144 0,1 3-144 0,-3 1 0 16,2 1 160-16,0 1-160 15,-1 1 128-15,0 1-128 0,1-2 128 0,-2-1-128 16,1 0 128-16,-1-1-128 0,-1-3 0 0,-2-1 128 0,-5-6-128 0,0 0 0 16,0 0 128-16,0 0-128 0,0 0 128 0,6-4-128 15,-2-3 192-15,-1-3-64 16,-1-2 0-16,-2-4 0 0,0-2 16 0,0-4 0 0,2-4 0 0,-1-1 0 16,0-2-16-16,0 1-128 0,1-1 192 0,1 2-64 15,1 1-128-15,0 2 128 0,4 4-128 0,-2 4 128 16,3 1 16-16,0 4 0 0,1 4 0 0,1 1 0 0,1 4-144 0,1 2 192 15,0 2-192-15,2 3 192 16,-2 0-192-16,1 2 128 0,0 0-128 0,1 3 128 16,-1 1-128-16,-1 1 0 0,-1 1 144 0,0 0-144 0,1 0 144 15,-2 0-144-15,-2-2 192 0,0-1-192 0,-1-1 0 0,0-1 0 16,2-2 0-16,-3 0 0 16,0-2-1408-16,-1-2-320 0,-1-2-80 0,0-1-9680 15,0-2-1936-15</inkml:trace>
  <inkml:trace contextRef="#ctx0" brushRef="#br1" timeOffset="-87012.18">14875 8868 4607 0,'0'0'400'0,"0"0"-400"16,-3-2 0-16,3 2 0 0,0 0 5808 0,-5-3 1072 0,5 3 224 0,-2-6 32 16,1 0-4832-16,0-2-960 15,0-1-192-15,2-1-32 0,2-1-384 0,1-1-80 16,-2-1-16-16,0-2 0 0,0-2-320 0,0 1-80 15,0-1-16-15,-2 1 0 0,-2 1-48 0,1 1-16 0,-1 2 0 0,-1 2 0 16,0 1 0-16,-1 3 0 0,0 1 0 0,-1 3 0 16,5 2 224-16,-5 1 32 0,-1 3 16 0,1 4 0 15,1 3-224-15,-2 3-32 0,4 3-16 0,-1 2 0 16,-1 0-160-16,2 3 0 0,1 0 144 0,1 0-144 16,1-1 0-16,2-1 0 0,2-1 0 0,0-2 0 15,2 0 0-15,1-3 0 0,0-1 0 0,2-2 0 16,1-2 0-16,0-3 0 0,1-3 0 0,2-2-128 15,0-2 128-15,1-3-208 0,2-3 80 0,0-3 128 16,1-3-944 0,1-4-64-16,-2-1-16 0,2-4 0 0,1-4-2048 0,-2-2-400 0,-1-4-96 0</inkml:trace>
  <inkml:trace contextRef="#ctx0" brushRef="#br1" timeOffset="-86553.52">15184 8560 4607 0,'0'0'192'0,"0"0"64"16,0 0-256-16,-5 8 0 0,0 1 0 0,3-3 0 0,0 0 3824 0,-1 2 720 15,-1 0 128-15,1 2 48 0,1 0-2768 0,1 0-544 16,-1 0-128-16,0-1 0 0,1-2-48 0,1-7 0 15,0 0 0-15,0 0 0 0,0 0-16 0,0 0 0 16,0 0 0-16,0 0 0 0,0 0-400 0,0 0-96 16,0-5-16-16,1-2 0 0,2-1-160 0,0-8-32 15,1 1-16-15,1-1 0 0,1 0-96 0,0 0-16 16,-2 2 0-16,2 2 0 0,0 2-192 0,1 2-32 16,0 2-16-16,-1 1 0 0,-6 5-144 0,10-2 192 0,-10 2-192 0,10 2 192 15,-10-2-192-15,12 6 0 0,0-1 144 0,-1 2-144 16,-1-1 0-16,0 0 0 0,-1 0 0 0,2-1 0 15,-1 0 0-15,1-2 0 0,0-1 0 0,0-3 128 16,-3-3-128-16,1-2-128 0,-1-3 128 0,2-1-192 16,-1-2-272-16,1-4-64 0,-2-2-16 0,0-3 0 15,-2-2-480-15,-2-2-112 0,-2-4-16 0,0-3 0 16,-2-4-176-16,0-1-32 0,-1-3-16 0,-1-1 0 16,-1-2 288-16,-1 3 64 0,0 0 16 0,0 7 0 0,-2 3 1184 0,1 8 224 15,-2 5 48-15,3 3 16 0,-1 3 1232 0,2 3 240 31,0 2 48-31,3 6 16 0,0 0-496 0,0 0-96 16,0 0-32-16,0 0 0 0,0 0-656 0,0 0-128 0,0 0-16 0,-1 14-16 0,1 0-208 16,2 1-32-16,0 4-16 0,2 2 0 0,2 1-112 0,-1 3-32 15,1 3 0-15,2 0 0 0,0 1-160 0,1-2 0 16,1 0 0-16,0-1 128 0,0 1-128 0,1-3 0 16,0-1-160-16,0-1 160 15,0-2-1648-15,2-3-224 0,-1-1-48 0,1-4-9984 16,-1-5-1984-16</inkml:trace>
  <inkml:trace contextRef="#ctx0" brushRef="#br1" timeOffset="-86390.8">15446 8241 37775 0,'-9'-4'3360'0,"9"4"-2688"0,-6-5-544 0,6 5-128 16,0 0 368-16,0 0 32 0,0-9 16 0,3 0 0 0,0-1-16 0,5 0 0 16,3-2 0-16,3-2 0 15,4-3-176-15,3 1-32 0,2-1-16 0,1 1 0 16,1-1-176-16,2-2 0 0,-2 1 0 0,0-2 0 15,-2-1-160-15,1 0-112 0,-1-1-32 0,-4 1-17808 16</inkml:trace>
  <inkml:trace contextRef="#ctx0" brushRef="#br1" timeOffset="-85813.81">14556 10130 6447 0,'0'0'576'0,"-4"-4"-576"15,-3-4 0-15,1-1 0 0,-3-2 4576 0,1 0 800 16,-1 0 176-16,2-1 16 0,-6-1-3616 0,2-1-736 16,-1-1-128-16,-1 2-48 15,-1 0-80-15,-2 1 0 0,1 1-16 0,1 2 0 0,-1 2 32 0,3 3 16 16,-3 2 0-16,2 2 0 0,-2 2-336 0,1 5-64 15,1 2-16-15,1 7 0 16,2 1-384-16,0 4-192 0,0 4 160 0,4 0-160 16,1 1 0-16,4 2 0 0,0 0-128 0,2-1 128 0,2-2-144 0,3-2 144 15,0-2 0-15,3-3-144 0,1-3 144 0,2-3-192 16,-1-2 192-16,1-2-192 0,-1-4 192 0,3-3 0 16,0-3 0-16,2-5 0 0,-1-2 0 0,1-5 0 15,1-2 0-15,-3-4 0 0,1-2 0 0,0-1 0 0,-3-2 0 0,-2-2 128 16,-2-2-128-16,-1 0 176 0,-1 1-176 0,-5 3 192 15,0 3-64-15,-1 3-128 0,0 4 192 0,-1 3-64 16,0 3 0-16,1 3-128 0,0 6 192 0,0 0-64 16,0 0 80-16,0 0 16 0,4 5 0 15,1 2 0-15,2 1-224 0,1 2 0 0,1 1 0 0,0 3 0 16,1-1 0-16,1 0 0 0,1-1 0 0,2-1 0 16,-1 0 0-16,0-2 0 0,1 0 0 0,0-4 0 15,-1-2-208-15,0-1-96 0,1-5-16 0,2-1 0 16,-2-5-1776-1,0-3-352-15,1-3-80 0</inkml:trace>
  <inkml:trace contextRef="#ctx0" brushRef="#br1" timeOffset="-85577.92">14777 9688 35295 0,'-16'0'1568'0,"8"0"320"0,-2 0-1504 0,-1 1-384 16,1 0 0-16,1 1 0 0,3 0 960 0,-2 1 128 15,3-1 32-15,5-2 0 0,-4 5-352 0,4 2-80 16,0 1-16-16,4 2 0 0,0 3-432 0,5 2-96 15,0 3-16-15,2 2 0 0,3 2-128 0,-1 2 0 16,1 3 0-16,2 2 0 0,-2 1 0 0,3 1 0 16,0 2 0-16,1 0 0 0,-2 0 0 0,1-1 0 15,-2-2 0-15,2-1 0 0,-2-2 0 0,1-2 0 0,-2-1 0 0,-1-4-176 32,-2-2-448-32,-1-3-80 0,-1-4-32 0,-3-2 0 15,-1-3-1504-15,-5-6-320 0,0 0-48 0,0 0-12240 0</inkml:trace>
  <inkml:trace contextRef="#ctx0" brushRef="#br1" timeOffset="-85339.05">14698 9881 19343 0,'-10'-6'1728'0,"-2"-2"-1392"0,-1-2-336 0,2-1 0 15,1-1 3024-15,2 0 544 0,2 0 96 0,3-1 32 16,3 0-2464-16,5-2-480 16,1-1-112-16,5 0 0 0,5 1-256 0,1-2-64 0,4 0 0 0,-1 0 0 15,3 2-96-15,-1 2-32 0,-1 1 0 0,0 1 0 0,1 3-192 0,-1 4 128 16,0 1-128-16,-6 4 0 0,2 3 144 0,-3 1-144 15,-3 3 128-15,-1 3-128 0,-5 2 240 0,0 4-48 16,-5 0 0-16,-1 4 0 0,-3 2-32 0,-1 3-16 16,-3 1 0-16,-2 1 0 0,-1-1-144 0,-1-2 0 15,-2-2-192-15,2-3 192 0,-1-3 0 0,2-3 0 0,2-2 0 0,1-2 0 32,3-3-320-32,-1-3-80 0,6-4-32 0,0 0 0 15,-1-4-2960-15,2-5-608 0</inkml:trace>
  <inkml:trace contextRef="#ctx0" brushRef="#br1" timeOffset="-85115.61">14987 9464 34095 0,'0'0'3024'0,"0"0"-2416"0,-2-5-480 0,2 5-128 0,0 0 624 0,0 0 96 16,0 0 32-16,0 0 0 16,0 0-96-16,8 1-16 0,0 2 0 0,1 4 0 0,2 4-256 0,3 1-48 15,0 3-16-15,1 4 0 0,3 0-112 0,1 4-16 16,2 1-16-16,-2 3 0 15,2 0-48-15,-1 1-128 0,0-2 192 0,-4 3-64 0,1-1-128 0,-1 1 160 32,0-2-160-32,-1-1 160 0,-1-4-160 0,0-3-176 0,-1-1 48 0,-1-4 0 15,-1-2-1328-15,-1-3-256 0,-1-2-48 0,-3-4-9360 16,-6-3-1872-16</inkml:trace>
  <inkml:trace contextRef="#ctx0" brushRef="#br1" timeOffset="-84863.88">15136 9540 35871 0,'-19'-11'1600'0,"13"7"320"0,-1-5-1536 0,1 1-384 0,2 0 0 0,2-3 0 15,1-2 0-15,3-2 0 0,1 1 0 0,5-2-192 16,0 1 192-16,4-1 256 0,1-1-64 0,1 3-16 16,2 1-32-16,0 2 0 0,1 1 0 0,-1 3 0 15,1 3-144-15,-3 3 192 0,0 2-192 0,-1 3 192 16,2 3-192-16,-3 4 128 0,-1 3-128 0,-1 4 128 15,-1 2 16-15,-4 5 0 0,-2 1 0 0,-2 3 0 16,-2 0-144-16,-2 1 160 0,-2 0-160 0,-2-3 160 0,0-2-160 0,-1-3 0 16,0-4 0-16,0-1 0 0,-1-3 128 0,2-2 0 15,0-3 0-15,0-2 0 16,0-2-528-16,0-2-112 0,1-5-32 0,0-2-16064 0</inkml:trace>
  <inkml:trace contextRef="#ctx0" brushRef="#br1" timeOffset="-84516.89">15360 9119 20271 0,'0'0'1792'0,"0"0"-1424"16,-2-5-368-16,2 5 0 0,0 0 3472 0,1-6 624 0,-1 6 128 16,5-3 32-16,-5 3-3216 0,6 1-640 0,2 2-128 0,2 3-16 15,2 1-256-15,0 3 176 0,0 3-176 0,2 3 160 16,2-1-32-16,-1 3-128 0,1 2 192 0,0 1-64 15,1-1-128-15,-1 1 0 0,-1 0 144 0,1 0-144 16,-3-3 128-16,-1-2-128 0,-2-1 160 0,0-3-160 16,-3-2 144-16,-2-2-144 0,-1-3 128 0,-4-5-128 15,0 0 256-15,0 0-48 0,0-7 0 0,-1-1 0 16,-1-1 304-16,-2-5 48 0,-2-4 16 0,1-4 0 16,1-5-224-16,0-1-32 0,-1-6-16 0,-1-1 0 0,2 0-144 0,-1-13-32 15,3 8 0-15,2 7 0 0,2 6-128 0,2 4 0 16,-1 3 0-16,0 4 0 0,3 2 0 0,-1 4 0 15,1 3 0-15,0 1-176 0,2 1 0 0,1 1 0 16,0 3 0-16,0 2 0 16,4 3-1888-16,-2-1-384 0,1-1-80 0,1 0-13312 0</inkml:trace>
  <inkml:trace contextRef="#ctx0" brushRef="#br1" timeOffset="-84218.64">15799 8778 28559 0,'0'0'2544'0,"0"0"-2032"0,-8 4-512 15,4 3 0-15,1 2 768 0,1 1 48 0,0 2 16 0,1 1 0 16,1 1-256-16,4 3-64 0,1 2 0 0,2 0 0 16,-3 0-64-16,2 0 0 0,1-1-16 0,2 0 0 15,1-1-48-15,1-4-16 0,1-1 0 0,1-2 0 16,1-4 0-16,-1-1 0 0,-1-3 0 0,0-3 0 16,1-4-16-16,-1-1 0 0,1-2 0 0,-2-3 0 15,-3-1-112-15,-1-3-32 0,-2-4 0 0,-1-2 0 16,-3-2 64-16,-2-2 16 0,-4-1 0 0,-1 1 0 15,-2-2-80-15,-2-1-16 0,-2 2 0 0,-1 1 0 16,-2 3-64-16,1 6 0 0,2 3-128 0,0 4 192 0,-1 2-32 0,1 4-16 16,1 2 0-16,-2 3 0 0,4 1-144 15,0 4 0-15,0 2 0 0,1 2 128 0,1 1-416 0,2 1-96 16,3 0 0-16,1 2-16 16,0-1-1424-16,4 1-288 0,5 0-48 0,1-2-16 15,2-1-1744-15,2-5-368 0</inkml:trace>
  <inkml:trace contextRef="#ctx0" brushRef="#br1" timeOffset="-83870.1">16218 8531 12895 0,'1'-21'576'0,"-1"9"112"0,0-1-560 0,-1 2-128 15,-1 2 0-15,-1 2 0 0,3 7 4624 0,-8-3 896 16,8 3 176-16,-10 3 48 0,1 2-3536 0,-1 4-704 16,1 3-144-16,-1 4-16 0,-1 1-736 0,0 2-144 15,1 2-16-15,1 1-16 0,3 0-304 0,2 2-128 16,1-1 128-16,1 3-128 0,-1-1 0 0,3-1 0 0,3-2 0 0,1-1 0 15,3-2 0-15,-1-4 0 0,3-3 0 0,0-2 0 16,-2-3 0-16,2-4 0 0,0-3-176 0,0-3 176 16,0-3 0-16,-1-3 0 0,1-3 0 0,0-5 0 15,0-4 0-15,0-2 0 0,-2-4 0 0,1 0 128 16,1-4-128-16,-4-1 128 16,-1-1-128-16,-1 2 128 0,1 3-128 0,0 2 0 0,-2 5 128 0,-1 5-128 0,0 2 128 0,0 4-128 15,-1 3 160-15,0 7-160 0,0 0 224 0,0 0-48 16,0 0-16-16,0 0 0 0,0 0-160 0,3 13 0 15,0 2 0-15,1-1 128 0,0-1-128 0,2 4 0 16,-1 0 0-16,2 0 0 0,2-3-336 0,0-1 0 16,-1 0 0-16,2-3 0 15,1-3-1296-15,1-3-256 0,3-3-48 0,0-3-8768 0,3-2-1760 0</inkml:trace>
  <inkml:trace contextRef="#ctx0" brushRef="#br1" timeOffset="-83335.76">16581 8118 22111 0,'-13'-2'1968'0,"3"2"-1584"0,-2 2-384 0,0 1 0 16,1 2 2352-16,0 1 384 0,0 3 80 0,-1 1 0 16,1 2-1712-16,1 4-336 0,0 1-80 0,1 2-16 15,3 0-112-15,1 3-32 0,2 0 0 0,2 1 0 16,0 0-144-16,2 0-48 0,1-1 0 0,2 0 0 16,2 0-160-16,3-2-48 0,2-3 0 0,1-1 0 15,1-4-128-15,0-2 128 0,5-2-128 0,-2-2 128 16,0-3 16-16,0-3 0 15,3-3 0-15,-4-5 0 0,1-3-16 0,-2-3 0 0,-2-4 0 0,-1-3 0 0,0-3 0 0,-2-4-128 16,-2-5 192-16,-1-5-64 0,0-2-128 0,-2-7 128 16,-3-1-128-16,-1-3 128 0,0-4-128 0,-1-1 0 15,-2-1 0-15,-1 3 0 0,-1 4 0 0,-1 6-176 16,2 6 176-16,-1 7-128 0,0 5 128 0,2 7 0 16,0 7 160-16,0 4-160 0,3 8 368 0,0 0-32 31,0 0 0-31,-2 10 0 0,1 6-336 0,1 2 128 0,0 6-128 0,0 3 0 0,1 4 0 0,1 5 0 15,1 4 0-15,0 4-128 0,-1 0 128 0,1 1 0 16,2-2 0-16,1-4-128 0,3-5 128 0,1-5 0 0,0-5 0 0,1-4 0 16,-1-6 0-16,-1-4 0 15,-2-3 0-15,2-5-128 0,0-4 128 0,1-5 144 16,1-4-16-16,0-4-128 16,0-4 432-16,2-4-32 0,-1-6 0 0,2-2 0 0,1-4-64 0,-1 4-16 0,-1 1 0 0,2 6 0 15,-2 5-160-15,-1 5-32 16,-1 4-128-16,-1 2 192 0,-1 5-32 0,0 4-16 0,1 3 0 15,0 4 0-15,-1 3-16 0,1 2-128 16,2 3 192-16,0 0-64 0,0 3-128 0,0-1 128 16,-1-1-128-16,0-2 128 0,1-3-128 0,-1-2 0 0,-1-3 0 0,0-3 0 15,0-3 0-15,0-3 128 0,1-3-128 0,-4-2 0 0,0-3 0 0,1-2 0 16,1-3 0-16,-3-3-176 16,1-2-1264-1,-1-2-256-15,-3-4-48 0</inkml:trace>
</inkml:ink>
</file>

<file path=ppt/ink/ink2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0:13:52.18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4328 1062 10479 0,'1'-7'448'0,"2"4"128"0,-1-1-576 0,-1 0 0 15,0-2 0-15,0 3 0 0,1-1 1280 0,-1 0 128 0,-1 0 48 0,1 1 0 16,-1 1-544-16,2-2-96 0,-1 2-32 0,-1 2 0 0,1-3 0 0,-1 3 0 31,0 0 0-31,0 0 0 0,0 0-352 0,0 0-80 0,0 0-16 0,0 0 0 16,0 0 0-16,-1 7 0 0,0 3 0 0,-2 2 0 16,2 1 64-16,-2 2 16 0,0 1 0 0,0 2 0 15,0 2-16-15,1 2 0 0,-1 2 0 0,2 1 0 16,1 2-112-16,-3-1-32 0,3 1 0 0,-1-1 0 0,2-1-256 0,-1-1 160 15,0 0-160-15,3-1 128 0,-2-1 48 0,0-1 0 16,1-2 0-16,-1-1 0 0,1 0 16 0,-1-4 0 16,2-2 0-16,-2-2 0 15,0-2 16-15,0-2 16 0,-1-6 0 0,0 0 0 0,0 0 80 0,0 0 16 16,0 0 0-16,0 0 0 0,0 0 128 16,0 0 48-16,0 0 0 0,3-4 0 0,2-4 80 0,-2-2 32 0,2-2 0 15,-1-2 0-15,0-4-192 0,0-1-32 0,2-1-16 16,1-1 0-16,-1-1-160 0,2-1-16 15,0-1-16-15,0 2 0 0,1 2-176 0,0-1 0 0,-1 1 0 16,-1 2 0-16,1 2 0 0,-1 0 0 0,-2 4 0 0,0 1 0 16,0 2 0-16,-1 2 0 0,1 1 0 0,-1 3 0 31,-4 3-448-31,0 0 16 0,5-2 16 0,-5 2 0 0,0 0-672 0,0 0-128 0,6 4-16 0,0 2-8512 16,-3 1-1712-16</inkml:trace>
  <inkml:trace contextRef="#ctx0" brushRef="#br0" timeOffset="228.7">4318 1389 24415 0,'0'0'1088'0,"0"0"208"0,0 0-1040 0,0 0-256 0,0 0 0 0,0 0 0 15,0 0 752-15,0 0 80 0,0 0 32 0,8 1 0 16,1 2-320-16,1 0-64 0,0 1-16 0,1 2 0 15,1-1-208-15,1 2-64 0,1 0 0 0,1 0 0 16,-2 1 0-16,0-1 0 0,-1 0 0 0,1 1 0 0,2-1-64 16,-3-1-128-16,0 0 176 0,0-1-176 15,-2 0 0-15,0-1 0 0,1-1 0 0,-3 1-9216 16,1-3-1712-16</inkml:trace>
  <inkml:trace contextRef="#ctx0" brushRef="#br0" timeOffset="710.3">4726 979 20271 0,'0'0'896'0,"0"0"192"0,0 0-880 0,0 0-208 0,2-7 0 0,0 2 0 15,0 1 944-15,1-2 144 0,1 1 16 0,0-1 16 16,1 2-224-16,2-1-32 16,0 0-16-16,0 0 0 0,1 2-352 0,0 1-80 0,-3-3-16 0,2 2 0 15,1 0-96-15,-2 0-32 0,1 0 0 0,-1 1 0 0,1 1-64 0,1 0-16 16,-8 1 0-16,7 0 0 0,-1 1-16 0,-1 1-16 16,-5-2 0-16,6 5 0 15,-6-5-32-15,5 5-128 0,0 2 192 0,-1 0-64 16,-1 2 64-16,2 2 16 0,-1 1 0 0,0 2 0 0,-2 0 32 0,0 3 0 15,1 3 0-15,1 1 0 16,-2 0-80-16,0 2-16 0,0 2 0 0,1 2 0 0,0 1-16 0,-1 2-128 16,0 1 192-16,0 1-64 0,2 2-128 0,-1-1 0 15,2 1 0-15,0-1 0 0,-1-1 0 0,1-2 0 16,-1-3 0-16,-1 0 0 0,1-2 128 0,-1-1-128 0,-1 0 128 16,1-3-128-16,0-2 128 0,-1-3-128 15,-1-1 128-15,0-2-128 0,-1 0 288 0,0-3-32 0,0-1 0 0,0-3 0 16,-1 0 16-16,0-1 0 15,1-5 0-15,-4 5 0 0,0-1-80 0,0-2-32 0,-2-1 0 0,2 1 0 16,-2-1-160-16,0 0 0 0,-3-1 0 0,0 1 128 16,-1 0-1664-1,-1-1-352-15,-1 0-64 0,-1 1-12576 0</inkml:trace>
  <inkml:trace contextRef="#ctx0" brushRef="#br0" timeOffset="1301.33">4030 1000 18431 0,'-1'-20'816'0,"1"14"160"0,1-1-784 0,0 0-192 0,0 0 0 0,0-1 0 0,1 0 2000 0,-1 1 368 0,-2 0 64 16,-1 1 0-16,0 1-1616 16,2 5-336-16,-5-4-64 0,0 1-16 0,-3 2-272 0,0 1-128 15,-2 1 128-15,-1 2-128 0,-1 1 0 0,-1 0 0 16,-1 2 0-16,1 0 0 0,1 1 0 0,-1 0 0 16,-1-1 0-16,-1 2 0 0,0-1 0 0,2 0 0 0,1 0 0 0,0-1 0 15,1 0 0-15,1-1 0 16,0 1 0-16,2-2 0 0,1 1 0 0,2-1 0 15,-1-1 0-15,6-3 128 0,0 0 0 0,0 0-128 16,-3 6 192-16,3-6-64 0,0 0-128 0,0 5 160 16,1 1-160-16,0-1 160 0,-1-5-160 0,3 8 192 0,-1-1-192 0,1 0 192 0,3 2-192 15,-1-1 192-15,1 0-192 0,-1 0 192 0,1 3-48 0,-1 3 0 16,-1 1 0-16,0 3 0 16,-1 3 80-16,3 1 16 0,-5 1 0 0,1 2 0 15,0 5-32-15,-1-1 0 16,-1 3 0-16,0 1 0 0,0 1-80 0,0 2 0 0,0-2-128 0,0-1 192 15,-2 0-192-15,0 0 128 0,0-1-128 0,-1-1 0 16,1-2 176-16,1-3-176 16,0-2 192-16,0-1-192 0,-1-2 272 0,1-3-48 15,-1-1-16-15,2-3 0 0,0 0 176 0,3-3 48 16,-1-1 0-16,1-1 0 0,2-1-112 0,0-2 0 16,1 1-16-16,1-3 0 0,2 0-176 0,2-2-128 0,-1-1 192 0,1-1-192 15,1 0 176-15,0-2-176 0,0-2 160 0,1 0-160 16,2-1 0-16,-1-2 0 0,0 0 0 0,3 0-160 15,0-1-2416 1,2-1-496-16</inkml:trace>
  <inkml:trace contextRef="#ctx0" brushRef="#br0" timeOffset="2118.3">5631 923 14623 0,'0'0'640'0,"6"-2"144"0,0-3-624 0,-1 1-160 0,1 1 0 0,-1-2 0 16,0 0 1504-16,0 0 272 0,1 2 48 0,-2 0 16 16,-4 3-416-16,0 0-80 0,0 0 0 0,0 0-16 15,0 0-592-15,0 0-112 0,0 0-32 0,-5-4 0 16,-1 4-336-16,-1 0-64 0,-1 0 0 0,-2 2-16 0,0 0-176 0,-1 0 0 0,-1 0 0 0,-1 1 128 16,-1 1-128-16,0 0 0 15,0 1 0-15,2-2 0 0,-2 0 0 0,2 0 0 0,0 1 0 0,1-1 0 16,0 0 0-16,0 0 0 0,1 1 0 0,3-1 0 15,-1-1 0-15,1 1 192 0,2-2-192 0,-1 1 192 16,2 0 32-16,4-2 16 0,0 0 0 16,0 0 0-16,0 0-96 0,0 0-16 0,0 0 0 0,0 0 0 15,0 0-128-15,0 0 128 0,0 0-128 16,0 0 128-16,0 0-128 0,0 0 128 0,0 0-128 0,2 8 128 16,0-2 32-16,2 1 0 0,-1 0 0 15,0-1 0-15,1 2 48 0,-1 0 16 16,-1-1 0-16,1 3 0 0,1 2-32 0,-1 3 0 0,0 0 0 15,-1 2 0-15,1 1 64 0,-1 3 0 16,1 1 0-16,-2 3 0 0,0 3-112 0,2 1-16 0,-3 0 0 16,1 3 0-16,0 2-128 0,0 0 192 0,-1 2-192 15,1-1 192-15,0-1-192 0,0-1 0 0,0-1 0 16,0-1 128-16,0-1-128 0,2-2 0 0,-2-3 0 16,0-1 0-16,1-1 0 0,0-1 0 0,0-2 0 15,1-2 0-15,-1-3 0 0,0 0 192 0,0-4-192 0,0-2 192 0,1 0 0 16,0-1 16-16,1-1 0 0,0-1 0 0,-1-1-48 15,-3-5-16-15,5 4 0 0,2-1 0 0,1 1-144 0,-1-3 0 16,2-1 144-16,0 0-144 0,1-1 0 0,-1 1 144 16,3-3-144-16,2 0 0 0,0 0 0 0,2-1 0 15,-1-1 0-15,1-1 0 32,-1 1-304-32,-1 1-160 0,1-2-48 0,-2 2 0 0,0-2-1840 0,1 2-368 0,0-2-80 0</inkml:trace>
  <inkml:trace contextRef="#ctx0" brushRef="#br0" timeOffset="2684.64">5978 1247 4607 0,'-2'-15'192'0,"1"10"64"0,0-1-256 0,0-1 0 0,0 1 0 0,0 0 0 0,1 2 4352 0,0 4 832 31,0-4 176-31,0 4 16 0,0 0-3488 0,0 0-704 16,0 0-144-16,0 0-16 0,0 0-624 0,0 0-112 16,0 8-32-16,0 2 0 0,0 1-16 0,-3 1-16 0,2 2 0 0,0 1 0 15,1 0-32-15,0 2 0 16,0 0 0-16,1 1 0 0,3-1-64 0,-2-1 0 15,1 1-128-15,1-1 192 0,0-1-192 0,1-1 176 0,1-1-176 0,1-1 160 16,0-1 0-16,1-1 0 0,1-1 0 0,-1-4 0 16,0 0 64-16,0-2 16 0,1-1 0 0,-1-2 0 15,0-1 16-15,1-2 0 0,1-2 0 0,1 0 0 0,-4-1-48 16,1-3 0-16,1 0 0 0,-1-4 0 16,-2 0-32-16,1-1-16 0,-1 0 0 0,1-2 0 0,-3-1-160 15,2-1 192-15,-3-1-192 0,1 2 192 0,-1 0-192 16,-1 3 0-16,0 0 0 0,0 0 128 15,0 2-128-15,-1 4 0 0,-1 0 0 0,0 2 0 0,0 2 128 16,0 4-128-16,0 0 192 0,0 0-64 0,0 0 0 0,0 0 0 16,0 0 0-16,-3 7 0 15,1-1-128-15,1 2 0 0,0 1 0 0,1 2 0 0,-1 1-128 0,1 2 128 16,0-1 0-16,0 2 0 0,1-2 0 0,0 1 0 16,0 0-144-16,1 2 144 0,0-2 0 0,0 1 0 15,1 1 0-15,0-2 0 0,1-1 0 0,0-1 0 16,0-2 0-16,2-1 0 0,-2-1 0 0,2 0 0 15,-1-2-128-15,2-1 128 16,1-3-1600-16,-1 0-256 0,1-1-48 0,1-2-7392 16,2-2-1488-16</inkml:trace>
  <inkml:trace contextRef="#ctx0" brushRef="#br0" timeOffset="3252.32">6459 956 21183 0,'-11'-7'944'0,"11"7"192"0,-3-4-912 0,-1 0-224 0,1-1 0 0,2 1 0 0,1 4 960 0,1-6 128 15,1 1 48-15,3-1 0 0,1 1-192 0,2 0-48 16,1 0 0-16,1-1 0 0,2 1-336 0,1-1-80 15,1 1-16-15,2-2 0 0,-2 1 48 0,0 0 0 16,2 0 0-16,-2 0 0 0,0 1-80 0,-2 0-16 16,-1 2 0-16,-1 0 0 0,-1-1-32 0,0 2 0 15,-1 1 0-15,-2 1 0 0,-6 0-128 0,6 2-48 0,-1 3 0 16,0 0 0-16,-2 2-208 0,-1 0 144 16,1 2-144-16,-2 2 128 0,2 1-128 0,-3 1 128 15,0 3-128-15,0 3 128 0,0 3-128 0,0 1 160 16,-3 1-160-16,2 1 160 0,1 2-160 0,1 0 0 0,-1 3 0 0,3 1 0 15,-2-2 128-15,0 2-128 0,0-1 0 16,1 2 128-16,1-2-128 0,2 2 0 0,-2 0 0 16,0 0 0-16,2-1 0 0,-1-2 0 15,1-1 0-15,-1-1 128 0,2-3-128 0,-3-1 0 0,-2-1 144 0,0 0-144 16,1-2 0-16,0-2 144 0,2-2-144 16,-2-2 0-16,-1 1 224 0,0-2-64 0,0-5-16 0,-1 0 0 0,-1-1 208 0,1-1 32 15,0-6 16 1,-3 5 0-16,-3-2 128 0,0 0 32 0,-2-1 0 0,-2 1 0 15,-1-3-208-15,0-1-32 0,0-1-16 0,-1 1 0 0,0 1-304 16,-1-2 160-16,-2 0-160 0,1 0 128 0,0-2-128 16,2 1 0-16,-1 0 0 0,0 0 0 15,1-1 0-15,1 1 0 0,1 0 0 0,3 0 0 32,1 1-560-32,6 2 16 0,0 0 0 0,0 0 0 0,0 0-2016 0,5-5-416 0,1-1-80 0</inkml:trace>
  <inkml:trace contextRef="#ctx0" brushRef="#br0" timeOffset="3442.12">7152 1318 31327 0,'0'0'2784'0,"0"0"-2224"15,2-6-560-15,0 0 0 16,2-1-240-16,0 1-144 0,2 0-48 0,0 2 0 0,3 0 432 0,1 1 272 15,1 1-32-15,1 1-16 0,0 0-224 0,1 1 0 16,-1 1 0-16,0 1 0 16,-1 0-1456-16,0 3-224 0,-1 0-48 0</inkml:trace>
  <inkml:trace contextRef="#ctx0" brushRef="#br0" timeOffset="3616.2">7172 1492 19343 0,'0'0'848'0,"0"0"192"0,0 0-832 0,-6 0-208 0,6 0 0 0,0 0 0 15,-4-3 2944-15,4 3 528 0,0 0 112 16,0 0 32-16,0 0-2064 0,0 0-400 0,0 0-96 16,0 0-16-16,0 0-768 0,0 0-144 0,10 0-128 0,1 0 144 0,1-1-144 0,1 1 0 0,2-1 0 15,1 1 0-15,0-2 0 0,2 1 0 0,1 0-192 0,0 0-10560 16,1 0-2112 0</inkml:trace>
  <inkml:trace contextRef="#ctx0" brushRef="#br0" timeOffset="4387.68">8393 961 4607 0,'0'0'400'0,"5"-4"-400"15,6 0 0-15,0-2 0 0,-1 1 1968 0,0-1 304 0,1 1 64 0,-4-1 16 16,-2 1-464-16,2-1-96 0,0 2 0 0,3-2-16 16,-2 1-64-16,1-1-16 0,1 1 0 0,-3-1 0 0,2 0-416 0,-1 0-96 15,-1 2-16-15,-3 0 0 0,-4 4-336 16,0 0-64-16,0 0 0 0,0 0-16 16,0 0-368-16,-6-2-80 0,0 1-16 0,-3 1 0 0,-1 1-288 15,-3 1 0-15,0 1 0 0,-2 0 0 0,0 1 0 16,-1 1 0-16,-2-1 0 0,0 1 0 0,2-1 0 15,0 0-144-15,1 1 144 0,1-1 0 0,1-1 0 0,0 1 0 16,2-3 0-16,3 1 0 16,1 0 0-16,2 0 0 0,5-2 0 0,0 0 0 0,0 0 0 0,0 0 0 15,0 0 0-15,0 0 0 0,0 0 0 0,0 0 0 16,0 0 0-16,1 8 176 0,-1-8-176 0,3 8 160 16,-3-8-160-16,4 8 160 0,1-3-16 0,-1 3 0 15,-1-1 0-15,2 1 0 0,0 1 96 0,-1 1 16 0,0 2 0 0,0 2 0 16,1 2-16-16,-2 1 0 0,-1 2 0 15,1 3 0-15,0 2-48 0,0 4-16 16,-3 0 0-16,0 3 0 0,0 0-176 0,0 2 128 16,0-1-128-16,0 2 128 0,0 1-128 0,0 0 0 0,0 0 0 15,0 0 128-15,0-1-128 0,0-2 0 0,2-2 0 16,-1 0 0-16,1-1 0 0,-1-4 0 0,0-1 0 0,0-1 0 16,0-2 128-16,0-2-128 0,1-3 0 0,-1 1 128 15,0-3-128-15,1-2 160 0,0-1-160 0,0-1 160 16,0-1-32-16,0-2-128 0,2-2 192 0,-1 2-64 15,-3-7 64-15,5 3 0 0,-5-3 0 16,6 2 0-16,2-1 48 0,-1-1 16 0,0-2 0 0,2 1 0 16,1-2-64-16,1-2 0 0,0 0 0 0,1-1 0 0,0 1-192 0,1-2 144 15,1-1-144-15,1 2 128 0,-1-1-128 0,0 1 0 16,1 0 0-16,-1 2 0 16,0-1-384-16,0 2-96 0,1 0-32 0,-1-1 0 15,0 1-1536-15,1 1-320 0,-1 0-64 0</inkml:trace>
  <inkml:trace contextRef="#ctx0" brushRef="#br0" timeOffset="4869.74">9027 1135 25391 0,'0'0'1120'0,"0"0"240"0,-2-5-1088 0,2 5-272 16,-1-6 0-16,1 6 0 0,0 0 656 0,0 0 80 0,0 0 16 0,0 0 0 0,0 0-176 15,0 0-48-15,0 0 0 0,-1 7 0 16,0 2-352-16,1 2-176 0,0 2 160 0,0 1-160 0,0 3 240 0,0 0-48 16,0 2-16-16,0 1 0 15,1 2-48-15,0 0-128 0,0 0 192 0,0 0-64 16,0 1-128-16,-1-1 0 15,0 0 0-15,0-1 128 0,3-1-128 0,-2-3 0 16,1 1 144-16,0-4-144 0,-1-2 128 0,0-2-128 0,2-2 160 16,-2-2-160-16,-1-6 256 0,0 0-64 0,0 0 0 0,0 0 0 0,0 0 160 15,0 0 32-15,0 0 0 0,0 0 0 16,0 0-64-16,-4-4-16 0,1-4 0 0,-1-2 0 0,-1-1-176 16,1-3-128-16,2-2 192 0,-2-3-192 15,2-1 176-15,0 0-176 0,1-1 160 0,1-1-160 16,1-1 320-16,1 1-16 0,0 1-16 0,2 2 0 0,-1-1-32 15,1 0 0-15,1 0 0 0,0 4 0 0,2 0-128 0,-1 3-128 16,2 1 144-16,0 2-144 16,1 1 0-16,1 2 0 0,-1-1 0 0,4 2-160 15,-1 1 160-15,1 2-128 0,0 0 128 0,0 2-128 0,0 1-192 16,1 1-48-16,-4 2 0 0,-1 1 0 16,0 1-2224-16,-1 3-448 0,-1 0-96 0</inkml:trace>
  <inkml:trace contextRef="#ctx0" brushRef="#br0" timeOffset="5077.16">9026 1368 25919 0,'0'0'1152'0,"0"0"224"0,0 0-1104 0,0 0-272 16,0 0 0-16,0 0 0 0,0 0 720 0,0 0 96 15,7-1 16-15,1 0 0 0,0 0-448 0,5 1-96 16,1 0-16-16,1 0 0 0,2 0-128 0,1 0-16 0,3 0-128 0,1 0 192 15,1 0-192-15,1 0 128 16,-1-1-128-16,0 0 0 0,0 0 0 0,0-1 0 0,-1-1-208 0,-1 0-8752 16,-2 1-1760-1</inkml:trace>
  <inkml:trace contextRef="#ctx0" brushRef="#br0" timeOffset="5803.42">9568 901 14735 0,'0'0'640'0,"-3"-4"160"0,1-1-640 0,0 0-160 0,0-1 0 0,1 1 0 16,1 5 1728-16,0-7 304 16,0 0 64-16,1 2 16 0,1 1-704 0,2-1-128 15,1 1-16-15,0-1-16 0,2 2-432 0,-1 0-96 16,2-1-16-16,1 1 0 0,1 0-64 0,2 0-32 0,0 0 0 0,1 1 0 0,0-1-112 0,1 2-32 31,-1-1 0-31,0-1 0 0,0 1-64 0,0 0-16 16,3 0 0-16,-3 0 0 0,-1 0-144 0,0 1-48 0,-1 0 0 0,-1 0 0 0,0 1-48 0,-1-1-16 15,-1 0 0-15,-1 1 0 16,0 1-128-16,-1 0 0 0,0 1 144 0,1-1-144 16,-2 1 128-16,1 0-128 0,-6-2 160 0,0 0-160 15,5 4 144-15,-1 1-144 0,0 0 128 0,-1 1-128 0,-1-1 192 16,0 2-64-16,0 0 0 0,-1 3 0 16,0 0 0-16,0 2-128 0,0 1 192 15,-1 2-64-15,-1-1-128 0,0 4 160 0,0 1-160 0,0 1 160 16,-1 1-160-16,1 1 0 0,1 1 0 0,0 1 0 15,-1 1 0-15,2 0 0 0,-1 1 0 0,0 0 0 0,0-1 0 0,1 0 0 16,1 1 0-16,0 1 0 0,-1-1 0 0,2 0 0 0,-1-2 0 0,1 1 0 16,-1 2 0-16,0-1 0 0,0 0 0 0,0 0 0 15,2-1 0-15,-1-3 128 0,0-1-128 0,2 0 0 16,-2 1 0-16,-1-2 0 0,0-2 0 0,1 0 0 16,-3 0 0-16,1-3 0 15,0 0 128-15,1 1-128 0,-2-1 0 0,0-1 0 0,0 1 0 0,0-1 128 16,-1-1-128-1,0-1 0-15,0-1 144 0,0 0-144 0,-3 0 288 0,1-1-16 16,0-1 0-16,-1 0 0 0,0-1 128 0,1-1 32 0,-1 1 0 0,0-1 0 0,0-2-96 0,-1 1-16 16,0-1 0-16,-1-1 0 15,0 0 48-15,-1-2 0 0,-1 0 0 0,-1 0 0 0,0-1-144 0,-1 1-32 32,-4-1 0-32,2 0 0 0,1 0-192 0,-2-1 144 0,0 0-144 0,1 1 128 15,0 0-128-15,1 0 0 0,0 0 0 16,1 0 0-16,2 0-336 0,0 1-48 15,2-1-16-15,-1 0 0 16,2-1-1456-16,-1 1-272 0,1 0-64 0,0 0-14512 0</inkml:trace>
  <inkml:trace contextRef="#ctx0" brushRef="#br0" timeOffset="7522.76">2295 2977 3679 0,'0'0'320'0,"2"-7"-320"0,-1-1 0 0,0 1 0 16,-1-1 1968-16,0 0 320 16,0 1 64-16,1 0 16 0,0-1-672 0,-1 2-128 15,0-2-32-15,0 1 0 0,0 1-64 0,1-1 0 0,1 1-16 16,-2-1 0-16,0 0-352 0,1 0-64 0,-1 0-16 0,1 2 0 0,2-1-384 0,-1 2-96 16,-2 4-16-16,0 0 0 0,0 0-96 15,0 0-32-15,0 0 0 0,0 0 0 0,0 0-176 0,3 5-32 16,-1 3-16-16,-1 3 0 0,1 1-48 0,-2 2-128 15,-2 2 192-15,1 1-64 0,-1 4 0 16,0 2-128-16,-1 0 192 0,-1 2-64 16,1 1-128-16,0-1 0 0,-1-1 144 0,1 0-144 15,0 0 0-15,1 0 144 0,1-2-144 0,1-1 0 16,0-1 128-16,0-3-128 0,1-1 0 0,0-3 0 16,0-2 128-16,1-1-128 0,-1-4 0 0,2 0 0 15,-3-6 192-15,0 0-64 0,0 0 0 0,0 0-128 0,0 0 320 0,0 0-64 16,0 0 0-16,7-2 0 0,-1-3 128 0,-1-1 32 15,-2-3 0-15,3-2 0 0,0-2-176 0,2-3-48 0,1 0 0 0,1-2 0 16,2 1-64-16,1-3-128 0,0-1 176 0,2 1-176 16,-1 1 0-16,1 1 0 0,0 0 0 0,0 2 0 15,-2-1 0-15,-1 3 0 0,-1-1 0 16,-2 3 0-16,-1 2 0 0,-2 3 0 0,-1 0 0 16,0 3 0-16,-2-1 0 0,-3 5 0 15,0 0 0-15,0 0 0 0,0 0 0 0,0 0 0 16,0 0-160-16,-5 8 160 0,0 0-176 0,-4 1 48 15,-2-1 0-15,-1 3 0 0,-3 1-32 0,3 1 0 16,0-1 0-16,0 0 0 0,-1-1 160 0,1 0 0 0,0-1 0 0,1-2 0 0,2 0 0 0,1 0 0 31,2-2 0-31,0 1 0 0,3-1 0 0,3-6 0 0,0 0 0 0,0 0 0 16,0 0 0-16,3 5 176 0,0 2-48 0,3-2 0 16,1-2 0-16,0 1 0 0,3-1 0 0,-1 0 0 15,1 2 48-15,0-1 0 0,-1-1 0 0,2 2 0 16,2-1 16-16,-1 1 16 0,-1-1 0 0,2 0 0 15,-3 2-80-15,1-1-128 0,-1 2 176 0,1 0-176 16,-1-2 224-16,0 1-64 0,0-1-16 0,-2 1 0 0,-1-2-144 0,0 0 160 16,-1 1-160-16,1 0 160 0,-3-1-160 15,2 0 128-15,-2 0-128 0,-4-4 128 0,0 0-128 0,4 6 160 0,-4-6-160 0,4 5 160 16,-4-5-160-16,2 6-176 16,-2-6 48-16,0 0 0 0,1 7-688 15,-1-7-128-15,0 0-16 0,0 0-16 0,0 0-2528 16,0 0-496-16</inkml:trace>
  <inkml:trace contextRef="#ctx0" brushRef="#br0" timeOffset="8172.74">2823 3260 5519 0,'0'0'496'0,"0"0"-496"16,0 0 0-16,0 0 0 0,-1-4 3120 0,1 4 528 15,0-5 96-15,0-1 32 0,-1 1-1376 0,1-1-272 16,0 6-48-16,0-5-16 0,-1-1-480 0,0 1-112 16,-1 0 0-16,2 5-16 0,-1-5-320 0,1 5-64 15,0 0-16-15,0 0 0 0,0 0-576 0,0 0-112 0,0 0-32 16,0 0 0-16,0 0-336 0,-1 6 0 0,-2 1 0 0,2 3 0 15,0 2 0-15,0 2 0 0,0 2 0 16,1 0 0-16,-1 1 0 0,0 1 0 16,0 1 0-16,0 0 0 0,0 0 0 0,-1 1 0 0,1-1 0 0,0 0 0 0,1-3 0 0,-2 0 128 15,1-2-128-15,0-1 0 16,1-1 144-16,0-1-144 0,0 0 192 0,-1-1-192 0,0-2 208 0,1-3-64 16,0-5-16-16,0 0 0 0,0 0-384 0,1 7-96 15,-1-7-16-15,0 0 0 16,0 0-832-16,0 0-160 0,9 0-48 0,0-1-8528 15,1-3-1712-15</inkml:trace>
  <inkml:trace contextRef="#ctx0" brushRef="#br0" timeOffset="8458.07">3107 3163 17503 0,'0'0'1552'0,"0"0"-1232"16,0 0-320-16,0 0 0 16,0 0 2368-16,0 0 400 15,0 0 96-15,6-5 16 0,-1 1-1696 0,2-1-336 16,-1 1-64-16,4 1-16 0,0-1-448 0,1 2-112 0,1 0-16 0,2 0 0 15,0 0-192-15,0-1 144 0,2 2-144 0,-2 0 128 0,0 2-320 0,0 0-64 16,1 0 0-16,-3 1-8944 16,-1-2-1776-16</inkml:trace>
  <inkml:trace contextRef="#ctx0" brushRef="#br0" timeOffset="8636.44">3191 3249 8287 0,'0'0'736'0,"0"0"-592"0,-7 0-144 0,2 2 0 0,5-2 3712 0,-6 1 720 16,6-1 144-16,0 0 32 16,0 0-2448-16,0 0-496 0,-4 2-80 0,4-2-32 15,0 0-944-15,0 0-192 0,0 0-32 0,0 0-16 16,4 4-240-16,3 1-128 0,1-3 160 0,0 0-160 0,3 0 128 0,1-1-128 16,1 0 0-16,1 1 0 15,1-2-1248-15,2 0-352 0,-1 0-64 0</inkml:trace>
  <inkml:trace contextRef="#ctx0" brushRef="#br0" timeOffset="9306.79">4592 2872 4607 0,'0'0'400'0,"6"-5"-400"0,-1-2 0 0,2 2 0 0,3-1 2656 0,2 1 448 15,4-2 96-15,-4-1 0 0,-5 2-1056 0,-3 0-224 16,-1 1-32-16,-3 5-16 0,3-5-400 0,-3 5-64 16,0 0-32-16,0 0 0 0,0 0-368 0,0 0-80 15,0 0-16-15,0 0 0 0,0 0-400 0,-4 5-96 0,-1 1-16 0,2 3 0 16,-3 1-208-16,1 2-64 16,-2 0 0-16,1 2 0 0,-1 2 48 0,0 1 0 15,0 2 0-15,1 1 0 0,0 0-176 0,1 0 0 16,-1 0 144-16,0 1-144 0,2 1 0 0,2-1 144 15,0-2-144-15,0-1 0 0,2-3 0 0,2-1 0 0,2-1 0 16,0-2 0-16,2-2 208 0,1-1-64 0,3 0-16 0,-1-2 0 0,1 0 0 16,1-2-128-1,0-1 192-15,1 1-64 0,2-2 0 0,-2-1-128 0,3-1 192 0,-1 1-64 16,1-2 0-16,0 0-128 0,-1 0 192 0,-1-1-64 0,0-1-128 16,1 1 0-16,-1 0 0 0,0 0 0 0,1-1 0 15,0-1-224-15,1 1 32 16,-2-1 0-16,-1-1-688 0,1 1-128 0,-2-2-16 0,2 1-16 15,-2-1-2480-15,0 1-512 0</inkml:trace>
  <inkml:trace contextRef="#ctx0" brushRef="#br0" timeOffset="9524.85">4671 2885 25791 0,'-7'-8'1152'0,"7"8"224"16,-5-4-1104-16,2 1-272 0,3 3 0 0,-1-4 0 0,0-1 608 0,1 5 64 0,0-4 16 0,3-1 0 16,2 2-224-16,1 0-32 15,1-1-16-15,3 1 0 0,3 0-240 0,1 1-48 0,0-1-128 0,2 1 192 16,-1 0-192-16,0 0 0 0,-2 1 128 0,0 0-128 31,1 0-288-31,-1 1-96 0,0 0-32 0,-4 1-8304 16,0 0-1664-16</inkml:trace>
  <inkml:trace contextRef="#ctx0" brushRef="#br0" timeOffset="9696.74">4675 2999 13823 0,'-12'-6'1216'0,"12"6"-960"0,-5-3-256 0,1 1 0 0,-2-1 2688 0,2 2 480 16,4 1 96-16,0 0 32 15,0 0-1792-15,0 0-352 0,0 0-80 0,0 0-16 16,7-1-784-16,1 1-144 0,4 0-128 15,3 0 144-15,3-1-144 0,2 0 0 0,1 0 0 0,1-1 0 16,0-2 0-16,1 1 0 0,0-1 0 0,2-1 0 31,-1 2-816-31,0-1-80 0,1-2-32 0,-1 1-7312 0,2-2-1456 0</inkml:trace>
  <inkml:trace contextRef="#ctx0" brushRef="#br0" timeOffset="10156.91">5271 2838 5519 0,'0'0'496'0,"0"0"-496"16,-1-4 0-16,1 4 0 0,0 0 4096 0,-3-4 736 15,3 4 144-15,0 0 16 0,-7 0-2912 0,1 1-592 16,2 4-112-16,-1 1-32 0,-2 3-848 0,-1 2-176 16,1 2-48-16,-1 3 0 0,0 0 0 0,0 3 0 15,1 1 0-15,-1 2 0 0,1 0 32 0,0 1 0 16,-2-1 0-16,1 0 0 0,2-1-144 0,-1 0-32 16,-1-3 0-16,3 0 0 0,0 0-128 0,2-2 0 15,1-2 144-15,0-1-144 0,0-4 128 0,0-2-128 0,2 0 160 16,0-7-160-16,0 0 256 0,0 0-64 15,0 0 0-15,0 0 0 0,0 0 16 0,6-6 0 16,-1-3 0-16,2-2 0 0,1-1-64 0,1-2-16 16,-2-1 0-16,2-5 0 0,0-3-128 0,0-3 0 0,1-1 0 0,-1 0 0 15,1 0 0-15,1 1 0 0,-2 0 0 0,0 2 0 16,-2 1 0-16,-1 2 0 0,0 3-144 0,-2 3 144 16,0 3 0-16,1 1 0 0,-1 1 0 15,0 2 0-15,-2 2 0 0,0 0 0 0,-2 6 0 0,0 0 144 16,0 0-16-16,0 0 0 0,0 0 0 15,7 4 0-15,-1 1-128 0,0 3 0 0,-3 2 0 0,0 2 0 16,1 1 160-16,-1 2-160 0,-1 2 192 0,0 2-192 16,-1 0 240-16,-1 2-64 0,-1 0-16 0,0 1 0 0,0 2-160 15,0 1 192-15,0-1-192 0,0-1 192 0,0-1-192 16,1-2 0-16,-1-2 144 0,1-1-144 0,1 0 0 0,0-1 144 16,0-3-144-16,1-2 0 0,1-2 0 0,0-1 0 15,-1-2 0-15,-2-6 0 16,3 7-1600-16,-3-7-320 0,0 0-64 0,0 0-12144 0</inkml:trace>
  <inkml:trace contextRef="#ctx0" brushRef="#br0" timeOffset="10587.61">5122 3124 19343 0,'0'0'1728'0,"0"0"-1392"0,0 0-336 0,-1-3 0 15,0-3 1856-15,1 2 288 0,1-1 64 0,-1 5 16 16,7-3-1488-16,1 1-288 0,2 0-64 0,3 0-16 15,2-1-368-15,2 1 0 16,0-1 0-16,2 0 0 0,1 0 0 0,0 0-128 16,-2 1 128-16,2 0 0 0,0 1-256 0,-3-1 48 0,-1 2 0 15,-2 2 0 1,-1-1-272-16,-1 2-48 0,-1 0-16 0,-3 2 0 0,0 0 176 0,-2 3 48 16,0 1 0-16,-2-1 0 0,1 2 176 0,-4 0 144 0,0 0-192 0,0 1 192 15,0-1 0-15,0 1 0 16,0 1 0-16,2-1 0 0,-1-1 192 0,0-1 128 0,0 0 48 0,1-2 0 0,1-1 336 15,-4-6 80-15,4 4 16 0,3 0 0 16,-1-2 112-16,2-1 32 0,0-1 0 16,1-1 0-16,-1-3-96 0,2 1-16 0,0-2 0 0,-1-2 0 0,0-1 0 15,0 0 0-15,0-2 0 0,-2 0 0 0,-3-1-192 0,0 1-32 16,-3-1-16 0,0 0 0-16,-1 0-144 0,-1 1-48 0,-2 0 0 0,-2 1 0 0,0 3-16 0,-2 0-16 15,-1 2 0-15,0 0 0 0,-1 1-368 0,0 1 0 0,-1 2 0 16,1 1 128-1,-1 1-128-15,2 2-128 0,-1 1 128 0,1 1-192 16,0 0-1152-16,2 2-256 0,-1 1-32 0,2-1-9936 16,0 2-1984-16</inkml:trace>
  <inkml:trace contextRef="#ctx0" brushRef="#br0" timeOffset="11073.78">4686 3505 11055 0,'-10'-4'480'0,"10"4"112"0,0 0-464 0,-7-2-128 0,1 0 0 0,-2 0 0 0,0 1 2704 0,2 0 528 16,0-1 96-16,1 1 32 16,-1-1-1344-16,2 1-272 0,4 1-48 0,0 0-16 0,0 0-592 15,0 0-112-15,0 0-16 0,0 0-16 16,0 0-384-16,0 0-80 0,5-2-16 0,5 1 0 0,3 0-192 15,5 0-32-15,5-1-16 0,2 0 0 0,3-1-32 0,3 0-16 16,2-1 0-16,2 3 0 0,2-1-16 0,3 0 0 16,2 0 0-16,1 1 0 0,2-2-160 15,0 1 0-15,0-1 144 0,-1 0-144 0,-3 0 0 0,-2 1 144 16,0-1-144-16,-2 1 0 0,-2-1 128 0,-2 1-128 16,-2 0 0-16,-2 1 0 0,-2 1 144 0,-3 1-144 15,-2 0 0-15,-3 0 144 0,-4-1-144 0,-2 0 0 16,-4 0 0-16,0 1 0 0,-1 2 0 0,-1-1 0 15,-7-2 0-15,0 0 0 16,0 0-768-16,0 0-16 0,3 5-16 0,-3-5 0 16,-1 8-1712-16,-1 0-352 0,-3-1-64 0</inkml:trace>
  <inkml:trace contextRef="#ctx0" brushRef="#br0" timeOffset="11560.72">5080 3718 20271 0,'-2'-4'1792'0,"-1"-1"-1424"15,1 0-368-15,1-1 0 0,0 1 832 0,1-1 80 0,1 1 32 0,1-1 0 16,2 2 176-16,-1-1 32 0,1 0 16 0,0 1 0 0,-4 4-640 15,6-4-128-15,-6 4-16 0,7-1-16 0,-7 1-48 0,6 1-16 16,-6-1 0-16,7 5 0 0,-4 0-48 0,0 3-16 16,-2 1 0-16,-1 3 0 0,0 2 0 0,-1 1 0 15,-1 2 0-15,-1 1 0 0,-2 0-48 0,0 1-16 16,1 1 0-16,0 1 0 0,1 0-48 0,0 1 0 16,-1-2 0-16,2 0 0 0,1-2-128 0,1-2 160 15,0 1-160-15,1-2 160 0,0 0 0 0,1-3 0 16,2-1 0-16,0-3 0 0,2 0 112 0,0-1 32 0,0 0 0 15,1-1 0-15,2-2-32 0,0 0 0 0,1-1 0 0,1-1 0 16,0-1 48-16,1 0 16 0,0-1 0 0,1 0 0 16,1-1-64-16,-1 1-16 0,-1-1 0 0,0 0 0 15,0 0-80-15,1 0-32 16,-1 0 0-16,2 0 0 0,-1-2-144 0,0 1 128 0,-1 1-128 0,-1 0 128 16,-2-1-128-16,0 1 0 0,-1 0 0 15,1 0 128-15,-1-1-128 0,0 2 0 16,-2 0 0-16,1 0 0 0,-7 0 0 0,6 0-144 0,-6 0 0 0,0 0 0 15,7 2-1792-15,1-1-368 0,-8-1-64 0,5 0-12400 0</inkml:trace>
  <inkml:trace contextRef="#ctx0" brushRef="#br0" timeOffset="12417.47">6559 3559 13823 0,'0'0'1216'0,"0"0"-960"15,0 0-256-15,0 0 0 0,1-5 2144 0,4 1 384 16,7-1 80-16,-4 1 16 0,-2 1-416 0,-4-2-80 0,-2 5-16 0,0 0 0 0,0 0-992 0,0 0-208 15,0 0-32-15,0 0-16 16,0 0-288-16,7 6-64 0,-4 0-16 0,1 2 0 0,0 0-256 0,0 1-48 16,-1 0-16-16,1 2 0 0,-2 2 80 0,0 0 32 15,-1 1 0-15,0 1 0 16,0 1-112-16,-2 0-32 0,-2 2 0 0,-1 0 0 16,-4 0-16-16,-1 2-128 0,-2 0 192 0,-2 0-64 31,-2-1-720-31,-1 0-160 0,0 0-16 0,-2-3-16 0,-1 0-2416 0,1-3-496 0,-19 8-80 0,20-9-32 15</inkml:trace>
  <inkml:trace contextRef="#ctx0" brushRef="#br0" timeOffset="13161.77">7800 3086 21183 0,'-5'-15'1888'0,"4"10"-1504"0,-1-1-384 0,4 0 0 16,4-2 400-16,-2 0 16 16,-2 1 0-16,-2-2 0 0,-2-1 880 0,0 2 176 15,1 0 48-15,0 1 0 0,-1 0-256 0,-1 2-48 0,1 0-16 16,2 5 0-16,-1-4-496 0,1 4-80 0,0 0-32 0,0 0 0 0,0 0-352 16,0 0-80-16,0 6-16 0,0 4 0 15,0 2-144-15,-1 3 0 0,-1 1 0 0,-1 2 128 16,-1-1-128-16,1 3 192 0,-1 1-192 0,-1 1 192 15,0 2-192-15,-2 1 192 0,0-1-192 0,2 0 192 0,-1 0-192 16,2-1 0-16,0-2 144 0,-1-2-144 0,2-2 0 16,-1-1 128-16,0-2-128 0,2-2 0 0,1-2 128 0,1-2-128 15,0-2 128-15,0-6-128 0,0 0 176 0,0 0-48 16,0 0 0-16,0 0 0 0,0 0 128 0,7-1 32 16,-1-1 0-16,2-2 0 0,0-4 48 0,1-1 16 15,2-2 0-15,2-3 0 0,-1-3-160 0,0 0-48 16,1-2 0-16,2 0 0 0,-1 1-144 0,0-1 0 15,-2 0 144-15,0 2-144 0,-1 1 0 0,0 3 128 0,-1 3-128 0,-2 0 0 16,-2 2 0-16,-2 1 0 0,-4 7 0 0,0 0 0 16,0 0 0-16,0 0 0 0,0 0-144 0,0 0 144 15,0 0-176-15,-6 2 48 16,-1 1 0-16,1 2 0 0,-3 0 128 0,1 2-128 16,0 1 128-16,0-1-128 0,1 1 128 0,1 0 0 15,0 2-144-15,1 0 144 0,1-2 0 0,2 1-144 0,1 0 144 0,2 0 0 16,0 1-160-16,1 0 160 0,1-1-128 0,2 1 128 0,1 0 0 15,-1-1 0-15,1 0 0 0,-1 0 0 0,1-1 0 16,0 1 192 0,1 0 0-16,1 0-16 0,-1 0-176 0,1-2 0 0,-1 1 0 0,0 0 0 0,1-1 0 15,0 0 0-15,-2 0 128 0,1 0-128 16,-2 1 0-16,1-1 0 0,-1-2 128 0,2 1-128 0,-2-2 0 0,2 0 0 16,0 2 0-16,-1-2 0 15,1 1-1360-15,-1-1-304 0,1 1-64 0,0-1-8896 16,-1-1-1760-16</inkml:trace>
  <inkml:trace contextRef="#ctx0" brushRef="#br0" timeOffset="13494.87">8121 3475 24415 0,'0'0'1088'0,"0"0"208"0,0 0-1040 0,0 0-256 16,1-6 0-16,-1 6 0 0,0-6 768 0,1-1 80 15,3 2 32-15,-1 0 0 0,-3 5-48 0,5-2 0 16,1 1 0-16,-1 0 0 0,1 1-464 0,-6 0-112 16,0 0 0-16,6 4-16 0,0 2-240 0,-2-1 128 15,1 1-128-15,-1 0 0 0,-2 1 160 0,-1-1-160 16,-1 0 160-16,0 3-160 0,0 0 128 0,-1 1-128 0,-1 0 0 0,0-2 144 16,0 1-144-16,-2 0 0 15,1-1 0-15,1-1 128 0,0 0-128 0,0 0 0 0,2-7 144 0,-3 6-144 16,3-6 240-16,0 0-32 0,0 0 0 0,0 0 0 15,0 7 192-15,0-7 48 0,0 0 0 16,0 0 0-16,0 0-128 0,5 4-32 16,-5-4 0-16,9 1 0 0,0 0-160 0,1-1-128 15,1-1 192-15,1 0-192 0,1 0 128 0,0-1-128 0,1 0 0 16,1-2 0 0,3 0-480-16,2 0-208 0,1-2-32 0,2 1-9584 15,0-2-1904-15</inkml:trace>
  <inkml:trace contextRef="#ctx0" brushRef="#br0" timeOffset="13811.73">8683 3244 21183 0,'0'0'944'0,"0"0"192"0,0-4-912 0,0-2-224 16,0 1 0-16,2-2 0 0,3 3 2368 0,0-1 416 16,3 1 96-16,2 0 0 0,3 1-2048 0,2 0-400 15,3 0-96-15,1-1-16 0,1 2-320 0,-1 0 144 0,1 0-144 0,-1 1 0 16,-2-1 0-16,0 1-224 15,-2 1 16-15,0 0 0 16,-3 1-2672-16,-1 1-512 0</inkml:trace>
  <inkml:trace contextRef="#ctx0" brushRef="#br0" timeOffset="14022.76">8721 3356 16575 0,'0'0'736'0,"0"0"160"0,-6-1-720 0,6 1-176 0,-5 0 0 0,5 0 0 15,0 0 2992-15,0 0 560 0,0 0 112 0,0 0 32 16,0 0-2384-16,0 0-480 0,0 0-80 0,9 1-32 16,4 0-464-16,1 0-112 0,2-1-16 0,1 1 0 15,-1 1-128-15,2-2 0 0,2-2 144 0,-2 1-144 0,0 0 0 0,0 0 128 16,-1 0-128-16,1 0 0 16,-1-1-976-16,1 0-272 0,0-1-48 0,-1 1-12160 15</inkml:trace>
  <inkml:trace contextRef="#ctx0" brushRef="#br0" timeOffset="14881.95">10551 2769 11055 0,'13'-6'480'0,"-6"4"112"0,-3-1-464 0,1-1-128 0,-5 4 0 0,4-3 0 16,1 0 1728-16,2 0 336 0,0-1 64 0,-1 2 16 16,0 0-432-16,-6 2-96 0,0 0-16 0,0 0 0 15,0 0-832-15,0 0-160 16,0 9-32-16,-4 1-16 0,-1 1-336 0,-3 1-64 0,-2 0-16 0,-1 1 0 16,-1 1-144-16,-1 2 160 0,2-1-160 0,-1 2 160 0,-1 0-160 0,1 2 128 15,0-2-128-15,1 1 128 0,1-1-128 0,1-1 0 16,1-3 0-16,3-1 0 15,1-1 0-15,2-1 0 0,0 0 0 0,2-2 0 0,1 0 192 0,2-3 0 16,-3-5 0-16,7 4 0 16,1 0 304-16,0-1 64 0,2 1 16 0,1-1 0 15,4-2-144-15,-1 0-32 0,2-1 0 0,2 1 0 0,1 0-144 0,1 0-16 16,2 0-16-16,1-1 0 0,0-1-96 0,-1 0-128 16,0 1 176-16,0-1-176 0,-1 0 176 0,0 0-176 15,-3-1 160-15,1-1-160 0,-3 0 128 0,0 0-128 0,-3-1 0 0,-2 2 144 16,-1-1-16-16,-1 0 0 0,-3-2 0 0,0 1 0 15,-2-2 0-15,0 0 0 16,-2-2 0-16,-1 0 0 0,0 1 0 0,-1-1-128 16,-1-1 192-16,0 0-64 0,-1-1-128 0,-2 2 0 0,1-1 144 15,0 1-144-15,0 2 0 0,0 0 144 16,-1 1-144-16,-1 0 0 0,1 1 288 0,1 0-48 16,3 4-16-16,-5-2 0 0,0 1-32 0,5 1 0 0,0 0 0 0,-6 1 0 15,6-1-64-15,-4 4-128 16,4-4 176-16,-3 7-176 0,-1 2 0 0,2 2 0 15,1 1 0-15,0 2 0 0,1 1 0 0,0-1 0 0,0 1 0 0,1 2-144 0,1 1 144 0,0 0 0 32,-1 1 0-32,3-1 0 0,-2-2 0 0,0 1 0 0,-1-2 0 0,0-1 0 15,0 1 0-15,2-2 0 0,-2-1 0 0,1-2 128 16,0-1-128-16,1-2 0 0,3 0 0 16,-3-2 0-16,3 1-752 0,-1-2-160 0,2-2-48 0,1 0-9360 15,-1-2-1888-15</inkml:trace>
  <inkml:trace contextRef="#ctx0" brushRef="#br0" timeOffset="15182.61">11250 2918 27759 0,'0'0'1216'0,"0"0"272"0,0 0-1184 0,0 0-304 16,0 0 0-16,0 0 0 0,-6 1 640 0,1 2 64 0,-1 0 0 0,2 2 16 15,-2 3-272-15,1 3-48 0,-1 2-16 0,2 1 0 16,-1-1-128-16,2 1-48 0,-2 0 0 0,2 3 0 16,2-1 32-16,0 1 0 0,1-1 0 0,1 0 0 15,0-2-96-15,2 0-16 0,0-2 0 0,1 1 0 0,1-1 16 0,-1-1 0 16,2-1 0-16,0 1 0 0,2-2 48 0,1 0 16 16,-2-3 0-16,2-1 0 0,2 1-64 0,1-2-16 15,0-2 0-15,2-1 0 0,-1-1-128 0,0 0 192 16,1-1-192-16,1-1 192 0,-1-2-192 0,1-2-256 15,0 1 64-15,-1-2 16 16,0-2-816-16,-1 2-160 0,1-1-48 0,0 0-13264 16</inkml:trace>
  <inkml:trace contextRef="#ctx0" brushRef="#br0" timeOffset="15389.45">11262 2969 27759 0,'0'0'1216'0,"0"0"272"0,0-6-1184 0,0 1-304 0,0 5 0 0,0-6 0 16,0 6 480-16,2-5 32 0,1 1 16 0,3-1 0 15,1 1-272-15,3 0-64 0,0 1-16 0,1 1 0 16,1-1-176-16,0 0 0 0,-1 1 0 0,1 1 0 16,1 1-704-16,-1 0-64 0,-1 1 0 0,-1 1-11872 15</inkml:trace>
  <inkml:trace contextRef="#ctx0" brushRef="#br0" timeOffset="15563.09">11252 3072 15663 0,'0'0'688'0,"-5"-1"144"0,0-1-656 0,-1 0-176 0,1 0 0 0,0 1 0 0,5 1 2688 16,0 0 496-16,0 0 96 0,0 0 32 0,0 0-1952 0,0 0-384 15,0 0-80-15,0 0 0 0,0 0-688 16,7 2-208-16,1-1 128 0,3 0-128 0,2 0 0 15,2 0 0-15,3 0 0 0,2 0 0 16,2 0-384-16,3 1-144 0,0-1-32 0,4-1-12624 0</inkml:trace>
  <inkml:trace contextRef="#ctx0" brushRef="#br0" timeOffset="16038.15">11857 2900 16575 0,'0'0'1472'0,"0"0"-1168"0,-2-6-304 0,-1 2 0 16,3 4 2080-16,-3-5 352 0,-1 3 80 0,4 2 16 15,-5-2-704-15,5 2-144 0,-5 1-16 0,-1 1-16 16,-1 3-992-16,0 1-192 0,0 2-32 0,1 2-16 0,-1 3-224 16,1 2-64-16,-1 3 0 15,-1 0 0-15,-1-1 64 0,1 3 0 0,-1 1 0 0,1 1 0 0,0 0-192 0,2 0 128 32,-2-1-128-32,2-1 128 0,0-1-128 0,2-1 0 0,-1-1 0 0,3-3 128 0,-1-2-128 0,1-2 160 15,0-2-160-15,2-2 160 16,0-6-32-16,0 0-128 0,0 0 192 0,0 0-64 0,0 0 64 0,0 0 16 0,0 0 0 15,0 0 0-15,5-8-16 16,-1-1 0-16,1-5 0 0,0 0 0 16,2-1-64-16,-1-3-128 0,2-3 176 0,1-1-176 0,1-1 0 0,-1 0 0 15,-2-1 0-15,1 0 0 0,-1-1 0 0,-1 2 0 16,1 1 0-16,-1 2 0 16,0 3 0-16,-1 0 0 0,0 3 0 0,-2 3 0 0,0 2 0 0,1 2 0 15,-1 0 192-15,0 1-192 0,-3 6 256 0,0 0-48 0,0 0-16 0,0 0 0 16,0 0-192-16,0 0 128 0,7 0-128 0,-1 4 0 15,0 0 0-15,-1 3 0 0,2 0 0 0,-4 3-160 16,2 0 160-16,-1 1 0 0,-1 1 0 0,1 3 0 16,-2 0 0-16,0 2 0 0,0-1 0 0,1 1 0 15,0-1 0-15,-2 1 0 16,0 0 0-16,0 1 128 0,1-2-128 0,1 0 0 16,-1-2 128-16,1-1-128 0,0 0 0 0,2-1 128 0,-1 1-128 15,1-2 0-15,-1 0-272 16,1 0-128-16,0-2-32 0,0-1 0 15,0-1-2704-15,-1-2-528 0</inkml:trace>
  <inkml:trace contextRef="#ctx0" brushRef="#br0" timeOffset="16403.38">11805 3160 23039 0,'0'0'2048'0,"0"0"-1648"0,0 0-400 0,3-3 0 16,1-2 224-16,-1 0-32 15,1 1-16-15,2-1 0 0,2 4-176 0,1-1 192 16,4 1-192-16,0-1 192 0,2 1-192 0,3 1 0 0,0 0 0 0,1 0 0 16,-1 0 240-16,-1 1 16 0,0 1 0 0,-2 1 0 15,0 1 320-15,-2 0 80 0,-2 0 16 0,-2 2 0 16,-3 2 0-16,0 0 0 0,-3 2 0 0,0 1 0 16,-1 0-192-16,0 0-32 0,-1 0-16 0,0 0 0 0,0 0-48 0,1 0-16 15,0-1 0-15,2-1 0 0,0 0-96 0,1-2-16 16,1-1 0-16,1-2 0 0,0 0 176 0,2-2 16 15,0-1 16-15,1-1 0 0,1-2 80 0,0 0 16 16,1-3 0-16,-1 0 0 0,0-2-16 0,-1 0 0 16,0 0 0-16,-3-2 0 0,0-2-112 0,-2 0-32 15,-1-1 0-15,-2 0 0 0,-2 0-80 0,-1 0-32 16,-1 2 0-16,-1 1 0 0,0 0-128 0,-1 2-32 16,-1 2 0-16,-2 2 0 0,-2 0-128 0,0 3 0 15,1 3 0-15,0 0 0 16,-3 1-464-16,1 2 16 0,0 0 16 0,1 3 0 15,0 2-2352-15,1 2-480 0</inkml:trace>
  <inkml:trace contextRef="#ctx0" brushRef="#br0" timeOffset="16946.02">10856 3741 11967 0,'-11'-5'1072'0,"6"2"-864"15,1 1-208-15,-1 0 0 0,2-1 2976 0,0 1 544 16,0-1 128-16,3 3 0 0,0 0-1888 0,0 0-384 0,0 0-80 0,0 0-16 16,0 0-448-16,4-3-112 15,4 1-16-15,4 1 0 0,1-1-352 0,6 0-80 0,4 0-16 0,4 0 0 16,7 0 80-16,6-1 16 0,4 0 0 0,2 1 0 15,0 1-16-15,2 0 0 0,-1 0 0 0,1 0 0 16,3 0-208-16,2 0-128 0,2-1 128 0,0 1-128 0,-1 0 0 0,-3 0 128 16,-1 0-128-16,-2-1 0 0,0-3 0 0,-1 3 0 15,-2 1 0-15,0 0 128 0,-3 0-128 0,-4 1 0 16,-2 0 0-16,-7 0 128 0,-3 0-128 0,-4 1 0 16,-4-1 128-16,-1 1-128 0,-4 0 0 0,-3 1 0 15,-1 0 0-15,-3 0 128 0,-6-2-128 0,0 0-128 16,0 0 128-16,0 0-192 15,3 6-640-15,-5 1-144 0,-1 0-32 0,-2 0-9088 32,-4 1-1808-32</inkml:trace>
  <inkml:trace contextRef="#ctx0" brushRef="#br0" timeOffset="17372.8">11628 3974 3679 0,'-9'-12'320'0,"9"12"-320"16,-2-4 0-16,0-3 0 0,0 0 5584 0,0 0 1056 0,1 0 208 0,1 2 32 15,1-2-4448-15,1 2-896 0,-1-1-192 0,1 2-16 16,-2 4-512-16,0 0-112 16,0 0 0-16,5-3-16 0,-5 3-368 0,0 0-64 0,0 0 0 0,7 3-16 15,-4 2-240-15,2 2 0 0,-2 2 0 0,-1 2 0 16,0 2 0-16,-1 2 0 15,-1 2 0-15,-1 0 0 0,-1 0 0 0,0 2 0 0,-2 2 0 0,-1 1 0 16,0 0 160-16,-1 0-160 0,2 0 160 0,0-2-160 16,-1 0 0-16,1-2 128 15,0-2-128-15,3 0 0 0,-1-2 0 0,2-1 128 0,0-1-128 0,2-2 0 16,-1-2 320-16,3-1-16 0,0-2-16 0,1-1 0 16,2-1 96-16,1-1 32 0,1 0 0 0,0-2 0 15,2-1-32-15,3-1 0 16,0-2 0-16,1 0 0 0,3-1-160 0,1-1-32 15,-1-1-16-15,1 2 0 0,0 1-176 0,-1-1 0 16,2 0 0-16,-3 0 128 0,0 2-128 0,0 0 0 0,-1-1 0 16,0 2 0-16,-1 1 0 0,-4 0 0 15,1 0 0-15,0 1 0 0,-2-1 0 0,0 1 0 0,-1 0 0 0,-1 0 0 32,-2 1-464-32,1 0-80 0,-1 0-16 0,1 1 0 0,-7-2-2384 15,8 2-496-15</inkml:trace>
  <inkml:trace contextRef="#ctx0" brushRef="#br0" timeOffset="19337.57">13331 3480 18431 0,'0'0'1632'0,"0"0"-1312"0,0 0-320 0,0 0 0 15,0 0 480-15,0 0 32 0,0 0 0 0,0 0 0 0,0 0 256 0,0 0 48 16,0 0 16-16,0 0 0 0,0 0-608 0,0 0-224 15,0 0 176-15,0 0-176 0,0 0 176 0,0 0-176 16,0 0 192-16,0 0-192 0,0 0 176 0,0 0-176 16,0 0 160-16,0 0-160 0,0 0 256 0,0 0-32 0,0 0-16 15,0 0 0-15,0 0 144 0,0 0 32 0,-6-1 0 0,6 1 0 16,0 0-64-16,0 0 0 0,0 0 0 16,0 0 0-16,-4-3-16 0,4 3-16 15,-3-3 0-15,3 3 0 0,-3-4 96 0,3 4 32 0,1-5 0 16,-1-1 0-16,0 6 96 0,0-5 0 15,0-1 16-15,0 6 0 0,2-5 16 0,-1-1 0 0,-1 1 0 0,0-1 0 16,1 1-64-16,0 1-16 0,-1 4 0 0,0 0 0 16,0 0-160-16,3-5-48 0,-3 5 0 0,6-2 0 0,-6 2-48 0,6-1-16 15,-6 1 0 1,8 1 0-16,-1 1-48 0,-1 1-16 16,1 2 0-16,-1 0 0 0,0 2 64 0,0 2 0 0,1 1 0 0,-1 1 0 0,-2 0-32 0,-1 1 0 15,1 2 0-15,-3 1 0 16,-2 1-160-16,-2 0 192 0,-1 1-192 0,-2 0 192 15,-1 1-64-15,-3 1-128 0,-2 1 192 0,-1 0-64 16,-4 1-128-16,1 0 0 0,-2-3 0 0,-1 1 0 16,-1-2-1456-16,0 1-320 15,-2-2-64-15,0 1-13904 0</inkml:trace>
  <inkml:trace contextRef="#ctx0" brushRef="#br0" timeOffset="20196.74">15050 2806 8287 0,'0'0'368'0,"2"-8"80"0,-1 0-448 0,0-1 0 0,1 0 0 0,-1 1 0 0,0 1 3520 0,-1 0 640 16,0 3 112-16,1-1 16 0,0 2-1792 0,-1 3-352 15,0 0-80-15,0 0-16 0,0 0-992 0,0 0-208 16,0 0-32-16,0 0-16 0,2 10-512 0,0 2-96 15,-1 1-32-15,2 3 0 0,-3 1-160 0,0 3 192 16,0 0-192-16,0 0 192 0,0 0-192 0,0 2 0 16,-3 2 144-16,2-1-144 0,0 0 0 0,0 2 128 15,0-1-128-15,0-2 0 0,1-2 0 0,-1-2 144 16,0-2-144-16,0-2 0 0,0 0 176 0,1-3-176 0,0-1 160 16,1-4-160-16,-1-6 208 0,0 0-48 15,0 0-16-15,0 0 0 0,0 0 176 0,0 0 16 16,6-1 16-16,1-1 0 0,-1-1 80 0,2-4 16 15,0-1 0-15,2-2 0 0,-1-2-240 0,0 0-32 16,2 0-16-16,2-2 0 0,-2-3-160 0,1 1 0 0,0-2 144 16,-1 3-144-16,-2 2 0 0,-1 0 0 0,0 2 0 15,-1 2 0-15,-1 0 0 0,-1 1 0 0,-2 3 0 0,-3 5 0 16,0 0-144-16,0 0 0 0,0 0 0 0,0 0 0 16,0 0-80-16,-6 1-16 0,0 1 0 0,0 1 0 15,1 2 80-15,-2 1 16 0,-2 1 0 16,1 0 0-16,-1 1 144 0,1 0 0 0,2-2-144 15,-2 2 144-15,1 1 0 0,2-1 0 0,0-1 0 0,2 1 0 16,0-1-144-16,1-1 144 0,0 2 0 0,2 0 0 16,4 0 0-16,-1 0 0 0,3 2 192 0,0 0-48 0,1-1 64 15,2 1 16-15,0-2 0 0,1 1 0 0,0 0-48 16,1 0-16-16,2 0 0 0,1-1 0 16,-4 1-160-16,1 0 160 0,1 0-160 0,-2 0 160 0,-1-2-160 15,2 1 0-15,0-1 0 0,0-1 128 16,2 0-128-16,-4-1 0 0,2 1-160 0,2-2 160 15,-2 1-1904-15,0-1-272 0,1 0-64 0,-2 0-13056 16</inkml:trace>
  <inkml:trace contextRef="#ctx0" brushRef="#br0" timeOffset="20613.75">15523 3285 28559 0,'-7'-10'1264'0,"7"10"272"0,-1-5-1232 0,1 5-304 0,0-6 0 0,3 0 0 16,-3 6 832-16,4-4 128 0,1-1 0 0,3 2 16 16,2 1-240-16,1 1-48 15,0 0-16-15,1 1 0 0,0 1-256 0,0 1-48 0,-2 0-16 0,-1 2 0 16,0 1-208-16,-3 1-144 16,0-1 192-16,-2 2-192 0,-1-1 128 0,-1 1-128 15,-2-1 0-15,-1 1 0 0,-3 0 192 0,1 1-192 0,-1 1 192 0,-2-1-192 16,0 0 192-16,0-1-192 0,2 1 192 0,-2 0-192 15,1-2 128-15,1 2-128 0,2-2 0 0,1-1 0 16,1-5 0-16,-1 6 0 0,3-2 0 0,0 0 0 16,-2-4 0-16,7 7 0 0,0 1 0 0,0-3 0 0,2 0 0 0,0-1 0 15,-1-1 0-15,0 2 0 16,1-1 0-16,1 3 0 0,-1-2 0 0,-1 0 0 0,-1-1 0 0,0 0 0 16,-3 1 0-16,1-1 0 0,-2 1 0 0,-3-5 0 15,2 6 128-15,-2-6-128 0,1 7 192 0,-2-1-32 16,1-6 0-16,-4 7 0 0,-2-2 80 15,0 0 16-15,-2-2 0 0,0-1 0 0,-1 1-48 0,1-2 0 0,-2 0 0 0,0-1 0 16,-1 0-80 0,1 0 0-16,0-1-128 0,1 0 192 0,-1-2-192 0,2 1 0 15,-1-1 128-15,1 1-128 16,-2-1-560-16,2 1-144 0,2-1-48 0,0-1 0 0,2 0-2560 16,0 0-512-16</inkml:trace>
  <inkml:trace contextRef="#ctx0" brushRef="#br0" timeOffset="20811.38">16074 3097 35007 0,'0'0'3120'0,"7"-6"-2496"15,0-2-496-15,2 2-128 0,2-1-192 0,1 2-64 0,3-1-16 0,-1 1 0 0,0 0 272 0,1 1 256 16,-1-1-64-16,0 2 0 31,-1 2-576-31,1 0-128 0,-2 1-32 0,-1 1-9424 0,0 0-1872 0</inkml:trace>
  <inkml:trace contextRef="#ctx0" brushRef="#br0" timeOffset="20978.6">16108 3248 14735 0,'0'0'640'0,"0"0"160"0,0 0-640 0,0 0-160 0,0 0 0 0,0 0 0 0,0 0 3392 0,0 0 656 15,0 0 128-15,0 0 32 0,8 1-2800 16,3 1-544-16,3-1-112 0,1-1-32 16,0 0-400-16,1 0-96 0,2-1-16 0,2-1 0 0,0 1-208 0,1-1 176 15,-1 0-176-15,2 1 160 16,2-1-2032-16,-1-1-416 0</inkml:trace>
  <inkml:trace contextRef="#ctx0" brushRef="#br0" timeOffset="21698.6">17880 2720 15663 0,'0'0'688'0,"0"0"144"0,0 0-656 0,0 0-176 0,3-5 0 0,-1-2 0 0,0 1 1840 0,1 1 336 15,1-1 64-15,0-1 0 16,1 0-816-16,2 1-160 0,1-1-48 0,-2 1 0 16,0-2-320-16,-1 0-80 0,0-1-16 0,0-2 0 0,-3 3-288 0,1-2-48 15,-2-1-16-15,-2 0 0 0,-2 0-16 0,1 1-16 16,-2 0 0-16,-2 1 0 0,0 3-112 0,-3 0-32 0,-2 2 0 0,-2 0 0 16,-2 3-272-16,0 2 0 15,-3 0 0-15,1 4 0 0,-2 1 0 0,2 2 0 16,-1 0 0-16,1 1-144 0,1 1 144 0,2-1 0 0,2 4 0 0,-1 0-128 15,1 2 128-15,1 1 0 16,-2-1-144-16,3 0 144 0,1 0 0 0,2-1 0 0,1-1-144 0,2-1 144 16,2 0 0-16,1-1 0 15,-1-1 0-15,4-1 0 0,0-2 0 0,-2-7 0 0,4 4 0 0,3-1 0 16,3 0 0-16,0-2 0 0,-1-4 0 0,4-1 0 16,1-4 304-16,1 2 16 0,2-2 0 15,1 0 0-15,-1 0 0 0,2-1 16 0,-1-1 0 16,1 1 0-16,-1-1-32 0,-2 1-16 0,-2 1 0 0,-1 0 0 0,-4 2 96 15,0 2 0-15,0 0 16 16,-2 2 0-16,-7 2 48 0,0 0 16 0,0 0 0 0,0 0 0 0,3 7-240 16,-1 1-48-16,-1 1-16 0,-1 3 0 0,-1 1-160 15,0 2 0-15,1 3 0 16,-1 1 0-16,0 0 0 0,0 2 0 0,0 0 0 0,0 0 0 0,-1-1 0 16,2 0 0-16,-2-2 0 0,1 1 0 0,1 0 0 15,1-4 0-15,-1-2 128 0,2-1-128 16,-2-2 0-16,3 0 0 0,-1-2 0 0,0-1 128 0,1-2-400 0,-3-5-96 15,4 4-16-15,-4-4 0 16,6 2-576-16,1-2-112 0,1 0-16 0,0-4-16 16,0-1-2416-16,1-4-496 0</inkml:trace>
  <inkml:trace contextRef="#ctx0" brushRef="#br0" timeOffset="21980.32">18276 2593 23039 0,'0'0'1024'0,"0"0"192"0,0 0-960 0,0 0-256 16,0 0 0-16,0 0 0 0,0 0 1728 0,0 0 320 16,0 0 48-16,0 0 16 0,-4 5-1088 0,-2 2-192 0,1 3-64 0,-2 1 0 0,1 3-464 15,-2 1-112-15,0 2 0 0,1 1-16 16,-1 0-16-16,0 3 0 0,1 1 0 0,0 0 0 16,1-1-160-16,3-1 0 0,0 0 144 0,2-3-144 15,1 0 0-15,0-2 128 0,1-1-128 16,1 0 0-16,1-3 128 0,3 0-128 0,-1-3 128 0,4 1-128 15,-1-1 192-15,1-1-16 0,1-3-16 0,2 0 0 0,1 0-32 0,2-2-128 0,0-1 192 16,1 0-64 0,3-2-128-16,-1-2 0 15,2-3 0-15,0 1 0 16,0-2-800-16,0-1-32 0,-2 0-16 0,0-1 0 16,0 0-2336-16,-3 0-464 0</inkml:trace>
  <inkml:trace contextRef="#ctx0" brushRef="#br0" timeOffset="22158.85">18312 2637 26719 0,'0'0'2368'0,"-4"-6"-1888"15,2 0-480-15,2 6 0 0,0 0 464 0,0 0 0 16,0 0 0-16,3-6 0 0,3 1-80 0,2 0-32 16,0 3 0-16,3 0 0 0,3 0-352 0,1 1 0 15,3 1 0-15,-1 0-192 16,2 0-400-16,0 0-96 0,-2 0-16 0,1 0-11648 0</inkml:trace>
  <inkml:trace contextRef="#ctx0" brushRef="#br0" timeOffset="22358.32">18334 2708 28159 0,'-18'-2'1248'0,"11"1"256"0,1-1-1200 0,-1 1-304 16,1-2 0-16,-1 2 0 0,3-1 1152 0,4 2 192 0,0 0 16 0,0 0 16 15,0 0-688-15,0 0-144 0,0 0-32 0,0 0 0 16,0 0-512-16,8 2 0 0,4 1 0 0,3-1 0 16,1 0 0-16,4 0 0 0,3 0 0 0,-2 1 0 15,1-1-256-15,0 0 0 0,-1-1 0 0,0 0 0 32,-1 0-1856-32,-1 0-384 0,1-1-80 0</inkml:trace>
  <inkml:trace contextRef="#ctx0" brushRef="#br0" timeOffset="22838.32">18838 2657 18431 0,'0'0'816'0,"0"0"160"0,0 0-784 0,6-4-192 16,-6 4 0-16,4-5 0 0,-4 5 2416 0,0 0 432 16,0 0 96-16,0 0 0 0,0 0-1552 0,0 0-320 0,0 0-64 15,0 0-16-15,-2 6-640 0,0 2-128 16,-1 1-32-16,-1 1 0 0,-2 1-192 0,0 2 128 0,0 2-128 0,-1 3 0 15,-1 1 0-15,0 0 128 16,-2 1-128-16,0 1 0 0,0-1 0 0,1 1 0 0,0-2 128 0,2-2-128 16,-1 0 0-16,1-2 128 15,1-1-128-15,0 1 0 0,2-4 160 0,0-3-160 16,1-1 160-16,1-1-160 0,2-6 176 0,0 0-176 0,0 0 192 0,0 0-192 16,0 0 240-16,0 0-64 0,2-6-16 0,-2-1 0 0,2-1-160 15,2-2 192-15,0-2-192 0,2-3 192 16,0 0-192-16,2-3 0 0,2-1-192 15,0-3 192-15,1-2-256 0,0 1 80 0,1-1 16 16,-1 2 0-16,-1 1 160 0,1 1 0 0,1 1 0 0,-2 1 0 0,0 3 0 0,-2 0 0 16,1 2 0-16,-1 3 0 15,0 3 144-15,-2 1 64 0,0 2 16 0,-1 1 0 16,1 0 32-16,-6 3 0 0,0 0 0 0,7 0 0 0,0 3-96 0,-2 2-16 16,1 0 0-16,-1 3 0 0,0 2-144 15,-1 1 128-15,1 1-128 0,-1 1 128 16,0 0-128-16,1 2 0 0,-1 1 0 0,1 2 128 0,-2 1-128 15,0 0 0-15,1 1 0 0,-1-1 0 0,-1-2 0 0,-1 1 0 16,0-1 0-16,1-1 0 0,0-1-144 0,0 1-112 16,-1-1-32-16,0 0 0 15,-1-1-2400-15,1-2-464 0</inkml:trace>
  <inkml:trace contextRef="#ctx0" brushRef="#br0" timeOffset="23272.22">18819 2888 27647 0,'0'0'2448'0,"0"0"-1952"0,5-5-496 0,1 1 0 32,1 0-400-32,4 1-176 0,5 1-48 0,0 0 0 0,2-2 432 0,2 2 192 0,3 0-192 0,-1 1 192 15,1 0-192-15,0 0 192 0,-1 1-160 0,0 1 160 16,0 0-256-16,-2 1 32 0,-3 1 16 0,-1 0 0 0,-3 0 64 0,-2 2 16 15,-3 2 0-15,-3 1 0 0,-2 1 128 0,-1 0 0 16,-4 1 128-16,1 1-128 0,-2 1 320 0,2 3-16 16,-2-2 0-16,-1-1 0 0,1-1 32 0,1-1 16 15,1-1 0-15,1 0 0 0,1-1 128 0,1 0 32 0,1-1 0 0,3-2 0 16,2 0 352-16,1-2 80 0,2-1 16 0,3 0 0 16,1 0-208-1,2 0-48-15,-1-2 0 0,1-3 0 0,-1 1-96 0,1-2-32 16,-1-2 0-16,-1 0 0 0,-1-1-64 0,-2-1-32 15,-2 0 0-15,-2-2 0 16,0-1-144-16,-1-1-16 0,-3-2-16 0,-1 2 0 0,-1 1 16 16,-4 1 16-16,0 2 0 0,-1 0 0 0,-1 0 0 15,-3 2 0-15,-1 0 0 0,-1 3 0 0,-2 2-336 16,-1 1 0-16,-1 0 0 0,1 2 0 0,0 0-176 16,0 2 0-16,-1 2 0 0,1 1 0 15,-1 0-1376-15,2 2-288 0,0 2-48 0,2 1-8992 0,-1 0-1792 16</inkml:trace>
  <inkml:trace contextRef="#ctx0" brushRef="#br0" timeOffset="23833.45">17987 3390 13823 0,'0'0'1216'0,"-5"0"-960"0,-5-1-256 0,1 0 0 16,0 0 1984-16,0 0 368 0,-3-1 64 0,2 1 16 16,1-1-624-16,2 1-112 0,0 0-32 0,2 1 0 0,5 0-576 15,-5-1-128-15,5 1-32 0,0 0 0 0,0 0-160 0,0 0-48 16,0 0 0-16,0 0 0 16,7 1-272-16,3-1-48 0,3 0-16 0,5-1 0 0,1 0-64 15,6 0-32-15,1-1 0 0,4 0 0 16,3-1 80-16,4 1 16 0,5 0 0 0,5 1 0 0,6 0-144 0,1 0-32 15,0-2 0-15,1 1 0 0,1 0-208 0,1 0 128 16,2 0-128-16,3-1 0 0,1 1 128 0,-3-1-128 16,-1 0 0-16,-4-1 0 0,-3 1 128 0,-1 1-128 0,-4 0 0 15,-1 1 0-15,0-1 128 0,-5 1-128 16,-4 0 0-16,-7 1 0 0,-1-1 128 0,-5 0-128 16,-3 0 0-16,-4 0 0 0,-4 0 192 0,-3 1-48 15,-3-1-16-15,0 1 0 0,-7 0 16 0,0 0 0 16,0 0 0-16,0 0 0 0,0 0-144 0,0 0 0 0,0 0 0 0,0 0 0 31,0 0-592-31,0 0-48 0,0 0-16 0,-2 6 0 0,-1 1-1792 16,-2 1-368-16,-1 0-64 0,-2 0-11200 0</inkml:trace>
  <inkml:trace contextRef="#ctx0" brushRef="#br0" timeOffset="24435.73">18521 3629 5519 0,'0'0'496'0,"0"0"-496"0,3-6 0 0,0 0 0 15,0-1 1600-15,1 1 240 0,0-2 32 0,-1 1 16 0,1-1 80 0,0-1 16 0,1-1 0 16,0 1 0-16,2 1-416 0,-2 1-80 0,1 0-16 0,-2-1 0 15,0 2-128-15,1-1-16 0,-1 2-16 16,1 1 0-16,1 0-448 0,-6 4-96 0,5-4 0 0,-5 4-16 16,0 0-112-16,5-4 0 15,-5 4-16-15,0 0 0 0,0 0-208 0,0 0-32 16,6 2-16-16,-6-2 0 0,3 6-368 0,-1 1 144 16,-1 1-144-16,0 3 0 0,-1 1 0 0,-1 3 0 15,-1 0 0-15,0 3 0 0,-1-1 0 0,-1 3 0 16,0 2 0-16,-1 1 0 0,1 0 128 0,0 2-128 15,-2-3 0-15,3 1 0 0,-2 0 0 0,1-1 0 16,0 1 0-16,1-2 0 0,-1-3 0 0,2 0 0 16,1 0 0-16,0-3 0 0,1-2 128 0,0-1-128 0,1-2 0 0,1-1 0 15,1 0 128-15,2 0-128 0,-1-2 192 0,2-1-192 16,-1-2 288-16,2 1-48 0,0-2-16 0,2-1 0 16,0-1 96-16,1 0 0 0,0-1 16 0,1 0 0 15,1-1-32-15,1-1-16 0,1 0 0 0,2 0 0 16,1-1-112-16,2 1-32 0,1 0 0 15,0-1 0-15,1-2-16 0,-1 2 0 0,2-2 0 0,0-1 0 16,-2-1-128-16,0 2 128 0,0-1-128 0,-1 2 128 0,-2 0-128 16,1-1 0-16,0 1 144 0,-1 1-144 15,-3 0 0-15,-1 1 0 0,0 0 0 0,-2 1 128 0,-3 0-128 16,0 0 0-16,-1 0 128 0,-1-1-128 0,-6 2 0 0,0 0 144 16,0 0-144-16,0 0 0 0,0 0 128 0,0 0-128 15,0 0 0-15,0 0 0 0,0 0 0 0,0 0 0 16,0 0 0-16,0 0-144 15,0 0-560-15,0 0-96 0,0 0-32 0,0 0-10848 16,0 0-2176-16</inkml:trace>
  <inkml:trace contextRef="#ctx0" brushRef="#br0" timeOffset="27116.86">3182 5102 4607 0,'0'0'400'0,"0"0"-400"15,0 0 0-15,0 0 0 0,0 0 1920 0,0 0 288 16,0 0 64-16,1-5 16 0,1 1-944 0,-2 4-192 16,0 0-48-16,0 0 0 0,1-4-160 0,-1 4-48 15,0 0 0-15,0 0 0 0,0 0-320 0,0 0-64 16,-3-4 0-16,3 4-16 0,-4-2-240 0,-1 2-32 0,0 0-16 0,-2 1 0 0,0 0-208 15,-2 2 144-15,1-1-144 0,-1 1 128 16,0-1-128-16,1 2 0 0,-2-2 0 0,1 1 128 16,0-1-128-16,0 0 0 0,2 2 0 0,-1-1 128 0,-1-1-128 15,1-1 128-15,2 0-128 16,0 1 128-16,-2-1 16 0,1-1 0 0,0 0 0 0,2 0 0 16,-2 0 240-16,3 0 64 0,4 0 0 0,0 0 0 15,-7 0-80-15,3 1-16 0,4-1 0 0,0 0 0 16,0 0-64-16,0 0-16 0,0 0 0 0,0 0 0 15,0 0 16-15,0 0 0 0,0 0 0 0,0 0 0 0,0 0-96 16,0 0-32-16,-6 3 0 0,6-3 0 0,0 0-160 16,0 0 128-16,-3 6-128 0,1-1 128 15,2-5-128-15,0 0 160 0,-2 7-160 0,1-1 160 0,1 1-160 0,0 1 160 0,0-1-160 0,0 2 160 32,0 0-160-32,0 1 160 0,0 1-160 0,0 1 160 0,0 1-32 15,1 1-128-15,-1 1 192 0,1 0-64 0,-1 2-128 0,0 0 160 16,-1 2-160-16,1 0 160 0,-1 1-160 0,1 4 128 0,1 0-128 0,0 1 128 15,0 0-128-15,0 2 0 0,1-1 0 16,1 2 0-16,0-1 0 0,-1 2 0 16,-1-2 0-16,1 3 0 0,0-1 0 0,1-1 128 0,-2 0-128 0,1 0 0 0,0 2 128 15,0 1-128-15,0 1 0 16,1 0 128-16,0-2-128 0,-1 1 0 0,0 0 0 0,2 1 128 16,-1-1-128-16,-1-1 0 0,0 0 0 0,2 14 0 15,0-5 0-15,0-3 0 0,1-2 0 16,-2-1 0-16,0-1 128 0,2 0-128 15,-1-1 0-15,1 1 128 0,0-2-128 0,-2 2 0 16,2-2 0-16,-1 1 0 0,1 0 0 0,-2-1 0 16,0 2 0-16,-1-1 0 0,1-1 0 0,-2 1 0 15,1 0 128-15,-2 0-128 0,0 0 0 0,1 1 0 16,0-2 0-16,2 0 128 0,-3 1-128 0,3-1 0 0,-1-3 0 0,-1-7 128 16,1 3-128-16,0 2 0 15,-1-2 0-15,3 13 128 0,-1-2-128 0,0-3 0 0,0-4 0 16,0 0 0-16,1-2 0 0,-3-1 0 0,0-1 0 0,1 0 128 15,-2 1-128-15,1-1 0 0,0 0 0 0,0-1 0 16,-1 0 0-16,0-1 0 0,0 0 128 0,0 1-128 16,0-2 0-16,0 1 128 0,-1 0-128 0,2-1 128 15,0-2-128-15,0 0 0 0,0 2 0 16,0-1 0-16,-1 0 0 0,1-2 0 0,0 1 0 0,1-1 0 0,-1 0 0 16,0-1 128-16,-1 1-128 0,1-1 128 0,-1 0-128 0,0 0 0 15,0 1 0-15,1-2 0 0,0-2 0 0,0 1 0 16,0-1 0-16,0 0 0 0,0 2 0 0,1 2 0 15,-1-3 0-15,0-1 0 0,0-1 0 0,1 1 0 16,-2-1 0-16,0 1 128 0,0 0-128 0,1-1 0 16,-1-2 0-16,1 2 128 0,-1 1-128 0,1-1 128 15,0-2-128-15,1 0 128 0,-1 0-128 0,0 0 0 16,-1-1 0-16,1 1 0 0,0 0 0 0,0 0 0 16,0-2 0-16,0 2 0 0,-1-10 0 0,1 11 0 0,0-1 0 15,1 1 0-15,-1 0 0 0,0 0 0 16,-1 1 0-16,1-1 0 0,0 0 0 0,-1 0 0 15,0 0 0-15,1 0 0 0,0 1 0 0,0 0 0 16,0 1 0-16,0-2 0 0,1-2 0 0,-1 2 0 0,-1 0 0 0,1 2 0 16,0-2 0-16,0-2 0 0,-1 1 0 0,1 0 128 15,0 1-128-15,1-1 0 0,-1-1 144 0,2 2-144 16,-1-1 0-16,-1 0 144 0,0 1-144 0,0 1 0 16,-1 0 0-16,1 0 0 0,0-1 0 0,2 1 0 15,-1 0 128-15,-1 0-128 0,-1 0 0 0,1 1 0 0,0-4 128 16,0 1-128-16,0 0 0 0,0 1 0 15,0 0 0-15,2 0 0 0,-3-1 0 0,2 0 0 0,1 0 128 16,-2 1-128-16,0-1 0 0,2 1 0 16,-1 1 0-16,0-1 0 0,0 0 128 0,0-1-128 15,1 0 0-15,-2 0 0 0,0 0 0 0,1 1 0 0,1 0 0 16,-1 0 0-16,0 0 0 0,-1-2 0 0,0 1 128 0,0 0-128 16,-1-1 0-16,1 1 0 0,0 1 0 0,3-1 0 15,-4 0 0-15,3 0 0 0,-2 1 128 0,0 0-128 16,0 0 0-16,1 0 0 0,-1-1 128 0,-1-1-128 15,0 2 0-15,2-1 0 0,0 0 0 0,0 0 128 16,-1-1-128-16,-1-9 0 0,1 10 0 0,1 0 0 16,0 0 0-16,1-2 0 0,-3-8 128 0,2 10-128 15,-1-1 0-15,0 0 0 0,0 0 128 0,-1-9-128 16,2 10 0-16,0 0 0 0,1-2 0 0,-2 1 0 0,0 0 0 0,0 1 0 16,0 0 0-16,0-1 0 0,-1-9 128 15,1 8-128-15,-1 1 0 0,1 0 0 0,0 0 0 16,1 0 0-16,-2-9 128 0,0 8-128 15,0-8 0-15,1 10 0 0,2 0 128 0,-1-1-128 0,-2-9 0 16,0 9 0-16,0-2 0 0,0 2 0 0,0-9 0 16,1 9 0-16,0-1 128 0,-1-8-128 0,1 7 0 0,1 1 0 15,-2-8 0-15,1 10 0 16,0-1 0-16,0-1 0 0,-1-8 0 0,2 8 0 0,-1 0 128 0,-1-8-128 16,1 9 0-16,0 0 0 0,-1 0 0 15,0-9 0-15,3 8 128 0,-3-8-128 0,2 9 0 0,-2-9 0 0,2 9 144 0,-2-9-144 16,2 10 0-1,-2-10 144-15,5 9-144 0,-5-9 0 0,5 8 144 16,-5-8-144-16,7 7 144 0,-7-7-144 0,7 7 192 0,0-1-192 16,1-3 160-16,-1 2-160 0,-7-5 128 15,11 4-128-15,-1 1 128 0,0-2-128 0,-10-3 0 0,12 3 128 0,-1 0-128 0,0-1 0 16,0 0 0-16,1 0 128 0,0-1-128 16,3 0 128-16,1-1-128 0,0 0 128 0,-1-1-128 15,3 1 192-15,0 0-192 0,3-1 192 0,1 0-192 0,-1 0 0 16,1 0 144-16,-1-1-144 0,1-2 0 0,0 2 128 0,0 1-128 15,-1 0 0-15,-2-1 0 0,-2 1 0 16,0 0 0-16,-1-1 128 0,-3 0-128 0,0 1 0 0,-4 0 0 0,0 0 128 16,-9 1-128-16,9-1 0 15,-9 1 0-15,9-2-128 16,-9 2-352-16,0 0-64 0,0 0-16 0,0 0 0 16,0 0-1456-16,5-5-288 0,-5 5-64 0</inkml:trace>
  <inkml:trace contextRef="#ctx0" brushRef="#br0" timeOffset="29206.76">3678 5353 8287 0,'0'0'368'0,"-1"-5"80"0,-1 0-448 15,1-1 0-15,0 1 0 0,1 5 0 0,0 0 2368 0,0-5 384 16,0 0 64-16,0 5 32 0,0-6-1168 0,0 6-224 16,0 0-48-16,0 0-16 0,0 0-416 0,0 0-80 15,0 0 0-15,0 0-16 0,0 0-304 0,0 0-64 16,0 0-16-16,2 7 0 0,-1 1-144 0,-1 2-32 15,-1 2 0-15,0 3 0 0,0 2-32 0,0 2-16 16,-1 3 0-16,1 1 0 0,0 3-144 0,0-1-128 0,0-1 144 0,0 2-144 16,0-2 128-16,0 0-128 0,0-2 0 15,0-2 0-15,1-2 128 0,0 0-128 0,0-3 0 0,0-1 0 16,0-3 160-16,0 0-160 0,0-4 160 0,0 0-160 16,0-7 240-16,0 0-48 0,0 0-16 0,0 0 0 15,0 0 144-15,0 0 48 0,0 0 0 0,0 0 0 16,0 0 128-16,4-6 16 0,0-1 16 0,2-3 0 15,0-1-160-15,2-2-48 0,1-3 0 0,1-1 0 16,2-2-176-16,0 0-144 0,1-1 192 0,0 2-192 16,1 0 0-16,0 2 0 0,0 0 0 0,1 2 0 0,-2 1 0 0,-1 2 0 15,-2 2 0-15,-1 1 0 0,-2 3 0 0,0 0 0 16,-7 5 0-16,0 0 0 0,0 0 0 0,0 0-144 16,0 0 144-16,0 0 0 0,0 0 0 0,0 0 0 15,-3 7 0-15,-2 1-128 0,-1 0 128 0,-2 1 0 16,-1 0-144-16,-1 1 144 0,-1 0 0 0,0 0-144 15,0 1 144-15,1-1 0 16,-1 0 0-16,1-1 0 0,0 0 0 0,3-1 0 0,0 0-128 0,2-2 128 16,-1 0 0-16,3-1 0 0,1 1 0 0,2-6-128 15,-1 6 128-15,1 0 0 0,0-6 0 0,3 6 0 0,1 1 0 16,2 1 0-16,0-1 0 0,2 1 192 0,1-1-48 0,0-1-16 16,-1 1-128-16,3 0 192 0,-1-1-192 15,0 3 192-15,0-1-192 0,1-1 0 0,1 1 144 0,0-1-144 16,-4-2 0-16,1 0 0 0,0-1 0 0,-2 0 128 15,1 1-128-15,0-2 0 0,-2-1 0 0,3 0 0 32,-1 1-1648-32,0-2-288 0,-2 0-64 0,1 0-7728 0,0-3-1552 15</inkml:trace>
  <inkml:trace contextRef="#ctx0" brushRef="#br0" timeOffset="29383.89">4090 5686 14735 0,'0'0'1312'0,"0"0"-1056"16,0 0-256-16,0 0 0 15,0 0 2864-15,0 0 512 0,0 0 96 0,0 0 32 0,0 0-1728 0,-4 5-352 16,1 1-64-16,2 1-16 16,0 1-688-16,1 1-144 0,0 1-16 0,1 1-16 0,0 0-288 0,0 0-48 15,-1 1-16-15,1 0 0 0,0-1-128 0,1 1 0 16,-2-1 0-16,2 0 128 16,-1-1-128-16,0 0 192 0,1 0-192 0,0-1 192 15,1-1-2176-15,1-2-448 0</inkml:trace>
  <inkml:trace contextRef="#ctx0" brushRef="#br0" timeOffset="30023.34">6061 5533 12895 0,'0'0'1152'0,"0"0"-928"16,-6 1-224-16,1 0 0 0,5-1 2144 0,0 0 384 0,0 0 80 0,0 0 16 15,0 0-768-15,0 0-128 16,0 0-48-16,0 0 0 0,0 0-944 0,0 0-192 0,5 1-32 0,3 0-16 16,1-1-176-16,2 0-48 0,1 0 0 0,2 0 0 15,2-1-128-15,0 0-16 16,2 0-128-16,-1-1 192 0,1 0-192 0,1 0 0 16,1-2 0-16,0 1 0 15,-1 0-384-15,-1 0-160 0,1 1-32 0,1-2-8448 16,-1 1-1664-16</inkml:trace>
  <inkml:trace contextRef="#ctx0" brushRef="#br0" timeOffset="30539.48">6637 5227 5519 0,'-5'-11'496'0,"2"6"-496"0,1-2 0 0,0 2 0 0,0 0 4432 0,-1 1 800 15,3 4 144-15,-4-3 48 0,1-1-3136 0,3 4-624 16,0 0-128-16,0 0-32 0,0 0-816 0,0 0-176 15,-1 8-16-15,1 2-16 0,2 1-288 0,0 1-64 16,0 0-128-16,1 2 192 0,0 3-192 0,0-1 176 16,-1 3-176-16,1 1 160 0,-1 0-160 0,0 2 0 15,0 1 0-15,-1 0 0 0,0 0 128 0,1-1-128 16,-1 0 0-16,1-3 128 0,-1-2-128 0,0-2 128 16,0-3-128-16,0-1 128 0,0-3-128 0,0-1 192 0,-1-7-192 15,0 0 192-15,0 0-32 0,0 0 0 0,0 0 0 0,0 0 0 16,0 0 96-16,7-3 0 0,0-3 16 15,-1-3 0-15,1-2 16 0,1-2 0 0,-1-2 0 0,3-2 0 16,-2-1-160-16,2 0-128 0,0 2 144 0,-2 0-144 16,0 2 0-16,-1 1 0 15,-1 1 0-15,0 2 0 0,-2 1 0 0,0 2 0 0,-2 1 0 0,-2 6 0 16,0 0 0-16,0 0 0 0,0 0 0 0,0 0 0 16,0 0 0-16,0 0-160 0,-5 1 160 0,0 2-192 0,-2 0 192 0,1 1-128 15,-2 0 128-15,0 2-128 16,1-1 128-16,0 2 0 0,0 0 0 0,2 1-128 0,-2 0 128 0,2 1 0 15,0-1-144-15,1 1 144 16,-2 0 0-16,3 0-144 0,0 1 144 0,1 0 0 0,1-1 0 16,1 1 0-16,1 0 0 0,1 0 144 0,0-1-144 0,1 0 192 15,2 1-192-15,-1-2 192 0,2 1-64 0,-1 0-128 16,2 1 192-16,2-1-64 0,-1-3-128 0,1 1 0 16,0 0 144-16,1-1-144 0,0 0 0 0,1-1 144 15,0 0-144-15,0-1 0 16,0-1-320-16,1 1-192 0,0-1-16 0,0-1-10048 15,1-1-2016-15</inkml:trace>
  <inkml:trace contextRef="#ctx0" brushRef="#br0" timeOffset="30756.34">7127 5540 20271 0,'0'0'896'0,"0"0"192"0,0 0-880 0,0 0-208 0,0 0 0 16,0 0 0-16,-7 0 2208 0,2 1 400 0,5-1 80 0,-5 4 0 15,3 3-1456-15,0 0-288 16,2 2-64-16,-1 0-16 0,0 1-496 0,1 2-112 0,0 0 0 0,0 1-16 16,0 1-112-16,0 0-128 0,1 0 176 0,0-1-176 0,-1-1 176 15,1 1-176-15,-1-2 160 16,1 0-160-16,0-2 0 0,0 1 0 0,1 0 0 0,1 0-160 16,0-2-2384-16,1-2-464 15</inkml:trace>
  <inkml:trace contextRef="#ctx0" brushRef="#br0" timeOffset="31619.98">9642 5266 5519 0,'0'0'496'0,"0"0"-496"15,0 0 0-15,0 0 0 0,0 0 2256 0,0 0 368 16,0 0 64-16,0 0 0 0,11-1-496 0,-5 3-96 16,-6-2-32-16,-7 1 0 0,1 2-752 0,-2 2-160 15,0 0-16-15,-1 3-16 0,0 1-256 0,-1 1-48 16,1-1-16-16,0 2 0 0,0 4-288 0,0-1-64 15,4 0-16-15,2 2 0 0,0-1-208 0,2-1-32 0,1 1-16 0,3-2 0 16,-1-1 16-16,3-2 0 0,2 1 0 0,1-1 0 16,0-2 64-16,3-1 32 0,4 1 0 0,-1-3 0 15,1-1 96-15,2-2 0 16,0-1 16-16,2-1 0 0,0-2-80 0,1-3 0 0,-2 0-16 0,1-3 0 16,0-1 64-16,-2-2 16 0,0-3 0 0,-2-2 0 15,-2-2-16-15,-2-1 0 0,0 0 0 0,-3-3 0 16,-3-3-16-16,-3 0 0 0,-1 0 0 15,-3 1 0-15,-3-1-96 0,0 2 0 0,-4 2-16 0,-1 4 0 0,-2 1-48 16,-1 3-16-16,-3 1 0 0,0 3 0 0,-3 4-176 16,0 1 0-16,1 3 0 0,-1 2 0 0,-1 2-272 0,2 2 64 15,-1 2 16-15,2 2 0 16,2 2-1296-16,2 1-256 0,2 1-48 0,2 1-9168 16,3 0-1840-16</inkml:trace>
  <inkml:trace contextRef="#ctx0" brushRef="#br0" timeOffset="32417.62">12649 5116 7359 0,'0'0'656'0,"0"0"-528"15,0 0-128-15,0 0 0 0,0 0 1424 0,0 0 256 16,-6 1 48-16,1 1 16 0,-1 1-336 0,1 0-64 15,-2 1 0-15,-1 3-16 0,2 2-416 0,-2 2-80 16,0 1 0-16,2 1-16 0,-2 1-304 0,2 2-64 16,0-1-16-16,2 3 0 0,0 0-128 0,2 1-32 0,0 0 0 0,1 0 0 15,0-3-96-15,2 2-32 16,2-3 0-16,2 2 0 0,-1-2 192 0,3 0 48 0,0 0 0 0,3-2 0 16,-1-2 176-16,2-1 32 15,1-3 16-15,1 0 0 0,2-1 32 0,0-2 0 0,1-2 0 0,2-1 0 16,-1-2 32-16,0-1 16 15,2-2 0-15,0-2 0 0,1-2-32 0,-1-2 0 16,1-3 0-16,0 1 0 0,-2-1-48 0,-1-1-16 16,-1-3 0-16,-1 0 0 0,-3-2-112 0,-2 0-32 0,-3-2 0 0,-1-1 0 15,-3-1-80-15,-1 0-32 0,-4 0 0 0,-1 1 0 16,-3 1-48-16,0 2-16 0,-3 3 0 0,-1 2 0 16,-3 0-144-16,0 3-128 0,-3 1 144 0,1 3-144 0,-2 0 0 0,0 4-208 15,-1 1 16-15,0 2 0 16,-1 1-576-16,1 2-96 0,0 3-32 0,0 0 0 15,1 2-2144-15,2 2-432 0</inkml:trace>
  <inkml:trace contextRef="#ctx0" brushRef="#br0" timeOffset="33855.03">3442 7033 14159 0,'0'0'624'0,"0"0"144"0,0 0-624 0,0 0-144 15,-5-1 0-15,5 1 0 0,-5 0 1504 0,-1 0 272 16,1 0 48-16,5 0 16 0,-6 0-528 0,6 0-96 16,0 0-32-16,0 0 0 0,0 0-432 0,0 0-96 15,0 0-16-15,0 0 0 0,0 0 0 0,8 1-16 0,0 2 0 0,2-2 0 16,1-1 112-16,1 0 32 0,1-1 0 0,3 0 0 16,3-2-96-16,-1 2-16 0,-2 0 0 15,2 0 0-15,-1-2-208 0,0 1-32 16,0-1-16-16,0 2 0 0,-2 0-272 0,1 1-128 0,-2 0 128 0,0 0-128 0,-4-2 128 15,0 2-128-15,-1 0 0 0,-1 1 128 16,-8-1-128-16,7 2 0 0,0 0 0 16,-7-2 0-1,0 0-304-15,0 0-80 0,0 0-32 0,4 6 0 16,-4-6-560-16,0 0-112 0,0 0-32 0,0 0-8608 0,-1 7-1712 0</inkml:trace>
  <inkml:trace contextRef="#ctx0" brushRef="#br0" timeOffset="34486.39">3926 6771 15663 0,'-3'-13'1392'0,"3"9"-1120"16,0 0-272-16,0-2 0 0,-2 1 1536 0,2 5 256 16,0 0 64-16,0-6 0 0,-1 1-144 0,1 5-32 15,0 0 0-15,0 0 0 0,0 0-656 0,0 0-144 16,0 0-32-16,0 0 0 0,0 0-464 0,0 0-80 15,1 7-32-15,-1 4 0 0,0 3-272 0,0 1 0 0,0 1 0 16,0 3 0-16,2 1 0 0,-2 1 0 16,0 0 160-16,0 2-160 0,0 2 128 0,0-1-128 0,0-2 0 15,0 0 128-15,0-2-128 0,0-1 0 0,0-2 0 0,2 1 128 16,-2-3-128-16,1-1 0 0,0-4 0 0,0-2 0 16,-1-1 208-16,0-7-32 0,0 0-16 0,0 0 0 15,0 0 96-15,0 0 0 0,0 0 16 0,0 0 0 16,0 0 256-16,5-1 48 0,1-1 16 0,-1-4 0 0,2 0-128 15,0-4-16-15,0-2-16 0,3-2 0 16,2 0-112-16,-1-2-32 0,-1-2 0 16,1-1 0-16,0 1-288 0,1 0 160 0,-1 0-160 0,0 3 128 0,0 1-128 15,0-1 0-15,-1 2 0 0,-1 2 0 16,0 1 0-16,-2 1 0 0,1 2 0 16,-1 1 0-16,-2 2 0 0,-5 4 0 15,0 0 0-15,0 0 0 0,0 0 0 0,0 0 0 0,0 0 0 0,0 0 0 16,-3 5 0-16,-1 2 0 0,-2 0 0 0,-2 0 0 15,-2 2 0-15,1 1 0 0,-2 1-144 0,0 1 144 16,0 0-160-16,1 0 32 0,0-1 0 0,1-1 0 16,0-1 128-16,1 0 128 0,2-2-128 0,0 0 176 15,2 1-176-15,2-2-144 0,-2 0 144 0,4-6-208 16,0 0 208-16,0 0 0 0,0 0 0 0,0 0-144 0,4 6 144 0,-1 0 0 16,-3-6 0-16,4 5 0 0,-4-5 0 0,7 5 0 15,0-1 160-15,-1 1-160 0,1-1 144 0,1 0-144 16,-2 1 128-16,3-2-128 0,1 0 128 0,0 1-128 15,0-1 0-15,0 1 128 0,-1 1-128 0,1-1 0 16,-1 1 0-16,0-1 0 0,0-1 0 0,0 1 0 16,-2-1 0-16,1 1 0 15,0 1-480-15,-1 0-176 0,-1 0-48 0,0-1 0 16,1 0-1808-16,1 0-368 0,-1-1-80 0,1-1-10416 0</inkml:trace>
  <inkml:trace contextRef="#ctx0" brushRef="#br0" timeOffset="34709.75">4416 7039 5519 0,'0'0'496'0,"0"0"-496"0,0 0 0 0,2-6 0 16,0 1 3616-16,-1-1 624 0,-1 6 128 0,0 0 32 16,0 0-1568-16,0 0-304 0,0 0-64 15,0 0-16-15,0 0-992 0,0 0-208 0,0 0-32 0,0 0-16 16,0 0-688-16,0 0-128 0,1 8-16 0,0 1-16 0,-1 1-160 16,0 2-48-16,0 1 0 0,0 1 0 15,0 0-16-15,0 0 0 0,1 1 0 0,0 2 0 16,-1-3-128-16,0 0 128 0,0 2-128 0,0-1 128 0,1-2-128 15,0 0 0-15,0-2 144 0,0-2-144 0,2 1 0 16,0-1 0-16,0-1 0 0,1 0 0 31,-1-3-1856-31,1 1-304 0,-4-6-48 0</inkml:trace>
  <inkml:trace contextRef="#ctx0" brushRef="#br0" timeOffset="35670.6">6240 6593 21359 0,'0'0'944'0,"0"0"208"0,-4-4-928 0,0 1-224 0,4 3 0 0,0 0 0 16,-5-2 1312-16,-1 0 224 0,1 2 32 0,0 4 16 15,1 0-672-15,0 3-128 0,0 2-16 0,1 2-16 16,-1 2-512-16,-1 0-112 0,2 2 0 0,0 3-128 0,-1 1 128 15,1 2-128-15,1 1 0 0,0 1 0 0,-2 1 144 0,2 0-144 16,1 0 0-16,0 0 144 16,1 0-144-16,0-1 0 0,0 0 0 0,1-1 0 0,0-4 0 15,0-1 0-15,1-3 0 0,1-2 128 0,-1-3 64 0,0-1 16 0,-2-8 0 16,2 5 0 0,-2-5 304-16,0 0 48 0,0 0 16 0,7 0 0 0,-2-1 48 0,1-2 16 15,-1-3 0-15,2-2 0 16,1-3-176-16,-1-4-16 0,0-1-16 0,1-2 0 0,-1 1-240 15,3-1-32-15,-1-1-16 0,1 1 0 0,-1-2-144 16,-2 3 0-16,0 2 144 0,-1 1-144 0,-1 0 0 16,-3 3 0-16,0 0 0 0,0 4 0 0,-2 0-224 0,0 7-16 0,0 0 0 15,0 0 0-15,-5-1-128 0,-3 1-16 0,0 2-16 16,-1 3 0 0,0 0 112-16,-1 1 32 0,0-1 0 0,0 1 0 15,0 0 256-15,2 1 0 0,0 1-128 0,1-1 128 16,2 2 0-16,0 0-128 0,1-1 128 0,2-1 0 0,1 1-176 0,1 0 176 15,0-2-160-15,1 2 160 0,1 0 0 0,1 0 288 16,2 2-32-16,1-1-16 0,2 0 96 0,1 0 32 16,1 0 0-16,1 0 0 0,0 1-112 0,0 0 0 15,-1-1-16-15,1-1 0 0,0-2-80 0,0 1-16 16,0 0 0-16,0-1 0 0,-1 0-16 0,-1-1 0 0,1 1 0 16,0-2 0-16,-1 0-128 0,0 1 0 15,-1-1 0-15,-1 1 0 0,1-2-384 0,0-1 0 0,-2 0 0 16,-6-2 0-1,0 0-1552-15,7 1-320 0,-1-1-64 0,-6 0-7120 0,7 0-1424 0</inkml:trace>
  <inkml:trace contextRef="#ctx0" brushRef="#br0" timeOffset="35881.36">6560 6917 15663 0,'0'0'688'0,"0"0"144"0,0-7-656 0,0 1-176 0,1 0 0 0,-1 6 0 15,-1-4 2512-15,1 4 480 16,0 0 80-16,0 0 32 0,0 0-1088 0,0 0-224 0,0 0-32 0,0 0-16 0,0 0-960 0,0 0-192 15,0 0-32-15,0 0-16 16,0 7-240-16,0 2-48 0,0 0-16 0,0 1 0 0,-1 2-240 0,0 0 128 16,1 0-128-16,-1 1 0 0,1 2 128 0,0-2-128 15,0 0 0-15,0 0 0 0,0 1 0 16,0-1 0-16,-1-1 0 0,2-1-160 16,0-2-496-16,1-1-112 0,0 0 0 0,2-2-16 15,-4-6-1808-15,5 4-352 0,3-1-80 0</inkml:trace>
  <inkml:trace contextRef="#ctx0" brushRef="#br0" timeOffset="36154.44">6812 6713 28559 0,'0'0'2544'0,"-1"-4"-2032"0,-1-2-512 0,1 1 0 0,-2-1 384 0,3 6 0 31,-2-5-16-31,2 5 0 0,-2-6 816 0,2 6 160 15,0 0 48-15,0 0 0 0,0 0-496 0,0 0-80 0,0 0-32 0,0 0 0 16,0 0-592-16,0 7-192 0,-2 2 0 0,1 2 0 16,0 2 0-16,0 1 0 0,-1 2 0 0,1 0 0 15,0 1 144-15,0 0-144 16,0 2 0-16,0 1 144 0,0 0-144 0,0-1 0 16,0 3 0-16,1-2 128 0,0-1-128 0,0-3 0 0,2 0 0 0,-1-2 0 31,0-1-464-31,1-1-176 0,0-2-48 0,1 0 0 15,-1-3-2144-15,-2-7-432 0</inkml:trace>
  <inkml:trace contextRef="#ctx0" brushRef="#br0" timeOffset="36375.11">6749 6925 26719 0,'0'0'2368'0,"0"0"-1888"16,0 0-480-16,0 0 0 0,-3-4 560 0,3 4 16 15,0 0 0-15,0 0 0 0,0 0 64 0,0 0 0 16,4-4 16-16,3 1 0 0,1 0-272 0,3 1-48 16,2 0-16-16,2 1 0 0,2 0-80 0,2 0-32 0,1 0 0 15,1-1 0-15,1 0-208 0,1 0 0 0,2 0 0 0,0 0 0 32,0-1-1456-32,-2 0-336 0,-1-1-64 0,-1-1-10960 0</inkml:trace>
  <inkml:trace contextRef="#ctx0" brushRef="#br0" timeOffset="36875.28">7258 6694 10127 0,'0'0'896'0,"-2"-6"-704"16,-1-1-192-16,0 0 0 0,0-2 2976 0,-2 1 560 15,1 1 112-15,-1 0 32 0,1 1-1152 0,0 2-224 16,4 4-64-16,0 0 0 0,-5-3-960 0,5 3-208 16,0 0-48-16,0 0 0 0,0 0-672 0,-3 6-144 0,0 2-16 0,0 3-16 15,2 0-176-15,1 2 0 0,0 3 0 0,0 1 0 16,0 3 0-16,0 1 160 0,0-1-160 0,0 1 160 15,0 1-160-15,1 0 0 0,-1-1 144 0,0-1-144 16,0 1 144-16,0-2-144 0,0-1 192 0,1-2-192 16,1 1 0-16,-1-4 0 0,0-2 0 0,0-2 0 15,0-3 192-15,-1-6-64 0,2 6 0 0,-2-6-128 0,0 0 272 16,0 0-48-16,0 0-16 0,9 1 0 16,-4-2-16-16,2-1-16 0,0-3 0 0,0-1 0 15,3-4 96-15,-1-1 32 0,2-3 0 0,1 0 0 0,0-1-176 16,-1-1-128-16,1 1 144 0,2 0-144 0,0-2 128 15,0 2-128-15,-1-1 0 0,-1 2 0 0,-1 1 0 0,-1 2 0 16,-2 1 0-16,-1 1 0 0,-2 1 128 0,0 3-128 16,-3 0 0-16,-2 5 144 0,0 0-144 0,0 0 0 15,0 0-160-15,0 0 160 0,0 0 0 0,-6 3 0 16,0 0-128-16,-1 1 128 0,-1 2-128 0,0 2 128 16,-2 0-208-16,0 2 80 0,0 1 128 0,0 0 0 15,1 1 0-15,1 0 0 0,1-1 0 0,0 0 0 16,2-1 144-16,0 1-144 0,3 0 0 0,1 0 0 15,1 0 0-15,1 0 0 0,1-1 0 0,0 0 128 0,2 0-128 0,0 0 0 16,3 0 160-16,0 0-160 0,2 0 128 16,1-2-128-16,0-1 0 0,1 0 128 0,0-2-128 0,1 1 0 15,2-1 0-15,1 1 0 0,-1-1 0 0,1-2 0 32,1 1-1648-32,0-1-304 0,0 0-64 0,-1 0-8592 0,-1-2-1712 0</inkml:trace>
  <inkml:trace contextRef="#ctx0" brushRef="#br0" timeOffset="37325.58">7659 7064 27647 0,'0'0'2448'0,"0"-5"-1952"0,0-1-496 0,1 0 0 0,-1-1 832 0,2 2 64 16,-2 5 0-16,0-6 16 15,1 1 352-15,3 0 64 0,-4 5 16 0,4-4 0 0,2 0-752 0,-1 2-144 16,2 1-16-16,-1 1-16 0,2 1-256 0,0 0-160 15,-2 2 192-15,1-1-192 0,0 1 160 0,-1 1-160 0,0 2 128 0,-2 1-128 16,-1 0 160-16,1 2-160 0,-3 0 192 0,-2 2-192 16,-3-1 192-16,1 2-64 15,-1 0 0-15,-2 2-128 0,0 1 176 0,-1 1-176 16,0-1 160-16,1 0-160 0,-1-3 0 0,2 0 128 0,0-1-128 16,1-1 0-16,-1-2 0 0,2-2 0 0,0 0 128 15,3-6-128-15,0 0 0 0,0 0 176 0,0 0-176 16,0 0 160-16,0 0 96 0,3 5 0 0,-3-5 16 15,7 5 0-15,2-3-48 0,-1-1-16 0,1-1 0 0,1 0 0 16,2 0-208-16,1-2 0 0,2 1 128 0,1-2-128 0,3 1 0 16,0 0 0-16,-2 2 128 0,2-2-128 0,1-2 0 15,-1 1 0-15,1 0 0 0,-1 1 0 0,-3 1 0 16,1-1 0-16,-4 2 0 0,0-1 0 0,-4 0 0 16,1 1 0-1,-2 0 0-15,-2 1 0 0,0 0 0 0,-6-1-320 0,0 0 64 0,0 0 0 16,6 3-576-16,-6-3-96 0,0 0-32 0,0 0 0 15,0 0-1920 1,0 0-384-16,0 0-64 0,0 0-32 0</inkml:trace>
  <inkml:trace contextRef="#ctx0" brushRef="#br0" timeOffset="38046.08">9110 6655 19343 0,'0'0'1728'0,"0"0"-1392"16,0 0-336-16,-6 0 0 0,6 0 1712 0,0 0 272 16,-5-1 48-16,1 1 16 0,1-1-336 0,3 1-64 15,0 0-16-15,0 0 0 0,0 0-864 0,0 0-160 16,7-1-32-16,2 0-16 0,2-2-128 0,4 1-32 0,3 0 0 0,2 2 0 16,2-1-160-16,0 0-48 0,1 0 0 0,0 0 0 0,0 0-192 15,-1 1 0-15,-2-3 0 0,-1 2 0 31,-1 0-1280-31,0 0-336 0,-1 0-80 0,1 0-12960 0</inkml:trace>
  <inkml:trace contextRef="#ctx0" brushRef="#br0" timeOffset="38556.83">9769 6386 27119 0,'0'0'1200'0,"-1"-6"256"0,-1 1-1168 0,-1 0-288 0,1 1 0 0,2 4 0 0,-3-4 1216 0,3 4 176 15,0 0 32-15,0 0 16 0,0 0-544 16,0 0-96-16,0 0-32 0,-2 7 0 16,-1 2-560-16,2 2-208 0,1 1 144 0,0 2-144 0,1 2 128 0,1 1-128 0,-2 3 128 0,0 2-128 15,0 1 128-15,0 0-128 0,-2 0 128 16,1 2-128-16,-1 0 144 0,0-1-144 16,1-2 160-16,0-2-160 0,1-3 128 0,0-1-128 0,0-1 0 15,0-2 144-15,1-3-144 0,1-1 128 0,1-1-128 16,2-2 128-16,-1 0 64 0,-4-6 0 0,7 0 0 0,2-1 0 15,-3-1 240-15,3-2 48 16,0 0 16-16,0-2 0 0,0-1-112 0,2-2 0 0,3-2-16 0,-3-1 0 16,0-1-240-16,1-2-128 0,1 1 160 0,-1-1-160 15,-1-1 128-15,0 2-128 0,0 0 0 0,-1 2 144 16,0-2-144-16,-1 3 0 0,-2 1 0 0,0 3 0 16,0-1 0-16,-3 3 0 0,-4 5 0 0,0 0 0 15,0 0 0-15,0 0 0 0,0 0-128 0,0 0 128 16,0 0-208-16,0 0 16 0,-4 4 16 0,-1 0 0 15,0 2 176-15,-1 0-128 0,1 1 128 0,-1 2-128 0,1 0 128 16,0 1 0-16,0 1 0 16,0 0-128-16,1 0 128 0,1 0 0 0,-1 0 0 0,1 1 0 0,1 0 0 0,1 0-128 15,1 0 128-15,0 0 0 0,-1-1 0 0,2 1 0 16,1 0 0-16,2 0 0 16,1-1 0-16,-1-1 0 0,1-2 128 0,0 0-128 0,1-2 128 15,0 2-128-15,2 0 128 0,1-1-128 0,1 0 0 16,1 0 0-16,1-2 0 0,-1 1 0 15,2-2-720 1,0 0-64-16,1 0-16 0,2-2-10480 0,1 0-2096 0</inkml:trace>
  <inkml:trace contextRef="#ctx0" brushRef="#br0" timeOffset="38944.39">10301 6807 25791 0,'0'0'1152'0,"0"0"224"0,-1-7-1104 0,0 1-272 0,2 0 0 15,-1 1 0-15,-1-1 1312 0,1 6 208 0,1-5 32 0,-1 5 16 0,3-5-608 0,-3 5-112 32,0 0-16-32,7-2-16 0,-1 0-448 0,-6 2-96 15,6 0-16-15,-6 0 0 0,7 3-256 0,-2 2 160 16,0 0-160-16,-1 2 128 0,-1 0-128 0,0 1 128 16,-3 0-128-16,0 1 128 0,-2 2-128 0,0 1 0 15,-1 0 0-15,0 0 0 0,-4 2 0 0,2-1 0 16,-2 1 0-16,0-1 128 0,2 0-128 0,-2 0 0 0,2 0 0 0,0-2 0 15,1-2 0-15,1-1 128 16,0-3-128-16,2 1 0 0,1 0 208 0,0-6-32 16,0 0-16-16,0 0 0 0,3 5 208 0,-3-5 32 0,4 3 16 15,1-1 0-15,1 1-96 0,1-2 0 0,0-1-16 0,2 0 0 16,0-1-128-16,2-1-32 0,1 0 0 0,0 0 0 16,1 0-144-16,0 1 0 0,2 0 144 0,-2 0-144 15,1-1 0-15,1 1 0 0,-1 0 0 0,0 0 0 0,-1 0 0 16,-1 0-240-16,-1 0 48 0,0 1 0 15,-2 0-656 1,1 0-128-16,0 0-32 0,-1 1 0 0,1 0-2032 16,-4 0-416-16</inkml:trace>
  <inkml:trace contextRef="#ctx0" brushRef="#br0" timeOffset="39619.99">12817 6559 18431 0,'0'0'816'0,"0"0"160"0,0 0-784 0,0 0-192 0,0 0 0 0,0 0 0 0,0 0 768 0,0 0 128 0,0 0 0 15,0 0 16-15,0 0-16 0,-4 3 0 16,-3 1 0-16,0 1 0 0,1 1-208 0,-2 3-48 16,0 2-16-16,1 1 0 0,-1 1-144 0,-1 2-32 15,-1 2 0-15,3 2 0 0,-1 0-176 0,1 3-32 16,0 0-16-16,1 2 0 0,2-2-224 0,2 0 128 0,-1-3-128 15,3 0 0-15,1-1 192 0,2-2-64 16,-1 0-128-16,3-2 192 0,2-1 192 0,1-1 48 0,0-2 0 16,3-1 0-16,0 0 64 0,3-2 16 0,0-1 0 15,1-2 0-15,1-2 32 0,0 0 16 0,2-2 0 0,1-2 0 16,-2-1-144-16,1-1-32 0,-1-2 0 0,0 0 0 16,-2-3-64-16,1 0-32 0,-2-1 0 0,-1-2 0 0,-2-1 32 15,0-3 16-15,-1-1 0 0,-1-2 0 16,-1-1 0-16,-3-1 0 0,-2-1 0 0,0 0 0 0,-2 0-16 0,-1 0 0 15,-1 2 0-15,-2 0 0 16,-4 2 16-16,-1 2 0 0,-1 1 0 0,-1 2 0 16,-1 2-144-16,-2 3-48 0,-1 1 0 0,-1 0 0 15,1 3-144-15,0 0 0 0,-2 2-192 16,1 2 192-16,-1 0-512 0,-1 1 0 0,1 2 16 0,0 1 0 16,2 1-656-1,1 2-128-15,1-1-16 0,1 1-10112 0,0 1-2032 0</inkml:trace>
  <inkml:trace contextRef="#ctx0" brushRef="#br0" timeOffset="41396.07">4005 8210 2751 0,'0'0'256'0,"0"0"-256"0,0 0 0 0,1-5 0 16,0 1 1840-16,0-1 320 0,0 0 64 0,0 0 16 15,0 0-704-15,-1 5-144 0,3-6-32 0,-1 1 0 16,-1-1-96-16,0 2-32 0,-1 4 0 0,0 0 0 15,1-5-256-15,1 1-48 0,-2 4-16 0,0 0 0 0,0 0-320 0,0 0-64 16,0 0-16-16,0 0 0 0,1-4-192 16,-1 4-64-16,0 0 0 0,0 0 0 0,0 0-32 0,0 0-16 15,0 0 0-15,0 0 0 16,0 0-16-16,0 0-16 0,0 0 0 0,0 0 0 0,0 0-48 0,0 0-128 16,0 0 192-16,0 0-64 0,0 0 0 0,0-5-128 15,0 5 192-15,0 0-64 0,0-4 32 0,0 4 0 16,0 0 0-16,0-5 0 0,0 1 16 15,0 4 0-15,0 0 0 0,0-5 0 0,0-1-176 0,0 6 160 16,0-5-160-16,0 5 160 0,0-5-32 0,0 5 0 16,0 0 0-16,0 0 0 0,2-4 0 0,-2 4-128 15,0 0 192-15,0 0-64 0,1-5 0 0,0 0-128 0,-1 0 192 0,0 5-64 16,0 0 0-16,0 0 0 16,0-4 0-16,0 4 0 0,0 0 64 0,0 0 0 15,-1-5 0-15,0 0 0 0,1 5 16 0,0 0 16 16,0-4 0-16,0 4 0 0,0 0 16 0,0 0 0 0,0 0 0 0,0 0 0 15,-3-4-96-15,3 4-16 0,0 0 0 0,0 0 0 16,-6-1-128-16,6 1 160 0,-6 4-160 0,1-1 160 0,-2 0-160 0,2 2 0 16,0 0 0-16,1 3 0 15,-1 2 0-15,1 1 0 0,0-1 0 0,0 1 0 16,2 1 0-16,0 0 0 16,1 0-144-16,2 0 144 0,-1-1 0 0,1 0 0 15,0 0 0-15,1-1 0 0,2 0 0 0,0-2 0 0,2-1 0 0,1 0 0 16,1-2 0-16,1 0 224 0,-2-2-32 0,3-1-16 0,-1-2 256 0,2-1 48 15,0-1 16-15,1-1 0 0,0-2-96 0,2 0-16 16,-2-2 0-16,0-1 0 0,0 0-32 16,0-2-16-16,-1 0 0 0,-2-2 0 0,-2-1-16 0,0-1 0 15,0 1 0-15,-2-2 0 0,0-4-48 16,-3 3-16-16,-2-1 0 0,-2 1 0 0,-4-1 0 0,2 1-16 16,-2-1 0-16,1 1 0 0,-2 0-64 0,-1 3-16 0,0 1 0 15,-2 2 0-15,0 1-160 0,-1 3 160 0,-1 1-160 0,0 2 160 16,-2 1-160-16,1 2 0 15,-1 2 0-15,0 2 0 0,0 3-192 0,-2 2 192 16,2 3-192-16,-1 0 192 0,2 1-336 0,0 0 48 0,1 0 16 0,1 2 0 31,1 0-400-31,1 1-80 0,1-1-16 0,3 1 0 16,0 0-336-16,3-1-80 0,1 1-16 0,2-1 0 16,1-1-1648-16,3 0-336 0,4 8-64 0,3-9-16 0</inkml:trace>
  <inkml:trace contextRef="#ctx0" brushRef="#br0" timeOffset="42254.7">6352 7995 16927 0,'0'0'752'0,"0"0"144"0,0 0-704 0,-4-3-192 0,1-1 0 0,-1 2 0 16,1 0 1600-16,0 0 304 15,-1-1 48-15,1 2 16 0,3 1-416 0,0 0-80 0,0 0 0 0,0 0-16 16,0 0-480-16,0 0-80 0,0 0-32 0,0 0 0 15,0 0-320-15,9-1-64 0,-1 0-16 16,3 1 0-16,1 0 0 0,0 0 0 0,1 0 0 16,2 0 0-16,2 0-272 0,-1 0-64 15,2 1-128-15,0-1 192 0,-2 1-192 0,1-1 0 16,-1 0 128-16,2 1-128 16,-2-1-496-16,2 0-144 0,-3 2-16 0,-1-2-16 0,1-2-2336 0,-1 1-448 0,10-1-112 0,-3-2-16 0</inkml:trace>
  <inkml:trace contextRef="#ctx0" brushRef="#br0" timeOffset="42795.78">6881 7780 15663 0,'0'0'1392'0,"0"-7"-1120"0,0-1-272 0,0 0 0 0,0-1 1840 0,0 2 304 16,-1 0 64-16,0 2 16 0,1 5-240 0,-1-6-32 16,1 6-16-16,0 0 0 15,0 0-736-15,0 0-160 0,0 0-16 0,0 0-16 0,0 0-672 16,-2 9-128-16,0 1-16 0,-1 2-16 15,1 1-176-15,1 3 0 0,1 1 144 0,-2 3-144 16,2 1 0-16,-1 1 0 0,-1 1 0 0,-1 0 128 0,1 1-128 0,0-1 0 16,0 0 0-16,0 1 0 0,-1-2 0 0,1 0 128 0,1-3-128 0,0-2 0 15,0-4 128-15,0-1-128 0,1-2 128 0,0-1-128 16,0-3 128-16,0-6-128 16,0 0 128-16,0 0-128 0,0 0 208 0,0 0-16 15,0 0-16-15,6 0 0 0,2-1 336 0,0-2 64 0,-2-4 0 16,3-2 16-16,2-2-192 0,1-3-32 0,2 0-16 0,-1-1 0 15,1-3-176-15,0-1-48 0,2 1 0 16,0 0 0-16,0 0-128 0,-2 2 0 0,-1-1 0 0,-1 3 0 0,-2 2 0 16,-1 2 0-16,-2 4 0 15,-2-1 0-15,-1 3 0 0,1-1 0 0,-5 5 0 0,0 0 0 16,0 0-256-16,0 0 32 16,0 0 0-16,-3 6 0 0,-2 0-48 0,0 2-16 0,-3 0 0 0,-1 2 0 15,-1 1 160-15,0 1 128 16,-1 0-192-16,0 0 192 0,0-2 0 0,0 1 0 15,1 0 0-15,2-1 0 0,1 0 0 0,-1-2 0 0,2 1-160 0,1 0 160 16,1-1 0-16,2 0 0 0,1 1 0 0,0 0-128 16,1-1 128-16,1 1 0 0,1 0 0 0,1 0 0 15,2-1 0-15,0 0 144 0,2-1-16 0,0 0-128 16,1 1 192-16,0 0-192 0,1 2 192 0,0-2-192 0,2 0 128 16,2-2-128-16,-1 0 0 0,-1-1 0 0,0 0 0 15,-1-1 0-15,-1 1 0 0,1-2 0 16,0 0-576-16,0 0-192 0,0 0-16 0,-1 0-16 15,-1 0-2272-15,-1-1-464 0</inkml:trace>
  <inkml:trace contextRef="#ctx0" brushRef="#br0" timeOffset="43168.48">7232 8165 15663 0,'0'0'1392'0,"0"0"-1120"15,1-5-272-15,-1 5 0 0,3-6 1376 0,-3 6 224 16,2-5 32-16,-2 5 16 0,0 0-16 0,0 0 0 0,0 0 0 15,3-3 0-15,-3 3-560 0,0 0-112 16,0 0-32-16,0 0 0 0,0 0-480 0,0 0-80 16,0 0-32-16,4 4 0 0,0 0-160 0,-2 4-48 0,-2-1 0 0,-1 0 0 15,-1 1-128-15,-2 1 160 0,1-1-160 0,-1 0 160 16,-2 1-160-16,2-1 160 0,-2 0-160 0,2-1 160 16,-1 0-160-16,1-1 0 0,1 1 0 0,-1-1 0 15,1-2 288-15,3-4-32 0,0 0 0 0,0 0 0 16,0 0 176-16,0 0 16 0,0 0 16 0,0 0 0 15,0 0-16-15,0 0-16 0,0 0 0 0,0 0 0 16,0 0-64-16,5 2-16 0,1-2 0 0,3 0 0 0,0-2-160 0,1 0-16 16,1 0-16-16,1-1 0 0,0 1-160 0,1 0 0 15,1 0 0-15,1 0 128 0,-1-1-128 0,0 2 0 16,3 0 0-16,-2 0 0 0,-1 1 0 0,0 0 0 16,-2 0 0-16,0 0 0 0,0 0 0 0,-1 0-176 15,1 0 16-15,-3 0 0 16,-1 1-560-16,-1 0-112 0,2 1-32 0,-1 0 0 15,-3-1-1568-15,1 0-320 16,0 0-64-16</inkml:trace>
  <inkml:trace contextRef="#ctx0" brushRef="#br0" timeOffset="47353.13">9504 7687 6447 0,'0'0'272'0,"1"-6"80"0,-1-1-352 0,1 0 0 0,0-1 0 0,0 1 0 0,0-1 3072 0,1 0 528 16,1 1 112-16,-3-1 32 15,1 1-1488-15,1 1-288 0,-1-1-64 0,0 2-16 16,0 0-576-16,-1 5-112 16,0 0-32-16,0 0 0 0,0 0-480 0,0 0-112 0,0 0 0 0,0 0-16 0,0 0-384 0,0 10-176 15,-1 2 160-15,0 2-160 0,0 3 128 0,0 1-128 16,0 0 0-16,0 3 0 16,-2 1 0-16,2 1 0 0,0 1 0 0,0 2 0 15,-1 1 0-15,1 0 0 0,0-2 0 0,0-2 0 0,1-1 128 0,0-2-128 16,0-3 0-16,1-1 144 0,0-2-144 0,0-2 0 15,0-3 0-15,1-1 0 0,0-2 192 0,-2-6-64 0,0 0 0 0,0 0 0 16,0 0 64-16,0 0 0 0,7 3 0 16,0-5 0-16,-1-1 128 0,1 0 48 0,-1-2 0 0,0-1 0 15,1-3-48-15,-1 0-16 0,1-1 0 0,-1 0 0 16,1-2-96-16,0 0-16 16,-2 0 0-16,1-1 0 0,-1 0-192 0,1 1 176 0,-2 1-176 0,-2 0 160 15,0 1-160-15,1 1 0 0,-1 2 0 16,-1 2 0-16,-1 0 0 0,0 5 0 0,0 0 0 0,0 0 0 15,-3-3 0-15,3 3 0 16,-6 0-192-16,1 1 192 0,-1 1-256 0,1 3 64 16,-1-1 0-16,1 2 16 0,-1-1 176 0,1 1-128 0,-1 0 128 0,2 0-128 15,-1-2 128-15,2 2 0 0,1 0 0 0,0 0-128 16,0-1 128-16,2 1 0 0,2 0-144 0,0 1 144 16,0 0 0-16,1 0 0 0,2 2 128 0,-1 0-128 15,2 0 256-15,0 0-48 0,1 2 0 0,0-3 0 16,1 0-48-16,1-1-16 0,1 0 0 15,1 1 0-15,0-1-144 0,0 0 192 0,1-1-192 0,0-1 192 16,-1 0-192-16,0-1 0 0,0 1 0 0,1-2 0 31,0 0-640-31,0-1-224 0,0 1-32 0,1-1-16 16,-4-1-2928-16,1 0-576 0</inkml:trace>
  <inkml:trace contextRef="#ctx0" brushRef="#br0" timeOffset="47639.18">9903 7997 25279 0,'0'0'1120'0,"0"0"224"0,-1-4-1072 0,1 4-272 16,0 0 0-16,0 0 0 0,-1-5 1152 0,1 5 192 16,0 0 16-16,0 0 16 0,0 0-672 0,0 0-128 15,0 0-16-15,0 0-16 0,6 2-352 0,0 2-64 16,-6-4 0-16,5 5-128 0,0 3 0 0,-2 1 0 16,-1 1 0-16,-1 1 0 0,-1 0 176 0,-1 1-176 0,-2 1 160 0,-1 0-160 15,-2 0 144-15,2-1-144 0,-3-1 128 0,2-1-128 16,-1-1 144-16,1-1-144 15,0 0 160-15,1-2-160 0,1 0 256 0,3-6-32 0,0 0-16 0,-2 5 0 16,2-5 240-16,0 0 32 0,0 0 16 0,0 0 0 16,0 0-48-16,5 2-16 0,0-1 0 0,3-1 0 15,2-1-240-15,0-1-64 0,0 0 0 0,1-1 0 16,0-1-128-16,1 1 0 0,1-1-192 0,1-1 192 16,1 1-1712-1,0-1-208-15,0 2-64 0,2-2-7968 0,1-1-1600 0</inkml:trace>
  <inkml:trace contextRef="#ctx0" brushRef="#br0" timeOffset="47922.94">10287 7810 21183 0,'-4'-5'1888'0,"-1"-2"-1504"15,1 0-384-15,2 1 0 0,-2 0 2128 0,2 1 368 16,-1 0 64-16,1 1 0 0,2 4-1056 0,0 0-224 15,0 0-32-15,0 0-16 0,0 0-640 16,0 0-128-16,0 0-16 0,0 0-16 0,0 0-240 0,4 7-64 0,-1 0 0 0,2 3 0 16,-2 1-128-16,0 2 0 0,1 3 0 0,-1-1 0 15,-1 2 0-15,0 0 0 0,0 1 0 16,1 1 0-16,-2-1 0 0,1 1 0 0,-1-1 0 16,0-1 0-1,0 0-432-15,0-2-112 0,0-1-32 0,2-2 0 16,-1-2-2320-16,-2-1-480 0,2 7-80 0,-2-16-32 0</inkml:trace>
  <inkml:trace contextRef="#ctx0" brushRef="#br0" timeOffset="48557.77">10228 7971 31327 0,'-4'-5'2784'0,"4"5"-2224"0,-2-4-560 0,2 4 0 16,0 0 0-16,0 0-144 0,0 0-16 0,0 0 0 15,6-3 160-15,1 0 0 16,3 1 0-16,2 0 0 0,0 0 0 0,3 0-160 0,1-1 160 0,2 2-160 16,3-1 160-16,-3 0-208 0,1 0 80 0,1-1 128 15,0 0-1120-15,1 1-96 0,-1 0-32 0,2-2 0 32,-1 0-1008-32,0-1-208 0,-1-3-32 0,0-1-16 0,-1-1 656 0,-2-1 144 0,-1 0 32 0,-3 0 0 0,-1 0 1680 0,-3-1 432 15,-1 0 32-15,0 0 16 0,-2 1 1488 0,-4-1 288 16,-1 1 64-16,0 0 16 15,-1 0-80-15,-1 1-16 0,-1 0 0 0,-2 1 0 0,0 0-320 16,-1 2-80-16,0-1-16 0,1 0 0 0,0 3-608 0,1 0-112 16,1 2-16-16,2 3-16 0,0 0-624 0,0 0-128 15,0 0-32-15,0 0 0 0,0 0-288 0,-1 9 0 0,1 1 0 16,0 2 0-16,0 1 0 0,0 2 0 0,0 1 0 16,1 0-144-16,0 1 144 0,0 0 0 0,0 3 0 15,1 0 0-15,0 0 0 0,-2 0 0 0,0-3 0 0,1 0 0 16,1-2 0-16,0-2 0 0,-1-3 0 15,1 0 0-15,1-1 0 0,0-1 0 0,0-3 0 0,0 1 128 0,-3-6-128 0,6 4 176 16,-1 0-176-16,2-1 192 0,0-4-64 16,1-2-128-16,-1 0 192 0,3 0-64 15,-1-1-128-15,2 0 192 0,-2-1-192 0,2-3 192 16,0-1-192-16,0-1 128 0,0 0-128 0,0 0 128 0,0-1-128 16,-2 1 0-16,0-2 144 0,-1 1-144 15,-1-1 0-15,-1 2 128 0,-1 3-128 0,-2 0 0 16,-1 2 0-16,-2 5 0 0,1-5 0 0,-1 5 0 15,0 0 0-15,0 0-128 0,0 0 128 0,-4-2-128 16,-1 1 128-16,0 2-160 0,-2 0 160 0,1 1-160 16,0 2 160-16,1 0 0 0,-1 1-144 0,2 2 144 15,-1 1 0-15,2-1-144 0,1 2 144 0,-1 0 0 0,0 1 0 16,2 0-128-16,2 0 128 0,0 0 0 0,2 0 0 16,0-1 0-16,0 1 0 0,2 0 0 0,0 0 0 15,2 0 0-15,0 0 0 0,1 0 0 16,-2-1 0-16,0-2 0 0,2 1 0 0,0 0 0 0,-1-2 0 15,2 2-336-15,0-1 48 0,1-1 16 16,0 0-2048-16,0-1-416 0,0 0-80 16</inkml:trace>
  <inkml:trace contextRef="#ctx0" brushRef="#br0" timeOffset="48972.64">11081 8019 20271 0,'-3'-10'896'0,"3"10"192"0,0-6-880 0,1-1-208 16,0-1 0-16,1 2 0 0,1-1 2480 0,-1 2 448 15,-2 5 80-15,4-5 32 0,2 1-1424 0,-1 2-272 16,0-2-64-16,1 2-16 0,1-1-560 0,0 1-96 16,1-1-32-16,0 2 0 0,0 1-224 0,-1 1-48 0,-1 0-16 0,-6-1 0 15,6 4-288-15,0 0 160 0,-2 1-160 0,0 0 128 16,-3 3-128-16,0-1 192 0,-1 1-192 0,-1 1 192 16,-2 0-64-16,0 0-128 0,-2-1 192 0,-1 1-64 15,2 0-128-15,-3 0 0 0,2 0 144 0,0-2-144 16,1 0 0-16,1-1 0 0,-1 0 0 15,4-6 128-15,1 8-128 0,2-1 0 0,0 1 0 0,1 0 0 16,2-3 0-16,0 1 0 0,1-1 0 0,1 1 0 0,-1-3 0 16,2 1 0-16,1 1 0 0,-2-1 0 0,1 1 0 0,-1-1 0 15,1 0 0 1,0 1 0-16,-1 0 0 0,-1 1 0 0,2-2 0 0,-3 1 0 16,0-1 0-16,-6-4 144 0,0 0-144 0,4 6 0 0,-4-6 256 0,0 0-64 15,-2 5-16-15,-1 1 0 0,-1-1 176 0,-2-1 32 16,0 0 16-16,-3 0 0 0,-1-1-144 0,-1 1-48 15,-2-1 0-15,1-1 0 0,0 0-208 0,-2 1 128 16,0-1-128-16,1 0 0 0,1-1 0 0,1 0-288 0,1 0 32 16,1 0 16-1,0-1-1568-15,3 2-320 0,-1-1-64 0,3-2-14464 0</inkml:trace>
  <inkml:trace contextRef="#ctx0" brushRef="#br0" timeOffset="50001.77">12496 7845 8287 0,'0'0'736'0,"0"0"-592"16,-6-2-144-16,6 2 0 0,0 0 2256 0,0 0 432 15,-3-2 64-15,-1 1 32 0,4 1-896 0,-5-1-176 16,0 0-48-16,0-2 0 0,5 3-592 0,0 0-128 15,0 0-32-15,0 0 0 0,0 0-240 0,0 0-48 0,0 0-16 0,0 0 0 16,0 0-16-16,0 0 0 16,0 0 0-16,9 1 0 0,0-2 112 0,1 1 0 0,2 0 16 0,1-1 0 15,1 0-192-15,1 0-32 0,0-1-16 0,2 0 0 16,0-1-192-16,2 1-32 0,-3 1-16 0,4 0 0 16,-4-1-64-16,1 0-16 0,-1 1 0 15,-1-1 0-15,-2 1-160 0,-1 1 160 0,-2 0-160 0,-2 0 160 16,-1-2-160-16,-7 2 192 0,0 0-192 0,0 0 192 15,0 0-192-15,0 0 0 0,0 0 144 0,0 0-144 16,0 0-240-16,0 0-112 0,0 0-32 0,0 0 0 31,0 0-80-31,0 0-32 0,0 0 0 0,-5 5 0 16,1-2-272-16,4-3-48 0,-6 3-16 0,2-1 0 16,-1-1-640-16,5-1-128 0,-4 0-16 0,4 0-11120 0</inkml:trace>
  <inkml:trace contextRef="#ctx0" brushRef="#br0" timeOffset="50935.8">13010 7624 22463 0,'0'0'992'0,"1"-6"208"0,0-2-960 0,0 0-240 0,1 0 0 0,-2 2 0 15,0 6 880-15,1-7 128 0,0 0 16 0,0 0 16 16,2 3 176-16,-3 4 48 0,0-7 0 0,0 7 0 16,0 0-592-16,0 0-112 0,0 0-32 0,0 0 0 15,0 0-288-15,0 7-64 0,0 1-16 0,-3 3 0 16,2 1-160-16,0 3 192 0,0 1-192 0,1 2 192 16,-3 1-64-16,1 0 0 0,-1 3 0 0,1 0 0 15,-1 0 0-15,1 0 0 0,1-1 0 0,-2 1 0 16,1-2-128-16,0-1 0 0,1-3 0 15,1 0 0-15,0-3 0 0,1-1 128 0,0-3-128 0,0-2 128 16,-1 0 80-16,1-1 16 0,-1-6 0 0,0 0 0 0,0 0 96 16,0 0 32-16,0 0 0 0,6 2 0 15,-6-2 96-15,6 1 0 0,0-3 16 16,2-2 0-16,-3-1-48 0,3-2-16 0,-1-2 0 0,1 0 0 16,1-2-176-16,1-2-32 0,0 0-16 0,0-1 0 15,-2 0-176-15,2-1 160 0,0 1-160 0,1 0 160 16,-1 1-160-16,0 0 0 0,-1 2 0 0,0 2 0 15,-2 0 0-15,1 2 0 0,-2 1 0 0,-3 1 0 0,1 1 0 0,-4 4 0 0,0 0 0 16,0 0 0-16,0 0 0 0,0 0 0 16,0 0-192-16,0 0 192 0,0 0-352 0,0 0 48 15,0 0 16-15,0 0 0 0,-2 5-16 0,-1 1 0 16,-2 0 0-16,0 1 0 0,-2 0 80 0,1-1 16 16,-2 1 0-16,1-1 0 0,2 0 208 0,-2-1-192 0,0 1 192 0,0-1-192 15,1 0 192-15,-1-2 0 0,0 0 0 16,3 1 0-16,-1-1 0 0,5-3 0 0,-4 4 0 15,1 1 0-15,-1-1 0 0,4-4 0 16,0 0 0-16,-1 6-144 0,0-1 144 0,1 1 0 0,1-1 0 16,1 2 0-16,2-1 0 0,1 0 192 0,2-1-32 0,-1 1-16 15,1-1 32-15,1 1 0 0,1-1 0 0,0 1 0 0,1-1-48 0,1 0 0 32,0-1 0-32,0 2 0 0,0 1 16 0,0 0 0 0,0-2 0 15,-2 2 0-15,1-1-144 0,-1-1 128 0,-1-1-128 0,-2 2 128 0,1-2-128 0,-2 1 0 16,0-1 0-16,-5-4 128 15,5 6-128-15,-5-6 128 0,0 0-128 16,3 6 128-16,1 0-128 0,-4-6 0 0,1 5 144 0,-1-5-144 0,0 0 128 0,0 0-128 16,0 0 128-16,0 0-128 0,0 0 0 15,2 7 0-15,-2-7 0 0,0 0 128 16,0 0-128-16,0 0 0 0,0 0 0 0,0 0 128 16,0 0-128-16,1 5 0 0,-1-5 0 0,0 0 0 15,0 0 0-15,0 0 0 0,0 0 0 0,0 0 0 16,0 0 0-16,2 7 0 0,-2-7 0 0,0 0 0 15,0 0 0-15,0 0 0 0,0 0 0 0,5 4 0 16,-5-4 0-16,0 0 0 0,0 0 0 0,0 0 0 0,0 0 0 0,0 0 0 16,0 0 0-16,5 5 0 0,-5-5 0 0,0 0 0 15,0 0 0-15,0 0 0 0,6 3 0 0,-6-3 0 16,0 0 0-16,0 0 0 0,0 0 0 0,0 0 0 16,0 0 0-16,0 0 128 0,0 0-128 0,0 0 0 15,0 0 0-15,0 0 0 0,0 0 0 0,0 0-128 16,6 2 128-16,-6-2-128 15,0 0-304-15,0 0-48 0,0 0-16 0,0 0 0 16,0 0-1472-16,0 0-288 0,0 0-64 0,0 0-12448 0</inkml:trace>
  <inkml:trace contextRef="#ctx0" brushRef="#br0" timeOffset="62427.46">13714 8051 8575 0,'0'0'384'0,"0"0"64"0,0 0-448 0,0 0 0 0,0 0 0 0,0 0 0 0,0 0 848 0,0 0 80 15,0 0 16-15,0 0 0 0,0 0 96 0,0 0 32 16,0 0 0-16,0 0 0 0,0 0-208 0,0 0-32 16,0 0-16-16,0 0 0 0,0 0-128 0,0 0-32 15,0 0 0-15,0 0 0 0,0 0-144 0,0 0-48 16,0 0 0-16,0 0 0 0,0 0-16 0,0 0 0 15,0 0 0-15,0 0 0 0,0 0 32 0,0 0 0 16,0 0 0-16,0 0 0 0,0 0 32 0,6-2 0 0,1-2 0 0,-1 2 0 16,3 0-64-16,-3 0 0 15,1 0 0-15,1 1 0 0,0-1-160 0,-1 1-32 0,0 1-16 0,0 0 0 16,-1 0-240-16,-6 0 176 0,7 0-176 0,-7 0 160 16,6 1-160-16,-6-1 0 0,7 2 144 0,-7-2-144 15,0 0 192-15,4 3-48 0,-4-3 0 0,0 0 0 16,0 0 48-16,2 6 16 15,-4 0 0-15,0-1 0 0,-2 1-64 0,-1-1-16 0,1 1 0 0,-1-1 0 16,-3 2-128-16,1 0 160 0,1-1-160 0,-1 0 160 0,0-2-160 16,2 1 0-16,-1-1 0 0,6-4 128 15,0 0 80-15,-4 3 16 0,4-3 0 0,0 0 0 0,0 0 96 16,0 0 32-16,0 0 0 0,0 0 0 0,0 0-80 0,0 0-16 16,0 0 0-16,0 0 0 15,3 6-48-15,2-1-16 0,-5-5 0 0,5 6 0 0,1-1-192 16,1 1 144-16,-1-1-144 0,-1 1 128 15,1-1-128-15,-1 2 0 0,0-1 0 0,-1 1 128 16,0-1-128-16,-1-1 0 0,-1-1 0 0,-2-4 0 0,0 0 144 0,1 6-144 16,-1-6 160-16,-2 7-160 0,1-2 304 0,-2 1-48 15,-3-2 0-15,-1 1 0 0,0-1 96 0,-2-1 16 0,-2 0 0 0,-1 0 0 16,-1-1-112-16,-1 0-32 0,0 0 0 0,1 0 0 16,0 1-96-16,0-2-128 0,-1 0 176 0,1 0-176 15,3 0 128-15,-2-1-128 0,2 1 0 0,1-1 0 16,1 0 0-16,1 0-224 0,2 0 32 0,5 0 16 31,-6 0-2064-31,6 0-432 0,0 0-80 0</inkml:trace>
  <inkml:trace contextRef="#ctx0" brushRef="#br0" timeOffset="63610.88">4171 9094 20271 0,'0'0'1792'0,"-2"-5"-1424"0,2 5-368 0,-1-5 0 15,1 5 0-15,0-6 0 0,0 6 0 0,0 0 0 16,-1-4 1248-16,1 4 176 0,0 0 48 16,0 0 0-16,-6 0-624 0,1 2-112 0,-2 1-32 0,-1 3 0 15,1 1-160-15,-1 1-32 0,1 2-16 0,-2 1 0 16,2 0-240-16,0 1-64 0,2 2 0 0,-1 0 0 0,2 2-192 0,2 0 128 0,-1-1-128 0,3 1 0 31,1-2 0-31,2 0 0 0,0-2 0 0,2 0 0 0,0-1 128 0,3-1-128 16,0-3 0-16,2-1 0 15,0-1 544-15,2-2 16 0,3-1 0 0,-1-1 0 0,3-2 176 0,1-2 32 16,0 0 16-16,-2-4 0 16,0-2-112-16,-1-1-32 0,-1-2 0 0,-3 1 0 0,0-2-128 0,-1-1-48 0,-2-2 0 15,-3 0 0-15,0-2-112 0,-3 2-32 0,-2-2 0 0,-2 1 0 0,-2-2 0 16,0 0-16-16,-1 1 0 0,-2 0 0 15,-1 0-80-15,-1 4-16 0,0 0 0 0,-2 3 0 16,-2 2-208-16,2 2 0 0,-3 2 0 16,1 0 0-1,0 4-464-15,0 1 16 0,-1 3 0 0,0 2 0 0,1 4-1472 16,1-1-304-16,0 0-48 0,2 3-8480 0,0 3-1680 0</inkml:trace>
  <inkml:trace contextRef="#ctx0" brushRef="#br0" timeOffset="64295.88">6691 9039 3679 0,'0'0'160'0,"0"0"32"0,0 0-192 0,0 0 0 16,4-6 0-16,0 2 0 0,-4 4 3376 0,1-5 624 0,-1 5 128 0,0 0 32 15,-2-3-2176-15,2 3-416 0,0 0-96 16,0 0 0-16,-6 0-480 0,1 0-96 15,-1 1 0-15,1 3-16 0,-2 0-368 0,0 3-80 0,1 0-16 0,-1 3 0 16,1 1-192-16,-1 1-32 16,-2 0-16-16,4 2 0 0,-1 0-176 0,2 0 0 0,1 0 144 0,0 2-144 15,3 0 0-15,1 2 0 0,3-3 0 16,0 0 0-16,2-2 0 0,0-1 256 0,3-3-64 0,0-2-16 16,1 0 224-16,2-1 48 0,-1-1 16 0,2-2 0 0,1 0 128 15,1-1 32-15,-1-1 0 0,0 0 0 0,1-1-64 16,-1-1-16-16,-1-2 0 0,-1-1 0 0,0 0 96 15,-2-1 32-15,-1 0 0 0,-1-2 0 16,-3 0-64-16,2-3-16 0,-3-2 0 0,-1-2 0 0,0 1-64 0,-2-1-16 16,-1 0 0-16,-1-2 0 15,-2 1-176-15,0-1-32 0,-1 1-16 0,-2 0 0 16,-1 0-96-16,-1 2-32 0,0 2 0 0,0 2 0 0,0 2-160 16,-1 1 0-16,0 2 144 0,-1-1-144 0,0 2 0 0,0 1-256 0,-1 1 32 0,0 1 16 15,0 1-400 1,0 2-80-16,1 2-16 0,2 0 0 0,-2 2-1280 15,2-1-256-15,1 2-48 0,2 0-8368 0,1-1-1680 16</inkml:trace>
  <inkml:trace contextRef="#ctx0" brushRef="#br0" timeOffset="65845.17">9568 9109 13823 0,'0'0'1216'0,"0"0"-960"0,0 0-256 0,0 0 0 0,-6 1 256 0,1-1 0 16,5 0 0-16,-6 0 0 0,6 0 800 0,-5 0 160 15,5 0 48-15,-5 0 0 0,5 0-400 0,0 0-80 0,0 0-16 0,0 0 0 16,-5 0-128-16,5 0-48 16,0 0 0-16,0 0 0 0,0 0-160 0,0 0-48 15,0 0 0-15,0 0 0 0,0 0-80 0,0 0-32 16,0 0 0-16,0 0 0 0,0 0 32 0,0 0 0 16,0 0 0-16,0 0 0 0,0 0 48 0,-5 1 16 15,5-1 0-15,0 0 0 0,0 0-64 0,-5 1-16 16,5-1 0-16,0 0 0 0,-6 2-32 0,6-2-16 0,0 0 0 0,-5 1 0 15,5-1-48-15,-6 1 0 16,6-1 0-16,-5 1 0 0,5-1-32 0,0 0-16 16,-6 1 0-16,6-1 0 0,0 0 0 0,0 0 0 0,0 0 0 0,0 0 0 15,-6 1-144-15,6-1 192 0,0 0-192 16,0 0 192-16,0 0-32 0,0 0 0 16,0 0 0-16,0 0 0 0,0 0-160 0,0 0 0 0,0 0 144 15,0 0-144-15,0 0 144 0,0 0-144 0,0 0 192 0,0 0-192 16,0 0 208-16,6 1-64 15,3 0-16-15,2 0 0 0,0-1 32 0,2 0 0 16,2 0 0-16,1-1 0 0,2 0-32 0,3 0 0 0,-2-1 0 0,3 1 0 16,0 1 32-16,1-2 0 0,1-1 0 0,-2 2 0 0,-2 0-16 15,-2 0 0-15,-1-1 0 0,-3 1 0 16,-2 0-144-16,-2 1 0 0,-1-1 144 0,-1-1-144 16,-2 2 128-16,-6 0-128 0,0 0 160 0,0 0-160 15,0 0 128-15,0 0-128 0,0 0 0 0,0 0 144 0,0 0-144 0,0 0-192 16,0 0 32-16,0 0 16 15,0 0-256-15,0 0-48 0,0 0-16 0,0 0 0 16,0 0-240-16,0 0-32 0,0 0-16 0,0 0 0 16,0 0-464-16,0 0-80 0,-3 6-32 0,3-6 0 15,0 0-1888-15,0 0-384 0</inkml:trace>
  <inkml:trace contextRef="#ctx0" brushRef="#br0" timeOffset="66452.88">10048 9001 14735 0,'7'-14'640'0,"-4"9"160"0,0-2-640 0,2-1-160 0,0 1 0 0,2 0 0 16,-2-1 2112-16,2 1 400 0,0 0 80 0,-1 0 16 16,1 1-688-16,-1-1-128 15,0 1-16-15,-1 0-16 0,1 3-608 0,-2-2-128 0,-4 5-32 0,0 0 0 0,0 0-368 0,0 0-80 31,6-2-16-31,-6 2 0 0,0 0-224 0,2 7-48 0,0 0-16 0,-2 2 0 0,-1 1-240 0,0 2 176 16,-1 4-176-16,0 1 160 0,-2 4-160 0,0 1 0 16,-2 1 0-16,2 0 0 0,0 0 0 0,-1-1 0 15,1-1 0-15,1-1 0 0,-1-1 0 0,2 0 128 16,0-4-128-16,1-1 0 0,0-3 0 0,2-1 0 16,-1-2 128-16,0-2-128 0,0 1 128 0,0-7-128 15,1 6 192-15,-1-6-64 16,0 0-128-16,5 4 128 0,1-2-128 0,0-1 128 0,2-1-128 15,1-2 192-15,1 0-192 0,0-3 192 0,1 0 96 0,1-2 32 0,0-1 0 16,1-2 0-16,3-1-160 0,-1 0-32 0,-1-4 0 16,1 2 0-16,-1 0-128 0,-1 1 0 0,0 1 144 0,-1 1-144 15,-2 0 0-15,-1 1 144 0,-1 0-144 0,-3 2 0 16,0 0 144-16,-2 3-144 16,-3 4 0-16,0 0 144 0,0 0-144 0,0 0 0 15,0 0 0-15,0 0 0 0,0 0-320 0,-7-1 48 0,0 3 16 0,-1 1 0 16,0 0 96-16,1 2 32 0,-1-1 0 0,-1 2 0 15,0-1 128-15,2 2 0 16,0-1-144-16,-1 0 144 0,2-1 0 0,0 1 0 0,1-1-144 16,0 2 144-16,2 0 0 0,1-1 0 0,0 1 0 15,2-1 0-15,2 2 0 0,-1 1 0 0,2 0 0 0,0 0 0 16,2-2 320-16,0 2-48 0,2-1 0 16,0 1 0-16,-1-1-96 0,2 2-32 0,1 0 0 15,1-1 0-15,-2-1-144 0,2 0 160 0,0 2-160 0,1-1 160 0,-1-1-160 0,0 0 0 16,-1-1 144-16,0 0-144 0,-1-2 0 0,1 0 0 15,-1-1 0-15,0 2-128 16,-1-2-656 0,1 0-128-16,0 0-32 0,-2-2 0 15,1 1-2784-15,-7-3-560 0</inkml:trace>
  <inkml:trace contextRef="#ctx0" brushRef="#br0" timeOffset="66904.03">10620 9334 19343 0,'0'0'1728'0,"1"-6"-1392"0,2-2-336 0,-1 2 0 16,0 0 2112-16,0 1 368 0,1 0 64 0,2 1 16 16,-2-2-752-16,2 2-144 0,1 1-16 0,2-1-16 15,-3 1-608-15,2 1-112 0,0 0-16 0,-1 1-16 0,1 0-336 0,-7 1-64 16,7 0-16-16,-7 0 0 0,6 1-272 0,-6-1-64 16,5 3-128-16,0 0 192 0,-5-3-192 0,4 6 128 15,-2-1-128-15,1 2 0 0,-2 1 0 0,0-1 0 16,-1 1 0-16,0 1 0 0,0 0 0 0,0-1 0 15,0 1 0-15,0-1 0 0,0-2-128 0,0-6 128 16,1 8 0-16,-1-1 0 0,0-7 0 0,0 6 0 16,0-6 0-16,1 6 0 0,-1-6 0 0,0 6 0 15,0-6 0-15,1 8 0 0,-1-8 0 0,2 8 0 16,1 0 0-16,-1-2 0 0,-2-6 0 0,3 7 0 0,0-2 0 0,-3-5 0 16,4 7 0-16,-1 0 0 0,0-2 0 0,1 0 0 15,-4-5 0-15,3 6 0 16,0 0 0-16,2-1 0 0,-5-5 0 0,2 7 0 15,-1-1 0-15,-1-6 0 0,0 8 128 0,-1-2 48 0,-1 1 0 0,-1-1 0 16,0 1 48-16,0-3 16 0,-2 0 0 16,0 0 0-16,-2 1 0 0,2-2 0 0,-3 0 0 15,-1 1 0-15,-1-1-64 0,0-1-16 0,1 0 0 0,-1 1 0 16,-1-2-160-16,-1 0 192 0,-1-1-192 0,2 0 192 0,2 0-192 0,-1 0 0 16,0 0 0-16,1-1 0 31,1 0-368-31,3 0-144 0,0-2-48 0,1 1 0 0,0-1-2752 15,2-2-544-15</inkml:trace>
  <inkml:trace contextRef="#ctx0" brushRef="#br0" timeOffset="67710.42">12861 8795 24879 0,'2'-7'2208'0,"0"-1"-1760"15,1-1-448-15,0 2 0 0,1 0 816 16,7 2 80-16,3 0 0 0,-2 1 16 0,-5-1 480 0,-1 2 80 16,-6 3 32-16,0 0 0 0,0 0-864 0,0 0-192 15,2 8-16-15,-1 1-16 0,-2 2-160 0,0 1-16 16,0 1-16-16,0 2 0 0,-1 2-224 0,-1 0 128 16,1 2-128-16,0 0 0 0,0 1 0 0,-2-1 128 15,1 1-128-15,0 1 0 0,1-1 0 0,-2 0 0 0,1-2 128 0,1 0-128 16,0-3 0-16,1-1 128 15,1-3-128-15,-2-3 0 0,2 0 144 0,0-8-144 0,0 0 128 16,0 0-128-16,0 0 224 0,0 0-32 0,0 0-16 0,0 0 0 16,0 0 288-16,7 0 64 0,1-2 16 15,1-2 0-15,0-3-80 0,4-2-16 0,-1-2 0 0,1-2 0 16,1-2-192-16,0-1-64 0,1 0 0 16,-1-1 0-16,0 1-192 0,1-1 128 0,-1 2-128 15,-1 0 0-15,-2 3 0 0,-1 2 0 0,-1 2 0 16,-3 0 0-16,0 1 0 0,-1 2 0 0,-2 0 0 15,-3 5 0-15,0 0 0 0,0 0 0 16,0 0-128-16,0 0 128 0,0 0-336 0,0 0 32 0,-7 5 16 16,0 0 0-16,0 1 144 0,0 0 144 0,1 1-208 0,-1 0 80 0,0 0 128 0,1 0 0 15,-1 0 0-15,2-2 0 0,1 2 0 16,0-1-128-16,1 1 128 0,0-1 0 0,3 1 0 16,0 1 0-1,0-2 0-15,2 3-128 0,2 0 128 0,0 0 0 16,0 0 0-16,1-2 0 0,1 2 0 0,0 1 0 0,1-1 0 0,1 1 0 0,-1 0 0 15,1-2 0-15,0 0 0 0,0 0 0 0,0-1 0 16,1 0-160-16,1-1 160 0,0-2-208 16,1 0-1584-16,0 0-320 0,0-1-64 0,1-2-8176 15,0-1-1616-15</inkml:trace>
  <inkml:trace contextRef="#ctx0" brushRef="#br0" timeOffset="68061.95">13462 8996 10127 0,'0'0'896'0,"-1"-6"-704"0,-1 1-192 0,1-1 0 0,0 1 3632 0,1-1 688 32,0 6 144-32,0 0 16 0,2-6-2416 0,2 0-480 0,1 2-112 0,-5 4 0 15,6-3-512-15,-6 3-80 16,6-3-32-16,-6 3 0 0,0 0-320 0,7 1-64 0,-2 3-16 0,-5-4 0 16,5 5-448-16,-2 2 0 0,-1-1 0 15,-1 2 0-15,-2 1 144 0,0 1-144 16,-1 1 128-16,-1-1-128 0,-2 1 0 0,1 1 128 0,-2 0-128 0,2-1 0 15,0-1 0-15,-1-1 0 16,1-2 128-16,1 1-128 0,-1 0 0 0,2-2 0 16,2-6 0-16,0 7 128 0,-1-2 144 0,1-5 32 15,0 0 0-15,2 6 0 0,-2-6 80 0,5 4 32 0,0 0 0 16,1-1 0-16,-1 0-32 0,2-1-16 16,0 0 0-16,2-1 0 0,1 0-176 0,1 0-48 0,1 0 0 0,1 0 0 15,-3 0-144-15,1 0 128 0,0 1-128 0,0 1 128 16,0-1-128-16,-1-1 0 0,-1 0 0 0,0 0 0 15,-2 0-272-15,2 0-96 0,-2 0-16 0,-1 2 0 32,-6-3-1728-32,7 2-336 0,-1 1-80 0,-6-3-12720 0</inkml:trace>
  <inkml:trace contextRef="#ctx0" brushRef="#br0" timeOffset="68831.66">13435 9039 10127 0,'0'0'896'0,"0"0"-704"15,-3-4-192-15,3 4 0 16,-2-5 2768-16,2 5 528 0,-2-6 96 0,0 2 32 16,2 4-1248-16,2-5-240 0,0-1-48 0,1-1-16 0,1 2-528 0,2 1-128 15,-1-1 0-15,1 2-16 16,1 0-288-16,0 1-48 0,2 0-16 0,1 0 0 16,0 0-336-16,0 1-64 0,0 1 0 0,-2 0-16 0,1 0-144 0,0 1-32 0,0 1 0 0,-1 2 0 15,-2 3-128-15,0 1-128 16,-1 1 144-16,-2 0-144 0,0 4 192 0,-6 0-48 15,1 0-16-15,-2 0 0 0,-2 0-128 0,1 1 0 0,-2 0 0 16,1-1 0-16,-1 1 0 0,0-2 0 0,1 1 0 16,0-2 0-16,1-2 0 0,2 0 0 0,-2-3 128 15,2-1-128-15,1 2 0 0,2-7 0 0,0 0 0 16,0 0 0-16,0 0 0 0,4 4 128 0,-4-4-128 0,6 4 128 16,-1-1 32-16,3-1 0 0,1-1 0 15,0 0 0-15,1 0-160 0,0 0 192 0,1-1-192 0,0 3 192 16,-1-1-192-16,0 1 0 0,-1 0 0 15,0 2 0-15,-2-1 0 0,0 1 0 0,-3 0 0 16,1 2 0-16,-2-2 0 0,-1 3 0 0,-2 1 128 0,-1 0-128 16,-1-3 0-16,-1 2 128 0,-2 0-128 0,0-1 128 0,-1 0-128 15,0-1 160-15,-3 1-160 0,0-1 160 16,-1-2 16-16,-1 0 0 0,0 1 0 0,-2-2 0 16,1 0-176-16,0 0 0 0,-1-2 0 0,-1-1 0 0,2 0 128 15,0 0 0-15,-1-1 0 0,1-1 0 0,1 0-128 16,1 0 0-16,0 0 0 0,1 0-176 15,0-2 176-15,2 1 0 0,0-1 128 0,2 0-128 16,0 1-672-16,5 3-208 0,-2-4-32 0,2 4-16 16,0-6-2768-16,2 1-544 0</inkml:trace>
  <inkml:trace contextRef="#ctx0" brushRef="#br0" timeOffset="70277.16">14206 5136 13071 0,'0'0'576'0,"0"0"128"0,-2-6-576 0,1 1-128 0,2-1 0 0,-1 6 0 15,3-4 1248-15,0-1 224 0,-3-1 32 0,0-1 16 0,-1 3-240 0,-1-1-64 16,1-1 0-16,1 1 0 16,0-2-272-16,1 0-64 0,2 2-16 0,0-1 0 15,0 1-160-15,2-1-48 0,0 1 0 0,2-1 0 0,-1 1-208 0,2 0-64 16,0 1 0-16,1 0 0 0,0 0-192 15,2 1-32-15,0 1-16 0,2 0 0 0,-1 1-144 0,0 1 160 16,-1 0-160-16,0 2 160 0,0 0-160 0,0 1 0 16,0 1 0-16,-1-1 0 0,-2 0 0 0,1 2 0 15,0-1 0-15,0 1 0 0,0 1 0 0,1 1 0 16,-2 0 0-16,0 2 0 0,-2-1 0 0,-1 1 128 16,1-1-128-16,-1 1 0 0,-1 1 144 0,1 1-144 15,-1 1 160-15,1 2-160 0,-2 2 208 0,0-1-48 16,-1 1-16-16,1 0 0 0,-1 0-144 0,1 1 192 0,-2 1-192 0,1 2 192 15,1-1-192-15,-1 2 0 16,-1 0 0-16,1 1 128 0,0 1-128 0,1 0 0 0,0 2 0 0,-2-1 0 0,1 0 128 16,0 1-128-16,2-1 128 15,-1 3-128-15,0 0 0 0,-1 1 0 16,1-2 128-16,-1 2-128 0,-1-1 0 0,0 2 0 0,0-1 0 16,0 2 128-16,0 1-128 0,0 0 0 0,2 1 0 0,-2 0 128 0,1-3-128 0,1 2 0 15,-2 0 0-15,2 2 0 16,-1-1 0-16,0 0 0 0,0 1 0 0,0 0 0 15,2-1 0-15,-1 1 0 0,-1 0 144 0,1 1-144 16,1 0 0-16,-1-1 128 0,-1 0-128 0,2 0 0 16,-2 1 0-16,0 1 0 0,0-1 0 15,0 1 128-15,1-1-128 0,-1 1 0 16,-1-4 0-16,1 4 0 0,1 1 0 0,2 0 0 0,-3 0 0 16,1 2 128-16,1-1-128 0,-1 1 0 0,0-3 0 15,0 1 0-15,1 2 0 0,-2-2 0 0,-1-1 0 0,1 0 0 0,-1 2 0 16,2-1 0-16,-3 0 0 15,0 0 0-15,1 1 0 0,-1-1 128 16,0 1-128-16,0 0 0 0,0-2 128 0,0 0-128 0,-1-1 128 0,1 0-128 16,0-1 0-16,0 1 128 0,0 1-128 0,0 0 0 15,0-1 0-15,0 2 0 0,0 0 0 0,0 2 0 0,0-4 0 0,0 0 0 0,-3-1 0 0,2 1 0 16,1 0 0-16,0 1 0 0,-1 1 0 0,1-1 0 16,-1-1 0-16,0 0 0 0,1 1 0 0,0-1 0 15,0 0 0-15,0 1 0 16,0-2 0-16,1-2 0 0,0 1 0 0,0 0 0 15,0-2 0-15,2 0 0 0,-1-1 0 0,0 0 128 0,0-3-128 16,1 2 0-16,1-1 0 0,-1 0 128 16,0-1-128-16,1 1 0 0,-2-3 0 0,1 0 144 15,0-1-144-15,0-1 0 0,-1 0 176 0,-2 0-176 16,1-1 160-16,0-1-160 0,-2-2 144 0,1 1-144 16,-1 0 128-16,1 0-128 0,0-2 224 0,-2 1-32 15,1-1-16-15,-1 0 0 0,1-2 80 0,1 0 0 16,-2-2 16-16,1-1 0 0,-1-1-16 0,0 0-16 15,-1 2 0-15,1-2 0 0,0 0-96 0,0-1-16 16,-1-2 0-16,-1-1 0 0,0 0 0 0,1 0-128 0,-3-1 192 0,2 1-64 16,-3-3 64-16,2-1 16 15,-1 1 0-15,1-2 0 0,-2 0-48 0,0 0-16 0,1 1 0 0,-2-2 0 16,1-1-144-16,-2-1 128 16,0-2-128-16,-1 2 128 0,0-1-288 0,-1-1-64 15,-1-2-16-15,0 0 0 16,0-1-1824-16,0 0-368 0,-2-2-80 0,1-1-12064 0</inkml:trace>
  <inkml:trace contextRef="#ctx0" brushRef="#br0" timeOffset="71849.52">15450 5100 15839 0,'0'0'704'0,"0"0"128"0,0 0-656 0,2-5-176 0,-2 5 0 0,2-4 0 16,0-2 1344-16,0 1 224 0,0-1 48 16,-2 6 16-16,3-5-368 0,-3 5-80 0,2-6-16 0,-2 6 0 0,1-5-464 0,-1-1-112 15,0 6-16-15,-1-4 0 0,-1-2-176 0,2 6-32 32,-6-3-16-32,1 1 0 0,-1 2-192 0,-2-1-32 0,0 1-128 0,-1 1 192 0,0 0-192 0,-1 1 0 0,-1 0 0 0,0 2 0 15,1-1 0-15,0 0 0 16,0 1 0-16,0-1 0 0,2 1 0 0,0 0 0 15,0-1 0-15,1 1 0 16,0 1-128-16,1-1 128 0,1-1 0 0,1 1 0 16,4-4-128-16,-5 4 128 0,1 1 0 0,0 0 0 15,2 1 0-15,0-1 0 0,1 1 0 0,-1-1 0 16,1 2 0-16,0-2 0 0,1 1 0 0,0 0 0 16,0 1 192-16,0 1-64 0,1-1-128 0,0 1 192 15,1 2-16-15,-2-1-16 0,1-2 0 0,1 2 0 16,0 0 32-16,2 0 0 0,-2 1 0 0,0 0 0 15,0 1-64-15,1 1-128 0,-1 0 192 0,0 1-64 0,0 1-128 0,0-1 192 16,1 2-192-16,-1 0 192 0,0 1-64 0,0 1-128 16,0 3 192-16,-1 1-64 0,1 0-128 0,0 1 192 15,0 0-192-15,0 1 192 0,0 0-192 0,1 2 128 16,-1 2-128-16,0-1 128 0,0 2-128 0,0-1 0 16,1 2 0-16,-1-1 0 0,0 1 0 0,0 1 128 15,0 0-128-15,2 2 0 0,-2-1 0 0,0 0 0 0,0 0 128 0,3-1-128 16,-2 2 0-16,0-1 0 15,2-1 0-15,-1 0 0 0,2 0 0 0,-2 2 128 0,-1-1-128 0,1 1 128 16,0 1-128-16,0 0 0 0,0-1 0 0,-1 0 0 16,-1 0 0-16,0 2 0 0,1-1 0 0,-1 1 0 15,0 0 0-15,0 0 0 0,0-1 0 0,2 0 0 16,-2 0 0-16,0 1 128 0,1 1-128 0,1 1 128 16,-3-1-128-16,2 0 0 0,-1 1 0 0,2-1 0 15,-2 0 0-15,1-1 0 0,-1 0 0 0,0 0 0 16,1-1 0-16,-1 1 0 0,0 0 0 0,-1 1 0 15,0-2 0-15,0-1 0 0,0-1 0 0,3 1 0 16,-3 1 0-16,1 0 0 0,-1-1 0 0,0 1 0 16,0-1 0-16,0 0 0 0,1-2 0 0,-1 2 0 15,0 1 0-15,0 0 0 0,0 0 0 0,-1 0 128 16,0-1-128-16,0 0 0 0,0 1 0 0,0 1 0 16,1-1 0-16,-1 0 0 0,0 1 0 0,0 0 0 15,0-1 0-15,0 0 0 0,0 0 0 0,0 0 128 0,-1 0-128 0,2 1 0 16,0-2 0-16,0 1 0 0,1 0 0 15,2 0 0-15,-3-1 0 0,1 0 0 0,0 0 0 0,2 0 128 16,-4-1-128-16,1 1 0 0,1 0 0 0,0-1 0 0,-1 1 128 0,0-1-128 16,0-1 0-16,2 0 0 0,-2-1 0 15,1 2 0-15,-1-1 0 0,0-1 0 16,0 0 0-16,0 0 128 0,0-1-128 0,0 2 0 0,1-4 0 16,0 1 128-16,-1-1-128 0,1-2 0 0,0 2 0 0,0-2 0 15,1-1 144-15,-1 0-144 16,0-3 160-16,0-1-160 0,2-1 192 0,-1 0-48 0,0-2-16 0,0 0 0 0,1-1 16 15,-1-1 0-15,-1 1 0 0,3-4 0 16,-2-1 48-16,0-2 0 0,1 1 0 0,-1-1 0 16,0 1 64-16,0-3 0 0,1 1 16 15,-1-2 0-15,-3-5-16 0,4 6-16 0,-4-6 0 16,6 4 0-16,-1 0 48 0,-5-4 16 16,7 3 0-16,0 1 0 0,-1-1-64 0,1-1-16 0,-7-2 0 15,8 2 0-15,-1 0-64 0,1-1-16 0,0-1 0 0,0 1 0 16,2 0-144-16,0-1 0 0,-1-1 144 0,1 0-144 0,1 1 128 15,0 0-128-15,0-1 128 0,1 2-128 0,1 0 0 16,3-1 0-16,-1-1 0 16,2 0-128-1,-1-1-256-15,1 0-64 0,0 0 0 0,3-1 0 16,0 1-2128-16,1-1-432 0,1-2-96 0</inkml:trace>
  <inkml:trace contextRef="#ctx0" brushRef="#br0" timeOffset="72968.45">16209 5361 9215 0,'2'-9'400'0,"-2"9"96"0,1-6-496 0,-1-2 0 0,1 0 0 0,1 0 0 0,-1 0 3360 0,0 0 576 15,0 1 112-15,0 0 32 16,0 2-2080-16,2-1-400 0,-3 0-96 0,0 6-16 16,0-6-592-16,0 6-112 0,0 0-16 0,0 0-16 15,0 0-144-15,0 0-32 0,0 0 0 0,0 0 0 16,0 0-224-16,0 0-48 0,-3 6-16 0,1 1 0 0,-1 3-288 0,1 2 128 0,0 3-128 0,-1-1 0 15,0 1 0-15,1 2 0 0,1 1 0 16,1 1 0-16,0 1 0 16,1 1 0-16,1 0 0 0,1 0 0 0,1 0 0 15,0-4 0-15,3-1 0 0,-1-1 0 0,2-1 144 0,1-1-144 16,0 0 0-16,2-4 144 0,2-1 80 0,0-1 16 16,-1-2 0-16,1-1 0 0,0-3 32 0,1-1 16 0,-1-3 0 0,1-1 0 15,-1-3 0-15,2 0 0 16,-2-2 0-16,0-2 0 0,0-3-64 0,0-3-16 15,1-4 0-15,-2 0 0 0,-2 0-80 0,-2-1 0 0,0 0-128 16,-1 0 192-16,-2 2-64 0,2 0-128 16,-3 0 176-16,0 1-176 0,-1 3 240 0,-1 1-64 15,-2 3-16-15,0 4 0 0,0 0 64 0,-1 1 16 16,-1 2 0-16,2 5 0 0,0 0-48 0,0 0 0 16,0 0 0-16,-6 1 0 0,2 2-192 0,-3 3 0 15,2 0 0-15,0 4 0 0,1 2 0 0,1 1 0 16,-1 1-160-16,2 1 160 0,1 0 0 0,1 2-160 15,-2 2 160-15,4 0 0 0,-1 1-128 0,2 1 128 0,1-1 0 0,-1 0 0 16,1-3-176-16,1 1 176 0,0-2-160 0,2 0 160 31,0-2-656-31,2-1-48 0,0-2 0 0,2 1 0 16,1-2-1728-16,2-2-336 0,-1-2-80 0</inkml:trace>
  <inkml:trace contextRef="#ctx0" brushRef="#br0" timeOffset="73568.87">16785 5563 6447 0,'0'0'272'0,"0"0"80"0,-4-5-352 0,2 2 0 0,2 3 0 0,0 0 0 0,0 0 5056 0,0 0 960 16,0 0 176-16,0 0 32 0,0 0-4368 0,0 0-896 16,0 0-160-16,8 2-32 0,-1 2-384 0,-1 1-80 15,1 1-16-15,-1 2 0 0,0 1-288 0,-2 1 160 16,1 1-160-16,-2 1 128 0,0 1-128 0,-1 1 0 15,0-2 0-15,-2-1 0 0,-2 0 144 0,1-1-144 0,0-2 160 0,1 1-160 16,-1-1 176-16,0-2-176 16,-1 0 192-16,2-6-192 0,0 0 192 0,0 0-64 15,-3 5 0-15,3-5-128 0,0 0 272 0,0 0-48 0,0 0-16 16,0 0 0-16,-4-4 176 0,2-1 48 16,0-2 0-16,1-1 0 0,1-2 96 0,1 0 32 0,1-1 0 0,-1 0 0 0,2-1-112 15,2 0 0-15,-1-2-16 0,2 2 0 16,-1 1-192-16,2 0-48 0,-1 1 0 0,2 2 0 15,1 2-192-15,0 0 0 0,0 1 0 16,0 0 0-16,2 2 0 0,0 2 0 0,0 1 0 16,-1 1-160-16,-2 0 160 0,0 1 0 0,-2 2 0 0,0 1 0 0,-2 2 0 15,0 0 0-15,1 1 0 0,-4 1 0 0,0 0 0 16,-1 1 0-16,-1 1 0 0,0 1 0 16,-3-1 0-16,0 0-128 0,2-1 128 0,0-1 0 15,-1 0 0-15,0-1 0 0,2-1 0 0,1-2 0 0,0-5 0 0,0 0 0 16,0 0 0-16,3 7 0 0,1-2 0 15,0 0 0-15,1-2 128 0,1 0-128 0,1-1 160 0,1 3-32 16,-2-3-128-16,1 1 192 16,-1 1-192-16,1-1 144 0,-1 0-144 0,0 0 128 0,-6-3-128 15,0 0 128-15,0 0-128 0,0 0 128 0,0 0 128 16,0 0 0-16,-1 7 16 0,-2-1 0 0,-4-2 160 16,-2 0 16-16,-2 0 16 0,-1-1 0 0,-1 0-224 0,-3 1-48 0,-2-3-16 0,1 1 0 15,1 0-176-15,1 1 0 0,-1 1 0 16,0-1 128-16,1-1-128 0,2 0 0 0,0-1-192 15,3 2 192 1,-1-1-1376-16,3 0-160 0,2 0-16 0,0 0-10656 16,6-2-2128-16</inkml:trace>
  <inkml:trace contextRef="#ctx0" brushRef="#br0" timeOffset="74242.93">16234 6558 19343 0,'0'-7'1728'0,"-1"-2"-1392"16,-1 0-336-16,2 0 0 0,2 0 1056 0,-2 1 144 15,-2-1 16 1,2 1 16-16,0 3 320 0,0 0 64 15,0 5 16-15,0 0 0 0,0-4-672 0,0 4-144 16,0 0-32-16,0 0 0 0,0 0-416 0,0 0-96 16,-2 7-16-16,1 4 0 0,-3 2-112 0,3 1-16 15,-2 1-128-15,2 2 192 0,1-1-192 0,1 2 0 16,2 1 0-16,-1-1 0 0,1 1 0 0,-1-1 0 16,3-2 0-16,0-1 0 0,1 0 0 0,0-2 0 15,1-2 0-15,0 0 0 0,2-2 0 0,1-3 144 16,-1 0-16-16,1-3 0 0,0-1 128 0,0-2 0 0,1-2 16 0,-1-1 0 15,2-3 48-15,-3 0 0 0,1-4 0 0,-1-1 0 16,1-1-112-16,0-1-16 0,-1-3 0 16,1 0 0-16,-3-3-48 0,0-1-16 0,0-1 0 0,-1 0 0 15,1-1-128-15,-1 3 128 16,-2-2-128-16,-1 3 128 0,-1 3 0 0,1 1 0 0,-1 3 0 0,-1 3 0 16,-1 0 208-16,0 2 48 0,0 6 0 0,0 0 0 15,0 0-80-15,0 0-16 0,0 0 0 0,0 0 0 16,-3 6-288-16,0 1 0 0,1 1 0 0,0 3 0 15,-1 3 0-15,-1 1 0 0,2 1 0 0,-1 2-144 0,1 0 144 0,0-1 0 16,-1 0-144-16,2-1 144 16,1 1-176-16,0-2 48 0,0-2 0 0,1-1 0 0,2-1-160 0,0 0-32 15,1-2 0-15,2 0 0 16,0-1-544-16,2-2-112 0,1-1-32 0,1 0 0 16,0 0-2176-16,0-2-432 0</inkml:trace>
  <inkml:trace contextRef="#ctx0" brushRef="#br0" timeOffset="74571.55">16752 6730 17727 0,'0'0'784'0,"0"0"176"0,0 0-768 0,4-5-192 15,2 1 0-15,-6 4 0 0,4-5 1856 0,-1-1 320 16,1 1 80-16,0-1 16 0,-1 1-704 0,2 0-144 0,-2 1-16 0,0-1-16 16,1 0-400-16,-2-1-80 0,0 0-16 0,-1-1 0 0,0 2-176 15,-1 5-32-15,0-6-16 0,0 6 0 16,0 0-144-16,0 0-16 0,-4-4-16 0,4 4 0 15,-5-1-160-15,0 1-16 0,-3 1-16 0,-1 3 0 16,0 2-304-16,-1 1 160 0,0 3-160 0,0 0 128 16,-1 1-128-16,1 1 0 0,0-2 0 15,0 2 0-15,2 0 0 0,2 2 0 0,0-1 0 16,2 0 0-16,1-1 0 0,0-1 0 0,2 0 0 0,1 0 0 0,1-1 0 16,2-1 0-16,0 0 0 0,2-2 0 15,2 0 0-15,2-2 192 0,1 0-192 0,2-2 192 0,2 1-192 16,2-1 0-16,-1-1 0 0,3-1 0 15,0-1-448 1,1-1-32-16,1-1 0 0,1-2 0 0,2 1-2368 16,0 0-480-16</inkml:trace>
  <inkml:trace contextRef="#ctx0" brushRef="#br0" timeOffset="75298.25">16142 7545 13823 0,'0'0'1216'0,"3"-7"-960"0,-2 0-256 0,0-1 0 15,0 1 1280-15,1 1 192 0,0-1 64 0,0-1 0 16,0 1 128-16,0-1 48 0,1 1 0 0,-1 2 0 16,-1 1-368-16,-1 4-80 0,0 0-16 0,0 0 0 15,0 0-240-15,0 0-48 0,0 0-16 0,0 0 0 16,0 0-384-16,-3 6-80 0,-1 3-16 0,-1 2 0 16,1 0-272-16,-1 3-48 0,1 2-16 0,1 1 0 15,-1 2-128-15,1 0 0 0,1-2 0 0,1 3 0 0,0 0 0 0,2 1 128 16,0 0-128-16,2-2 128 0,2-1-128 0,0-1 0 15,3-3 0-15,1-2 0 0,-1-2 0 0,2-1 0 16,0-3 0-16,1-1 128 0,1-3 160 0,3-1 32 16,-3-1 0-16,1-2 0 0,1-2-128 0,1 0-32 15,-1-1 0-15,-1-3 0 0,0-2 0 0,-1-1 0 16,0-1 0-16,1-1 0 0,-2-2-32 0,-2 0-128 16,0-2 192-16,-1 1-64 0,-1-1-128 0,-1 0 160 15,0 0-160-15,-1 2 160 0,0 1-160 0,-1 2 128 0,-3 1-128 0,1 1 128 16,-1 2 16-16,0 1 0 0,-1 2 0 15,0 5 0-15,-1-5 128 0,1 5 32 16,0 0 0-16,0 0 0 0,-4 2-176 0,0 1-128 0,-1 2 192 16,1 2-192-16,-1 0 0 0,2 0 0 0,0 2 0 0,1 1 0 15,-1 2 0-15,1 1 0 0,2 2 0 0,0 0 0 0,-2 0-128 16,4 1 128-16,-2-2 0 0,2 0-144 0,1 2 144 16,0-2 0-16,1-1 0 15,1-1 0-15,-1-1 0 0,2-1-128 0,-1 0 128 0,1-1-128 31,0 0-320-31,1 0-64 0,-1-2-16 0,2 0 0 0,1-2-1792 0,1 1-368 0,1-2-64 0,1 0-11600 16</inkml:trace>
  <inkml:trace contextRef="#ctx0" brushRef="#br0" timeOffset="75563.69">16723 7790 9215 0,'0'0'400'0,"0"0"96"0,0 0-496 0,0 0 0 0,0 0 0 0,0 0 0 16,0 0 4800-16,0 0 848 0,0 0 176 0,0 0 48 16,0 0-4080-16,-3 6-832 15,3-6-144-15,-2 7-48 0,-1 2-512 0,2 0-96 16,1 1-32-16,0 1 0 0,0 0 0 0,1 1-128 0,1 0 192 0,-1 0-64 16,0-1-128-16,1 0 0 0,0-1 0 0,-1 1 0 15,1 0 0-15,1 0 128 0,-1-1-128 0,0-1 0 16,0-1 0-16,2-3-176 0,-4-5 16 0,3 6 0 31,0-1-832-31,0 1-160 0,-3-6-48 0,0 0-8016 0,0 0-1616 0</inkml:trace>
  <inkml:trace contextRef="#ctx0" brushRef="#br0" timeOffset="75866.64">16723 7926 8287 0,'0'0'368'0,"-2"-6"80"0,0-2-448 0,0 1 0 0,-1-2 0 0,2 0 0 0,1 0 4592 0,0 0 832 15,1 0 160-15,2 0 48 0,0 2-3520 0,1 2-688 16,3-1-144-16,1 1-16 16,0 0-672-16,2 2-128 0,0 0-16 0,1 0-16 15,2 2-192-15,1 1-48 0,0 1 0 0,0 1 0 0,0 1-16 0,1 1-16 16,-1 2 0-16,-1 0 0 0,0 2 32 0,0 1 16 16,-2 1 0-16,-3 0 0 0,-1-2 64 0,-2 1 16 15,0 0 0-15,-4 1 0 0,-2 0 48 0,-1 1 16 16,-2-1 0-16,-1 0 0 0,-3-2-96 15,-1 1-32-15,-1 0 0 0,1 0 0 16,-2 0-96-16,-2-2-128 0,1 1 176 0,-1-1-176 0,0-2 192 0,0 1-192 0,0-2 192 0,0 0-192 16,4 2 0-16,-2-2 0 15,-2 1 0-15,2-2-144 16,3 0-416-16,0 1-80 0,0-1 0 0,2-1-16 0,0 0-2352 16,6-2-448-16,-11 4-112 0,0-4-16 0</inkml:trace>
  <inkml:trace contextRef="#ctx0" brushRef="#br0" timeOffset="76631.5">16357 8836 9215 0,'0'-5'816'0,"0"-1"-656"15,-2 0-160-15,2-1 0 0,0-1 3152 0,0 1 608 16,0-1 112-16,0 1 32 0,0 1-1616 0,0-1-320 16,0 1-64-16,0 0-16 0,0 6-624 0,0 0-128 15,0 0-32-15,0 0 0 0,0 0-272 0,0 0-48 0,0 0-16 0,0 0 0 16,0 0-448-16,-3 8-112 0,0 0-16 15,2 1 0-15,-3 2-64 0,1 3-128 16,1 0 176-16,1 2-176 0,-1 1 0 0,1 1 0 16,0-1 0-16,1 1 0 0,0 0 0 0,1 1 0 15,0-1 0-15,1-2 0 0,0-1 0 0,2-2 0 0,0-1 0 16,2-1 0-16,-2-3 144 0,3-1-144 16,0-1 0-16,2-2 144 0,0-1 112 0,1 0 32 0,0-2 0 0,1-2 0 15,0-2-48-15,1 0-16 0,1-2 0 16,0-2 0-16,0-2-48 0,1-2-16 0,0-1 0 0,-1-1 0 15,-1 0-160-15,0-2 160 0,-1 1-160 0,0 0 160 16,-1-4-160-16,-1 1 192 16,-1-2-192-16,-1 1 192 0,-1 3-192 0,-1 0 0 0,0 0 0 0,-3 2 128 0,1 0 16 15,-1 2 0-15,0 2 0 0,-1 2 0 0,-1 2 128 16,0 5 32-16,0 0 0 0,0 0 0 0,0 0 16 16,0 0 0-16,0 0 0 0,0 0 0 0,-5 5-320 0,1 3 0 15,-1 1 0-15,1 1 0 0,1 0 0 0,-1 1 0 16,2 1 0-16,2 1 0 15,-2 1 0-15,1 2 0 0,1-1 0 0,0 1 0 16,0-2 0-16,1-1 0 0,0 0 0 0,0 0 0 16,1 0-192-16,2-1 48 0,-1-1 16 0,1 0 0 15,1-1-384-15,0-2-80 0,1 0-16 0,-1 0 0 16,1-2-560-16,0 0-112 0,2-2-32 0,1-2 0 16,1 0-2272-16,1-2-448 0</inkml:trace>
  <inkml:trace contextRef="#ctx0" brushRef="#br0" timeOffset="76842.63">16875 8939 20271 0,'0'0'896'0,"1"-6"192"0,0 1-880 0,0 0-208 16,-1-1 0-16,0 0 0 0,0 6 2336 0,1-5 416 15,-1 5 96-15,0-5 16 0,0 5-912 0,0 0-176 0,0 0-48 0,0 0 0 16,0 0-768-16,0 0-176 0,0 0-16 0,0 0-16 16,0 0-400-16,0 0-80 0,-1 7-16 15,1 2 0-15,-2 1-256 0,2-1 160 0,0 2-160 0,-1 2 128 16,0 0-128-16,0 0 0 0,0 0 0 0,0 1 0 0,-1 1 0 0,1-1 128 15,0 0-128-15,0 0 0 0,0-2 0 0,0 0-144 16,1-1 0-16,0-1 0 31,0-2-480-31,0 1-80 0,0-2-32 0,0-1 0 0,1 1-2096 0,1-1-432 16,-2-6-64-16</inkml:trace>
  <inkml:trace contextRef="#ctx0" brushRef="#br0" timeOffset="77216.56">16893 9054 6447 0,'0'0'576'0,"0"0"-576"16,2-5 0-16,-2 5 0 0,0 0 4384 0,3-5 768 15,1 1 160-15,2-1 16 0,2 3-3696 0,0 0-736 16,2 0-160-16,2 0-32 0,2-1-448 0,0 1-112 0,1-1-16 0,2 0 0 16,-1-2 64-16,0 1 0 0,-1-1 0 0,-3 1 0 15,0 0-192-15,-1-1 128 0,-1 1-128 0,-1-2 128 16,-2 1 0-16,-1-3 0 0,1 0 0 0,-3 1 0 15,0-1 512-15,-2 0 80 16,0 1 32-16,-1-1 0 0,-1-1 16 0,0 1 0 0,-1 2 0 0,0 0 0 0,-1 1 0 0,2 5 0 16,0 0 0-16,0 0 0 15,-5-5-176-15,1 3-16 0,4 2-16 0,-5 0 0 0,0 1-288 0,1 3-48 16,-1 0-16-16,1 2 0 0,0 1-208 0,1 2 0 16,1 0 0-1,0 2 0-15,0 1 0 0,-1 2 0 0,2 3 0 0,0-1 0 16,0 0 0-16,1-1 0 0,1 0 0 0,1 1 0 0,-1-3 0 0,1-1 0 31,-1-1 0-31,1 1 0 0,0-2-512 16,1-1 16-16,1-2 0 0,0-2 0 0,-4-5-2816 15,6 6-560-15,3 0-112 0,-9-6-32 0</inkml:trace>
  <inkml:trace contextRef="#ctx0" brushRef="#br0" timeOffset="78633.8">17492 5292 9215 0,'0'0'816'0,"0"0"-656"15,0 0-160-15,0 0 0 0,0 0 1408 0,0 0 240 16,0 0 48-16,0 0 16 0,0 0-496 0,4-4-80 15,-4 4-32-15,6-4 0 0,-1 0-64 0,2 1-16 16,-1-1 0-16,0 1 0 0,2 0-224 0,0 0-48 16,-1-2-16-16,1 2 0 0,0 0-96 0,-1-1-32 15,2 1 0-15,0 0 0 0,-1-2-96 0,-1 2-32 0,3 0 0 0,-2-1 0 16,1 1-64-16,0 1-16 16,0 0 0-16,1-1 0 0,-1 1-64 0,-1 1-16 0,0 1 0 0,-1 1 0 15,0 0-128-15,-1 2-16 16,-6-3-16-16,8 3 0 0,-3 0-160 0,0 2 192 0,1-1-192 0,-2 1 192 15,0 1-192-15,1 2 128 0,-2-1-128 16,1 1 128-16,-1 2-128 0,-1 1 0 0,0 1 144 16,1 0-144-16,1 1 0 0,-1 1 0 0,0-1 0 0,1 0 128 15,-2 0-128-15,1 3 0 0,0 0 0 0,1 2 128 16,-1 0-128-16,1 1 144 0,1 0-144 0,-1-1 160 0,1 0-160 16,0 2 160-16,-1 0-160 0,2 1 160 0,1 2-160 15,-2-1 128-15,-1-1-128 0,1 1 128 0,0 0-128 0,0 1 160 16,0 0-160-16,1 0 160 0,-1-1-160 15,1 0 160-15,-2 2-160 0,1 2 160 16,-1 2-160-16,0-2 0 0,0 0 0 0,0-1 0 0,2 0 128 0,-1 2-128 16,-1-1 0-16,1 2 128 15,0 0-128-15,1 1 128 0,-2-1-128 0,0 2 128 16,-1-5-128-16,1 3 0 0,-3-1 0 0,2 1 0 0,-1 0 128 0,1 3-128 0,-1-1 0 0,0 0 128 16,1-2-128-16,-1 2 0 0,0 0 0 15,0 0 128-15,0 1-128 0,1 1 0 16,-1-1 0-16,0 0 0 0,0-3 0 0,2 2 128 0,-3 1-128 0,2 0 0 15,0-2 128-15,1 2-128 16,0-1 0-16,-1 0 128 0,1 0-128 0,-1 1 192 0,-1-1-192 0,1 0 192 16,0-2-192-16,0 1 192 0,-1-1-192 0,0 2 192 15,0 2-192-15,1-1 0 0,-1 0 0 16,0-1 0-16,1 0 0 0,0 0 128 0,-1 2-128 16,2-2 0-16,-2 2 0 0,2 0 0 0,-1-1 128 0,0 0-128 0,1 0 0 0,-1 1 0 31,0-2 0-31,0 1 0 0,1-1 0 0,-1 0 0 0,1-2 0 15,-1 1 0-15,0-1 0 0,-1 2 0 0,0-1 0 0,1-1 128 0,-1 1 0 16,1-2-128 0,0 2 192-16,1-2-64 0,-2 0-128 0,0 0 0 0,0 2 0 0,2 0 0 15,-2-2 0-15,0-1 0 0,1 1 0 0,1-1 0 16,-1 1 0-16,0 0 0 0,2 2 0 0,-3-2 0 0,-1 0 0 0,1 0 0 0,-1 2 0 16,1-1 0-16,1 1 0 15,-2 1 0-15,1-1 0 0,0 1 128 0,0-2-128 0,0-1 128 16,1-1-128-16,-1 1 128 0,0 0-128 0,0 0 0 15,0-1 0-15,1 1-176 16,-1-2 176-16,-1 0 0 0,0 0 0 0,0 0 0 16,1-1 0-16,-2 0 0 0,1-1 0 0,-1 0 128 0,0-1-128 15,0 0 0-15,0-1 128 0,0-1-128 0,-1 0 0 16,1-2 144-16,-2-1-144 0,1-2 0 0,0 0 240 0,0 0-64 16,0-1-16-16,0 0 0 0,0-2 0 0,-1-1 0 0,1 0 0 15,-1 0 0-15,0-1-32 0,0-1-128 0,0 0 192 16,-2-1-64-16,1 0 0 0,0-2 0 0,-1-1 0 0,1-1 0 15,0 2 32-15,-2-3 0 16,-1 0 0-16,-1 0 0 0,1 1-16 0,-1-1 0 0,-1-1 0 16,1 0 0-16,-2 2-144 0,0-2 192 0,-1-1-192 0,-1 0 192 0,1 0-192 15,-2 0 0 1,1 0 0-16,-1 1 0 16,0-1-352-16,0 0-160 0,1-2-16 0,1 0-16 0,1-2-1408 15,1 0-288-15,1-1-48 0,0-2-8144 0,2 0-1616 0</inkml:trace>
  <inkml:trace contextRef="#ctx0" brushRef="#br0" timeOffset="79155.45">18789 6701 28911 0,'0'0'1280'0,"0"0"256"0,0 0-1216 0,0 0-320 15,2-4 0-15,-2 4 0 0,3-5 496 0,3 1 32 0,1 0 16 0,0 0 0 16,2 2-16-16,1 0 0 0,1 1 0 0,1 0 0 16,0 0-400-16,1 0-128 0,1-1 0 0,-1 2 0 15,-1 0-448-15,0 0-208 0,0 2-48 0,-1-1-8608 16,-1-1-1728-16</inkml:trace>
  <inkml:trace contextRef="#ctx0" brushRef="#br0" timeOffset="79356.47">18837 6918 24879 0,'0'0'2208'0,"0"0"-1760"0,0 0-448 0,-6 3 0 0,6-3 640 0,0 0 32 0,0 0 16 15,0 0 0-15,0 0 272 0,0 0 48 0,0 0 16 0,0 0 0 16,0 0-384-16,9 4-64 0,0-2 0 0,5-1-16 15,1-1-80-15,2 0-16 0,0-1 0 0,2-1 0 16,1-2-464-16,1 1-320 0,-2-1 64 0,3-1 0 31,1 1-896-31,1-3-160 0,-1 2-32 0</inkml:trace>
  <inkml:trace contextRef="#ctx0" brushRef="#br0" timeOffset="80758.45">20151 5118 24879 0,'2'-4'2208'0,"0"0"-1760"16,0-1-448-16,2 1 0 0,-1-1 336 0,-1 1-16 16,-2 4 0-16,0 0 0 0,1-4 128 0,-1 4 32 15,0 0 0-15,0 0 0 0,0 0-288 0,-2-5-64 16,2 5-128-16,0 0 192 0,-8-2-192 0,0 1 0 15,-1 1 128-15,-2 0-128 0,0 0 0 0,0 1 0 16,0 0 0-16,0 1 0 0,0 0 0 0,0 1 0 16,1-1 176-16,-1 0-176 0,0 0 0 0,1 0 0 0,0 0 0 0,0 0-192 15,1 0 192-15,1 1 0 0,-1 1 0 0,1-1 0 16,3-1 0-16,-3 1 0 0,-1 1 0 0,1 0 0 16,2 0 0-16,0 1 0 0,2 0 0 0,-1 1 0 15,2-1 0-15,0 2 160 0,0 1-160 0,-1-1 128 16,1 1-128-16,1 0 160 0,0-1-160 0,0 1 160 15,0 1 0-15,1 0 0 0,1 0 0 0,0-1 0 16,-1 2 32-16,0 1 0 0,-1 1 0 0,0 2 0 0,-1 0 0 0,1 1 0 16,0 0 0-16,0 0 0 0,-2-2-64 0,1 4-128 15,0 1 192-15,1 2-64 0,-2 0-128 0,1 1 0 16,0 1 0-16,-1 0 0 0,2 0 128 0,0 1-128 16,0 2 128-16,0 1-128 0,-1-1 128 0,2 1-128 15,0 1 0-15,1-1 128 0,0 0-128 0,0 1 160 16,-1-1-160-16,1 2 160 0,-1 0 0 0,0 1 0 15,0 1 0-15,1-1 0 0,0 0 0 0,0 2 0 16,-2 2 0-16,1 0 0 0,-1-1-160 0,1 0 192 16,1 1-192-16,0 0 192 0,0-2-192 0,-3 2 0 0,1 2 0 15,0 0 128-15,-1 0-128 0,1 0 0 16,0 0 0-16,0 2 0 0,0-1 128 0,1-1-128 16,-1 0 128-16,1-1-128 0,0 1 128 0,0-1-128 0,0 0 128 0,0 1-128 15,0 1 192-15,0-1-64 0,-1 0 0 0,-1 0 0 16,2 1-128-16,0 0 0 0,0 0 0 0,0 0 0 15,0-1 128-15,0 0 0 0,0 0 0 0,0 3 0 16,-1-2-128-16,0 2 0 0,0 0 0 0,0-1 0 16,1 2 0-16,0-1 0 0,0 0 0 0,-1 0 0 15,1-1 0-15,1-1 0 0,0 1 0 16,0 1 0-16,0-1 0 0,0-1 0 0,0 1 0 0,-1-1 0 16,0-1 0-16,0 2 0 0,0-2 0 0,0-1 128 0,0 0-128 15,-3-1 0-15,2-2 0 0,0 1 0 0,0 0 0 0,1-1 0 16,0 0 0-16,0 0 0 15,-2-1 144-15,2 1-144 0,0-2 160 0,0 1-160 16,0 0 208-16,0 0-48 0,0-1-16 0,0-1 0 0,0-1-144 16,-2-1 160-16,1-1-160 0,0 0 160 0,-1 1-160 0,0 1 0 15,-2-2 144-15,2 0-144 16,-1 0 0-16,2-1 0 0,0 0 0 0,0 0 128 0,-2 1-128 0,2-1 0 0,0-2 0 16,0-2 128-16,1 0-128 0,0 0 0 15,1 1 0-15,0-2 0 0,-3-2 0 0,3 0 144 16,0-1-144-16,0 0 0 0,0-2 144 0,0 0-144 15,0 1 0-15,0-3 144 0,0 1-144 0,0-1 160 0,-2 0-160 16,1 0 160-16,0 0-160 0,0-1 128 16,0 0-128-16,1-1 128 0,-1-1-128 0,0 0 160 0,0 0-160 15,1-1 160-15,0-1-160 0,-2 0 0 0,1-1 144 0,0 0-144 16,1-6 128-16,0 6-128 0,1 0 128 0,-1-6-128 0,0 0 192 0,0 5-48 16,0-5 0-16,0 0 0 15,0 7-16-15,0-7-128 0,0 0 192 16,0 0-64-16,0 0-128 0,1 5 192 0,-1-5-192 0,0 0 192 0,0 0-192 15,0 0 160 1,0 0-160-16,0 0 160 0,4 7-32 0,-4-7-128 16,0 0 192-16,0 0-64 0,0 0 0 0,0 0-128 0,0 0 192 0,5 4-64 15,-5-4-128-15,7 4 0 0,-1-2 144 16,1-1-144-16,-1 0 0 0,0 0 128 0,2-1-128 16,1 0 0-16,1-1 0 0,1 0 0 0,0 0 0 0,1 0 128 0,1-1-128 0,0-1 0 15,1 1 0 1,0-1 0-16,2-2 0 0,1 2 0 0,0 0 0 0,0 0 0 0,0-1 0 15,0 1 0-15,-1 1 0 0,0 0 0 0,-1 0 0 16,-1 1 0-16,0-1 0 0,-2 1 0 0,-2 1 0 0,-1 0 0 16,-1 0 0-16,1 0 0 15,-9 0 0-15,0 0-240 0,0 0 48 0,5 0 0 16,-5 0-640-16,0 0-112 0,0 0-16 16,0 0-16-16,0 0-2160 15,3-4-416-15</inkml:trace>
  <inkml:trace contextRef="#ctx0" brushRef="#br0" timeOffset="81691.39">20375 5657 17503 0,'0'0'1552'0,"0"0"-1232"0,0 0-320 0,0 0 0 0,0 0 1312 0,0 0 208 15,0 0 32-15,0 0 16 0,0 0-96 0,0 0 0 16,0 0-16-16,8 3 0 0,0-5-288 0,-1 1-48 0,1 0-16 0,2 1 0 15,3-1-272-15,1 0-64 16,3 0-16-16,1 0 0 0,-1 0-368 0,2 0-80 16,0 0-16-16,-1 1 0 0,0 0-160 0,-1 1-128 0,-1 0 144 0,-2-1-144 15,-1 0 0-15,-1 2 128 16,-1-1-128-16,0 0 0 0,-2 0 0 0,-1 0 0 16,-1 0 128-16,0 1-128 0,-7-2 0 0,0 0 0 15,6 2-144-15,-6-2 144 0,0 0-464 16,0 0 0-16,0 0 0 0,0 0 0 15,0 0-256-15,0 0-48 0,0 0-16 0,0 0 0 0,0 0-304 16,0 0-48-16,0 0-16 0,0 0 0 16,0 0-2048-16,0 0-400 0</inkml:trace>
  <inkml:trace contextRef="#ctx0" brushRef="#br0" timeOffset="81945.88">21009 5455 21359 0,'4'-11'944'0,"-2"7"208"0,2-2-928 0,-3 1-224 0,1-1 0 0,0 1 0 16,-2 5 1728-16,2-6 320 0,-2 6 48 0,0 0 16 15,0 0-752-15,0 0-144 0,0 0-16 0,0 0-16 0,0 0-720 0,0 0-144 16,-2 6-16-16,-2 1-16 0,3 2-288 16,-1 3 0-16,-2 1 0 0,2 3-144 0,1 0 144 0,1 2 0 15,0-1 0-15,0 2 0 0,0 0 0 0,0 3 0 16,0-1 0-16,1 0 0 15,0-2 0-15,2 0 0 0,1 1 0 0,-3-2 0 0,1-2-192 0,1-1 64 0,2 0 0 16,-1-2 0 0,1-2-608-16,-1-1-112 0,-1-2-32 0,1 0 0 15,-2-2-2320-15,-2-6-480 0</inkml:trace>
  <inkml:trace contextRef="#ctx0" brushRef="#br0" timeOffset="82324.34">21025 5542 25567 0,'-10'-10'1136'0,"6"4"224"0,-3-1-1088 15,1-2-272-15,1-2 0 0,2 1 0 0,1-1 1056 0,2 0 160 0,0 0 16 0,0 0 16 16,2 0-336-16,3 0-64 0,1 2-16 0,3 2 0 16,1-1-256-16,1 0-48 0,1 2-16 0,1-1 0 15,1 1-224-15,2 2-48 0,-1 1-16 0,0-1 0 16,-1 2-96-16,-2 0 0 0,-1 2-128 0,-1 0 192 15,-2 1-192-15,-1 1 176 0,-1 2-176 0,-1 0 160 0,-5-4-160 16,4 7 0-16,-1 0 0 0,-1 3 0 16,-1 0 0-16,-1 1 0 0,-1 2 0 0,-1 1 0 15,-3 0 0-15,0 0 0 0,-3 0 0 0,-1 0 0 0,1-3 0 16,-2-1 0-16,1-2 0 0,-2 1 0 0,0 1 0 16,0-2 0-16,0-3 0 0,0 1 0 15,-1-2 0-15,1 1 128 0,2-2-128 0,-2 0 128 0,0 0-128 16,2 1 0-16,-2-2 0 0,2 0 128 0,2 1-272 15,0 1-64-15,2-1-16 0,0 0 0 16,5-3-752-16,-1 6-160 0,2 0-16 0,1 2-8800 16,4-2-1760-16</inkml:trace>
  <inkml:trace contextRef="#ctx0" brushRef="#br0" timeOffset="82532.39">21328 5709 26943 0,'0'0'1200'0,"0"0"240"0,0 0-1152 0,0 0-288 0,0 0 0 0,0 0 0 16,0 0 624-16,-2 7 64 0,1 1 16 0,-1 2 0 15,0 0-480-15,1 1-96 16,0 1 0-16,1 0-128 0,0 1 144 0,0-1-144 16,1 0 0-16,0 0 144 0,0-1-144 0,0 1 128 0,1 1-128 0,-1-1 128 15,-1-2-128-15,0 0 0 0,1-1 0 0,1 0 0 16,0-2-832-1,1 0-256-15,1 0-64 0</inkml:trace>
  <inkml:trace contextRef="#ctx0" brushRef="#br0" timeOffset="82974.12">21345 5829 2751 0,'-3'-10'256'0,"2"6"-256"0,0-2 0 0,1 0 0 0,2-1 5248 16,-1 0 1024-16,1 2 192 0,2-1 32 15,-1 0-4128-15,3 0-816 0,0 2-160 0,2 1-48 16,1 0-544-16,1 1-112 0,1 1-32 0,1 1 0 0,0 0-224 0,1 1-48 16,0 1-16-16,-1 2 0 0,-2-1-176 0,-1 2-16 0,-1 1-16 0,-3 1 0 15,0-2-160-15,-3 2 160 16,-1-1-160-16,-3 2 160 0,-3 0-160 0,0-1 0 0,-3 1 0 0,0 0 0 16,0 2-144-16,-1 0 144 15,0-1 0-15,0 0 0 0,0 0 0 0,2-1 0 16,0-2 0-16,2 0 0 0,-1-2 0 0,3 0 0 0,3-4 0 0,0 0 0 0,0 0 128 0,0 0-128 31,0 0 0-31,2 5 144 0,1 1-144 0,4-1 128 16,-2-1-128-16,3 1 128 0,1-2-128 0,1 2 160 0,-1-1-160 0,0 0 160 0,2 2-160 0,0-1 0 15,-2 0 0-15,0-1 0 16,0 2 0-16,-3-1 0 0,-1 1 0 0,-2-1 0 16,-1 1 128-16,-2-6-128 0,0 5 0 15,-2 1 128-15,-2-2 48 0,-2 0 0 0,0 1 0 0,-3-1 0 16,-1 0 48-16,0-1 16 0,-1 0 0 0,0 2 0 15,-1-3-112-15,0 0-128 16,-1 0 176-16,-1-1-176 0,1 0 160 0,0-1-160 0,1 0 128 0,1 0-128 0,1 0 0 16,1 0-256-16,2 0 48 0,0 0 0 15,0 0-1776-15,1 0-336 0,0 0-80 0</inkml:trace>
  <inkml:trace contextRef="#ctx0" brushRef="#br0" timeOffset="83623.02">20539 6934 12895 0,'-9'-19'576'0,"6"11"112"0,-2-2-560 0,0 0-128 0,1-1 0 0,0-1 0 0,1 0 3840 0,1 1 752 16,3-1 144-16,1 2 16 0,2 0-3136 0,-1-1-624 16,2 2-128-16,2 0-32 15,1 1-256-15,3-1-48 0,1 2-16 0,1 2 0 16,1 0-192-16,1 3-32 0,-2 1-16 0,0 0 0 0,-2 1-128 0,-1 2-16 15,0 3-128-15,-3 2 192 0,-1 2-192 0,-2 2 128 16,-1 1-128-16,-1 1 0 0,-2 2 128 0,-2-1-128 16,-2 4 0-16,-1-1 0 0,-3 3 0 0,-1 1 0 15,-2 0 0-15,-1-1-160 0,0-4 160 0,0-1-192 0,0-2 192 16,0-2-192-16,1 0 192 0,3-3 0 16,-1-1 0-16,3-2 0 0,-1-1 144 0,7-4-144 15,0 0 192-15,0 0-192 0,0 0 384 0,0 0-16 0,0 0-16 16,0 0 0-16,0 0 32 0,7 3 16 0,0-1 0 0,3 0 0 15,3 1-144-15,3-2-48 16,-2-2 0-16,4 0 0 0,-1 1-208 0,2-2 128 0,1 1-128 16,-1-1 0-16,-2 0 0 0,0 0 0 0,-1-2 0 15,0 2 0-15,-2 1 0 0,0 0 0 0,0 0-176 16,1 0 176 0,-3 0-896-16,-1 0-64 0,0 0-16 0,0 1 0 15,0 0-1792-15,-1 0-368 0,0 0-64 0</inkml:trace>
  <inkml:trace contextRef="#ctx0" brushRef="#br0" timeOffset="84150.92">21065 6766 26143 0,'0'0'1152'0,"0"0"256"0,-2-4-1136 0,2 4-272 0,0 0 0 0,0 0 0 0,0 0 1280 0,0 0 192 0,0 0 32 0,0 0 16 31,0 0-928-31,0 0-176 0,0 0-32 0,0 0-16 0,3 7-240 0,-1 2-128 0,2 1 160 0,-1 1-160 16,0 1 0-16,0 1 0 16,0 1 0-16,-1 0 0 0,-1 0 0 0,1 2 0 0,-1 0 0 0,1 1 0 15,0-2 0-15,0 2 0 16,-1-3 0-16,0 0 0 0,0-1 0 0,1 1 0 16,-1-5 144-16,-1 0-144 0,0-2 128 0,0-1-128 15,0-6 128-15,0 0-128 0,-1 7 144 0,1-7-144 0,0 0 160 16,0 0-160-16,0 0 256 0,0 0-32 0,0 0-16 0,-4-3 0 0,-1-3-64 0,1 0-16 31,-1-3 0-31,0-1 0 0,1-2-128 0,0-2 192 0,0-2-192 0,0 0 192 0,-1-1-64 0,3 0 0 31,-2-3 0-31,1 0 0 0,2-1 176 0,1-1 16 0,1 0 16 0,1 1 0 0,0 0-16 0,1 3-16 16,1 0 0-16,1 1 0 0,-1 2-128 0,2 2-32 31,-1 3 0-31,2 1 0 0,-1 0-144 0,2 2 0 0,1 1 0 16,1 2 0-16,0 0 0 0,1 2 0 15,0 2 0-15,0-1 0 0,-1-1 0 0,0 3 0 0,-2 1 0 0,0 2 0 16,-1 0 0-16,-2 1 0 0,1 2 0 0,-2 1 0 16,-3-1 0-16,0 2 0 0,-1 0 0 0,-2 1 0 15,0 0 0-15,-3-1 0 0,-1-2 0 0,-2 2 0 16,-2 1 0-16,-1-1 0 0,-1 0 0 0,0-2 0 16,-1 1 128-16,0-1-128 0,-2-1 0 0,2 1 128 15,1-2-128-15,0 1-144 0,0-1 144 0,1 1-208 16,1-1-496-16,0 1-80 0,1 0-32 15,2 1-10112-15,0-1-2016 0</inkml:trace>
  <inkml:trace contextRef="#ctx0" brushRef="#br0" timeOffset="84961.81">20636 7764 9215 0,'-8'-11'400'0,"7"4"96"0,-1 1-496 0,1-2 0 0,1 1 0 0,0 2 0 16,1-2 3840-16,-1 3 656 0,0-2 144 0,0 3 32 15,2 0-2656-15,-2 3-528 0,0 0-96 0,0 0-32 0,0 0-832 16,0 0-160-16,0 0-48 0,-3 6 0 0,1 3-192 0,-2 2-128 16,2 0 128-16,0 2-128 0,-2 2 0 0,0 0 0 15,2 0 0-15,0 2 0 0,0 2 0 0,-1 0 0 16,2 1 0-16,0-1 0 0,0-1 0 0,1-1 0 16,1 0 0-16,0-2 128 0,0 0-128 0,1-1 0 15,-2-3 0-15,1-1 128 0,0-2-128 0,0 0 144 16,-1-8-144-16,0 0 160 0,0 0 0 0,0 0 0 0,0 0 0 15,0 0 0-15,0 0 128 0,0 0 32 0,0 0 0 16,0 0 0-16,0 0 256 0,1-7 48 0,-1 0 16 0,1-4 0 0,0-2-128 16,0-2 0-16,-1-1-16 0,1-3 0 15,0-2-64-15,1-1-16 0,-1 0 0 16,1-1 0-16,0-1-144 0,0-1-16 0,-1 1-16 16,3 1 0-16,-4 0-112 0,2 2-128 0,1 3 176 15,-2 2-176-15,1 3 128 0,2 0-128 16,-1 3 0-16,1 0 0 0,1 1 0 0,0 2 0 0,2 0 0 15,-2 3-144-15,2 0 144 0,1 1 0 16,-1 1-144-16,1 1 144 0,-1 1 0 0,-1 1 0 0,1 1 0 16,0 1 0-16,-7-3 0 0,5 7 0 0,-3-1 0 0,0 2 0 0,0 1-128 0,-4 1 128 15,-1 1 0-15,-1 2 0 0,-3 1 0 16,-2 1-144-16,-2 0 144 0,0-1 0 0,1 0-128 16,-1-3 128-16,0-2 0 0,0 0 0 0,2-1 0 15,-1 0 0-15,1-3 0 0,0 1 0 0,1-2 0 16,3-1 0-16,-3 1 0 0,3-2 144 15,-1 0-288-15,1 0-64 0,5-2-16 0,0 0 0 16,-6 4-688-16,2 0-144 0,4-4-32 0,-4 5 0 16,4-5-2688-16,-2 6-560 0</inkml:trace>
  <inkml:trace contextRef="#ctx0" brushRef="#br0" timeOffset="85989.52">20426 8698 7359 0,'0'0'656'16,"0"0"-528"-16,0 0-128 0,-2-6 0 0,2 6 3792 0,2-4 736 0,-2-2 144 0,0 6 16 0,0 0-2256 0,0 0-448 16,0 0-80-1,0 0-32-15,0 0-1152 0,0 0-224 0,0 0-48 0,0 0-16 0,0 0-272 0,-5 8-160 16,3 2 192-16,1 2-192 0,0 2 192 0,0 2-64 16,1 0 0-16,0 2-128 0,0-1 160 0,-1 2-160 15,2 2 128-15,0 0-128 0,0 1 0 0,0-1 128 16,0 0-128-16,0-1 0 0,1-1 128 0,1-1-128 15,-3-3 128-15,2 0-128 0,0-2 0 0,0-1 128 16,0-2-128-16,0-1 0 0,-1-3 192 16,0 1-64-16,-1-7 0 0,0 0 0 0,0 0 0 15,0 0 0-15,0 0 0 0,0 0 0 0,0 0 80 0,0 0 16 16,0 0 0-16,1-6 0 0,-1 0-32 0,0-2 0 0,0-1 0 0,0-3 0 16,0-2-48-16,0-2-16 15,0-1 0-15,1-3 0 0,0-1 64 16,1-2 16-16,1 0 0 0,-1-2 0 0,1-2-64 15,3 0-16-15,-4-1 0 0,2 3 0 0,1 2-128 0,0 1 192 0,1 1-192 0,-2 2 192 16,2 3-192-16,0 1 160 16,1 2-160-16,0 2 160 0,2 2-160 0,1 2 0 0,1 0 0 15,1 2 0-15,1 0 0 0,1 2 0 0,-1 1 0 16,0 2 0-16,-1 1 0 0,0 1 0 0,0 0 0 16,-1 2 0-16,-2 0 0 0,-1 3 0 0,-2 0 0 15,0 2 128-15,-2 0-128 0,1 2 192 0,-4 0-192 0,-1 0 192 16,-1 0-192-16,-5 1 160 0,1-1-160 15,-2 0 160-15,-1 0-160 0,0 0 0 0,-3-1 0 0,-3 0 128 0,0-1-128 16,0-3 0-16,-3 0 0 0,2-1 0 0,1 0 0 16,-1-2-272-16,1-1 64 15,0 0 16-15,1-1-256 0,-1-1-64 0,1 0 0 0,2 1 0 32,-1-2-2016-32,2 0-416 0,2-1-64 0</inkml:trace>
  <inkml:trace contextRef="#ctx0" brushRef="#br0" timeOffset="86687.4">20627 7707 5519 0,'0'0'240'0,"0"0"64"0,0 0-304 0,0 0 0 0,0 0 0 0,0 0 0 15,0 0 1792-15,0 0 288 16,0 0 64-16,0 0 16 0,7 0-816 0,-1-3-176 16,1 1-16-16,1 0-16 0,-1 0-160 0,1 0-16 15,0-2-16-15,1 0 0 0,0-2-240 0,0 1-32 16,-1-1-16-16,-1 1 0 0,-1-1-336 0,0 1-64 15,-2 1 0-15,0-1-16 0,0 1-240 0,-4 4 128 16,0 0-128-16,3-5 0 16,-1 0-480-16,-2 5-192 0,0 0-32 0</inkml:trace>
  <inkml:trace contextRef="#ctx0" brushRef="#br0" timeOffset="87215.69">20704 8853 24127 0,'0'0'1072'0,"0"0"208"0,2-5-1024 0,-1 0-256 0,1-1 0 0,-2 6 0 15,1-5 1680-15,-1 5 288 0,0 0 48 0,0 0 16 0,0 0-944 0,0 0-192 32,0 0-48-32,0 0 0 0,0 0-528 0,1 8-128 0,-1 0 0 0,0 3-16 0,0 2-48 0,1 0-128 15,0 1 192-15,-1 0-64 0,-1-2-128 0,1 2 0 16,0 0 144-16,-1 0-144 15,0 2 0-15,0-1 0 0,1-1 0 0,-2 1 128 0,1-3-128 16,0 0 0-16,0-1 128 0,1-1-128 31,-1-1-352-31,0-2-144 0,0 0-16 0,1-7-16 0,0 0-2192 0,0 0-432 0,0 0-96 0</inkml:trace>
  <inkml:trace contextRef="#ctx0" brushRef="#br0" timeOffset="87580.97">20718 8969 22175 0,'0'0'976'0,"0"0"208"0,0 0-944 0,0 0-240 0,4-4 0 0,-4 4 0 0,5-4 656 0,1 0 96 16,0 2 16-16,2 1 0 0,1-2-240 15,-1-1-32-15,1 1-16 0,1 0 0 16,0-2 96-16,1 2 0 0,2 0 16 16,0 0 0-16,-4-2-128 0,1 1-16 0,0-1-16 15,0 1 0-15,-1-2-160 0,-1 1-16 0,-2-2-16 0,0 1 0 0,-2-2 176 0,1 0 32 16,-2 0 16-1,-1 0 0-15,-1 0 48 0,0-1 16 0,-1 1 0 0,0-1 0 16,0 1-80-16,-1 0-32 16,0 2 0-16,0-1 0 0,-1 1 16 0,0 1 0 15,2 5 0-15,0 0 0 0,0 0-64 0,-5-2-16 0,5 2 0 0,-5 0 0 0,5 0-160 0,-6 1-16 16,2 1-16-16,0 3 0 0,2 1-160 0,0 3 0 31,0 2 0-31,-1 0 0 0,-1 1 0 0,2 2 0 0,0 1 0 0,1 1 0 16,-1 2-128-16,0 1 128 0,2 0 0 0,2 0 0 15,-1-1 0-15,0-2 0 0,1 0 0 0,-1-2 0 0,0-1-160 16,1-1 160-16,2-1-208 0,-1-1 80 31,1-1-736-31,1-1-144 0,0-2-16 0,2 0-9920 0,-1-2-1984 0</inkml:trace>
  <inkml:trace contextRef="#ctx0" brushRef="#br0" timeOffset="88904.57">21788 5150 9215 0,'0'0'816'0,"0"0"-656"16,0 0-160-16,0 0 0 0,0 0 864 0,0 0 144 15,0 0 16-15,0 0 16 0,0 0 368 0,0 0 64 0,0 0 0 16,0 0 16-16,0 0-560 0,0 0-112 16,6-2-32-16,1 0 0 0,1 1 16 0,-1-1 0 15,1-1 0-15,1 1 0 0,0 1-48 0,-1 0-16 0,1-1 0 0,1 1 0 16,1 1-144-16,-1 0-16 16,1 0-16-16,1 1 0 0,1 0-112 0,0 0-32 15,0 1 0-15,-1 0 0 0,-1 2-112 0,0 0-32 16,-1 0 0-16,-2 2 0 0,0-1-128 0,0 2-16 0,-2 1-128 0,1 1 192 0,-3 2-192 0,1 0 144 15,0 1-144 1,0 0 128-16,-3 0-128 0,0 1 160 0,0 1-160 16,0 3 160-16,1-2-160 0,-1 3 128 0,0-1-128 0,0 2 128 0,0 0-128 15,1 2 0-15,0 1 0 0,1 1 0 0,-3 1 0 16,2 0 128-16,-1 0-128 0,0 2 0 16,-1 0 176-16,0 2-48 0,0-1-128 0,-1 2 192 15,0-1-64-15,-1 2-128 0,0 0 176 0,0 1-176 0,-1-1 144 0,0 3-144 0,-1 1 0 16,2 1 144-16,1-1-144 0,-2 2 0 0,1 0 0 0,1 1 128 15,1-2-128 1,1 1 0-16,2 0 0 0,-2 0 0 0,-2-3 0 0,1 1 128 0,1 2-128 16,-1 1 0-16,0-1 144 0,0-1-144 0,-1 0 160 15,2 1-160-15,-2 1 176 0,1 0-176 16,0 1 192-16,0-1-192 0,-1-2 128 0,-1 1-128 16,0 3 0-16,0-1 0 0,-1 0 128 0,1 0-128 0,0 2 0 15,1-1 0-15,0 0 0 0,0 0 0 16,1 0 128-16,0-1-128 0,-1 1 0 0,-1-1 0 15,0 0 0-15,1-1 0 0,0 1 128 0,0 0-128 0,0 1 144 0,0-1-144 0,0 0 176 0,0-2-176 32,0-1 192-32,0 0-192 0,0 0 192 0,0 1-192 0,0 0 192 0,0 0-192 15,-1-1 176-15,0 2-176 0,0-2 160 0,0 0-160 16,0 0 176-16,1 1-176 0,0-1 192 0,0-1-192 16,-2-1 128-16,-1 0-128 0,3 1 0 0,-2 1 0 0,0 0 0 15,0-1 0-15,0-1 128 0,-2 3-128 0,1 0 0 0,0-1 0 16,0-1 0-1,0 0 0-15,0-2 128 0,0-2-128 0,0 0 0 0,1-1 0 16,-1 2 128-16,0 0-128 0,0-1 0 16,1-1 0-16,0-1 0 0,0 2 128 0,0-2-128 15,-1 1 0-15,1-2 176 0,0 1-176 0,0-1 160 0,0 0-160 16,-1-1 144-16,2-1-144 0,-4 1 128 0,1-1-128 16,1 0 128-16,1 1-128 0,-1-2 0 0,-1 0 128 15,1-2-128-15,0 0 0 0,-1-1 0 0,1 0 128 16,1 0-128-16,-1-2 128 0,-1 0-128 0,1 0 128 15,0-3 96-15,-1 0 16 0,1-1 0 0,0-2 0 0,-2-1 16 0,0-1 16 16,1 0 0-16,-1-1 0 0,0-1-80 0,-1 0 0 16,0 0-16-16,-2-2 0 0,0 0-32 0,0-1 0 15,0-1 0-15,-2-2 0 0,0 0-144 0,-1-1 192 16,0 0-192-16,-1-1 192 0,1-1-192 0,-1 0 0 16,-2 0 144-16,0 0-144 15,0 0-352-15,0 0-144 0,0 0-16 0,1 0-16 16,1 0-1712-16,-1 1-320 0,1 0-80 0,0-1-12240 15</inkml:trace>
  <inkml:trace contextRef="#ctx0" brushRef="#br1" timeOffset="95600.28">3483 5510 6207 0,'0'0'272'0,"0"0"64"0,0 0-336 0,0 0 0 0,0 0 0 0,0 0 0 15,-5 4 416-15,5-4 16 0,0 0 0 0,0 0 0 0,0 0-240 0,0 0-32 31,-6 6-16-31,6-6 0 0,0 0-144 0,0 0 128 0,0 0-128 0,0 0 128 16,0 0-128-16,0 0 0 0,0 10 144 0,0-10-144 0,0 0 0 0,0 0 0 16,7 5 0-16,-7-5 0 15,9 5 128-15,0-2-128 0,-9-3 128 0,11 2-128 0,0-1 240 0,0 1-32 16,-1 0 0-16,1-2 0 0,0 0 64 0,1 1 16 16,1-1 0-1,2 0 0-15,2 0-64 0,0 0-16 0,2 0 0 0,0 0 0 0,3-1-208 16,2-1 0-16,2 1 128 0,2 0-128 0,0 1 0 0,1-1 0 0,0 0 128 15,-1 0-128-15,0 0 0 0,-1 1 0 16,2-2 0-16,1-1 0 0,1 0 0 0,2 1 0 0,-1 0 0 16,5 1 0-16,1-2 0 0,2 1 0 0,0 0 0 0,-1 0 0 15,-3 0 0-15,-1-1 0 0,0 1 0 0,-1 0 0 16,0-2 0-16,1 1 0 0,1 1 0 16,2 0 0-16,1 0 0 0,0 0 0 0,1-2 0 0,1 2 0 0,-2-1 0 15,-1 1 0-15,0 1 0 0,-2-2 0 16,0 0 0-16,2 0 0 0,-1 1 0 15,3-1 0-15,0 1 0 0,2 0 0 16,0 1 0-16,-1-1 0 0,-3-1 0 0,-1 1 0 16,0 0 0-16,-1 0 0 0,-2 1 0 0,0-1 0 15,1-1 0-15,3 1 0 0,3 0 0 0,-1 0 0 16,1-2 0-16,-3 1 0 0,-1 0 0 0,-2 1 0 16,-1-1 0-16,0 1 0 0,0-1 0 0,1 1 0 0,1 0 0 0,1 0 0 15,2 0 128-15,-1 1 0 16,3 0-128-16,-2-1 192 0,-1 0 16 0,-2-1 0 15,-1 1 0-15,2 1 0 0,-2-2-80 0,1 1-128 16,-1-1 176-16,3 2-176 0,1 0 160 0,2 1-160 0,2-1 128 0,-2 0-128 0,-2-1 0 16,0 0 128-16,-3-1-128 0,0 1 0 0,1-1 0 15,0 1 128-15,0 0-128 0,4 0 0 0,1 1 0 16,2 0 0-16,2 1 0 0,-3-2 0 0,-3 0 176 0,-2 0-48 16,1-2-128-16,0 1 192 15,2 1-192-15,0 1 0 0,-1 1 128 0,3 1-128 0,4-3 0 0,0-1 0 16,-2 1 0-16,-2 0 0 15,-3-1 0-15,1-1 0 0,0 2 0 0,-1 1 0 0,1 0 0 0,3 1 0 16,3 1 0-16,1-1 0 0,-2 0 0 0,-1-1 0 16,-6-2 128-16,0 1-128 0,1-1 208 0,0 2 0 15,3 1 0-15,0 0 0 0,2 1-64 0,3 0-16 0,0-1 0 16,-2-1 0-16,-4-2-128 0,0 0 128 16,0-2-128-16,1 3 128 0,-1 2 0 0,4 2 0 0,0 1 0 15,2-1 0-15,3-3 96 0,-5-2 16 16,-4 0 0-16,-2 0 0 0,1 0 16 0,0 0 0 15,0 1 0-15,-1 2 0 0,1 0 80 0,3-1 32 16,3 1 0-16,-1-1 0 0,0-1-160 0,-5 0-16 16,1-1-16-16,-1 1 0 0,-2-1 80 0,2 1 0 15,1-1 16-15,2 2 0 0,2 1-32 0,0-1-16 16,2 0 0-16,-3-2 0 0,-5-3-32 0,1 2-16 0,1 0 0 0,0 1 0 0,-2 2 16 16,3 0 16-16,4 0 0 0,-1-1 0 0,-1 0-64 15,-2-2-16-15,-4-1 0 0,0 0 0 16,-1 2 0-16,1 0 0 15,-2 0 0-15,3 1 0 0,1 1 0 0,0 0-128 0,1-1 192 0,1 0-64 16,0 0-128-16,-1-1 192 0,-4 0-192 0,1 0 192 16,-1 0-64-16,1-1-128 0,-1 2 192 0,2 1-64 15,1 0-128-15,2 0 0 0,2-1 0 0,-4-1 128 16,0 1-128-16,-2 1 128 16,-2-1-128-16,0 0 128 0,1-1-128 0,-1 1 0 15,0 1 0-15,1 0 0 0,3 1 0 0,1 0 128 0,-1 0-128 0,0-1 0 0,-2 0 0 0,-1-1 128 16,-2-1-128-16,1 2 0 0,-1 1 160 0,-1 1-160 0,0 1 192 0,2-2-192 15,1 0 192-15,1 0-64 16,0-2 0-16,1 2-128 0,-3 2 128 0,0-2-128 16,-3-2 0-16,2 2 0 0,0-1 144 0,1 1-144 15,-2 0 0-15,1 0 144 0,1 1-144 0,3 2 0 16,1-2 0-16,-3-1 128 0,-1 0-128 0,-3 0 0 16,-1-1 0-16,0 1 128 0,-1 0-128 0,-1 0 160 0,0 0-160 15,-1 1 160-15,1 0-160 0,1 1 128 0,2 0-128 16,0 0 128-16,0 0-128 0,1-2 0 0,-2-2 0 0,-2 1 0 15,-2 1 0-15,-1 0 128 0,2 1-128 0,0-1 0 16,-2 0 0-16,1 2 0 0,-1-1 0 0,2 1 0 16,1 0 0-16,-1-1 0 0,-1 0 0 0,1-1 0 15,0 0 0-15,-3 0 128 0,1 0-128 0,-5 0 0 0,-1-1 0 16,-1 0 128-16,-3 0-128 16,0 0 0-16,0 0 128 0,-2 1-128 0,-2 0 0 0,1 0 128 0,-4 0-128 0,0-1 128 15,0 0-128-15,-1-1 128 0,-2 2-128 0,2 0 0 16,-10 0 144-16,8-1-144 0,0 1 128 0,-8 0-128 15,7 0 128-15,-7 0-128 0,8 0 0 0,-8 0 0 16,0 0 0-16,8 0 0 16,-8 0-320-16,0 0-48 0,0 0 0 0,0 0 0 15,0 0-2000-15,0 0-416 0</inkml:trace>
  <inkml:trace contextRef="#ctx0" brushRef="#br1" timeOffset="97182.37">3988 4813 4607 0,'0'0'192'0,"0"0"64"0,-2-8-256 0,2 8 0 15,-3-9 0-15,1 4 0 0,2 5 1680 0,-3-7 304 16,1 0 48-16,2 7 16 0,-3-6-944 0,3 6-176 16,0 0-32-16,0 0-16 0,-3-6-368 0,3 6-64 0,-4-6 0 0,4 6-16 15,0 0-48-15,0 0 0 0,0 0 0 0,0 0 0 16,0 0-16-16,0 0-16 0,0 0 0 0,0 0 0 0,-7 1-128 0,7-1-32 15,0 0 0-15,-5 6 0 0,5-6-48 16,-4 8-16-16,4-8 0 0,-3 10 0 16,-1 0-128-16,2 0 0 0,1 0 144 0,0 0-144 0,0-2 0 15,0 2 128-15,1 1-128 0,0 0 0 16,0 1 144-16,0 2-144 0,0 0 192 0,1 0-192 0,0 0 208 16,-1 2-64-16,0-1-16 0,1 5 0 0,0 1-128 15,0 2 128-15,0 1-128 0,0 0 128 0,0 0-128 0,1 0 0 0,-1 2 0 16,1 3 0-16,0 0 0 0,0 1 0 15,2 0 0-15,-1 0 0 0,0-1 0 0,0 1 0 16,1 0 0-16,0 0 0 0,1 2 0 0,-1 0 0 16,3 0-144-16,-3 0 144 0,1-1 0 0,1 1 0 0,-2 1 0 0,1 0 0 15,-1-1 0-15,1 0 0 0,-2-1 0 16,0 1 0-16,0 0 0 0,1 1 0 16,-2 1 128-16,-1 0-128 0,1 1 0 0,2 0 0 0,-2 1 128 0,0-1-128 15,0 0 0-15,1 1 0 16,1 0 128-16,-1 0-128 0,-1-1 144 0,0 2-16 0,1-1 0 0,0-1 0 15,0-1-128-15,1 0 0 0,0 1 0 16,1-1 0-16,-1 1 208 0,-1 0-32 0,0-1-16 0,1 1 0 16,-1-1-160-16,0 2 160 0,1-1-160 15,0 0 160-15,0-2-160 0,1-1 0 0,-1-1 0 0,1 2 128 16,-2 2-128-16,0 0 0 0,2-1 0 0,-1 0 128 0,-1 2-128 0,1-2 128 16,-1 0-128-16,0-1 128 15,0 1-128-15,1 0 0 0,-1-1 0 0,0 0 0 16,1-1 0-16,-1 1 0 0,1 0 160 15,-3 0-160-15,1-1 128 0,-1 0-128 0,-1 1 0 16,1-1 0-16,0-2 128 0,-1 2-128 0,-1 1 192 0,1 0-192 0,0-1 128 0,0 0-128 16,-2 1 0-16,0 1 0 0,1 0 128 0,1 3-128 0,0-1 0 15,-2-1 0-15,0-2 144 16,0 1-144-16,0 0 0 0,-1 0 144 0,2 2-144 0,0-3 192 0,-2-2-192 16,2 2 192-16,0 2-192 0,-2-1 160 15,1 0-160-15,1-1 160 0,0-2-32 16,0-2 0-16,-1 1 0 0,1 0 0 15,1-1 64-15,1 1 0 0,0-1 0 0,0-2 0 0,0 0-64 0,1 0-128 0,0 2 192 0,2 0-64 16,-1 2-128-16,-1-1 0 16,0-2 0-16,2 2 128 0,0-1-128 0,1 0 128 0,-1-1-128 0,0-1 128 0,2 0-128 15,-1 0 0-15,1 3 144 16,-1-1-144-16,0-2 0 0,1 1 128 0,2-1-128 0,-1 1 0 16,-2-1 0-16,0 1 128 0,-1 0-128 0,0 0 0 15,1-1 128-15,-1 0-128 0,-1-2 128 0,2-1-128 16,-1 1 192-16,2 0-16 0,-2-2-16 15,1 1 0-15,-1-1 80 0,0 0 16 0,2 0 0 0,-1 0 0 16,0-1-48-16,0 2 0 0,0-1 0 0,-1 0 0 0,-1 0-48 16,1 0-16-16,-1-2 0 0,1 1 0 0,-3 0 16 15,2-1 0 1,-1-1 0-16,0 0 0 0,0 0-160 0,0-1 192 0,1-3-192 0,-1 1 192 0,0-2-64 0,0 1-128 16,0-3 192-16,1 0-64 0,-1-1-128 0,0-1 160 0,0-2-160 15,-1 0 160-15,-1-9-160 0,4 10 0 16,-4-10 0-16,3 9 128 0,-3-9-320 0,2 8-64 15,-2-8 0-15,0 0-16 16,0 0-816-16,0 0-176 0,0 0-16 0</inkml:trace>
  <inkml:trace contextRef="#ctx0" brushRef="#br1" timeOffset="98866.4">3608 9254 11055 0,'0'0'480'0,"-9"-2"112"16,1 0-464-16,8 2-128 0,-9-2 0 0,9 2 0 0,-7-1 1328 0,7 1 240 15,0 0 48-15,0 0 16 0,0 0-992 16,0 0-208-16,0 0-48 0,0 0 0 0,0 0-384 0,0 0 0 15,0 0 0-15,0 0 0 0,9-4 0 0,0 1 0 16,1 1 0-16,1 0 0 0,1-1 0 0,1 1 0 0,0 0 0 0,2 0 0 16,1 0 0-16,1-1 0 15,3 2 0-15,2 1 0 0,1-2 0 0,1 0 0 16,2 0 0-16,-1-2 0 0,-1 1 0 0,-1 1 0 0,0 0 0 16,1 1 0-16,1-2 0 0,-1 0 0 15,-1-1 0-15,2 2 0 0,2-1 0 0,-1 2 0 0,0-1 0 0,3 1 0 16,1-1 0-16,2 0 0 0,1 0 0 0,-1 1 0 15,-1-1 0-15,0 0 0 0,-2-1 0 0,-1-1 0 16,1 2 0-16,0 0 0 0,0 1 0 0,2 0 0 16,0-1 0-16,2 0 0 0,0 0 0 15,1 1 0-15,-1 0 0 0,1 1 0 0,0-1 0 0,-1 0 0 0,-3 0 0 0,1 0 0 16,0 0 0-16,-2-1 0 16,1 1 160-16,1 0-160 15,-3-2 192-15,5 2-192 0,-1-1 0 0,3 1 0 0,2 1 0 16,-1 0 0-16,-2-2 0 0,-1 1 0 0,-2 0 0 0,1 2 0 0,-1-1 128 0,-2 0-128 15,1-1 0-15,0 1 0 0,-1 0 0 16,3 0 0-16,2 0 0 0,2-1 0 16,1 0 0-16,-1 0 0 0,1 1 0 0,-2 0 0 0,-2-1 128 15,1 1-128-15,-3 0 0 0,1-1 0 0,1 0 160 16,1 0-160-16,1-2 128 0,0 2-128 0,4 0 0 0,-1 1 0 16,2-1 0-16,-3 1 0 0,-3-2 0 0,1 1 0 15,1 0 0-15,0 0 0 0,-3-1 0 0,2 0 0 0,0 1 0 0,3 0 0 16,1 0 160-16,3 0 48 0,1 0 16 15,-2 1 0-15,-3-1 0 0,-1 1 0 16,0 0 0-16,-1 0 0 0,-1 0-96 0,2-1 0 0,-1-1-128 16,3 1 192-16,2 0-64 0,1 1-128 15,1 0 176-15,-3 0-176 0,-2 0 128 0,2 0-128 0,-3 0 0 16,1-1 0-16,-2 0 0 0,1 0 0 0,1-1 0 0,2 1 0 16,4 0 160-16,0-1-160 15,-1 2 128-15,-1 0-128 0,-3-1 224 0,-1 1-32 0,-1 0-16 0,2 0 0 0,2-1 128 16,0 0 16-16,2 1 16 15,1 0 0-15,0 0-80 0,0 0 0 0,-2 0-16 0,0 1 0 16,0-2-112-16,-2 0-128 0,1-1 176 0,1 1-176 16,2 1 144-16,2 0-144 0,0 0 0 0,1 0 144 15,-1-1-144-15,-1 0 0 16,-2-1 0-16,-1 1 128 0,-1 0-128 0,2 1 0 0,0 0 0 0,3 0 0 16,2-1 0-16,-1 0 128 0,1 0-128 0,-4 0 128 0,-2 0-128 15,0 1 160-15,0-1-160 0,0 0 160 16,-1-1-160-16,3 1 192 0,1 1-192 0,2-1 192 15,0 0-192-15,-3 0 160 0,-3 0-160 0,0 0 160 16,-2 0-160-16,2 0 192 0,0 0-192 0,3 1 192 16,-2-2-192-16,3 2 0 0,4-1 144 15,-3 0-144-15,-2-1 128 0,-1 1-128 16,-1 0 128-16,-1 0-128 0,2 0 128 0,1 0-128 0,1-1 128 0,3 1-128 0,0 0 0 0,-2 0 144 16,-3 0-144-16,0 0 0 0,-2 1 128 15,1 0-128-15,-3-1 0 0,1 1 0 0,1-1 0 0,0 0 0 16,4 0 0-16,1 1 0 0,-1-2 128 0,-2 1-128 15,-4-1 0-15,0 0 0 0,-1 0 128 0,2 1-128 16,0 0 0-16,1-1 0 0,0 1 0 0,1 1 0 16,1-1 128-16,-2 0-128 0,-1 0 0 0,-1 0 0 15,-3 0 0-15,0 0 0 0,0 0 0 0,2 0 0 0,-2-1 128 16,0 2-128-16,2 2 128 0,0-1-128 16,3-1 144-16,-1 0-144 0,-3 0 128 0,-1 1-128 15,1-1 0-15,-3 1 0 0,0 0 128 0,0 0-128 16,0 0 0-16,0 0 0 0,0 0 128 0,3 2-128 15,0-2 0-15,0 0 0 0,2-1 0 0,-4 0 128 16,-3 0-128-16,-1 1 0 0,0 0 0 0,-1 1 0 0,1-1 128 0,0-1-128 16,0 0 0-16,0 1 176 15,-1 0-176-15,2 2 160 0,1-3-16 0,0 1 0 0,-1-1 0 16,-2 0 0-16,-2 0-16 0,0 1-128 16,-2 0 192-16,2 0-64 0,-1 0 0 0,0-1 0 0,-1 0 0 0,1 0 0 0,-1 0-128 0,1 0 192 31,2 0-192-31,1 0 192 0,1 0-64 0,0 0 0 0,1 0 0 0,-2-1 0 15,-2 1 0-15,-2 0 0 0,1 0 0 0,-1-1 0 16,-2 1 0-16,0 0 0 0,-2 0 0 0,2-1 0 0,-1-1-128 16,1 1 0-16,-1-1 0 0,0 1 128 0,-2 0-128 0,3 0 0 15,1-1 144-15,0 1-144 0,0-1 128 0,-1-1-128 16,0 1 160-16,-1 0-160 0,-4 0 192 16,0 0-64-16,-1-2-128 0,0 1 192 0,-2 0-48 0,1-1-16 0,-1 1 0 0,0 0 0 15,0 0 96-15,-3 0 16 16,0 1 0-16,-1 0 0 0,-1-1-112 0,0 0 0 0,0 3-128 0,-1-2 192 15,-2 0-64-15,1 0-128 16,-2 0 176-16,2-1-176 0,-4 1 128 0,-5 2-128 16,9-1 0-16,-9 1 0 0,10-2 0 0,-3 0 0 0,-7 2 0 15,7-4 0 1,-7 4-240-16,7-3-144 0,-7 3-48 0,4-5 0 16,-4 5-1936-16,0-9-400 0</inkml:trace>
  <inkml:trace contextRef="#ctx0" brushRef="#br1" timeOffset="100317.63">12779 4827 5519 0,'0'0'496'0,"-4"-9"-496"16,1 0 0-16,0 2 0 15,-1 0 0-15,2-1 0 16,-2 1 0-16,0 0 0 0,4 7 0 0,-3-8 0 0,0-1 0 0,0 4 0 16,3 5 144-16,-4-8 48 0,2 3 0 0,2 5 0 15,-3-7-192-15,3 7 128 0,-4-8-128 0,1 2 128 0,2 0 0 0,1 6-128 0,0 0 192 0,-3-7-64 16,1 0 448-16,2 7 96 15,-3-8 16-15,3 3 0 16,0 5 336-16,0-7 64 0,0 7 0 0,0 0 16 0,0-7 48 0,0 7 16 0,1-7 0 0,-1 7 0 16,0 0-240-16,0 0-48 0,0 0-16 0,0 0 0 15,0 0-256-15,0 0-48 16,0 0-16-16,0 0 0 16,0 0-256-16,0 0-48 0,0 0-16 15,0 0 0-15,0 0-224 0,0 0 128 0,0 0-128 0,0 0 0 0,0 0 144 0,3 10-144 16,-3-10 128-16,1 11-128 0,0-1 160 0,1 0-160 15,-1 1 192-15,1 0-192 0,-1 0 176 0,3 0-176 16,-2 1 160-16,0 2-160 0,0-1 192 0,2 3-48 16,-2 0-16-16,1 2 0 0,-2-2-128 0,1 2 160 15,1-2-160-15,-1 3 160 0,0 1-160 0,1 1 128 16,0 1-128-16,0 1 128 0,0 0-128 0,0 1 0 16,0 1 0-16,0 1 128 0,0-2-128 0,1 1 0 15,-1 3 0-15,1-1 128 0,1 1-128 0,0 0 0 16,0 0 0-16,-1 0 0 0,1 0 0 0,1-1 0 0,-1 1 144 15,2 1-144-15,0 0 144 0,-1 1-144 16,0-1 192-16,-1 0-192 0,1 3 192 0,-1 1-64 0,1 0 0 0,0 1-128 16,-2-2 176-16,1-1-176 15,0 0 160-15,-1-2-160 0,0 1 144 0,1 2-144 0,-1 1 128 16,-1-1-128-16,2-1 128 0,-1 1-128 0,1 1 128 0,-1 1-128 16,2 1 144-16,-1-1-144 0,-1 0 160 0,1-1-160 15,-2-1 160-15,2 0-160 0,0-1 160 0,-1 1-160 16,0 1 128-16,1-1-128 0,0-2 0 0,0 2 0 0,1 1 0 0,-1 0 0 15,0 0 0-15,0 0 0 0,1 1 0 0,-3-1 0 16,1-1 0-16,1 0 0 0,-2 0 128 0,0 1-128 16,-1 0 0-16,1 0 0 0,-1-1 0 0,-1 1 0 15,0 0 0-15,0 1 0 0,-1 2 128 0,0-2-128 16,0-1 0-16,0 0 0 0,-1 2 0 0,2 0 128 16,-3-2-128-16,2 1 0 15,-1-1 0-15,0 0 0 0,0-1 0 0,1 0 0 0,-1 0 0 0,1 1 0 16,1 1 128-16,-1-2-128 0,0-4 0 0,0 2 0 15,1-2 0-15,-1 3 0 0,0 1 0 0,1-2 0 16,0 1 128-16,0-2-128 0,0 0 128 0,1 2 0 16,-2-2-128-16,0 1 192 0,0 1-48 0,0-1-16 0,1 0 0 0,-1 0 0 15,0-1-128-15,2 0 128 16,-2 0-128-16,0 1 128 0,-2 1-128 0,4-1 0 0,-1 1 0 0,1-1 0 16,0 1 0-16,-1-2 0 15,-1 2 0-15,1 0 128 0,1-1-128 0,1 2 0 0,-1-3 0 0,1 1 0 16,-2-1 0-16,0 0 0 0,2 2 0 0,-1-1 0 15,-2-1 128-15,2 0-128 16,0-1 128-16,1-1-128 0,0-1 192 0,-1 3-64 16,1 1 0-16,0-2 0 0,1-1 32 0,-1 0 0 0,0 0 0 0,1-1 0 0,-1 0-32 15,0 2-128-15,2-1 192 0,-1 1-64 0,-1-2 0 16,1 0-128-16,-1-1 192 0,1 1-64 16,1 1 768-16,0-1 128 0,-3 1 48 15,3-1 0-15,-1 0-1616 0,1 1-320 0,-2-1-64 16,1 1-16-16,0-1 944 0,0-1 0 0,-1-1 0 0,2 0 176 15,-3-1-32-15,1 0 0 0,1-1 0 0,0 0 0 16,-1-2 96-16,1-3 16 0,-2 2 0 0,1 0 0 0,0-2-16 16,1 1 0-1,-1-1 0-15,0 1 0 0,1 0-48 0,-1-2 0 0,-2 0 0 0,1-3 0 0,0 0 48 0,1 0 0 16,-1-1 0-16,0 0 0 0,0-1-48 0,0 0 0 16,1-1 0-16,-1-1 0 15,-2-9-48-15,2 10-16 0,-2 0 0 0,0-10 0 0,0 0 32 16,0 0 0-16,3 9 0 0,-3-9 0 0,0 0-400 15,0 0-80-15,0 0 0 0,0 0-16 16,0 0-640-16,0 0-128 0,0 0-32 0,4-9-14160 0</inkml:trace>
  <inkml:trace contextRef="#ctx0" brushRef="#br1" timeOffset="101903.88">16066 5794 8287 0,'0'0'736'0,"0"0"-592"0,-5 3-144 0,-1-1 0 0,0-1 1040 0,0 0 176 16,2 1 48-16,0-1 0 15,-1 1 48-15,0-1 16 0,5-1 0 0,0 0 0 16,-5 0-240-16,5 0-32 0,0 0-16 0,0 0 0 0,0 0-272 15,0 0-48-15,0 0-16 0,0 0 0 16,0 0-16-16,0 0-16 0,0 0 0 0,7-1 0 0,1-1-160 0,0-1-48 16,2 0 0-16,2-2 0 0,3-2-240 0,2-1-48 15,2 0-16-15,2-3 0 16,1-2 80-16,2-1 16 0,1-2 0 0,3-2 0 0,3-2 32 0,2 0 16 0,3 0 0 16,4-2 0-16,5-4-16 0,2 0 0 0,1-3 0 0,2 0 0 15,0-3-160-15,3 0-128 0,1-1 144 16,2 0-144-16,1 0 128 0,0 1-128 0,-4 0 0 0,-3 2 144 15,-5 3-144-15,-2 3 0 0,-6 3 0 0,0 1 128 16,-4 4-128-16,-4 3 0 16,0 1 0-16,-6 2 128 0,-2 0-128 0,-2 4 0 15,-4 0 144-15,-2 2-144 0,-1 1 0 0,-4-1 0 0,-2 1 0 16,-6 3 0-16,5 0-160 0,-5 0-96 16,0 0-32-16,0 0 0 15,0 0-160-15,0 0-48 0,-7 3 0 0,1 1 0 16,-2-1 64-16,0 0 16 0,1 0 0 0,-2 0 0 15,0-1-96-15,0 1-32 0,1-1 0 0,-1 1 0 16,-1-1-272-16,2-1-48 0,-2 0-16 0,0-1 0 16,0 1-240-16,3 0-48 0,0 0-16 0,-1-1 0 15,0 0 480-15,0 0 112 0,0-1 16 0,1 0 0 0,-1-1 576 0,0-1 128 0,0-1 32 0,2 1 0 16,-1-1 624-16,2-1 128 0,1 1 32 0,0-2 0 16,1 1 336-16,1-1 64 0,0 1 0 0,2-2 16 15,2 3-272-15,0-1-64 0,0 0-16 0,2 0 0 0,-4 5-400 0,8-3-80 16,-2 0-16-16,1 1 0 0,2 1-320 15,0 1-64-15,-1 0 0 0,0 1-128 16,1 0 208-16,0 1-64 0,1 0-16 0,-1 4 0 16,-2-1 128-16,1 2 32 0,0 0 0 0,-2 2 0 0,1 0 96 0,0 1 32 15,-3 1 0-15,-1 0 0 0,1-1-224 0,-2 0-32 16,-2 0-16-16,0 1 0 0,-1-1-144 0,-2 1 0 16,1-2 0-16,-3 1 128 15,-1-1-480-15,0 0-96 0,0-1-32 0,-2-2 0 16,1 0-1760-16,-1-2-368 0,0 2-64 0</inkml:trace>
  <inkml:trace contextRef="#ctx0" brushRef="#br1" timeOffset="102303.71">17588 4656 22111 0,'-1'-11'1968'0,"1"11"-1584"0,-1-5-384 0,-1-1 0 0,2 1 1216 0,-2 0 144 16,2 5 48-16,-2-4 0 0,2 4-704 0,0 0-144 0,0 0-32 0,-5 1 0 15,-1 2-240-15,1 3-48 0,-1 1-16 0,1 1 0 0,0 3-224 0,0 3 0 16,-2 0 0-16,0 2 0 0,1 3 0 0,1 1 0 16,1-1 0-16,3-1 0 0,2-1 0 0,2-1 0 15,-2 0 0-15,4-2 0 0,0-2 176 16,2-1-16-16,2-2 0 0,0-1 0 15,-2-4 384-15,2-1 80 0,1-1 16 0,1-2 0 16,0-2-48-16,1-1 0 0,0-3 0 0,0 0 0 0,-1-3-208 0,1 0-32 16,-1-1-16-16,0-1 0 0,-1-1 256 0,-1-2 48 15,-1-3 16-15,-2 0 0 0,-1-3-64 0,-2 2-16 0,-2 1 0 16,-1-1 0-16,-2 0-144 0,-4 1-48 16,0 1 0-16,-1 1 0 0,0 3-64 15,-2 2 0-15,-3 3-16 0,1 1 0 16,0 3-304-16,-3 3 0 0,-1 1-176 0,1 3 176 15,-1 3-592-15,1 3-16 0,-2 1 0 0,-1 2 0 16,-4 1-1824-16,4 4-384 0,-1 1-64 0</inkml:trace>
  <inkml:trace contextRef="#ctx0" brushRef="#br1" timeOffset="103386.68">16151 9397 19919 0,'0'0'880'0,"0"0"192"0,-5 1-864 0,-1 1-208 0,0-1 0 0,0 0 0 15,3 0 576-15,-3 0 64 0,1 0 0 16,5-1 16-16,0 0 96 0,0 0 16 0,0 0 0 0,0 0 0 15,0 0-176-15,0 0-16 0,0 0-16 0,0 0 0 16,0 0-32-16,9-1 0 0,0-1 0 0,2-2 0 16,0 0-272-16,3-1-64 0,0-4-16 0,2 0 0 15,2-1 80-15,2-1 32 0,3 0 0 0,3-1 0 16,3-2 160-16,5-1 16 0,2-1 16 0,5-2 0 0,3 0 48 0,1-2 16 0,1-1 0 16,2-2 0-1,0-1-160-15,4-3-48 0,1 0 0 0,2-1 0 16,2 1-208-16,-2-1-128 0,-2 1 128 0,-4 0-128 0,-3 3 0 0,-2 2 144 15,-5 1-144-15,-2 4 0 0,-4 1 128 0,-2 3-128 16,-5 1 0-16,-1 1 0 0,-3 2 160 0,-3 1-160 0,-4 1 128 16,-1 0-128-16,-2 2 0 0,-1 0 0 15,-3 2 0-15,-3 1 0 0,-5 2-288 0,0 0 16 0,0 0 0 0,0 0 0 32,0 0-176-32,0 0-16 0,0 0-16 0,0 0 0 15,0 0-32-15,-5-3 0 0,-2 2 0 0,-1 1 0 0,0 0 112 0,-2 0 16 0,0 0 0 16,-1 1 0-16,0 1-64 0,-2-1 0 0,1-1 0 0,-1 1 0 0,1 0 192 0,0-1 16 15,0 1 16-15,1-1 0 16,0 0 224-16,1 0 0 16,1-1-160-16,1 0 160 0,0-1 0 0,1-1 0 0,1 1 0 15,0-1 0-15,1 0 224 0,0-2-32 16,5 5-16-16,-2-5 0 0,2-1 256 0,2 1 48 0,-2-1 16 0,3 1 0 16,0-1-112-16,1 2-32 15,1-2 0-15,0 2 0 0,2 1-144 0,0-1-16 16,2 1-16-16,0 1 0 0,1 1 144 0,-2-2 16 0,2 3 16 0,-1 0 0 15,0 2 64-15,0 0 16 0,0 0 0 16,1 2 0-16,-1 2-112 0,-1-2-32 0,0 2 0 16,-1 0 0-16,-2 2-48 0,0 0-16 0,-1 1 0 15,1 0 0-15,-2 2-48 0,-2 0-16 0,-1 0 0 0,-1 2 0 0,-2-2-160 0,0 1 0 16,-1 1 0-16,-1 0 0 16,-2 1-432-16,-1 1-112 0,-1-2-32 0,0 1 0 15,-3 0-1728-15,0 2-336 0,-1-1-80 0</inkml:trace>
  <inkml:trace contextRef="#ctx0" brushRef="#br1" timeOffset="103810.1">17584 9307 25055 0,'0'0'1104'0,"-4"8"240"0,-1 0-1088 0,0-1-256 15,3 1 0-15,0 0 0 0,-2-1 0 0,2 2 160 0,2 0-160 0,1 0 128 0,-1-4 208 0,4 3 48 16,0-1 0-16,2-1 0 0,0 1 448 0,2-2 80 15,2 0 32-15,1-1 0 16,2-1-224-16,1 0-32 0,1-3-16 0,-1-2 0 0,2 1-288 0,-1 0-64 16,1-1-16-16,-3-1 0 0,1-2 336 0,-2 1 80 15,-1-2 16-15,-1 0 0 16,-2-2 32-16,0-1 16 0,-2-1 0 0,-2-1 0 0,-3-2-256 0,-1-1-48 16,-2 0-16-16,-1-1 0 0,-3 1-96 0,-2 1-32 15,-2 1 0-15,-1 0 0 16,-2 3-144-16,-2 2-48 0,-2 2 0 0,0 1 0 0,-2 2-336 0,0 3-80 0,1 4-16 0,-1 2 0 31,-1 2-1456-31,1 2-304 0,-3 2-48 0,-1 2-14192 0</inkml:trace>
  <inkml:trace contextRef="#ctx0" brushRef="#br1" timeOffset="105526.08">5232 10555 21599 0,'0'0'960'0,"0"0"192"0,0 0-928 0,2-5-224 16,-2 5 0-16,2-4 0 0,0-1 1264 0,-2 5 208 16,5-4 32-16,-1 0 16 0,0-3-240 0,1 2-64 15,-1-2 0-15,0 1 0 0,0 1-240 0,-1-1-48 16,0 0-16-16,-2-2 0 0,2 2-352 0,-1-1-80 16,0-1-16-16,-1-1 0 0,0 0-144 0,0-1-16 15,-1-1-16-15,0 0 0 0,-1 0-96 0,-1-1-32 16,1-1 0-16,0 1 0 0,-1 1-160 0,-2 1 160 15,1 1-160-15,0 1 160 0,-2 1-32 0,0 1-128 0,-2 0 192 16,1 2-64-16,-3 2 48 0,-1 0 0 16,-1 2 0-16,0 3 0 0,-2-1-176 0,-1 2 0 0,1 2 0 0,-1 1 0 15,-3 2-128-15,2 2 128 0,1 2-160 0,-1 3 160 16,0 0-176-16,2 1 176 16,1 0-192-16,1 0 192 0,2-1-128 0,1 1 128 0,4-1 0 0,-1 1 0 0,4-2-176 15,1 0 176-15,0-2-160 16,3-1 160-16,0-1-144 0,1-2 144 15,1-2-128-15,1 0 128 0,2-1 0 0,1-2-128 0,1-1 128 0,2-1 0 0,1 0 0 0,0-2 144 16,-1-2 0-16,1 0 0 0,1-1-144 0,-1 0 128 16,0-4-128-1,1-2 128-15,-2-1 0 0,1-1 0 0,-1-1 0 0,-4 0 0 0,2-1 0 0,-1 0-128 16,-1 0 192-16,-2 0-64 0,-1 2 48 16,-1 2 0-16,0-1 0 0,-2 2 0 0,-1 1 80 15,0 2 0-15,-1 5 16 0,0 0 0 0,0 0 48 0,0 0 0 16,0 0 0-16,0 0 0 0,0 0-128 0,0 0-32 15,0 0 0-15,-1 8 0 0,-1-1-160 0,2 2 0 16,0 1 0-16,1 1 0 0,0 0 0 0,2 0 0 16,0 0 0-16,1 0-176 0,-1 0 176 0,1 0 0 0,1-1 0 15,0 0 0-15,2-3-192 0,1 1 32 16,-2-1 16-16,2-2 0 16,1 1-496-16,1-2-80 0,-2-1-32 0,1 0 0 15,1-3-1312-15,1 0-272 0,1-3-48 0,1 0-16 16,-2-1-96-16,2-3 0 0,0-2-16 0,-1-2 0 15,0-1-816-15,0-1-144 0,-1-1-48 0,0-2 0 16,-1 1 1856-16,0-2 384 0,-1 2 64 0,-2 0 0 0,0-1 1824 0,-3 2 352 16,2 0 80-16,-3 0 16 0,-1 2 1840 0,-1 0 368 15,-1 2 80-15,-1 0 16 0,-1 2-608 0,0 0-112 0,-1 1-16 0,-1 2-16 0,1-1-672 0,0 2-128 16,3 4-16-16,-5-2-16 16,1 0-880-16,4 2-160 0,0 0-32 0,0 0-16 15,-4 3-272-15,0 2-48 0,1 3-16 0,1 2 0 16,1 1-352-16,0 3 0 0,1 3 0 0,0 0 0 0,1 2 0 15,0 2 0-15,1 2 0 0,0 2 128 16,-1 4-128-16,1 0 0 0,0-1 128 0,0 1-128 0,0 0 0 0,1-2 0 16,-1-3 0-16,2 0 0 0,-2-1 0 0,1-1 0 15,-1-2 0-15,2-2 128 0,-1-2-128 16,0-1 0-16,1-4-128 0,-2-3 128 16,0 0-272-16,-1-2 16 0,-1-6 16 0,0 0 0 0,0 0-32 0,0 0-16 15,0 0 0-15,-3-5 0 16,-2-1 32-16,0-2 0 0,-1-2 0 0,1-2 0 15,-2-2 16-15,2-3 16 0,0 1 0 0,1-4 0 0,-1-2 224 0,0-1 0 16,2-2 0-16,-3-1 0 0,3-1 144 16,1-1 80-16,0 2 16 0,2 0 0 0,1 2 16 0,1 0 16 0,-1 1 0 0,2 2 0 15,3 1-272-15,-2 1 160 16,3 2-160-16,2 1 128 0,-1 2-128 0,2 2 0 0,1 2 0 0,1 2 0 16,1 1 0-16,1 2 0 15,2 3 0-15,1 0 0 0,-2 1 0 0,0 2 0 0,-1 1-144 16,-2 3 144-16,0 0 0 0,-1 3 0 0,-2 1 176 0,-1 0-176 15,-2 1 208-15,0 2-64 0,-3 2-16 0,-1 0 0 16,0 0-128-16,-3 1 0 16,-1-2 0-16,-1 0 128 0,-2-1-128 0,0 0 0 0,-2 0 0 0,1-2 0 15,-2-1 0-15,0-1 0 0,1-2 0 0,-3 1 0 0,1-2-192 16,-2 1 16-16,0-2 16 0,1 1 0 16,0-1-592-16,1-1-112 0,0-2-32 0,2-1 0 15,-1 0-1792-15,3 0-352 0,5 0-80 0</inkml:trace>
  <inkml:trace contextRef="#ctx0" brushRef="#br1" timeOffset="106043.37">5839 10390 5519 0,'0'0'240'0,"4"-4"64"16,-4 4-304-16,5-3 0 0,-5 3 0 0,0 0 0 16,0 0 5072-16,0 0 960 0,0 0 192 0,0 0 48 0,0 0-3600 15,0 0-720-15,6 6-144 0,-2 1-16 0,0 3-832 0,-2 2-144 16,0 0-48-16,0 3 0 15,-1 0-336-15,0 2-80 0,2 1-16 0,-3 1 0 16,1 0-96-16,0 0-32 0,0 1 0 0,-1 1 0 16,0 1-208-16,1-1 176 0,0-1-176 0,0-1 160 0,-1-1-160 0,1 0 0 15,-1-2 0-15,0 0 128 0,0-2-128 0,0-2 0 16,0-1 0-16,0-3 128 0,0-2-128 0,0-6 192 16,0 0-192-16,0 0 192 0,0 0-64 0,0 0-128 15,0 0 192-15,-3-4-64 0,0-4-128 0,2-2 0 16,-3-2 0-16,2-2 0 0,0-2 0 0,0-4 0 15,1-1 0-15,1-2 0 0,0-3 0 0,1 0 0 16,0-1 0-16,1 0 0 0,0 1 0 0,3 2 0 16,-2 0 0-16,1 4 0 0,2-2 0 0,-1 4 0 0,1 3 0 15,2 0 0-15,0 1 0 0,1 2 0 16,0 2 0-16,0 2 0 0,0 2 0 0,-1 0 0 0,2 3 0 0,0 1 0 16,-1 1 0-16,2 2 0 0,-1 1 0 0,0 1 0 15,-1 2 0-15,-1 0 0 16,-1 2 0-16,-2 0 0 0,0 2 176 0,-2 2 0 0,-1 0 0 0,-2 1 0 15,-2 0-48-15,-1 0 0 0,-3 1 0 0,0 0 0 0,-2-1-128 16,-1 0 0-16,0-1 144 0,-3 0-144 0,-1 0 128 16,0-1-128-16,0 0 128 0,0-1-128 0,-1-3 0 15,1 0 0-15,0-1 0 0,1-2-192 0,1 0-128 0,1-2-16 16,1-1-16-16,1-1 0 16,3-2-464-16,1 0-80 0,0-1-32 0,3-2 0 31,2-1-2096-31,3-3-432 0,1-2-64 0,4-3-32 0</inkml:trace>
  <inkml:trace contextRef="#ctx0" brushRef="#br1" timeOffset="106257.13">6183 10138 24191 0,'0'0'1072'0,"3"-6"208"0,0 0-1024 0,0 0-256 16,-1 1 0-16,0 0 0 0,0 1 1808 0,-2 4 304 16,2-5 64-16,-2 5 16 0,0 0-656 0,0 0-144 15,0 0-32-15,0 0 0 0,0 0-624 0,0 0-128 0,5 7-32 0,-2 2 0 16,-1 2-256-16,1 2-64 0,-1 1-16 15,-1 3 0-15,-1 0-80 0,0 3-16 0,0 0 0 0,0 0 0 16,0 0-144-16,0-2 0 0,1 3 0 16,0-1 128-16,0 0-128 0,0 0 0 0,0-1 0 0,0-1 0 31,2-1-336-31,-1-2-112 0,1-2 0 0,0-1-16 16,1-1-1536-16,-1-1-304 0,-1-2-64 0,3-3-7728 0,0 0-1536 15</inkml:trace>
  <inkml:trace contextRef="#ctx0" brushRef="#br1" timeOffset="106985.86">6406 10324 4607 0,'0'0'400'0,"0"0"-400"0,0 0 0 0,0 0 0 0,0 0 4736 15,0 0 880-15,0 0 160 0,0 0 48 0,0 0-3760 0,0 0-736 16,0 0-160-16,-1 8-16 16,0 0-448-16,1 0-96 0,0 1-16 0,1-1 0 15,0 2-208-15,0 0-64 0,3 1 0 0,-1 0 0 0,0-1 16 16,0 0 0-16,2-2 0 0,0-1 0 0,1 1-96 0,2-1-32 15,-1-2 0-15,2 0 0 0,2-1-16 0,-2-2 0 16,1-2 0-16,0 0 0 0,-2-1 32 0,1-1 0 0,1-2 0 16,-1-2 0-16,-1 2 16 15,-1-4 0-15,1-2 0 0,0-1 0 0,-2-2-48 0,2-1 0 16,-1-3 0-16,-1 1 0 0,0-1 64 0,-3 2 0 16,0-1 0-16,1 3 0 0,-2-1 112 0,-1 2 16 0,0 1 16 0,0 1 0 0,-1 1 176 15,0 2 16-15,0 7 16 16,1-4 0-16,-2-2-208 0,1 6-32 15,0 0-16-15,0 0 0 0,0 0-160 0,0 0-48 0,0 0 0 0,-2 8 0 0,1 1-144 0,0 2 0 32,0 1 0-32,0 3 0 0,-1 4 0 0,0 3 0 15,0 2 0-15,1 4 0 0,0 0 0 0,0 4 0 0,1 4-128 16,-2 1 128-16,-1 3 0 0,2-1 0 16,0 0 0-16,0-2 0 0,0-1 0 0,1 0 0 0,0-1 0 0,0-2 0 0,0-2 0 0,0-1 0 15,1-1 0-15,-1-3 0 0,0-1 0 0,2-3 0 0,-2-2 0 16,0-3 0-1,-2-3 0-15,0-2 0 0,0-2 0 0,-2-1 128 0,0-3 0 16,1-2-128-16,-4-2 192 0,0-2-64 16,0-1 0-16,-1-2 0 0,-1-3 0 0,-1-1 0 0,0-3 0 15,1-1-128-15,-1-4 192 0,1 0-64 16,-2 0-128-16,3-2 0 0,2 1 0 0,1-3 0 0,2-2 0 16,2 0 0-16,2 0 0 0,1-1 0 15,4-2 0-15,1 0-176 0,2 0 176 0,3-2-192 16,2 0 192-16,2-1-192 0,-1 1 192 0,3-1-192 15,2-2-32-15,-3 3-16 0,0-2 0 0,-1 3 0 16,1 2-112-16,-1 1-32 0,0 2 0 0,-1 2 0 16,-1 2 144-16,-2 1 32 0,-1 4 0 0,-1 2 0 15,-1 0 208-15,-1 1-144 0,-2 0 144 0,0 4-128 0,-3 0 128 0,-3 4 0 16,0 0 0-16,0 0 0 0,0 0 288 0,0 0-16 16,0 0 0-16,0 0 0 0,4 8-80 0,-2 1-32 15,-1 0 0-15,0 2 0 0,-1 1-160 0,1 0 0 16,0-1 144-16,0 0-144 0,0 0 0 0,2 0 0 15,-1 0 0-15,1 0 128 0,1-1-128 0,3-1 0 0,-3-1 0 16,3-2 0-16,0 0 0 0,-1-2 0 0,1-1 0 16,1 0 0-16,-1-1-256 0,2-2 0 15,-1-1-16-15,1-2 0 16,-1 0-1120-16,2-1-208 0,0-3-64 0,0-2 0 16,0-2-1648-16,-1-1-336 0</inkml:trace>
  <inkml:trace contextRef="#ctx0" brushRef="#br1" timeOffset="107140.04">6918 10202 11055 0,'-5'-6'976'0,"-1"-1"-784"16,-2 0-192-16,-2-1 0 0,1 0 4144 0,0 2 784 0,1-1 144 0,0 2 48 0,1-1-3040 0,1 1-608 16,0 0-112-16,2 2-16 15,4 3-1040-15,0 0-304 16,-2-3 128-16,2 3-128 0,0 0-400 0,0 0-160 0,0 0-16 0,6 2-16 16,1 1-1136-16,1 3-240 0,0 0-32 0,2 2-6368 15,0 1-1264-15</inkml:trace>
  <inkml:trace contextRef="#ctx0" brushRef="#br1" timeOffset="107912.68">6987 10442 10127 0,'0'0'896'0,"2"6"-704"16,1-2-192-16,-3-4 0 0,0 0 3040 0,3 6 576 15,-3-6 112-15,0 0 32 16,0 0-1184-16,0 0-224 0,0 0-48 0,0 0-16 0,5 0-560 0,1-2-128 0,0-2 0 0,2 0-16 16,1-2-640-16,0 0-128 0,-1-3-32 0,2-1 0 15,1 0-464-15,0 0-112 0,1 0-16 0,-1 1 0 16,0-1-192-16,0 1 144 15,-2 1-144-15,0 2 128 0,0 0-128 0,-2 3 0 0,0 1 0 16,1 2 0-16,-1 0 0 0,0 1 0 0,-7-1 0 0,7 5 0 16,-1 2-192-16,2-1 192 15,0 1-192-15,-1 0 192 0,2-2-272 0,-1 2 64 0,2-1 16 0,1 0 0 16,0-1 192-16,1 0 0 0,1-2 0 16,1-1 0-16,1-2 0 0,-2-1 0 0,0-2-128 0,1-1 128 15,1 0 0-15,-1 0 0 0,-2-2 0 0,0 0 160 16,0-1-160-16,-3-1 128 15,0 1-128-15,-1-2 128 0,-2-1-128 0,0 1 192 0,0 0-192 0,-2 0 192 16,-2 2-192-16,-2-1 160 0,-1 1-160 0,0 2 160 16,-2-1-32-16,3 6-128 0,0 0 192 0,-5-2-64 15,-2 1-128-15,1 1 160 0,-2 1-160 0,0 3 160 16,1-1-160-16,-1 2 0 16,0 1 0-16,0 2-176 0,0 0 176 0,0 3-128 0,1-1 128 0,2 1-128 0,0 0-64 0,2-1 0 0,2 0 0 0,1-1 0 15,1-1 192 1,2-2-208-16,3 0 80 0,-1-2 128 0,2-1-160 15,0 0 160-15,-1-2 0 0,2-2-144 0,0-2 144 0,-1 0 0 16,1-1 128-16,1-2-128 0,1 0 240 16,0-2-32-16,1 0 0 0,-3 0 0 0,1-1 48 15,-1-1 0-15,-1 1 0 0,-1 0 0 0,0 1 48 0,-1 2 16 16,-2-1 0-16,1 2 0 0,-1 0 0 0,-3 5 16 0,0 0 0 16,0 0 0-16,0 0-64 0,0 0-16 15,0 0 0-15,0 0 0 0,3 7-256 0,0 2 160 16,0 2-160-16,-1 1 128 0,-2 1-128 0,1 2 0 15,0 5 0-15,0 2 128 0,0 1-128 0,1 5 0 0,-1 3 0 0,-1 3 0 0,-1 2 0 0,-1 2 0 16,0 4-128-16,0 0 128 0,-1 0 0 0,1 1 0 16,-1-1 0-16,2-1 0 0,1 0 0 0,1 0 0 15,0-4 0-15,2-2 0 0,-1-3 0 0,0-2 0 32,-1-3 0-32,0-2 0 0,0-4 0 0,0-3 0 0,1-2 0 0,-2-4 0 0,0-2 128 0,-2-4-128 15,1 0 0-15,1-6 128 0,0 0-128 0,-5 1 128 16,-1-1-128-16,0-3 128 15,-1-3 48-15,-3-2 0 0,0-3 0 0,-1-2 0 0,1-1-176 0,-1-4 192 32,2-2-192-32,0 0 192 0,0-2 0 0,2 0 0 15,3-2 0-15,1 1 0 0,3 0-192 0,3 1 0 0,2 1 0 0,2 0 0 16,1 1 0-16,2 0-144 0,2 1 144 16,1 1-208-16,1 2-96 0,1 2-16 0,-2 2 0 0,1 2 0 31,0 1-448-31,2 0-80 0,-2 2-32 0,1 2 0 15,0 2-1712-15,1 0-352 0,2 2-64 0,-1 1-13040 0</inkml:trace>
  <inkml:trace contextRef="#ctx0" brushRef="#br1" timeOffset="108609.4">9066 10142 22111 0,'-2'-5'1968'0,"0"-1"-1584"16,-1 1-384-16,2-1 0 0,-1 0 784 0,1 1 80 0,1 5 16 0,0 0 0 16,-2-4 624-16,2 4 128 0,0 0 32 0,0 0 0 0,0 0-928 0,0 0-176 31,0 7-48-31,0 2 0 0,1 1-192 0,0 2-64 0,1 4 0 0,-1 1 0 15,0 2-96-15,0 2-32 0,1 1 0 0,-2 2 0 0,0 1 48 0,0 2 0 16,-3-1 0-16,2 1 0 0,0-1-176 0,0-1 160 16,1-1-160-16,-1 0 160 15,0-2-160-15,0-3 0 0,0-1 144 0,0-4-144 0,-1-2 176 0,2-2-48 16,-2 0 0-16,1-3 0 0,1-7 208 16,0 0 48-16,0 0 0 0,0 0 0 0,0 0 128 15,0 0 48-15,0 0 0 0,3-5 0 0,2-2-48 0,-1-2 0 16,1-2 0-16,0-2 0 0,3-2-304 0,0 1-64 0,0 0-16 15,2-2 0-15,1 1-128 0,1 1 0 16,0 0 0-16,1 3 0 0,0 0 0 0,0 3 0 0,-1 1 0 16,1 3 0-16,0 0 0 0,-2 2 0 15,2 2-128-15,-1 1 128 0,0 3 0 0,0 0 0 0,-2 0-144 0,0 2 144 16,-3 2 0-16,2-1 0 16,-2 1 0-16,-2 1 0 0,0-2 144 0,-2 2-144 0,-2 0 128 0,-2 1-128 15,-1 0 208-15,-4 1-32 16,-1 2-16-16,-3-2 0 0,-2 0-32 0,-2 0-128 0,0 0 192 0,-1-1-64 15,-4 0-128-15,0-2 128 0,-1-2-128 16,1 0 128-16,0-2-272 0,0 0-64 0,1 0-16 16,1-2 0-1,2-1-432-15,1-1-96 0,2 0-16 0,4-1 0 16,1-1-1536-16,4-3-304 0,2 0-64 0,4-3-7392 0,3-2-1488 0</inkml:trace>
  <inkml:trace contextRef="#ctx0" brushRef="#br1" timeOffset="108909.99">9404 10387 9215 0,'0'0'816'0,"6"3"-656"0,1-1-160 0,-1 0 0 0,1 1 2256 16,-1 2 432-16,-1 0 64 0,1 2 32 0,-4 1-1056 0,0-1-192 16,-1 1-64-16,0 0 0 15,1-1-608-15,2 2-128 0,-2 0-32 0,1 0 0 16,-1 0-16-16,2-2-16 0,-1 1 0 0,1-1 0 0,2-2 96 0,0 1 32 16,2-2 0-16,1-2 0 0,0-1-32 15,1-2-16-15,0-1 0 0,-1-1 0 0,1-2-112 0,0 0-32 16,1-2 0-16,-3-1 0 0,0-1-112 15,-3-2-32-15,1-2 0 0,-3-1 0 16,-1-2 80-16,-1-2 16 0,-2 0 0 0,-1 1 0 0,-2-1-208 0,-2 2-32 16,-1 0-16-16,0 2 0 0,-2 1 16 0,-1 2 16 15,-1 1 0-15,0 3 0 0,-2 2-336 0,0 0 144 16,-1 3-144-16,0 2 0 0,0 1 0 0,1 3-304 16,1 0 48-16,-2 2 0 15,3 0-256-15,3 3-64 0,0 1 0 0,1 3 0 16,2 1-1856-16,1 3-368 0,2-1-80 0,1 1-12192 0</inkml:trace>
  <inkml:trace contextRef="#ctx0" brushRef="#br1" timeOffset="109344.47">9824 10352 26719 0,'0'0'1184'0,"0"0"240"0,-1-4-1136 0,1 4-288 0,-2-5 0 0,2 5 0 0,0 0 1952 0,0 0 336 16,-6 0 64-16,6 0 16 0,-5 6-1488 0,-1-1-304 15,-1 1-48-15,2 2-16 0,-1 2-368 0,2 1-144 16,0 1 0-16,0 1 144 0,1 1-144 0,0 2 0 16,1-1 144-16,2 1-144 15,-2 0 0-15,4-1 0 0,-1 1 0 0,1-2 0 0,1-1 0 0,3-2 0 16,0 0 0-16,1-3 0 0,-1-2 0 0,4-1 0 16,-3-2 0-16,2-1 0 0,0-3 144 0,0-1-144 15,1-2 192-15,0-2-192 0,0-2 192 0,1-1-64 16,0-4 0-16,0 0-128 0,-1-2 192 0,1-2-64 15,-2 0 0-15,1-2-128 0,0-2 208 0,0 1-64 16,-2 2-16-16,0 1 0 0,-1 1 48 0,-3 1 0 16,0 1 0-16,1 3 0 0,-2 2 80 0,-1 3 0 15,2 0 16-15,-4 6 0 0,0 0 176 0,0 0 48 0,0 0 0 16,0 0 0-16,0 0-288 0,0 0-48 16,-3 9-16-16,1 2 0 0,-1 0-144 0,1 0 0 15,0 3 0-15,-1 2 0 0,1 0 0 0,0 1 0 16,0-1 0-16,0 2 0 0,0-1 0 0,2 1 0 15,0-2 0-15,2 1 0 0,-1-2 0 0,1 0-144 0,1-1 144 0,2-2-208 16,0-1-336 0,2-2-64-16,0-1-16 0,3-2 0 15,3 0-720-15,1-2-160 0,2-2-32 0,4-2 0 0,3-2-1824 0,2-3-368 0</inkml:trace>
  <inkml:trace contextRef="#ctx0" brushRef="#br1" timeOffset="110110.34">10389 10429 13823 0,'0'0'608'0,"-4"5"128"15,-3 0-592-15,0 2-144 0,-1 0 0 0,-1 1 0 0,0 0 2192 0,0 1 416 16,0-1 80-16,0 2 0 16,-1 0-1296-16,1 0-272 0,0 1-48 0,2-1-16 15,-1-1-128-15,2-1-32 0,0-2 0 0,0 0 0 0,2-1 160 16,4-5 32-16,0 0 0 0,0 0 0 16,0 0-256-16,0 0-64 0,0 0 0 0,0 0 0 15,3-6-176-15,2-2-32 0,-2-1-16 0,2-1 0 16,2-2-256-16,1 0-48 0,-1-2-16 0,2-1 0 0,1 0-32 0,1-2 0 15,1 1 0-15,0 1 0 0,0-1-16 0,0 3-16 16,-1 1 0-16,0 1 0 0,-1 1-16 0,0 2 0 0,-1 3 0 0,-1 1 0 16,-2 2 48-16,1 2 0 15,0 2 0-15,-2 2 0 0,1-1-192 0,-1 4 160 16,1-1-160-16,-1 2 160 0,2 1-160 0,-1 2 0 16,1 1 0-16,-1 0 0 0,2 0-160 0,1 0-64 0,0-1-16 0,1 0 0 15,1-1-256-15,1-1-48 16,1 0-16-16,2-2 0 15,3-1-432-15,1-1-96 0,-1 0 0 0,2-2-16 16,0-1-368-16,0-2-80 0,-2-1-16 0,1-2 0 16,0-3-304-16,0 0-64 0,-1-1-16 0,1-1 0 15,0-1-112-15,-1-2-32 0,1-2 0 0,-1 0 0 0,-2-2 1040 16,-1-1 208-16,-2 2 32 0,-1 0 16 0,-2 0 1696 0,-3 1 352 16,-1 1 64-16,-3 0 16 0,-2 2 1232 0,-2 2 256 15,-1-1 64-15,-1 1 0 0,-2 1-592 0,-1 2-112 16,-2-1-32-16,-1 3 0 0,-2 0-1040 0,-1 2-208 0,-1 1-32 0,1 2-16 15,0 1-368-15,-2 2-80 0,0 1-16 0,1 2 0 0,0 0-176 16,0 2-32-16,0 2-16 0,1 0 0 16,1-1-160-16,3 1 128 0,-1 1-128 0,3 0 128 15,1 2-128-15,1-2 0 0,2-1 0 0,1-1 0 16,1-1 0-16,2-1 0 0,2-2 0 0,0 2 0 16,2-2 0-16,1-2 0 0,1 0 0 0,1-2 0 15,1-2 0-15,1-1 0 0,1-2 0 0,0-2 128 16,-1-1-128-16,0-3 128 0,1-3-128 0,0-3 128 0,0-3 0 0,0-2 0 15,0-4 0-15,1-1 0 0,-1-1 0 0,0-1-128 16,0-3 192-16,0 2-64 0,-2-1-128 0,0 1 0 16,-1-1 0-16,-2 3 128 0,0 2-128 0,-3 3 0 15,0 2 144-15,-2 4-144 0,0 2 304 0,-1 2-16 16,-2 2 0-16,-1 3 0 0,2 5 16 0,0 0 0 16,0 0 0-16,0 0 0 0,0 0-304 0,-6 4 160 15,1 3-160-15,0 2 128 0,1 2-128 0,2 2 0 16,-2 1 0-16,2 3-176 0,0-1 176 0,0 3 0 15,1 1-144-15,0-1 144 0,1 1-224 0,1 0 32 0,1 0 0 0,0-1 0 16,0-3-144-16,3 2-32 16,0-2 0-16,3 1 0 15,2-2-544-15,1-1-112 0,1 0-32 0,3-2 0 16,3-2-864-16,2-3-160 0,1 0-32 0,1-3-8048 16,1-2-1600-16</inkml:trace>
  <inkml:trace contextRef="#ctx0" brushRef="#br1" timeOffset="111373.61">11478 10273 6447 0,'7'-13'272'0,"-5"7"80"0,-1-1-352 0,-2-1 0 0,-2 0 0 0,-3 1 0 16,1-1 4992-16,-2 0 912 0,0 0 192 0,-1 2 48 16,-1-1-3440-16,0 3-672 0,0-1-144 0,1 3-32 0,-2 0-784 0,0 2-176 15,-1 1-16-15,-1 2-16 0,0 3-384 0,0 1-80 16,-1 0-16-16,1 3 0 16,1 1-176-16,0 1-32 0,0 1-16 0,0 2 0 15,1-1-32-15,3 1-128 0,-1 1 192 0,1-1-64 0,2 0-128 0,2-1 0 16,0 0 0-16,3 0 0 0,0 0 0 0,3-3 0 15,-1 1 0-15,2-2 0 0,1-2 0 0,1 0 0 16,4-2 0-16,-1-2 0 0,0-1 0 0,1-3 0 16,0 0 0-16,1-1 0 0,2-2 0 0,-1-1 0 15,1-3 0-15,0-2 0 0,0-3 0 0,1-1 0 16,-1-3 0-16,1 1 128 0,0-1-128 0,1-2 0 0,-2 0 0 0,-1 1 128 16,-1-1-128-16,-1 2 0 0,-1 0 144 0,-2 3-144 15,-1 0 0-15,-2 2 144 0,1 3-144 16,-2 2 0-16,-1 0 208 0,-2 6-64 0,0 0-16 15,0 0 0-15,0 0 208 0,0 0 48 0,0 0 0 0,0 0 0 16,-5 3-384-16,0 3 0 0,-1 0 0 16,-1 3 128-16,1 1-128 0,-1 1 0 0,1 0 0 0,1 1-128 15,-1 1 128-15,1 2 0 0,1-2 0 0,0 1 0 16,2-1 0-16,1 1 0 0,1-2 0 0,0 0 0 0,2 0 0 16,1-1 0-16,3-1 0 0,1-1-128 0,0-2 128 0,4 0 0 15,-1 0 0-15,1-2 0 0,0-2 0 0,1 0 0 16,3-1 0-1,-1-2 0-15,0-2 0 0,0-2 0 0,1-1 0 0,-1-3 0 0,0-1 0 0,2-1 0 16,-3-1 0 0,2-1 0-16,1-3 0 0,-2 1 128 0,0-3-128 0,0 2 0 0,-2-1 0 0,-1 2 128 15,-1 0-128 1,-1 0 0-16,0 2 0 0,-1 1 0 0,-3 3 0 0,0 0 128 16,-2 0-128-16,-1 2 0 0,1 0 128 0,-3 6-128 0,0 0 192 15,0 0-48-15,0 0 0 0,0 0 0 0,0 0-16 0,-6 2-128 0,1 3 192 16,0 1-64-16,0 1-128 0,0 1 0 15,2 0 0-15,-3 2 0 0,2 1 0 0,1 1 0 16,1 0 0-16,0 1 0 0,1-1-160 0,1 0 160 16,0-1 0-16,1-1-144 0,2-2 144 0,0 1 0 0,1-1 0 0,3-1 0 15,-3-1 0 1,3 1 0-16,1-2 0 0,0 0 0 0,1-2 0 0,1 0 0 16,1-2 0-16,1-1 128 0,0-1-128 0,2-1 0 0,-1-1 0 15,1-2 128-15,0-1-128 0,1-2 144 0,0-1-144 16,0-1 160-16,1-1-160 0,-1 0 0 0,2 0 144 0,-3 0-144 15,-1 0 0-15,-1 0 144 16,-2 1-144-16,-1 2 0 0,-1 0 0 0,-2 1 0 16,-1 1 0-16,-2 1 0 0,-3 5 128 0,0 0-128 0,0 0 0 0,0 0 0 15,0 0 0-15,0 0 0 16,0 0 128-16,0 0-128 0,0 0 0 0,-3 6 0 0,-1 0-128 0,2 2 128 0,1 0-128 0,-1 0 128 16,1-1 0-16,0 2-144 0,0 0 144 0,1 0 0 15,1 1 0-15,1-2 0 0,0-1 0 0,1 0-128 31,2-1 128-31,0 0 0 0,1-1 0 0,0 1 0 0,2-2 0 0,2-1 0 0,-1 0 0 0,1-1 0 16,1-1 0 0,0-2 0-16,0 0 0 0,1-2 0 0,0 0 0 0,1 0 0 0,0-2 0 0,1-1 0 0,-2-3 128 0,0-1-128 15,1-1 128 1,-2-1-128-16,0 0 128 0,-1-1-128 0,0 0 128 0,-1-1-128 16,-3 2 160-16,1 0-160 0,-3 0 288 15,1 0-32-15,-2 1-16 0,-1 1 0 16,-1 2 80-16,-1 1 0 0,0-1 16 0,-1 1 0 0,0 1-96 0,1 6-32 15,-1-6 0-15,1 6 0 0,-2-4-208 0,2 4 176 16,0 0-176-16,0 0 160 0,-6 0-160 0,6 0 0 16,-6 3 0-16,0 3 0 0,1 1 0 0,0 3 0 15,1 1 0-15,-1 2 0 0,0 2-128 0,0 1 128 16,1 2 0-16,0 2 0 0,-1 2 0 16,1 1-176-16,-1 1 176 0,1 1-128 0,0 3 128 0,0 1 0 15,0 3 0-15,1 2-128 0,-2 3 128 0,2 0 0 0,-1 3 0 0,-1 0-128 16,1 1 128-16,0 0 0 15,1 0 0-15,0-1-128 0,1-1-32 0,1-2 0 0,-1-2 0 16,1-1 0-16,1-4 160 0,0-2-128 16,-1-3 128-16,0-3-128 0,0-3 128 0,-1-4 0 15,0-3 0-15,-2-3 0 0,1-2 176 0,-1-2-48 16,-2-3 0-16,1-2 0 0,-4-2 0 0,0-1 0 0,-1-5 0 0,-1-2 0 16,1-1 0-16,-2-2 0 0,1-1 0 0,0-4 0 15,1-2 16-15,3-1 0 0,0-1 0 0,3 1 0 16,-1-1 112-16,5 2 32 0,0-4 0 0,2 2 0 15,3-1-288-15,2 2 0 0,3 2 0 0,2 0 0 16,4 0 0-16,1 2 0 0,2 0-128 0,1 2 128 16,1 2-192-16,1 0 192 0,0 2-208 0,1 2 80 15,-3 2-224-15,0 3-32 0,0 0-16 0,0 2 0 16,0 2-384-16,-3 0-80 0,-2 2-16 0,-1 2 0 16,-2 0-1776-16,0 0-352 0,-1 1-80 0,-1-1-13616 15</inkml:trace>
  <inkml:trace contextRef="#ctx0" brushRef="#br1" timeOffset="112135.74">13505 10096 18431 0,'0'0'1632'0,"0"0"-1312"0,0 0-320 0,0 0 0 16,0 0 1376-16,0 0 208 0,0 0 32 0,-5 1 16 0,1 1-32 0,-2 4 0 16,0 0 0-16,-2 3 0 15,-2 2-800-15,-1 2-160 0,-1 2-48 0,0 0 0 0,0 3-208 0,0-1-64 16,1 2 0-16,-3-1 0 0,1-2-96 0,3 3-32 15,5-1 0-15,2 1 0 16,-2-1-192-16,4-2 0 0,2 1 0 0,1-3 0 0,4 0 224 0,0 0 0 0,2-3 0 16,2-3 0-16,2-1 160 0,1-2 48 0,2-1 0 0,0-2 0 15,0-2 48-15,2-2 16 0,1-3 0 16,-1-1 0-16,2-4-320 0,-2 0-176 0,0-1 192 0,1-2-192 16,-1-4 192-16,0 0-64 0,-2-2 0 0,-1 0-128 0,0 2 192 15,-1 0-192 1,-1 2 192-16,-2 2-192 0,-3 2 144 0,-1 2-144 0,-2 1 0 0,0 3 144 0,-4 5-144 0,0 0 128 15,0 0-128-15,0 0 128 0,0 0 0 0,0 6-128 16,-1 2 192-16,1 1-64 16,0 1-128-16,0 1 0 0,1 0 0 0,-1-2-176 15,2 1 176-15,1-1 0 16,0 1 0-16,3 0 0 0,-1-1 0 0,2-3 0 16,2 0 0-16,1-2-128 0,0 0 128 0,1-2 0 0,0 0 0 0,1-2 0 15,0-2 256-15,0-3-32 16,0 0 0-16,0-2 0 0,-1 0 48 0,-1-2 16 0,-1 0 0 0,-1-1 0 15,-2-2 64-15,-1 0 16 16,-2-4 0-16,0 1 0 0,0-1-112 0,-3-1-32 16,-2 2 0-16,-1 1 0 0,-1 1-32 0,-2 2 0 15,-2 1 0-15,-2 2 0 0,1 1-192 0,-2 3 176 0,-4 0-176 16,1 2 160-16,0 1-368 0,-2 2-80 0,1 1-16 0,-1 3 0 16,2-2-272-16,1 4-64 0,1 0-16 0,0 4 0 15,0 1-1648-15,2 3-320 0,1 0-64 0,2 0-12992 16</inkml:trace>
  <inkml:trace contextRef="#ctx0" brushRef="#br1" timeOffset="113051.6">13937 10360 17327 0,'0'0'768'0,"9"4"160"0,-1 1-736 0,1-1-192 16,0 1 0-16,0-1 0 0,1-1 2032 0,-1 1 368 16,-1-2 80-16,-1-1 16 0,-7-1-656 0,7 0-128 15,-1-2-32-15,0-1 0 0,-1-2-432 0,2 1-96 16,-1-2 0-16,2-2-16 0,0-2-336 0,-1-1-64 15,1 0-16-15,1 0 0 0,0 0-272 0,1 0-48 16,0 0-16-16,1 0 0 0,0 2-160 0,0 0-32 16,-2 1-16-16,1 1 0 0,0 2-176 0,0 1 0 0,1 0 0 0,-1 2 0 15,-2 1 0-15,-1 2 0 16,0 2 0-16,0 3 0 0,-1-1 0 0,1 2 0 16,-2 1 0-16,2-1 0 0,1 1-448 0,-1 1 48 0,2-1 0 0,1-1 0 31,-1 0-16-31,2 1 0 0,0-2 0 0,1 0 0 0,0-2-112 15,2-1-32-15,0 0 0 0,1-2 0 0,0-1 176 0,1-1 48 0,-1-2 0 0,-1 0 0 0,1-1 336 0,-1-1-176 16,-1 0 176-16,0-3-128 16,1 1 128-16,-1 0 0 15,-3-2 0-15,0-1 0 0,-2-1 128 0,0 0-128 0,-1 1 160 0,-3-2-160 0,-1-1 320 16,0 0-16-16,-2 1-16 0,0 1 0 0,-3 0 464 0,-2 2 80 16,-1 0 32-16,-2 1 0 15,-2 3-96-15,0 0 0 0,-2 2-16 0,-2 2 0 16,1 2-496-16,-2 1-80 0,-1 3-32 0,-2 0 0 15,1 2-144-15,0 2 0 0,1 2 0 0,1 1 0 16,-1 1 0-16,3 0 0 0,1 0 0 0,2 0 0 0,3 0 0 0,2-1-176 16,1-1 176-16,1 0-128 0,2-1 128 0,1-2 0 15,2 0-144-15,2-1 144 0,1-2 0 16,1 1-144-16,2-1 144 0,2 0 0 0,0-4 0 0,2-1 0 0,3-3 0 16,-1 0 0-16,-1-2 0 0,0-3 0 15,2-1 160-15,0-3-32 0,1 0 0 0,0-2 0 0,1-3 0 0,-2-2 0 16,0 1 0-16,-1-4 16 0,2-2 0 15,-2-1 0-15,-2 0-16 0,1 1 0 0,-5 1 0 0,1 1 0 16,-1 0 128-16,-1 3 0 16,-4 1 16-16,1 3 0 0,-3 2 112 0,0 2 32 0,-1 2 0 0,-1 2 0 15,-1 2-80-15,1 5-16 16,0 0 0-16,0 0 0 0,0 0-176 0,-4 0-144 16,-2 3 192-16,3 3-192 0,-3 1 0 0,1 3 0 0,-1 1 0 15,1 3 0-15,-1 0-144 0,2 3 144 0,0 2-128 16,-2 1 128-16,2 1-128 0,0 1 128 15,1 0-128-15,1 0 128 0,1 0-192 0,1-1 64 0,0-1 0 0,1-1 0 0,1 0-32 16,2-2 0-16,3-2 0 0,1-1 0 16,-1-1-224-16,3-2-64 15,1-1 0-15,1-1 0 0,1-2 32 0,0-2 0 0,2 0 0 0,-1-3 0 0,1-2 272 0,-2-2 144 16,-1-3-160-16,1 0 160 0,2-2 0 0,-1-2 0 16,-1-2 0-16,1-1 0 0,2-2 0 0,-2-1 0 0,-1-2 0 0,0 2 0 31,-3-2 160-31,0 3-160 0,-1 0 128 0,0 1-128 0,-1 4 192 0,-2 1-64 0,-1 1 0 0,-2 2 0 15,-3 5 144 1,0 0 32-16,0 0 0 0,0 0 0 16,0 0-32-16,0 0 0 0,0 0 0 0,0 0 0 0,-3 6-144 0,-1 2-128 0,2 2 144 0,-1 0-144 15,1 1 0-15,-1 0 0 0,2 0 0 0,0 0 0 16,0-1 0 0,1 1 0-16,1-1 0 0,1 0 0 0,2-2-208 0,0 1 16 15,0-1 0-15,2-2 0 0,1 0-416 0,0-2-80 16,2-3-16-16,2 1 0 0,1-2-576 0,2-2-128 0,2 0-32 15,1-2 0-15,2-2-2000 0,1-1-400 0,1-3-64 16</inkml:trace>
  <inkml:trace contextRef="#ctx0" brushRef="#br1" timeOffset="113194.32">15300 10012 22175 0,'-8'-13'976'0,"5"7"208"0,-3-3-944 0,-1 0-240 0,-4-1 0 0,-2 0 0 0,0 0 1792 0,-1 0 320 31,0 4 64-31,-1-1 16 0,1-1-1072 0,1 3-224 0,1 1-32 0,1 0-16 16,0 1-688-16,2 2-160 0,1 1 0 0,3 1 0 31,5-1-576-31,0 0-128 0,0 0 0 0,0 0-16 16,0 7-2432-16,3-1-496 0</inkml:trace>
  <inkml:trace contextRef="#ctx0" brushRef="#br1" timeOffset="113945.67">15376 9863 27071 0,'0'0'1200'0,"0"0"240"0,-1-6-1152 0,1 6-288 0,0-5 0 0,0 5 0 0,-3-6 1712 0,3 6 272 16,0 0 64-16,0 0 16 0,0 0-1056 16,0 0-224-16,0 0-32 0,-4 6-16 0,1 0-400 0,-1 3-80 0,1 2 0 15,0 1-16 1,-2 1-96-16,1 3-16 0,0 3 0 0,0 0 0 0,1 1 0 16,0 2-128-16,-1 0 192 0,2 1-64 15,1 3-128-15,1-2 0 0,0-1 0 0,1-1 0 0,1 0 0 0,2-1 0 16,0-3 0-16,2-1 0 0,-1-2 128 0,3-1-128 0,2-2 0 15,1-1 128-15,0-3-128 0,2 0 192 0,0-2-192 16,1-2 192-16,1-2-192 0,0-1 0 16,-1-2 0-16,2-1 0 0,-2-1 0 0,1-3 0 15,1 0 144-15,0-2-144 0,1-2 0 0,-1-2 128 16,2-1-128-16,-2-3 0 0,-1 0 0 0,-1-1 144 16,-1 0-144-16,-1 0 0 0,0 1 128 0,-2 1-128 15,-2 3 0-15,-1 1 0 0,-2 0 128 0,0 3-128 16,-2 1 0-16,-1 1 0 0,-2 6 288 0,0 0-48 0,0 0-16 0,0 0 0 15,0 0-224-15,0 0 128 16,-4 5-128-16,-1 1 0 0,1 2 0 0,-1 2 0 16,1 0 0-16,2 1 0 0,-3 0 0 0,3 0 0 0,1 0 0 0,0 2 0 15,1-1 0-15,1 0-128 0,1 0 128 0,2-1 0 16,0 0 0-16,3 0 0 0,0-1-128 0,2 0 128 16,1-2 0-16,1 0 0 0,0-2 0 15,1 1 0-15,0-2 0 0,0 0 0 0,2-2 0 0,0-2 0 16,-1-1 0-16,1-1 0 0,1-1 0 0,0-1 0 15,0-3 128-15,1-2-128 0,-1 1 0 0,1-2 144 16,-1-1-144-16,0-1 128 0,1-1-128 0,-1 1 128 16,0 0-128-16,-1 1 0 0,-2 0 0 0,-1 1 128 0,-2 3-128 0,-3 0 0 15,-1 2 0-15,-5 4 0 0,0 0 0 0,0 0 0 16,0 0 0-16,0 0 0 0,0 0 0 0,0 5-144 16,-1 2 144-16,0 1-160 0,-2-2 160 0,3 2 0 15,0 0-144-15,1-1 144 0,2 1 0 0,0 0 0 16,1-1 0-16,2 0 0 0,2-2 0 0,0 1 0 15,2-2 0-15,1 0 0 0,1-2 0 0,2 0 0 0,-2-1 0 16,1-1 0-16,-1-1 128 0,0 0 32 16,-1-2 16-16,-1-2 0 0,0 0 80 0,0-1 0 15,-1 0 16-15,-1-3 0 0,1-2 112 0,-1-1 0 16,-2-1 16-16,0 0 0 0,-2 0-96 0,-1 0-32 0,-1 0 0 0,-4 0 0 16,-1 1-16-16,0 1 0 0,-1 1 0 15,-2 2 0-15,0 1-256 0,-3 3 0 16,-1 2 0-16,0 1 0 0,-1 1-240 15,-1 1-144-15,0 2-48 0,0 3 0 0,-2 0-448 0,1 3-80 0,-1 3-32 0,0 1 0 16,-2 2-2720-16,2-1-528 0</inkml:trace>
  <inkml:trace contextRef="#ctx0" brushRef="#br1" timeOffset="114526.97">16357 10309 14735 0,'0'0'1312'0,"0"0"-1056"0,0 0-256 0,0 0 0 16,4-5 2176-16,1-1 384 0,-1 0 80 0,2 0 16 16,-1-1-400-16,2-1-80 15,1-1 0-15,0 0-16 0,1-1-1056 0,0 0-208 0,0-1-32 0,0 2-16 16,2-1-80-16,0 0-32 0,0 1 0 0,0 1 0 16,0 1-224-16,0 0-32 0,-1 1-16 0,0 3 0 15,-1 1-224-15,0 1-48 0,-1 0-16 0,-1 2 0 16,1 0-176-16,-1 1 0 0,-1 0 144 0,1 2-144 15,-1 0 0-15,2 2 0 0,0-1 0 0,-1 2 0 16,2-1 0-16,-2 1 0 16,1-1 0-16,-1 0 0 0,2-1 0 0,1 0 0 0,0-1 0 0,1 1 0 0,0-4 0 0,2 0 0 15,1-1 0-15,1 1 0 0,-1-3 128 0,0 0-128 16,1-2 128-16,-1 0-128 0,-1-2 144 0,0 0-144 31,0-2 192-31,1 0-192 0,-2 1 176 0,0-2-176 0,-1-1 160 0,1-1-160 0,0-1 160 0,-1 0-160 16,-2-1 160-16,-1 0-160 0,-2 2 160 0,-1 2-160 15,-2 1 160-15,-2 0-160 0,-1 2 0 0,-1 0 0 16,-1 2-176-16,-3 1 176 31,-1 2-560-31,-2 1 16 0,0 1 0 0,-1 2 0 0,1 1 128 0,0 3 32 0,-1 0 0 0,1 3 0 32,1 0-64-32,0 1-16 0,2 1 0 0,0 0 0 0,2 0 144 0,2 1 16 0,-1-1 16 0,4 0 0 15,-1-1 160-15,1 1 128 0,0 0-192 0,2 0 192 16,0-1 0-16,0-1 0 0,0 0 0 0,0-1 0 15,1-1 0-15,-2 0 0 0,0 0 128 0,-1-2-128 16,-2-6 448-16,3 7-16 0,-3-7 0 0,0 0 0 16,0 0 32-16,-2 7 16 0,0-2 0 0,2-5 0 15,-5 5-96-15,-1-1 0 0,0-1-16 0,-2-1 0 0,0 0-112 0,-1-1 0 16,0-1-16-16,-1 0 0 0,0-1-112 0,0-1 0 16,0 0-128-16,-1 0 192 0,0-1-192 0,0-1 0 15,1 1 0-15,-1 0 0 16,-2-2-1104-16,-1 0-272 0,-1-1-48 0,0 0-9904 15,-5-2-1968-15</inkml:trace>
  <inkml:trace contextRef="#ctx0" brushRef="#br1" timeOffset="114716.4">15862 9829 35007 0,'-7'-7'3120'0,"0"-1"-2496"16,-1 1-496-16,1 0-128 0,2 0 480 0,-1 3 80 15,1-1 16-15,0 0 0 0,1 2-32 0,4 3 0 16,0 0 0-16,0 0 0 0,0 0-544 0,0 0 0 16,0 0 0-16,0 0-144 15,0 0-400-15,0 0-80 0,-2 6-16 0,1 1 0 16,0 0-2160-16,-1-1-432 0,1 2-96 0</inkml:trace>
  <inkml:trace contextRef="#ctx0" brushRef="#br1" timeOffset="114924.78">15314 10005 31327 0,'0'0'2784'0,"0"0"-2224"0,0 0-560 0,0 0 0 0,0 0 768 0,0 0 64 15,0 0 0-15,0 0 0 0,0 0 0 0,7-1 0 16,3-2 0-16,1 2 0 0,5 1-448 0,3 0-96 0,2 0-16 16,3 0 0-16,2 1-272 0,5 0 128 15,2 1-128-15,1-1 0 0,0 0 0 0,0 1 0 16,-1-1 0-16,-1 1-192 15,-3-1-1360-15,-1 0-272 0,1 2-48 0,-1-3-13184 0</inkml:trace>
  <inkml:trace contextRef="#ctx0" brushRef="#br1" timeOffset="130782.15">7187 11812 5519 0,'0'0'240'0,"0"0"64"0,1-6-304 0,0 1 0 15,0-2 0-15,2 2 0 0,-2-1 3392 0,0 1 608 0,0-2 128 0,1 1 32 0,-1-1-1984 0,1 2-400 16,0-1-80-16,-1 1-16 15,1 0-464-15,0 0-112 0,-2 5-16 0,0 0 0 0,0 0-272 0,0 0-64 32,0 0-16-32,0 0 0 0,0 0-112 0,0 0-32 0,0 0 0 15,0 0 0-15,0 0-336 0,0 10-64 16,0 1 0-16,0 2-16 0,-1 1-176 0,-1 4 128 16,2 0-128-16,-1 4 128 0,-2 1-128 0,2 3 0 15,0 0 0-15,0 1 128 0,-1-1-128 0,1 0 0 16,0 0 0-16,0-1 0 0,0-1 0 0,-1-1 0 15,2-2 0-15,0-1 0 0,0-2 0 0,-1-2 128 0,1-2-128 0,1-2 0 16,1-2 128-16,-1-2-128 0,0-2 128 0,-1-6-128 16,0 0 192-16,0 0-64 15,0 0 0-15,0 0 0 0,0 0 208 0,0 0 48 0,0 0 0 16,0 0 0-16,4-5 128 0,1-3 16 0,0-1 16 0,2-4 0 0,0-1-224 0,2-3-64 16,2-3 0-16,1-2 0 0,1-1-96 0,1 0-32 15,-1-2 0-15,0 3 0 0,-1 0-128 16,1 1 0-16,-1 1 0 0,-1 1 0 0,2 0 0 15,-2 3 0-15,-3 2 0 0,0 3 0 0,0 2 0 0,-3 1 0 16,0 1 0-16,-2 3 0 16,-3 4-160-16,0 0 160 0,0 0-208 0,0 0 80 31,0 0-272-31,-4 3-48 0,-1 2-16 0,-3 1 0 0,0 2 128 0,-1 2 16 0,-1 0 16 0,1 1 0 0,-3 1 176 0,1 0 128 16,1-1-192-16,1 0 192 0,1 0-128 0,0 0 128 15,1-1 0-15,2 0 0 0,0-4-160 0,2 0 160 16,3-6-128-16,0 0 128 0,-1 6 0 0,1-6 128 15,1 7 0-15,1 0 0 0,-2-7 96 0,4 6 32 16,-1 1 0-16,1-1 0 0,1 1-96 0,-1 0-16 0,0-1 0 16,3 1 0-16,2-1-144 0,-4 2 0 15,3 0 144-15,0-2-144 0,1 3 0 0,2 0 128 16,0 1-128-16,0-1 0 0,-2-2 0 0,1 1 0 0,0 2 0 16,-1-2 128-16,0-2-128 0,0 1 0 0,-2-1 0 0,2 1 0 15,0-1-480 1,0-2-112-16,-2 0-32 0,1 1 0 15,1-2-2400-15,0-1-496 0,-2-1-80 0</inkml:trace>
  <inkml:trace contextRef="#ctx0" brushRef="#br1" timeOffset="131020.81">7693 12085 21183 0,'0'0'1888'0,"-2"-5"-1504"15,2 5-384-15,-2-4 0 0,2 4 2240 0,-2-6 368 0,2 6 80 0,0 0 0 0,-4-4-832 0,4 4-192 16,0 0-16-16,0 0-16 0,0 0-928 0,0 0-176 15,-3 4-32-15,2 3-16 0,0 1-304 0,1 1-176 16,0 0 192-16,0 1-192 0,1 1 128 0,0 0-128 16,0 1 0-16,0 1 0 0,0-1 0 0,0 1 0 15,0-1 0-15,2 0 0 0,-1-1-256 0,1-1-128 16,-1-1 0-16,2 0-16 31,0-2-1760-31,0 0-336 0,1-2-80 0,0 0-11504 0</inkml:trace>
  <inkml:trace contextRef="#ctx0" brushRef="#br1" timeOffset="131261.23">8014 11936 6447 0,'-1'-6'576'0,"0"-1"-576"16,0-1 0 0,0 2 0-16,0-2 5424 0,0 1 976 0,0 2 192 0,1 1 32 0,0 4-3936 0,0 0-800 15,0 0-160-15,0 0-16 0,0 0-864 0,0 0-160 16,0 0-48-16,0 0 0 15,0 0-256-15,0 8-64 0,0 2-16 0,0 2 0 0,1 0-304 0,1 3 160 0,-2 0-160 0,0 1 128 16,0 0-128-16,0 2 0 16,1-1 0-16,0 1 0 0,0-2 0 0,1 2 0 15,1 0 0-15,-1-2 0 16,-1-2-416-16,1 1 32 0,0-2 16 0,2-1 0 31,0 0-1552-31,0-1-304 0,1-2-64 0,-1-1-12560 0</inkml:trace>
  <inkml:trace contextRef="#ctx0" brushRef="#br1" timeOffset="131447.12">7914 12130 14735 0,'-10'-8'1312'0,"6"5"-1056"0,-3-3-256 16,3 1 0-16,1 0 4144 0,3 5 768 15,0 0 144-15,0 0 48 0,0 0-3984 0,3-4-800 16,1 1-144-16,5 2-48 0,3-2-128 0,3 1 0 15,1 0 0-15,2 0 0 0,1 0 0 0,2-1-176 16,0 1 48-16,1-1 0 16,1 0-1664-16,3-2-336 0,0 1-64 0</inkml:trace>
  <inkml:trace contextRef="#ctx0" brushRef="#br1" timeOffset="131943.4">8452 11819 13823 0,'-3'-4'1216'16,"0"0"-960"-16,-1-2-256 0,-1 1 0 0,-2-1 3104 0,1 1 576 15,-1-1 112-15,0 2 32 0,1 1-1344 0,-1 0-272 16,1 2-48-16,0 0-16 0,1 3-1120 0,5-2-208 16,-5 6-48-16,2 2-16 0,1 2-560 0,-1 2-192 0,2 1 0 0,1 3 144 15,0 4-144-15,1 0 0 0,1 0 0 0,0 2 128 16,-1 0-128-16,1 0 0 0,1 0 144 0,1 1-144 16,-2-3 0-16,1 1 0 0,2-2 0 0,-2 0 0 15,-1-1 0-15,0-2 0 0,2-2 0 0,-1-1 128 16,-1-4-128-16,0 1 176 0,0-3-176 0,-2-7 192 15,0 0-16-15,0 0 0 0,0 0 0 0,0 0 0 0,0 0 208 0,0 0 64 16,0 0 0 0,7-6 0-16,-1-1-48 0,0-3 0 0,1-2 0 0,-1-1 0 0,2-1-176 15,0 0-32-15,-1-1-16 0,1-1 0 0,0 1-176 0,1 1 0 16,-2 0 0-16,1 3 0 16,-1-1 0-16,-1 2-144 0,2 2 144 0,0 1-208 0,-2 0 208 0,0 3 0 15,-6 4 0-15,5-3 0 16,-5 3-128-16,0 0 128 0,0 0 0 0,0 0-144 0,0 0 144 0,0 0-208 15,0 0 80-15,0 5 128 0,-2 1-256 0,-1 0 64 16,-1 1 0-16,0 1 16 0,-1 0 176 0,-1 1 0 16,2 0-144-16,-2 1 144 0,1 0 0 0,-1 0 0 15,1 1 0-15,0-1 0 0,2-1 0 0,0 2 0 16,0 0 0-16,2 0 0 0,1 0 192 0,0 0-64 0,0-1 0 16,4 1 0-16,0-1-128 0,0 0 0 0,2 0 144 0,1-1-144 15,0-1 0-15,3-1 0 16,2 0 0-16,1-2 0 0,-3 0 0 0,2-2-208 0,2 0 16 0,0 0 16 31,1-1-1360-31,1-1-256 0,-1 0-64 0,-1-1-16 0,1 0-1584 16,-1-1-320-16</inkml:trace>
  <inkml:trace contextRef="#ctx0" brushRef="#br1" timeOffset="132261.76">8787 12194 25679 0,'0'0'1136'0,"0"-5"240"0,2-1-1104 0,0 0-272 0,0 0 0 0,1 1 0 0,2-1 1856 0,-1 1 320 16,0 1 64-16,1-1 16 15,2 2-944-15,-1 1-192 16,1 0-32-16,1 1-16 0,-2-1-416 0,2 2-80 0,1 3 0 0,-1-1-16 0,0 0-304 0,0 1-64 16,-2 2-16-16,0 1 0 0,-2 1-176 0,1 1 192 15,-3-1-192-15,-1 2 192 0,-1 0-64 16,-1 0 0-16,-1 0 0 0,-2 0 0 0,0 1 32 16,-1 1 0-16,-2 0 0 0,-1 0 0 0,-1 1-160 0,1-1 0 15,0 0 0-15,0 0 0 0,1-1 128 16,-1 0-128-16,1-3 0 0,2-1 128 0,0 0 16 0,2-1 0 15,3-5 0-15,0 0 0 0,-1 6 48 0,1-6 16 0,4 5 0 0,-1-1 0 16,2-1 0 0,3-1 0-16,1 0 0 0,2 0 0 0,0-2-208 0,1 0 0 15,-1 0 128-15,1-2-128 0,0 1 0 0,2 0-192 16,-1 0 48-16,1 1 0 16,0-2-1152-16,0 0-240 0,2 0-32 0,-1-1-10384 15,1 0-2064-15</inkml:trace>
  <inkml:trace contextRef="#ctx0" brushRef="#br1" timeOffset="132878.91">11253 12040 3679 0,'0'0'160'0,"0"0"32"0,0 0-192 0,0 0 0 0,-7 0 0 0,7 0 0 15,-4-3 5648-15,4 3 1088 0,0 0 224 0,0 0 32 16,0 0-4656-16,0 0-928 0,0 0-192 0,0 0-48 0,6 0-384 15,4 0-80-15,2 0 0 0,2 0-16 0,0 0-304 16,2 0-48-16,3-1-16 0,1 0 0 0,1 0-320 0,1 0 0 16,1-1 0-16,2 0 128 15,2-2-512-15,-1 1-112 0,0 0-16 0,0-1 0 16,-2 0-672-16,0 0-144 0,-4-2-16 16,0 1-8192-16,0-1-1648 0</inkml:trace>
  <inkml:trace contextRef="#ctx0" brushRef="#br1" timeOffset="133392.28">11851 11871 20271 0,'0'0'896'0,"2"-5"192"0,1-3-880 0,-1 3-208 16,0-2 0-16,-1 2 0 0,0-1 1824 0,-1 2 320 16,1-2 64-16,-1 6 16 0,1-5-496 0,-1 5-112 0,0 0-16 15,0 0 0-15,0 0-384 0,0 0-96 16,0 0-16-16,0 0 0 0,0 0-608 0,0 0-128 0,-1 8-32 0,0 3 0 16,-1 2-176-16,2 0-32 0,-3 2-128 0,2 3 192 15,-2-1-192-15,2 1 0 0,0 1 0 0,0 0 0 16,0 0 0-16,0 1 0 0,0 0 0 0,0-2 0 15,1 0 0-15,0-1 0 16,1-1 0-16,0-2 0 0,-1-2 128 0,1-2-128 0,0-1 0 0,0-2 144 16,-1-7-144-16,0 0 160 0,2 6-160 0,-2-6 160 15,0 0-160-15,0 0 192 0,0 0-192 0,0 0 192 16,0 0 0-16,7-3 0 0,1-2 0 0,-1-3 0 16,2-4-32-16,0 0 0 0,1-2 0 0,2 2 0 0,2-2-160 0,0-1 128 15,1-1-128-15,-3 2 128 0,1 1-128 0,-1 0 0 16,0 2 0-16,-1 1 0 0,-1 2 0 0,1 1 0 15,-2 2 0-15,-1 2 0 0,0-1 0 0,-3 3 0 16,-5 1 0-16,0 0 0 0,6 1 0 0,-6-1 0 16,0 0-128-16,2 6 128 0,-1 0-272 0,-1 1 16 15,-2 1 0-15,-2 0 0 0,-2 1-64 0,-3 0 0 16,-3 0 0-16,0 1 0 0,-1-1 176 0,-1-1 144 16,0 0-208-16,2 0 80 0,1-2 128 0,1 1 0 0,1-2 0 0,2-1 0 15,0 0 160-15,3-1 64 16,4-3 16-16,0 0 0 0,0 0 208 0,0 0 32 0,0 0 16 15,0 0 0-15,4 7-160 0,1 0-16 0,1 0-16 16,1 0 0-16,0 0-176 0,2-1-128 16,1 1 144-16,1-1-144 0,-1 2 0 15,1 0 0-15,0 1 0 0,1-1 0 0,0 1 0 0,0 0 0 16,-2 0 0-16,0 0 0 0,0-1 0 0,-1 1-160 0,-1-1 0 16,0 1 0-16,1-1-800 15,-1 0-176-15,-1 0-16 0,1-2-10816 0,0 1-2144 0</inkml:trace>
  <inkml:trace contextRef="#ctx0" brushRef="#br1" timeOffset="133741.38">12337 12175 6447 0,'0'0'576'0,"2"-7"-576"0,-1 1 0 0,0-1 0 16,1 1 5664-16,1 0 1024 0,1 3 208 0,1-2 32 0,-1 1-4432 0,2 1-896 15,1 0-192-15,0 2-16 0,2 0-816 0,0 1-144 16,0 0-48-16,-2 4 0 0,2-2-176 15,-3 1-32-15,0 1-16 0,0 2 0 16,-2-1-160-16,-1 2 192 0,1 1-192 0,-2 2 192 16,-2-2-192-16,0 2 128 0,-2 0-128 0,0 0 128 15,-3 0-128-15,0 0 160 0,-2 1-160 0,0 0 160 16,-1-1-160-16,-1 0 128 0,1-3-128 0,0 3 128 16,2-2 0-16,0 0-128 0,2-2 192 0,0 0-64 15,0 0 64-15,2 0 0 0,2-6 0 0,0 0 0 16,0 5 0-16,0-5 16 0,2 6 0 0,4-2 0 0,0 1 80 0,5-3 16 15,-2-1 0-15,4-1 0 0,3 0-176 0,1 0-128 16,2-1 144-16,0 1-144 0,-1-2 0 0,2 0 0 16,0-2 0-16,0 1 0 0,-1-1 0 0,-1 0 0 15,1 1 0-15,-1 1-160 16,-3 0-464-16,-1 0-80 0,-1 0-32 0,0 1-11376 16,-4 1-2288-16</inkml:trace>
  <inkml:trace contextRef="#ctx0" brushRef="#br1" timeOffset="134790.93">7482 13272 4607 0,'0'0'400'0,"0"0"-400"16,-7 2 0-16,1 0 0 0,-1 0 2944 0,1 0 512 0,-1 1 112 0,-1-1 16 15,-1 0-1552-15,2-1-304 16,0 1-64-16,2 1-16 0,-1-2-432 0,2 1-64 16,4-2-32-16,-5 1 0 0,5-1-160 0,0 0-16 0,-4 2-16 0,4-2 0 15,0 0-208-15,0 0-32 0,0 0-16 0,0 0 0 16,0 0-192-16,0 0-32 0,0 0-16 0,0 0 0 16,0 6-64-16,0-6-16 0,0 0 0 0,0 0 0 15,1 6-80-15,-1-6-16 0,4 5 0 0,1-1 0 0,0-1 112 16,2 1 16-16,0-2 0 15,0 0 0-15,1-1 0 0,1 1 0 0,0-2 0 0,2 0 0 16,1 0-48-16,1 0 0 0,0 0 0 0,-1-1 0 0,0 0-160 16,0 0-48-16,0-1 0 0,1 0 0 0,-1 1-128 15,0-1 0-15,-1 0 144 0,0 1-144 0,-1 0 0 0,-2 0 128 16,0 0-128-16,0 0 0 16,-2 0 0-16,-6 1-192 0,7-1 32 0,-7 1 0 15,0 0-608 1,7-2-112-16,-7 2-16 0,0 0-16 0,0 0-1456 15,0 0-304-15,0 0-48 0,6 0-16 0,-6 0-800 16,0 0-176-16</inkml:trace>
  <inkml:trace contextRef="#ctx0" brushRef="#br1" timeOffset="135378.74">7883 13132 14735 0,'0'0'1312'0,"0"0"-1056"16,0 0-256-16,6-3 0 0,-6 3 2432 0,4-3 416 15,-4 3 96-15,0 0 0 0,7-1-976 0,-7 1-208 16,4 4-32-16,1 1-16 0,-2 2-720 0,-1 3-144 16,-1 4-16-16,2 0-16 0,-1 3-560 0,-1 0-96 15,-1 3-32-15,-1 0 0 0,0 1-128 0,0 0 0 16,-1 2 144-16,1-2-144 0,-1-1 0 0,0 0 144 16,0 0-144-16,0 0 0 0,0-2 128 0,1-2-128 0,-1 0 0 0,1-3 0 15,1-1 176-15,0-2-176 0,0-3 160 0,0 0-160 16,0-7 176-16,0 0-176 15,0 0 192-15,0 0-192 0,0 0 416 0,0 0-32 0,6-3 0 0,0-3 0 16,1-1 16-16,-1-2 0 0,2-2 0 0,1-1 0 16,1-4-208-16,1 0-64 0,0-2 0 0,0 1 0 15,0-1-128-15,0-2 192 0,0 0-192 0,0 3 192 16,0-1-192-16,0 3 0 0,0 2 0 0,0 2 0 0,0 1 0 16,-1 1 0-16,-3 2 0 0,0 2 0 15,0 1 0-15,-7 4 0 0,0 0 0 0,0 0 0 0,0 0 0 0,5 5 0 16,-5-5 0-16,2 8 0 15,-3-2-224-15,0 3-80 0,-4 1-16 0,-2 1 0 0,-1 2 64 16,-2 1 0-16,-1 2 0 0,-1-1 0 0,0 1 0 0,1-2 16 16,0-2 0-16,1-1 0 0,0-1 240 15,2 0 0-15,0-1-160 0,0-2 160 16,2-1 0-16,-1-1 0 0,1 1 192 0,2-1-64 0,4-5 256 0,-2 6 64 16,2-6 0-16,0 0 0 0,0 6 16 0,0-6 16 0,2 6 0 15,2-1 0-15,2 1-80 0,-1-1-16 16,1 2 0-16,1 0 0 0,0-1-224 0,2 2-160 0,0 0 192 0,0-1-192 15,1 1 144-15,-1 0-144 16,2-1 0-16,-1 1 144 0,1 0-144 0,-1-1 0 16,-1 1 0-16,0 0 0 0,0 0 0 0,-1-2 128 15,0 1-128-15,0-2 0 0,-2 1 0 0,1-1-224 0,-1 2 32 0,-1-1 0 16,1 0-1712-16,-1-1-336 0,-1 1-64 0,1-1-13904 16</inkml:trace>
  <inkml:trace contextRef="#ctx0" brushRef="#br1" timeOffset="135767.6">8308 13658 23039 0,'-2'-5'2048'0,"-1"0"-1648"0,1-1-400 0,2 6 0 16,3-6 2288-16,0 0 368 0,0 1 80 0,-3 5 16 0,5-6-1968 0,0 2-384 15,2 1-80-15,-1 0 0 16,1 1-160-16,1 1-32 0,-2 1 0 0,2 0 0 16,0 0-128-16,-1 2 0 0,0 0 0 0,-2 2 0 15,1 0 0-15,-1 1 0 0,0 1 0 0,0 1 0 0,-1-1 0 0,-3 3-256 16,-1 0 64-16,-1 3 16 0,-2 0 48 0,-1 0 0 16,-1 1 0-16,-2 0 0 0,-1 0 128 0,3-2 0 15,-2 0 0-15,1-1 0 0,-1-2 128 16,0 0 64-16,2 0 16 0,0-2 0 0,1 0 448 0,1-1 96 15,3-5 16-15,0 0 0 0,0 0-96 0,0 0-16 0,3 6 0 0,-3-6 0 16,6 3-112-16,0 1-32 0,2-2 0 0,0-1 0 0,-1 0-224 16,4-1-48-16,1 0-16 15,0-1 0-15,1-1-224 0,-1 1 0 16,0-1 0-16,0 0 0 0,0 0 0 0,0 0 0 16,0-1 0-16,1-1 0 0,2 1-592 15,0 1-176-15,0 0-16 0,-1-2-11168 0,1 1-2224 0</inkml:trace>
  <inkml:trace contextRef="#ctx0" brushRef="#br1" timeOffset="136645.41">11614 13063 20271 0,'0'-5'1792'0,"0"1"-1424"0,0 4-368 0,1-5 0 0,1 1 1600 0,0 0 256 16,-1-2 64-16,-1 6 0 0,2-5-224 15,-2 5-32 1,0 0-16-16,0 0 0 0,0 0-848 0,0 0-160 0,0 0-48 0,2 7 0 0,-1 3-240 0,0 2-48 0,-2 3-16 0,1 1 0 31,0 2-160-31,-1 2-128 0,-2 0 144 0,1 4-144 16,0 0 0-16,0 1 128 0,0 0-128 0,-1 1 0 15,1 0 0-15,1-2 0 0,0-2 128 0,1-2-128 16,0-1 0-16,0-2 0 0,-1 0 0 0,1-3 0 16,-1-2 128-16,1-2-128 0,0-1 0 0,0-2 144 0,0-7 0 0,0 0 0 15,0 0 0-15,0 0 0 0,0 0 304 0,0 0 48 16,0 0 16-16,6-6 0 0,1-2-16 0,0 0 0 16,-2-2 0-16,2-2 0 0,-1-4-304 0,2-1-48 15,1-3-16-15,1-1 0 0,1-1-128 0,0-1 0 16,0 0 144-16,1 1-144 0,0 1 0 15,-1 1 0-15,-1 2 0 0,-1 3 0 0,-2 2 0 0,-1 2 0 16,-1 2 0-16,0 2 0 0,-2 3 0 0,-3 4 0 16,0 0 0-16,0 0-128 0,0 0-176 0,0 0-16 15,0 0-16-15,-4 4 0 0,-2 2-48 0,-2-1-16 16,0 3 0-16,-2 2 0 0,-1 1 112 0,2 2 32 16,-2 1 0-16,1 0 0 0,0-2 128 0,1-1 128 0,2 0-192 15,-1-1 192-15,1-2-128 0,2 0 128 16,0-1 0-16,2-1 0 0,1 1 0 0,1 0 256 0,0-1-32 15,2 1 0-15,0 0 160 0,1 0 48 0,1 0 0 16,2-1 0-16,0 1-80 0,2 1-16 0,1-1 0 16,0 1 0-16,0 0-160 0,2 0-48 0,1 0 0 0,0 1 0 15,0 0-128-15,0 0 0 0,0-1 144 16,1 1-144-16,-1 0 0 0,1 0 0 0,-1-2 0 0,-1 2 0 16,1-2-304-16,0 2-128 0,-2-2-16 0,1 1-16 15,0 0-2032-15,-2-2-384 0,0 1-96 16</inkml:trace>
  <inkml:trace contextRef="#ctx0" brushRef="#br1" timeOffset="136998.13">12029 13514 11967 0,'0'0'1072'0,"0"0"-864"16,-1-6-208-16,0 1 0 0,0-1 4800 0,1 6 896 15,0 0 192-15,6-3 48 0,-6 3-4416 0,7-3-880 16,1 0-192-16,1 2-16 0,-3 0-432 0,2 2 0 0,-1 1 0 0,-1 2 0 16,0 0 0-16,-2 1 0 15,1 0 0-15,-2 2 0 0,-1-1 0 0,-1 2 0 16,0 0 0-16,-1-1 0 0,-2 1 0 0,0 1 0 0,-1 0-176 0,-2 1 176 16,-1 1 0-16,0 0 0 0,-2 0 0 0,0-2-128 15,-1 1 128-15,0 0 0 0,0-1 160 0,2 0-160 16,1-1 512-16,-1-3 16 0,3-1 0 15,4-4 0-15,-3 4 208 0,3-4 32 16,0 0 16-16,0 0 0 0,0 0-256 0,0 0-48 0,0 0-16 0,5 3 0 0,4-2-224 0,0-1-48 16,2-1-16-16,0-1 0 0,0 0-176 15,1 1 0 1,1-3 0-16,1 1 0 16,1-1-816-16,1-1-32 0,2 0-16 0,-1 0 0 0,1 1-2384 15,1-1-464-15</inkml:trace>
  <inkml:trace contextRef="#ctx0" brushRef="#br1" timeOffset="137389.31">12640 13151 2751 0,'0'0'256'0,"-2"-5"-256"0,0 0 0 0,-1 0 0 0,3 5 6144 0,-1-4 1168 16,0 0 240-16,1 4 64 15,0 0-5136-15,0 0-1024 0,0 0-208 16,0 0-32-16,0 0-464 0,0 0-96 15,0 0-16-15,0 0 0 0,0 0-288 0,0 7-64 0,1 2-16 0,0 1 0 16,-1 1-128-16,1 1-16 16,2 1-128-16,-2 3 192 0,0-1-192 0,0 0 0 15,-1 1 128-15,1 0-128 0,-1 1 0 0,0-1 0 0,0 0 0 0,1-1 0 16,0 1 0-16,-1-2-320 0,0-2 64 0,0 0 0 31,0 0-1392-31,1-1-272 0,-1-2-48 0,0 0-7936 16,0-2-1584-16</inkml:trace>
  <inkml:trace contextRef="#ctx0" brushRef="#br1" timeOffset="137567.13">12579 13378 34095 0,'0'0'3024'0,"-1"-6"-2416"16,0-1-480-16,0 1-128 0,1 6 160 0,1-6 16 15,1 1 0-15,3 0 0 16,1 2-176-16,2 0 0 0,1-2 0 0,3 1-176 0,2 0 48 0,2 1 0 15,1-1 0-15,2 0 0 16,-1 1-416-16,3 0-80 0,-1 0-16 0,4-2 0 16,0 1-2432-16,0-2-512 0,1 0-80 0</inkml:trace>
  <inkml:trace contextRef="#ctx0" brushRef="#br1" timeOffset="138023.74">13047 13130 19167 0,'4'-9'848'0,"-4"5"176"0,0-4-816 0,-2 0-208 15,1 0 0-15,0 1 0 0,-1-1 2112 0,0-1 384 16,-1 3 80-16,1 0 16 0,0 2-480 0,-1-1-80 0,-1 1-32 0,4 4 0 15,0 0-880-15,0 0-176 16,0 0-48-16,0 0 0 0,-5 3-592 0,2 3-128 16,-3 1-32-16,3 4 0 0,1 2-144 0,-1 1 0 15,0 1 0-15,1 3-176 0,0 2 176 0,-1 2 0 16,0 3-144-16,1-1 144 0,-2 0 0 0,0 1 0 0,-1 0-144 0,1-2 144 16,1-2 0-16,1-2 0 0,0-2 0 0,1-1 0 15,0-2 0-15,1-1 0 0,0-2 0 0,1-2 0 0,0-1 224 16,-1-8-48-16,4 5-16 0,-4-5 0 0,6 3 176 15,0 0 48-15,1-3 0 0,1-3 0 16,0-1-144-16,2 0-32 0,1-2 0 0,1-1 0 0,2-1-208 16,1-2 144-16,0 0-144 0,1-1 128 0,-1-1-128 15,-1-1 0-15,0-1 0 0,-1 2 0 0,-1 1 0 16,-2 1 0-16,-1 0 0 0,-3 2 0 0,0 1 0 0,-3 2-224 16,-1-1 80-16,-2 6 16 0,0 0-192 15,0 0-16-15,-5-2-16 0,-2 1 0 0,1 2 16 0,-3 0 0 16,-1 1 0-16,0 3 0 0,-1 0 192 0,0 1 144 15,0 0-192-15,1 2 192 0,0 1 0 0,2-1 0 0,1 1 0 16,0 1 0-16,2 0 0 0,0 0 256 16,3 1-64-16,1 1 0 0,0 0-64 0,1 0 0 15,2 0-128-15,1 0 192 0,1 1-192 0,1-1 144 16,2 0-144-16,0-2 128 0,2 1-128 0,0-1 0 16,1-1 0-16,1 0 0 15,0-2-624-15,1-1 0 0,1-1 0 0,2-2 0 0,-3-1-2640 0,6 1-512 16</inkml:trace>
  <inkml:trace contextRef="#ctx0" brushRef="#br1" timeOffset="138446.53">13421 13400 30399 0,'0'0'2704'0,"0"0"-2160"0,-2-6-544 0,2 6 0 15,-1-7 1408-15,1 7 192 0,0 0 16 0,0 0 16 0,2-6-624 0,-2 6-128 16,4-4-32-16,-4 4 0 0,7-3-608 0,-2 2-240 15,1 1 176-15,-6 0-176 0,0 0 0 16,6 4 0-16,-2 0 0 0,-4-4 0 16,0 0 0-16,3 6 0 0,-1 2 0 0,-1 0 0 15,-1-1 0-15,0 1 0 0,-1 1 0 0,0 0-160 16,-1-1 160-16,0 1 0 0,0 0 0 0,0 0-128 0,-1-2 128 0,2 1 0 16,1-1 0-16,1 0 0 0,0 0 0 0,1 0 0 15,2-1 0-15,0 0 0 0,1-1 0 0,0 1 0 0,1-1 160 16,1 1-160-16,-1-2 192 0,0 1-64 15,2-2-128-15,0 1 192 0,-2 0-16 16,1-1-16-16,0-1 0 0,-7-2 0 0,6 3 16 0,-6-3 0 16,6 5 0-16,-6-5 0 0,0 0 80 0,0 0 32 15,0 0 0-15,0 0 0 0,-1 5 272 0,-2 1 48 0,-2-2 16 16,-2 1 0-16,0-2-144 0,-4 0-32 16,0 2 0-16,-3-2 0 0,-1 0-256 0,0-1-48 0,-1 1-16 0,1-1 0 15,-1 0-128-15,2 0 0 0,0 0 0 0,-4 1 0 31,3-3-464-31,3 0-128 0,1-2-32 0,2 1 0 16,1 0-1712-16,2-1-352 0,0-2-64 0,1-2-14144 0</inkml:trace>
  <inkml:trace contextRef="#ctx0" brushRef="#br1" timeOffset="139150.4">13618 11549 22111 0,'-3'-11'1968'0,"3"11"-1584"16,0-9-384-16,0 0 0 0,0 2 832 0,0 7 96 0,2-8 16 0,-2 8 0 16,3-8-48-16,1 2-16 0,-4 6 0 15,7-7 0-15,1 2-96 0,-1-1-16 16,0 2 0-16,2-1 0 0,0 1-32 0,1 1-16 15,-3-1 0-15,4 2 0 0,1-1-192 0,3 1-32 0,1 1-16 0,0-1 0 16,0 1-208-16,1 1-32 0,-1 0-16 0,-1 3 0 16,1-1-64-16,-3 1-16 0,-1 1 0 0,-2 2 0 15,-1-1 96-15,-3 2 16 0,0 0 0 0,-1 3 0 16,1 1-80-16,-2 1-16 0,0 1 0 0,-3 2 0 16,1 2-32-16,0 0 0 0,0 2 0 0,1 2 0 15,-1 1-128-15,0 2 0 0,0 3 0 0,0 0 0 16,-1 2 0-16,2 0 0 0,-1 2 0 0,0 2 0 0,0 2 0 0,0 3 0 15,1-1 0-15,-2 1 0 0,1-1 0 0,-1 3 0 16,-1 1 0-16,0 2 0 0,-1 0 0 0,1 2 0 16,0 3 0-16,0-1 0 0,0 0 0 0,0 0 0 15,0-1 0-15,1 1 0 0,-1 3 0 0,1 1 0 16,-1 1 0-16,1 3 0 0,1-1 0 0,1 1 0 16,-2 1 0-16,1 2 0 0,0 1 0 0,1 2 0 15,1-3 0-15,-1 2 0 0,0-1 0 0,2 0 0 16,-1-1 0-16,-1-1 0 0,1-1 160 0,-1-2-160 15,0-4 192-15,2 0-192 0,-2-3 240 0,3-2-64 0,-4-3-16 0,1-2 0 16,-1-2 112-16,0-4 32 0,0-2 0 0,-2-2 0 16,-2-3-48-16,0-1 0 15,-1-4 0-15,0-1 0 0,-2-2-112 0,1 0-16 0,-3-3-128 0,0-1 192 16,-1-1-48-16,-1-1-16 0,-1-2 0 16,-2 2 0-16,-1-4-128 0,-4 1-256 0,-4-1 64 0,-2-1 16 31,-5 0-1728-31,-5-1-336 0,-6-2-80 0,-3-1-14128 0</inkml:trace>
  <inkml:trace contextRef="#ctx0" brushRef="#br1" timeOffset="140247.75">6781 11634 27647 0,'0'0'2448'0,"-4"-10"-1952"0,-2 0-496 0,2 1 0 15,0 1 0-15,4 8 0 0,0 0 0 0,-6-8 0 16,1-2 0-16,-1 1 0 0,-1 1 0 0,3 1-160 0,4 7 160 0,-8-9 0 0,1 2 0 0,-1 3-128 31,0-2-80-31,2 2-16 0,-4-1 0 0,1 3 0 16,-1-1-224-16,-1 1-32 0,-1 0-16 0,0 0 0 0,-2 1 176 0,-2 1 48 15,1-1 0-15,-1 0 0 0,1-1 272 0,1 1 256 16,-2 0-64-16,3 0 0 16,0 0 128-16,2 1 0 0,0 0 16 0,2-2 0 0,-1 1 64 0,2 1 16 15,1 0 0-15,7 0 0 0,-9 0-96 0,2 3 0 16,1-1-16-16,6-2 0 0,0 0-48 0,-7 3 0 15,7-3 0-15,0 0 0 0,0 0-16 0,-5 7-16 0,5-7 0 16,-4 8 0-16,4-8 48 0,0 10 16 16,0-1 0-16,0-9 0 0,1 11 16 0,1-1 0 15,0-1 0-15,0 1 0 0,-1-1-48 0,0 0 0 0,0 2 0 16,0 2 0-16,-2-1-96 0,2 4-32 0,2 3 0 16,-2 3 0-16,-1 2-128 0,1 2 0 0,-1 2 0 0,1 2 128 15,1 2-128-15,0 1 0 0,0 1 0 0,2 3 0 16,-3 2 0-16,1 0 0 0,-1 1 0 0,1 3 0 15,1 2 0-15,0 1 0 0,0 0 0 16,2 1 0-16,0 3 0 0,2-1 0 0,-3 0 0 16,0-1 0-16,1 0 0 0,-1 1 0 0,2-1 0 0,-2 2 0 15,1 1 0-15,-1 0 0 0,0-1 0 0,1-2 0 16,-1-2 0-16,2 3 128 0,-2 0-128 0,0 0 0 16,0-2 128-16,-2 0-128 0,0 2 0 0,0-3 128 15,1-1-128-15,-1-1 0 0,-1-3 144 0,0 0-144 16,-3 1 128-16,2 0-128 0,-1-1 128 0,1-2-128 15,-3 0 224-15,1-2-32 0,1 1 0 0,-3-4 0 16,0-2 16-16,2-3 0 0,1-1 0 0,-1-2 0 16,0-2 32-16,-2-2 0 0,1-2 0 0,1-1 0 15,0 0 32-15,1-2 16 0,-2-1 0 0,2-1 0 0,-1-1-96 0,1 0-32 16,1 0 0-16,0-1 0 0,1-1 32 16,-1-1 0-16,0-2 0 0,1 0 0 0,1 0 0 0,0-2 16 15,-2-7 0-15,3 9 0 0,-3-9-80 0,5 9 0 16,2-3-128-16,-2 1 192 0,-5-7-192 0,0 0 0 15,9 6 0-15,0-3 0 0,1-1 0 0,1 0 0 16,1 0 0-16,0 1 0 0,-1-3 0 0,1 0 0 16,-1-1 0-16,1-1 0 0,2 1 0 0,0 0 0 0,1-1 0 15,1 0 0-15,2 0-240 0,1-1 16 0,0 1 0 16,2-1 0 0,1 0-1872-16,1-2-368 0,1 1-80 0,2-2-12272 0</inkml:trace>
  <inkml:trace contextRef="#ctx0" brushRef="#br1" timeOffset="142609.75">14646 11481 16287 0,'0'0'720'0,"0"0"160"0,-2-7-704 0,2 1-176 15,1-1 0-15,0 2 0 0,0-1 512 0,3 2 64 0,-1-1 0 0,0 1 16 0,1-1 160 0,-1 1 16 16,0 0 16-16,-3 4 0 16,4-7-400-16,-4 7-64 0,0-7-32 0,0 7 0 15,0 0-16-15,-4-5 0 0,0-1 0 0,-2 2 0 16,0-1-16-16,-2 1-16 0,-1 2 0 0,0 1 0 15,0 0-240-15,-1 1 176 0,-1 0-176 0,0 1 160 16,0 0-160-16,-1 0 0 0,-1 0 0 0,7 0 128 0,-4 0-128 0,1 1 192 16,0-1-192-16,2 0 192 0,-1 1 16 0,0 0 16 15,-1-1 0-15,2 0 0 0,0 2 80 0,1-1 16 0,-1 0 0 16,1-1 0 0,1 1-64-16,5-2 0 0,-4 5 0 0,4-5 0 0,-5 2-16 0,5-2-16 15,-3 5 0-15,3-5 0 0,0 0-32 0,-1 7 0 0,1-7 0 16,-1 8 0-16,1-2 144 0,0-6 32 15,0 7 0-15,1-1 0 0,0 1-32 0,0 0 0 16,1-1 0-16,-1 6 0 0,-1 0-80 0,0 1-32 16,0-1 0-16,2 1 0 0,-2 2-32 0,2 1-16 15,-2-1 0-15,1 2 0 0,0 0-48 0,0 3 0 16,0 2 0-16,0 2 0 0,1 1-128 0,0 2 0 0,1-1 144 16,0 3-144-16,0 1 0 0,1 0 0 15,-1 3 0-15,0 1 0 0,0-1 0 0,1 2 0 0,-2-1 0 16,1 1 0-16,1 0 0 0,-1 2 0 15,-2-1 0-15,1-1 0 0,1-1 0 0,1 1 0 16,-1 1 0-16,3 1 0 0,-4-4 0 0,0 2 128 16,0-1-128-16,-1 0 128 0,0 1-128 0,-1 2 0 0,0 0 0 0,0-1 0 15,0 1 0-15,-1 1 0 0,0 1 0 0,1-1 0 16,-1 1 0-16,0 0 0 0,-1 1 0 0,1 1 0 16,0-2 0-16,1 1 0 0,-4-2 0 0,2 0 0 15,1-3 0-15,0 1 0 0,-1 0 0 0,1 1 0 16,1-2 0-16,-2 1 0 0,0-1 0 0,0 0 128 15,0-2-128-15,0 1 0 0,-1 0 0 0,2-2 128 16,0-3-912-16,1 1-176 0,0-1-48 16,0-1 0-16,1 2 832 0,3-4 176 0,-2-3 0 0,0 2 0 0,0-3 928 0,0-1 144 15,0-3 16-15,0 2 16 0,0-2-720 0,0-2-160 16,3 0-32-16,-3-2 0 0,1-2 80 0,0-1 16 0,1 0 0 16,-1-1 0-16,0-1-16 0,-3-9 0 0,6 8 0 15,0 0 0-15,-6-8-128 0,7 7-16 16,2-2-128-16,0 0 192 0,-1-1-192 0,2-2 128 0,-10-2-128 15,13 2 0-15,0-2 160 0,-2 0-160 0,0 0 160 16,2 0-160-16,-2-1 128 0,2 0-128 0,0-1 0 0,1 0 144 16,0 0-144-16,0-1 0 0,0 1 0 0,1-1 0 15,-2-1 0-15,1 0-320 0,1 3 48 0,1-2 16 16,-3-3-1808 0,0 1-368-16,3-2-64 0</inkml:trace>
  <inkml:trace contextRef="#ctx0" brushRef="#br1" timeOffset="143437.12">15098 11645 18431 0,'0'0'816'0,"0"0"160"0,0 0-784 0,0 0-192 0,0-6 0 0,0 6 0 16,0 0 1408-16,0 0 224 0,0 0 48 0,0 0 16 0,0 0-672 16,0 0-144-16,-6 6-32 0,0 3 0 0,1 2-432 0,-1 2-96 15,1 3 0-15,0 2-16 0,1 1-112 0,1 0-32 16,1 1 0-16,-1 1 0 15,2 0 96-15,1 0 32 0,1 1 0 0,2-1 0 0,0-1-64 0,2-2-16 0,1-2 0 0,0-2 0 16,1 0 176-16,1-2 48 16,1-2 0-16,0-1 0 0,2 0 176 0,0-4 32 0,0-2 16 0,0-2 0 15,3-1-112 1,-1-1-32-16,0-5 0 0,0-1 0 0,0-1-208 16,1-2-48-16,-1-1-16 0,-1-4 0 0,-1-1-96 0,0-2-16 15,-1-1 0-15,0-1 0 0,-4 0 0 0,2 0-128 16,-1 0 192-16,-2 1-64 0,0-1-128 0,-1 3 0 15,-1 3 144-15,1 2-144 0,-2-1 0 16,-1 3 144-16,0 2-144 0,0 1 0 0,-2 2 336 0,1 5-32 16,0 0-16-16,0 0 0 0,0 0-64 0,0 0-16 15,0 0 0-15,-1 8 0 0,-1 0-208 0,-1 2 0 16,1 1 0-16,0 0 0 0,1 4 0 0,0-2 0 16,1 1-128-16,-1 2 128 0,0 0 0 0,1 1 0 15,0 0-128-15,1 1 128 0,0-2-272 0,0 1 0 16,1-1 0-16,1 1 0 15,0-3-288-15,0-1-48 0,2-1-16 0,1-1 0 16,1-1-1488-16,0-1-320 0,2 0-48 0,1-1-7008 16,1-3-1408-16</inkml:trace>
  <inkml:trace contextRef="#ctx0" brushRef="#br1" timeOffset="143733.14">15706 11959 19807 0,'0'0'880'0,"0"-6"176"0,1-1-848 0,0 1-208 0,-1-2 0 0,0 0 0 0,0 2 1664 0,-1-1 272 15,-1 0 64-15,-1 3 16 16,0 1-640-16,-1-1-128 0,-1 1-32 0,0 1 0 16,-2 1-336-16,1 1-80 0,-2 1-16 0,-1 2 0 15,-2 0-336-15,0 3-64 0,-2 2 0 0,1-1-16 0,0 1-144 0,0 1-32 16,1 0 0-16,1 1 0 0,-1-1 64 16,3 1 16-16,0 0 0 0,4 1 0 0,-2 0-48 0,3 0-16 15,1-1 0-15,1 0 0 0,1 0-48 0,1-1-16 16,2-2 0-16,0 1 0 0,2-1 0 0,1-2 0 15,2 0 0-15,1-1 0 0,2-1-16 0,1 0 0 16,1-2 0-16,3 0 0 0,0-1-128 0,3-1 0 16,0 0-160-16,-1-2 160 15,1 1-1424-15,-1 0-192 0,-1-1-48 0,0 0-8960 16,-2 1-1792-16</inkml:trace>
  <inkml:trace contextRef="#ctx0" brushRef="#br1" timeOffset="144501.01">15131 13062 19007 0,'0'-11'832'0,"0"11"192"0,4-8-832 0,-3 0-192 16,0-1 0-16,1 1 0 0,0-1 992 0,1 1 160 0,-1 0 16 0,0 2 16 0,1 0-64 0,-3 6-16 31,2-5 0-31,2-1 0 0,-4 6-288 0,0 0-64 15,0 0-16-15,0 0 0 0,0 0 16 0,0 0 0 0,0 0 0 0,0 0 0 16,0 0-240-16,-1 10-32 0,-2 2-16 0,1 3 0 0,-1-1-256 16,1 2-48-1,0 2-16-15,0 0 0 0,0-1-144 0,1 1 0 0,1-1 144 0,1 2-144 0,0 0 0 0,3-2 128 32,0 1-128-32,2-2 0 0,0 0 0 0,1-1 144 15,-1-3-144-15,2-1 0 0,1-1 320 0,2-2-32 16,0-3-16-16,0-1 0 0,0-1 112 0,0-3 0 0,0-1 16 0,-1-2 0 15,0-2-144-15,0-2-16 16,1-3-16-16,-2-2 0 0,1-3-80 0,0 0-16 0,-1-3 0 16,0 0 0-16,0-1-128 0,-2 0 192 0,1-1-192 0,-1 1 192 15,-1-1-192-15,-1 1 128 0,-2 0-128 0,0 3 128 0,-1-1-128 16,1 4 0-16,-2 3 0 0,-1 1 128 0,0 3 144 16,-1 1 32-16,1 5 0 0,0 0 0 15,0 0 48-15,-6 2 16 0,2 1 0 0,-1 2 0 0,0 2-368 0,-1 2 0 16,2 1 0-16,0 1 0 0,0 1 0 0,1 1 0 15,0 1-144-15,0 1 144 0,2-1 0 0,0 1 0 16,1 1 0-16,1 0 0 0,2 1-144 0,-1 0 144 16,0 0 0-16,2-1 0 0,2 0-400 0,-1-1 16 15,1-1 16-15,-1 1 0 16,1-3-448-16,0-1-80 0,2-1-32 0,1 0 0 16,0-2-1888-16,2 0-384 0,0-2-80 0,1-2-9840 0</inkml:trace>
  <inkml:trace contextRef="#ctx0" brushRef="#br1" timeOffset="144714.07">15718 13261 23039 0,'0'0'1024'0,"0"0"192"0,-6-4-960 0,1 1-256 0,0 0 0 0,1 1 0 16,4 2 2128-16,0 0 384 16,-6 0 80-16,6 0 16 0,-4 2-1456 0,1 2-304 15,-1 2-48-15,2 0-16 0,1 2-480 0,0 0-112 16,0 0 0-16,1 3-16 0,1 2-176 0,-1-1 0 15,0-1 0-15,1 1 0 0,-1 0 0 0,1 0 0 0,-1-1 0 0,1 0 0 16,0-1 0-16,1 0 0 0,-1-1 0 0,0-2 0 31,0 1-896-31,1-1-128 0,0-1 0 0,2 0-16 16,-4-6-2608-16,4 5-528 0</inkml:trace>
  <inkml:trace contextRef="#ctx0" brushRef="#br1" timeOffset="145050.29">15676 13298 27647 0,'0'0'2448'0,"-2"-5"-1952"0,-3-3-496 0,3 0 0 0,1 2 1152 0,1-1 128 15,1 0 16-15,1 2 16 0,2 0-528 0,0 1-96 16,3 0-32-16,0 0 0 0,1 2-512 0,1 0-144 0,0 0 0 0,2 1 0 16,-4 1 192-16,3 1-48 15,0 1 0-15,0 1 0 0,-1 2 96 0,1 0 16 0,-1 1 0 0,-1 1 0 16,0 2-16-16,0 1 0 0,-2 0 0 0,0 1 0 0,-2 1-32 0,0 1 0 15,-2 0 0 1,-1 2 0-16,-1-1-64 0,-2 0-16 0,-2 0 0 16,1-1 0-16,-4 0-128 0,2-2 0 0,-2 1 144 0,1-1-144 15,-1-1 0-15,1-1 0 0,-1-3 0 0,-1 0 128 0,1-2-128 0,0 1 128 16,-2-2-128-16,1-1 128 16,2 0-128-16,-1-1 0 0,1-1-128 0,-3 0 128 15,1 0-368-15,0-1 16 0,2-1 0 0,-1 0 0 31,1 0-608-31,-1 0-128 0,0-2-32 0,3-1-9248 0,-1-1-1856 0</inkml:trace>
  <inkml:trace contextRef="#ctx0" brushRef="#br1" timeOffset="146048.78">16324 11443 2751 0,'0'0'256'0,"0"0"-256"0,0 0 0 0,0 0 0 0,-1-4 1952 0,0 0 352 16,1-2 64-16,0 2 0 15,0 4-896-15,-1-6-176 0,-1 1-32 0,1-1-16 0,0 1-16 0,1-1 0 16,0 2 0-16,0 4 0 0,0-6-144 15,0 6-48-15,1-6 0 0,0 1 0 16,-1 5-64-16,3-5-16 0,-1-1 0 0,1 1 0 16,0 0-96-16,2 1-32 0,-1 0 0 0,2-1 0 15,-1 1-128-15,2 1-16 0,1-1-16 0,-1 1 0 0,2 0-176 0,0 0-48 16,-1 1 0-16,0 1 0 0,2 0-80 0,0 0-32 16,0 1 0-16,0 1 0 0,0 1-96 0,0 0-32 15,-1 2 0-15,-1 0 0 0,0 1-16 0,-1 0 0 16,-2 2 0-16,1 1 0 0,-2 1 0 0,0 2 0 15,1 2 0-15,-2 2 0 0,-1 0-64 0,1 2-128 16,-2-1 176-16,0 4-176 0,-1-1 128 0,0 0-128 16,0 2 0-16,0 1 0 0,1-2 128 0,-1 3-128 15,0 3 0-15,-1 1 0 0,0 2 0 0,1 0 0 0,0 2 128 16,-1 2-128-16,-1 3 0 0,1 1 0 0,-1-1 0 0,0 3 0 16,1-1 128-16,-2 4-128 0,-1 0 0 0,2 2 0 15,1 1 0-15,0 0 0 0,0 0 128 0,1-1-128 16,1 0 0-16,1 0 0 0,1-1 0 0,3 15 0 15,-2-6 0-15,2-4 128 0,0-2-128 0,1-3 0 16,0-1 128-16,-1-1-128 0,2 1 0 0,0 1 0 16,-2-4 0-16,1 0 128 0,0-2-128 15,-1 2 0-15,-2-1 128 0,2 1-128 0,-1 0 0 0,1-1 0 0,-2-2 128 0,1 0-128 16,-1-2 0-16,-1-1 0 16,1-2 0-16,-2-2 128 0,0-3-128 0,1-1 0 0,-2-2 256 0,1-1-64 15,-2-2-16-15,-2-1 0 16,1-3 80-16,-1 0 32 0,0-2 0 0,0-1 0 0,0-1-32 0,-2 1-16 15,-1-4 0-15,0 1 0 0,1-2-96 16,0-1-16-16,-2-1 0 0,6-6 0 0,-7 7-128 0,2-2 160 16,-2 0-160-16,1-2 160 0,-2-1-160 0,8-2 160 15,-9 2-160-15,0 0 160 0,0-1-160 0,-1 0 128 16,-1-1-128-16,0 0 128 0,-3-1-128 16,2 0 0-16,0-2-192 0,0 1 192 15,2 0-448-15,-3-1 16 0,2-1 16 0,4 2 0 16,0-1-432-16,0 0-96 0,-1-2-16 0,2 0 0 15,0-2-1552-15,1-1-320 0,-2-2-64 0,4-1-11056 0</inkml:trace>
  <inkml:trace contextRef="#ctx0" brushRef="#br1" timeOffset="146488.4">17366 12146 30351 0,'0'0'1344'0,"0"0"272"0,0 0-1296 0,0 0-320 15,0 0 0-15,3-4 0 0,-3 4 1168 0,4-4 176 16,-4 4 16-16,6-5 16 0,0 2-576 0,1 1-112 0,0 1-32 0,0-1 0 0,3 1-384 0,0 1-80 15,1 0 0-15,0 0-16 0,1 0-176 0,0 1 0 32,0 1 0-32,0-1 0 15,2 0-352-15,-2 1-96 0,-1 0-32 0,0 1 0 16,-1 0-800-16,-2-1-144 0,-1 0-48 0,-1 1-8480 0,-6-3-1696 0</inkml:trace>
  <inkml:trace contextRef="#ctx0" brushRef="#br1" timeOffset="146681.75">17395 12304 10127 0,'0'0'448'0,"0"0"96"0,-6 0-544 0,0-1 0 0,6 1 0 0,-4-2 0 16,4 2 5424-16,0 0 976 0,0 0 192 15,0 0 32-15,0 0-4352 0,0 0-864 0,0 0-192 0,0 0-16 16,0 0-736-16,5 5-144 0,2-2-16 0,2 0-16 16,3 1 32-16,2-2 0 0,3-1 0 0,1 0 0 15,2-1-160-15,1 0-32 0,1 0 0 0,0-2 0 16,0-1-288-16,1-1-64 0,1 1-16 0,-1 0 0 15,2-2-656 1,-1 0-144-16,-1 0-32 0,0 1-10160 0,0 0-2032 0</inkml:trace>
  <inkml:trace contextRef="#ctx0" brushRef="#br1" timeOffset="147399.69">19152 11671 13823 0,'0'0'1216'0,"0"0"-960"0,-3-4-256 0,-1-1 0 0,1 2 704 0,3 3 112 16,7-4 16-16,-3-1 0 0,-3 0 1376 0,-1-1 288 16,-1 0 48-16,-1-2 16 0,1 2-832 0,1-1-144 15,0-1-48-15,1-1 0 0,2-3-400 0,2 0-96 16,-1 1-16-16,3 0 0 0,-1 0-384 0,2 2-96 16,0-1-16-16,0 2 0 0,3 0-208 0,1 1-32 15,1 1-16-15,-1 1 0 0,-1 2-80 0,1 1-32 16,-3 1 0-16,0 1 0 0,1 0-160 0,-1 2 192 15,-1 2-192-15,0 3 192 0,-2-1-192 0,-1 3 128 0,-3 1-128 16,0 2 128-16,-1 1-128 0,-2 2 0 16,-3 0 0-16,-3 2 0 0,-2 0 0 0,-2 1 0 15,-3 2 0-15,-2 2-176 0,0 0 32 0,-1 0 0 0,0-3 0 0,0 0 0 16,3-2 144-16,1-3-192 0,1-3 192 0,2-1-192 0,1-1 192 16,1-2 0-16,2-1 0 0,0-2 128 15,2 0 112-15,4-4 16 0,0 0 16 0,0 0 0 16,0 0 96-16,0 0 16 0,0 0 0 0,0 0 0 0,0 0-64 0,5 2-16 15,2-1 0 1,3 0 0-16,1-1-96 0,2 0-16 0,2 1 0 0,3-2 0 16,1 0-192-16,1 0 176 0,-2 0-176 0,1 0 160 0,1-1-160 0,-3 1 0 15,0-1 0-15,-2 1 128 16,1 0-128-16,-1 0-256 0,-2 1 64 0,0-1 16 16,0 1-560-1,0 0-112-15,-1-1-32 0,0 0 0 0,0-1-1552 0,-1 1-304 0,0-1-64 0,0-1-7088 16,0 0-1424-1</inkml:trace>
  <inkml:trace contextRef="#ctx0" brushRef="#br1" timeOffset="147919.64">19659 11634 3679 0,'3'-6'320'0,"1"1"-320"0,0-1 0 16,-1 1 0-16,1-2 3648 0,-2 2 672 0,0-1 128 16,-1 1 32-16,-1-1-1776 0,0 6-336 15,-2-4-80-15,2 4-16 0,0 0-752 0,0 0-160 16,0 0-16-16,0 0-16 0,0 0-592 0,0 0-112 0,0 0-32 15,-2 6 0-15,0 2-320 0,0 2-64 0,1 1-16 0,0 1 0 16,0-1-192-16,1 3 176 0,-1 2-176 0,1 0 160 16,1 1-160-16,0-1 0 0,0 1 0 15,3-2 0-15,-2-1 0 0,1 1 128 16,0-1-128-16,1-1 0 0,-2-2 128 0,0-1-128 16,-1-1 128-16,0-1-128 0,3-2 144 0,-4-6-144 15,0 0 160-15,0 0-160 0,0 0 192 0,0 0-64 16,0 0-128-16,0 0 192 0,0 0 32 0,0 0 0 0,0 0 0 0,-6-5 0 15,1-2 32-15,0-2 16 0,0-1 0 0,0-2 0 16,2-1 96-16,1-2 16 16,-4-2 0-16,3-1 0 0,1-1 0 0,1 0 16 0,0 0 0 0,1 1 0 15,1-2-16-15,2 0 0 0,0 0 0 16,3 3 0-16,-1-2-128 0,2 3-16 0,1-1-16 0,-1 3 0 16,2 1-224-16,0 0 0 0,1 2 0 0,-1 3 0 15,-1 0 0-15,2 1 0 0,0 2 0 0,0 0 0 16,0 3 0-16,0 1-128 0,0 0 128 0,0 1 0 15,-1 2-144-15,-1 2 144 0,0 0 0 0,-1 1-144 16,-3 2 144-16,-1 1 0 0,0 1 0 0,-2 0 0 16,-1 2 0-16,-1 2-160 0,-3 0 160 0,0 0-160 15,-1-1 160-15,0 0 0 0,-2-1 0 0,0-1-128 0,-1-2 128 0,-1 1 0 16,-1-2 0-16,0 1 0 0,0-3 0 16,3 1 144-16,-3-1-144 0,1 0 0 0,-1-1 0 0,2 0-176 15,0 0 0-15,0 0 0 16,-1 0-512-16,1-1-96 0,1 0-32 0,1 1 0 15,6-4-2208-15,0 0-448 0,-3 5-96 0</inkml:trace>
  <inkml:trace contextRef="#ctx0" brushRef="#br1" timeOffset="148786.6">19405 12611 16575 0,'0'0'736'0,"0"0"160"0,-1-5-720 0,0 0-176 0,0-2 0 0,0 0 0 16,-1 0 2512-16,2 0 480 0,0 1 80 0,0 0 32 0,0 6-1440 0,0-5-304 15,0 5-48-15,0-6-16 0,0 6-480 16,0 0-112-16,0 0 0 0,0 0-16 0,0-4-112 0,0 4 0 16,0 0-16-16,0 0 0 0,0 0-256 0,0 0-48 0,0 0-16 0,-3 6 0 15,2 3-240-15,0 1 128 16,-1 1-128-16,0 2 0 0,-1 3 0 15,2 1 128-15,-1 1-128 0,1 2 0 16,0 2 0-16,0 0 0 0,0 2 0 0,1 0 0 0,0 1 0 0,0-2 0 0,0 0 128 0,0-1-128 16,0 2 0-16,0-4 0 15,1-1 0-15,-1-1 0 0,1-3 128 0,0-1-128 0,0 1 0 16,0-2 0-16,-1-3 0 0,1 0 0 0,0 0 0 16,0-3 0-1,-1-7-400-15,3 8-176 0,-1-2-48 0,-2-6 0 16,0 0-672-16,0 0-144 0,0 0-32 0,0 0-8320 0,0 0-1680 15</inkml:trace>
  <inkml:trace contextRef="#ctx0" brushRef="#br1" timeOffset="149118.18">19359 12784 4607 0,'0'-11'400'0,"2"-1"-400"31,0-1 0-31,1 0 0 0,1-1 5104 0,-1-1 928 0,1 1 192 0,2 1 48 0,-1 0-4080 16,2-1-800-16,1 3-176 0,1 1-16 15,-1 2-592-15,2 0-112 0,-1-1-32 0,1 3 0 16,2 1-16-16,0 1 0 0,-1 0 0 0,0 2 0 16,-1 0-96-16,0 2-32 0,-1 1 0 0,1 1 0 15,-5 2-176-15,-5-4-144 0,7 4 192 0,-2 2-192 0,-3 0 224 0,1 2-64 0,-2 1-16 0,-1 1 0 16,-1-1-144-16,-3 2 0 0,0-2 0 0,-2 2 0 16,0 0 0-16,-1 1 0 15,1 0 0-15,-2-1 0 0,-1 0 0 0,0-1 0 16,1-1 0-16,-1-1 0 0,0-2 144 0,2 0-144 0,2 1 160 15,-2-3-160 1,0-1 192-16,0-1-48 0,1 1-16 0,1-2 0 0,-1 0-128 16,6-1 0-16,-5 1 0 0,5-1 0 0,-6 0 0 15,6 0-176-15,-5 0 176 0,5 0-128 0,0 0-512 16,0 0-80-16,0 0-32 0,0 0 0 16,0 0-2064-16,0 0-400 0,0 0-96 0</inkml:trace>
  <inkml:trace contextRef="#ctx0" brushRef="#br1" timeOffset="150177.79">20143 11211 11967 0,'0'0'1072'0,"0"0"-864"0,0 0-208 0,0 0 0 0,-2-4 1200 0,2 4 192 16,1-6 32-16,-1 6 16 15,3-5 96-15,1 1 32 0,-4 4 0 0,5-5 0 16,-5 5-512-16,7-4-96 0,1 2-32 0,0-2 0 0,-1 1-128 0,0 0-32 16,2-1 0-16,1 1 0 0,1 0-176 0,0-1-32 15,-1 1-16-15,0 0 0 0,0 0-48 0,0 1-16 16,1 0 0-16,0 0 0 0,-1 0-64 0,0 0-16 16,-2-1 0-16,1 2 0 0,0 0-80 0,0 0 0 15,1 0-16-15,-4 1 0 0,3 1-80 0,0 0-16 0,0 1 0 0,-1 1 0 16,0-1-80-16,0 1-128 15,0 2 176-15,0 0-176 0,0-1 192 0,0 2-64 16,1 1 0-16,-3 0-128 0,2 1 224 0,0 2-64 16,-2 2-16-16,2 0 0 0,-3 0-16 0,2 1 0 0,-1 3 0 0,-1-1 0 15,1 1-128-15,0-1 128 16,-1 0-128-16,-1 2 128 0,0 2-128 0,0 0 0 0,-3 3 0 0,2-1 128 16,3 0-128-16,-3 2 0 15,-4 1 0-15,0 11 0 0,2-5 0 0,2-13 0 16,-1 0 0-16,2 4 0 0,0 2 0 0,0 2 0 0,1 0 0 0,-1 4 0 15,-1-1 0-15,4 27 128 0,-1-5-128 0,-2-6 128 16,0-3-128-16,2-1 0 16,-3-1 0-16,0-1-176 0,1 1 176 0,0 1 0 0,-3 1 0 0,1 1 0 0,1 2 0 15,-1 1 0-15,0 0 0 0,0 1 0 0,2-3 0 16,-1 0 0-16,0 0 0 0,2 0 0 16,-1 1 0-16,1-1 0 0,1-2 0 0,-2 1 128 15,1 0-128-15,0-1 0 0,1-1 128 0,-3-18-128 16,0 3 128-16,2 1-128 0,-1 2 128 0,-1 0-128 0,1 3 160 15,-1-1-32-15,1-1-128 0,3 24 192 0,-3-10-64 16,2-6 0-16,-4-5-128 0,0-4 192 16,-2-3-32-16,0-4-16 0,0-3 0 0,-1-3 0 0,0-1 16 0,-2-2 0 15,-2-2 0-15,1-1 0 0,-5-2-16 0,0-1 0 16,0-1 0-16,-2-1 0 0,-2-1 16 0,-1 0 0 16,-5-1 0-16,0-1 0 0,-3-1-160 0,0 2 0 15,0 0 0-15,1-1 0 16,0-1-432-16,1 0-160 0,0 0-48 0,3 0 0 15,-2 0-672-15,1 2-144 0,2-1-16 0,-1 1-16 16,2 0-2224-16,-1 0-448 0</inkml:trace>
  <inkml:trace contextRef="#ctx0" brushRef="#br1" timeOffset="151449">18593 11331 14735 0,'0'0'1312'0,"0"0"-1056"0,3-6-256 0,1-1 0 15,-1 0 720-15,1 1 96 0,0-1 16 0,-1 2 0 16,0-1 80-16,0 2 32 0,-3 4 0 0,2-6 0 16,-2 6-464-16,1-4-96 0,-1 4 0 0,0-4-16 15,0 4-112-15,-2-5-32 0,-1 1 0 0,0 0 0 16,3 4 32-16,-4-3 0 0,-2 0 0 0,1 1 0 16,-2 1-64-16,-1-1 0 15,1 2 0-15,-1 0 0 0,1 0-192 0,1 2 176 0,-2-1-176 0,0 0 160 16,0 0-32-16,0 0-128 0,0 0 192 0,1 1-64 0,-2 0 128 0,1 1 0 15,0-1 16-15,1 1 0 16,-2 0-96-16,1 1-32 0,2-1 0 0,-1 0 0 0,-1 2-16 0,2-1-128 16,0-1 192-16,2 1-64 15,-1 0 176-15,5-4 16 0,0 0 16 0,-1 7 0 0,1-7 96 0,-1 6 16 16,2 0 0-16,-1-6 0 16,1 6 80-16,2 1 32 0,-1-1 0 0,0 0 0 0,1 0-112 15,1 0-32-15,-2 1 0 0,0 1 0 16,1 0-80-16,-1 1-16 0,1-1 0 0,-1 2 0 0,0 1-144 15,-1 0-48-15,0 1 0 0,0 1 0 0,0 0-128 16,1 0 160-16,0 2-160 0,-2-1 160 0,0 1-160 16,0 10 0-16,0-3 0 0,2 0 0 0,0-1 0 15,0 2 128-15,-1 1-128 0,-1 1 0 0,0 0 0 0,0 2 0 16,0 0 0-16,0 4 0 0,0 2 0 0,0 0 0 0,-1 0 128 0,1 2-128 16,0-2 0-16,0 1 0 0,-1-1 0 15,0 0 0-15,0 0 0 0,0 0 0 0,0 2 0 16,1-1 128-16,1-2-128 0,0 1 0 15,0 2 0-15,-1-1 0 0,0-1 0 0,0 1 128 16,0-2-128-16,1 0 0 0,-1-3 0 0,0 2 0 16,-1 1 128-16,1 1-128 0,-1 2 0 0,1-1 0 0,-1-1 0 15,0 0 128-15,0 0-128 0,-1 2 0 16,-2-2 0-16,2-2 0 0,0-1 0 0,0 0 128 16,-2-4-128-16,1 1 0 0,-1-1 128 0,-1 2-128 0,0-1 128 15,0 1-128-15,0-3 144 0,0-1-144 0,2 0 160 0,0 0-160 0,0 0 144 0,-1-1-144 31,0 0 128-31,1-1-128 0,-1-1 160 0,2 0-160 0,-1-2 192 16,-1 0-192-16,2-1 144 0,1 0-144 0,-2-1 0 0,2-2 144 16,0 1-144-16,-2-1 0 0,1 0 0 0,1 0 128 15,0-2-128-15,1 0 128 0,-1 0-128 0,-1-1 128 0,2 1-128 16,0-2 0-16,0 0 144 0,0 0-144 16,-1-2 160-16,1 0-32 0,1 0-128 0,0 0 192 15,0 0-48-15,-1-9-16 0,4 8 0 0,1 0 0 0,-1-1 112 0,1 0 16 16,1-1 0-16,2-1 0 0,0 0 64 0,1-2 32 15,0 2 0-15,1-2 0 0,2-1-192 0,-2-1-32 16,1-1-128-16,1-1 192 0,1 0-192 0,3-1 128 16,0-2-128-16,4 1 0 0,-1 0 0 0,2 0 128 15,0-1-128-15,1 2 0 0,0 0 0 0,0 0 0 16,0-1 128-16,0 2-128 0,-1 0 0 0,1 1 0 16,-3 0 0-16,0 1 0 0,-2 0 0 0,-1 1 0 15,-4 0 0-15,-1 0 0 0,-1 0 0 0,-10-2 128 0,9 2-128 16,-9-2 0-16,0 0 0 0,0 0-240 0,9 5 32 0,-9-5 0 31,0 0-512-31,0 0-112 0,0 0 0 0,0 0-16 16,0 0-608-16,0 0-112 0,0 0-32 0,0 0-8848 0,-9 3-1776 0</inkml:trace>
  <inkml:trace contextRef="#ctx0" brushRef="#br0" timeOffset="166131.6">5198 15400 20159 0,'0'0'896'0,"0"0"176"0,-2-9-864 0,1 3-208 16,0-1 0-16,1 7 0 0,0-8 848 0,0 8 128 0,0 0 32 0,1-6 0 15,-1 6-128-15,0 0-32 16,0 0 0-16,0 0 0 0,0 0-208 0,0 0-32 15,0 0-16-15,0 0 0 0,0 0-224 0,0 0-48 16,0 0-16-16,0 0 0 0,-3 11-64 0,-1 2-16 0,1 4 0 0,0 0 0 16,-3 3-224-16,0 1 128 15,-1 2-128-15,2 0 0 0,-2-1 128 0,2 1-128 0,0 0 0 16,1-1 0-16,-1-1 0 0,0 0 0 16,2 0 0-16,0 0 0 0,1-2 0 0,1-1 128 0,1-1-128 0,2-2 0 0,2-2 256 0,0-2 16 15,0-1 0-15,3-1 0 16,2-1 240-16,0-2 64 0,-1 1 0 0,3-2 0 0,1 0-144 15,3-2-32-15,0 0 0 0,1 0 0 16,-2-1-160-16,0-1-48 0,0-1 0 0,2 0 0 16,-1-1-192-16,1-1 144 0,-1-1-144 0,0 1 128 0,0-1-128 15,0 0-224-15,1-2 48 0,-1 0 16 16,-1 0-432-16,1 1-96 0,-2-2-16 0,0 1 0 31,-2-1-1712-31,-1-1-336 0,0-1-80 0</inkml:trace>
  <inkml:trace contextRef="#ctx0" brushRef="#br0" timeOffset="166366.84">5208 15441 16575 0,'0'0'1472'0,"-1"-8"-1168"31,1 2-304-31,0 6 0 0,1-8 1200 0,1 1 176 0,2 1 32 0,-4 6 16 0,5-7-528 0,-5 7-128 15,8-7 0 1,0 3-16-16,0 0-384 0,-1 0-80 16,1 1-16-16,-8 3 0 0,9-2-80 0,-9 2 0 15,9-2-16-15,0 1 0 0,-9 1-176 0,10 2 0 16,-10-2 0-16,10 4 0 16,-10-4-2016-16,10 6-336 0,-10-6-64 0</inkml:trace>
  <inkml:trace contextRef="#ctx0" brushRef="#br0" timeOffset="166562.71">5133 15600 5519 0,'-16'1'496'0,"7"-1"-496"0,0 0 0 0,1 2 0 15,0-1 4800-15,8-1 848 0,-7 1 176 0,7-1 48 16,0 0-4144-16,0 0-816 0,0 0-160 0,0 0-48 16,0 0-448-16,5 10-112 0,1-4-16 0,5 1 0 15,1-1-128-15,4 0 128 0,0-2-128 0,4 0 128 0,3-1-128 16,0-1 0-16,0-2 0 0,2 0 0 15,-1 0-464-15,-1 0-128 0,1 0-32 0,1-1 0 16,1-1-2272-16,0-1-464 0,11-3-96 16,-2-1 0-16</inkml:trace>
  <inkml:trace contextRef="#ctx0" brushRef="#br0" timeOffset="167051.31">5802 15491 18431 0,'0'0'1632'0,"-5"-6"-1312"16,1-1-320-16,0 2 0 0,0-2 1216 0,-1 2 160 15,5 5 32-15,-5-6 16 0,-1 1 112 0,6 5 32 0,-7-5 0 16,7 5 0-16,0 0-592 0,-8 0-112 16,8 0-32-16,-8 6 0 0,3 1-432 0,1 2-80 15,0 2-32-15,1 2 0 0,-1 2-288 0,1 0 0 0,0 2 0 0,-1 1 0 16,0 1 0-16,0 1-144 0,-1 0 144 0,1 1 0 16,-1-2 0-16,1 1 0 0,0-1 0 0,0 0 0 15,1-2 0-15,1 0 0 0,-3-3 0 0,2-2 0 16,0-2 0-16,3-10 0 0,0 0 0 0,0 0 0 0,0 0 128 15,0 0-128-15,0 0 160 0,0 0-160 0,0 0 224 16,0 0-48-16,0 0-16 0,0 0 0 0,-3-9-32 0,1-3 0 16,2-2 0-16,0-1 0 15,2 0 48-15,-1-3 0 0,-1-1 0 0,2-2 0 0,3-1-32 16,1-4 0-16,-3 0 0 0,2 0 0 0,0-1 64 0,2 2 16 16,-3 0 0-16,0 3 0 0,0 2 96 0,-1 3 0 15,0 3 16-15,1 1 0 16,-1 3 16-16,0 2 0 0,-3 8 0 0,5-5 0 15,-5 5-96-15,0 0 0 0,0 0-16 0,0 0 0 0,0 0-112 0,10 1 0 0,-10-1-128 16,8 6 192 0,-1 3-64-16,-2 1-128 0,1 1 176 0,-1 2-176 0,0 3 128 15,-1 0-128-15,1 1 0 0,-1 1 0 0,0 2 0 16,1 1 0-16,-1 0 128 0,1 0-128 0,-2-2 0 0,1-1 0 16,2 0 0-16,-1 0 0 0,0-2 0 0,-1-1-192 0,-1-1 16 0,2-3 16 31,-3-1-368-31,-2-10-80 0,4 11-16 0,-4-11 0 0,5 9-1664 15,-5-9-336-15,0 0-64 0,0 0-6896 16,0 0-1376-16</inkml:trace>
  <inkml:trace contextRef="#ctx0" brushRef="#br0" timeOffset="167434.68">5725 15703 22463 0,'0'0'992'0,"-6"-6"208"0,-2 2-960 0,2-1-240 0,6 5 0 0,-5-5 0 16,5 5 864-16,0 0 128 0,0 0 32 0,0-8 0 15,0 8-528-15,8-6-112 0,-2-1 0 0,4 1-16 16,2 2-144-16,3 0-32 0,0-2 0 0,1 2 0 16,2-1 0-16,-1 2-16 0,-1 1 0 0,-1 1 0 15,1 2-48-15,-2 1-128 0,-1 1 192 0,-1 2-64 16,-2 0 160-16,-1 2 32 0,-3 1 0 0,-1 3 0 0,0 1-80 0,-2 1-16 16,-1-1 0-16,0 1 0 15,-1 0-80-15,-1-1-16 0,1 2 0 0,1-2 0 0,0-2 0 16,0-2-128-16,-2-8 192 0,3 9-64 15,-3-9 128-15,6 7 32 0,-6-7 0 0,9 4 0 16,-1-3 480-16,2-2 80 0,0-1 32 0,0-1 0 16,0-2-64-16,-1 0-16 0,1-2 0 0,-3-2 0 15,2 1-176-15,-1-2-48 0,-3-1 0 0,0 0 0 0,-2 0 0 16,-1 0-16-16,-2-1 0 0,-1 0 0 0,0-1-128 16,0 4-32-16,-5 0 0 0,1 2 0 0,-1 1-160 0,-1 0-48 15,-2 3 0-15,-1 1 0 0,-1 0-192 0,0 2 0 16,0 3 0-16,-1 1 0 15,0 0-544-15,0 3 0 0,0 1 0 0,2 2 0 16,-1 2-1504-16,2 1-288 0,0-1-64 0,3 2-8944 16,-1 2-1792-16</inkml:trace>
  <inkml:trace contextRef="#ctx0" brushRef="#br0" timeOffset="167916.36">5174 16224 17967 0,'-9'-7'784'0,"9"7"176"0,-7-5-768 0,-1-1-192 0,1 2 0 0,0 0 0 0,-1-1 1248 0,1 2 208 16,2 0 32-16,5 3 16 15,-8-4-144-15,8 4-16 0,0 0-16 0,-5-3 0 16,5 3-192-16,0 0-48 0,0 0 0 0,0 0 0 0,0 0-368 0,12-4-80 16,-1 0 0-16,4 2-16 0,3-1-112 0,3 1 0 15,4-1-16-15,1 0 0 0,1 1-176 0,2-1-48 16,3-2 0-16,2 1 0 0,1-2-64 0,1 1-16 15,0-1 0-15,5 2 0 0,3 0-16 0,1 0-16 16,-1 0 0-16,-1 2 0 0,-5-2-160 0,1 1 128 0,-2 0-128 0,0-1 128 16,-3 2-128-16,-4 0 0 0,0 0 144 0,-2 1-144 15,-2 0 0-15,-2 1 144 16,-3 0-144-16,-3 0 0 0,-4 1 176 0,-2 1-176 16,-3-1 160-16,-9-1-160 0,0 0-144 0,9 4-128 15,-9-4-32-15,0 0 0 16,0 0-640-16,-1 10-128 0,-3 0-16 0,0-1-16 15,-6 0-544-15,-2 1-96 0,-2-1-32 0,-5 0-11632 0</inkml:trace>
  <inkml:trace contextRef="#ctx0" brushRef="#br0" timeOffset="168409.55">5463 16428 24479 0,'0'0'1088'0,"0"0"208"0,0-9-1040 0,3 1-256 0,-1 0 0 0,-2 8 0 15,3-10 1088-15,2 1 144 0,-2 0 48 0,1 0 0 0,1 1-304 0,-1 1-48 0,0 0-16 0,-4 7 0 16,6-6-112-16,-6 6-32 0,7-5 0 16,-7 5 0-1,0 0-192-15,0 0-64 0,0 0 0 0,9 4 0 0,-2 3-192 0,-1 2-32 16,-3 2-16-16,0 3 0 0,0 3-272 0,0 1 0 15,-2 2 0-15,-1 2 0 0,0 2 0 0,0 0 0 0,-1 1 0 0,1 2 0 16,-3 2 0-16,2-1 0 16,0 1 0-16,1 2 0 0,0-2 128 0,1-1-128 0,3-4 0 15,-4 0 0-15,0-3 128 0,3-2-128 16,-1-3 0-16,1-1 0 0,1-4 0 0,-1-2 0 16,-3-9 128-16,4 8-128 0,3 0 288 0,-1-2 0 15,-6-6 0-15,9 1 0 0,2-2 176 0,0-1 48 0,0 0 0 16,0 1 0-16,3-1-192 0,-1-1-16 0,1-2-16 0,-1 2 0 15,1-1-288-15,-2-2 128 0,-1-1-128 0,0 2 0 16,0 1 128-16,-1 0-128 0,-2 0 0 0,1 1 0 16,-1 0 0-16,2 2 0 0,-10 1 0 0,11-2 0 15,-1 0 0-15,-2 1 0 0,-8 1 0 0,9 0 0 16,0 0-144-16,1 0-96 0,0 1-16 0,1 0 0 31,0-2-608-31,2 1-128 0,1 0-32 0,3 0 0 16,-1 0-1760-16,3-1-352 0,2-3-80 0,3 1-10368 0</inkml:trace>
  <inkml:trace contextRef="#ctx0" brushRef="#br0" timeOffset="169632.71">6752 15112 25503 0,'-3'-12'1136'0,"3"12"224"0,-1-8-1088 0,0 0-272 0,0 1 0 0,0 0 0 16,1 7 0-16,0-8 0 0,0 8 0 0,-1-7 0 16,-1 0 160-16,2 7-160 0,-3-8 128 0,3 8-128 15,-4-6 0-15,4 6 0 0,-5-6 0 0,-1 3 0 16,-2 0 0-16,1 1 0 0,-2 0 0 0,0 2-176 15,-1 0-128-15,-1 2-16 0,-1 0-16 0,-2 1 0 16,-3 0 80-16,0 2 0 0,-2-2 16 0,-2 1 0 16,0 1 240-16,1-2 0 0,3-1 0 0,0 2 0 15,1-2 0-15,1 1 0 0,2 0 0 0,1 1 0 16,1-1 144-16,1 0 80 0,1 1 16 0,2-1 0 16,-1 0 112-16,8-3 32 0,-9 6 0 0,3-1 0 15,0 0-32-15,6-5 0 0,-5 7 0 0,0 0 0 0,1 0-32 0,1 0 0 16,-1 1 0-16,4-8 0 0,-2 9 0 0,2-9 0 15,-1 11 0-15,1 0 0 0,0 0-48 0,0 1-16 16,2 0 0-16,0 0 0 0,1-1 0 0,0 2-16 0,0 2 0 16,0 0 0-16,1 3-64 0,-2 0-16 15,1 1 0-15,2 2 0 0,-1 1-160 0,0 1 160 0,0 2-160 0,-1 3 160 16,0 1-160-16,0 2 0 16,-2 1 0-16,0 0 128 0,1 0-128 0,-1 1 0 15,0 1 0-15,0 2 0 0,1 1 0 0,1-2 0 16,-2-1 0-16,0 0 0 0,1 1 0 0,-1 2 0 15,0-1 144-15,0-1-144 0,-1 0 0 0,0 2 0 16,0-1 0-16,0 0 0 0,-1 0 0 0,1 1 128 0,0-3-128 0,0 3 0 16,-1 2 0-16,0-2 0 0,0-2 0 0,-1-1 128 15,0-1-128-15,0-1 0 16,1-1 0-16,1-2 128 0,0-1-128 0,-1 1 0 0,0-2-176 0,0-1 176 16,0-3-128-16,1-1 128 0,0-1 0 0,-2-1-144 0,1-3 144 15,0 1 0-15,1 0 0 0,0-2 0 16,0-3 0-16,1-1 0 0,2 1 0 15,-2-1 0-15,1-3 0 0,2-2 0 0,0-1 0 0,1 2 128 16,1-1-128-16,1-2 0 0,0 0 128 0,3-2-128 16,1 1 128-16,0 0-128 0,1-2 160 0,1 0-160 15,2 1 144-15,0 0-144 0,1-2 128 0,-1 0-128 0,1-1 0 0,3 0 0 16,-2 1 128-16,-1-2-128 0,1 0 0 0,0 1-256 0,1 0 64 16,2-1-9472-16,-1-1-1888 15</inkml:trace>
  <inkml:trace contextRef="#ctx0" brushRef="#br0" timeOffset="171608.12">7165 15152 10591 0,'0'0'464'0,"0"0"112"0,0 0-576 0,0 0 0 0,0 0 0 0,0 0 0 15,0 0 1200-15,0-8 128 0,0 8 16 0,0 0 16 16,1-8-128-16,-1 8-16 0,0 0-16 0,2-6 0 15,0-1 64-15,-2 7 16 0,2-8 0 0,-2 8 0 16,2-7-112-16,-2 7-16 0,0 0 0 0,0 0 0 16,0 0-240-16,3-8-48 0,-3 8-16 0,0 0 0 15,0 0-208-15,0 0-64 0,0 0 0 0,0 0 0 16,0 0-128-16,0 0-48 0,0 0 0 0,0 0 0 16,0 0-144-16,2 12-16 0,0 2-16 0,-2 3 0 15,0 0-80-15,0 1-16 0,0 3 0 0,0 2 0 0,0 1-128 16,0 3 0-16,0-1 0 0,1-1 0 0,1-2 0 0,1 0 0 15,2 1 0-15,-1-2 0 0,0-2 0 0,0 0 0 16,-2-2 0-16,1-1 0 0,0-1 0 0,2-3 0 16,-2-1 0-16,0-1 0 15,1-1-368-15,0 0-144 0,-4-10-48 0,3 8 0 16,-3-8-1664-16,6 5-336 0,-6-5-64 0,0 0-10048 0</inkml:trace>
  <inkml:trace contextRef="#ctx0" brushRef="#br0" timeOffset="171885.58">7480 15205 25055 0,'0'0'1104'0,"-1"-7"240"0,-2-1-1088 0,3 8-256 0,-2-8 0 0,2 8 0 16,-3-6 1040-16,3 6 160 0,0 0 16 0,0 0 16 15,0 0-208-15,0 0-64 0,0 0 0 0,0 0 0 16,0 0-416-16,0 0-96 0,0 0 0 0,-4 7-16 0,0 1-176 0,3 1-16 15,1 2-16-15,0 1 0 0,0 1-224 0,1 3 0 16,0-1 128-16,2 2-128 0,-1-1 0 0,2 1 0 16,2-2 0-16,-2 0 0 15,-2 1 0-15,3-1 0 0,0 2 128 0,1-3-128 16,-1-1 0-16,0 0-160 0,-1-2 32 0,0 1 0 31,2-2-672-31,-2-1-128 0,0-2-32 0,0-1-8848 0,-1 1-1776 0</inkml:trace>
  <inkml:trace contextRef="#ctx0" brushRef="#br0" timeOffset="172084.87">7346 15419 12895 0,'-7'-8'576'0,"7"8"112"0,-7-9-560 0,2 3-128 0,0 0 0 0,5 6 0 16,0 0 3648-16,0 0 704 0,-3-6 144 0,3 6 32 15,0 0-3344-15,0 0-672 16,10-6-128-16,0 3-16 0,1 1-368 0,3-1 128 15,3 1-128-15,1 1 0 0,1 0 0 0,2 0 0 0,1-1 0 16,1 2 0-16,-2-1-528 0,2 0-176 0,-3-2-48 0,1 1-7856 31,-1 0-1568-31</inkml:trace>
  <inkml:trace contextRef="#ctx0" brushRef="#br0" timeOffset="172527.8">7897 15221 16575 0,'0'0'1472'0,"0"0"-1168"0,-7-6-304 0,0 3 0 16,1 0 2128-16,-1 1 368 0,1 0 80 0,6 2 16 15,-8 2-1184-15,1 0-256 0,0 1-32 0,1 1-16 16,1 2-656-16,-1 3-144 0,1 1-32 0,0 1 0 0,2-1-144 0,1 1-128 16,0 1 144-16,0 1-144 15,2 0 160-15,2 0-160 0,-1-2 160 0,2 0-160 16,0 0 176-16,2 0-176 0,0-1 192 0,2-1-192 15,-1-1 288-15,3-3-48 0,2 0-16 0,0-2 0 16,1-1 64-16,0 0 16 0,-1-3 0 0,1-1 0 16,1-2 64-16,0-2 16 0,-1-2 0 0,0 1 0 0,0-1-80 15,-1-2-16-15,-1-1 0 0,0-1 0 0,-1-2 32 16,-2-1 0-16,0 0 0 0,0 0 0 0,-2-1 112 0,1 2 16 16,-1 1 16-16,-1 2 0 0,0 1-16 0,-2 2 0 15,-2 8 0-15,2-8 0 0,-2 8 128 0,0 0 0 16,0 0 16-16,0 0 0 0,0 0-96 0,0 0-32 15,0 0 0-15,0 0 0 0,-4 10-320 0,0 2-144 0,-1 4 128 16,2-1-128-16,-2 1 0 0,1 0 0 0,1 2 0 16,-1-1 0-16,1 1 0 0,0 1 0 0,-1-1 0 15,2 1 0-15,2 0 0 0,-2-2 0 16,2 1-144-16,0-2 144 0,2 2-288 0,0-4 0 0,-1-2 0 0,2-1 0 31,-1 1-288-31,1-2-48 0,2-1-16 0,-1-1 0 16,0-3-1744-16,4 2-368 0,-1-2-64 0,1-1-12544 0</inkml:trace>
  <inkml:trace contextRef="#ctx0" brushRef="#br0" timeOffset="173084.53">10790 15191 23439 0,'0'0'1024'0,"0"0"240"0,-8-1-1008 0,8 1-256 0,-7-2 0 0,7 2 0 0,-7-1 1168 0,7 1 192 15,0 0 48-15,0 0 0 16,0 0-384-16,0 0-64 0,0 0 0 0,0 0-16 16,0 0-384-16,0 0-80 0,0 0-16 0,8 3 0 15,1 0-64-15,2 0-16 0,2-1 0 0,3-1 0 0,1-1-96 0,2 1-32 16,0 0 0-16,2-1 0 15,-1 0-256-15,-1 0 160 0,0 0-160 0,-1 1 128 32,-2 0-448-32,0 0-112 0,-2 0-16 0,-1 1 0 0,-1-2-752 0,0 1-144 0,-1 0-48 0,-1 0-8000 15,-10-1-1600-15</inkml:trace>
  <inkml:trace contextRef="#ctx0" brushRef="#br0" timeOffset="173550.77">11228 15131 3679 0,'0'0'160'0,"0"-9"32"0,0-1-192 0,0 1 0 15,0 0 0-15,-2 1 0 0,1-1 3776 0,0 1 720 0,0-1 144 0,1 9 32 16,-1-9-2400-16,1 9-480 16,-2-8-80-16,2 8-32 0,0 0-384 0,0 0-80 15,0 0 0-15,0 0-16 0,0 0-400 0,0 0-80 16,0 0-16-16,0 0 0 0,0 0-384 0,-6 7-96 16,2 1-16-16,1 2 0 0,-1 2-208 0,3 1 128 15,-1 3-128-15,0 0 0 0,0 1 160 0,1 0-160 16,1 0 160-16,1 0-160 0,0 1 128 0,2-2-128 0,-2 0 0 0,2-2 144 15,1 0-144-15,0 0 160 0,2-2-160 16,0-1 160-16,1-2-16 0,1-3 0 0,-1 0 0 0,2-2 0 16,1-1 112-16,1-2 0 0,2-1 16 0,0-1 0 15,-1-2 16-15,1 0 0 0,0-3 0 0,0 0 0 16,-1-2 16-16,0-1 0 0,0-1 0 0,0-1 0 16,-1-2-48-16,0-1 0 0,-1-2 0 0,0 1 0 15,0 0 0-15,0 0-16 0,-1 1 0 0,-3 0 0 16,0 0 0-16,-1 3 0 0,0 0 0 0,-2 2 0 15,-1 0 128-15,-2 9 16 0,0 0 16 0,0 0 0 0,0 0 96 16,0 0 16-16,0 0 0 0,0 0 0 0,-10 0-368 16,2 4-144-16,-1 3 128 0,0 3-128 0,0 1 0 15,1 2 0-15,0 1 0 0,0 3 0 0,-1-1-176 16,1 2 176-16,1 0-128 0,1 1 128 0,2-1 0 0,-2 0 0 16,3 1 0-16,0-1-128 0,1-3 128 15,0 1 0-15,1-1 0 0,1-2-128 0,0-1-144 16,3 0-32-16,-2-1 0 0,0 0 0 15,0 0-512-15,1-1-96 0,0 0-32 0,0 0 0 16,0-1-2224-16,-1 1-448 0</inkml:trace>
  <inkml:trace contextRef="#ctx0" brushRef="#br0" timeOffset="174304.41">6950 16391 11055 0,'-7'-3'976'0,"1"1"-784"0,6 2-192 0,0 0 0 15,-7-4 3488-15,1 1 656 0,6 3 128 0,0 0 16 16,0 0-2592-16,0 0-528 0,0 0-96 0,0 0-32 16,0 0-336-16,0 0-80 0,0 0-16 0,0 0 0 0,7-5-16 0,2 1 0 15,1 2 0-15,1 0 0 0,0-1-256 0,1-1-48 16,1 2-16-16,1-1 0 0,4 0-144 0,-1-1-128 16,1 1 144-16,-3 0-144 0,1-2 0 0,0 1 0 15,-1-1 0-15,-1 2 0 16,0 0-640-16,0 1-64 0,1-2 0 0,-3 2-16 15,-1 1-1904-15,-2-1-384 0,1 0-80 0,-1-2-16 0</inkml:trace>
  <inkml:trace contextRef="#ctx0" brushRef="#br0" timeOffset="174777.37">7406 16232 8287 0,'0'0'736'0,"0"0"-592"15,0 0-144-15,0 0 0 0,2-8 2176 0,-2 8 416 0,0 0 80 0,0 0 16 16,1-8-768-16,-1 8-160 0,0 0-32 0,0 0 0 0,0 0-384 0,0 0-64 15,0 0-32-15,0 0 0 0,0 0-480 0,0 0-80 16,0 0-32-16,-1 9 0 16,0-1-304-16,1 1-64 0,0 1-16 0,0 1 0 15,0 0-80-15,2 2-32 0,1 2 0 0,0 1 0 16,0 0-160-16,2 1 192 0,2-2-192 0,-2 0 192 16,1-1-192-16,2-1 0 0,0-1 0 0,-1 0 128 0,2-2-128 0,1-1 160 15,2-3-160-15,0 1 160 16,-1-4 32-16,0-1 0 0,0-1 0 0,1-2 0 0,2-1 0 15,-2 0 16-15,-1-2 0 0,0-3 0 16,0-2-64-16,0 0-16 0,0 1 0 0,-1-2 0 16,-2 0-128-16,1-2 192 0,-1-2-192 0,-2 1 192 15,1 0-48-15,0-1 0 0,-2-3 0 0,0 3 0 0,-1 0 112 16,-1 2 32-16,-2-1 0 0,2 2 0 0,-2 0 96 16,-1 3 0-16,0-1 16 0,0 9 0 15,0-8 32-15,0 8 0 0,0 0 0 0,0 0 0 0,0 0-80 0,0 0-16 16,0 0 0-16,0 0 0 0,0 0-336 0,-5 9 0 15,1 0 0-15,1 2 128 0,0 1-128 0,1 3 0 16,0 3-128-16,1 2 128 0,0 1 0 0,1 1 0 16,0-2 0-16,0 4-128 0,0 0 128 0,1 0 0 15,2 1 0-15,-2-2 0 0,1 0 0 0,2-1 0 16,-1 0 0-16,1-2 0 0,1-2-176 0,-1-2 176 0,1 0-208 16,0-2 80-1,1-1-304-15,0-1-48 0,0-4-16 0,-1 0 0 16,1-2-400-16,0 1-96 0,2-2-16 0,1-1-9904 0,1-2-1984 0</inkml:trace>
  <inkml:trace contextRef="#ctx0" brushRef="#br0" timeOffset="175840.86">10622 16233 20783 0,'0'0'912'0,"-4"-8"208"0,0 2-896 0,-1-1-224 0,1 0 0 0,1 1 0 16,-1-1 1408-16,4 7 256 0,0 0 32 0,-2-6 16 15,2 6-560-15,0 0-96 16,0 0-32-16,0 0 0 0,0 0-256 0,0 0-64 16,0 0-16-16,0 0 0 0,-7 4-368 0,2 3-64 0,-2 1 0 0,2 2-16 15,-1 0-112-15,2 1-128 16,0 0 176-16,0 3-176 0,1 0 128 0,0 0-128 15,0 0 0-15,2 2 0 0,2-1 0 0,2-1 0 0,-1 0 0 0,0-1 0 0,0-1 0 16,3-2 0-16,-1-3 0 16,0 0 0-16,1-1 0 0,-5-6 0 0,6 5 128 15,3-2-128-15,-2 1 0 0,1-3 160 0,-8-1-160 0,9-2 128 16,0-3-128-16,1-1 0 0,0-2 0 0,0-2 0 16,1 0 0-16,-2-3 0 0,1-3 0 0,-2 1 0 0,0 0 128 0,1-1-128 0,-4 1 0 0,1-1 128 31,-1 1-128-31,0 0 160 0,-1 0-160 0,2 3 160 0,-4 1-16 0,0 2 0 15,-1 2 0-15,-1 7 0 16,0 0 48-16,0 0 0 0,0 0 0 0,0 0 0 16,0 0 64-16,2 9 0 0,-2 0 16 0,0 5 0 15,-1 2-272-15,0 3 0 0,-1 2 0 0,1 3 0 16,-1 2 0-16,0 0-144 0,-1-1 144 0,1 2 0 16,0 2 0-16,0-1 0 0,1-3 0 0,0 0 0 0,1-1 0 15,2-1 0-15,0-1 0 0,0-1 0 16,0-2 0-16,1 0 0 0,-1-4 0 0,1 1 0 0,-1-4-240 15,2-2 48-15,0-2 0 0,0 0 0 16,0-1-336-16,-4-7-64 0,6 5-16 0,-6-5 0 16,8 3-544-16,-8-3-128 0,10 0 0 0,0-2-16 15,0-1-1600-15,0-3-320 0,-1-1-64 0</inkml:trace>
  <inkml:trace contextRef="#ctx0" brushRef="#br0" timeOffset="176120.56">11093 16278 25679 0,'0'0'1136'0,"0"-8"240"0,-1-1-1104 0,1 9-272 0,-1-7 0 0,1 7 0 16,-1-7 880-16,1 7 112 0,0 0 32 0,0 0 0 16,0 0 0-16,0 0 0 0,0 0 0 0,0 0 0 15,0 0-512-15,3 10-80 0,-2-1-32 0,2 3 0 16,-2 2-192-16,1 1-32 0,0-2-16 0,-2 3 0 0,0 3-160 0,0 0 0 15,0-1 144-15,0 1-144 0,1 2 0 0,-1 0 144 16,1-1-144-16,-1-2 0 16,-1 0 0-16,0 0 0 0,1-2 0 0,-2-1 0 31,1 1-304-31,0-2-160 0,1-1-48 0,0-1 0 16,-1-1-336-16,1-1-80 0,0-10-16 0,1 9 0 15,-1-9-2400-15,0 0-496 0</inkml:trace>
  <inkml:trace contextRef="#ctx0" brushRef="#br0" timeOffset="176315.66">10975 16509 26719 0,'-7'-7'1184'0,"7"7"240"0,-7-5-1136 0,7 5-288 16,-5-6 0-16,5 6 0 0,0 0 384 0,0 0 0 0,0 0 16 16,0 0 0-16,0 0 64 0,0 0 16 0,0 0 0 0,9-5 0 15,1 3-224-15,1 1-32 0,2-1-16 16,0 2 0-16,2-1-32 0,4 0-16 0,1 1 0 0,2-1 0 15,2 0-160-15,-1 0 0 0,0-1 0 16,0 0 0-16,0-3-1952 0,2 0-272 0,-1-1-48 0</inkml:trace>
  <inkml:trace contextRef="#ctx0" brushRef="#br0" timeOffset="176854.33">11718 16396 18431 0,'0'0'1632'15,"0"0"-1312"-15,0-9-320 0,0 9 0 0,-3-10 1520 0,1 1 224 0,-1 0 48 0,1 1 16 16,-1-2-368-16,0 1-80 0,-2 0-16 0,1 0 0 16,-1-3-576-16,0 2-112 0,-2 1-16 0,1 1-16 15,-2-1 16-15,0 1 0 0,1 0 0 0,-1 2 0 16,-1-1-160 0,0 3-32-16,-2-2 0 0,0 4 0 15,0 1-240-15,0 1-48 0,-2 2-16 0,0 2 0 0,-1-2-144 0,-1 3 0 0,1 2 0 0,1 1 0 16,1 0-176-16,1 2 176 0,0 1-128 0,1 1 128 15,1 0 0-15,1 2-160 0,2-1 160 0,0-1 0 16,2-1-128-16,2 0 128 0,-1 0 0 0,3-1 0 16,0 0-160-16,3-1 160 15,0-3-128-15,1 2 128 0,-4-8 0 0,9 6 0 0,-1-1 0 16,1-2 128-16,1-1-128 0,2-1 0 0,1-1 0 16,2-1 0-16,1-2 128 0,0-1-128 0,1-1 128 0,-2-1-128 0,0-2 160 0,0-1-32 15,-2-1-128-15,-1 1 192 0,-1-2 32 0,-1 0 0 31,-2 0 0-31,-2 3 0 0,1 0 112 0,-2 0 32 0,0 2 0 0,-5 6 0 16,0 0 144-16,0 0 16 16,0 0 16-16,0 0 0 0,0 0-80 0,0 0-16 15,3 10 0-15,-2 2 0 0,-2 1-256 0,0 3-64 0,-1 2-128 0,0 2 192 16,-2 1-192-16,1 2 0 0,1 1 128 0,-3-1-128 16,2-1 0-16,0 1 0 0,1 1 0 0,-2 1 0 15,1 0 0-15,1-1 0 0,1-1 0 0,0 1 0 16,-1-3 0-16,1-1 0 0,1-1 0 0,0-3 0 15,1-1 0-15,2-4 0 0,-1-2 0 0,1 0-160 16,2 1-96-16,-1-3-32 0,-4-7 0 0,7 4 0 31,-7-4-416-31,8 3-96 0,-8-3-16 0,10 0 0 16,-1 0-448-16,0-3-80 0,-1-3-32 0,0-4 0 0,1-2-2144 16,0-5-448-16</inkml:trace>
  <inkml:trace contextRef="#ctx0" brushRef="#br0" timeOffset="177706.93">11999 14757 15487 0,'0'0'688'0,"0"0"144"0,0 0-672 0,0 0-160 0,0 0 0 0,3-7 0 16,-3 7 1184-16,3-7 208 0,-3 7 32 0,0 0 16 0,6-6-224 0,-6 6-32 16,6-6-16-16,-6 6 0 0,10-4-272 0,-1 1-48 15,1-1-16-15,0 2 0 0,0 0-176 0,0 0-32 16,1 0-16-16,0-1 0 0,0 1-144 0,1 0-16 16,0-1-16-16,1 0 0 15,0 0-64-15,-1 1-16 0,2 1 0 0,-1 0 0 16,0 0-96-16,-1 0-32 0,0 1 0 0,0 1 0 15,-1 1 0-15,0 0 0 0,0 0 0 0,-1 2 0 16,-1 0-32-16,0 1-16 0,-9-5 0 0,9 7 0 0,-2 1 0 16,0 1 0-16,-1-1 0 0,0 1 0 0,-1 1 0 0,2 2 0 15,-4 2 0-15,2 2 0 0,-1-2-176 0,1 2 192 0,-1 1-192 16,-1 2 192-16,-1 1-192 0,1 3 192 16,0-1-192-16,1 2 192 0,-1 1-192 0,-1 2 0 0,-1-1 0 15,1 3 0-15,-1 0 0 0,0 1 0 0,-1 0 0 16,0 2 0-16,0 1 0 0,0 2 128 0,0 1-128 15,0 3 0-15,0 1 0 0,0 1 0 16,0 1 0-16,-1 1 0 0,0 0 0 0,0 2 0 16,0-2 0-16,0 2 0 0,0 1 0 0,0 0 0 0,1-1 0 0,0 1 0 15,0 1 0-15,-2 0 0 0,1-3 0 16,1 1 0-16,0-1 0 0,1 0 0 0,-1 0 0 0,0 0 0 16,0 0 0-16,3-1 0 0,-2 0 128 0,1-4-128 0,0-1 0 15,0-2 0-15,1-3 144 0,0 0-144 0,0 0 224 16,-1 0-32-16,2 0 0 0,-1 0 0 0,-1-1 0 15,1-1 0-15,3 1 0 0,-2-4 0 0,-1-1 0 16,0-2-16-16,2-4 0 0,0-1 0 16,-3-3 0-16,0 0 0 0,1-3 0 0,-3-2 0 15,2-1 16-15,-2-1 16 0,0-2 0 0,-2-2 0 0,2-6-48 0,-3 7-16 0,3-7 0 16,-4 6 0 0,4-6 0-16,-7 5 0 0,-1-3 0 0,1 0 0 15,0 1 0-15,-4-3 0 0,-1-3 0 0,-1 1 0 16,-1 1-144-16,-1-1 0 0,0-2 0 0,-1 0 0 15,0 0-512-15,-1-1 32 0,1 1 0 0,-1 0 0 16,2-1-352-16,1 2-64 0,-1-1 0 0,1-2-16 16,2-1-2704-16,-1 0-544 0</inkml:trace>
  <inkml:trace contextRef="#ctx0" brushRef="#br0" timeOffset="178604.47">13228 14712 27983 0,'-8'-10'1232'0,"1"4"272"0,-2 1-1200 0,-1 0-304 0,-1 1 0 0,0 1 0 15,0-1-368-15,1 3-128 0,2-1-16 0,0 1-16 0,-1 0 528 0,1 1 0 16,1 0 0-16,7 0 0 0,-9 2 0 0,0 0 128 16,1 0-128-16,8-2 192 0,-8 4-192 0,8-4 0 15,-8 4 128-15,0 0-128 0,1 1 0 0,0-2 176 16,7-3-176-16,-8 5 160 0,1-1-32 0,7-4-128 15,-8 4 192-15,8-4-64 0,-6 6 128 0,6-6 32 16,-6 5 0-16,6-5 0 0,0 0-32 0,-4 9-16 0,4-9 0 16,-3 9 0-16,3-9 16 0,0 0 0 0,-2 11 0 15,1-1 0-15,1-10 64 0,-1 11 32 0,1-1 0 0,0-1 0 16,0 0 32-16,1 1 16 16,1 0 0-16,0 1 0 0,0 1-112 0,1 2-32 15,-1 0 0-15,0 1 0 0,0 0-96 0,2 0-32 0,-2 1 0 0,0 3 0 16,0 2-128-16,0 2 0 0,-1 1 144 0,2 3-144 15,0 1 128-15,-1 0-128 0,-1 0 160 0,1 2-160 16,0 1 128-16,0 3-128 0,-1 2 0 0,0 2 144 16,0-1-144-16,2 4 0 0,-2 2 144 0,1 2-144 15,-2-1 0-15,1 1 0 0,0-1 0 0,-1 2 0 16,0 1 0-16,0 0 0 0,1-3 0 0,0 2 0 16,-1 2 0-16,0-2 0 0,0 0 0 0,2-4 0 0,-2-1 0 0,0 0 144 15,1 1-144-15,-1-2 0 0,0-1 208 16,0-1-64-16,-1 1-16 0,1-2 0 0,0 2 32 0,-1-3 0 15,-1 0 0-15,0-2 0 0,-1-2-16 16,2 0 0-16,-2 0 0 0,1 0 0 0,-1-1-144 16,0-3 192-16,1 1-192 0,1-4 192 0,0 1-16 0,0-4 0 15,0-4 0-15,1 0 0 0,2-2 16 0,-1-1 16 0,0-4 0 16,1 0 0-16,1-2 0 0,0 0 0 16,-3-9 0-16,5 9 0 0,-2-2 0 0,-3-7 0 15,7 6 0-15,1 0 0 0,-1-1 16 0,0-1 0 16,2-2 0-16,2-1 0 0,0 0-224 0,1-1 144 0,-1 0-144 15,2-1 128-15,2 0-128 0,1 0 0 16,2 0 0-16,-1 0 0 0,2 0 0 0,0-2 0 16,1 0 0-16,2 1 0 0,1 0-336 0,-1-1 0 0,0-1 0 15,1 0 0-15,1-1-1584 16,-1-1-304-16,-2-3-64 0,1-1-13072 0</inkml:trace>
  <inkml:trace contextRef="#ctx0" brushRef="#br0" timeOffset="183814.37">13817 14895 4367 0,'0'0'192'0,"0"0"48"0,0 0-240 0,0 0 0 0,0 0 0 0,0 0 0 16,0 0 384-16,0 0 48 0,0 0 0 0,7-4 0 0,-7 4 32 0,0 0 16 15,0 0 0-15,0 0 0 0,4-8 208 16,-4 8 32-16,0 0 16 0,2-6 0 0,-2 6 160 0,0 0 16 15,3-8 16-15,-3 8 0 0,0 0 96 16,2-8 0-16,-2 8 16 0,0 0 0 0,0-8-144 0,0 8-16 0,0 0-16 0,0 0 0 16,0 0-48-1,0 0-16-15,0 0 0 0,0 0 0 0,0-6-128 0,0 6-32 0,0 0 0 0,0 0 0 0,0 0-160 0,0 0-32 32,0 0-16-32,-5 6 0 0,1 2-240 0,0 2-32 0,2 1-16 0,-1 1 0 0,-1 1-144 0,0 2 0 15,2 0 0-15,1 3 128 0,0-1-128 0,0 2 0 31,-1 2 0-31,2-1 0 0,1-3 0 0,1 0 0 16,0-2 0-16,1-1 0 0,1 0 0 0,0-4 0 16,2-3 0-16,0 0 128 0,3-1 176 0,0 0 16 15,1-4 16-15,1-1 0 0,2-2 208 0,-1-1 32 16,-1-1 16-16,0-2 0 0,0-1-304 0,1-2-64 0,-1-2-16 16,0 0 0-16,-1 0-208 0,0 0 176 0,0-2-176 0,0 0 160 15,0 0-160-15,-5 0 160 0,2-2-160 16,-2-1 160-16,-2 1-32 0,1 0 0 0,-2-1 0 0,0 3 0 15,0 0 208-15,-2 2 48 0,1-1 0 0,1 4 0 16,-2 0-32-16,0 7 0 0,-2-7 0 0,2 7 0 16,0 0 48-16,0 0 16 0,0 0 0 0,0 0 0 15,0 0-96-15,0 0-32 0,-6 6 0 0,1 1 0 16,1 0-288-16,1 3 0 0,-1 0-128 0,2 1 128 16,0 1 0-16,1 1 0 0,-1-1-128 0,1 2 128 0,0 1 0 15,1-1 0-15,-3 1 0 0,3 0 0 0,0-1 0 0,3 0-176 16,-2-1 176-16,0 0-160 31,0 0-400-31,0-1-80 0,1-2 0 0,0 0-16 0,2-2-1600 0,0-1-320 0,-4-7-64 0,8 6-10400 16</inkml:trace>
  <inkml:trace contextRef="#ctx0" brushRef="#br0" timeOffset="184159.49">14357 15137 22575 0,'0'0'992'0,"0"0"224"0,0 0-976 0,0 0-240 16,0 0 0-16,0 0 0 0,0 0 896 0,0 0 144 0,0 0 32 0,0 0 0 15,0 0-384-15,0 0-80 16,0 0-16-16,3-6 0 0,-3 6-48 0,0 0-16 16,0 0 0-16,0 0 0 0,0 0-32 0,4-8-16 0,-4 8 0 0,0 0 0 15,0 0-16-15,0 0 0 0,0 0 0 0,-8 0 0 16,-1 2-80-16,-1 1-32 0,-1 3 0 0,-1 1 0 15,-3 1-112-15,2 2-32 0,0-1 0 0,0 2 0 16,1 0-208-16,1 1 144 0,1 0-144 0,1 0 128 0,2 2-128 0,2-2 0 16,0-1 0-16,3-1 128 0,1 1 0 15,2-2-128-15,-1-9 192 0,4 11-64 0,-4-11 128 16,7 10 0-16,1-3 16 0,2-3 0 0,2 0 48 16,2-3 0-16,1-1 0 0,3-1 0 15,0-2-320-15,2 0 0 0,1-1 128 0,0-1-128 16,0-1-512-16,1-1-176 0,1 1-16 0,0 1-10384 0,0 1-2080 15</inkml:trace>
  <inkml:trace contextRef="#ctx0" brushRef="#br0" timeOffset="185043.46">13819 16148 15263 0,'0'0'672'0,"-2"-6"144"0,1-1-656 0,1 7-160 15,0 0 0-15,-1-8 0 0,1 1 912 0,0 7 160 16,0 0 16-16,0 0 16 0,1-8 128 0,-1 8 32 15,0 0 0-15,0 0 0 0,2-7-288 0,-2 7-48 16,0 0-16-16,0 0 0 0,0 0-128 0,0 0-16 16,0 0-16-16,0 0 0 0,0 0-192 0,1 11-48 15,-1 1 0-15,-1 2 0 0,-1-1-192 0,-1 3-32 16,-1 2-16-16,0 1 0 0,2-1-144 0,-1 3-128 16,0 0 192-16,1 0-192 0,1 0 128 0,1 0-128 0,2 1 0 15,-1-4 0-15,1-2 0 0,2-2 0 0,-1-1 0 0,1 1 0 16,0-5 176-16,0-1-176 0,3-2 160 0,-1-2-160 15,3-2 192-15,1 0-48 0,0 0-16 0,0-2 0 16,1-5 144-16,0 0 32 0,-1-3 0 0,1-1 0 16,1-1-304-16,-1 0 160 0,0-4-160 0,1-1 128 15,-1-3-128-15,0-1 160 0,-1-2-160 0,-1-1 160 16,2 3-160-16,-3-1 160 0,0-1-160 0,-2 1 160 16,-2 1-160-16,0 3 128 0,0 2-128 0,-2 0 128 15,-1 3-128-15,-1 3 192 0,0 8-192 0,0 0 192 16,0 0 112-16,0 0 16 0,0 0 16 0,0 0 0 15,0 0-80-15,0 0-32 0,-6 11 0 0,2 1 0 16,0 1-224-16,-1 1 0 0,0 4 0 0,-1-1 0 16,1 1-128-16,0 1 128 0,1 1 0 0,0 0 0 0,0 0 0 15,1 1 0-15,1-2 0 0,1 0 0 0,0-2 0 0,1 0-128 16,1-1 128-16,0 0 0 0,0-3 0 0,1-2 0 16,1-1-128-16,2-2 128 15,0 0-400-15,1-1-32 0,-6-7 0 0,9 6 0 16,-2 0-592-16,2-3-112 0,1-2-16 0,2-1-16 15,1-2-1600-15,3 0-320 0,-1-3-64 0</inkml:trace>
  <inkml:trace contextRef="#ctx0" brushRef="#br0">14338 16420 5519 0,'0'0'496'0,"0"0"-496"0,0 0 0 0,0 0 0 15,-3-6 3936-15,3 6 688 0,0 0 144 0,0 0 32 16,0 0-2432-16</inkml:trace>
</inkml:ink>
</file>

<file path=ppt/ink/ink2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0:17:56.835"/>
    </inkml:context>
    <inkml:brush xml:id="br0">
      <inkml:brushProperty name="width" value="0.05292" units="cm"/>
      <inkml:brushProperty name="height" value="0.05292" units="cm"/>
      <inkml:brushProperty name="color" value="#FF0000"/>
    </inkml:brush>
  </inkml:definitions>
  <inkml:trace contextRef="#ctx0" brushRef="#br0">14232 16488 11919 0,'0'0'512'0,"0"0"128"0,0 0-512 0,0 0-128 15,0 0 0-15,0 0 0 16,4-8 704-16,-4 8 96 0,0 0 32 0,4-7 0 0,-4 7-128 0,6-8 0 16,-6 8-16-16,5-9 0 0,-5 9-64 0,7-8-16 15,-7 8 0-15,9-4 0 0,-9 4 16 0,6-4 0 0,-6 4 0 0,7-6 0 16,-7 6 144-16,0 0 48 16,7-5 0-16,-7 5 0 0,0 0-32 0,0 0 0 0,0 0 0 15,0 0 0-15,0 0-352 0,0 0-80 16,5 6-16-16,-2 3 0 0,-3-9-176 0,3 13-32 0,-1-1-128 15,-1 2 192-15,-1-1-192 0,0 2 128 16,0 2-128-16,0 0 0 0,-1 2 144 0,1-1-144 16,0-2 128-16,1 1-128 0,0 0 128 0,0-1-128 0,0-3 0 0,3 0 128 15,0 0-128-15,0-1 0 0,-1-1 0 0,-1-1 128 16,0-1-128-16,1 0 0 0,-3-9 0 16,5 9 0-16,-2-3-208 0,-3-6-80 0,7 6-16 0,-7-6 0 31,0 0-2080-31,0 0-432 0</inkml:trace>
  <inkml:trace contextRef="#ctx0" brushRef="#br0" timeOffset="468.74">14341 16490 6447 0,'0'0'272'0,"-8"-2"80"0,0-2-352 15,0 0 0-15,1 1 0 0,7 3 0 0,-9-2 2656 0,9 2 464 16,-8 0 80-16,8 0 32 0,-7 0-2608 0,7 0-624 16,-8-1 0-16,8 1 0 0,0 0 0 0,0 0 0 15,0 0 0-15,0 0 0 0,0 0 128 0,0 0-128 16,0 0 176-16,0 0-176 0,0 0 464 0,0 0-16 15,0 0 0-15,0 0 0 0,9-5 144 0,-1 2 32 0,1 0 0 0,0 1 0 16,0-1-64-16,0 1-16 0,1 0 0 0,-2 0 0 16,-8 2-96-16,11-4 0 0,0 2-16 0,0 1 0 15,-1 0-48-15,0 2 0 0,-1 2 0 16,0 1 0-16,-9-4-32 0,11 6-16 0,-1 4 0 0,-2-1 0 16,0 1-48-16,0 0-16 0,0 1 0 15,-2 1 0-15,1 1-96 0,-2 0-32 0,1 2 0 0,-2 0 0 16,1 0-144-16,-2 2 0 0,-1-1 0 0,-1 2 128 15,-2-1-128-15,0-1 0 0,-2-2 0 0,-1 1 0 16,0-2 0-16,-2-1 0 0,-1-1 144 0,-1 0-144 0,-1-2 128 16,-1 0-128-16,0-1 160 0,1 1-160 0,-2-3 144 15,0-1-144-15,1 2 128 0,-2-1-128 16,-1-2 0-16,2-1 0 0,-3-1 0 0,1 0-176 16,-1 1-368-16,3-2-80 0,1-4-16 0,2 1 0 15,8 2-1664-15,0 0-320 0</inkml:trace>
  <inkml:trace contextRef="#ctx0" brushRef="#br0" timeOffset="1465.58">14708 14742 9215 0,'-6'-5'816'0,"-1"-1"-656"16,-1 1-160-16,0 0 0 0,1 2 3296 0,-1 1 624 15,1 0 128-15,7 2 32 0,0 0-3248 0,-6-4-640 16,6 4-192-16,0 0 0 0,0 0 256 0,0 0-32 16,0 0-16-16,0 0 0 0,0 0-16 0,0 0-16 15,0 0 0-15,0 0 0 0,0 0 16 0,7-4 16 16,-7 4 0-16,10-3 0 0,-1-1 48 0,1 2 0 15,-10 2 0-15,11-2 0 0,0 0 0 0,0 1 0 16,-1 0 0-16,2 0 0 0,-1-1 64 0,0 2 0 0,-1 2 16 0,1-2 0 16,0 0-80-16,0 1 0 15,-1 1-16-15,0 0 0 0,-1 0-16 0,-1 0 0 0,-8-2 0 0,11 5 0 0,-1-1-48 16,-1 2-16-16,-9-6 0 16,10 7 0-16,-1 0-160 0,-2 1 160 0,0-1-160 0,0 2 160 15,-1-1-160-15,2 1 192 0,1 2-192 16,-2 0 192-16,0 0-192 0,0 0 160 0,-1 1-160 0,1 1 160 0,-1 0-160 15,1 2 160-15,0 0-160 0,-1 0 160 16,1 1-32-16,-1 0-128 0,2 2 192 0,-1 1-64 16,-1 0-128-16,1 3 160 0,0 0-160 15,-2 1 160-15,-1 1-160 0,2 1 128 0,-2 1-128 0,2 2 128 16,-2-1-128-16,1 3 160 0,-2 3-160 0,1 1 160 0,1 0-160 16,0 2 0-16,1 2 144 0,-1 1-144 15,1 2 0-15,0 1 128 0,0 0-128 0,0 0 0 16,2-1 0-16,-1 2 0 0,-2 0 0 0,2 1 0 15,1 0 0-15,-2 1 0 0,2 0 0 0,0 0 0 16,-2-3 0-16,2 0 0 0,0 0 0 0,0 0 0 0,0 1 0 16,1-2 128-16,1 1-128 0,-1 0 0 15,-3 0 0-15,1-2 144 0,-1 0-144 0,2-3 0 0,-2-2 176 0,-1-2-176 16,1 0 160-16,-2-2-160 0,0 0 208 0,0-1-48 16,-1-1-16-16,0-2 0 0,1-3 32 0,-2-2 0 15,-2-2 0-15,1 1 0 0,-1-1 16 0,0-4 16 16,-1-1 0-16,-1-3 0 0,0 0 32 0,-1-1 0 15,-1-2 0-15,-1-1 0 0,-1 1 0 0,0-1 0 16,1 0 0-16,-4-3 0 0,-2-2-112 0,0 1 0 16,0-1-128-16,-1 0 192 0,0-3-192 0,-1 0 0 0,-2-1 128 15,0 1-128-15,1-1-240 0,-3-1-80 0,1-1-32 0,0-2 0 32,1 0-1616-32,0-1-320 0,1 2-64 0,1-2-11984 0</inkml:trace>
  <inkml:trace contextRef="#ctx0" brushRef="#br0" timeOffset="1955.78">15701 15560 4607 0,'0'0'400'0,"-4"-7"-400"15,-2-2 0-15,2 2 0 0,1 0 7360 0,3 7 1376 16,-3-7 288-16,3 7 48 0,0 0-7392 0,0 0-1472 0,0 0-208 0,7-4-208 15,2 1 208-15,0 0 0 0,2 1-160 0,1 1 160 0,0 1-128 0,2 0 128 16,2 0-160-16,0 0 160 16,2 0-496-1,0-1 0-15,2-1 0 0,0 2 0 16,0 1-784-16,-2 0-144 0,0-1-48 0,-1 2 0 16,-3 2-1664-16,-2 0-320 0</inkml:trace>
  <inkml:trace contextRef="#ctx0" brushRef="#br0" timeOffset="2162.87">15738 15743 28095 0,'0'0'1248'0,"0"0"256"0,0 0-1200 0,0 0-304 0,-6 6 0 0,6-6 0 0,0 0 400 0,0 0 32 0,0 0 0 0,-1 9 0 16,1-9 240-16,0 0 48 0,4 8 16 0,3-1 0 16,1-1-240-16,2-2-48 15,1-1-16-15,4 1 0 0,3-2-208 0,2-2-32 16,4-1-16-16,2 1 0 0,1-1-176 0,2-1 0 0,1-1 0 0,1 0-176 15,5-2-672-15,-2 0-144 0,0-2-32 16,-1 2 0 0,0-2-1920-16,-5 1-400 0,-1-1-80 0</inkml:trace>
  <inkml:trace contextRef="#ctx0" brushRef="#br0" timeOffset="2971.43">17631 14962 1839 0,'-6'-8'160'0,"1"-2"-160"0,0-1 0 0,0 1 0 16,1 2 5872-16,1 0 1136 15,0 0 224-15,1 0 64 0,2 0-5600 0,1-1-1120 0,0 1-208 0,2 0-48 16,2-1 112-16,0 1 16 0,2 2 16 0,1-1 0 16,2-1-160-16,2 0-48 0,2-1 0 0,-1 1 0 15,1 3-64-15,0 0 0 0,2 2-16 0,-1 0 0 16,0-1 16-16,-1 2 0 16,-1 1 0-16,-1 0 0 0,0 2-32 0,-1 2 0 0,0 1 0 0,-2 1 0 15,-2 2-160-15,-2 2 192 0,0 0-192 0,-2 2 192 0,-1 3-192 16,-2 1 0-16,-2 2 0 0,-1 0 0 15,-3 2 0-15,-2 2 0 0,0 3 0 0,-2 1 0 16,0 2-288-16,0-2 64 0,-1-2 16 0,1-2 0 16,1-2 48-16,-1-1 16 0,1-1 0 0,2-3 0 0,-1-2 144 15,0-1 0-15,2-1 0 0,0 0 0 0,1-1 0 16,0-1 128-16,5-8-128 0,-4 8 128 16,4-8-128-16,-3 9 176 0,3-9-176 0,-1 9 192 0,1-9 96 15,2 10 32-15,-2-10 0 0,4 10 0 0,2-1-112 0,0-3-16 16,-6-6 0-16,11 5 0 0,0-2 48 0,2 0 0 0,-3-1 0 0,5-1 0 15,-1-1-48-15,2-1 0 0,2 0 0 0,1 0 0 16,2-1-48-16,0 0-16 0,-1-2 0 0,1 1 0 16,1 0-128-16,-1 0 0 0,-2-2 144 0,-1 1-144 15,-2-1 0-15,-2 1 0 0,0 0 0 0,-2 0 0 32,-2 1-480-32,-1 1-64 0,-2-2-16 0,-7 4 0 0,9-2-1536 0,-9 2-304 0,9-3-64 0,-9 3-6448 15,0 0-1296-15</inkml:trace>
  <inkml:trace contextRef="#ctx0" brushRef="#br0" timeOffset="3317.85">18182 14891 27647 0,'-2'-10'2448'0,"0"0"-1952"15,1-1-496-15,1 1 0 0,-2 1 816 0,2 9 64 16,0 0 16-16,2-8 0 16,-1 0-224-16,-1 8-32 0,0 0-16 0,0 0 0 0,0 0-400 0,0 0-80 0,0 0-16 0,0 0 0 15,0 0-128-15,9 1 0 0,-9-1 0 0,0 0 0 16,6 5 0-16,-2 3 0 0,-2 0 0 0,-1 2 0 16,1 1 0-16,-2 0 0 0,-2 0 0 0,1 2 0 15,0-1 0-15,0 1 0 0,0 2 0 0,0-1 0 16,1 1 0-16,-1 2 0 15,0-2 0-15,1 1 0 0,0-2 0 0,0 0 0 0,1-2 0 16,0 1 0-16,1 1-144 0,0-1-64 16,1-2-16-16,0 0 0 15,0 0-544-15,0-1-128 0,2-1 0 0,-1-3-16 16,-4-6-2384-16,7 7-480 0</inkml:trace>
  <inkml:trace contextRef="#ctx0" brushRef="#br0" timeOffset="3697.55">18220 14989 12895 0,'-6'-9'576'0,"6"9"112"0,-8-8-560 0,1 1-128 16,1 0 0-16,0 1 0 16,2 1 2560-16,4 5 496 0,-5-7 80 0,5 7 32 0,-3-6-1824 0,3 6-384 15,-1-8-64-15,1 8 0 0,3-8-368 0,-3 8-64 16,5-7-16-16,1 0 0 0,1 2-128 0,2-1-48 15,1-1 0-15,1 2 0 16,1-3-64-16,3 3-16 0,2-2 0 0,0 2 0 0,-1-1-64 16,1 2 0-16,2 0-128 0,0 1 192 15,-1 0-16-15,-1 1-16 0,-3-1 0 0,-1 3 0 0,-2 2 16 16,-1 1 0-16,-10-3 0 0,9 5 0 0,-9-5-32 16,7 10 0-16,-4-1 0 0,-1 1 0 15,-1 0-144-15,-2-1 0 0,-2 1 0 0,-2-1 0 0,-1 2 0 0,-1 0 0 0,-3 0 0 0,0 2 0 16,-1-2 0-16,0 0 0 15,0-3 0-15,-1 1 0 0,-1 1 0 0,2-3 0 16,0-2 0-16,0 1 0 0,-1-2 0 16,1 0 128-16,0 1-128 0,0-1 0 0,0 1 0 0,1-2 0 15,0-1-192-15,1 1 192 16,1 1-912-16,0 0-64 0,1 1-16 0,2-1-8096 16,-1 1-1600-16</inkml:trace>
  <inkml:trace contextRef="#ctx0" brushRef="#br0" timeOffset="4356.64">17892 16469 23951 0,'-1'-11'2128'0,"-1"0"-1696"16,0 0-432-16,1 0 0 0,0 0 496 0,1 1 16 0,0 1 0 0,0-1 0 16,1 0 256-16,1 2 48 0,-2 8 16 0,3-8 0 15,-3 8-192-15,0 0-48 0,5-7 0 0,-5 7 0 16,0 0-240-16,0 0-48 0,0 0-16 0,0 0 0 16,0 0-128-16,0 0-32 0,7 7 0 0,-2 2 0 15,-2 1 64-15,0 1 0 0,-3 1 0 0,2 2 0 0,-2 2-192 16,-2 0 128-16,2 1-128 0,0-1 128 0,-2 2-128 15,2 0 0-15,0-1 144 0,2 2-144 0,0 0 0 16,1-1 0-16,0 1 0 0,0 0 0 0,0-3 0 16,0 1 0-16,1-2 0 0,1-1 0 15,0 0 0-15,-3-1 0 0,2 0 0 0,0-1 0 0,-1-3-128 16,2 1-112-16,-1 2-16 0,0-2 0 16,-1-1-576-16,0-1-112 0,2 0-16 0,-3 0-16 15,1-2-1520-15,-3-6-288 0,4 8-64 0</inkml:trace>
  <inkml:trace contextRef="#ctx0" brushRef="#br0" timeOffset="4730.64">17859 16506 26319 0,'-5'-14'1152'0,"2"5"256"0,-1-4-1120 0,0 1-288 15,1-1 0-15,0-1 0 0,1 0 176 16,2 0-32-16,1 3 0 15,2-1 0-15,0-2 304 0,2 2 48 16,-1 0 16-16,2 1 0 0,2 2-192 0,1 0-48 0,0 1 0 0,0 2 0 16,1 0-128-16,2 2-16 0,2 0-128 0,-1 1 192 15,0 2-32-15,0 0-16 0,-1 0 0 0,-1 1 0 16,-1 2-144-16,0 0 192 0,0 1-192 0,-1 1 192 16,-1 3-64-16,-1-1-128 0,0 2 192 0,-2 1-64 0,0 2-128 15,-1 2 128-15,1 0-128 0,-3 0 128 0,0 1-128 16,-2 1 0-16,0 0 0 0,-1 1 0 0,-2-1-128 0,-1-1 128 0,1 1-160 15,-1-2 160 1,-2-2-192-16,2 0 192 0,-2-1-208 0,1-2 80 16,-1-1 128-16,0 1 0 0,0-1 0 0,-1-1 0 15,1 0 0-15,-2-1 0 0,-1 0 0 0,1-1 128 16,-2 0-128-16,0 0-240 0,-1-2 64 0,1-1 16 31,0-1-608-31,0 0-112 0,-1-2-16 0,2 0-16 0,3-2-1776 0,6 4-336 16,-6-6-80-16</inkml:trace>
  <inkml:trace contextRef="#ctx0" brushRef="#br0" timeOffset="5545.34">18705 14631 26031 0,'0'0'1152'0,"0"-10"240"0,-1 2-1120 0,0 0-272 0,1 8 0 0,0-8 0 0,0 8 0 0,0-8 0 15,0 8 128-15,0 0-128 0,8-5 384 0,1 2 32 16,-1 0 0-16,3 2 0 15,-1 1-96-15,2 1-32 0,3 2 0 0,0-1 0 0,2 1-16 0,1 0 0 16,1 1 0-16,0-1 0 0,-1 1-32 0,0 2-16 0,-1-2 0 16,-1 2 0-16,-1-1-224 0,0 2 176 15,-2 0-176-15,-1 0 160 0,0 2-160 0,0 1 0 0,0 0 0 0,-1 2 128 16,-1 0-128-16,-1 1 192 16,-1 0-192-16,-1 2 192 0,-1 0 16 0,-1 2 16 0,0 1 0 15,-1 1 0-15,0 0-48 0,-2 2-16 16,-1 2 0-16,0 1 0 0,-1 0-160 0,0 4 160 0,-1 1-160 0,0 3 160 15,0 1-160-15,0 4 0 0,-1 0 144 16,1 1-144-16,-1 3 0 0,1 1 0 0,-1 1 0 0,0 2 128 16,-1 2-128-16,1 2 0 0,-1-1 0 15,0 0 128-15,0 1-128 0,-1 0 0 0,1 1 0 16,1-2 0-16,0 0 0 0,1-1 0 0,-1 1 0 0,0 1 0 16,1-1 0-16,0-1 0 0,-1 1 0 15,0-1 128-15,1 1-128 0,1 0 0 0,-1-4 0 0,1 2 0 16,0 1 0-16,0 2 144 0,0-3-144 0,4-1 0 0,-2 0 208 15,0 0-64-15,-1-1-16 0,1-1 0 0,2 0 32 16,-1-1 0-16,1-3 0 0,1-1 0 0,-1-3-16 0,0-2 0 16,0-1 0-16,0-4 0 0,-1-1 0 0,1-3 0 15,-2-1 0-15,-1-1 0 0,1 0-144 16,-2-2 128-16,-2-1-128 0,1-3 128 0,-2-3 0 0,-1-1 0 0,-1-1 0 0,-1 1 0 16,-1-3-128-16,-1-1 0 0,-1-1 0 0,-1 0 128 15,-1-1-128-15,0-2 0 0,-1-1 0 0,0 1 128 16,-1-2-320-16,-1 1-80 0,-3-3-16 0,-1 0 0 31,-1-1-576-31,-4-1-112 0,-4-2-32 0,-1-3 0 16,-5-1-2288-16,0-1-464 0,-16-4-80 0,6-1-32 0</inkml:trace>
  <inkml:trace contextRef="#ctx0" brushRef="#br0" timeOffset="6339.42">17205 14775 26719 0,'-1'-7'2368'0,"0"-1"-1888"0,0 0-480 0,1 8 0 0,-3-7 560 0,3 7 16 16,-2-6 0-16,2 6 0 15,0 0-576-15,0 0 0 0,0 0 0 0,0 0-144 0,0 0 144 0,0 0-208 0,0 0 80 0,-6 4 128 16,6-4-192-16,-7 7 192 0,0 0-192 0,2-2 192 16,-1 2 0-16,1 0 0 15,-1 2 0-15,2 0 0 0,-3 1 0 0,2-2 0 16,1-1 0-16,-2 2 0 0,1 0 0 0,1 1 0 16,-1 1 0-16,0 0 0 0,2-1 0 0,0 0 0 15,1 0 0-15,0 1 192 0,1 0-192 0,0 1 160 16,1 1-160-16,1 1 160 0,2 2 32 0,-1 0 0 15,1 1 0-15,0-1 0 0,1 2 16 0,0-1 16 16,2 1 0-16,-1 1 0 0,1 0-224 0,0 1 176 16,1-1-176-16,-1 1 160 0,0-1-160 0,0 2 160 15,2 1-160-15,0 1 160 0,0 2-32 0,0-1-128 0,1-1 192 16,0 2-64-16,-1-1-128 0,-1 3 192 0,1 0-192 16,0 2 192-16,-2 0-48 0,1 0 0 0,-2 2 0 15,1-1 0-15,-1 1-16 0,0 0 0 0,-1 4 0 0,-2 0 0 16,1 0 0-16,-2 1-128 0,0 3 192 0,-1-1-64 15,-1 2-128-15,0 2 0 0,-2 1 0 0,1 1 0 16,-1 2 128-16,0-1-128 0,-1 0 128 0,0 0-128 16,0 0 128-16,-1 1-128 0,1 1 128 0,0 0-128 15,1-1 144-15,1 0-144 0,-1-1 160 0,0 2-160 16,1-2 192-16,1 1-48 0,1-3-16 0,0-1 0 16,0-2 16-16,0-1 0 0,0-2 0 0,1 1 0 0,1-4 0 15,1 0 0-15,-2-1 0 0,1 0 0 0,0 0 32 16,0-2 0-16,2-2 0 0,-1 0 0 15,0-3 48-15,2 0 16 0,-1-2 0 0,2-2 0 16,-1-2-32-16,1-1 0 0,-1-1 0 0,3-2 0 0,-1 0 16 16,1-4 0-16,1-1 0 0,0-1 0 0,0-2-64 15,2-1-16-15,1-1 0 0,2-2 0 0,2-1-144 0,4 0 0 16,2-2-160-16,5-1 160 16,5-5-2208-16,2-2-352 0,3-3-64 0</inkml:trace>
</inkml:ink>
</file>

<file path=ppt/ink/ink2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2:55:13.934"/>
    </inkml:context>
    <inkml:brush xml:id="br0">
      <inkml:brushProperty name="width" value="0.05292" units="cm"/>
      <inkml:brushProperty name="height" value="0.05292" units="cm"/>
      <inkml:brushProperty name="color" value="#FF0000"/>
    </inkml:brush>
  </inkml:definitions>
  <inkml:trace contextRef="#ctx0" brushRef="#br0">710 3081 6447 0,'0'0'576'0,"0"0"-576"0,0 0 0 0,-1-8 0 16,1 8 1392-16,0-6 160 0,-1-3 48 0,1 4 0 15,0-1-112-15,0 1-16 0,-1-1 0 0,0 1 0 16,0-1-192-16,1 1-32 0,-1-1-16 0,1 2 0 16,0 4-192-16,-1-5-32 0,1 5-16 0,0 0 0 15,-2-5-272-15,2 5-48 16,0 0-16-16,0 0 0 0,0 0-96 0,0 0-32 0,0 9 0 0,0 2 0 15,0 1 48-15,2 2 16 0,1 4 0 0,-1 9 0 16,-3 1-208-16,1-1-64 0,2 1 0 0,0-2 0 16,1-1-320-16,-1 1 0 0,-1-2 0 0,1-2 128 0,1-4-128 0,0 0 0 15,-1-3 0-15,0-1 0 0,1-3 0 0,-1-1 0 16,-2-10 0-16,2 9 128 0,-2-9-128 0,0 0 176 16,0 0-176-16,0 0 192 0,0 0 144 0,0 0 48 15,0 0 0-15,0 0 0 0,0 0-64 0,6-9 0 16,0-5 0-16,-1-1 0 0,2-4-320 0,2-3 128 15,3-3-128-15,-5 6 0 0,1-2 0 0,-1 0 0 16,1 1 0-16,1-1 0 0,-1 1 0 0,0 3 0 0,-4 3 0 0,2 2 0 16,-3 3 0-16,-1 3 0 15,-1 1 0-15,-1 5 128 0,0 0 0 0,0 0 16 16,-4-1 0-16,0 3 0 0,-2 3-144 0,-1 0 0 0,1 2 144 16,-2 2-144-16,-1-1 0 0,0 2 0 0,-1 1 0 15,2 0 0-15,1-1 0 0,0 0 0 0,1-1 0 16,1 0 0-16,3-1 0 0,0 1 0 0,0-1 0 0,2 0 0 15,1-2 192-15,2 1-48 16,1-1 0-16,0 2 0 0,1-1 0 0,1-1 0 16,4 2 0-16,-2 0 0 0,-1-2-144 0,1 1 160 0,1 0-160 0,1-1 160 15,0 1-160-15,-1-1 0 0,-1 0 0 0,1-1 0 0,1 0 0 0,0-1-144 16,-4-1 0-16,2 0 0 16,0-2-1856-16,1 0-368 15,-3-1-80-15</inkml:trace>
  <inkml:trace contextRef="#ctx0" brushRef="#br0" timeOffset="206.15">1093 3309 31327 0,'0'0'1392'0,"-4"3"272"0,0 2-1328 0,4-5-336 0,1 7 0 0,-1 2 0 16,0 2 448-16,2 1 32 15,0 2 0-15,0 2 0 16,0 0 64-16,0 2 16 0,2 1 0 0,-1-1 0 0,0 1-304 0,2-1-48 15,0-1-16-15,0 1 0 0,-2-2-192 0,1 1 0 16,0-2 0-16,-1 0 0 16,0-2-688-16,0-1-128 0,1-2-16 0,0-1-16 15,1-2-2816-15,-2 0-560 0</inkml:trace>
  <inkml:trace contextRef="#ctx0" brushRef="#br0" timeOffset="617.28">1138 3399 31151 0,'-12'-11'1376'0,"8"7"288"0,-2-2-1328 0,3 1-336 15,1-1 0-15,1 1 0 0,-1-2 0 0,4 0 0 16,1 1 0-16,1 0 128 0,1 0 192 0,1-1 64 16,2 1 0-16,0 0 0 0,-1 2-128 0,2-1-32 31,0 2 0-31,0 1 0 0,0 1-224 0,-1 2 176 0,0 1-176 0,0 2 160 0,1 2 32 0,-4 2 16 31,-4-1 0-31,1 3 0 0,2 2-16 0,-4 3-16 16,-4 0 0-16,1 1 0 0,-1 1-176 0,-1-2 0 15,0 0 144-15,0-1-144 0,1-1 0 0,0-2 0 0,-1 0 0 0,2-2 128 16,0-2 64-16,3-7 0 0,-3 5 16 0,3-5 0 16,0 0 240-16,0 0 32 0,0 0 16 0,0 0 0 15,0 0-256-15,7 2-48 0,0 0-16 0,0 0 0 16,2-2-176-16,1 0 0 0,1-2 0 0,0 2 0 16,0 2 0-16,0 0 0 0,0 0 0 0,0 1 0 0,-1 2 0 0,-1 0 0 15,-4 1 0-15,1 0 128 0,-2 2 48 0,-1 0 0 16,0-1 0-16,-3 2 0 0,-3 0 192 0,0 0 32 15,-1 1 16-15,-2 0 0 0,1-2 48 16,-4 1 16-16,0 1 0 0,0-1 0 0,2 0-272 0,-2-1-48 16,-1 0-16-16,0-1 0 0,1-3-144 0,3 1 0 15,0-2 0-15,1 0-176 16,-1-1-1328-16,6-2-272 0,0 0-48 0,0 0-9728 16,-2-6-1952-16</inkml:trace>
  <inkml:trace contextRef="#ctx0" brushRef="#br0" timeOffset="870.52">1580 3354 23039 0,'0'0'2048'0,"0"0"-1648"0,0 0-400 0,0 0 0 15,0 0 2272-15,0 0 368 16,-5-1 80-16,-1 1 16 0,1 1-1520 0,-2 1-288 16,0 1-64-16,-1 3-16 0,-1 2 48 0,1 2 16 15,-1-3 0-15,-1 4 0 0,-1 2-320 0,1 2-64 16,2-1-16-16,1 0 0 0,0 1-304 0,2-1-64 0,3-1-16 0,1 1 0 15,0 1-128-15,2-2 0 0,3-1 0 0,2 0 0 16,1-3-176-16,1 0 176 0,1-2-128 0,2-1 128 16,1-2-208-16,3-1 32 0,0-3 16 0,0-2 0 31,2-2-320-31,-1-1-64 0,2-3-16 0,-3-2 0 0,3-3-2192 0,0-3-432 16,16-20-80-16,-9 5-32 0</inkml:trace>
  <inkml:trace contextRef="#ctx0" brushRef="#br0" timeOffset="1044.01">1701 3146 5519 0,'-12'-3'240'0,"12"3"64"0,-5-4-304 0,0 1 0 16,5 3 0-16,0 0 0 0,0 0 6192 0,0 0 1168 16,0 0 256-16,0 0 32 0,2-6-5920 0,1 0-1200 0,2-1-224 0,3 2-48 15,1-2-256-15,2 2 0 16,1-1 0-16,1 0 0 0,1 0 0 0,3 1 0 15,-4-2 0-15,3 2 0 16,-2 0-2448-16,-2 3-384 0</inkml:trace>
  <inkml:trace contextRef="#ctx0" brushRef="#br0" timeOffset="1216.31">1706 3268 35007 0,'-13'-1'3120'0,"13"1"-2496"0,0 0-496 0,0 0-128 15,0 0 384-15,0 0 48 0,0 0 16 0,0 0 0 16,0 0-16-16,7 1 0 0,1-1 0 0,2-1 0 15,2-1-16-15,2 0 0 0,2-2 0 0,1-1 0 16,2-2-288-16,1 0-128 0,0-2 0 0,2 0 128 16,2-1-2000-16,1 1-416 0,-2 0-80 0,1 2 0 0</inkml:trace>
  <inkml:trace contextRef="#ctx0" brushRef="#br0" timeOffset="4521.64">6827 3172 2751 0,'0'0'256'0,"0"-4"-256"0,-1-1 0 0,0-1 0 0,1 1 3008 0,-1-2 544 15,0-1 112-15,0 2 32 16,1-1-1648-16,-1 2-336 0,0-1-64 0,1 6-16 15,0-5-352-15,0 5-80 0,0 0-16 0,0 0 0 16,0 0-176-16,0 0-48 16,-1 6 0-16,0 3 0 0,-1 2-96 0,1 3-32 0,0 4 0 0,0 2 0 0,-1 2-400 0,0 2-96 15,0 2-16-15,-1 2 0 0,2-1-192 0,0 1-128 32,0-1 128-32,-1 0-128 0,2-3 128 0,0-2-128 0,0-3 128 0,0-3-128 0,2-2 0 0,-2 0 0 15,1-3 0-15,1-4 128 0,-2-7 96 0,0 0 32 16,0 0 0-16,0 0 0 0,6 0 80 0,0-3 32 15,1-4 0-15,2-4 0 16,-1-3-368-16,1-4 0 16,1-4 0-16,1-3 128 0,1-2-128 0,1 0 0 15,1 0-128-15,-3 0 128 0,-1 3-224 0,-3 2 32 0,-1 3 16 0,-1 5 0 16,0 3 176-16,-3 2 0 0,-1 3 0 0,-1 6 0 16,0 0 0-16,0 0 0 0,-5 4 0 0,-2 3 0 15,-1 3 0-15,2 1 0 0,-3 2 0 0,1 2 0 16,-1 1 0-16,2 0 0 0,0 1 0 0,2-1-128 0,0 1 128 15,2-2 0-15,0-2 0 0,2 0-128 0,-1 0 128 0,4-1 0 16,-1 0 0-16,1-1 0 16,0-2 0-16,1-2 144 0,2 1-16 0,0-1-128 15,3-2 304-15,-1 1-48 0,0-1-16 0,2 1 0 0,1-2-112 0,0 1-128 16,1 0 176-16,-1-1-176 0,-1 1 0 0,-1-2-224 16,1-1 16-16,1 1 0 15,-2 2-1344-15,-1-2-272 0,0 0-48 0,0 1-12416 0</inkml:trace>
  <inkml:trace contextRef="#ctx0" brushRef="#br0" timeOffset="5166.13">7116 3495 21247 0,'0'0'944'0,"0"0"192"0,0 0-912 0,0 0-224 0,0 0 0 0,-5 1 0 15,0 1 272-15,0 1 16 16,0 1 0-16,0-1 0 0,0 1 864 0,-1 2 160 15,2-1 32-15,-1 2 16 0,-1 2-320 0,1 0-64 16,-1-1-16-16,2 2 0 0,-1 1-384 0,3 0-96 16,1-1-16-16,0 0 0 0,0-1-304 0,2-1-160 0,1-1 160 0,1 1-160 15,2-1 0-15,-1-2 0 0,1-1 0 0,0 0 0 16,-5-4 0-16,7 2 0 0,1-1 0 0,1-2 0 31,-1-2-448-31,1-2 0 0,1 0 16 0,-2-2 0 0,3-2-560 0,-1-1-112 0,-1-1-32 16,0 0 0-16,-2-1 176 0,0 0 16 15,0 0 16-15,-2 0 0 0,-2 0 400 0,0 2 80 16,0 1 0-16,-3 0 16 0,0 4 896 0,0 1 176 0,0 4 48 0,0 0 0 0,0 0 592 0,0 0 128 16,0 0 32-16,0 0 0 0,0 0-448 0,0 0-96 15,-4 4 0-15,0 4-16 0,2 2-192 0,0 1-48 16,1 0 0-16,0 1 0 0,0 1-288 0,0 0-64 16,1 1-16-16,0 1 0 0,0-1-272 0,-1 0 128 15,1 1-128-15,1-3 0 0,0-1 128 0,1-1-128 16,0-2 0-16,0-1 0 0,-2-7 0 0,4 5 0 15,-4-5 0-15,0 0-192 16,0 0-400-16,6 3-80 0,-6-3-16 0,7-1 0 16,-1-3-320-16,0 0-64 0,-3-3-16 0,1-2 0 15,-3-2 64-15,0 0 0 0,-1-1 0 0,-1 1 0 0,0 0 608 0,-2 1 128 16,0 1 32-16,0 0 0 0,-2 0 256 0,2 1 256 16,0 1-64-16,-1 0 0 0,1 1 512 0,1 1 112 0,0-1 16 0,1 1 0 15,0 1-80-15,1 4-16 0,0 0 0 0,1-6 0 16,-1 6-208-16,2-5-32 15,1-1-16-15,3 3 0 0,-1-1-240 0,2 2-48 0,0 0-16 0,1 1 0 16,1 0 16-16,-1 2 0 16,-1 2 0-16,1 1 0 0,-1-1 96 0,-1 2 32 0,1 2 0 0,-2 2 0 0,0 0 48 0,-2 0 16 15,0 1 0-15,-2 1 0 0,-1 1-80 0,-1 2-16 16,-1 0 0-16,-1 0 0 0,0 2-64 0,-1-2-16 16,0-2 0-16,-1-1 0 0,1 0-208 0,0-1 176 15,-1-1-176-15,1-2 160 0,-2 0-160 0,2 0 0 16,0-3 0-16,-1-1 0 15,5-3-1264-15,0 0-336 0,-5 0-64 0,0-2-13952 0</inkml:trace>
  <inkml:trace contextRef="#ctx0" brushRef="#br0" timeOffset="5371.6">7278 3347 37775 0,'0'0'3360'0,"0"0"-2688"16,0 0-544-16,0 0-128 0,0 0-224 0,5-3-80 0,-1 0-16 0,1-1 0 16,-1 2 320-16,2-1 0 15,0 0 0-15,1-1 0 0,-1 3-128 0,2-1-32 0,1 0 0 0,0 1 0 32,-2 1-1568-32,2 1-304 0,-1 0-64 0,0 1-11840 0</inkml:trace>
  <inkml:trace contextRef="#ctx0" brushRef="#br0" timeOffset="5514.48">7348 3439 31791 0,'0'0'1408'0,"0"0"288"0,0 0-1360 0,0 0-336 16,0 0 0-16,0 0 0 0,0 0 768 0,0 0 96 15,0 0 16-15,0 0 0 0,6-3-112 0,3 1 0 16,-1 0-16-16,3-1 0 16,1-1-496-16,0 0-80 0,3-1-32 0,4-1 0 0,0-1-304 0,1 0-64 15,1-3-16-15</inkml:trace>
  <inkml:trace contextRef="#ctx0" brushRef="#br0" timeOffset="7437.5">13892 3013 21471 0,'0'0'960'0,"-2"-6"192"0,-2 0-928 0,2 0-224 0,0 1 0 0,0 0 0 15,1 1 944-15,1 4 144 0,-2-5 16 0,2 5 16 0,0 0 32 0,0 0 0 16,0 0 0-16,0 0 0 15,0 0-384-15,0 9-80 0,0 4-16 0,0 1 0 0,-1 2 96 0,1 3 32 16,0 2 0-16,-3 1 0 0,1 2-320 0,0 0-64 16,-2 2-16-16,2-1 0 0,0-1-208 15,0-1-32-15,0 0-16 0,-1-2 0 0,2-2-144 0,0-3 0 16,0 0 144-16,1-3-144 0,0-1 128 0,1-2-128 16,0-2 128-16,-1-8-128 0,0 0 192 0,0 0-48 15,0 0 0-15,6 2 0 0,0-3 176 0,1-2 16 16,1-3 16-16,-1-3 0 0,2-2-208 0,0-3-144 15,1-5 192-15,1-3-192 0,0-2 0 0,1-1 0 0,-2-1 0 0,2 2-192 16,-1 1 64-16,-2 3 128 16,-4 3-208-16,0 2 80 0,-2 4 128 0,0 2 0 15,1 3 0-15,-4 6 0 0,-4-5 0 0,4 5 144 0,-5-2-144 0,-2 5 160 16,-1 2-160-16,1 3 0 0,-4 1-192 0,0 3 192 16,1 0-160-16,-2 1 160 0,0 1 0 0,1 2-144 15,-4-2 144-15,4 0 0 0,3 1 0 0,0-3 0 16,0-1 0-16,3-1-128 0,1 0 128 0,3-2 0 0,1 1 0 0,2 0 0 15,2-1 0-15,1-1 0 0,3 0 0 0,0 0 144 16,0-1 0-16,2 2 0 0,0 0-16 0,1-1 0 16,0 1 0-16,2 1 0 0,1 0 16 0,-1-1 0 15,-2 0 0-15,0 0 0 0,0-1-144 0,0 1 0 16,0-1 0-16,-2-1 0 0,-1 0 0 0,1 0 0 16,-1 0 0-16,-1-1 0 0,-1-1 0 0,-6-4 0 15,6 4 0-15,-6-4 0 16,5 5-576-16,-5-5-112 0,0 0-16 0,0 0 0 15,0 0-1728-15,0 0-336 0,0 0-80 0,0 0-16 0</inkml:trace>
  <inkml:trace contextRef="#ctx0" brushRef="#br0" timeOffset="7883.36">14126 3392 8287 0,'0'0'736'0,"0"0"-592"16,0 0-144-16,-3-4 0 0,1 0 2672 0,-2-1 496 15,2 1 96-15,2 4 32 0,0 0-688 0,0 0-144 16,0 0-32-16,0 0 0 0,0 0-832 0,0 0-192 15,0 0-16-15,0 0-16 0,0 0-560 0,0 0-112 16,0 0-32-16,2 9 0 0,2-2-240 0,-1 2-48 0,-1 1-16 0,0 1 0 16,0 0-176-16,2 1-48 15,-1 0 0-15,-1 0 0 0,-1 0-144 0,2 2 0 0,-1-3 0 0,2 0 0 32,-1 0-576-32,1 0-32 0,0-1-16 0,2-1 0 15,-1-1-2400-15,3-1-496 0</inkml:trace>
  <inkml:trace contextRef="#ctx0" brushRef="#br0" timeOffset="8158.71">14108 3467 29487 0,'-8'-11'1296'0,"4"6"288"0,1-2-1264 0,0 1-320 0,1-2 0 0,2 1 0 16,1 1 320-16,2-2 16 0,1 0 0 0,3 1 0 0,1 0-32 0,2 0-16 15,2 1 0-15,2 0 0 0,2 2 48 0,3 1 16 16,0-1 0-16,0 3 0 0,-2 1-160 0,0 2-16 15,-1 2-16-15,-2 0 0 0,-1 2 32 0,-2 1 16 16,-4 2 0-16,0 2 0 0,-3 2 112 0,-3 4 32 16,-2-2 0-16,-1 2 0 0,-5 0-32 0,0 1-16 31,-3-2 0-31,0 0 0 0,-3-2-304 0,0-1 0 0,-1 0 128 0,1-2-128 0,0-2 128 0,1-1-128 16,1-3 144-16,1 0-144 0,2-1 0 0,2 0 128 15,0-2-128-15,6-2 0 16,0 0-1536-16,0 0-368 0,0 0-64 0,-2-5-12560 0</inkml:trace>
  <inkml:trace contextRef="#ctx0" brushRef="#br0" timeOffset="8364.29">14415 3332 32255 0,'0'0'2864'0,"0"0"-2288"16,0 0-576-16,0 0 0 0,0 0 256 0,0 0-64 0,0 7-16 15,0 0 0-15,-1 2 416 0,1 1 96 0,0 1 16 0,0 2 0 16,0 3-224-16,0 0-32 0,1 1-16 0,-1 1 0 0,0-1-272 0,0 0-160 16,0 1 192-16,1 0-192 0,1-2 0 0,-1 1-192 15,0-2 0-15,2-2 0 16,-2-1-1728-16,1-2-352 0,2-1-64 0</inkml:trace>
  <inkml:trace contextRef="#ctx0" brushRef="#br0" timeOffset="8709.17">14438 3480 26719 0,'0'0'1184'0,"0"0"240"0,0 0-1136 0,0 0-288 15,0 0 0-15,0 0 0 0,3-4 336 0,1 0 16 16,2 0 0-16,-1 1 0 0,1 0-32 0,0 1-16 16,3-2 0-16,1 1 0 0,0-1-112 0,1-1-32 15,-1 1 0-15,0-1 0 0,-1 0-160 0,0-1 128 0,-2 1-128 0,-1-2 128 16,0 1 0-16,-2-2-128 15,0 0 192-15,-2 1-64 0,-1-1 64 0,-1 1 16 0,-2 1 0 16,1 0 0-16,-4 1 496 0,2 0 80 16,0 2 32-16,3 3 0 0,-4-3-48 0,1-1 0 0,3 4 0 0,-4-2 0 31,4 2-208-31,0 0-48 0,-5 0-16 0,5 0 0 16,0 0-144-16,-4 5-32 0,-1 1 0 0,4 2 0 15,-2 1-64-15,2 2-32 0,0 2 0 0,1 1 0 16,0 2-80-16,1-1-16 0,-1 0 0 0,1 2 0 15,2-1-128-15,-2 1 0 0,2-1 144 0,0 1-144 16,0-2 0-16,1 1 0 0,-1-2 0 0,1-1 0 16,1-1-288-16,-1-2-128 0,0 0-32 0,1-2 0 15,-1-2-2400-15,1-1-480 0,-5-5-112 0,0 0-16 0</inkml:trace>
  <inkml:trace contextRef="#ctx0" brushRef="#br0" timeOffset="8944.86">14583 3120 24879 0,'0'0'2208'0,"0"0"-1760"15,0 0-448-15,0 0 0 0,0 0 1856 0,6-3 304 0,0 0 48 0,2 1 16 16,0 0-1904-16,4 1-320 0,3-2-160 0,0 1 16 15,3-1 144-15,-1 0 0 0,2-1 128 0,-4 1-128 16,2 0-160-16,0 1-96 0,-2-1-32 0,-3 1-13920 16</inkml:trace>
  <inkml:trace contextRef="#ctx0" brushRef="#br0" timeOffset="9086.42">14564 3238 32255 0,'0'0'2864'0,"0"0"-2288"16,0 0-576-16,0 0 0 0,0 0 320 0,0 0-32 15,6 0-16-15,3-1 0 0,1 0 208 0,2-1 32 16,3 0 16-16,3-1 0 0,3-1-128 0,2 2-16 16,0-2-16-16,3-1 0 0,-1 1-224 0,-1-2-144 15,-1 2 192-15,0-2-192 16,-1 1-1136-16,-2-1-336 0,-1 1-64 0</inkml:trace>
  <inkml:trace contextRef="#ctx0" brushRef="#br0" timeOffset="180856.75">20184 6179 3679 0,'0'0'320'0,"0"0"-320"15,0 0 0-15,0 0 0 0,0 0 1488 0,-10-2 240 16,10 2 32-16,0 0 16 0,0 0-464 0,0 0-96 15,-7-9 0-15,7 9-16 0,0 0-272 0,-3-10-48 16,3 10-16-16,0-10 0 0,0 10-384 0,4-9-80 16,1 0-16-16,-1 2 0 0,2 0-144 0,-6 7-48 15,7-5 0-15,1-1 0 0,2 1-192 0,-1-1 144 16,1 1-144-16,1-2 128 0,1 0-128 0,3 0 0 0,2-3 0 0,4 0 128 16,4-3 192-16,3-3 48 0,2-1 0 0,10-2 0 15,7-2 80-15,8-2 0 0,6-6 16 0,2-1 0 16,5-6-128-16,4-1-16 0,7-3-16 0,7-5 0 15,5-6-128-15,5-4-32 0,2-2 0 0,-21 15 0 16,12-8-144-16,5-4 0 0,-1-3 0 0,2 1 128 16,2 3-128-16,-4 4 0 0,-5 1 0 0,-4 3 128 0,-6 2 112 0,-5 6 16 15,-3 5 0-15,-6 2 0 0,-6 1 96 0,-5 3 32 16,-6 3 0-16,-6 4 0 0,-6 3-224 0,-4 3-32 16,-3 2-128-16,-4 2 192 0,-3 1-64 0,-3 3 0 15,-4 0-128-15,-3 1 192 0,-2 1-32 0,-2 0-16 16,-7 3 0-16,0 0 0 0,0 0 0 0,0 0 0 15,0 0 0-15,0 0 0 0,0 0-144 0,0 0 0 16,0 0 144-16,0 0-144 0,0 0 0 0,-6 0 0 16,6 0 0-16,-6 0 0 0,-1 2 0 0,7-2-192 15,-7 2 32-15,2 1 0 16,0 0-2032-16,1 3-416 0,4-6-80 0,-11 19 0 0</inkml:trace>
  <inkml:trace contextRef="#ctx0" brushRef="#br0" timeOffset="181941.81">19916 9391 4607 0,'0'0'400'0,"0"0"-400"0,0 0 0 0,0 0 0 16,-8 1 704-16,-1 1 48 0,9-2 16 0,-10 2 0 15,1 0 32-15,9-2 16 0,-9 3 0 0,9-3 0 16,-7 0 144-16,7 0 48 0,0 0 0 0,0 0 0 16,0 0 16-16,0 0 0 0,0 0 0 0,0 0 0 15,0 0-192-15,0 0-16 0,4-9-16 0,7-1 0 0,4-3-224 0,3-3-32 16,4-2-16-16,9-2 0 0,7-2-112 0,7-2-32 16,8-5 0-16,2-2 0 0,4-4-48 0,6-2-16 15,5-4 0-15,10-3 0 0,10-1-32 0,4-5-16 16,1-4 0-16,6 3 0 0,5 1-80 0,0 3 0 15,-6 1-16-15,-26 15 0 0,8-3-176 0,3 1 0 16,-1 0 0-16,-2 1 128 16,-3 0-128-16,-2 3 0 0,-1 5 0 0,-4 1 0 0,-4 1 192 0,-6 1-64 15,-6 1 0-15,-7 4 0 0,-5 2-128 0,-8 2 0 0,-4 2 144 0,-4 2-144 16,-4 1 160-16,-5 2-32 16,-6-1-128-16,-3 3 192 0,-2 0 16 0,-4 1 0 0,-4 2 0 0,0 0 0 15,0 0-64-15,0 0-16 0,-9-3 0 0,-1 3 0 16,0 1-128-16,0 2 0 15,-1 0 0-15,0 0 0 0,0 2-192 0,0-1-32 0,0 2 0 0,-6 1 0 32,1 2-2128-32,1 1-416 0</inkml:trace>
  <inkml:trace contextRef="#ctx0" brushRef="#br0" timeOffset="182131.17">22379 8340 25791 0,'-7'-11'1152'0,"3"8"224"0,0 0-1104 0,-1 0-272 16,-3 1 0-16,1 1 0 0,-2 1-192 0,2 1-112 15,-1 0-16-15,-1 2 0 0,0-1 96 0,2 0 16 16,-1 0 0 0,-2 3 0-1,-1-1-1472-15,3 0-304 0</inkml:trace>
</inkml:ink>
</file>

<file path=ppt/ink/ink2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0:18:34.44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2300 488 4607 0,'0'0'400'0,"0"0"-400"0,0 0 0 0,0 0 0 0,-1-5 1680 16,1-1 256-16,0 1 48 0,0-1 16 0,1 1-144 0,-1 5-48 15,1-7 0-15,0 2 0 0,-1 5-816 0,2-6-160 16,-2 6-48-16,2-5 0 0,1-1-208 16,-3 6-64-16,2-5 0 0,-2 5 0 0,3-6 16 0,-3 6 0 15,0 0 0-15,0 0 0 16,3-4-16-16,-3 4-16 0,0 0 0 0,0 0 0 15,0 0-192-15,0 0-48 0,0 0 0 0,0 0 0 16,0 0 0-16,0 0-16 0,-1 7 0 0,-1-1 0 16,0 2-240-16,-1 1 0 0,-2 1 0 0,0 2 0 0,-1 3 0 0,1-1 176 15,-1 4-48-15,0 1-128 0,-1 2 176 0,0-2-176 16,1 1 160-16,0 0-160 0,2-1 192 0,-2 4-64 16,3-2-128-16,0 1 192 0,1-3-64 0,1-1 0 15,1-3-128-15,1 0 192 0,0-2-192 0,1 0 176 16,1-2-176-16,2-1 160 0,-1-1-32 0,2-1 0 15,1-3 0-15,1-1 0 0,1 1 80 0,1-2 16 0,0 0 0 16,1-1 0-16,2-1-80 0,1-2-16 16,0-1 0-16,3 0 0 0,-3 0-128 0,2-1 160 15,-2-1-160-15,-1 2 160 0,0-1-160 0,-1 0 0 16,-1-2 0-16,1 1 128 0,-1-1-128 0,-2 2 0 16,0-1 0-16,-3-1 0 15,0 1-448-15,-1 0-112 0,-2-1-16 0</inkml:trace>
  <inkml:trace contextRef="#ctx0" brushRef="#br0" timeOffset="253.47">2217 439 22111 0,'0'0'1968'16,"-5"-3"-1584"-16,0-2-384 0,1 2 0 0,4 3 576 0,-2-4 16 15,2 4 16-15,0 0 0 16,0-6 160-16,3 1 16 0,3 0 16 0,1 1 0 16,2-1-544-16,2 1-128 0,1 0 0 0,3-1-128 0,-1 3 0 0,2 0 0 15,0 0 0-15,-1 0 0 0,-1 1 128 0,1 1-128 16,-2 0 0-16,0 0 0 0,0 1-208 0,-1 2-112 0,-1 1 0 0</inkml:trace>
  <inkml:trace contextRef="#ctx0" brushRef="#br0" timeOffset="426.91">2214 600 13823 0,'-5'3'1216'15,"-3"0"-960"-15,0 0-256 0,0 1 0 0,2-1 2096 0,-1 1 368 0,1-1 80 16,6-3 16-16,0 0-672 0,0 0-128 16,0 0-32-16,0 0 0 0,0 0-944 0,4 5-192 15,3 0-32-15,0-1-16 0,0-1-288 0,3-1-48 16,1 1-16-16,2-2 0 0,2-1-192 0,2-1 0 0,1 2 128 0,0-2-128 15,2-2 0-15,2 1 0 0,-1 0 0 0,0 1 0 16,0 0-288-16,0 0-160 0,1 0-16 16</inkml:trace>
  <inkml:trace contextRef="#ctx0" brushRef="#br0" timeOffset="715.8">2596 633 11967 0,'0'0'1072'0,"0"0"-864"0,-1-6-208 0,-2 1 0 0,1-2 1664 0,1 0 272 0,1 1 64 0,0 0 16 0,0 1 48 0,0-1 16 15,1 2 0-15,-1 4 0 0,2-6-1024 0,-2 6-208 16,0 0-32-16,6-3-16 0,-6 3-288 0,7 0-48 16,0 1-16-16,1 2 0 0,1 2-176 0,0 1-32 15,-1 3-16-15,2 1 0 0,0 0-224 0,1 1 176 16,0 0-176-16,0 1 160 0,0 1-160 0,0 2 160 15,0 0-160-15,-1 0 160 0,0 2-160 0,1-1 0 16,-2-1 0-16,1-2 0 0,-2 0 0 0,2-1 0 0,-2 0-224 0,0-2 80 31,-2-1-1776-31,2-1-368 0,-2-2-64 0,-1 0-16 0</inkml:trace>
  <inkml:trace contextRef="#ctx0" brushRef="#br0" timeOffset="919.19">2895 584 14735 0,'-4'-9'640'0,"4"9"160"0,-4-4-640 0,2 1-160 16,-1-1 0-16,-1 1 0 0,1 1 2432 0,0 0 448 0,0 2 80 0,-2 1 32 15,1 1-1568-15,-1 2-304 0,1 2-64 0,-2 2-16 16,0 0-592-16,-3 4-128 0,0 1-32 0,0 0 0 16,1 1-16-16,-1 1 0 15,-1 2 0-15,1 2 0 0,0 0-112 0,-1 1-32 16,-1 0 0-16,0 1 0 0,0 0-416 0,0 0-96 0,2 0 0 0,1-3-16 31,-1 0-944-31,2-4-176 0,3-3-32 0</inkml:trace>
  <inkml:trace contextRef="#ctx0" brushRef="#br0" timeOffset="1412.09">3152 634 16575 0,'0'0'1472'16,"0"0"-1168"-16,4-5-304 0,0 0 0 0,-2-2 1360 0,2 1 224 16,-2-2 32-16,0 0 16 0,0 0 32 0,-1 2 16 15,0-2 0-15,-1 0 0 0,0 0-752 0,-1-1-160 16,-1-1-16-16,0 1-16 0,-1 0-160 0,-2-2-16 16,-1 3-16-16,-1 1 0 0,0 1-96 0,0 1-32 0,-1 2 0 15,-1 2 0-15,0 2-176 0,-1 2-48 0,-2 2 0 0,0 3 0 16,0 2-192-16,2 0 144 15,0 3-144-15,0 3 128 0,2 0-128 0,0 3 0 16,0-1 0-16,1 4 0 0,-2 0 0 0,-1 6 0 16,1-2-144-16,4 0 144 0,-1-4 0 0,4-3 0 15,1-1 0-15,2-3 0 0,1 0 0 0,1-4-128 0,3-2 128 0,0-3 0 0,1-1-144 16,2-3 144-16,2-2 0 0,0-1-144 16,1-4 144-16,1-1 0 0,0-3 0 0,1 0 128 0,-2-1-128 0,0-2 0 15,0-2 128-15,0-1-128 0,-1 0 0 0,-1 0 128 16,-1-1-128-16,-2 2 0 0,-1 1 0 0,-1 0 144 15,0 2-144-15,-3 1 0 0,0 2 144 0,-1 1-144 16,0 3 0-16,-1 4 144 0,0 0 32 0,0 0 0 16,0 0 0-16,0 0 0 0,0 0-176 15,-2 8 0-15,0-1 144 0,0 3-144 16,1 2 0-16,0 2 0 0,1-1 0 0,0 0 0 0,1 0 0 0,0 0 0 16,0-1 0-16,1 1 0 0,0-1 0 0,2-1 0 15,-1 0 0-15,1-1 0 0,2-3 0 0,0 1-192 16,-1-1 192-16,0-2-192 15,2 1-608-15,1-2-128 0,-1-1-32 0</inkml:trace>
  <inkml:trace contextRef="#ctx0" brushRef="#br0" timeOffset="2431.39">3442 693 21359 0,'0'0'944'0,"0"0"208"0,-5 6-928 0,0 0-224 16,-1 1 0-16,1 0 0 0,-1 3 1120 0,1 1 176 0,0 0 48 0,1 0 0 15,1 0-640-15,-1 0-128 16,2 0-32-16,-2 0 0 0,2 0-32 0,-1 0 0 0,1-1 0 0,1 0 0 16,1-1-128-16,0-1-48 0,0-8 0 0,0 0 0 0,0 0 112 0,3 5 0 15,2 0 16-15,-5-5 0 0,0 0-64 0,6-3-16 16,1-2 0-16,1-2 0 16,0 0-80-16,0-1-32 0,0-3 0 0,0-2 0 15,-2-3-112-15,2 0-32 0,0-2 0 0,-1 2 0 16,1 0-128-16,0 2 0 0,-2 2 144 0,1 2-144 0,-2 2 0 15,0 3 0-15,-3 0 0 0,-2 5 0 0,0 0 0 0,0 0-160 16,3 7 160-16,-1 2 0 16,0 1 0-16,-1 2 0 0,0 1 0 0,1 0 0 0,-1 0 0 15,0 2 0-15,1-1 0 0,-1-1 0 0,2 0 0 0,0-1 0 0,0 1 0 16,2-2 0-16,-1-3 0 0,2 0 0 0,0 0 0 0,-1-4 0 16,-5-4 0-16,6 3 0 15,2-3 0-15,0 0 0 0,1-2 208 0,-1-1-48 0,1-4-16 16,1 0 0-16,0-2 0 0,1 0 0 15,-1-1 0-15,1 0 0 0,0-1-144 0,-1-1 192 0,-1-1-192 0,1 0 192 16,1 1-192-16,-1 1 0 0,-1 1 144 0,0 1-144 16,-1 1 0-16,-2 2 128 15,0 1-128-15,-6 5 0 0,0 0 160 0,0 0-32 0,0 0-128 0,0 0 192 16,3 7-192-16,-1 1 0 16,0 0 128-16,-1 3-128 0,-2 0 0 0,1 1 0 0,1 1 0 15,1-1 0-15,-2 0 0 0,1 1 0 0,-1 0 0 0,2 0 0 0,2-1 0 0,1-1 0 16,-1-2 0-16,2-1 0 0,0-1 0 0,1-2 0 31,0-1 0-31,1 0 0 0,1-2 0 0,1-1 128 0,1-1-128 0,0-2 0 0,0-1 128 16,0-2-128-1,0 0 0-15,0-3 144 0,-1-2-144 0,1-1 0 0,-1-1 144 0,0-1-144 16,-2-2 0-16,1 1 128 0,0-2-128 0,0-1 0 0,0-2 0 0,-4 2 144 31,2-1-144-31,-2 2 0 0,-2 0 192 0,1 3-192 0,-1 1 192 0,0 1-192 16,-3 1 432-16,0 1-32 0,1 2 0 0,1 1 0 15,-4 1-64-15,2 5-16 0,0 0 0 0,0 0 0 0,0 0-320 0,0 0 128 16,-1 7-128-16,1 3 0 0,1 1 0 0,-1 2 0 16,0 3 0-16,0 3-192 15,0 0 192-15,0 3 0 0,-1 1 0 0,-1 4-128 16,1 3 128-16,-1 3 0 0,0 1 0 0,-2 1 0 16,1 0 0-16,1-1 0 0,0-2 0 0,-1 0 0 15,1-3 0-15,0-3 0 0,1-2 0 0,2-2 0 16,-1-1 0-16,0-3 0 0,1-2 0 0,0-3 0 0,-1-2 0 0,0-2 0 15,0 0 160-15,0-4-160 0,0-5 208 0,0 0-48 16,0 0-16-16,0 0 0 0,0 0 96 0,0 0 16 16,0 0 0-16,-2-9 0 0,0-5-64 0,0-1-16 15,1-3 0-15,-3-3 0 0,2-2-176 0,1-4 192 16,1-4-192-16,1-2 192 0,1-2-192 0,2-3 0 16,-1-1 0-16,1 0 0 0,2 2 0 0,0 1 0 15,0 0 0-15,0 5 0 0,2 3-176 0,0 4 176 16,0 4-128-16,-1 4 128 0,1 1-176 0,-1 4 176 15,-2 5-208-15,2 1 80 0,-1 1-16 0,1 3 0 0,-1 1 0 16,1 1 0-16,0 2 144 0,-1 2-208 0,1 1 80 16,-1 3 128-16,0 2-208 0,-3 1 80 0,-1 1 128 0,0 2-208 15,-2 0 208-15,-3 0 0 0,-1 2-160 0,-2-1 160 16,0 1 0-16,-1-1 0 16,-3-1 0-16,2-1 0 0,-2-2 0 0,-1-1 0 15,0-1 0-15,1-1 0 0,0-2 128 0,0 0-128 0,-1-1 128 0,1-3-128 16,0 0 0-16,1-2 0 0,1-1 0 0,0 0 0 15,1-1-384-15,2 0-96 0,-1-2-32 0,6 3 0 32,-3-6-1424-32,2 0-304 0,1-3-48 0</inkml:trace>
  <inkml:trace contextRef="#ctx0" brushRef="#br0" timeOffset="2655.06">4316 420 24879 0,'0'0'2208'15,"0"0"-1760"-15,0 0-448 0,0 0 0 0,0 0 768 0,0 0 80 16,0 0 16-16,0 0 0 0,2 8 352 0,1 1 64 16,-3 1 0-16,1 2 16 0,0 1-560 0,-1 0-112 0,0 4-32 0,0 1 0 15,0 3-224-15,0 1-48 0,0 1-16 0,1-1 0 16,0 1-304-16,0 7 128 16,0-2-128-16,2-2 0 0,2-3 0 0,0-1 0 0,1-2 0 15,0-1 0 1,1-4-736-16,1-1-96 0,1 0-32 0,0-3 0 0,2-4-768 0,2 0-160 0,-1-2-16 0</inkml:trace>
  <inkml:trace contextRef="#ctx0" brushRef="#br0" timeOffset="2952.53">4570 840 16527 0,'0'0'720'0,"0"0"176"0,0 0-720 16,1-5-176-16,0-2 0 0,2 1 0 0,-1-1 1648 0,1 1 288 0,0-2 64 0,2-1 16 0,-1 0-656 0,2-1-128 31,-1-1-16-31,1 0-16 0,-1 0-352 0,1-1-64 0,-1-1-16 0,1 0 0 0,-2 1-128 0,-1 1-16 15,-1 1-16-15,-1 1 0 0,0 1 32 0,-1 2 16 16,0-1 0-16,-1 3 0 16,-3 0 48-16,4 4 16 0,-5 0 0 0,-1 3 0 0,0 0-304 0,-4 2-64 15,1 2-16-15,0 2 0 16,0 1-176-16,1 2-32 0,-1 2-128 0,1 2 192 0,0 0-192 0,2-1 176 16,0 0-176-16,2-1 160 0,1 0-160 0,2 2 128 0,1-1-128 15,1-1 128-15,1 1-128 0,2-2 192 0,1-2-192 16,1 0 192-16,1 0-64 0,2-1 0 0,2-1 0 15,1-3 0-15,1 0 32 0,2-2 0 0,3 1 0 16,3-3 0-16,1-3-160 0,2-2 0 0,2 1 0 0,2-3 0 16,-1-3-2624-1,1-3-416-15</inkml:trace>
  <inkml:trace contextRef="#ctx0" brushRef="#br0" timeOffset="3456.64">5589 494 14735 0,'0'0'1312'0,"1"-7"-1056"15,2 1-256-15,-1-2 0 0,0-1 1024 0,1 2 160 16,2 0 32-16,3-1 0 0,4 1 896 0,-4 0 192 16,-4 3 48-16,-4 4 0 0,0 0-672 0,0 0-128 15,0 0-16-15,0 0-16 0,0 0-624 0,0 0-112 16,0 0-16-16,0 0-16 0,0 0-496 0,-3 7-80 0,0 2-32 0,-1 3 0 16,1 2-16-16,1 1 0 15,0 2 0-15,-1 4 0 0,0 2-128 0,0 2 192 16,0-1-192-16,0 2 192 0,2 1-192 0,-1 6 0 0,0-4 144 15,1-1-144-15,1-2 0 0,0-3 0 0,0-2 0 16,1-2 128-16,0-2-416 0,1-1-80 0,0-3-16 0,4-2 0 31,0-2-1680-31,2-1-352 0,1-4-64 0</inkml:trace>
  <inkml:trace contextRef="#ctx0" brushRef="#br0" timeOffset="3821.46">5802 520 11967 0,'0'0'528'0,"-3"-4"112"16,0 0-512-16,0-1-128 0,3 5 0 0,-2-5 0 0,1-1 3264 0,1 6 640 0,1-4 112 0,-1 4 16 0,4-6-2320 0,0 1-480 0,3 0-80 0,-1 1-32 16,3 0-480-16,1-1-80 15,2 1-32-15,1-1 0 16,0 1-112-16,3 0-32 0,-1-1 0 0,1 2 0 15,-2 0-32-15,0 0-16 0,-1 2 0 0,1 0 0 16,-5 1-48-16,0 0-16 0,-1 0 0 0,-1 1 0 0,-2 1-48 0,-5-2-16 0,7 4 0 0,-2 0 0 16,0 2-16-16,-2 0-16 0,-1 2 0 0,0 1 0 15,-1 2 16-15,-1 0 0 0,-1 3 0 0,-1 3 0 16,-1 1 16-16,-1 3 16 16,0-1 0-16,0 1 0 0,-1 0-16 0,1 5 0 0,-4 1 0 15,3-3 0-15,1-2-80 0,1-2 0 0,0-2-128 0,1 0 192 0,-1-2-192 0,2 1 128 31,0 0-128-31,1-1 0 0,0-2 0 0,0-1 128 0,-1-1-128 16,1-1 0 0,1-2-512-16,0-1-128 0,0-1-48 0,3-1 0 0,0-1-2176 15,3-2-432-15,0-1-96 0</inkml:trace>
  <inkml:trace contextRef="#ctx0" brushRef="#br0" timeOffset="4004.18">6243 727 27647 0,'0'0'2448'0,"0"0"-1952"0,0 0-496 0,0 0 0 16,0 0 512-16,0 0 0 0,0 0 0 0,0 0 0 15,0 0 208-15,0 0 48 16,0 0 16-16,0 7 0 0,0-1-656 0,1 1-128 0,1 0 0 0,0-1 0 31,2 0-384-31,1-1-48 0,-5-5 0 0</inkml:trace>
  <inkml:trace contextRef="#ctx0" brushRef="#br0" timeOffset="4449.06">6462 479 25791 0,'0'0'2304'0,"-2"-6"-1856"0,2 6-448 0,1-7 0 0,0 1 512 0,0 0 0 15,2 1 0-15,0-1 0 0,1 2 768 0,3 1 144 16,1-1 48-16,1 1 0 0,2 2-896 0,2-1-160 15,0 1-32-15,0 0-16 0,0 1-176 0,-1 1-48 16,1-1 0-16,-2 1 0 0,0 1-144 0,-1 1 160 16,-1 1-160-16,-1 0 160 0,-2 1-160 0,-1 2 128 15,-2 1-128-15,-1 2 128 0,-2 0 0 0,-1 1 0 0,-1 0 0 16,0-2 0-16,0 1-128 0,-1 0 0 0,0-1 144 0,0 0-144 16,0 0 128-16,1-2-128 0,0 0 160 15,-1 1-160-15,0-2 224 0,0 1-48 0,3-2-16 0,0 2 0 16,0-7-16-16,2 5 0 0,0 1 0 0,2-1 0 15,1 1-144-15,0-1 0 0,2 1 0 0,-1 2 128 16,1-3-128-16,1 2 0 0,-1-1 0 16,1 1 0-16,0 0 128 0,-1-1-128 0,2 1 0 0,-3 0 128 15,-1 1-128-15,0-1 192 16,-1-1-192-16,-1 1 192 0,-2-2 160 0,-1-5 32 0,-2 6 16 0,0 1 0 16,-1-2 112-16,-3 1 0 0,1-1 16 0,-4-1 0 0,-1 1-80 0,0-1 0 15,-1 1-16-15,-1-1 0 16,-1-1-208-16,-2 1-32 0,1-1-16 0,0-1 0 15,0-1-176-15,-2 0 0 0,2 0 0 0,-2 2 128 16,1-1-1280-16,0 0-256 0,-2 0-48 0</inkml:trace>
  <inkml:trace contextRef="#ctx0" brushRef="#br0" timeOffset="5841.96">2551 1332 3679 0,'-14'-1'320'0,"8"1"-320"0,-2 0 0 0,-2 0 0 0,-1-1 1936 0,-1 1 320 16,0-1 64-16,0 0 16 0,0 0-848 0,0 0-160 15,0-1-48-15,0 0 0 0,1 1-224 0,0 0-48 0,0 0-16 16,2 0 0-16,0 0-96 0,1 0 0 0,1-2-16 16,0 2 0-16,0 0-272 0,4-1-48 15,3 2-16-15,0 0 0 0,-5-1-32 0,5 1-16 16,0 0 0-16,0 0 0 0,0 0-64 0,0 0-16 15,0 0 0-15,0 0 0 0,0 0-112 0,0 0-32 0,6-2 0 16,2 0 0-16,1-1-128 0,1 2-16 0,1 0-128 0,1 0 192 16,1 0-192-16,1-1 176 0,2 1-176 0,0-2 160 15,2 2-160-15,-1 0 160 0,3-2-160 0,-1 0 160 16,-1 0-160-16,2 1 128 0,0-1-128 0,1 2 128 16,0-2-128-16,1 1 0 0,2 1 0 0,-2 0 0 15,2 0 0-15,2 1 128 0,0 0-128 0,1 0 0 16,1 0 0-16,-1-1 128 0,1-1-128 0,-1 0 0 15,1-1 128-15,-4 0-128 0,0-1 0 0,1 0 128 0,-2 1-128 16,0 0 160-16,-1-2-160 0,2 2 160 0,-3 1-160 16,1 0 0-16,0 0 144 0,0 0-144 0,0 1 128 0,1-1-128 15,1 0 160-15,-1 0-160 0,0 0 160 0,0-1-160 16,1 1 160-16,-1 1-160 0,-1-2 192 0,0-1-64 16,-1 1-128-16,-1 0 192 0,1 0-192 0,0-1 176 15,0 0-176-15,1 2 160 0,0-1-160 0,-1 1 0 16,1 0 0-16,0 1 0 0,0 0 128 0,1 0-128 15,1 0 128-15,2 0-128 0,-2-1 240 0,1 1-48 16,0-1 0-16,2 0 0 0,-1 0-48 0,0 0-16 16,-2-1 0-16,1 1 0 0,0 0-128 0,1 0 128 15,-2 0-128-15,1-1 128 0,0 1 0 0,2 0-128 16,0 0 192-16,3 1-64 0,1-2 0 0,1 1-128 0,0 0 192 0,1 0-64 16,-1 0-128-16,1-1 0 0,-2 0 144 0,2 0-144 15,0 0 0-15,0-1 0 16,2 1 0-16,-2 0 128 0,2-1-128 0,1 2 0 0,0-1 0 0,2 1 128 15,-2-1-128-15,-1 1 0 0,-1 0 128 16,-1-1-128-16,-1-1 0 0,0 2 144 0,1 0-144 16,0 0 0-16,0-1 128 0,0 0-128 0,1 0 0 15,1 1 0-15,0 0 0 0,-1-1 128 0,0 1-128 0,-1 0 0 16,-2-1 0-16,-1 1 0 0,1-2 0 0,-1 2 0 16,-2 0 0-16,1 0 0 0,0-1 0 0,-1 1 0 15,2 0 0-15,1 0 0 0,0 1 0 0,-1 0 0 0,1 0 128 0,0-1-128 16,-2 0 0-16,-1 1 0 0,0-1 0 15,-2 1 0-15,2 0 0 0,-1 0 0 0,-1 0 0 0,1-1 0 16,-1 0 0-16,2 1 0 0,0 0 128 0,2 0-128 16,1 0 0-16,1 0 0 0,0 0 0 0,-2 0 0 15,0-1 0-15,0 1 0 0,-4 0 0 16,1 0 0-16,-1-1 0 0,-1 1 0 0,2-1 0 0,-3-1 0 16,0 1 128-16,0 0-128 0,2-1 0 0,-3 2 0 15,2 0 0-15,-1-1 0 0,-1 1 0 0,0 0 0 0,-3 0 0 0,0 0 0 16,0 0 192-16,-3 0-64 15,0 0 0-15,-2 0-128 0,0 0 0 0,-2-1 0 16,0 1 0-16,-3 0 0 0,1 0 176 0,-1 0-32 0,0 0 0 0,-1 0 0 16,-2 0 32-16,3 0 0 15,-2 2 0-15,0-1 0 0,-2 0-48 0,1 0 0 16,0-1 0-16,1 0 0 0,-8 1 0 0,6-2 0 0,-1 1 0 16,-5 1 0-16,7-1 0 0,-7 1-128 0,4 0 192 0,-4 0-64 15,6-2-128-15,-6 2 128 0,5-1-128 0,-5 1 128 16,6-1-128-16,-6 1 0 0,6-1 144 15,-6 1-144-15,0 0 0 0,0 0 0 0,6-1 0 0,-6 1 128 0,0 0-128 0,0 0 0 16,5-1 0-16,-5 1 0 0,0 0 0 16,0 0 0-16,0 0 0 15,0 0 0 1,0 0-640-16,0 0-112 0,0 0-16 0</inkml:trace>
  <inkml:trace contextRef="#ctx0" brushRef="#br0" timeOffset="11610.33">1599 1983 18191 0,'0'0'800'0,"0"0"176"0,-1-4-784 0,0 0-192 15,1 4 0-15,-1-5 0 0,-1 1 1088 0,2 4 192 16,0 0 16-16,0 0 16 0,0 0-224 0,0 0-32 0,0 0-16 0,0 0 0 16,0 0-624-16,0 0-128 0,-1 6-32 15,-1 4 0-15,1 2 112 0,0 4 16 0,-1 1 0 0,0 3 0 16,1 1 0-16,-1 3 0 16,-2 3 0-16,3 0 0 0,-2 0-128 0,1 0-32 0,-1 2 0 0,1-2 0 15,0 0-224-15,0-2 0 0,1-1 0 0,1-2 0 0,0-3 144 16,0-2-144-16,0-3 128 0,1-2-128 0,0-2 144 15,0-2-144-15,0-1 160 0,-1-7-160 0,0 0 368 0,0 0-32 16,0 0 0-16,0 0 0 0,0 0 176 0,9-2 16 16,1-3 16-16,0-2 0 0,-1-3-240 0,0-3-48 15,2-4-16-15,0-3 0 0,2-1-112 0,-1-2-128 16,0 0 176-16,1 0-176 0,0 0 128 0,-1 1-128 16,0 2 0-16,-1 3 0 0,-1 0 0 0,-1 4 0 15,-1 2 0-15,-3 2 0 0,0 2 0 0,-2 2 0 0,-3 5 0 0,0 0 0 16,0 0 0-16,0 0 0 0,0 0-160 0,0 0 160 15,-6 2-144-15,1 3 144 16,-2 1-192-16,0 3 192 0,-2 1-192 0,0 1 64 16,-1 0 128-16,1 1-208 0,1 1 208 0,0 0 0 15,0 1 0-15,0-1 0 0,1 0 0 0,1 0-144 0,2 0 144 0,1-1 0 16,-1-1 0-16,3 0 0 0,2-1 0 16,1 0 0-16,2 0 128 0,0-1 96 15,2 1 32-15,0 0 0 0,1-1 64 0,1-1 0 0,-1 0 16 16,2 0 0-16,0-1-112 0,0 1-32 15,-1 0 0-15,0 0 0 0,1-1-32 0,0 1-16 0,1-1 0 0,0-1 0 16,-2 1-144-16,1-1 128 16,0 1-128-16,0-2 128 0,-2 0-128 0,1-1 0 0,0 3 144 0,0-3-144 0,-8-4 0 0,6 4 0 15,1-1 0-15,-2 0 0 16,-5-3-800-16,7 1-80 16,-7-1-16-16,0 0-9984 0,5 0-1984 0</inkml:trace>
  <inkml:trace contextRef="#ctx0" brushRef="#br0" timeOffset="11977.38">1998 2481 20495 0,'0'0'896'0,"0"0"208"0,0 0-880 0,0 0-224 0,0 0 0 0,0 0 0 16,0 0 1888-16,0 0 336 15,0-6 64-15,0 6 16 0,0 0-960 0,0 0-192 16,0 0-48-16,0 0 0 0,0 0-496 0,0 0-96 16,0 0-32-16,0 0 0 0,0 0-176 0,3 8-48 0,-3 3 0 0,1 0 0 0,0 1-16 15,1 1-16-15,-2 0 0 0,0 3 0 16,0-1-64-16,-2 2-16 0,1-1 0 0,0 1 0 0,0-1-144 0,1-1 0 31,0 0 144-31,0-1-144 0,-2-2 0 0,1 0 0 0,1-2 0 16,1 0 128-16,2-1-128 0,1-1-240 0,-2-2 64 0,-2-6 16 31,5 6-1520-31,-5-6-304 0,7 3-64 0,1-2-7504 0,1-3-1504 0</inkml:trace>
  <inkml:trace contextRef="#ctx0" brushRef="#br0" timeOffset="12293.17">2326 2257 9215 0,'0'0'400'0,"0"0"96"0,-4-2-496 0,4 2 0 16,0 0 0-16,-2-4 0 0,2 4 4736 0,0 0 832 0,0 0 192 0,0 0 16 0,4-6-3808 15,0 2-768-15,3 0-160 0,1 1-16 16,4 0-640-16,2 1-128 16,2-1-32-16,1 2 0 0,-1-3-224 0,1 1 176 15,2-1-176-15,0 1 160 0,-3 0-160 0,2 1 0 0,-3-1 0 0,0 3 0 16,-2-1-1776-16,-4 1-336 0,0 1-64 0,-1 2-11072 15</inkml:trace>
  <inkml:trace contextRef="#ctx0" brushRef="#br0" timeOffset="12478.53">2369 2376 2751 0,'0'0'256'0,"-6"1"-256"0,-1 0 0 0,1 0 0 15,6-1 4976-15,0 0 944 0,0 0 192 0,0 0 32 16,0 0-3520-16,0 0-704 0,0 0-128 0,0 0-48 15,6 7-848-15,2-3-160 0,3 0-32 0,0-1-16 16,1-1-304-16,1-1-64 0,2 0-16 0,2-1 0 16,-1 0-144-16,2-1-32 0,2-1 0 0,-2 0 0 15,-1-1-128-15,-1-1 0 0,1 1 0 0,1 1 0 16,-2 0-1728 0,-1-3-368-16,0 2-80 0</inkml:trace>
  <inkml:trace contextRef="#ctx0" brushRef="#br0" timeOffset="13245.27">3992 2066 6447 0,'0'0'576'0,"0"0"-576"0,1-7 0 0,0 2 0 0,2-1 2224 0,-1 0 336 16,-1-2 64-16,3 0 0 0,0 3-512 0,-1-1-128 16,1 1 0-16,-2-2-16 0,-2 2-384 0,0 0-80 15,0 1-16-15,1-1 0 0,0 0-448 0,-1 5-80 0,0 0-32 0,0 0 0 16,3-4-384-16,-3 4-80 0,0 0-16 15,0 0 0-15,0 0-144 0,0 0-48 0,2 6 0 0,-2 3 0 16,0 1-96-16,-2 2-32 0,1 3 0 0,-2 1 0 16,0 0-128-16,-1 2 128 0,0 1-128 0,1 0 128 15,-1 3-128-15,2 0 0 16,1-1 0-16,1 0 128 0,0-1-128 0,2-2 0 0,2-3 0 0,-1 0 0 16,0 0 0-16,3-2 0 0,0-1 0 0,1-2 0 15,0-4 208-15,0 0-32 0,3-2-16 0,-1 0 0 0,2-2-16 0,0 0 0 16,1-1 0-16,0-2 0 15,1-1-144-15,2 0 128 16,-1-2-128-16,0 1 128 0,1-2-128 0,-1-1 0 0,-1 1 0 0,-1-1 128 16,0 1-416-16,-1-1-96 0,0 1 0 15,-1-1-16 1,-1-1-752-16,-1 1-128 0,-1-1-48 0,0 1-12960 0</inkml:trace>
  <inkml:trace contextRef="#ctx0" brushRef="#br0" timeOffset="13425.34">4061 2036 11055 0,'-9'-5'976'0,"5"2"-784"16,-1 0-192-16,5 3 0 0,-3-5 2800 0,1 0 512 16,0 0 96-16,2 5 32 0,1-6-1744 0,-1 6-352 15,4-5-64-15,2 0 0 0,0 1-768 0,2 0-128 16,1-1-48-16,1 1 0 0,1 0-208 0,2 0-128 15,0 1 160-15,1 1-160 0,1-1 128 0,0 2-128 16,-1 1 0-16,1 0 0 16,0 1-1600-16,-1 2-432 0,-2-1-80 0</inkml:trace>
  <inkml:trace contextRef="#ctx0" brushRef="#br0" timeOffset="13608.5">4031 2165 26207 0,'0'0'1152'0,"0"0"256"0,0 0-1136 0,0 0-272 0,0 0 0 16,0 0 0-16,0 0 1104 0,0 0 176 0,0 0 16 0,0 0 16 16,0 0-768-16,0 0-160 0,9-1-16 0,3 0-16 15,0 0-352-15,3-1 144 0,1 1-144 0,3 0 0 16,1-1 0-16,2 0 0 0,1-1 0 0,2-1-144 16,1 0-1840-16,1-1-384 0,-2 1-64 0</inkml:trace>
  <inkml:trace contextRef="#ctx0" brushRef="#br0" timeOffset="14070.59">4583 1939 19343 0,'0'0'1728'0,"0"0"-1392"15,0 0-336-15,0 0 0 0,0 0 1600 0,0 0 240 16,0 0 48-16,0 0 16 0,0 0-512 0,0 0-112 16,-6 4 0-16,0 1-16 0,2 3-912 0,0 2-176 0,-2 1-48 15,3 0 0-15,-1 1-128 0,1 3 128 16,-1 1-128-16,-1 1 128 0,1 1-128 0,0 2 192 15,-2-1-192-15,1 2 192 0,0 0-192 0,1-1 160 16,-1-1-160-16,2-2 160 0,1-2-160 0,0-2 0 0,1-1 0 16,-1-3 128-16,2-4-128 0,0-5 160 0,0 0-160 0,0 0 160 15,0 0 0-15,0 0 0 0,0 0 0 0,0 0 0 16,5-5 16-16,0-4 0 0,1-2 0 0,2-3 0 16,-2-3-176-16,2 0 0 0,0-3 0 0,0-2 0 15,0-2 0-15,0-1 0 0,-1 1-160 0,1 0 160 16,-1 1 0-16,-1 1 0 0,0 0 0 0,-1 1 0 15,0 0 0-15,0 2 0 0,-3 3 0 0,2 3 160 16,0 2 96-16,-1 2 32 0,1 2 0 0,-1 2 0 0,-3 5-16 0,0 0 0 16,6-2 0-16,-6 2 0 15,6 0-272-15,0 3 128 0,-1 2-128 0,0 3 0 16,0 2 128-16,-1 1-128 0,1 1 0 0,0 3 0 0,-1 0 128 0,0 0-128 0,-1 2 192 16,1 0-192-1,-2 1 192-15,0 2-192 0,0 1 192 0,0-2-192 16,1 0 144-16,-1 0-144 0,0-1 0 0,-1 0 144 0,0 0-144 0,0-2 0 15,3 0 144-15,-3-2-144 0,1-2 0 0,1-1 0 16,1-1-160-16,-1 0 160 16,-1-1-1792-16,1-2-240 0,1-1-48 0,-4-6-12112 0</inkml:trace>
  <inkml:trace contextRef="#ctx0" brushRef="#br0" timeOffset="14451.27">4583 2166 14735 0,'0'0'640'0,"0"0"160"0,0 0-640 0,0 0-160 16,0 0 0-16,0 0 0 0,5-2 2064 0,1-2 384 0,4 1 80 0,1 1 16 0,3 0-1808 0,1 0-352 31,3-2-80-31,1 1-16 0,2-1-288 0,0-1 160 16,1 0-160-16,-1 1 128 0,-2 1-128 0,-2 1 0 15,0 0 0-15,-1 1 128 0,-1 1-128 0,-2 1 160 16,-1 1-160-16,-1 2 160 0,-2 2 64 0,-2 1 16 0,0 3 0 0,-1 1 0 0,-2-1-32 15,-2 2 0-15,-1 2 0 0,0-1 0 0,0-1-32 16,1-1-16-16,0-1 0 0,0-1 0 0,1-2 256 0,1 0 48 16,0-2 16-16,-4-5 0 15,5 3 448-15,2-3 96 0,-1 1 0 0,0-2 16 0,1-2-240 16,2 0-48-16,-4-2-16 0,3-2 0 0,-2-2-96 16,0-1 0-16,-1-2-16 0,-2 0 0 15,0 1-112-15,-1-1 0 0,-1 0-16 0,-1 0 0 16,-1 0-192-16,-1 1-48 0,-4 0 0 0,2 2 0 0,0 1-96 0,-3 2-32 15,0 1 0-15,0 2 0 0,-1 0-128 0,-1 1 0 16,0 2 0-16,1 3 0 0,-1 0 0 0,-1 2-192 16,-1 2 0-16,2 1 16 15,0 1-1664-15,2 2-336 0,-1 1-64 0,1 1-13600 0</inkml:trace>
  <inkml:trace contextRef="#ctx0" brushRef="#br0" timeOffset="14914.13">4109 2630 2751 0,'-12'-4'128'0,"12"4"16"0,-5-2-144 0,-2 0 0 0,1 1 0 0,-1 0 0 15,0 1 4704-15,2-1 912 0,-1 0 176 0,6 1 32 16,0 0-3344-16,0 0-688 0,0 0-128 0,0 0-16 0,0 0-624 16,0 0-128-16,0 0-32 0,7 0 0 15,3 0-352-15,3 0-80 0,4-1-16 0,5 0 0 0,3-1-16 16,5-2 0-16,1 1 0 0,5-2 0 15,-2-2-112-15,1 0-32 0,0 0 0 0,0 0 0 0,-1 0-80 16,1 1-32-16,-1 0 0 0,1 2 0 0,1 1-144 0,2-1 0 16,-4 0 0-16,0 1 128 0,-1-1-128 0,-2 1 0 15,-3 0 0-15,-1-1 0 0,-3 1 128 0,-1 1-128 16,-1 0 0-16,-2 0 128 0,-4-1-128 0,1 2 0 16,-4 0 0-16,0 1 0 0,-2 1 0 0,-1 0 0 0,-2-1 144 0,-2 1-144 15,-6-1 0-15,0 0 0 16,0 0-160-16,5 7 160 15,-3 0-752-15,-2 1-32 0,-2 0-16 0,-3 2 0 16,-1 1-1872-16,-3 1-368 0,-2 2-80 0</inkml:trace>
  <inkml:trace contextRef="#ctx0" brushRef="#br0" timeOffset="15381.53">4510 2867 20783 0,'0'0'912'0,"-1"-5"208"0,0 0-896 0,-1-1-224 0,1 0 0 0,1 0 0 0,0 1 1856 15,0-1 336-15,0 1 64 0,0 5 16 16,0 0-944-16,0 0-192 0,3-6-48 0,-3 6 0 0,3-4-512 0,-3 4-96 16,0 0-32-16,0 0 0 0,0 0-192 15,0 0-32-15,5 5-16 0,0 2 0 0,-3 2-48 0,0 3-16 16,-1 0 0-16,-1 1 0 15,-1 2-144-15,0 2 192 0,-1 2-192 0,0 0 192 0,-2 1-192 0,1 1 160 16,0 0-160-16,-1 1 160 0,1 0-160 0,2-1 0 16,-1-1 0-16,0 0 0 0,1-3 0 0,-1 0 0 15,2-3 0-15,2-1 0 0,-1-1 128 0,0-1-128 0,1-1 0 0,1-1 128 16,1-2 64-16,0-2 0 0,-4-5 0 16,8 3 0-16,-1 1 96 0,2-2 32 15,0-2 0-15,1 1 0 0,0 0-64 0,2-1-16 0,1-4 0 0,1 0 0 16,2 2-80-16,-1 0-16 0,1-1 0 0,-1-2 0 15,0 1-16-15,0-1-128 0,0 2 192 0,0 0-64 16,2 1-128-16,-2-1 0 0,-1 1 0 0,-1 1 0 0,-3-1 0 0,1 1 0 31,-1 1 0-31,-2 0 0 0,0 0 0 0,0 0 128 0,-1 0-128 0,0 1 0 0,-7-1 0 16,6 0 0 0,-6 0 0-16,0 0 0 0,6 2-528 0,-6-2-48 0,0 0 0 15,0 0 0 1,6 5-2640-16,-6-5-544 0</inkml:trace>
  <inkml:trace contextRef="#ctx0" brushRef="#br0" timeOffset="16667.73">6481 2564 18431 0,'0'0'816'0,"0"0"160"0,0 0-784 0,0 0-192 0,-4-3 0 0,8 0 0 0,7 0 1664 0,-1 1 272 15,-10 2 64-15,0 0 16 0,0 0-880 0,0 0-176 16,0 0-48-16,0 0 0 0,0 0-608 0,0 0-128 15,-7 0-32-15,2 1 0 0,5-1-16 16,0 0-128-16,0 0 192 0,-6 1-64 0,1 3-128 16,5-4 160-16,0 0-160 0,-6 0 160 15,1 0-160-15,5 0 160 0,-6-3-160 0,6 3 160 0,0 0 48 0,-5-3 16 16,0-1 0-16,5 4 0 0,-3-6 48 0,1 2 16 16,0-1 0-16,-1 0 0 0,2-1 0 0,2 1 0 15,-1-1 0-15,0 6 0 0,-1-4-112 0,1 4-32 0,0 0 0 16,0 0 0-16,0 0 96 0,0 0 16 15,0 0 0-15,0 0 0 0,0 0-112 0,0 0-16 16,0 0 0-16,0 0 0 0,-4 4-128 0,0 1 0 0,-1-2 144 16,2 2-144-16,0 1 0 0,-1 0 0 0,4-6 0 15,-4 4 0-15,1 2 0 0,3-6 128 0,0 0-128 0,-5 3 0 16,5-3 0-16,0 0 144 0,-6 1-144 0,6-1 0 16,0 0 336-16,0 0-32 15,-6-3-16-15,6 3 0 0,0 0 144 0,-3-5 16 0,1 1 16 0,2 4 0 0,-2-7-176 0,4 2-32 16,0 0-16-16,-2 5 0 0,3-5-112 15,0 2 0-15,-3 3-128 0,7-4 192 16,-2 0-192-16,1 2 128 0,-6 2-128 0,7 1 0 16,-2 1 128-16,1 2-128 0,-1 3 0 0,1 1 144 0,-2 2-144 0,-1 1 0 15,-1 0 0-15,1 2 0 16,-2 2 160-16,0 2-160 16,0-1 192-16,-3 1-192 0,-2 0 160 0,0 1-160 0,-3-2 128 0,0 1-128 0,-1 0 128 15,-2 1-128-15,-1 0 0 0,-1-2 128 0,-1 0-128 0,0-1-224 16,-3 0 48-16,1 0 16 15,-1-2-1664 1,1-2-336-16,0-1-64 0,-1 0-13424 0</inkml:trace>
  <inkml:trace contextRef="#ctx0" brushRef="#br0" timeOffset="17364.02">7737 2014 18767 0,'0'0'832'0,"-1"-6"176"0,1-1-816 0,1 0-192 0,0 1 0 0,0 0 0 15,0 1 944-15,1-1 144 0,-2 1 16 0,1 0 16 0,-1 5 352 16,0 0 64-16,0 0 0 16,0 0 16-16,0 0-480 0,0 0-112 0,0 0 0 0,3 6-16 0,-1 0-464 0,-1 3-96 15,-1 2 0-15,0 2-16 16,-1 2-96-16,0 0-16 0,-1 5 0 0,-1 0 0 0,-2 0 0 0,1 2-16 0,-1 2 0 0,1 0 0 15,-3 1-240-15,2-1 144 16,-1 1-144-16,2-2 128 16,1-2-128-16,-1-3 0 0,2-1 144 0,-1-4-144 15,1-2 160-15,1-2-32 0,1-3-128 0,0-6 192 0,0 0 288 0,0 0 48 16,0 0 16-16,0 0 0 0,0 0-64 0,7-3-16 16,1-2 0-16,1-4 0 0,1-3-144 0,1-1-48 15,1-2 0-15,1-2 0 0,1-3-272 0,2-1 160 16,-1 0-160-16,0 0 128 0,3 1-128 0,-3 2 0 15,-1 0 0-15,-2 2 128 0,1-1-128 0,-4 4 0 16,-2 3 0-16,-1 2 0 0,-2 2 0 0,-4 6 0 16,0 0 0-16,0 0-176 0,0 0-48 0,0 0-16 15,-5 6 0-15,-4 2 0 0,-2 1-16 0,0 1-16 16,0 0 0-16,1-1 0 0,-2 0 272 0,2 1 0 16,1 1-128-16,2 0 128 0,0 0 0 0,2 0 0 15,0 1-128-15,3-1 128 0,1-1 0 0,1 0 0 16,1-1 0-16,1 1 0 0,1 0 176 0,3 0-16 15,1-1 0-15,1 1 0 0,0 0 0 0,1 0 0 0,-1-1 0 16,1 0 0-16,1 0-160 0,1-1 160 0,-1 0-160 0,0 0 160 16,1-1-160-16,1 1 0 15,-2 0 144-15,0 0-144 0,-1-3-160 0,0 2-96 16,-2-1-32-16,0 0 0 16,0-1-2256-16,-2 1-448 0,1 0-80 0,-2 1-32 0</inkml:trace>
  <inkml:trace contextRef="#ctx0" brushRef="#br0" timeOffset="17711.14">8000 2419 24927 0,'0'0'1104'0,"0"0"240"0,0 0-1088 0,-2-7-256 0,1 2 0 0,1 5 0 0,1-6 1216 0,2 2 176 16,0 0 32-16,2 0 16 0,0 1-624 0,2 1-128 15,1 1-32-15,0 1 0 0,1 1-352 0,-1 1-80 16,-1 0-16-16,-1 1 0 0,1 2-80 15,-1 0-128-15,0 2 176 0,-2 0-176 0,0 0 0 0,-2 1 0 16,-1 0 0-16,-1 0 0 0,-2 2 160 0,-2 1-160 0,1-1 128 16,-1 1-128-16,-2 0 128 0,1-1-128 15,-1-1 128-15,1-1-128 0,-2-3 464 0,2 0 16 16,0-2 0-16,1 0 0 0,4-3 192 0,0 0 32 0,0 0 16 0,0 0 0 16,0 0-192-16,0 0-32 0,0 0-16 0,0 0 0 15,0 0-288-15,0 0-48 0,0 0-16 16,7 0 0-16,1-1-128 0,1 0 0 0,1-1 0 0,1 0 128 15,1-2-128-15,1 1-224 0,0 0 48 0,2-1 16 16,-1 1-480 0,1 0-112-16,2-2-16 0,-1 2 0 15,2 0-1408-15,0-2-304 0,-2 0-48 0,-1-1-11520 0</inkml:trace>
  <inkml:trace contextRef="#ctx0" brushRef="#br0" timeOffset="18049.77">8523 2093 3679 0,'0'0'320'0,"0"0"-320"0,0 0 0 0,0 0 0 15,2-5 6112-15,-2 5 1152 16,3-6 224-16,1 2 64 0,2 0-5312 0,2 0-1072 16,0 1-208-16,2 0-32 0,1-1-560 0,1 2-112 15,1 0-32-15,1 1 0 0,0 0-224 0,2 0 128 0,0 1-128 16,1 0 0-16,0 0-144 0,1 0-128 0,0 1-32 15,0-1 0 1,-1 0-2576-16,-3 1-512 0</inkml:trace>
  <inkml:trace contextRef="#ctx0" brushRef="#br0" timeOffset="18226.93">8532 2198 25791 0,'0'0'2304'0,"0"0"-1856"0,0 0-448 0,0 0 0 15,0 0 800-15,0 0 64 0,0 0 16 0,3-5 0 16,-1 0-304-16,4 1-64 0,5 1-16 0,-1 1 0 16,2-1-496-16,3 1 0 0,1 1 0 0,2-1 0 0,1 0 0 0,0 1 0 15,3 0 0-15,3 2 0 0,-1-1-288 0,1-1-48 16,3-1-16-16,-3 0-12912 0</inkml:trace>
  <inkml:trace contextRef="#ctx0" brushRef="#br0" timeOffset="19067.4">10654 1810 25391 0,'-6'-10'1120'0,"2"5"240"0,1-1-1088 0,1-1-272 0,1-1 0 0,3 0 0 15,8-3 1088-15,-1 1 144 0,-7-1 48 0,0 1 0 16,-1-1-192-16,1 2-16 15,2-1-16-15,0 0 0 0,3-1-368 0,0 1-80 0,1 0-16 0,1 2 0 16,0-1-176-16,0 2-32 0,-1 2-16 16,1 2 0-16,0 3-176 0,-1 3-48 15,-1 1 0-15,1 3 0 0,-2 1-144 0,-1 5 0 0,-2 0 0 0,0 2 0 16,-2 3 0-16,-1 2 0 0,-3 3 0 0,-1 2 0 16,-3 2 0-16,0 3-144 0,-3 1 144 0,0-1 0 15,-3-2-336-15,0-2 32 0,-2-4 16 0,2-3 0 0,1-1 144 0,1-4 144 16,1-3-208-16,0-2 80 0,2-1 128 15,2-3 192-15,-3 0-32 16,4-3-16-16,5-2 368 0,0 0 64 0,0 0 0 0,0 0 16 16,0 0-128-16,0 0-16 0,0 0-16 0,7-3 0 0,3-1-240 0,1 1-64 15,2 0 0-15,-1-1 0 0,2 1-128 16,0 0 0-16,-1 1 0 0,1-1 0 0,2 2 0 0,-1 0 0 16,0 0 0-16,0 0 0 0,0 0 0 0,0 1 0 15,-1 0 0-15,0 0 0 16,1 0-320-16,-1 0-32 0,0 0-16 0,-1 0 0 15,1 0-1744-15,-1 0-336 0,0 0-80 0,-1-1-12416 0</inkml:trace>
  <inkml:trace contextRef="#ctx0" brushRef="#br0" timeOffset="19358.34">11168 1674 28511 0,'0'0'1264'0,"-4"-4"256"0,-1 1-1216 0,5 3-304 16,-4-4 0-16,4 4 0 0,0 0 896 0,0 0 128 0,0 0 32 0,0 0 0 0,-4 5-512 0,1 0-96 0,2 3-32 0,0 1 0 16,0 1-256-16,0 2-160 15,1 1 192-15,0 1-192 0,0 2 192 0,-1 1-192 16,1 1 192-16,0 2-192 0,0-2 160 0,0 3-160 16,1 0 128-16,0-1-128 15,1 0 0-15,2-3 0 0,-1 0 128 0,1-3-128 16,2-2 0-16,-1-1 0 15,1-2 144-15,-1-1-144 0,2-3 176 0,1 1-48 0,-2-2 0 0,2-1 0 16,0-2 48-16,0 1 0 0,2-4 0 0,1 1 0 16,1-1-176-16,0-1 128 0,2 0-128 0,0-2 128 15,-1 0-288-15,1-2-64 0,1-1-16 0,0 1 0 32,1-2-1712-32,-2-1-352 0,0 0-64 0,-1 0-10992 0</inkml:trace>
  <inkml:trace contextRef="#ctx0" brushRef="#br0" timeOffset="19564.14">11212 1709 26719 0,'-5'-4'2368'0,"-2"0"-1888"16,0-1-480-16,1 0 0 0,-1-1 640 0,3 1 48 15,2-2 0-15,1 2 0 0,1 5 240 0,2-6 48 16,1 2 16-16,3-1 0 0,-1 1-752 0,3 0-240 15,1 0 128-15,0 1-128 0,2 1 0 0,2 1 0 0,-1 0 0 16,1 1 0 0,0 0-672-16,0 1-32 0,-1 0-16 0,0 1-8560 15,-1 1-1728-15</inkml:trace>
  <inkml:trace contextRef="#ctx0" brushRef="#br0" timeOffset="19764.23">11169 1825 11967 0,'-5'-1'1072'0,"-3"0"-864"0,3 0-208 0,-1 1 0 0,1 0 3728 0,5 0 704 16,0 0 144-16,0 0 32 0,0 0-2560 0,0 0-496 16,0 0-96-16,0 0-32 0,7-1-960 15,3 2-192-15,1-1-32 0,2-1-16 16,2-2-224-16,0 1 0 0,2 0 128 0,1 1-128 16,3 0 0-16,1-1-240 0,1-2 48 0,0 1 16 15,0 0-704-15,2-1-144 0,0 0-16 0,2 0-16 16,1-1-2000-16,-1 1-400 0,-1-2-64 0</inkml:trace>
  <inkml:trace contextRef="#ctx0" brushRef="#br0" timeOffset="20198.66">11726 1651 11055 0,'0'0'480'0,"0"0"112"0,0-6-464 0,1 0-128 15,-1 1 0-15,0 5 0 0,0-6 3552 0,0 6 688 16,0 0 144-16,0 0 32 0,0 0-2496 0,0 0-512 16,0 0-80-16,0 0-32 0,-4 3-816 0,-1 4-160 0,1 3-48 15,0 2 0-15,0 2-144 0,0 3-128 0,-2 0 144 0,1 3-144 16,-2 1 240-16,0 1-48 15,0 1-16-15,-1 1 0 0,1 1-48 0,0-1 0 0,-2 0 0 0,1-2 0 16,2-3-128-16,1-3 0 0,1 0 0 16,1-4 0-16,1-4 128 0,1 0-128 0,0-2 128 15,1-6-128-15,0 0 224 0,0 0-32 16,0 0-16-16,0 0 0 0,7-1 0 0,-1-3 0 16,1-1 0-16,0-4 0 0,0-3-176 0,1-4 128 0,1-1-128 0,1-4 128 0,0-1-128 0,0-2 0 15,-1-2 0-15,1 1 0 0,0-1 0 16,0 0 0-16,0 1 0 0,-1 1 0 15,-1 0 0-15,-1 2 0 0,1 3 0 0,-3 4 0 16,0 1 208-16,-1 3 16 0,0 3 0 0,0 1 0 16,-3 2 176-16,-1 5 48 0,0 0 0 0,0 0 0 0,0 0-176 0,0 0-16 15,0 0-16-15,0 0 0 0,3 6-240 16,0 3 0-16,-1 1 0 0,0 2 0 16,0 0 0-16,0 2 0 0,-1 1 0 0,2 2 0 15,-2 2 0-15,0 1 0 0,0 2 0 0,0 0 0 0,0-1 0 16,0 0 0-16,0-1 0 0,0 0 0 0,2-1 128 0,-1-1-128 15,-1-3 0-15,2-1 0 0,-2-1 0 16,2 0-208-16,-1-2 16 0,1-3 0 16,0 0-1520-16,2-1-288 0,-2-2-64 0,-3-5-12976 15</inkml:trace>
  <inkml:trace contextRef="#ctx0" brushRef="#br0" timeOffset="20662.86">11672 1913 31327 0,'0'0'2784'0,"0"0"-2224"16,-2-6-560-16,0 1 0 0,-1 1 432 0,3 4-32 0,0 0 0 0,3-6 0 15,-3 6 48-15,6-4 16 16,3-1 0-16,1 2 0 0,1 0-464 0,3-1 0 0,3 0 0 0,1 1 0 16,1-1 0-16,2 1 0 15,-2 0 0-15,2 1 0 16,-1-1-544-16,2 2-48 0,2 0-16 0,-1 1 0 0,-1 0-800 15,0 0-144-15,-1 0-48 0,-2 1 0 0,0 0-512 0,-2 0-128 0,-3 2 0 0,-2 0-16 16,-2 0 256-16,-1 2 48 0,-3-1 16 16,0 3 0-1,-3-1 1040-15,-1 2 192 0,-1 2 64 0,-1-1 0 0,-1 1 1232 0,0 1 256 0,-1 0 48 0,0 0 16 0,-2 1 496 16,2 0 112-16,1 0 16 0,-2 0 0 0,2-1-384 16,1 0-64-16,1-2 0 0,0 2-16 15,1-1 16-15,0-2 0 0,2 0 0 0,1-1 0 16,2-3 128-16,0-1 48 0,2-1 0 0,1-1 0 0,0 0-240 0,1-1-32 15,0-2-16-15,1-2 0 0,0 0-192 0,0-2-32 16,0 1-16-16,1-2 0 16,-2 1-64-16,0-2-16 0,-3 0 0 0,0-1 0 0,-1 0 0 0,-2-1 0 15,-2-1 0-15,0-1 0 16,-2-1-176-16,-1 2-32 0,-2 2-16 0,-2 0 0 0,0 0-112 0,-1 1-32 0,0 1 0 16,-2 1 0-16,1 2-288 0,-2 0 0 15,0 1 128-15,0 2-128 0,-2 2-160 0,0 2-96 16,0 1 0-16,-1 0-16 15,-1 0-1376-15,0 2-272 0,0 1-48 0,-1-1-9488 16,1 2-1888-16</inkml:trace>
  <inkml:trace contextRef="#ctx0" brushRef="#br0" timeOffset="21528.69">10878 2489 2751 0,'0'0'128'0,"0"0"16"0,-6 3-144 0,1-1 0 0,-1 0 0 0,1 0 0 16,-2-2 2592-16,0 1 480 0,1 0 112 16,-1 0 16-16,2 2-1344 0,-1-1-256 0,1-1-48 0,5-1-16 0,-7 2-320 0,2 0-64 15,-1-1 0-15,1 2-16 16,-1 0-32-16,6-3 0 0,-5 2 0 0,5-2 0 16,-6 2-208-16,6-2-32 0,0 0-16 0,-5 4 0 0,0-1-160 0,5-3-48 15,0 0 0-15,0 0 0 16,0 0-192-16,0 0-64 0,0 0 0 0,0 0 0 0,-3 4-96 15,3-4-32-15,0 0 0 0,0 0 0 16,0 0 48-16,7 5 0 0,-2-3 0 0,4 0 0 0,2 0-16 16,4-1 0-16,5 1 0 0,3-2 0 0,4-3-48 0,4 1-16 15,7 0 0-15,5-1 0 0,4-2-224 0,3 0 176 0,-1-2-176 0,3 2 160 0,2-2-160 16,4 2 0 0,3-1 0-16,1 1 128 0,2-2-128 0,-2 1 0 15,-3 1 0-15,-2 1 0 0,-1-1 0 0,-1 1 0 16,0 0 0-16,-1 0 0 0,-1 0 0 0,-5 0 0 0,-4 1 0 0,-3 1 0 15,-3 0 0-15,-5-1 128 0,-4 0-128 0,-2 1 0 16,-3 0 0-16,-3 1 0 16,-3-2 128-16,-1 2-128 0,-4 0 0 0,-2 0 0 0,-2 0 0 15,-1 0 128-15,-2 1-128 0,-6 0 0 16,6-1 0-16,-6 1 0 0,0 0 0 0,0 0 0 16,0 0 0-16,0 0 0 0,0 0-576 0,0 0 0 0,0 0 0 0,0 0 0 31,0 0-416-31,-6 6-80 0,0 1-16 0,-1-1 0 15,0-2-2144-15,-1 1-432 0</inkml:trace>
  <inkml:trace contextRef="#ctx0" brushRef="#br0" timeOffset="22210.73">11576 2749 15487 0,'0'0'688'0,"0"0"144"0,0 0-672 0,2-6-160 0,2 2 0 15,-4 4 0-15,0-5 1824 0,0 5 336 16,1-6 64-16,-1 6 16 0,0 0-528 0,0 0-112 16,0 0 0-16,0 0-16 0,0 0-576 0,0 0-112 15,0 0-32-15,0 0 0 0,0 0-400 0,0 0-80 0,0 0 0 0,0 0-16 16,-1 8-64-16,0 2-16 0,-2 2 0 0,1 1 0 16,0 0-160-16,0 1-128 15,-1 2 192-15,0 0-192 0,1 2 144 0,0-2-144 16,1 0 0-16,-1 0 144 0,1 1-144 0,1-1 0 15,-2 1 144-15,0-2-144 0,0 0 0 0,1-2 128 0,2 0-128 0,0 0 0 16,0-3 128-16,0-2-128 0,0-2 128 0,2 1-128 16,-1-2 224-16,0 1-32 0,1-1 0 0,2 1 0 0,-5-6 32 0,5 4 0 31,-5-4 0-31,6 4 0 0,-1-1-32 0,-5-3 0 0,6 3 0 0,-1-1 0 0,-5-2-32 0,0 0-16 16,0 0 0-16,0 0 0 15,5 3-16-15,-5-3-128 16,0 0 192-16,4 2-64 0,-4-2 0 0,6 1-128 0,-2 0 192 0,-4-1-64 0,7 0-128 0,-7 0 192 15,6 1-192-15,1 0 192 0,-1-1-192 0,1 0 160 16,0 1-160-16,0-1 160 0,-1 0-160 16,1 0 192-16,1 0-192 0,2-1 192 0,-1 0-192 0,1-1 160 15,2-1-160-15,-1 0 160 0,2 1-160 16,0 0 0-16,0 0 144 0,2 0-144 0,0-1 0 0,1 0 128 16,0 0-128-16,2 0 0 0,-1-1 0 0,1 2 128 15,-1 0-128-15,2 1 0 0,-3-1 0 0,0 0 144 0,-1 0-144 16,-1 1 0-16,-2 0 128 0,0 1-128 0,-2 0 0 15,-1 0 0-15,-3-1 0 0,-6 1 0 16,7 0 128-16,-7 0-128 0,6 0 0 0,-6 0 0 16,0 0 0-16,0 0 0 0,0 0-624 15,0 0-80-15,0 0 0 0,0 0-16 16,0 0-2464-16,0 0-480 0</inkml:trace>
  <inkml:trace contextRef="#ctx0" brushRef="#br0" timeOffset="24036.66">1235 4079 7359 0,'0'0'656'0,"0"0"-528"16,0 0-128-16,0 0 0 0,0 0 1216 0,0 0 192 0,0 0 64 0,3-6 0 15,-3 6-112-15,4-4-16 0,-4 4 0 0,2-4 0 16,0-2-256-16,-2 6-64 0,2-5-16 0,-2 5 0 16,2-6-144-16,2 1-32 0,-4 5 0 15,3-6 0-15,-2 1-80 0,-1 5-32 0,0 0 0 0,2-6 0 16,-2 6-80-16,2-5 0 0,-2 5-16 0,0 0 0 16,2-6-144-16,-2 6-32 0,0 0 0 0,0 0 0 15,0 0-96-15,0 0-32 16,0 0 0-16,0 0 0 0,0 0-80 0,-3 7-32 0,0 0 0 0,0 3 0 0,1 2-64 0,-2 3-16 15,0 1 0-15,1 2 0 16,0 0-128-16,2 2 160 0,-2 0-160 0,0 1 160 0,0 0-160 16,1 0 0-16,0 0 0 0,0-2 0 15,1 0 0-15,0-1 0 0,0-3 0 0,-1-1 128 0,2 2-128 0,2-4 0 0,-2-2 144 16,0 0-144-16,-2-1 0 0,1-2 144 16,1 0-144-16,0-1 0 0,0-6 144 0,0 0-144 15,-1 6 0-15,1-6 144 0,0 0-416 0,0 0-96 16,0 0-16-16,0 0 0 15,0 0-736-15,0 0-160 0,0 0-16 0,0 0-11824 0</inkml:trace>
  <inkml:trace contextRef="#ctx0" brushRef="#br0" timeOffset="24913.14">1105 3928 11343 0,'0'0'496'0,"0"0"112"0,2-5-480 0,1-1-128 0,-2 1 0 0,1-1 0 15,-1 2 720-15,-1 4 128 0,0-5 32 0,0-1 0 0,1-3 160 0,0 1 48 0,-2 2 0 0,1 0 0 31,0 6-272-31,-1-4-48 0,0-1-16 0,-2 1 0 0,3 4-176 16,-4-4-48-16,1 0 0 0,3 4 0 0,-6-2-160 0,1 1-48 0,-1-1 0 0,1 1 0 0,-2 0-96 16,2 1-32-1,-1 0 0-15,0 1 0 0,-2 1-192 0,0 0 176 16,1-1-176-16,-1 1 160 0,0 2 0 0,1-1 0 0,-1-1 0 0,0 1 0 0,0 1-32 0,1 0 0 31,-3 1 0-31,1-1 0 0,0 0 208 0,0 2 48 0,0-1 0 16,-1 2 0-16,1 1-160 0,-1 0-32 0,-1 2 0 0,1 1 0 0,0 1-64 0,-3 8 0 31,1-1-128-31,2 0 192 0,1 0-192 0,-1 2 144 0,-1-1-144 16,2 2 128-16,4 2-128 0,-2 2 0 0,0-1 0 0,1 1 0 15,2 0 0-15,-1 0 0 16,1 2 0-16,2 0 0 0,1 0 0 0,2-1 0 0,1 1 0 0,1-3 0 0,1-2 0 16,1-1 0-16,4 0 0 0,-1-2 0 15,1-3 288-15,-1-3-32 16,2 0 0-16,1-1 0 0,2-1 32 0,2 0 0 0,0-1 0 15,1-1 0-15,3-1-32 0,2-2 0 0,1-2 0 0,1 0 0 16,0-4-16-16,1-1-16 0,2-3 0 0,-1 0 0 0,0-2-32 16,0-2 0-16,-2-1 0 0,-1-2 0 15,0-1 64-15,1-3 0 0,-3-2 0 0,0-1 0 16,1 0 96-16,-1-2 32 0,0-1 0 0,-1-1 0 16,-2-2 128-16,0-1 48 0,-3-1 0 0,1-2 0 0,-1 1-128 0,-2-2-32 15,-1 0 0-15,-2-2 0 0,-2-3-16 0,0 0 0 16,-2 0 0-16,-1-1 0 0,-4 0-128 0,-1 1-16 15,-3 0-16-15,0 2 0 0,-3 0-224 0,0 3 144 16,-3 0-144-16,-1 4 128 0,0 3-128 0,-3 2 128 16,-1 3-128-16,-1 1 128 0,-1 3-128 0,-1 1 0 15,1 4 0-15,-2 1 128 0,-1 3-128 0,2 2 0 16,-2 1-192-16,1 2 192 0,0 2-336 0,0 1 48 16,-1-1 16-16,0 2 0 15,1 0-240-15,2 2-64 0,0 1 0 0,2 0 0 16,2-1-352-16,1 0-80 0,2 0-16 0,1 1 0 15,1-1-480-15,2 1-96 0,0 0-32 0,3 0-7696 16,-1-2-1536-16</inkml:trace>
  <inkml:trace contextRef="#ctx0" brushRef="#br0" timeOffset="28016.1">2172 4081 13535 0,'0'0'592'0,"0"0"128"0,-2-4-576 0,0-1-144 16,-1 0 0-16,0-1 0 0,1 2 1472 0,2 4 272 15,-3-5 48-15,3 5 16 0,0 0-400 0,0 0-64 0,0 0-32 0,0 0 0 0,0 0-416 0,0 0-64 0,-5 7-32 0,2 2 0 16,0 2-320-16,0 2-64 0,0 1-16 0,2 3 0 31,-3 0-160-31,3 1-48 0,-3 0 0 0,2 0 0 0,0 1 32 0,0 0 0 16,0-2 0-16,-1 2 0 0,2 1-224 0,0-4 128 31,1-1-128-31,-1-3 0 0,0-1 256 0,1 0-64 16,0-4 0-16,0-1 0 0,0-6 288 0,0 0 48 0,0 0 16 15,0 0 0-15,0 0 160 0,0 0 16 0,0 0 16 0,2-6 0 0,0-1-160 0,1-3-16 16,-1-3-16-16,0-3 0 0,1 0-272 15,2-2-48-15,-3 1-16 0,1-3 0 0,2-3-80 16,-1 0-128-16,2-1 176 0,-1 0-176 0,1-1 128 0,-1 2-128 16,4 2 0-16,-1 2 0 0,-3 3 0 0,1 1 0 15,0 4 0-15,0 3 0 0,-1 2 0 0,-5 6 0 16,0 0 0-16,8 3 0 0,-2 3 0 0,2 3-192 16,-3 3 192-16,-1 2-192 0,1 2 192 0,1 0 0 15,-2 4-160-15,1 2 160 0,-1 1 0 0,1 1 0 16,-1 0 0-16,0 1 0 0,1 0 0 0,-1-2 0 15,1-2 0-15,-2-1 0 0,1-5 0 0,-2-2 0 16,2-3 0-16,0-1 0 0,1-2 0 0,-1-2 0 16,1-1 0-16,-5-4 0 0,0 0 224 0,8-3-32 0,1-2-16 15,0-3 0-15,0-1 144 0,-1-3 48 16,1-2 0-16,0-4 0 0,1-1-112 0,0-1 0 16,0-2-16-16,1-4 0 0,0-1-240 0,1 0 176 0,1 2-176 0,0 1 160 15,-2 2-160-15,1 3 0 0,-1 3 0 0,-1 2 128 16,-2 5-128-16,0 2 0 15,-1 3 0-15,0 1 0 0,-7 3 0 0,8 5 0 0,-2 2-144 0,1 3 144 16,-2 1 0-16,1 4-192 0,-1 2 192 0,1 2-160 16,-1 2 160-16,0 0 0 0,-1 1 0 0,2 0 0 15,0 0 0-15,1-1 0 0,-2-2 0 0,2 0 0 16,-1-2-288-16,1-3 32 0,0-2 0 0,0-1 0 31,1-3-224-31,2-3-32 0,1-1-16 0,1-3 0 16,2-1-480-16,2-4-80 0,0-2-32 0,1-3 0 15,-1-2-128-15,2-2-32 0,1-3 0 0,-2-1 0 0,-1-2 512 0,-2-2 112 16,0-2 16-16,-1 0 0 0,-1 0 384 0,-1 1 96 0,-2 2 16 0,-2 2 0 0,-3 3 288 16,0 2 64-16,-2 2 16 0,-2 2 0 0,-1 1 672 0,-2 2 144 15,0 1 32-15,-2 3 0 0,-2 1-176 0,-1 1-48 0,1 2 0 16,-2 3 0-16,1 0-352 0,-2 3-80 0,0 0-16 0,0 3 0 16,1 2-400-16,-1 0 0 15,-1 2 128-15,2 2-128 0,1 2 0 0,3-2 192 16,-1 1-192-16,2-2 192 0,0 0-192 0,3-2 0 0,1-1 0 15,1-1 128-15,1 0-128 0,0-1 128 0,2-1-128 0,1-2 128 16,1-3 144-16,2-1 32 0,0-3 0 16,0-1 0-16,2-1-64 0,0-3-16 15,0 0 0-15,0-3 0 0,-1 0-48 0,1-3-16 0,0-1 0 0,-2-1 0 16,1 0-32-16,0-3 0 0,-1-1 0 16,-1-2 0-16,0 1-128 0,-2-1 128 0,1-1-128 0,-2 4 128 15,0 2-128-15,-2 2 0 0,-1 1 0 0,0 2 128 16,0 3-128-16,-1 5 128 0,0 0-128 0,0 0 128 15,0 0-128-15,0 0 192 0,-4 5-192 0,0 3 192 0,2 3-192 0,0 0 0 16,0 1-160-16,1 1 160 0,1 1 0 0,0 2 0 16,0-2-128-16,1 0 128 0,1 0 0 15,0-1 0-15,2-2 0 0,0 0 0 0,0 0 0 16,1-1 0-16,0-3 0 0,1 0 0 0,-1-1 128 16,1-2-128-16,0-2 192 0,2 0-192 15,-1-1 0-15,0-1 0 0,2-1 0 0,0-2 0 0,0-1 0 16,0-3 0-16,-1-1 160 0,1 0-160 15,0-2 144-15,0-2-144 0,0-3 160 16,-1-1-160-16,0-2 176 0,1-2-176 0,-1-3 192 0,-1 0-192 0,2 1 128 0,-1 0-128 0,-1 0 0 0,0 0 0 16,0 1 0-16,-2 3 0 15,1 0 0-15,-2 4 0 0,0 2 208 0,0 2-64 16,-2 2-16-16,0 1 0 0,-1 2 48 0,-1 5 0 0,0 0 0 16,0 0 0-16,0 0-176 0,0 0 0 15,0 0 0-15,-1 9 0 0,1 1 0 0,-2 2 0 0,1 2 0 0,0 2-176 16,0 2 176-16,-2 1 0 0,2 2-144 0,0 0 144 15,1 1 0-15,0 0 0 0,0-2 0 0,1 1 0 16,2-1 0-16,-1-2 0 0,2-2 0 0,-1 0 0 16,2-2 0-16,0-1 0 0,3-2 0 15,0-1 0-15,-1-1 0 0,3-1 0 16,0-2 0-16,1-1 0 0,0-3 0 0,1 0 0 0,2-3 0 16,-1-1 0-16,-1-1 0 0,0-1 0 15,0-3 0-15,0 0 0 0,0-1 0 0,-1-1 128 0,-1-2-128 0,0 0 0 16,-1-1 0-16,-1-1 0 0,-1 0 0 15,0 0 0-15,-1-2 0 0,0 3 0 16,-2 1 0-16,0 0 0 0,-2 1 0 0,0 3 0 0,0 1 0 0,-2 6 0 16,0 0 0-16,0 0 0 0,0 0 0 0,0 0 0 15,0 0 0-15,0 0 0 0,-2 7-176 0,-1 0 176 0,-1 1 0 0,2 1-160 16,1 1 160 0,0 0 0-16,0 1 0 0,1 0 0 0,1-1 0 0,1 1 0 0,0-2 0 15,1 1 0-15,1 0 0 0,-2 0 0 0,4-2 0 16,-1 0 0-16,1-2 0 0,0 0 0 15,1-1 0-15,2 1 0 0,1-2 0 0,0-1 0 0,-2-2 0 0,2-1 0 16,0-1 0-16,1-1 0 0,0 0 0 0,0-1 0 0,1-3 0 16,0 0 0-16,-1-2 0 0,0-1 0 0,1-1 0 0,-1-1-160 15,-1 0 160-15,0-1 0 16,0-1-144-16,1 0 144 0,-4 1 0 0,-1 1 0 16,1 0 0-16,-2 2 0 0,0 0 0 0,-2 2 0 15,-2 1 0-15,-1 6 0 0,0 0 0 0,0 0 0 16,0 0 0-16,0 0 0 0,0 0 0 0,0 0 0 15,-3 6 0-15,1 2 0 0,0 1 0 0,0 1 0 16,1 2 0-16,1 0 0 0,0-1-128 0,1 1 128 16,1 0 0-16,0 0 0 0,0-1 0 0,1 0 0 15,2 0 0-15,-1-1 0 0,2 0 0 0,0 1 0 16,1-2 0-16,0-1 0 0,2-3 0 0,1-1 0 16,0 0 0-16,0-1 0 0,0 0 0 0,1-2-256 0,0-1 64 0,0-2 16 31,-1-2-1440-31,1-3-304 0,0 1-48 0,-1-3-9104 0,0-1-1840 0</inkml:trace>
  <inkml:trace contextRef="#ctx0" brushRef="#br0" timeOffset="28170.44">3904 3930 23039 0,'-16'-10'2048'0,"9"6"-1648"0,-3 0-400 0,-1-1 0 16,0 0 1360-16,0-2 192 0,0 1 48 0,1 0 0 0,1 1-240 15,1 0-32-15,2 0-16 0,1 1 0 16,0 2-880-16,5 2-176 0,0 0-48 0,0 0 0 15,-6 0-432-15,6 0-96 0,0 0 0 0,-4 5-9632 16,-1 0-1920-16</inkml:trace>
  <inkml:trace contextRef="#ctx0" brushRef="#br0" timeOffset="28389.88">3284 4044 26719 0,'-10'-5'2368'0,"10"5"-1888"0,0 0-480 0,-5-3 0 16,-1 0 1312-16,6 3 160 0,0 0 48 16,0 0 0-16,0 0-624 0,5-5-112 0,1 1-16 0,4-1-16 15,4 2-448-15,3-1-96 0,4-1-16 0,1 0 0 16,0-1-192-16,1 2 176 0,2 0-176 0,-1-1 160 31,-1 2-1376-31,0 0-256 0,0-1-64 0,1 3-12864 0</inkml:trace>
  <inkml:trace contextRef="#ctx0" brushRef="#br0" timeOffset="29704.22">4103 4147 12895 0,'0'0'1152'0,"1"-4"-928"0,-1-2-224 0,0 0 0 0,0-2 1424 0,1 0 240 15,-1 2 64-15,0 0 0 0,-1 1 352 0,-1-2 80 16,-2 3 16-16,1-1 0 0,-1 2-832 0,-1 1-176 16,0 1-16-16,-1 1-16 15,0 1-496-15,-2 1-112 0,0 0-16 0,1 2 0 0,-3 4-256 0,0 3-48 16,0 0-16-16,1 0 0 0,0 0-192 0,2 1 0 15,0 3 0-15,1-2 0 0,2 0 0 0,1 0 0 16,1 1 0-16,3 0 0 0,0-2 0 0,1 0 0 16,0-1 0-16,4 0 0 0,1 0 0 0,2-2 0 0,0-2 0 0,1-1 144 15,1-2-144-15,1-2 192 0,1 0-192 0,1-2 192 32,2-2-512-32,0 0-112 0,1-1-16 0,0-1 0 15,0-2-384-15,1 1-64 0,-2-2-32 0,1 0 0 16,-2 1 128-16,-1-1 32 0,-1 1 0 0,-2 0 0 0,-2 1 400 0,-2 0 96 0,-1 1 16 0,-1 0 0 15,-5 4 400-15,0 0 96 16,4-3 16-16,-4 3 0 0,0 0 288 0,4-4 64 0,-1-1 16 0,-3 5 0 16,0 0-48-16,4-4-16 0,-4 4 0 0,5-4 0 0,-1-1-96 15,2 1-16-15,-2-2 0 0,3 1 0 0,-2-1-80 16,2 1-32-16,-2-2 0 0,1-1 0 16,-1 0 0-16,1 0 0 0,-2-1 0 0,0 0 0 0,1-1-16 0,-1-1-16 15,0-1 0-15,-1 2 0 0,-1 1-80 16,-1 0-16-16,-1 0 0 0,-2 1 0 0,0 2-16 15,-2 0 0-15,1 2 0 0,-1 0 0 0,-2 2 0 16,0 2-16-16,-3 1 0 0,-1 2 0 0,-1 0-176 16,-1 1 0-16,-1 2 144 0,1 0-144 0,-1 1 0 0,2 3 0 15,2 1 0-15,0 1 0 0,1 1 0 0,1 1 0 0,1 2 0 0,1-1-128 16,2 0 128-16,3-1 0 16,0 0 0-16,0 0-128 0,3 0 128 0,2-2 0 0,0-2 0 15,2 0 0-15,1-2 0 0,3 1-128 16,1-2 0-16,2-3 0 0,1-2 128 0,1-2 0 15,-1-1 0-15,2-1-128 0,-1-1 128 0,2-2 0 0,1-1 0 0,-1-2 0 16,0-1 0-16,1-1 0 16,-1-1 0-16,0-1 128 0,-1-1-128 0,1-2 0 0,-1-2 128 0,-2-2-128 0,0 0 144 0,-1-1-144 31,-2 2 192-31,-2 3-192 0,-3 1 192 0,0 1-192 0,-5 2 192 16,0 3-192-16,-1 1 0 0,-2 0 0 0,-1 3 0 15,-1 1 0-15,3 3 0 0,-6 1-192 16,-3 1 192-16,2 2-192 0,-2 3-48 0,1 1 0 15,1 1 0-15,0 0 0 0,1 4 240 0,2 0-192 0,1 0 192 0,2 0-192 16,-2 1 192-16,6 0-192 0,-2-1 192 16,3-1-192-16,2 0 0 0,0-1 0 0,1-1 0 0,2 0 0 15,1-1 0-15,1-1 16 0,-2 0 0 0,2-1 0 16,0-1 176-16,2 1 0 16,-5-2-144-16,0 2 144 0,-2-3 0 0,-6-4 0 0,3 7 0 0,-1-1 0 15,-2-6 0-15,-2 5 0 0,-4-1 160 0,-1 2-160 16,-3-2 432-16,-1 2-32 15,-1-2 0-15,0 1 0 0,-2-2-192 0,0 1-32 0,0 0-16 0,1-1 0 16,-1 0-160-16,2 1 0 0,0-2 0 0,3-1 0 16,-2 0-496-16,4-1-128 0,0-1-16 0,2 0-15152 15</inkml:trace>
  <inkml:trace contextRef="#ctx0" brushRef="#br0" timeOffset="31127.05">5778 4161 20271 0,'0'0'1792'0,"0"0"-1424"15,0 0-368-15,-3-1 0 0,-3-1 640 0,2 0 48 16,-2-3 16-16,2 2 0 0,0 1 704 0,-1 0 160 0,1-2 32 0,-1 1 0 16,2-2-448-16,0 0-96 0,-2 1-16 0,0-2 0 15,-3 0-384-15,-1-1-80 0,-1 1 0 16,1 0-16-16,1 2-176 0,-2-1-16 0,0 2-16 15,-1 1 0-15,-1 1-224 0,0 0-128 0,1 1 160 0,-1 2-160 16,-3 0 0-16,1 3 0 0,1 3 0 0,1 1 0 16,0 0 0-16,1 0-128 0,1-2 128 0,1 2 0 0,2 0-128 15,2 2 128 1,1-2 0-16,0-1 0 0,2 1 0 0,2-1 0 0,1 0 0 0,1-2 0 0,2 0-128 0,0-2 128 0,2-1 0 0,-1 1 0 31,2-2 0-31,0-1 0 0,2-1 0 0,1-1 0 16,1-2 144-16,1-3-144 0,0-2 128 0,1-1-128 15,0-4 144-15,0 0-144 0,1-2 160 0,0-3-160 16,0 0 144-16,-2-2-144 0,1 0 128 0,-3-2-128 16,0 0 192-16,-2-2-32 0,0-2-16 0,-1 2 0 15,-2 0 192-15,-1 2 48 0,-2 0 0 0,0 3 0 16,-2 3 64-16,-1 2 0 0,0 3 16 0,0 2 0 0,0 2-144 0,-2 2-16 16,3 5-16-16,0 0 0 0,0 0-288 0,-5 6 0 15,-1 3 0-15,2 2 0 0,1 2 0 0,-2 2 0 16,1 1-160-16,1 3 160 0,1 1-144 0,1 0 144 15,0 2 0-15,0 2 0 0,1-2-128 0,1 1 128 16,1 0 0-16,2-1 0 0,0-1-432 0,2-3 32 16,-2 0 0-16,2-3 0 15,-1-3-304-15,3-2-64 0,1-2-16 0,-1-2 0 16,1-2-368-16,2-2-80 0,0-2-16 0,1-1 0 16,0-2-304-16,2-3-64 0,-1-1-16 0,0-1 0 15,-1 0 96-15,-1 0 32 0,-1 2 0 0,-1-2 0 0,-3 0 1024 0,1 1 208 16,-2-1 32-16,1 0 16 0,-4 2 944 0,1 0 192 15,-3 6 48-15,0 0 0 0,2-4 192 0,-2 4 32 16,0 0 16-16,2-5 0 0,-1 0-464 0,-1 5-96 16,0 0 0-16,2-4-16 0,-2 4-224 0,4-5-32 15,1 2-16-15,-1-2 0 0,2 0 0 0,-2-1 0 0,2 1 0 16,-1-1 0-16,1 1 32 0,-1-1 0 0,1 1 0 16,-2-2 0-16,0 0 16 0,0-1 16 0,-2 1 0 15,0 2 0-15,-1-1 0 0,-1 1 0 0,0 5 0 0,-2-5 0 0,-1 1-32 16,-2 1 0-16,0 1 0 0,-2 2 0 0,0 1-144 15,-1 1-48-15,-1 1 0 0,-1 3 0 0,0 1-192 16,0 3 0-16,0 1 0 16,2 1 0-16,0 2 0 0,1 0 0 0,2 0 0 0,0 0 0 15,3 1 0-15,1-1 0 0,2 0 0 0,1 0 0 0,2-2 0 0,1-1 0 16,3-1 0-16,1-2 0 0,2-1-128 0,2-2 128 16,2-1 0-16,3-1 0 15,2-3-432-15,2-2 32 0,1-3 0 0,1 0 0 16,0-4-544-16,0-1-96 0,1-2-32 0,-2-1 0 15,-1-2-400-15,-2-2-64 0,-2-1-32 0,0 0 0 16,-2-3 400-16,-1-1 80 0,-3-1 0 0,-1-1 16 0,-1-2 816 16,-2 0 256-16,-1-2-160 0,0 3 160 0,-3 1 528 0,-3 2 192 0,-1 2 48 15,0 1 0-15,-1 3 832 0,-2 2 192 16,-1-1 16-16,1 4 16 0,0 2-432 0,1 2-96 16,-4 1-16-16,2 2 0 0,4 4-496 0,0 0-96 0,0 0-32 0,-6 2 0 15,2 4-464-15,1 1-192 0,0 3 176 0,2 2-176 16,0 3 0-16,1 2 0 15,1 4 0-15,0 3 0 0,0 2 0 0,3 1 128 0,-2 3-128 0,1 2 0 16,2 0 0-16,-3 2 128 0,0 1-128 16,-1 0 0-16,-1-1 0 0,0 0 0 15,0-2 128-15,-1-1-128 0,-1-1 0 0,0-1 0 0,-1-1 128 16,3-3-128-16,-1-1-160 0,0-2-80 16,0-1-16-16,0-2 0 0,1-3-1344 0,0 0-288 0,0-3-48 15,0-2-8512-15,1-2-1712 0</inkml:trace>
  <inkml:trace contextRef="#ctx0" brushRef="#br0" timeOffset="31418.04">6227 4209 26207 0,'0'0'1152'0,"-3"-6"256"0,0 1-1136 0,2-1-272 0,1 6 0 0,0-6 0 0,1-1 224 0,3 0-16 0,0 1 0 0,3-1 0 15,1 1 192-15,3-1 48 16,4 0 0-16,-1 0 0 0,3-3-192 0,1 0-16 15,1 1-16-15,1 1 0 0,-2 2 144 0,2 0 16 16,-1 1 16-16,1 1 0 0,-4 2 80 0,0 2 16 16,-4 1 0-16,-2 2 0 0,-2 0 80 0,-1 2 32 15,-1 3 0-15,-3 1 0 0,-1 2-208 0,-2 1-32 16,-1 1-16-16,-1 0 0 0,-2-1-160 0,2 1-16 0,1-1-16 16,0 0 0-16,-1-2-160 0,2 0 160 15,0-3-160-15,0 1 160 0,1-1-160 0,-1-7 0 16,4 4 144-16,1-1-144 0,-5-3 0 0,7 2 0 0,1-3-160 15,3-2 160-15,-1-1-2224 16,2-3-336-16,1-2-64 0</inkml:trace>
  <inkml:trace contextRef="#ctx0" brushRef="#br0" timeOffset="31557.24">6623 3902 24879 0,'-13'-10'2208'0,"6"7"-1760"15,-2 0-448-15,0 1 0 16,1 0 400-16,0 0 0 0,-1 1 0 0,3 0 0 0,-1 1-208 0,1 0-32 15,6 0-16-15,0 0 0 32,0 0-576-32,0 0-112 0,4 6-32 0,0 0-10768 0</inkml:trace>
  <inkml:trace contextRef="#ctx0" brushRef="#br0" timeOffset="32072.12">6694 4058 7359 0,'0'0'656'0,"1"10"-528"0,2 1-128 0,-3 1 0 0,0 1 1808 0,0 0 336 0,0-1 64 0,0 1 16 16,-3-2-112-16,3-2 0 15,-1 0-16-15,1-1 0 0,0-3-336 0,0-5-64 16,0 0-16-16,0 0 0 0,0 0-128 0,0 0-16 0,0 0-16 0,0 0 0 16,6 0-400-16,0-3-80 15,2-2-16-15,0-2 0 0,0-1-384 0,-1 0-64 0,2-3-32 16,1-3 0-16,0 0-272 0,1-1-48 16,0-2-16-16,2 1 0 0,-2 1-208 0,1 1 144 0,-1 1-144 0,0 1 128 15,-1 2-128-15,0 2 0 16,-2 3 0-16,-1 1 0 0,0 3 0 0,-7 1 0 0,7 2 0 15,-1 3 0-15,0 0-192 0,-1 2 192 0,0 0-192 0,-1 0 192 16,1 1-128-16,0 0 128 16,-2-1 0-16,2 1 0 0,1 0 0 0,1-1 0 15,-2 1 0-15,2-1 0 0,2-3 0 0,1 1 0 0,1-2 0 16,1 0 0-16,1-3-240 0,1 0 80 0,-2-2 16 0,1-1 0 0,1-2-144 16,-1 1-32-1,-1-2 0-15,-1 0 0 0,-1-2 16 0,0-1 0 16,0-1 0-16,0-1 0 0,-2-2 96 0,1-1 16 15,0-2 0-15,0 1 0 0,0 1 192 0,-3 1 0 0,-1 0-160 0,0 2 160 16,-2 3 0-16,0 1 0 0,-3 7 0 0,0 0 0 16,1-4 224-16,-1 4 16 0,0 0 0 0,0 0 0 15,0 0-112-15,0 0 0 0,-1 5-128 0,-2 3 192 16,1 1-192-16,0 2 0 0,0 2 0 0,1 1 0 16,0 0 0-16,1 1 0 0,1-1 0 0,0 0 0 15,0 1 0-15,1-2 0 0,0 0 0 0,2-1 0 16,0-1 0-16,0-1 0 0,3-1 0 0,-2-1 0 15,2-3 0-15,1-1 176 0,1 0-176 0,-1-2 160 16,1-1-384-16,0-2-80 0,1-2-16 0,0-2 0 16,1-1-1744-16,1-2-368 0,-2-1-64 0,1-2 0 15,0 0-640-15,0-2-128 0</inkml:trace>
  <inkml:trace contextRef="#ctx0" brushRef="#br0" timeOffset="32203.8">7405 3816 11967 0,'-17'-17'1072'0,"10"11"-864"15,-2-2-208-15,0 0 0 0,-3 1 2448 0,1 0 448 16,-1 1 96-16,0 0 16 0,1 1-1152 0,2-1-208 15,-1 2-48-15,2 1-16 0,1 1-992 0,1 2-192 16,6 0-32-16,0 0-16 0,-5 4-352 0,5-4-240 16,0 0 48-16,0 6-8512 15,2 1-1712-15</inkml:trace>
  <inkml:trace contextRef="#ctx0" brushRef="#br0" timeOffset="32918.07">7552 3677 9215 0,'-2'-10'816'0,"2"10"-656"0,-2-7-160 0,1 1 0 0,0 1 4000 16,0-1 768-16,1 6 160 0,0 0 16 0,0 0-2320 0,0 0-448 16,0 0-112-16,0 0-16 0,0 0-1152 15,0 0-256-15,1 9-32 0,-2 1-16 16,0 2-320-16,-1 2-64 0,2 3-16 0,-1 0 0 16,0 1 64-16,0 2 0 0,0 2 0 0,-1 3 0 0,0 2-48 0,1-1 0 15,-1-1 0-15,2 1 0 0,0-1-208 0,2-2 128 16,-1-1-128-16,1-1 0 0,1-2 128 15,0-3-128-15,1-2 0 0,1 0 144 0,3-2-16 16,-1-1-128-16,1-3 192 0,2-1-64 16,1-1 0-16,0-3 0 0,1-2 0 0,0-2 0 15,1-1 0-15,-1-3-128 0,1 1 192 0,0-5-64 0,-1-3-128 16,1-1 0-16,1-3 0 0,-1 0 0 0,0-3 0 0,1 0 0 0,-2 0 0 16,0-1-176-16,-2 0 176 0,0 0 0 0,0 2-144 15,-2 1 144-15,-3 3 0 0,0 2 0 0,-3 1 0 0,-1 3 0 16,-1 8 0-16,0 0 0 0,0 0 0 15,0 0 0-15,-4 3 128 0,0 4-128 0,-2 2 0 16,0 1 128-16,2 1-128 0,-1 2 0 0,1 0 0 16,1 1 0-16,1 2 0 0,-1 0 0 0,1 1 0 15,2-1 0-15,1-2 0 0,1 1 0 0,1-2 0 0,1-1 0 16,2-1 0-16,1 0 0 16,2 0 0-16,2-2 0 0,1-1 0 0,1-2 0 15,1 0 0-15,1-2 0 0,-1-2 0 0,4-2 128 0,1-2-128 0,-1-1 128 16,-1-3-128-16,0 0 192 0,-1-2-192 0,-1-1 192 15,1-2-192-15,0-2 128 0,2-1-128 16,-1-2 128-16,-4 0-128 0,1 0 128 0,-2 1-128 16,-1 2 128-16,-2 2-128 0,-1 0 0 0,-2 2 0 0,-1 2 0 15,0 2 0-15,-5 5 0 0,0 0 0 0,0 0 0 0,0 0 0 16,0 0-144-16,0 0 144 0,1 6-208 0,1 3 208 0,-1 0-176 16,0 1 176-16,1 0-160 0,2 1 160 0,0 0 0 15,2-1 0-15,1 0-128 0,2 0 0 0,1-2 0 16,1-1 0-16,3 0 0 0,4-3 128 0,2 0-208 15,0 0 80-15,0-2 128 0,0-1-192 0,0-1 192 16,1-2-192-16,-2 0 192 0,-4-3 0 0,-1 0 0 0,-2-2 0 0,-1-2 0 0,-1-2 128 16,-2-2 0-16,-2-2 0 0,-3-1 0 0,-2 1 208 15,-1-1 48 1,-2 1 0-16,-3 1 0 0,-2-3-32 0,-3 3 0 0,-3 1 0 0,-4 2 0 0,-1 2-192 16,1 2-32-1,-3 3-128-15,0 1 192 0,0 3-192 0,2 3 0 0,0 2-144 0,2 3 144 0,0 1-240 16,2 2 48-1,2 0 16-15,2 2 0 0,1 3-672 0,1 1-144 0,2 3-32 0,1 0 0 16,3 0-2624-16,2-2-544 0,2-1-96 0</inkml:trace>
  <inkml:trace contextRef="#ctx0" brushRef="#br0" timeOffset="33219.39">8561 4044 2751 0,'0'0'256'0,"8"-3"-256"0,-2 1 0 0,1-1 0 16,1-1 3168-16,-1 0 592 0,1 0 112 0,0-1 32 16,-2 1-1136-16,1-1-208 0,0-2-64 0,-1 1 0 15,2 0-800-15,0-1-160 0,-1 1-48 0,1-2 0 16,1 0-352-16,0 1-80 0,0-1-16 0,2 1 0 16,0 2-256-16,0-1-48 0,0 2-16 0,0 2 0 15,-1-2-208-15,1 3-64 0,0 0 0 0,-1 1 0 16,-1 1-144-16,-1 3-48 0,-1 0 0 0,1 4 0 15,0-1-128-15,0 3-128 0,-2 1 144 0,1 0-144 16,-1 0 144-16,0 1-144 0,-1 0 128 0,0 1-128 0,-2-1 0 0,1 0 128 16,-1-1-128-16,0 0 0 0,0-1 0 15,-1-2 0-15,1 0-144 0,-1-1 144 16,0-2-768-16,-2-5-64 0,0 0 0 0,0 0-10608 16,0 0-2128-16</inkml:trace>
  <inkml:trace contextRef="#ctx0" brushRef="#br0" timeOffset="33411.39">8149 3645 13823 0,'-19'-9'1216'0,"10"4"-960"16,-1-1-256-16,1 0 0 0,2 2 3440 0,-2 0 640 15,0 2 128-15,2 0 16 0,2 0-3440 0,5 2-784 16,-6-1 0-16,6 1 0 15,0 0-1952-15,0 0-352 0,0 0-80 0</inkml:trace>
  <inkml:trace contextRef="#ctx0" brushRef="#br0" timeOffset="33609.22">7567 3798 29599 0,'0'0'1312'0,"0"0"272"0,0 0-1264 16,0 0-320-1,0 0 0-15,0 0 0 0,6-2 736 0,2 0 96 0,1 1 0 0,4-1 16 16,3-1-272-16,3 1-48 0,1 0-16 0,3 0 0 0,3 0-256 0,3-1-64 0,2 0-16 0,1 1 0 31,0 0-48-31,0-2-128 0,-2 1 192 0,0 0-64 32,-4 0-480-32,0-1-96 0,-3 1-32 0,-2 0-14832 0</inkml:trace>
  <inkml:trace contextRef="#ctx0" brushRef="#br0" timeOffset="35708.46">9118 3936 2751 0,'0'0'256'0,"0"0"-256"0,0 0 0 0,0 0 0 0,0 0 2624 0,0 0 496 0,0 0 80 0,0 0 32 15,0 0-1088-15,0 0-224 16,0 0-32-16,0 0-16 0,0 0-480 0,0 0-112 0,0 0 0 0,0 0-16 16,0 0-416-16,8 1-80 0,0-1 0 0,2 0-16 15,1 1-176-15,2 0-16 0,3-1-16 0,1 0 0 16,3 0-112-16,1 0-32 0,1-1 0 0,0 0 0 16,1 0-96-16,0-2-32 15,-1-1 0-15,0 1 0 0,0 0-48 0,-1-2-16 0,0 1 0 0,-1 1 0 16,-2-1-64-16,0 2-16 15,0 0 0-15,-4 1 0 0,0 0-128 0,-1 0 0 0,0-2 144 16,-2 2-144-16,-2 0 0 0,0 1 0 0,-1 1 0 0,0 0 0 31,-3 0-1264-31,-5-1-320 0,5 4-64 0,-5-4-11856 0</inkml:trace>
  <inkml:trace contextRef="#ctx0" brushRef="#br0" timeOffset="36888.47">4854 4941 2751 0,'0'0'256'0,"0"0"-256"0,0 0 0 0,0 0 0 15,0 0 1840-15,-3-3 320 0,3 3 64 0,-4-4 16 16,1-1-864-16,0 1-160 0,-2-1-48 0,2 1 0 0,-1 1-144 0,4 3-48 15,-6-4 0-15,0 1 0 0,-2 0-320 0,0-1-64 16,1 2-16-16,-1 0 0 0,-1 1-128 0,0 0-48 0,0-1 0 0,1-1 0 16,-1 2-144-16,0 0-48 15,0 0 0-15,3 0 0 0,-2 1 48 0,1 0 16 0,2 0 0 16,-1 0 0-16,1-1 96 0,0 1 16 16,1-1 0-16,4 1 0 0,-4 0 64 0,-2 0 0 15,6 0 16-15,-5 0 0 0,0-1-16 0,5 1-16 16,-5-4 0-16,5 4 0 0,0 0-80 0,0 0-16 0,0 0 0 0,0 0 0 15,0 0-112-15,0 0-32 0,-5 2 0 16,5-2 0-16,0 0-64 0,-4 3-128 0,4-3 176 16,0 0-176-16,-2 5 176 0,2-5-176 0,-2 7 160 15,0 0-160-15,1-1 144 0,1 1-144 0,1-1 128 0,1 2-128 16,-2 0 176-16,0 2-48 16,0 1-128-16,1 1 192 0,0 1 0 0,0 1-16 15,0 2 0-15,0 0 0 0,0 2-16 0,0 0 0 0,0 1 0 0,2 3 0 16,-3 2-160-16,0 3 192 0,0 0-192 0,0 3 192 15,-3 2-64-15,1 2 0 0,0 1 0 0,0 3 0 16,0 2-128-16,-2 2 0 0,1 0 0 0,0 3 0 0,-2 1 0 0,1 0 128 16,-1 1-128-16,3-1 128 15,-2 0-128-15,1 0 0 0,0-1 144 0,1 0-144 0,0-2 128 0,0 0-128 16,0 0 160-16,-2 19-160 0,1-11 208 0,1-4-48 16,0-7-16-16,0-1 0 0,-1-2-16 15,2-2 0-15,0-1 0 0,0-2 0 0,-1-1-128 16,1 0 160-16,1 1-160 0,0-2 160 15,-2-3-160-15,2 2 0 0,0-3 144 0,2-2-144 0,-2-1 0 0,1-1 144 16,-1 0-144-16,0-2 0 0,0-1 192 0,0-2-192 0,0 1 192 16,1-3-192-16,-1-1 272 0,1-1-48 15,0-1-16-15,1 0 0 0,1-1-16 0,-1 0-16 0,-1-2 0 16,0-1 0-16,-1-8-48 0,0 0-128 0,3 9 192 0,-3-9-64 16,3 9 0-16,3-2 0 0,-6-7 0 15,6 5 0-15,-6-5 0 0,0 0-128 16,9 7 192-16,-9-7-64 0,7 5-128 0,-7-5 192 15,9 4-192-15,-1-1 192 0,1 0-192 0,0 1 160 16,-9-4-160-16,11 2 160 0,-1-2-32 0,1 0-128 0,1-1 192 0,0 1-64 0,1-2 0 16,2-1-128-1,0 0 192-15,0 0-64 0,1 1-128 0,-2-2 0 0,2 0 144 0,-3-1-144 16,0 1 0-16,2 0 0 16,2-2-192-16,-6 3 64 0,1-2-384 0,0 1-64 0,2-1 0 0,2-1-16 15,0-1-560 1,1 1-96-16,-1-2-32 0,2-1-14304 0</inkml:trace>
  <inkml:trace contextRef="#ctx0" brushRef="#br0" timeOffset="38261.65">5478 4818 12895 0,'0'0'1152'0,"1"-5"-928"0,1-1-224 16,-1 1 0-16,-1 5 2048 0,1-6 384 16,0 2 64-16,-1 4 0 0,0 0-560 0,0 0-112 15,0 0-32-15,0 0 0 0,0 0-928 0,0 0-192 16,0 0-32-16,5 7-16 0,-1 2-352 0,-1 2-64 0,0 0-16 0,-1 3 0 16,-1 3 16-16,-1 2 0 15,-1-1 0-15,0 3 0 0,0 1 48 0,0 1 16 0,-2-1 0 0,2-1 0 0,0 0-144 16,0-1-128-16,0-2 144 0,1-2-144 15,-2-2 128-15,1-2-128 0,0-3 0 16,1 0 144-16,0-1 48 0,0-8 16 0,1 6 0 16,-1-6 0-16,0 0 208 0,0 0 32 0,0 0 16 15,0 0 0-15,5-2 96 0,2-1 16 0,-1-2 0 16,1 0 0-16,0-3-240 0,0-2-32 16,3-2-16-16,1-1 0 0,1-3-144 0,1-2-16 0,0-2-128 0,1 0 192 0,0 2-192 15,2 0 0-15,-2 2 0 0,0 1 0 0,-2 2 0 0,-1 1 0 16,-1 0 0-16,-2 2 0 15,-2 2 0-15,0 3 0 0,-3 0 0 0,-3 5 0 0,0 0-352 0,0 0 32 32,0 0 16-32,0 0 0 0,-5 6-80 0,-2 0 0 0,-1 1-16 0,-1 1 0 0,-2-1 80 0,0 1 32 15,0 0 0-15,0 0 0 16,0-1 144-16,1 1 144 0,0-3-208 0,2 2 80 16,0 0 128-16,3-1 0 0,0 1 0 0,1-1 0 0,1 1 0 15,1 0 0-15,0-2 0 0,0 2 0 16,2-1 0-16,2 1 224 0,0 0-32 0,0 0 0 0,1 2 32 15,1 0 0-15,2-1 0 0,-1-1 0 0,2 2-32 0,1 0 0 0,2 0 0 0,0-1 0 16,1 1-192-16,0 0 144 0,0-1-144 0,0-1 128 16,0 1-128-16,0-1 160 0,1-1-160 0,-1 1 160 15,-1-2-160-15,-1 0 0 0,0-2 144 16,0 0-144-16,0 1-240 0,-1-1-112 0,-1-1-32 16,0 0 0-1,-2 0-1712-15,1-1-336 0,-6-1-80 0,0 0-11296 16</inkml:trace>
  <inkml:trace contextRef="#ctx0" brushRef="#br0" timeOffset="38508.61">5958 5095 10127 0,'0'0'896'0,"0"0"-704"16,0 0-192-16,0 0 0 0,0 0 3840 0,0 0 720 15,0 0 160-15,0 0 16 0,0 0-2320 0,0 0-480 0,0 0-80 16,0 0-32-16,0 0-912 0,0 0-176 0,4 9-32 0,-3 0-16 16,0 0-304-16,0-1-48 0,-1 1-16 15,1 2 0-15,-1 0-176 0,1 1-144 0,-1 0 192 0,1-1-192 16,2 0 144-16,-3-1-144 0,0 0 0 0,0-1 144 16,1-1-144-16,1-1 0 0,-1 0 0 0,1 0 0 31,-2-7-1648-31,5 6-208 0,-1 0-32 0,0-1-13008 0</inkml:trace>
  <inkml:trace contextRef="#ctx0" brushRef="#br0" timeOffset="40147.75">5313 5156 11279 0,'0'0'496'0,"0"0"112"0</inkml:trace>
  <inkml:trace contextRef="#ctx0" brushRef="#br0" timeOffset="40222.96">5282 5125 2751 0,'0'0'128'0,"0"0"16"0,0 0-144 0,0 0 0 0</inkml:trace>
  <inkml:trace contextRef="#ctx0" brushRef="#br0" timeOffset="49430.5">7347 4998 12431 0,'0'0'544'0,"0"0"128"0,0 0-544 0,-3-3-128 0,0 0 0 0,3 3 0 0,-4-3 1856 0,2 0 320 15,-2 1 80-15,4 2 16 0,0 0-592 0,0 0-112 16,0 0-32-16,0 0 0 0,0 0-384 0,0 0-96 16,0 0-16-16,7-2 0 0,1 0-128 0,3 1-16 15,1 0-16-15,1-1 0 0,1 0-256 0,3 1-48 16,1 0-16-16,2 0 0 0,0 0-192 0,1-1-48 16,-2-1 0-16,-1 2 0 0,0 0-128 0,-2 0-48 15,0 0 0-15,0 1 0 0,-3-1-144 0,1 1 0 16,-3 1 0-16,-1 0 0 0,-2 0 0 0,0 0-144 15,-1 0 0-15,-7-1 0 16,0 0-880-16,0 0-192 0,0 0-16 0,0 0-8768 16,0 0-1760-16</inkml:trace>
  <inkml:trace contextRef="#ctx0" brushRef="#br0" timeOffset="49984.2">7843 4763 9215 0,'4'-13'816'0,"-3"8"-656"0,0 0-160 0,0-1 0 16,1 1 2624-16,-1-1 512 0,0 2 80 0,-1 4 32 0,0 0-992 0,0 0-192 15,0 0-32-15,0 0-16 16,0 0-848-16,0 0-160 0,0 0-48 0,0 0 0 16,0 0-512-16,4 8-96 15,-2 2-32-15,1 2 0 0,0 3-176 0,-1 1-144 0,-2 0 192 0,0 3-192 0,0 2 192 0,0 0-64 16,-1-1 0-16,0 0-128 15,0 2 128-15,0 0-128 0,-2-1 0 0,2-1 0 0,-1-1 0 0,2-2 0 16,0 0 128-16,0-3-128 16,0-2 0-16,0-2 128 0,0-2-128 0,0-2 0 15,0-6 192-15,0 0-64 0,0 0 0 0,0 0-128 0,0 0 512 16,0 0 0-16,0 0 0 0,0 0 0 0,7-3 128 16,-1-2 0-16,0-2 16 0,0-2 0 0,1-1-272 0,0-2-48 15,0-1-16-15,1 0 0 0,1-2-128 0,1 1-48 16,-1 0 0-16,-1 1 0 0,1 1-144 0,-1 1 0 0,-2 1 0 15,0 1 128-15,-3 0-128 16,1 4 0-16,-2-1 0 0,-2 6 0 0,0 0-192 0,0 0 48 0,0 0 0 16,0 0 0-1,-7 1-304-15,-1 1-48 0,0 2-16 0,-1-1 0 0,-1 0 128 0,0 3 0 0,-2-1 16 16,1 2 0-16,0-1 368 0,1 2-176 0,0 0 176 0,2 0-128 0,2-2 128 16,0 2 0-1,2 0 0-15,1 0 0 0,2 1 0 0,1 0 0 16,1-1 0-16,1 0 128 0,2 1 128 0,2 0 48 0,0-1 0 0,2 1 0 0,2-1-32 15,-1 0 0-15,2-1 0 0,0-1 0 0,0 1-128 0,2-1-16 32,-1 2-128-32,0-2 192 0,-1-2-192 0,0 0 144 0,0 0-144 0,-1-1 128 0,0 0-128 0,0 0-224 15,0-2 48-15,0 0 16 16,0 1-1568 0,2-1-304-16,0-1-64 0,-1-1-16 0,-2-1-1344 15,-1 0-256-15</inkml:trace>
  <inkml:trace contextRef="#ctx0" brushRef="#br0" timeOffset="50168.68">8224 5014 18655 0,'3'-11'832'0,"-3"11"160"0,1-7-800 0,0 2-192 0,0-1 0 0,-1 6 0 0,0-4 1824 0,0-1 320 0,0 5 64 0,0 0 16 16,0 0-528-16,0 0-96 0,0 0-32 0,0 0 0 15,0 0-720-15,-1 9-144 16,0 0-16-16,0 3-16 0,-2 1-288 0,3 2-48 16,-2 0-16-16,1 0 0 0,1 1-176 15,0 0-144-15,-1 0 192 0,1 0-192 0,0 2 160 0,0-2-160 16,-1 1 128-16,1-2-128 0,0 1 0 0,0-3 0 0,0-2 0 0,1-1 0 31,0-1-1216-31,2-2-336 0,-1 0-64 0</inkml:trace>
  <inkml:trace contextRef="#ctx0" brushRef="#br0" timeOffset="50886.27">10044 4704 1839 0,'0'0'160'0,"0"0"-160"16,0 0 0-16,-3-5 0 0,3 5 3616 0,0 0 688 0,-2-4 144 0,-2 1 32 15,1 0-2048-15,3 3-416 16,-5-1-80-16,5 1-16 0,-4 0-656 0,-2 2-144 0,1 3-32 0,-2 1 0 15,1 2-368-15,-1 2-80 0,1 1 0 0,0 2-16 16,2 0-224-16,0 3-32 0,0-2-16 0,2 0 0 0,1 1-48 0,1 0-16 16,1 1 0-16,0-1 0 15,1-1-80-15,1-2-16 0,2 0 0 0,1-1 0 16,1 0 80-16,3-1 16 0,-1-2 0 0,1-1 0 0,-2-2 96 16,4 0 32-16,2-3 0 0,1-1 0 15,2-1-48-15,-1-1-16 0,1-1 0 0,0-3 0 0,0-1 48 16,-1-2 16-16,1-2 0 0,-1-2 0 0,-2-2 128 15,0-2 32-15,-2 1 0 0,-3-4 0 0,-2-2-80 16,0-1-16-16,-3-1 0 0,0-1 0 0,-4 1-176 0,-4 1-48 16,0 1 0-16,-3 2 0 0,-2 2-64 0,-2 1 0 15,-1 3-16-15,-1 2 0 0,-2 2-176 0,-2 3 0 16,-1 1 0-16,-1 4 0 16,-3 3-560-16,1 3 16 0,-1 1 0 0,0 3 0 15,0 2-1408-15,1 3-288 0,0 2-48 0,1 2-14320 0</inkml:trace>
  <inkml:trace contextRef="#ctx0" brushRef="#br0" timeOffset="53418.98">4972 5975 7359 0,'0'0'656'0,"0"0"-528"0,0 0-128 0,-5 2 0 15,5-2 1520-15,-4 0 272 16,4 0 48-16,0 0 16 0,0 0 192 0,0 0 32 0,0 0 16 15,0 0 0-15,0 0-608 0,0 0-112 16,0 0-32-16,0 0 0 0,0 0-352 0,7 0-80 16,0 0-16-16,3 2 0 0,0-2-256 0,2 0-48 0,1 0-16 15,2 0 0-15,0 0-192 0,2 0-64 0,-1-2 0 0,2 1 0 16,-2 0-96-16,0 1-32 0,-2 0 0 0,0 0 0 16,0 0-192-16,0 0 0 0,-2 0 0 15,-1 1 0 1,-1 0-384-16,-2 1-112 0,1-1-16 0,-2 1-16 15,-2-1-2576-15,-5-1-512 0</inkml:trace>
  <inkml:trace contextRef="#ctx0" brushRef="#br0" timeOffset="53921.94">5347 5819 4607 0,'3'-7'400'0,"-1"0"-400"0,-1-2 0 0,2-1 0 16,-1-1 2736-16,0 1 464 15,-1 0 80-15,0 1 32 0,0 2-1152 0,0 0-240 0,-1 7-32 0,0 0-16 16,2-4-416-16,-2 4-96 15,0 0-16-15,0 0 0 0,0 0-624 0,0 0-128 16,3 4-16-16,0 4-16 0,-1 3-304 0,2 1-48 16,-3 1-16-16,1 3 0 0,-2 1-64 0,0 3-128 0,-1 1 176 0,0 1-176 15,0 1 208-15,1 0-64 0,-5 0-16 16,2 0 0-16,0-1-128 0,-1-1 0 0,1-1 0 0,1-1 0 16,1-4 0-16,0-2 0 0,0-2 0 0,-1-2 128 15,4-1-128-15,-2-8 160 0,0 0-160 0,0 0 160 0,0 0 192 16,0 0 32-1,0 0 16-15,0 0 0 0,6-2 224 0,1-3 32 16,-1-1 16-16,1-2 0 0,0-2-224 0,0-1-32 16,1-1-16-16,1 0 0 0,0 0-160 0,-1-2-48 0,0 0 0 0,1 0 0 15,-1 0-192-15,-1 0 0 16,1 2 128-16,0 1-128 0,-2 2 0 0,0 2 0 16,-3 0 0-16,0 3 0 0,-3 4 0 0,0 0 0 15,0 0 0-15,0 0 0 0,0 0-176 0,0 0 32 0,-6 2 0 0,0 1 0 16,0 2-48-16,-2 0 0 0,0 1 0 0,1 1 0 15,-1 1 192-15,0 1 0 0,2-1-144 0,-1 0 144 16,1 0 0-16,2 0 0 0,0-1 0 0,1 1 0 16,-1-1-144-16,3 0 144 0,0 1 0 0,1 1 0 0,1 1 0 0,1 1 0 15,1 0 192-15,0 1-48 0,2 0 0 0,1-1 0 16,-1-1 0-16,2 0 0 0,-1-1-144 16,1-1 192-16,0 1-192 0,0-1 192 0,1 1-192 15,1-2 0-15,0 0 144 0,-1-1-144 0,1-1 0 16,0-1 0-16,1 0 0 0,1-2-192 15,1 0-1568-15,1-1-320 0,1-2-64 0,-1 0-7712 16,0-2-1552-16</inkml:trace>
  <inkml:trace contextRef="#ctx0" brushRef="#br0" timeOffset="54107.53">5782 6013 24639 0,'0'0'1088'0,"0"0"240"0,0 0-1072 0,0 0-256 15,0 0 0-15,0 0 0 0,0 0 1888 0,0 0 320 16,0 0 64-16,-4 5 16 0,1 1-1168 0,-1 1-224 15,1 2-64-15,1 1 0 0,0 1-448 0,1 1-112 16,0 0-16-16,1 1 0 0,0 2-96 0,0 0-32 16,0-1 0-16,1 2 0 0,-1 0-128 0,0 0 0 15,-1-2 0-15,-1 0 0 0,2 0 0 0,0-1-304 16,0-2 48-16,0-1-10656 0,2-2-2144 16</inkml:trace>
  <inkml:trace contextRef="#ctx0" brushRef="#br0" timeOffset="54964.75">7446 5705 7359 0,'0'0'320'0,"2"-5"80"0,1 0-400 0,3-1 0 15,-1 2 0-15,0-1 0 0,-5 5 3584 0,0 0 640 16,0 0 128-16,0 0 32 0,0 0-2368 0,0 0-480 16,0 0-80-16,0 0-32 0,-3 9-672 0,1 2-144 15,-1 1-32-15,0 3 0 0,-1 1-144 0,1 1-48 16,0-1 0-16,-2 2 0 0,2-1-96 0,1 2-32 16,0 2 0-16,-1 0 0 0,2-1-256 0,-1-1 160 15,1 0-160-15,0-1 128 0,0-2-128 0,0-1 0 16,1-3 144-16,0-1-144 0,0-3 128 0,1 0-128 0,1-2 160 15,-2-6-160-15,3 5 336 0,-3-5-16 0,0 0-16 0,6 2 0 16,-6-2 272-16,5-1 64 0,-5 1 16 0,7-4 0 16,-2-3-80-16,3 0-32 15,0-2 0-15,1-1 0 0,-1-3-224 0,2-1-32 0,0 0-16 0,1-1 0 16,0-2-144-16,-1 2-128 0,0-1 192 0,-1 3-192 16,0 1 128-16,-2 2-128 15,-1 1 0-15,-2 3 0 0,1 0 0 0,-5 6 0 16,0 0 0-16,0 0 0 0,0 0 0 0,0 0 0 0,0 0-144 0,0 0 144 0,-6 6-192 0,-1 2 32 15,1 0 16-15,-1 1 0 0,-2 1 144 0,1 1 0 16,-1 0 0-16,1 1-128 0,-3 0 128 0,2-1 0 16,2-1 0-16,0-1-128 0,2 0 128 0,0-2 0 15,1-1 0-15,0-1 0 0,4-5 0 0,0 7 0 16,2-1 0-16,1-1 0 0,1 1 0 0,3 0 0 16,-1-1 0-16,2-1 128 0,1 0-128 0,0 2 0 0,0-1 128 0,0 1-128 15,1-2 0-15,0 1 0 16,-1 0 0-1,0 0 128-15,0 0-128 0,-1-2 0 0,1 1 0 0,0-1 128 0,0 0-320 0,0 1-48 0,-1-3-16 0,1 0 0 47,0 0-1600-47,1-1-320 0,0-1-64 0,0-1 0 0,-1-2-1488 0,2 1-304 0</inkml:trace>
  <inkml:trace contextRef="#ctx0" brushRef="#br0" timeOffset="55137.95">7831 5974 4607 0,'0'0'192'0,"1"-5"64"0,-2-1-256 0,0 2 0 16,-2-1 0-16,3 5 0 0,-3-4 5120 0,3 4 992 15,-4-2 192-15,4 2 32 0,0 0-3840 0,-7 3-784 0,3 1-160 0,-1 3-16 16,2 0-832-16,0 0-144 16,-1 2-48-16,2 1 0 15,1 1-304-15,-1 1-64 0,1 1-16 0,1 1 0 16,1-1-128-16,1 0 0 0,-2 0 0 0,2 0 0 0,0 1 0 0,2-2 0 16,0 1 0-16,2-3 0 15,-2-3-512-15,3 0-144 0,1-1-32 0,2-2 0 16,1-1-2512-16,1-2-496 0</inkml:trace>
  <inkml:trace contextRef="#ctx0" brushRef="#br0" timeOffset="55375.53">8130 5742 26719 0,'0'0'2368'0,"0"0"-1888"15,-3-4-480-15,-1 0 0 0,0 1 1312 0,4 3 160 16,0 0 48-16,0 0 0 0,0 0-288 0,0 0-48 15,-6 2-16-15,2 4 0 0,1 1-800 0,0 2-176 0,2 1-16 0,0 2-16 16,1 1-160-16,0 3 160 0,1 0-160 0,-1 2 160 16,-1 0-160-16,1 0 0 0,-1 1 144 0,1 1-144 15,0-2 0-15,0 1 0 0,-1 0 0 0,0-2 128 0,1 0-320 0,0-2-48 16,-1 0-16-16,1-2 0 31,1-2-1584-31,-1-1-320 0,1-1-64 0,0-3-11792 0</inkml:trace>
  <inkml:trace contextRef="#ctx0" brushRef="#br0" timeOffset="56024.62">8018 5957 28559 0,'0'0'2544'0,"0"0"-2032"16,-3-5-512-16,3 5 0 0,-1-4 384 0,1 4 0 15,0 0-16-15,4-5 0 0,1 1 192 0,1 0 32 16,2 0 16-16,3 1 0 0,3 0-368 0,1-1-80 15,2 2-16-15,0 0 0 0,1-1-144 0,0-1 0 16,2 0 0-16,1-2 0 0,-2 0-256 0,2 0-64 0,1 0-32 0,0 0 0 31,-1 0-688-31,0-1-144 0,-3-1-32 0,0 0 0 16,-2 0-16-16,0 0-16 0,-3-2 0 0,-1 1 0 0,-2 0 832 0,-2-1 160 16,-2 0 48-16,-1-1 0 0,-3-1 864 0,-1 1 176 15,-1 1 48-15,-1 0 0 0,-2 1 448 0,-2 1 80 16,0 1 32-16,0 0 0 0,-1 0-80 0,-1 2-16 0,0 2 0 15,2-1 0-15,-1 3-464 0,1 1-112 0,-1 1 0 16,1 3-16-16,1 0-448 0,-1 3-96 0,2 0-16 0,1 4 0 0,-1 1-192 0,2 4 0 16,-1 1 0-16,0 0 0 0,1-1 0 0,0 2 0 15,-1 2 0-15,-1 1 0 0,1 0 0 16,0 0 0-16,1-1 0 0,0 0 0 0,1-2 0 16,0-2 0-16,0-1 0 0,1-2 0 15,0-1 128-15,0-1-128 0,-1-2 0 0,1-3 144 0,2 0 16 0,1-1 0 16,-4-5 0-16,0 0 0 0,4 4 160 0,-4-4 48 15,7 0 0-15,-1-1 0 0,1-2-48 16,1 1 0-16,0-3 0 0,1-2 0 0,1-2-96 0,0-1-32 0,0-1 0 0,1-1 0 16,1 0-192-16,-3 0 144 15,1 0-144-15,0 1 128 0,0 1-128 0,-2 0 0 16,-1 1 0-16,-2 3 0 0,1 0 0 0,-3 2 0 0,-3 4 0 0,0 0 0 16,0 0 0-16,0 0 0 15,0 0 0-15,0 0 0 0,0 0 0 0,-5 6-176 0,-2 1 176 0,1 0-128 16,-1 0 128-16,0 2 0 15,1 1-144-15,0 1 144 0,1 0 0 0,0 0 0 0,2 0 0 0,0 0 0 0,-1 1-144 16,3-1 144-16,1 0 0 16,0 0 0-16,1 0 0 0,2 2 0 15,0-2 0-15,1 0 0 0,2-1 0 0,0-1 0 0,1 0 0 0,2-1 0 0,0-1-416 0,1-1 32 16,1-2 0-16,2 1 0 31,0-2-1952-31,0-1-384 0,0 0-80 0,2-1-12352 0</inkml:trace>
  <inkml:trace contextRef="#ctx0" brushRef="#br0" timeOffset="56292.8">8746 6059 25503 0,'0'0'1136'0,"0"0"224"0,0-6-1088 0,0 1-272 0,1-1 0 0,0 1 0 16,1 0 1744-16,-2 5 304 16,4-5 48-16,0 1 16 0,-4 4-912 0,5-3-176 0,1 1-48 0,-1 2 0 15,-5 0-624-15,7 2-128 0,0 1-32 0,-2 0 0 0,1 1-192 0,-2 2 128 31,0-1-128-31,1 3 0 0,-3-1 128 0,-1 1-128 0,-2 2 0 0,-1 1 144 16,-1 0 32-16,-2 0 0 0,0 0 0 0,-1 0 0 16,0 1-16-16,-2 0 0 0,-1-1 0 0,1-1 0 0,2 0 16 15,0 0 0-15,2 0 0 0,1-2 0 16,3-8 208-16,0 0 64 0,0 5 0 0,0-5 0 0,5 6-128 0,3-2 0 16,1-1-16-16,2 0 0 0,0-3-128 0,2 0-32 15,2 0 0-15,1-3 0 0,-1 0-144 0,1 0 0 0,2 1 0 0,0-2 0 31,-1 1-352-31,1 1-160 0,1-3-16 0,-3 2-16 16,3 0-2848-16,-1 1-576 0</inkml:trace>
  <inkml:trace contextRef="#ctx0" brushRef="#br0" timeOffset="57529.77">9986 5522 6447 0,'0'0'576'0,"0"0"-576"0,1-5 0 0,0-1 0 16,0 1 2496-16,0-1 384 0,-1 1 64 0,0-2 32 16,0 1-768-16,0 1-160 0,0-2-16 0,1 2-16 0,0-1-576 0,-1 1-112 15,-1 0-32-15,1 0 0 0,0-1-384 0,0 2-80 16,0 4 0-16,0 0-16 0,0 0-160 0,0 0-16 15,0 0-16-15,-2 7 0 0,0 0-368 0,1 4-64 0,-2 1 0 0,1 3-16 16,-1 0-176-16,0 2 128 0,0 0-128 16,-1 2 128-16,1 2-128 0,-1 1 160 0,1 0-160 15,1 0 160-15,0-3-160 0,1-2 0 0,-2 0 0 0,2-1 128 16,0 0-128-16,0-1 0 16,0-3 144-16,0-1-144 0,1-1 128 0,0-2-128 0,0-3 128 15,0-5-128-15,0 0 208 0,0 0-16 0,0 0-16 16,0 0 0-16,0 0 48 0,1 6 16 0,-1-6 0 0,0 0 0 15,0 0 0-15,0 0 0 0,0 0 0 16,0 0 0-16,0 0-240 0,0 0 144 0,0 0-144 16,0 0 128-16,0 0-128 0,4-5 0 0,-4 5 144 0,5-5-144 15,-2-2 0-15,-1 1 0 0,2-1 0 0,-2 1 128 16,0 0-128-16,0-1 0 0,0 0 0 0,2 0 128 16,-1-2-128-16,0 0 0 0,1 1 128 0,0-2-128 0,1 0 0 15,1-1 0-15,-1 0 0 0,2 0 128 0,0-1-128 16,-1 0 0-16,1-1 0 0,1 4 128 0,-1 0-128 0,1 1 0 15,0-1 0-15,-1 3 0 0,1-1 0 0,1 3 0 0,-1 0 0 0,-2 2 0 16,0 0 0-16,-6 2-160 0,5-1 160 0,-5 1 0 16,0 0-160-1,0 0 160-15,0 0-128 0,0 6 128 0,-2 0-128 0,-1 1 128 16,-1-1-128-16,-1 2 128 16,-3 0 0-16,0 0-160 0,1 2 160 0,-3 0 0 0,0-1-176 0,1-1 176 0,1-1-160 15,0 0 160-15,0 0 0 0,1-2 0 16,2 1 0-16,0-1 0 0,5-5 0 0,0 0 0 15,-4 3 0-15,4-3 0 0,0 0 144 0,0 0-16 16,0 0-128-16,0 0 192 0,2 7 16 0,3 0 0 16,-2-2 0-16,2 1 0 0,2 0-80 0,1 1-128 15,-1-1 176-15,2 2-176 0,1 0 128 0,1 1-128 16,0 0 0-16,1 0 0 0,0-1 0 0,0 1 0 16,1 0 0-16,-2-2 0 0,-2 0 0 0,1-1 0 15,-1 1 128-15,0-1-128 0,-1-1 0 0,-1 1 0 16,0-2 0-16,0 0 0 15,-7-4-544-15,5 4-64 0,-5-4-16 0,0 0 0 16,0 0-2592-16,0 0-528 0</inkml:trace>
  <inkml:trace contextRef="#ctx0" brushRef="#br0" timeOffset="57880.81">9474 5693 20271 0,'0'0'1792'0,"-5"-3"-1424"15,-1 1-368-15,2 0 0 0,4 2 1472 0,-5-2 208 16,5 2 48-16,0 0 16 0,0 0-96 0,0 0-32 16,0 0 0-16,0 0 0 0,4-5-784 0,1 2-176 15,2 1-16-15,1 0-16 0,2 1-368 0,2-2-64 16,2 2 0-16,1 1-16 0,2 1-368 0,0 0-64 16,1 2 0-16,3-1-10032 15,2 0-2000-15</inkml:trace>
  <inkml:trace contextRef="#ctx0" brushRef="#br0" timeOffset="58319.53">10445 5796 26719 0,'0'0'2368'0,"0"0"-1888"0,0 0-480 0,4-6 0 0,-2 1 656 0,1-1 48 0,2 1 0 16,-1 1 0-16,-4 4 416 16,5-4 96-16,1 3 0 0,-1-1 16 0,-5 2-592 0,7-1-128 15,0 0-32-15,-1 1 0 0,-6 0-272 16,7 1-48-16,-7-1-16 0,5 5 0 0,0 3-144 0,-2 0 0 0,-1-1 0 15,-2 2 128-15,-1-1-128 0,-2 1 0 0,0 1 144 0,-2 1-144 16,0 0 0-16,-1 1 0 16,0 1 0-16,-2 0 128 0,0-2-128 0,0 0 0 0,1-1 0 15,1 0 128-15,1 0 64 0,0-2 0 16,2-3 16-16,1-1 0 0,2-4 432 0,0 0 96 0,0 0 16 16,0 0 0-16,3 6-128 0,2-3-32 0,0-1 0 15,3 0 0-15,2-1-272 0,2-2-48 0,1-1-16 16,3 1 0-16,4-1-256 0,1 0 160 0,1 0-160 0,1 0 128 15,0-2-128-15,0 2 0 0,2 0 0 0,-3 1 0 16,-3-1-352-16,0 0-96 0,-1 1-32 0,-3 0 0 31,-2 1-2176-31,-2 0-432 0,-2 0-96 0</inkml:trace>
  <inkml:trace contextRef="#ctx0" brushRef="#br0" timeOffset="60495.44">5573 6740 13759 0,'0'0'608'0,"0"0"128"0,0-5-592 0,-2 0-144 0,0-1 0 0,1 1 0 16,0-1 1536-16,0 0 256 15,0-1 64-15,0 1 16 0,-1 0-288 0,0 1-64 16,0-1-16-16,0 2 0 0,2 4-384 0,0 0-80 16,0 0-16-16,-5-4 0 0,5 4-368 0,-6 0-80 0,-1 1 0 0,1 3-16 15,-2 0-240-15,0 4-32 0,1 2-16 0,-1 2 0 16,0 1-144-16,0 2-128 0,2 2 144 0,0-1-144 15,1 2 144-15,0 0-144 16,2 0 128-16,1 0-128 0,1-2 0 0,2 1 0 0,1-2 0 0,1 1 0 16,1-3 0-16,1-1 0 0,2-2 0 0,1-1 0 15,0-2 240-15,1 0-48 0,0-3 0 0,2 0 0 0,2-2 256 0,1-3 32 16,1 0 16-16,-1-3 0 0,0 0 16 0,2-3 0 16,-2 0 0-16,0-1 0 15,0-3 0-15,-2-1 16 0,1 0 0 0,-3-2 0 0,-1-2-16 0,-2 0-16 16,0-1 0-16,-3 0 0 0,0-3-48 0,-3 1 0 15,-1 0 0-15,-1 3 0 0,-3-1-224 0,-1 2-48 16,-3 0-16-16,-1 1 0 0,-1 3-160 0,-1 3 192 16,-1 0-192-16,2 2 192 0,-1 2-192 0,0 3-144 0,-2 1 144 0,0 1-208 31,-1 1-240-31,2 3-64 0,-1 1 0 0,4 1 0 16,0 2-1216-16,1 2-256 0,1 1-64 0,4 1-8992 0,2 0-1808 0</inkml:trace>
  <inkml:trace contextRef="#ctx0" brushRef="#br0" timeOffset="61943.13">7276 6830 6447 0,'0'0'576'0,"-3"0"-576"15,0-1 0-15,-2 0 0 0,1 1 2304 0,4 0 336 16,-6-1 80-16,2 1 16 0,0 0-336 0,4 0-64 16,-5-1-16-16,5 1 0 0,0 0-560 0,-4-2-112 15,4 2-32-15,0 0 0 0,0 0-448 0,0 0-80 16,0 0-32-16,0 0 0 0,0 0-416 0,0 0-64 0,0 0-32 0,9-1 0 16,-1 0-32-16,3 1-16 0,0 0 0 0,1 0 0 15,2 0-272-15,-1 0-48 0,0 0-16 0,1 0 0 16,1 0-160-16,-1 1 160 0,-1 0-160 0,0 1 160 0,-1-1-160 0,1 0 0 15,-1-1 0-15,0 1 0 0,-1 0 0 16,-1 0-272-16,-2 0 32 0,2 0 16 16,0-1-1632-16,-1 1-320 0,0 0-64 0,-1-1-7696 15,-1 0-1552-15</inkml:trace>
  <inkml:trace contextRef="#ctx0" brushRef="#br0" timeOffset="62477.05">7702 6596 17503 0,'0'0'1552'0,"-1"-6"-1232"16,1 2-320-16,0-2 0 0,-1 1 1984 0,1 5 352 16,-1-6 64-16,1 6 16 0,0 0-496 0,0 0-112 15,0 0-16-15,0 0 0 0,0 0-912 0,0 0-192 16,0 0-48-16,-3 8 0 0,2 2-400 0,0 3-96 0,0 2-16 0,1 2 0 16,-2 1-128-16,2 1 0 15,-1 3 0-15,0 1 128 0,0 1-128 0,0-1 0 16,-1-1 0-16,1 0 0 0,-1-3 128 0,2 0-128 0,-2-1 0 0,1-3 128 15,0-2 32-15,1-2 0 0,0 1 0 0,0-3 0 16,-1-3-160-16,1-6 0 0,0 0 0 0,0 0 0 16,0 0 176-16,0 0 96 0,0 0 32 0,5-5 0 0,1-1 176 15,0-2 32-15,2-2 16 0,1-2 0 0,0-2-224 16,0-2-48-16,1 0-16 0,0-2 0 16,1-3-240-16,0 2 128 0,0 0-128 0,0 1 0 0,1 1 0 0,-1 1 0 15,0 1 0-15,-1 2 0 0,0 3 0 0,-1 2 0 16,-2 3 0-16,-2 0 0 0,-5 5 0 15,0 0 0-15,0 0-160 0,0 0 160 0,0 0-192 16,0 0 64-16,0 0 0 0,-5 7 0 0,-3 0-64 16,-1 3 0-16,-2 0 0 0,0 1 0 0,0 1 32 0,-1 0 0 15,0 2 0-15,2-1 0 0,1-2 160 16,1 0 0-16,1-2-144 0,1-1 144 0,2 0 0 0,1 0 0 16,-1-2 0-16,3 1 0 0,1 0 0 15,1 0 192-15,0 1-32 0,2 0 0 0,0-1 32 16,1 1 16-16,2 1 0 0,-1 0 0 0,2-2-48 0,1 1-16 15,0 0 0-15,2 0 0 0,0 0-144 0,1 1 128 16,-1-1-128-16,1 0 128 0,1 0-128 0,0 0 0 0,0-1 0 0,0-1 0 16,2 1-192-16,0-2-112 0,0 0-16 15,-2-2-16 1,2 0-1744-16,-1 0-352 0,-1-2-64 0,-1-1-12288 0</inkml:trace>
  <inkml:trace contextRef="#ctx0" brushRef="#br0" timeOffset="62777.14">8064 6914 16575 0,'0'0'1472'0,"0"0"-1168"0,-2-6-304 16,1 1 0-16,1 5 2480 0,0-6 432 0,0 1 96 0,0 5 0 0,0 0-1264 0,0 0-256 31,0 0-48-31,0 0-16 0,5-2-816 0,2 2-160 0,-7 0-48 0,6 3 0 0,1 0-272 16,-2 1-128-16,0 2 128 0,-2 0-128 15,0 2 0-15,1 1 0 0,-3 0 0 0,-1 1 0 0,-2 0 128 0,-1-1-128 16,1 2 128-16,-1-1-128 15,-2 0 192-15,1 0-64 0,2-1 0 0,-1-1 0 16,-2-3 80-16,2 1 16 0,3-6 0 0,-5 4 0 0,1 2 320 0,4-6 64 16,0 0 16-16,0 0 0 0,0 0-128 0,0 0-32 0,0 0 0 0,0 0 0 15,0 0-144-15,0 0-48 16,0 0 0-16,9 0 0 16,3 0-272-16,1-2 128 0,-2 0-128 0,2 1 0 15,2-1 0-15,1 0 0 0,1 0 0 0,1-1-144 16,2 1-1072-16,2-2-192 0,2 0-64 0,2 1-9664 15,-1 1-1920-15</inkml:trace>
  <inkml:trace contextRef="#ctx0" brushRef="#br0" timeOffset="63604.75">9901 6428 24191 0,'0'0'1072'0,"0"0"208"0,0-6-1024 0,0 0-256 16,-1 0 0-16,2 0 0 0,-1 4 960 0,0 2 144 15,0 0 32-15,0 0 0 0,0 0-208 0,0 0-32 16,0 0-16-16,1 8 0 0,-1 4-448 0,1 2-96 16,0 3-16-16,0 1 0 0,-1 2-32 0,0 1-16 0,0 0 0 15,0 1 0-15,-1 1-48 0,1 0-16 16,-1 1 0-16,0-1 0 0,0-1-208 0,0 2 176 0,0-4-176 16,1-1 160-16,-1-2-160 0,1-2 0 15,0-1 0-15,1-2 128 0,-1-3-128 0,0-1 192 16,0-3-192-16,0-5 192 0,0 0 32 0,0 0 16 0,0 0 0 0,0 0 0 15,0 0 256-15,0 0 48 0,0 0 16 16,0 0 0-16,0 0-48 0,5-6-16 0,2-2 0 0,-1-1 0 16,0-3-192-16,0-2-48 0,2-1 0 0,0-2 0 15,-2-1-112-15,2 1-16 0,1-1-128 16,1 1 192-16,0-1-192 0,0 3 0 0,1 0 0 0,-4 3 0 0,1 1 0 16,-1 2 128-16,-2 2-128 0,0 1 0 0,-2 2 0 0,-3 4 0 15,0 0 0-15,0 0 0 0,0 0 0 0,0 0 0 16,0 0 0-1,0 0-160-15,-5 4 160 0,1 1-208 0,-1 1 80 0,-2 1 128 16,0-1-192-16,0 2 192 0,-1 0-160 16,0 1 160-16,1 1 0 0,-1-1-144 0,2 0 144 0,-1 0 0 0,1 0 0 0,2 0 0 15,0-3 0-15,2 2 0 0,0-1 0 0,0-1 0 0,1 1 0 16,0-1 0 0,1-6 0-16,1 8 0 0,1 1 0 0,1-1 0 0,2-2 0 0,-1 1 144 15,2-1-144-15,0 0 160 0,2 0-160 0,0 1 160 16,0-1-160-16,1-1 160 0,0-1-160 0,1 1 0 0,0-1 0 0,-1 1 0 15,-1-1 0 1,1 0 0-16,0 1 0 0,0-2 0 16,1 0-432-16,0 1-112 0,-2-2-32 0,2-1 0 15,0 0-1856-15,1 0-384 0,-1-1-80 0,0-1-11424 0</inkml:trace>
  <inkml:trace contextRef="#ctx0" brushRef="#br0" timeOffset="63945.54">10253 6718 23439 0,'0'0'1024'0,"0"0"240"0,0 0-1008 0,0 0-256 32,-1-6 0-32,1 6 0 0,0 0 848 0,2-4 128 0,-2 4 32 0,3-5 0 0,-3 5-160 15,5-2-16 1,-5 2-16-16,5 0 0 0,1 1-384 0,0 2-80 16,-6-3-16-16,5 4 0 0,-1 0-144 0,-1 2-16 0,0 0-16 0,-1 1 0 15,-2 0 32-15,0 1 0 16,-1 2 0-16,-2 0 0 0,0 0-64 0,-1 0-128 0,0 0 192 0,-1 0-64 15,1 0 48-15,-3 0 0 0,0-2 0 0,2 0 0 0,-1-1 336 0,1-2 80 16,0 1 16-16,5-6 0 16,-3 5-32-16,0 0-16 0,3-5 0 0,0 0 0 15,0 0-256-15,0 0-48 0,0 0-16 0,0 0 0 0,0 0-32 16,5 4 0-16,2-1 0 0,0 0 0 0,-1-2-48 16,2 0-16-16,0-1 0 0,0 0 0 0,1-1-144 15,1 0 0-15,0-1 144 0,0 1-144 0,1 0 0 0,-1 0 0 16,0-1 0-16,0 1 128 0,-1 0-128 0,0 0 0 15,-1 0 0-15,-1 1 0 0,-1 0-208 0,1 0-64 16,-1 1-16-16,1-1 0 16,-7 0-736-16,8 1-128 0,-2 0-48 0,1 0-9648 15,-7-1-1936-15</inkml:trace>
  <inkml:trace contextRef="#ctx0" brushRef="#br0" timeOffset="65109.04">10882 4611 7135 0,'0'0'320'0,"0"0"64"0,1-4-384 0,-1-1 0 0,0 2 0 0,1-1 0 16,-1-1 1216-16,1 1 192 0,-1 4 16 0,3-4 16 0,-1-3-240 0,0 1-48 0,0 1-16 0,0-2 0 31,3 2-208-31,-3-1-32 0,0 2-16 0,1 0 0 0,1-1 64 16,-1 2 16-16,-3 3 0 0,6-5 0 0,-2 2-192 0,0 0-16 16,1-2-16-16,0 2 0 15,2 0-192-15,1 1-32 0,-1-1-16 0,2 1 0 0,0 0-112 0,2 0 0 16,0 1-16-16,1 0 0 0,0-2-48 0,0 3-16 0,1 0 0 15,0 2 0-15,-2-1 16 0,0 0 0 0,1 0 0 0,-2 1 0 16,-1 2-64-16,1 1-16 0,0 0 0 16,-1 2 0-16,-1 0-48 0,-2 1 0 0,0 3 0 15,-1 0 0-15,0 1-48 0,-2 2-16 16,0 0 0-16,1 1 0 0,-1 0-128 0,0 1 160 16,1 1-160-16,-2 1 160 0,1 2-160 0,-1 1 192 15,2 0-192-15,-2 2 192 0,-1 0-32 0,0 2 0 0,0 2 0 0,0 0 0 16,0 2-32-16,0 2 0 15,0 2 0-15,-1 0 0 0,0 0-128 0,0 1 192 16,2 2-192-16,0 0 192 0,-1-1-192 0,1-1 0 0,0 3 144 16,0 0-144-16,3 1 0 0,-4 1 144 0,1 4-144 15,0-2 0-15,2-1 176 0,-1 0-176 0,-1 2 160 0,1 0-160 0,1-1 128 0,-1-1-128 16,1 1 0-16,0 1 144 16,0 0-144-16,-1-1 0 0,2 0 0 0,-1 1 0 15,0-1 0-15,-1-2 128 0,0-1-128 16,0 0 0-16,0 2 128 0,0-1-128 0,-1 0 0 0,0-1 128 0,-1 2-128 0,2-3 128 15,-1 0-128-15,-1-1 128 0,0 0-128 0,0-1 160 16,1 1-160 0,1-3 160-16,-3-1-160 0,0-2 192 0,1 1-192 0,0-2 192 0,-1-2-192 15,1 1 0-15,0-2 144 0,0-1-144 16,0-1 144-16,0-2-144 0,0-2 192 0,0 0-192 16,1-3 160-16,-2-1-160 0,-2 1 128 0,2-3-128 0,-1-1 160 0,0-1-160 0,0-2 192 0,-1 0-192 15,0-1 192-15,-2-1-64 16,0-2 0-16,0 0-128 0,-1-1 224 0,2-1-64 15,-5-2-16-15,2 0 0 0,-1 0-16 0,0 0-128 0,1-2 192 0,-1 0-64 16,0 0-128-16,0 0 0 0,0-1 144 16,2-1-144-16,-3 0 0 0,3-1-208 0,0-2 16 0,1 0 16 15,-1 0-560-15,2 0-112 0,2-2-32 0,-2-1 0 32,2 0-2064-32,1-1-432 0,1-1-80 0</inkml:trace>
  <inkml:trace contextRef="#ctx0" brushRef="#br0" timeOffset="66124">11933 4417 26719 0,'8'-14'1184'0,"-4"10"240"0,-1 0-1136 0,1-1-288 0,2 1 0 0,-3-1 0 0,-3 5-240 0,6-4-96 15,-6 4-32-15,5-4 0 0,0-1 368 0,-5 5 208 16,0 0-16-16,0 0-16 0,0 0 0 0,0 0 0 16,0 0 0-16,0 0 0 0,0 0-32 0,0 0 0 15,-7-1 0-15,0 1 0 0,-1 0-144 0,-1 1 160 16,-1 1-160-16,-1 1 160 0,0-2-160 0,0 1 0 15,0 1 0-15,0 0 128 0,-1 1-128 0,0 0 0 16,0 1 0-16,0 0 0 0,-1 1 0 0,2-1 128 16,0-1-128-16,0 2 0 0,-1-2 0 0,1 2 128 0,0-1-128 0,1 0 0 15,1-1 224-15,1 1-32 0,-3-1-16 16,2 0 0-16,0 1-16 0,2 0 0 0,-1 0 0 0,1-1 0 16,2-1-160-16,-1 2 160 0,-1-1-160 0,1 1 160 15,2-2-16-15,4-3 0 0,-5 5 0 0,1 1 0 16,1-1 80-16,-1 2 16 0,1 0 0 15,0-1 0-15,0 1 32 0,1-1 16 0,0 2 0 0,0 0 0 0,0-1-32 0,-1 2-16 16,1 1 0 0,0 0 0-16,0 1-96 0,1-1-16 0,-1 0 0 0,0 1 0 15,1 0-128-15,0 2 128 0,0 0-128 0,-1 3 128 16,0 0-128-16,1 3 0 0,0 1 144 0,-1 2-144 0,2-5 0 0,0 4 144 16,2 1-144-1,-2 1 0-15,0 0 176 0,0 3-176 0,0 2 160 0,1 2-160 0,0 0 128 16,0 0-128-16,2 1 0 0,-3 2 144 0,1 0-144 0,0 1 0 0,0-1 144 0,1 3-144 15,-1 0 0-15,0 0 144 0,-1-1-144 0,0 3 0 16,0 1 176-16,1 0-176 16,0-3 160-16,1 2-160 0,0-1 176 0,1 3-176 0,-2-3 192 15,1 0-192-15,1 0 144 0,0-1-144 0,0-1 0 16,0 1 144-16,-1 3-144 0,0-2 128 16,1 2-128-16,-2-2 128 0,-1 2-128 0,0-2 0 15,1-1 0-15,0 2 0 0,-1-3 0 0,0 0 0 0,-1-1 0 16,0 2 0-16,0-1 0 0,1 0 128 0,0-2-128 15,-2 0 0-15,1-3 128 0,0-2-128 0,1 0 0 0,-1-1 128 0,0 0-128 16,0-1 0-16,1-1 0 0,-3 0 0 16,0-2 144-16,1-1-144 0,0-3 160 15,0 1-160-15,0 0 128 0,-1-1-128 16,1-2 0-16,0 1 144 0,0-2-144 0,1 0 128 16,0-2-128-16,1 0 128 0,0-1-128 0,1-2 160 15,-1-3-160-15,0 1 160 0,1-1-16 0,0 0 0 0,0-2 0 16,1 2 0-16,-2-8 16 0,4 5 0 0,-1 0 0 0,1 0 0 0,1 1 0 15,-1-2 0-15,2-1 0 0,0 1 0 16,0-2-16-16,0 0 0 0,2-1 0 0,1 0 0 16,0 0-144-16,0-1 128 0,0 0-128 0,2-1 128 0,1 0-128 0,0 0 0 15,-1-1 144-15,0 1-144 16,0 0 0-16,0 0 0 0,0 0-192 0,2-1 64 31,-1 0-576-31,0 0-128 0,0 0 0 0,-1-1-10240 0,2-2-2048 0</inkml:trace>
  <inkml:trace contextRef="#ctx0" brushRef="#br0" timeOffset="67278.93">12540 4569 21935 0,'-2'-9'960'0,"2"9"224"0,0-7-944 0,-1 0-240 0,-2 1 0 0,2 0 0 0,0 1 992 0,0 0 160 16,-1 2 16-16,2 3 16 0,-3-3-32 0,3 3 0 15,-5-1 0-15,5 1 0 0,-6 3-640 0,-1 2-128 0,0 3-16 16,1 2-16-16,0 1-192 16,-1 4-32-16,1 2-128 0,2 1 192 0,0-1-192 0,1 3 128 0,1 2-128 0,0 0 0 15,1 0 128-15,-1 0-128 16,2-1 0-16,2 1 0 0,0-1 0 0,1 0 0 15,1-3 0-15,2 0 0 0,-1-2 128 0,2-1-128 0,1-4 0 0,1 0 144 16,0-2 32-16,1-3 0 0,0-1 0 0,0-2 0 16,0-2 128-16,0-1 16 0,1-2 16 0,0-3 0 15,0-1 0-15,0-3 0 0,0-2 0 16,1-1 0-16,0-2-80 0,0-2 0 0,-2 0-16 16,0-2 0-16,1-2-64 0,-3-1-16 15,-1-2 0-15,0 2 0 0,0 2 32 0,-2-1 0 0,1 0 0 0,-2 1 0 16,0 3 16-16,0 1 16 0,-2 3 0 0,-1 1 0 0,0-1 48 0,-1 5 16 15,0 1 0-15,0 6 0 0,0 0-16 16,0 0 0-16,0 0 0 0,0 0 0 0,-3 4-272 16,-2 4 0-16,3 2 0 15,0 1 0-15,0 1 0 0,0 1 0 0,1 3-192 16,-1 0 192-16,1 1 0 0,1 1 0 0,0 1-128 0,0 1 128 0,0-1 0 0,1 0 0 31,2-1 0-31,-1-1 0 0,0-2-256 0,0-1 32 0,2-1 16 0,0 1 0 16,0-3-432-1,2-1-64-15,-1-3-32 0,2 0 0 0,1-2-1648 0,0 0-336 0,3-2-64 0</inkml:trace>
  <inkml:trace contextRef="#ctx0" brushRef="#br0" timeOffset="67728.81">13016 4894 20159 0,'0'0'896'0,"0"0"176"0,1-6-864 0,-1 1-208 0,-2-1 0 0,2 1 0 15,0-1 2096-15,0 6 368 0,0-5 80 0,0 5 16 16,-2-6-768-16,2 6-160 0,0 0-32 0,0 0 0 16,0 0-704-16,0 0-160 0,0 0-32 15,0 0 0-15,-2 8-416 0,-1 1-96 0,1 1 0 0,1 1-16 16,0 0-176-16,0 0 0 0,0 0 144 0,0 1-144 0,0 1 0 15,1 0 0-15,-1 2 0 0,-1-2 0 0,2-1 0 0,0 0 0 16,-1 0 0-16,1 0 0 31,0-1-528-31,0-1-32 0,1-1 0 0,1-1 0 0,0-1-1568 0,1-1-320 16,-3-6-64-16,0 0-11088 0</inkml:trace>
  <inkml:trace contextRef="#ctx0" brushRef="#br0" timeOffset="68166.36">13017 4940 27647 0,'0'0'1216'0,"-2"-4"256"0,-3-2-1168 0,0 0-304 15,3-1 0-15,0 2 0 0,1-2 1168 0,1 1 176 16,1 0 48-16,2 0 0 0,1 2-384 0,3 0-80 16,-1-1-16-16,1 1 0 0,2-1-432 0,1 2-96 0,0 0 0 0,2 1-16 15,1-1-128-15,0 2-32 0,-1 1 0 0,1 1 0 16,-1 0-48-16,-1 2-16 0,-1 1 0 0,-2 2 0 15,-1-1-144-15,-2 2 0 16,0-1 144-16,-2 2-144 0,-2 0 0 0,-1 0 0 0,-1 1 0 0,-2 1 128 16,-2 0-128-16,0 0 0 0,-2 0 0 0,2 0 128 15,-1 0-128-15,1-2 0 0,-1 0 0 16,1-1 0-16,-2-3 0 0,4-1 128 0,3-3-128 0,0 0 0 0,-4 5 176 0,4-5-48 16,0 0 0-16,0 0 0 0,0 0 48 15,0 0 0-15,0 0 0 0,0 0 0 16,6 3-176-16,2-1 0 0,-2 3 144 0,3-2-144 0,-2 0 0 15,1 1 0-15,-1-2 0 0,0 1 0 0,1 2 0 0,-3-1 0 16,1 0 0-16,-1 2 0 16,-1-1 0-16,0 1 0 0,-2-1 0 0,-2 1 0 0,0-6 0 15,-1 6 0-15,1-6 0 0,-3 7 0 0,-2-1 144 16,0-1-144-16,-2-1 192 0,2 1-192 0,-3-2 176 0,0 0-176 16,0 0 160-16,1-1-160 0,-2-1 128 0,0 0-128 15,0 0 0-15,1 1 144 0,-2-1-144 0,1-1 0 0,1 0 0 0,-7 0-736 31,8 2-32-31,1-1 0 0,0 1-10896 16,6-2-2192-16</inkml:trace>
  <inkml:trace contextRef="#ctx0" brushRef="#br0" timeOffset="68856.8">12497 5689 17503 0,'-8'-20'768'0,"6"13"176"0,-1-2-752 0,-1 1-192 15,0 1 0-15,0-2 0 0,0 0 1952 0,1 1 352 16,1 2 80-16,0-1 16 0,-1 3-576 15,1 0-112-15,2 4-32 0,0 0 0 0,0 0-784 0,0 0-144 0,-5 3-48 0,-1 3 0 0,1 4-480 0,0 2-96 32,1 1-128-32,1 2 176 0,-1-1-176 0,2 1 0 15,-2 1 0-15,0 0 0 0,2 0 0 0,1 1 0 0,1 1 0 0,1-1 0 16,0-1 0-16,3-3 128 0,1 1-128 0,2 1 0 0,-1-2 0 0,1-1 0 16,0-1 128-16,2-1-128 0,-1-4 128 0,2 0-128 15,1-2 192-15,0 0-64 16,0-2-128-16,0-2 192 0,0 1-192 0,0-3 192 0,-1-3-64 0,0-1-128 15,0-2 192 1,1-1-64-16,0-2 0 0,-1-1 0 0,-2-3 0 0,1-1 0 16,0 0-128-16,0-2 0 0,-1 1 144 0,-1-2-144 0,-1 0 0 0,-1 1 144 15,1-1-144-15,-2 2 0 0,-1 2 192 16,1 2-192-16,-1 2 192 0,-3 2-192 0,1 1 512 0,0 3 0 0,-1 5 0 16,0 0 0-16,0 0-80 15,0 0-32-15,0 0 0 0,0 0 0 16,0 0-272-16,-4 7-128 0,-1 2 0 0,2 1 128 0,0 1-128 15,1 1 0-15,-1 0 0 0,1 2 0 0,0 0 0 16,0 1 0-16,0 2 0 0,1-1 0 16,-1 1 0-16,1-1 0 0,1 0 0 0,1-2 0 15,2 0-176-15,-1-1 176 0,0 0-128 0,0-2 128 16,2-2-352-16,0 0 16 0,0-1 0 0,1-1 0 16,-1-2-624-16,2 1-128 0,-1-2-32 0,-5-4-9888 15,7 3-1984-15</inkml:trace>
  <inkml:trace contextRef="#ctx0" brushRef="#br0" timeOffset="69298.25">12937 5939 2751 0,'0'0'256'0,"0"0"-256"0,0 0 0 0,7 0 0 16,-1-1 4384-16,0 0 832 15,0-1 160-15,1-1 48 0,-1 2-3056 0,1 0-592 16,-1-1-128-16,-6 2-32 0,5-3-720 0,1 0-160 0,-6 3-32 0,0 0 0 16,4-4-128-16,-4 4-16 15,4-4-16-15,-4 4 0 0,3-6-32 0,-3 6 0 0,0-5 0 0,0 5 0 16,-3-6-32-16,1 2-16 0,0-1 0 0,-2 2 0 16,-3 1-64-16,-1 1-16 15,-1 0 0-15,1 0 0 0,-1 2-80 0,-1 1-32 0,-2 1 0 0,0 2 0 16,-1 0-80-16,-1 2-32 0,0 0 0 0,0 2 0 15,1-1-32-15,0 2-128 0,1 0 192 0,1 1-64 0,3-1-128 0,0 1 0 16,1 0 144-16,3 0-144 0,1 0 0 0,1 0 0 16,0 0 0-16,4 0 0 0,0 0 0 0,1 1 128 15,1-4-128-15,3 1 0 0,2-1 128 0,2-1-128 16,1-2 160-16,0 1-160 0,1-3 144 16,1 0-144-16,2-1 128 0,0-1-128 0,3-1 128 0,-1-2-128 15,-1 0 128-15,1 0-128 0,-3 0 0 0,1-2 0 16,-1 0-144-16,-1 0 144 15,-1-1-704-15,1 2-48 0,-1-2 0 0,-1 2 0 16,-2-1-2128-16,-1 2-416 0,-1-1-96 0</inkml:trace>
  <inkml:trace contextRef="#ctx0" brushRef="#br0" timeOffset="73702.89">12517 6555 8287 0,'-4'-12'368'0,"4"7"80"0,0 0-448 0,0-2 0 0,0 0 0 0,2-1 0 16,0 2 3264-16,1 1 560 0,-3-1 112 0,1 1 32 16,0 1-1776-16,0 0-336 0,-1 4-80 0,0 0-16 0,0 0-608 0,0 0-128 15,0 0-32-15,0 0 0 0,0 0-464 16,0 0-80-16,-3 7-32 0,-1 3 0 15,-1 3-416-15,1 1 0 0,-2 2 128 0,2 1-128 0,-2 3 0 0,1 1 160 16,-1 0-160-16,2 0 160 16,-1 0-160-16,1-2 0 0,2 2 0 0,1 0 128 0,1-1-128 0,1-1 0 0,0-3 0 15,2-1 0-15,1-2 0 16,1-1 0-16,2-2 0 0,2-3 0 0,1-1 256 16,-1-3-16-16,1-2-16 0,1-1 0 15,0-2 112-15,0-2 32 0,0-2 0 0,1-1 0 0,1-2-80 0,0-2-16 16,0-2 0-16,-1-2 0 0,0-1-128 0,0-2-16 15,-2-1-128-15,0 0 192 0,-1-3-192 0,-1 0 176 16,-2 0-176-16,1 1 160 0,-3 2 16 0,-1 1 0 16,0 2 0-16,-2 3 0 0,0 2 128 0,-1 2 16 15,-1 1 16-15,0 3 0 0,1 5 0 0,0 0 0 16,-4-4 0-16,4 4 0 0,-4 3-336 0,1 0 0 16,-2 2 0-16,1 3 128 0,-1 2-128 0,2 1 0 0,2 2-128 0,-2 2 128 15,2 0 0-15,0 1-128 16,-1 2 128-16,2 0 0 0,2 0 0 0,-1 1 0 0,0 0 0 0,0-2 0 15,1 1 0-15,0-2-128 0,2 0 128 0,-1-2 0 16,0-3-272-16,2 0 16 16,-2 0 16-16,2-1 0 15,2-1-656-15,0-3-144 0,-1 0-32 0,2-2 0 0,0-1-2416 16,0-2-480-16</inkml:trace>
  <inkml:trace contextRef="#ctx0" brushRef="#br0" timeOffset="73913.88">12947 6708 17503 0,'0'0'1552'0,"0"0"-1232"0,0 0-320 0,-2-3 0 16,-2-1 2384-16,4 4 432 0,0 0 64 0,0 0 32 16,0 0-1136-16,0 0-240 0,0 0-32 0,0 0-16 15,0 0-832-15,-2 6-160 0,-1 1-48 0,3 2 0 16,1 1-256-16,0 2-48 0,1 0-16 0,0 2 0 0,0-2-128 0,-1 1 0 16,0 1 0-16,1-1 128 0,0 1-128 0,1-2 0 15,-1 0 0-15,-1 0 0 0,1 0 0 0,-1-1-272 16,0-1 32-16,0-1 16 15,0-1-1952-15,0 0-400 0,2-2-80 0,-3-6-10144 16</inkml:trace>
  <inkml:trace contextRef="#ctx0" brushRef="#br0" timeOffset="74202.22">12938 6747 17503 0,'0'0'1552'0,"-2"-6"-1232"15,1-1-320-15,0 1 0 0,0-1 2240 0,-1 2 400 0,2 5 80 0,0 0 16 16,3-7-1056-16,0 1-208 15,1 2-32-15,2 1-16 0,2-1-688 0,0 2-144 0,1 0-16 0,1 1-16 16,0 0-208-16,0 1-32 0,1 1-16 0,0 0 0 16,-1 1-96-16,0 2-16 0,0 0 0 0,-2 1 0 15,-1 2 0-15,0 2 0 0,0 1 0 0,1 1 0 16,-1-1 48-16,-3 1 0 16,-1 1 0-16,-1 1 0 0,0 0-48 0,-4 0 0 0,0 1 0 0,-1-1 0 0,0-2-64 0,-1 0 0 15,1-1-128-15,-2 0 192 0,-2-3-64 0,0 1-128 16,0-1 176-16,-2-1-176 15,0 2 192-15,0-2-192 0,-1-1 192 0,2-1-192 0,-3 0 0 0,1-1 0 0,0 0 0 16,1-1 0-16,0-1-304 0,0 1-64 16,2-2-16-16,0 0 0 15,0-2-1520 1,3 0-304-16,0-1-64 0</inkml:trace>
  <inkml:trace contextRef="#ctx0" brushRef="#br0" timeOffset="75375.36">13772 4421 3679 0,'0'0'320'0,"0"0"-320"15,-6 2 0-15,1 0 0 0,-1-1 2048 0,6-1 320 0,0 0 80 0,0 0 16 16,0 0-336-16,-3-1-64 0,0 1-16 0,3 0 0 16,-4-1-752-16,4 1-144 15,0 0-48-15,0 0 0 0,-2-1-272 0,2 1-48 0,0 0-16 0,0 0 0 16,0 0-48-16,0-5-16 0,0 5 0 0,6-5 0 16,0 1-112-16,1 1-16 0,1-1-16 0,2 2 0 15,1-1-48-15,1-1 0 0,0 1 0 0,1 1 0 0,0 1-160 0,0 0-32 16,1 1-16-16,-1 0 0 0,-1 0-112 0,0 1-32 15,-1 1 0-15,-1 1 0 16,0 1-160-16,-1 1 0 0,-2 1 144 0,0 1-144 16,-1 2 0-16,0 1 144 0,-2 2-144 0,1 0 0 0,-4 4 0 15,1 0 0-15,-1 3 0 0,0 1 0 0,-1 1 0 16,0-1 0-16,0 2 0 0,0 2 0 0,-1 0 0 0,0 3 0 16,0 2 0-16,0-1 0 0,0 2 144 15,-1 2-144-15,0 0 0 0,0 2 144 0,2 0-144 16,-2 2 160-16,0 2-160 0,1-1 160 0,0-2-160 0,0 2 192 15,1-1-192-15,0 1 192 0,0 1-192 0,0 0 128 16,1 2-128-16,0 1 128 0,0-1-128 0,0 2 160 16,0 0-160-16,1 0 160 0,-2 0-160 0,4 2 0 15,-2-2 0-15,0 2 0 0,0-1 128 0,0 1-128 0,-1 1 0 0,2-1 128 16,-2 0-128-16,0-1 192 16,-1-1-192-16,1 0 192 0,2 2-48 0,-1-1 0 0,0-1 0 0,1 1 0 15,0-2-16-15,2 1 0 0,-4-4 0 0,2-2 0 16,0 0-128-16,1-1 192 0,-1-2-192 15,0 0 192-15,-1-1-192 0,1-1 160 16,-1-1-160-16,0-1 160 0,0 0-32 0,0 0 0 0,1-1 0 16,-1-1 0-16,-1-2 64 0,0-1 0 0,0-1 0 15,0 0 0-15,-1-1 0 0,0-2 16 0,0-1 0 16,-1-2 0-16,0 0-16 0,0-2 0 16,0-1 0-16,0-1 0 0,0-1 0 0,-1 0-16 0,1-1 0 0,-1-1 0 0,1-1-48 0,-1-2 0 15,-3 1 0-15,2-2 0 16,0-1 0-16,0-1-128 15,-2 0 192-15,5-4-64 0,0 0-128 0,-4 3 192 0,-2-1-192 16,1-1 192-16,5-1-192 0,-6 0 160 0,1 0-160 0,-1 0 160 0,1 0-160 16,-1 0 0-16,1 0 144 0,-1-1-144 0,0-1 0 0,-1 0 0 15,2-1 0-15,-1 0-128 16,1 1-288-16,0 0-48 0,1 0-16 0,-1 0 0 16,1-3-544-16,1 1-128 0,-3-1 0 0,3 1-16 15,1-3-2512-15,1 0-496 0</inkml:trace>
  <inkml:trace contextRef="#ctx0" brushRef="#br0" timeOffset="76051.88">14943 5349 28559 0,'-4'-1'2544'0,"4"1"-2032"0,-6-1-512 0,6 1 0 15,0 0 448-15,0 0 0 0,0 0 0 0,0 0 0 16,0 0 384-16,0 0 80 0,0 0 16 16,0 0 0-16,0 0-416 0,8 0-96 0,3 0-16 0,1 0 0 15,3 0-144-15,1 0-16 0,2 0-16 0,0 0 0 16,2 0-224-16,1 0 0 0,0 0 128 0,0 0-128 31,0-1-448-31,-1 1-128 0,-3-1-16 0,0 2-16 0,-3 0-2752 0,-2 1-544 0</inkml:trace>
  <inkml:trace contextRef="#ctx0" brushRef="#br0" timeOffset="76234.23">15002 5477 22111 0,'0'0'1968'0,"0"0"-1584"15,0 0-384-15,-5 2 0 16,5-2 1872-16,0 0 304 0,-4 1 48 0,4-1 16 0,0 0-496 0,0 0-80 15,0 0-32-15,0 0 0 0,0 0-1104 0,0 0-208 0,8 0-64 16,-1 0 0-16,3-1 0 0,2 0-16 16,1-1 0-16,4 0 0 0,2-1-240 0,2 1 128 15,1 0-128-15,2 1 0 0,1-1 0 0,-1 0 0 16,-1-2-176-16,0 2 176 16,-1 0-1584-16,-1 2-192 0,-1-2-32 0,0-1-13088 0</inkml:trace>
  <inkml:trace contextRef="#ctx0" brushRef="#br0" timeOffset="77277.7">16305 4527 2751 0,'0'0'256'0,"0"-6"-256"0,0-1 0 0,1 2 0 0,-1-1 1696 0,1 1 288 0,0-1 64 0,2 1 16 0,-3-1-1456 0,1 1-288 31,1-2-64-31,0 2-16 0,-1-1 592 0,1 1 128 0,0-2 32 0,-2 1 0 16,0-1 224-16,0 0 64 15,0 1 0-15,0 0 0 0,-2 0-160 0,2 6-32 16,-2-5 0-16,-1 1 0 0,-1-3-304 0,-1 3-64 0,1 1-16 0,-2-1 0 16,1 2-224-16,-2 1-48 15,-1 1-16-15,1 0 0 0,-1 1-224 0,1 0-64 16,-1-1 0-16,-1 2 0 0,1 2-128 0,-2 0 0 16,1-1 0-16,1 1 128 0,-1-2-128 0,-2 0 192 0,0 1-192 0,2 1 192 15,-2-1-64-15,2 1 0 0,0 1 0 0,2-1 0 16,-2 2 80-16,2-1 16 0,1 1 0 0,0-1 0 15,0 1-32-15,0 0 0 16,1 1 0-16,-1 0 0 0,1-2 0 0,0 2 0 0,1-1 0 0,-1 2 0 16,1 1 16-16,1 1 0 0,-1 2 0 0,2 0 0 15,0 0-48-15,1 1-16 0,0 1 0 0,0 3 0 16,1-3-16-16,0 2 0 0,0-1 0 0,0 3 0 16,0-1 32-16,1 2 0 0,0 2 0 0,0 0 0 15,0 1-16-15,0 3 0 0,-1 0 0 0,0 1 0 16,1-1-144-16,0 2 128 0,-1 2-128 0,0 2 128 15,2 1-128-15,0 0 128 0,-1-2-128 0,1 3 128 16,-1 0-128-16,1 2 128 0,2 0-128 0,-3 0 128 0,0 0-128 16,2 0 192-16,-3-1-192 0,1 2 192 0,1 0-192 0,1 0 0 15,-1 1 144-15,0-1-144 0,1-1 128 0,0 0-128 16,-1 0 160-16,0 1-160 0,0 0 144 0,-1-2-144 16,0-1 128-16,0 0-128 0,1 0 144 0,0 1-144 15,0 0 160-15,0-1-160 0,-1 0 160 0,1 0-160 16,1 0 160-16,-1 0-160 0,-1 0 128 0,0 0-128 15,-1-1 0-15,0 0 144 0,0 0-144 0,-1-1 0 16,0-2 0-16,0 2 0 0,0 1 128 0,0-1-128 0,-2-1 128 16,1 2-128-16,0-2 144 0,-2 1-144 15,-1 1 160-15,2-1-160 0,0-1 128 0,-1-2-128 0,0 1 0 16,1-3 144-16,-2-2-144 0,2 1 0 16,1-1 0-16,2-1 0 0,-4-2 0 0,4-1 0 15,0-1 224-15,1-1-64 0,2-2 96 0,-3-1 0 0,1-1 16 0,1-1 0 16,1 0-48-16,1 0-16 0,-1-2 0 0,1 0 0 15,2-2-16-15,-1 0-16 0,1 0 0 16,-1-2 0-16,2-1 80 0,1 1 0 0,-1-1 16 0,2 0 0 16,1-2-32-16,0 0-16 0,0-2 0 0,0 0 0 15,0-1-80-15,-1 0-16 0,1 1 0 16,1-2 0-16,0-1-128 0,0 0 160 0,0-1-160 0,1 0 160 16,2 0-160-16,-1-1 0 0,0 1 0 0,0 0 0 15,0-1-288-15,2-2-144 0,0 0-16 0,1 0-16 16,-1 1-1536-16,1 0-304 0,1-1-64 0,1 0-8192 15,-1-1-1616-15</inkml:trace>
  <inkml:trace contextRef="#ctx0" brushRef="#br0" timeOffset="77983.2">16547 4576 22911 0,'0'0'1024'0,"-4"-2"192"0,-1 1-960 0,0-1-256 0,-2-2 0 0,3 2 0 0,-3 0 1600 0,7 2 256 16,-4-2 64-16,4 2 16 0,0 0-528 16,0 0-128-16,0 0 0 0,0 0-16 0,6-3-448 15,3 2-96 1,1 0-16-16,3 1 0 0,3-1-256 0,1 1-64 0,2 0-16 0,1 0 0 0,0 1-112 0,1-1-32 15,1-1 0-15,0 1 0 0,-2 0-96 0,0 0 0 32,-1 0-128-32,1 0 192 0,-4-1-64 0,1 1 0 0,-2 0-128 0,-1 0 192 15,-1 1-336-15,-2-1-80 0,-3 0-16 0,1 1 0 32,-3 0-752-32,-6-1-160 0,0 0-16 0,0 0-16 0,0 0-1888 0,0 0-368 0,0 0-80 0</inkml:trace>
  <inkml:trace contextRef="#ctx0" brushRef="#br0" timeOffset="78405.45">17034 4381 18431 0,'0'0'816'0,"-1"-6"160"0,0-4-784 0,1 2-192 15,0 2 0-15,1-1 0 0,2 0 2256 0,0 1 416 16,1-1 80-16,3 1 0 0,1 0-1264 0,0 2-256 15,0-1-48-15,2 2-16 0,-2 1-528 0,2 1-96 16,-2 1-32-16,2 2 0 0,-2 2-256 0,1 2-64 0,-2 0-16 0,0 2 0 16,-1 1-176-16,-2 2 0 15,-1 1 0-15,-2 1 0 0,-1 1 0 0,-2 3 0 16,-2 2 0-16,-3 0 0 0,-2 1 0 0,-1 2 0 0,-2 2-192 0,0 0 192 16,-3-4-272-16,-1 0 64 0,2-3 16 15,0-2 0-15,1-2 192 0,1-2 0 0,1-2 0 16,2-2 0-16,1-3 496 0,1 1 32 0,3-2 16 0,4-3 0 15,0 0 192-15,0 0 32 0,0 0 16 0,0 0 0 16,0 0-336-16,8 0-64 0,4-1 0 0,1 0-16 16,2-2-240-16,2 1-128 0,1 0 160 0,-1 0-160 15,2 0 128-15,-2 1-128 0,1-2 0 0,0 2 144 16,-1 0-144-16,0 0 0 0,-3 0 0 0,0 0 0 16,0 0 0-16,-1 1-272 0,-1 0 64 0,-1 0 16 15,0 0-608-15,-1 0-112 16,-1 0-32-16,-2 0 0 0,0-1-576 0,-1 0-112 0,0-2-32 0,-6 3-8192 15,4-2-1632-15</inkml:trace>
  <inkml:trace contextRef="#ctx0" brushRef="#br0" timeOffset="78703.08">17546 4391 21183 0,'0'0'1888'0,"-1"-4"-1504"15,0-3-384-15,0 2 0 0,0-1 1616 0,1 0 256 16,0-1 48-16,0 2 16 0,0 5-208 0,0 0-64 16,0 0 0-16,0 0 0 0,0 0-864 0,0 0-176 15,0 0-48-15,0 0 0 0,3 6-304 0,0 3-64 0,0 1-16 0,1 3 0 16,-2 1-16-16,0 3-16 0,0-1 0 16,1 2 0-16,-2-2-16 0,0 3 0 0,0 1 0 0,-1 0 0 15,-1 0-144-15,0-1 192 0,0 0-192 0,-1-1 192 0,1-2-192 0,0 1 128 31,0-5-128-31,1 0 128 0,0-1 0 0,0-1-128 0,-1-3 192 0,1 1-64 32,0-1-448-32,0-2-80 0,0-5-32 0,0 0 0 0,0 0-1968 15,0 0-400-15,0 0-80 0</inkml:trace>
  <inkml:trace contextRef="#ctx0" brushRef="#br0" timeOffset="79036.39">17476 4478 28559 0,'0'-4'2544'16,"-2"-4"-2032"-16,1-1-512 0,1-2 0 0,1-2 640 0,1-1 48 0,-1-1 0 0,3 0 0 15,0 0 416-15,3 0 96 0,2-1 16 0,1 0 0 32,1 2-720-32,1 1-144 0,0 0-32 0,1 1 0 0,0 2-128 15,1 1-16-15,-1 1-16 0,0 3 0 16,1 0 32-16,-1 2 0 0,0 1 0 0,-1 1 0 0,-1 2-48 0,-1 1 0 15,-3 1 0-15,0 3 0 0,-2 0-144 0,0 3 0 16,-1 1 144-16,-2 0-144 0,-2 1 0 0,-1 1 144 16,-2 0-144-16,-1 1 0 0,-2 2 128 0,-2-1-128 15,-2 0 0-15,-1 1 0 0,0-2 0 0,0-1 128 16,0-2-128-16,0-1 0 0,2-3 176 0,-1 1-176 16,-1-2 160-16,1 0-160 0,1-2 160 0,-3 0-160 15,1 0 160-15,0-1-160 0,0-1 128 0,0-1-128 0,0 0 0 16,2 2 144-16,-1-1-288 0,1 0-64 0,2-1-16 0,-1 1 0 31,-1 0-2592-31,3 1-512 0</inkml:trace>
  <inkml:trace contextRef="#ctx0" brushRef="#br0" timeOffset="80260.85">17034 5478 7359 0,'0'0'656'0,"0"0"-528"0,3-4-128 15,0-2 0-15,-1 1 2464 0,-1-1 464 0,-1 1 80 0,1-1 32 16,0 1-1056-16,1-1-192 15,-1 1-64-15,0-1 0 0,0 1-208 0,0-1-48 0,-1 6-16 0,2-5 0 16,-2-1-272-16,0 6-48 16,1-5-16-16,0 0 0 0,-1 5-352 0,0 0-80 0,0-5-16 15,0 5 0-15,0 0-80 0,0 0-16 0,0 0 0 0,0 0 0 16,0 0-272-16,0 0-64 16,0 0-16-16,-2 7 0 0,0 3-96 0,0 2 0 0,-2 3-128 0,3 1 192 0,-1 3-64 15,0 0-128 1,0-1 176-16,0 2-176 0,-1 2 176 0,1-1-176 0,2-1 160 0,0 0-160 0,0 1 128 0,1-1-128 15,1-1 0-15,0-1 144 16,-2-2-144-16,1 0 0 0,1-3 0 0,0 0 128 0,-2 1-128 0,1-2 0 16,0-2 0-1,0-1 128-15,-1-1-128 0,1-2 160 0,1 0-160 0,-2-6 160 0,0 0-160 0,0 0 0 0,2 7-160 16,-2-7 160 0,0 0-528-1,0 0-16-15,0 0 0 0,0 0 0 0,0 0-1440 0,0 0-272 0,0 0-64 0,0 0-7712 16,0 0-1536-16</inkml:trace>
  <inkml:trace contextRef="#ctx0" brushRef="#br0" timeOffset="80673.38">17063 5471 28559 0,'-4'-6'2544'0,"-1"-1"-2032"0,1 0-512 0,-1-2 0 16,1 0 544-1,0 1 16-15,-1 1 0 0,3-1 0 0,2 0 624 0,1 0 128 0,1 1 32 0,3-1 0 16,1 1-480-16,3 0-96 16,-1-1 0-16,2 0-16 0,1 0-272 0,0 0-48 15,1 0-16-15,0 2 0 0,0-1-64 0,1 1-16 16,2 2 0-16,-1 2 0 0,0 1-144 0,-1 1-16 16,-1 1-16-16,1 2 0 0,-2 0-160 0,-2 2 0 15,0 0 0-15,0 2 128 0,-1 1-128 0,-2 2 0 16,0-1 0-16,-1 2 0 0,-1 0 0 0,-1 2 0 15,-1-1 0-15,-1 1 0 0,-2 2 0 0,0 1 0 16,-2-2 0-16,-1 0 0 0,2-1 0 0,-4 0 0 0,-1-2 0 0,0-2 0 16,0 1 0-16,-2-2 0 0,0-1 0 0,-1-2 0 15,0 1 0-15,0-2 0 0,1-2 128 16,-2 0-128-16,0 1 128 0,0-2-128 0,0 1 128 0,0-1-128 16,0-1 0-16,-2 1 128 15,2 0-128-15,0 0 0 0,2-1 0 0,0 0 0 0,0 0 0 0,1 1 0 16,2 1 0-16,0-1 0 0,6-1-144 0,-5 3 144 31,0-1-768-31,5-2-64 0,-3 5 0 0,1 0 0 16,2-5-2000-16,1 7-416 0,1-2-80 0</inkml:trace>
  <inkml:trace contextRef="#ctx0" brushRef="#br0" timeOffset="81590.09">16811 6684 17503 0,'-1'-12'1552'0,"0"6"-1232"0,0-2-320 0,1 0 0 16,-2-2 1984-16,2 1 352 0,-1 0 64 0,1 1 16 15,-2 2-368-15,2 0-80 0,0 6-16 0,0 0 0 16,-1-5-848-16,1 5-160 0,0 0-48 0,0 0 0 0,0 0-448 0,0 0-112 16,0 0-16-16,-2 7 0 15,0 3-320-15,1 2 0 0,0 3 0 0,0 1 0 0,1 1 0 0,0 0 0 0,0 2 0 0,0 1 0 16,1 0 0-16,0-1 0 0,0 1 0 15,0-1 0-15,1-1 0 0,0-2 0 16,1-1 0-16,-1 0 0 0,0-3-352 0,0 0 16 0,0-1 0 16,1-2 0-1,1-3-1360-15,-4-6-272 0,0 0-48 0,0 0-12064 0</inkml:trace>
  <inkml:trace contextRef="#ctx0" brushRef="#br0" timeOffset="81923.55">16809 6557 25791 0,'-6'-11'2304'0,"1"-1"-1856"16,-1-1-448-16,2 0 0 0,1-1 1008 0,1 2 96 15,0 1 32-15,2 1 0 0,4 2-32 0,-1-1 0 0,3 1 0 0,1 0 0 16,3 2-496-16,2 0-96 0,3 0-32 16,1 2 0-16,4 1-112 0,1 2-32 0,1 0 0 0,0 2 0 15,-1 1 0-15,0 2 0 0,-3 0 0 0,0 0 0 16,-5 3-192-16,0 0-144 0,-2-1 192 0,-2 2-192 15,-2 2 128-15,-3 1-128 0,-2 1 0 0,-3 1 0 16,-2 1 128-16,-3 1-128 0,-1-1 0 0,-2 0 0 16,-2 1 0-16,-2-1 0 0,-2-2 0 0,0-1 0 0,-2-1 0 0,0-1 0 15,-2-1 0-15,-1 0 0 0,3-1 0 16,-1-1 128-16,-2 1-128 0,4-2 0 0,-2 0 144 16,5-1-144-16,-1 1 0 0,1-1 144 0,0 0-144 0,2 1 0 15,2-1-160-15,2 1 160 31,0-1-576-31,3 0-32 0,0 1 0 0,1 0 0 0,3-5-1584 0,1 7-320 0,2 0-64 0,1-2-11008 0</inkml:trace>
  <inkml:trace contextRef="#ctx0" brushRef="#br0" timeOffset="82192.48">17143 6760 28559 0,'0'0'1264'0,"0"0"272"0,0 0-1232 0,0 0-304 16,0 0 0-16,0 0 0 0,0 0 1072 0,0 0 144 15,0 0 48-15,0 0 0 0,-3 5-688 0,0 2-128 0,1-1-16 0,-1 3-16 16,0 0-128-16,1 2-32 16,0 1 0-16,-1 2 0 0,1-2 0 0,2 2-16 15,0-1 0-15,0 1 0 0,-2 1-80 0,2 2-16 0,2-2 0 0,-2 0 0 16,0-2-144-16,0 0 0 15,0 0 0-15,1-1 0 0,0 0 0 0,1-1 128 0,-1-2-128 0,0-1 0 32,0-1-464-32,1 0-176 0,-2-7-48 0,2 6 0 15,-2-6-2192-15,0 0-432 0,0 0-80 0</inkml:trace>
  <inkml:trace contextRef="#ctx0" brushRef="#br0" timeOffset="82486.39">17085 6851 24879 0,'-3'-12'2208'0,"2"6"-1760"15,1 1-448-15,1-1 0 0,1 1 656 0,-1-1 48 16,2 1 16-16,2 0 0 0,-1 1 336 0,3 1 64 16,0-1 16-16,2 2 0 0,2 1-464 0,0 1-96 15,1 1 0-15,3 1-16 0,1 1-160 0,1-1-16 0,-1 0-16 0,-2 2 0 16,3 1-32-16,-2 0 0 0,1 2 0 0,-2 2 0 16,-2-1-16-16,-1 2 0 15,-2-1 0-15,-1 0 0 0,-2 0-64 0,-1 0-32 16,-3-1 0-16,-1 2 0 0,-1 0-96 0,-1 0 0 15,-4-1-128-15,0 0 192 0,-2-2-64 0,-1 0 0 16,-2-2-128-16,-1 2 192 0,-3-1-64 0,1 0 0 0,-1 0-128 16,-1-2 192-16,-1 0-192 0,1 0 128 0,0-1-128 15,3 0 0-15,-2 2 0 0,2-1 0 16,0 1 0-16,1-2 0 0,2 0-576 0,0-1-48 0,2-1-16 0,0 2 0 16,1-1-2240-1,6-2-464-15</inkml:trace>
  <inkml:trace contextRef="#ctx0" brushRef="#br0" timeOffset="83576.16">18085 4098 6447 0,'0'0'272'0,"0"0"80"0,0 0-352 0,0 0 0 0,0-6 0 0,0 6 0 16,0 0 1808-16,0-4 304 0,0 4 48 0,0 0 16 15,0 0-448-15,0 0-64 0,2-6-32 0,-2 6 0 0,0 0-416 0,0 0-64 16,3-4-32-16,1-1 0 15,-1 0-160-15,1 2-48 0,3-1 0 0,1 2 0 0,-2 0-128 0,2 0-16 16,-1-1-16-16,0 2 0 16,1 0-128-16,1 1-32 0,0 0 0 0,-1 1 0 15,1 0-208-15,0 1-32 0,0-1-16 0,0 2 0 0,-2 0-96 0,1 2-32 16,0-1 0-16,-1 3 0 0,1 0-80 0,-1 2-128 16,-1 0 176-16,1 2-176 0,0 1 208 0,-1 0-64 0,0 1-16 0,-1 2 0 15,0-1-128-15,0 2 128 16,-3 0-128-16,2 1 128 0,-1 3-128 0,-1 1 160 15,-2 1-160-15,1 1 160 0,-2 0 16 0,0 3 0 0,-1 0 0 0,0 3 0 16,-1-1-16-16,1 4 0 16,1 2 0-16,-3 0 0 0,-1 0 48 0,2 3 16 0,1-1 0 0,0 0 0 15,0 1-64-15,1 1-16 0,-1 1 0 0,1-1 0 0,0 2-16 16,1-1 0-16,0 3 0 0,0-1 0 0,1-2 0 0,-1 1 0 16,-2 1 0-1,1-1 0-15,1 1-128 0,0 0 160 16,-1 0-160-16,0 0 160 0,-1 2-160 0,2 0 0 0,-1-1 144 0,1 0-144 15,0 0 0-15,0-2 144 0,0-2-144 0,0 0 0 16,-1 2 192-16,1-1-192 0,0 0 192 0,0-1-192 0,0 1 160 0,-2-1-160 16,1 0 128-16,0-1-128 0,0 2 128 15,0-2-128 1,-2 0 0-16,1 1 128 0,0-2-128 0,0 3 128 0,0-1-128 0,-1 0 128 0,1-2-128 16,0-1 160-16,0-2-160 0,0 0 160 0,-1 1 0 15,1-2 0-15,0-1 0 0,1-1 0 0,0-2 32 16,0 0 0-16,-1-1 0 0,0 0 0 15,1-2 48-15,0-1 16 0,-1 0 0 0,0-1 0 0,0-2-128 0,-1-1 0 16,1-1-128-16,0-3 192 0,-1 0 64 0,1-1 16 16,-1-1 0-16,1-2 0 0,-1-2-144 15,0 0-128-15,-1 0 192 0,1-1-192 0,-1-1 272 16,-1 0-48-16,1-1-16 0,-1 0 0 0,0-2-16 0,-1 1 0 0,1-1 0 16,-3 0 0-16,-2-2-32 0,0 1-16 0,2 1 0 15,-2-2 0-15,-2 0-144 0,-1 1 192 0,0-1-192 0,0 1 192 16,0 0-192-16,-1-1 0 0,-2-1 0 0,-1 0 0 31,-2 0-400-31,-2 1-112 0,-3-1-32 0,-2 0 0 16,-2 0-1856-16,-1 2-368 0,-2-1-80 0,0 2-14384 15</inkml:trace>
  <inkml:trace contextRef="#ctx0" brushRef="#br1" timeOffset="90508.5">10123 4516 1839 0,'0'0'0'0,"0"0"160"15,0 0-160-15,0 0 0 0,0 0 0 0,0 0 0 0,0 0 832 0,0 0 128 0,0 0 16 0,0 0 16 16,4-7-560-16,-4 7-112 16,0 0-32-16,0 0 0 0,2-8-80 0,-2 8-16 0,0 0 0 0,0 0 0 15,-2-7-192-15,2 7 0 0,0 0 0 0,0 0 0 16,0 0 0-16,-3-8-128 0,3 8 128 0,0 0-208 15,-4-6-16-15,4 6 0 0,0 0 0 0,0 0 0 0,0 0 96 0,0 0 128 16,0 0-208-16,-6-5 80 0,6 5 128 0,0 0 0 16,0 0 0-16,0 0 0 15,0 0 0-15,0 0 0 0,-5-6 0 0,5 6 128 0,0 0-128 0,0 0 192 16,0 0-64-16,-6-5 0 0,6 5-128 0,0 0 128 16,0 0-128-16,0 0 128 0,0 0-128 0,0 0 0 15,0 0 0-15,0 0-1920 16,0 0-320-16</inkml:trace>
  <inkml:trace contextRef="#ctx0" brushRef="#br1" timeOffset="112620.85">5380 6863 2751 0,'0'0'256'0,"0"0"-256"0,0 0 0 0,0 0 0 0,0 0 784 16,0 0 112-16,0 0 32 0,0 0 0 0,0 0-112 0,0 0-32 15,0 0 0-15,0 0 0 0,0 0-64 0,-8 0-16 16,8 0 0-16,-8-1 0 0,8 1-144 0,-7-1-48 16,7 1 0-16,0 0 0 0,-8-1-48 0,8 1-16 15,-7-1 0-15,7 1 0 0,0 0 0 0,0 0 0 16,0 0 0-16,0 0 0 0,0 0 16 0,0 0 0 16,0 0 0-16,0 0 0 0,0 0-208 0,0 0-64 0,0 0 0 0,0 0 0 15,0 0-16-15,11-2-16 0,0 1 0 0,0 0 0 16,-1 1-32-16,1 0 0 15,1-1 0-15,2 1 0 0,1 0-128 0,-1 0 160 16,3 0-160-16,0 0 160 0,3 0-160 0,3 0 128 0,4 0-128 16,0 0 128-16,2 1-128 0,1 0 0 0,0-1 0 0,1 0 0 15,-3 0 144-15,1 0-144 0,1 0 160 0,1 0-160 16,0 0 256-16,1 0-64 0,-2 1 0 0,3 1 0 0,1-2 0 16,3 1 0-16,0 0 0 0,2 0 0 0,-2 0-64 0,-2 1 0 15,-2 0-128-15,1-1 192 0,2 1-64 0,0-1-128 16,0 0 176-16,2 0-176 0,0 0 128 0,3 0-128 15,1 0 0-15,-2 1 0 0,1-1 128 0,-3-1-128 16,-1 0 0-16,-2 2 0 16,-1-1 160-16,1 1-160 0,0-1 128 0,3 0-128 0,-2 0 0 15,0 0 0-15,2-1 0 0,-1 2 0 0,1 1 0 16,-4-2 0-16,-2 0 0 0,0 0 0 16,-1-1 144-16,1 1-144 0,-1 0 160 0,1-1-160 15,0 0 192-15,1 1-48 0,1-1-16 0,1 1 0 0,-1 2 16 16,0-1 0-16,1-1 0 0,-1-1 0 0,-4 0-16 0,0 0-128 15,0 1 192-15,-2-1-64 0,1 0 16 0,0 1 0 0,-1-1 0 16,2 1 0-16,1 0-16 0,1 0 0 0,1 0 0 16,0-1 0-16,1 0 48 0,-2 2 0 0,-4-1 0 15,0 0 0-15,0 0-48 0,1-1-128 16,-2 0 192-16,2 1-64 0,0 1 16 0,0 0 0 0,1-2 0 0,1 0 0 16,1 0-144-16,2 3 0 0,2-1 0 15,-1 0 0-15,-2-1 0 0,-1-1 160 0,-2-1-160 0,0 1 160 16,-1 1-160-16,1 0 192 15,0-1-192-15,1 1 192 0,-1 1-192 0,2 0 160 0,2 0-160 16,0 0 160-16,3 0-32 0,-3 0-128 0,-1-1 192 0,-2 2-64 16,-2-2-128-16,1 0 160 0,1 0-160 15,-1 1 160-15,-1-1-160 0,1 1 0 0,0 0 0 0,2 0 0 16,-1 0 0-16,5-1 128 0,-1-1-128 0,1 1 0 0,-1 1 128 0,-2-1-128 16,-2-1 128-16,-1 0-128 15,-2 2 144-15,1 0-144 0,-1 1 160 0,1-1-160 16,-1 0 160-16,-1 1-160 0,1-1 160 0,-1 0-160 0,4 0 192 0,0-1-64 15,0 0-128-15,-2 2 192 0,0-1-16 16,0-2-16-16,-3-1 0 0,0 0 0 0,1 1 16 16,-2 0 0-16,0 0 0 0,1 1 0 0,-2 0 0 15,0 0 0-15,0 0 0 0,0 0 0 0,0-1 16 16,0 1 0-16,0 0 0 0,-1 0 0 0,0-1-192 0,-2-1 0 0,-2 0 0 16,-1 0 128-16,0 0 32 0,-3 0 0 15,-1-1 0-15,-2 1 0 16,-1 0-160-16,1 1 192 0,-1 0-192 0,-5-2 192 0,-6 2-64 0,9-1 0 15,-1-1 0-15,-8 2 0 0,9 0 32 16,-9 0 0-16,7-2 0 0,-7 2 0 0,0 0-160 0,0 0 128 16,9-2-128-16,-9 2 128 0,0 0-128 0,0 0 0 15,8-1 144-15,-8 1-144 0,0 0 0 0,0 0 128 0,0 0-128 0,0 0 0 16,0 0 0-16,8 0-128 0,-8 0 0 16,0 0 0-1,0 0-544-15,0 0-96 0,0 0-32 0,0 0 0 0,7 2-1456 0,-7-2-304 0,0 0-48 0</inkml:trace>
  <inkml:trace contextRef="#ctx0" brushRef="#br1" timeOffset="114179.45">10132 4430 4607 0,'0'0'400'0,"0"0"-400"15,0 0 0-15,0 0 0 0,0 0 528 0,5-7 32 0,-5 7 0 0,4-8 0 16,-4 8-560-16,0 0 0 0,0 0 0 0,3-8 0 15,-1 0 0-15,-2 1 0 16,0 7 0-16,-1-7 0 0,0 0 0 0,1 7 0 0,-4-7 0 0,1 2-144 16,3 5 144-16,-4-8 144 0,1 1-16 0,3 7-128 15,0 0 704-15,-4-8 48 0,1-1 0 0,3 9 0 16,-3-8 80-16,3 8 32 0,0 0 0 0,-2-7 0 16,-1-1 32-16,3 8 16 0,0 0 0 0,0 0 0 15,-1-9-80-15,1 9-32 0,-1-8 0 0,1 8 0 16,0 0-176-16,0 0-48 0,0 0 0 0,0 0 0 15,0 0-64-15,0 0-32 0,0-6 0 0,0 6 0 16,0 0-272-16,0 0-48 0,0 0-16 0,0 0 0 16,0 0-144-16,0 0 0 0,0 0 0 0,0 0 128 0,0 0-128 0,-1 10 0 15,0 0 0-15,1 0 128 16,-1-1-128-16,1 1 0 0,-1 0 144 0,1 0-144 0,1 1 176 0,-1 1-48 16,-1 0 0-16,1 3 0 0,0-1 16 0,0 1 0 15,-1 0 0-15,1-1 0 0,0 0-144 16,0 2 128-16,0-1-128 0,0 4 128 0,0 1-128 15,0 2 0-15,0 1 0 0,1 0 128 0,1-1-128 0,-1 0 0 16,-1 1 144-16,2 2-144 0,0 2 0 0,1 2 128 16,-1-2-128-16,0-1 0 0,1 0 128 0,2 1-128 0,-1-1 128 15,1 1-128-15,-1-1 0 0,1-1 0 0,1 2 0 0,1 0 0 16,-1 0 128-16,0-1-128 0,-1 0 128 16,1 1-128-16,0 0 224 0,1 1-32 0,-1-2 0 0,0 1 0 15,-2-1 0-15,1-1-16 0,-2-2 0 16,1 2 0-16,1-1-48 0,-2 2-128 15,-1 1 192-15,1 1-64 0,-1 1-128 0,-1-1 0 0,-1 0 0 0,0 2 128 0,0-1-128 16,-1 3 0-16,1 1 0 16,-2-1 128-16,-1-1-128 0,2-1 0 0,-1-1 0 15,0 1 0-15,0-1 0 0,-1 0 0 0,1 1 0 16,0 1 128-16,0-1-128 0,-1-1 0 0,-1 2 0 16,1 1 0-16,-1 0 0 0,-1 0 0 0,1-3 0 0,0 1 0 15,0-1 0-15,0-2 0 0,0 0 0 0,0-1 0 0,1 2 0 16,-3-1 0-16,2 1 0 0,0-1 0 0,1 1 0 0,0-2 128 15,-2 0-128-15,2 1 0 0,0-1 0 16,0-1 0-16,0 0 0 0,-1 0 0 0,0 0 0 16,0-1 0-16,1 0 0 0,1 0 0 15,0-3 0-15,0 1 128 0,0 1-128 0,-1 0 0 16,0-1 0-16,-1 0 128 0,1-1-128 0,1 0 0 16,0-2 144-16,-1 2-144 0,1 0 160 0,0 1-160 15,-1 0 208-15,-1 1-48 0,2-1-16 0,0 0 0 16,0-1-16-16,-1 0 0 0,-1-1 0 0,1-1 0 15,0-1 16-15,0 3 0 0,0-1 0 0,1 0 0 0,0 0 0 16,0-3 0-16,-1 3 0 0,1-1 0 0,0-2 48 16,1 0 16-16,0-2 0 0,0 0 0 0,-2-2 32 15,3 1 0-15,2 0 0 0,-1 1 0 0,-1-4-64 0,1 0-16 16,0-1 0-16,1-2 0 0,0 1 16 0,-1 0 0 16,-1-9 0-16,1 8 0 0,-1-8-48 0,3 8-128 15,-3-8 192-15,0 0-64 0,0 0-128 0,0 0 160 16,0 0-160-16,0 0 160 0,0 0-160 0,0 0 0 0,0 0-160 15,0 0 160 1,0 0-816-16,0 0-64 0,0 0-16 0,1-7-8496 16,-1 7-1696-16</inkml:trace>
  <inkml:trace contextRef="#ctx0" brushRef="#br1" timeOffset="115441.46">11969 6701 12319 0,'0'0'544'0,"-9"-2"112"0,0 0-528 0,1-1-128 16,0-1 0-16,0 1 0 0,8 3 464 0,-8-1 64 16,1-2 16-16,7 3 0 0,-8-3 16 0,8 3 0 15,-8-3 0-15,8 3 0 0,0 0-336 0,-5-3-64 16,5 3-16-16,0 0 0 0,-9-5 16 0,9 5 0 0,-4-4 0 16,4 4 0-16,0 0 96 0,0 0 32 15,0 0 0-15,0 0 0 0,0 0 48 0,-5-6 16 0,5 6 0 16,0 0 0-16,0 0-96 0,0 0-32 0,0 0 0 0,0 0 0 15,0 0-96-15,0 0 0 0,0 0-128 0,0 0 192 16,0 0-64-16,0 0-128 0,0 0 176 0,0 0-176 16,0 0 384-16,0 0-48 0,0 0 0 0,0 0 0 15,0 0-64-15,0 0-16 0,0 0 0 0,0 0 0 16,0 0-80-16,0 0-32 0,0 0 0 0,0 0 0 16,-5 5-144-16,5-5 0 0,0 0 0 0,0 0 0 15,0 0 0-15,0 0 192 0,0 0-32 0,0 0 0 16,0 9-160-16,0-9 160 0,0 0-160 0,0 0 160 15,0 0 32-15,7 6 16 0,-7-6 0 0,10 6 0 0,-1-2 0 0,1-1 0 16,1 0 0-16,1-2 0 0,1-1 16 0,2 1 0 16,-1-1 0-16,2 0 0 0,2 0-64 0,2 0-16 15,2-2 0-15,0 1 0 0,-1 1-144 0,1 0 160 16,0 0-160-16,2 0 160 0,1-2-160 16,3 4 0-16,-1-5 0 0,3 3 128 0,2 1-128 0,2 2 0 15,4-1 0-15,3-1 128 0,1 0-128 0,-2 1 0 16,-2-2 0-16,1 0 0 0,-1-1 0 0,-1 1 0 15,1 0 0-15,0 1 128 0,0 0-128 0,2 2 0 16,2 0 0-16,0-1 0 0,-1-1 0 0,-4-1 0 0,-4 2 0 16,-1-1 0-16,-2 1 0 0,-2-2 0 0,0 0 0 15,-2 1 0-15,-2-1 0 0,0 1 0 0,-6 0 0 16,1 0 0-16,-1 0 0 0,-1 0 128 0,0 0-128 0,-2 0 0 16,-2 0 0-16,-1-1 128 0,-2 0-128 15,-1 0 0-15,-9 0 144 0,10-1-144 0,-10 1 160 16,0 0-160-16,0 0 224 0,0 0-48 0,0 0-16 0,0 0 0 15,0 0-160-15,8-3 192 0,-8 3-192 0,0 0 192 16,0 0-336-16,0 0-64 0,0 0-16 0,0 0 0 16,0 0-1696-1,0 0-320-15</inkml:trace>
  <inkml:trace contextRef="#ctx0" brushRef="#br1" timeOffset="120597.43">2922 8028 20271 0,'0'0'1792'0,"0"0"-1424"0,0 0-368 0,0 0 0 15,0 0 384-15,0 0 16 0,0 0 0 0,0 0 0 16,0 0 528-16,0 0 96 0,0 0 32 0,0 0 0 16,0 0-80-16,3-8-16 0,0-1 0 0,-1 1 0 0,1-1-144 15,0 1-48-15,-2-2 0 0,0 0 0 16,0-2-128-16,-1-1-16 0,-1-1-16 0,-1-1 0 16,-2 2-160-16,0 0-48 0,-2-1 0 0,1 0 0 15,-3 2-112-15,1 0-32 0,-4 1 0 0,0 2 0 0,-3 2 0 0,1-1-16 16,0 4 0-16,-1 0 0 0,-2 2-48 0,2 0 0 15,-1 2 0-15,-1 2 0 0,1 3-192 0,-2 0 0 16,0 4 0-16,0 2 0 0,2 2 0 0,0 2 0 16,0 4-192-16,2 1 192 0,1 0-160 0,1 2 160 15,2-1-128-15,1 1 128 0,3 0 0 0,0-1-160 0,2-3 160 16,2 1 0-16,1 0-128 0,2-2 128 16,0-1 0-16,3-3 0 0,0-1 0 0,3-1-128 0,0-2 128 15,0-2 0-15,1 0 0 0,1-4 0 0,-1 1 0 16,3-3 0-16,-2-1 0 0,2-2 0 0,0-2 0 0,0 0 144 15,0-3-144-15,0-2 160 0,1-2-160 0,-2 0 160 16,-2-1 16-16,1 0 0 16,-1-1 0-16,0-1 0 0,-1-2-48 0,-1 1-128 0,0 0 192 0,-2 0-64 15,2 0 64-15,-5 1 16 0,3 0 0 0,-3 4 0 16,-1 3-16-16,-1 1-16 0,0 1 0 0,0 5 0 16,0 0 80-16,0 0 0 0,0 0 16 0,-4 6 0 0,-1 2-272 0,1 2 0 15,-1 1 0-15,2 2 0 0,0 1 0 0,-1 1 0 16,3-1 0-16,1 3 0 0,1 1-128 0,2 1 128 15,0 0 0-15,1-2-144 0,2 1-208 0,2-2-32 16,0 0-16-16,2-2 0 16,2-1-336-16,-1-2-64 0,1-1-16 0,3-2 0 15,-2-2-528-15,1-1-128 0,2-2 0 0,-1-3-8336 16,0-1-1664-16</inkml:trace>
  <inkml:trace contextRef="#ctx0" brushRef="#br1" timeOffset="121117.22">3146 8054 18191 0,'-1'-14'800'0,"1"7"176"0,0-3-784 0,-1 1-192 15,-2-1 0-15,1 0 0 0,-1-1 2048 0,0 1 384 16,-1 1 64-16,-1 1 0 0,0 2-560 0,1 0-112 0,-2 1-32 0,1 1 0 16,-1 2-640-16,1 2-128 0,-1 1-16 0,1 2-16 15,1 0-544-15,-2 3-128 0,2 3 0 0,-1 2-16 16,1 2-304-16,1 3 0 0,1 3 128 16,1 3-128-16,-1 2 0 0,0 3 0 0,1 3 128 15,0 1-128-15,-1 2 0 0,0 2 0 16,1 1-128-16,0 2 128 0,1-1 0 0,-1 0 0 0,0 1 0 0,1-5 0 15,0-3-256-15,0-2 64 16,0 0 0-16,1-3 0 0,1-3-128 0,-1-2 0 0,2-3-16 16,-2-2 0-16,1-3-368 15,0-2-80-15,-1-3-16 0,-1-7 0 16,0 0-704-16,0 0-144 0,0 0-16 0,0 0-16 16,4-6-48-16,-2-3 0 0,0-2 0 0,0-3 0 15,-2-3 816-15,1-2 144 0,-1-1 48 0,0-2 0 0,-1-3 880 0,1 0 176 0,-3-2 48 0,1-2 0 0,-1-1 688 16,1 2 144-16,0-1 16 15,0 3 16-15,-3-1 192 0,3 3 32 0,1 0 16 16,1 1 0-16,0 1-384 0,1 1-80 0,0 1 0 16,3 1-16-16,0 2-496 0,2 1-112 0,1 2-16 0,3 1 0 0,0 0-208 0,2 2-48 15,0 2-128-15,1 1 192 0,2 0-64 16,-1 3 0-16,1 1-128 0,1 2 192 0,-3 4 96 0,0 1 16 16,-1 0 0-16,0 2 0 0,-2-1 16 0,-1 4 16 15,-1 0 0-15,-2 3 0 0,-3 3-144 0,-4 0-16 0,-1 5-16 0,-3 2 0 16,-1 1-160-16,-1 0 192 0,-2-2-192 15,0 0 192-15,-3-1-192 0,0 0 0 0,0-2 0 16,0 0-176-16,0-3 176 0,1-1 0 16,0-1 0-16,0-1 128 0,0-2-128 0,1-1-160 15,0-2 160-15,0 0-208 16,1 1-416-16,4-3-80 0,-1-1 0 0,6-3-16 16,0 0-1840-16,0 0-352 0,0 0-80 0,0 0-9936 0</inkml:trace>
  <inkml:trace contextRef="#ctx0" brushRef="#br1" timeOffset="121597.38">3384 8073 20495 0,'10'-11'896'0,"-5"7"208"0,-1-2-880 0,1 1-224 15,-1-2 0-15,-1 0 0 0,1 2 2112 0,-1-2 368 0,-1 2 80 16,-2 5 0-16,2-6-672 0,-2 6-144 0,0 0-16 0,0 0-16 16,0 0-816-16,0 0-144 15,5 6-48-15,-2 1 0 0,0 3-384 0,1 2-96 0,-2 3-16 0,0 2 0 16,0 3-80-16,0 3-128 0,-1 4 176 0,1 0-176 15,-1 3 0-15,0 1 0 0,-1-1 0 0,2 0 0 16,-1-1 0-16,1-3 0 0,-2-2 0 0,2-2 0 16,0-1 0-16,0-2 128 0,0-3-128 0,1-1 0 0,-2-2 144 0,0-3-144 15,-1-2 0-15,0-3 144 0,0-5-144 16,0 0 160-16,0 0-160 0,0 0 160 0,0 0 0 0,0 0 0 16,0 0 0-16,-3-4 0 0,0-4-160 0,0-2 192 15,0-4-192-15,2-3 192 0,1-1-192 16,0-6 0-16,0-2 0 0,1-4 0 0,0-2 0 0,2-2 0 15,0 0 0-15,1 1 0 0,2 0 0 0,0 4 0 16,1 1 0-16,0 3 0 0,-2 2 0 0,3 2 0 16,1 2 0-16,1 4 0 0,-2 1 0 0,1 2 0 15,0 4 0-15,0 1 0 0,-2 3 0 0,2 1 0 16,-1 1 0-16,0 2 0 0,-1 1 0 0,0 3 0 16,0 1 0-16,-2 2 0 0,-1-1 0 0,0 3 0 15,-2 1 0-15,-1 2 128 0,-2 2-128 0,-2 3 0 16,-2 0 0-16,-1 1 128 0,-3 1-128 0,1-1 0 15,0 1 0-15,-1-2 0 0,-1-2-176 0,-1-2 176 0,0-1-128 0,0-1 128 16,0-1-128-16,0 0 128 0,1 0-128 16,2-3 128-16,0-3-384 0,2-2 0 0,0-2 0 0,6 0 0 31,-5-1-1312-31,5 1-256 0,0 0-48 0,-1-6-8432 0,2-3-1664 0</inkml:trace>
  <inkml:trace contextRef="#ctx0" brushRef="#br1" timeOffset="122554.6">3845 7732 22111 0,'0'0'1968'0,"0"0"-1584"0,3-6-384 0,-3 6 0 0,3-5 1344 0,-3 5 176 15,0 0 32-15,0 0 16 16,0 0 272-16,0 0 48 0,0 0 16 0,0 0 0 16,0 0-1008-16,-2 9-208 0,1 1-48 0,-2 2 0 0,0 1-384 15,0 1-64-15,-2 2-32 0,1 3 0 16,0 5-160-16,-1 1 192 0,1 1-192 0,-1 1 192 0,2-1-192 0,2-3 0 0,1-2 0 15,1-1 128-15,1 0-128 0,2-2 0 16,0 1 0-16,3-2 0 0,-1-2 0 0,2-2 0 16,1-1 0-16,1-2 0 0,1-2 0 0,1-3 0 0,0-1 0 15,0-3-176-15,1-1-96 0,0-1-32 0,0-2 0 16,2-1 0-16,-1-3 80 0,-1-1 16 0,0-2 0 0,0-2 0 16,-1-2 208-16,0 0-192 15,-1-2 192-15,0-1-192 0,-2 0 192 0,-1 0 0 0,-2 2 0 0,0 1 0 16,-2 5 0-16,-1 0 160 15,-1 1-160-15,-1 3 192 0,-1-1 176 0,0 6 32 0,0 0 16 0,0 0 0 16,0 0-48-16,-5 2-16 0,0 4 0 0,-1 0 0 16,1 2-352-16,2 1 144 15,0 1-144-15,0 2 0 0,0 1 0 0,2 0 0 0,0 2 0 0,0-1 0 0,1 0 0 0,1 0 0 16,1 1 0 0,3-2 0-16,-1-1 0 0,2-1 0 0,0-3 0 0,2-1 0 0,1 0 0 0,2-1 0 15,0-2 0-15,1-2 0 16,-1-1 192-16,2-2-192 0,1-1 192 0,1-2-192 15,0-2 256-15,-1-2-64 0,0-2-16 0,-1-1 0 0,-1-1 96 16,0-2 32-16,0-1 0 0,-1-1 0 0,-1 0 16 16,-2 0 16-16,-2 1 0 15,0 0 0-15,-2 0-80 0,-1 2 0 0,1 1-16 0,-2 2 0 16,0 2 32-16,-1 3 16 0,-1-1 0 0,0 6 0 0,0 0 256 0,0 0 48 0,0 0 16 0,0 0 0 31,-4 6-784-31,-1 4-144 0,1 1-48 0,1 2 0 0,1 1 368 16,-3 2-176-16,1 1 176 0,-1 5-128 0,1 5 128 15,0 3 0-15,-2 3 0 0,1 4-128 0,-1 1 128 0,1 4-128 0,-1 3 128 0,1-1-128 32,-1-1 128-32,1-1 0 0,0-1 0 0,1-2 0 0,-1 0 0 15,2-4 0-15,2-3 0 0,0-3 0 0,0-1 0 16,1-3 0-16,0-2 0 0,1-2 0 0,-2-2 0 0,-1-4 0 0,-1 0 128 0,1-4-128 0,0-3 160 16,0-1-32-1,-2-3-128-15,4-4 192 0,-5 3 16 0,-2-3 0 16,1-3 0-16,-1-1 0 0,2-3 0 0,-1-2 0 15,1-4 0-15,-1-1 0 0,2-2-64 0,0-2-16 16,1-1 0-16,2-2 0 0,2-2-128 0,2-2 0 16,2-2 144-16,3-2-144 0,1-1 0 0,5-1 0 15,0 0 0-15,4-2-128 0,2 0-64 0,0 0 0 16,1-2 0-16,0 4 0 16,1 0-176-16,0 2-32 0,1 2-16 0,-1 1 0 0,-2 4 64 0,-2 3 16 15,0 0 0-15,0 3 0 0,-1 2 112 0,0 3 32 0,-3 1 0 16,-2 1 0-16,0 4 192 0,-1 2-144 15,-1 0 144-15,-1 2-128 0,-9 1 128 0,8 3 0 0,-2 1 0 0,-1 1-128 16,-3 5 128-16,0 2 0 0,-1 2 0 0,0 1 0 16,-1 2 0-16,-1 0 0 0,-1 1 128 0,0 2-128 0,0-1 0 15,0 1 128-15,0 0-128 0,2-1 0 16,2-2 0-16,0-1 128 0,0-2-128 0,1-2 0 0,2-2 0 16,1 0 0-16,0-2 0 0,1-3 128 15,2-2-128-15,1-2 0 0,2 1 0 0,1-6-128 31,1-1-288-31,0-3-48 0,0-3-16 0,1-1 0 0,-1-2-656 0,-1-3-128 0,0-2-16 0,-1 0-16 16,-2-2-1856-16,0-2-368 0,-1-3-80 0,-1-1-8960 0</inkml:trace>
  <inkml:trace contextRef="#ctx0" brushRef="#br1" timeOffset="122689.8">4842 7929 12895 0,'-4'-7'1152'0,"-2"0"-928"16,-1 0-224-16,-1-2 0 0,-2-1 3104 0,-2 1 576 16,-3 1 112-16,1 0 32 0,0 0-1728 0,1 2-352 15,0-1-64-15,2 0-16 0,0 0-704 0,2 1-160 16,1 2-32-16,2 1 0 0,3 0-544 0,3 3-224 15,0 0 176-15,0 0-176 16,0 0-416-16,0 0-176 0,8 0-48 0,2 3 0 16,1 1-2432-16,2 1-480 0</inkml:trace>
  <inkml:trace contextRef="#ctx0" brushRef="#br1" timeOffset="123459.59">5033 8242 23039 0,'-4'4'2048'16,"0"-1"-1648"-16,-2 0-400 0,2 1 0 0,4-4 864 0,-4 5 96 0,-3 1 0 0,0-2 16 15,0-1 256-15,2-1 48 0,1 0 16 0,4-2 0 16,0 0-320-16,0 0-64 0,0 0-16 0,-3-6 0 0,6-1-224 0,-1 0-48 16,2-3-16-16,4-1 0 0,1-1-416 15,2-1-64-15,1-2-128 0,1 1 176 0,0 1-176 16,0 1 0-16,-1 0 0 0,1 2 128 0,0 2-128 0,-1 1 0 15,-2 2 0-15,0 3 0 0,0 1 0 0,-4 3 128 16,2 1-128-16,-2 1 0 0,0 2 0 0,1-1 0 16,-1 2 0-16,2 1 0 0,0-1 0 0,-1 2 0 15,2 0 0-15,0-1 0 0,0-2 0 0,-1 0 0 0,1-2 0 0,1 0 0 16,1-3 0-16,1-1 0 0,1-4 0 16,2 0 0-16,-2-3 160 0,0 1-160 15,0-2 192-15,-1-1-192 0,-2-1 192 0,0-1-192 0,-1-1 192 0,-1-1-192 16,-1-1 272-16,-1-1-48 0,-2 1-16 0,0 0 0 15,-2 1-16-15,-1 1-16 0,-2 1 0 0,-1 2 0 16,-2 2 16-16,0 3 0 16,-2 2 0-16,0 2 0 0,-2 1-16 0,-1 3 0 0,-3 4 0 15,1 2 0-15,0 2-176 0,0 2 0 0,0 3 0 0,1 0-176 16,2 1 176-16,-2 0-160 0,2 2 160 0,2-1-160 0,2-1 160 16,1-2-128-16,3-1 128 0,0-1-128 0,1-4 128 0,2-2 0 15,2-1-144 1,1-2 144-16,3-1 0 0,1-2 0 0,1-2 0 0,0-1 0 15,0-2 256-15,1-3-48 0,0-1 0 0,1 0 0 0,0-3 112 0,0-1 32 16,-1-2 0-16,-1-1 0 16,1 1 0-16,-3 0 0 15,-1-1 0-15,0 1 0 0,-1 2 32 0,-2 1 16 0,0 2 0 0,-1 1 0 0,-2 3-192 0,-2 4-32 16,0 0-16-16,0 0 0 16,0 0 0-16,0 0 0 0,-1 10 0 0,0 2 0 15,-1 1-160-15,1 1 0 0,-2 4-160 0,2 2 160 0,0 1-128 0,-1 3 128 16,0 5 0-16,0 2-144 15,1 4 144-15,-2 2 0 0,1 3 0 0,1 0-128 0,-1 3 128 0,1 0 0 16,1-1 0-16,0-1 0 0,0-3 0 0,2-2 0 0,0-2 0 16,0 1 0-16,1-5 0 0,0-1 0 0,0-3 0 0,0-3 0 0,1-3 0 15,-1-3 0 1,0-3 0-16,1-2 0 0,0-2 128 0,-1-2-128 0,0-3 160 0,-3-5-160 16,0 0 256-16,0 0-32 15,0 0-16-15,-4-4 0 0,0-3 80 0,-1-2 16 16,0-3 0-16,-1-2 0 0,1-1-112 0,1-1-32 15,-3 1 0-15,1-3 0 0,1 0-160 0,-1-1 0 16,0-1 0-16,0 1 0 16,2 1-416-16,1 0-64 0,-1 0-16 0,3 2 0 15,1-1-1232-15,2 2-240 0,3 1-48 0,3-1-10448 16,3 2-2080-16</inkml:trace>
  <inkml:trace contextRef="#ctx0" brushRef="#br1" timeOffset="124054.1">6849 7646 24927 0,'0'-22'1104'0,"0"12"240"0,-1-1-1088 0,1-1-256 16,3 0 0-16,-1 0 0 16,1 3 1184-16,-1 1 176 0,-1 0 48 0,0 0 0 15,-1 1 128-15,0 2 48 0,-1 0 0 0,1 5 0 0,0 0-720 0,0 0-144 16,0 0-16-16,-2 9-16 0,0 3-432 0,1 5-96 16,-1 2-16-16,-1 3 0 0,1 2-144 0,0 1 128 0,0 0-128 0,0 3 128 15,-2 2-128-15,1 0 160 16,-1 3-160-16,0 0 160 0,0-1-160 0,1-1 0 15,-1 0 0-15,1-5 128 0,1-3-128 0,0-3 160 16,-1-2-160-16,2-4 160 0,1-2-32 0,0-2 0 0,0-2 0 16,0-3 0-16,0-5 144 0,0 0 32 0,0 0 0 15,0 0 0-15,5-3 160 0,0-5 48 16,1-2 0-16,0-2 0 0,2-3-192 0,1-2-48 0,1 0 0 16,0 0 0-16,1 2-272 0,1-1 0 0,1 2 128 0,-1 1-128 15,1 1 0-15,0 2 0 16,1 3 0-16,-1 3 0 0,-1 2 0 0,0 3 0 0,1 1-144 15,-1 2 144-15,-1 3 0 0,0 1-160 0,-1 1 160 0,-1 3 0 16,-2 0 0-16,-2 1 0 16,1 0 0-16,-3 1 0 0,-1 2 0 0,-1-1 0 15,-1 1 0-15,-1-2 0 0,-1 0 0 0,-2-1 0 0,-3 1 0 0,-1-1 0 16,-1-1 0-16,0 0 0 0,-2-1 0 0,-2-2 144 0,-1-3-144 16,-1 0 160-16,-1-1-160 0,1-1 160 0,0-1-160 15,-1-1 0-15,2-1 144 0,0-1-144 0,0 0 0 16,2-1-320-16,0-1 64 0,0-1 16 31,1-2-1152-31,2 1-224 0,0-2-48 0,4 1-16 16,1-2-1200-16,1-1-256 0,3 0-32 0</inkml:trace>
  <inkml:trace contextRef="#ctx0" brushRef="#br1" timeOffset="124370.81">7186 7930 16575 0,'0'0'1472'0,"2"7"-1168"0,-1 0-304 0,0 3 0 16,-1 1 1600-16,0 1 272 15,-1 1 48-15,0 2 16 0,0 0-432 0,1 1-96 0,0-1 0 0,2 0-16 16,1-1-560-16,0 0-128 16,0-1 0-16,2-1-16 0,-1-1 0 0,0-1 0 0,3-1 0 0,2-1 0 0,1-2-16 0,1-1 0 15,1-2 0-15,1-2 0 0,0-2-128 0,1-2-32 16,1-4 0-16,-1 0 0 16,0-3 96-16,1-1 16 0,-1-3 0 0,-1 0 0 0,-1-2-48 0,-1 0-16 15,-2-3 0-15,-2-1 0 0,-3-2-176 0,-2 0-16 16,-2-1-16-16,-2 1 0 15,-1 0-160-15,-3 4-48 0,-1 1 0 0,-3 3 0 16,-2 1-144-16,-2 3 160 0,1 2-160 0,-3 4 160 0,-1 1-160 0,0 5-256 0,-3 1 64 16,0 3 16-1,0 2-416-15,1 2-96 0,1 1-16 0,0 2 0 32,3 2-320-32,2 1-80 0,2 3-16 0,3 1 0 0,1 0-2464 0,4 1-480 0</inkml:trace>
  <inkml:trace contextRef="#ctx0" brushRef="#br1" timeOffset="124767.22">7685 7962 21183 0,'0'0'1888'0,"0"0"-1504"0,5-3-384 0,-5 3 0 0,0 0 2112 0,0 0 336 16,0 0 80-16,0 0 16 0,0 0-752 0,-6 3-160 16,0 1-32-16,-2 3 0 0,-2 2-928 0,0 1-192 15,0 1-32-15,2 0-16 0,2 1-272 0,-2 0-160 16,2 1 192-16,0 1-192 0,3 2 0 0,2-1 0 15,0-1 0-15,1 0 0 0,1-2 128 0,2 1-128 16,0-4 0-16,3 1 0 0,1-2 272 0,1-1-48 16,2-2-16-16,0 0 0 0,1-2-32 0,1-2-16 15,1-1 0-15,2-2 0 0,-1-1-32 0,1-3 0 16,1-1 0-16,0-3 0 0,1-2 80 0,-1-3 16 16,0 0 0-16,-1-2 0 0,1 0 0 0,-2-1 0 15,-2 2 0-15,-1-2 0 0,-2 0 16 0,0 3 0 0,-3 2 0 0,0 2 0 16,-3 1-16-16,-1 2 0 0,-1 3 0 0,-1 5 0 15,0 0 32-15,0 0 0 16,0 0 0-16,0 0 0 0,-4 4-256 0,-1 4 0 16,1 1 0-16,1 1 0 0,-1 1 0 0,1 1 0 15,1 1 0-15,-2 2 0 0,0 2-176 0,1 0 176 0,0 1-160 0,0 1 160 16,3-1-576-16,2 0 0 0,-1-2-16 0,2-1 0 16,1-3-112-16,3-2-32 0,0-1 0 15,0-3 0-15,2 0-1744 0,2-3-336 0,2-3-80 0,2 0-6880 16,-2-4-1360-16</inkml:trace>
  <inkml:trace contextRef="#ctx0" brushRef="#br1" timeOffset="125078.84">8178 8069 11055 0,'0'0'976'0,"0"0"-784"15,-5 4-192-15,-1 1 0 0,0 3 2208 16,-1 1 400-16,-1 0 80 0,2 1 0 0,0-3-1152 16,1 1-224-16,-3 0-48 0,1-2-16 15,1 1-64-15,0-2-16 0,1-1 0 0,5-4 0 0,0 0 272 0,0 0 48 16,0 0 16-16,0 0 0 0,0 0-240 0,0 0-48 15,0 0-16-15,3-7 0 0,2-1-528 0,0 0-96 16,2-2-32-16,1-2 0 0,1-3-80 0,2 1-16 16,1-1 0-16,2 0 0 0,-1 2-128 0,0 1-16 15,0 1-16-15,1 1 0 0,-3 2-288 0,-1 3 160 16,0 1-160-16,-3 1 128 0,1 3-128 0,-2 1 0 0,1 3 0 16,-2 1 0-16,1 2 0 0,-1 1 0 0,0 0 0 15,-1 2 0-15,0 0-128 0,1 2 128 0,0 0-160 0,-1 2 160 16,1 0-464-16,2-1 0 0,0-1 0 0,2-1 0 31,1-2-304-31,1-1-64 0,0-2-16 0,2-1 0 16,2-2-304-16,1-2-64 0,1-2-16 0,0-1 0 15,3-3-1568-15,1-1-304 0,-1-2-64 0,3-1-5152 0,1-2-1024 16</inkml:trace>
  <inkml:trace contextRef="#ctx0" brushRef="#br1" timeOffset="125504.39">8900 7907 24415 0,'2'-12'1088'0,"-2"12"208"0,-1-6-1040 0,-1 1-256 0,0-2 0 0,-3 2 0 15,-1 0 2240-15,-3 2 400 0,-2 0 80 0,-1 2 16 0,-2 1-1296 16,-1 1-256-16,-4 2-48 0,1 1-16 0,-1 2-640 0,1 2-128 16,1 0-32-16,0 2 0 15,2 1-160-15,1 1-32 0,0 3-128 0,2 0 192 0,2 0-192 16,0 2 0-16,3-2 0 0,2 1 0 0,2-1 0 16,2 1 0-16,2-1 0 0,2-2 0 0,2-2 144 15,1-1-144-15,3-1 128 0,1-1-128 0,2-3 176 16,2-2-48-16,3 0-128 0,2-5 192 0,0-1-64 0,1-2-128 15,1-3 176-15,0-1-176 0,0-1 208 0,-1-3-64 16,0-2-16-16,-2-4 0 0,1-4 0 0,-3-2-128 0,-1-2 192 16,-1 0-64-16,0-2 0 0,1 0-128 0,-3 1 192 0,-1-1-64 15,-2 1 16-15,-2 1 0 16,0 3 0-16,-2 2 0 0,0 1 208 0,-2 2 32 16,-3 5 16-16,1 3 0 0,-2 2 32 0,0 3 0 15,1 6 0-15,0 0 0 0,0 0-272 0,0 0-160 16,-7 5 192-16,2 4-192 0,0 2 0 0,0 1 0 15,1 1 0-15,-1 3-144 0,1 0 144 0,-1 3 0 16,2 2 0-16,0 2-128 0,-1 2 0 0,3 2 0 16,1-2 0-16,0 0 0 15,0-1-256-15,3 0-64 0,1-1 0 0,1 0 0 16,3-2-112-16,0-2-16 0,1 0-16 0,1-2 0 16,2-5-432-16,2 0-96 0,2-2-16 0,3-3 0 15,2-1-480-15,2-3-112 0,2-2 0 0,4-1-16 16,1-2-1984-16,1-3-400 0</inkml:trace>
  <inkml:trace contextRef="#ctx0" brushRef="#br1" timeOffset="126639.18">9480 7975 9215 0,'11'-19'400'0,"-7"11"96"0,0-2-496 0,0-1 0 0,-2 0 0 0,-1 0 0 16,-1 0 4224-16,-1 1 736 0,-2 0 160 0,-2 2 16 0,0 0-2400 0,-2 3-496 15,-1-1-80-15,0 3-32 16,-3 2-1008-16,0 2-208 0,-2 2-32 0,1 2-16 16,0 0-544-16,-1 3-96 0,1 2-32 0,-1 1 0 0,-2 2-192 0,2 1 0 15,1 1 128-15,2 0-128 0,0 2 0 0,2-1 0 16,0 1 0-16,2-1 0 0,2 1 0 0,1-2 0 15,2-2 0-15,2 0 0 0,1 0 0 0,2-2 0 16,2-3 0-16,1 1 144 0,3-1-16 0,-1-2-128 16,2-2 192-16,1-2-64 0,3 0-128 0,-1-3 160 15,1-2-160-15,1-2 160 0,0 0-32 0,1-4-128 16,-1-2 192-16,1-2-64 0,-1-3 0 0,0 0-128 16,-1-2 192-16,-1 1-64 0,1-1-128 0,-2 2 192 15,-2-1-192-15,0 1 192 0,-4-1 0 0,1 2 0 0,-2 0 0 0,-2 4 0 16,-1 3 112-16,0 1 16 0,-3 2 16 0,0 5 0 15,0 0-16-15,0 0 0 0,-7 3 0 0,1 2 0 16,1 3-320-16,-2 2 0 0,1 1 0 0,0 1 0 16,0 1 0-16,0 2 0 0,1 0 0 0,0 1-128 15,2 0 128-15,1 0 0 0,1 0 0 0,1-1 0 0,1 1 0 0,1-3 0 16,2-1 0 0,2-1 0-16,0-1 0 0,3-1 0 0,1-3 0 15,2 0-128-15,3-2 128 0,-1-3 0 0,3-2 0 16,1-1 0-16,0-1 0 0,0-3 0 0,2-2 0 0,0 0 0 0,-1-2 0 15,-2-1 128-15,1-1-128 0,-2-2 128 0,-1 1-128 0,-1-1 128 16,-1 0-128-16,-2-2 128 16,-1 1-128-16,0 0 0 0,-2 2 128 0,-2 2-128 0,0 2 128 0,-2 3-128 15,-2 0 160-15,-2 6-160 0,0 0 288 16,0 0-32-16,0 0-16 0,0 0 0 0,0 0-240 0,-4 5 0 16,0 1 128-16,-1 2-128 0,1 1 0 0,0 2 0 15,0 0 0-15,1 1 0 0,-1 0 0 0,2 1 0 16,0-1-128-16,2 0 128 0,0-1 0 0,2-1 0 15,2 1 0-15,0-1 0 0,0-1 0 0,3 0 0 16,3-1 0-16,1-1 0 0,0-1 0 16,1-3 0-16,1-1 0 0,1-1 0 0,2-1 0 0,-1-2 0 15,2-3 0-15,0-1 0 0,1 0 0 0,1-2 144 16,0-1-144-16,1-1 128 0,0-1-128 0,0-2 160 0,-4-1-160 0,1 0 160 0,-1 1-160 16,-1 0 128-16,-3 0-128 0,0 1 128 15,-2 1-128-15,-4 3 0 0,0 0 0 0,-2 2 128 0,0 0-128 16,-4 6 0-1,2-4 144-15,-2 4-144 0,0 0 128 0,0 0-128 16,0 0 128-16,-5 4-128 0,1 2 0 0,0 0 0 0,-1 2 0 16,1 1-128-16,-1 0 128 0,2 2 0 15,1 1-144-15,1 1 144 0,0-2 0 0,1 0 0 0,1 0 0 0,1 0 0 16,1-1 0-16,3 0 0 16,-2-1 0-16,3-1 0 0,0 1-128 0,2-1 128 0,0-3 0 0,1 1 0 0,1-3 0 15,0-1 0-15,-1-1 0 0,2-2 0 16,1-1 0-16,0-2 0 15,-1-2 0-15,2 0 0 0,-2-3 0 0,0-1 192 0,0-2-192 0,-1-1 192 0,0-3-64 0,0 1-128 16,-1-1 192-16,-1 1-64 0,-1 0 32 16,0 0 0-16,-1 1 0 0,-2 1 0 0,0 0 48 15,-2 2 16-15,0 0 0 0,-1 2 0 0,0 2-32 0,-2 3 0 0,0 4 0 16,0 0 0 0,0 0-192-16,0 0 128 0,0 0-128 0,0 0 0 0,-6 4 0 0,2 3 0 15,-2 2 0-15,2 2 0 0,-2 2 0 0,1 4-160 16,-2 3 160-16,1 4-128 0,-2 5 128 0,0 3 0 15,0 2-144-15,0 2 144 0,-1 4-128 0,0 2 128 16,0 2-160-16,0 3 160 0,2 1 0 0,-1 2 0 16,1-1-128-16,2 0 128 0,-1-3 0 0,2-1 0 0,2-2 0 15,1-2 0-15,2-3 0 0,0 0 0 0,-1-3 0 0,1-2 0 0,1-2 0 16,0-4 0-16,0-2 0 16,-1-1 0-16,0-4 0 0,-1-1 128 15,0-3-128-15,-1-4 0 0,0-2 192 0,-1-3-64 0,-2-1 0 16,4-6-128-16,-5 2 240 0,-2-3-64 0,-1-2-16 15,-1-5 0-15,0-3 32 0,-2-2 0 16,0-4 0-16,1-3 0 0,-2-3-64 0,1-2-128 16,0 0 192-16,3-3-64 0,3 0-128 0,4-1 0 15,1 1 0-15,5 2 0 0,1 0-192 0,3 1-32 0,1 2 0 0,1 0 0 16,0 1-144-16,1 1-16 16,1 2-16-16,2 1 0 15,0 1-224-15,0 3-32 0,0 1-16 0,0 2 0 16,2 2-1328-16,0 1-272 0,1 1-48 0,2 1-10032 0,1 2-2016 0</inkml:trace>
  <inkml:trace contextRef="#ctx0" brushRef="#br1" timeOffset="127257.49">11880 7907 30399 0,'-5'-18'1344'0,"4"11"288"0,0-2-1312 0,-1 0-320 16,1 0 0-16,0 3 0 0,0-1 928 0,-1 3 112 16,-2-1 32-16,2 2 0 0,-3 1-112 0,0 2-32 15,0 2 0-15,-2 1 0 0,-2 4-576 0,-2 3-112 16,1 2-32-16,2 2 0 0,1 4-208 0,-3 3 0 0,2 2 128 0,2 0-128 15,-1 0 0-15,-1 2 0 0,3 2 0 0,1-2 0 16,0-1 0-16,2-1 0 0,1-2 0 0,2-2 0 16,1-3 208-16,3-1-48 0,-2-3-16 0,2-2 0 15,3-2 256-15,0-2 48 0,2-3 16 0,1-4 0 16,2-1-48-16,1-3-16 0,2-2 0 0,1-3 0 16,1-2-144-16,1-4-48 0,0-2 0 0,1-1 0 15,-1-1-48-15,-2-1-16 0,1-1 0 0,-1 0 0 0,-3 0-144 0,-1 2 128 16,-1 2-128-16,-2 2 128 0,-1 4-128 0,-4 3 0 15,0 3 0 1,-5 6 0-16,0 0-144 0,0 0 144 0,0 0-192 16,0 0 192-16,2 8-256 0,0 0 64 0,-1 2 16 0,0 1 0 15,0 1 176-15,2-1 0 0,-1 1-144 0,0 2 144 16,0-2 0-16,3 0-144 0,0-1 144 0,0 1 0 0,0 0-144 16,2-1 144-16,1-1 0 0,1-2-144 0,1-2 144 0,0-1 0 15,1-2 0-15,0-1 0 0,1-2 0 0,-1-1 0 0,-1-2 0 0,-1-2 128 16,-1-1 64-1,-2-3 32-15,0-2 0 0,-1-1 0 0,-2-1 160 16,0-1 16-16,-2 0 16 0,-2 0 0 0,-2 0-160 0,1-1-16 0,-2 2-16 16,-2 2 0-16,-1 3-224 0,-2 3 128 15,-1 0-128-15,0 3 0 0,1 1-144 0,0 1-128 16,0 1-32-16,0 3 0 16,1 0-352-16,3 3-80 0,-1-1-16 0,3 3 0 15,2 1-2048-15,0 1-400 0,1-1-96 0,2 0-11936 0</inkml:trace>
  <inkml:trace contextRef="#ctx0" brushRef="#br1" timeOffset="128250.27">12348 8109 19231 0,'0'0'848'0,"7"7"176"0,-3-1-816 0,2 1-208 0,1 0 0 0,-2-1 0 15,-2 1 2208-15,1-1 400 0,-1 1 80 0,-3-7 0 16,2 7-864-16,-2-7-176 0,0 0-48 0,0 0 0 16,0 0-352-16,0 0-80 15,0 0-16-15,0 0 0 0,6-4-192 0,-1 0-32 16,1-2-16-16,0-1 0 0,2-3-384 0,1 0-80 15,1-1 0-15,2 0-16 0,1 0-160 0,1 0-16 16,1 0-16-16,1 0 0 0,-1 1-240 0,1 1 0 0,-3 3 0 0,0-1 0 0,2 3 0 0,-2 1 0 16,-1 3 0-1,0 2 0-15,0 1-208 0,-1 2 64 0,-1 2 16 0,-1 1 0 32,0 2-384-32,0 1-64 0,1 0 0 0,0 1-16 0,0-2-304 0,1-1-64 0,1 0-16 0,1-2 0 15,1-2-272-15,1 0-48 0,2-2-16 0,1-1 0 0,3-1 48 16,0-1 16-16,0-2 0 15,0-2 0-15,-1-1 352 0,-2 0 80 0,0-1 16 0,-3-1 0 0,-1-3 800 0,-2 0 0 0,-1 0 0 16,-1-1 0-16,-3-1 752 16,-1-1 96-16,-2-2 32 0,1 0 0 0,-3-2 336 0,-2 3 64 15,-2 1 0-15,-2 1 16 16,0 0-32-16,-2 2-16 0,0 2 0 0,-3 2 0 16,-2 1-416-16,-1 3-64 0,-2 1-32 0,-1 2 0 0,2 1-496 15,-1 1-112-15,-1 2 0 0,2 1-128 0,1 3 0 0,1 2 0 16,0 1 0-16,1 2 0 0,1-2 0 0,3 3 0 0,1 0 0 15,2 2 0-15,2-1 0 0,2 0 0 16,2-1-128-16,3 0 128 0,1-3 0 0,0-1 0 0,2-1 0 16,2-3-144-16,1 0 144 0,2-3 0 0,1-2 160 15,1-2-160-15,1-2 208 0,-1-1-48 0,0-3-16 16,-1-1 0-16,0-3 48 0,2-2 0 0,-3-4 0 0,2-1 0 16,-1-2 0-16,-1-2 16 0,1-1 0 0,-2-1 0 15,-1-2-80-15,0-1-128 0,-1 0 176 0,-1 1-176 16,-1 2 224-16,-2 2-64 0,0 0-16 0,-4 4 0 15,1 2 64-15,-2 3 16 16,-1 2 0-16,-1 3 0 0,-1 2 16 0,1 5 0 0,0 0 0 16,0 0 0-16,-6 2-240 0,1 4 0 0,-1 0 0 0,1 4 0 15,-1 2-192-15,1 2 192 0,-1 3-192 0,2 2 192 16,0 0-144-16,-1 3 144 0,1 3 0 0,0 0-144 0,1-1 144 0,1 0 0 16,0-1-144-16,1 1 144 15,1-1 0-15,1-2-144 0,1-3 144 0,2-2 0 16,1-3-160-16,1-2 160 0,2-1-128 0,2-3 128 15,2 0-128-15,0-3 128 0,2 0-128 0,1-3 128 0,0-2 0 16,2-3 0-16,0-1 0 0,2-2 0 0,1-1 0 16,0-3 0-16,-1-3 0 0,1 0 0 0,-1-2 128 0,-2-1-128 15,0-1 160-15,-3 0-160 0,-1-2 128 0,-2 1-128 0,-1 3 0 16,-2 1 144-16,-2 3-144 0,-2 2 160 0,-1 3-160 16,-1 1 160-16,-2 6 32 0,0 0 16 15,0 0 0-15,0 0 0 0,-4 4-208 0,-1 1 0 0,-1 3 0 16,2 2 0-16,-1 1 0 0,1 1 0 0,-1 0 0 0,1 0 0 15,1 1 0-15,1 1 0 0,-1 1 0 16,2-2 0-16,1 0-128 0,1-1 128 0,2 0 0 0,-1-1 0 16,1-2-256-16,1 0 48 0,1-2 16 0,0-1 0 15,2-1-320 1,1-2-48-16,-1-1-16 0,2-1 0 0,0-1-560 0,2-2-112 0,-1-1-32 0,1-3 0 16,1-3-640-16,0-2-128 0,-1-2-16 0,-1-1-16 15,0-3 96 1,-1 0 0-16,-1-3 16 0,0-1 0 0,-1-2 1200 15,-2 0 256-15,-1 0 32 0,-2 1 16 0,-1 0 1232 0,-1 1 240 0,-1 1 48 0,-1 1 16 16,-3 3 528-16,1 0 128 0,-3 2 0 0,1 2 16 16,-1 1-496-16,0 0-96 0,0 1-32 0,-2 1 0 15,2 2-784-15,2 0-144 0,-1 2-48 0,2 0 0 16,1 0-352-16,3 5-80 0,0 0-16 0,0 0 0 16,0 0-2096-1,0 0-416-15,0 0-96 0,8 1-16 0,1 1-16 16,2 0 0-16</inkml:trace>
  <inkml:trace contextRef="#ctx0" brushRef="#br1" timeOffset="128941.24">13714 7713 3679 0,'0'0'320'0,"4"-4"-320"16,0-2 0-16,1 0 0 0,-2-3 4096 0,-1 0 768 0,-1 1 128 0,0 1 48 16,-1 0-2144-16,-1 2-416 0,0-1-96 0,1 6-16 15,-2-4-528-15,2 4-112 16,0 0-32-16,0 0 0 0,0 0-768 0,0 0-160 0,0 0-16 0,-2 9-16 16,0 2-416-16,-1 1-96 15,1 4-16-15,0 2 0 0,0 0-208 0,0 1 0 16,-1 2 0-16,2 1 0 0,-2 2 128 0,3 2-128 15,-1-1 0-15,0 0 144 0,1 0-144 0,1 1 0 16,0-2 0-16,2-1 0 0,1 0 0 0,1-2 0 16,2-2 144-16,2-3-144 0,0-1 176 0,2-3-48 15,2-4 0-15,1-1 0 0,1-1 0 0,2-3 0 16,0-3 0-16,2-3 0 0,-1-3 16 0,-1-2 0 16,1 1 0-16,-2-4 0 0,1-3-16 0,-1-1 0 0,1-3 0 0,-2-1 0 15,0-2-128-15,-2 0 160 16,-1-1-160-16,-2 2 160 0,-1 1-160 0,-2 3 0 15,0 2 0-15,-2 1 128 0,-1 4 0 0,-1 1-128 16,-1 2 192-16,-2 6-64 0,0 0 16 0,0 0 0 0,0 0 0 0,-3 5 0 16,-2 1-144-16,1 2 0 15,1 1-160-15,-1 2 160 0,0 1-128 0,0 1 128 0,0 1 0 16,0 2-144-16,2 0 144 0,1 1 0 16,0-1 0-16,1 1 0 0,1-2 0 0,1 1 0 0,1-1 0 0,2-1-128 0,2 0 128 0,1-2 0 15,1-2 0-15,1-2-128 16,1 0 128-16,1-1 0 0,1-3 0 0,1-1 0 0,3-2-128 15,-2-1 128-15,3-2-128 0,0-2 128 0,1-3 0 16,1 0 0-16,1-2 0 0,0-1-128 0,1-1 128 0,-1-1 0 16,-3-1 0-16,0-2 0 0,-2-1 0 0,-1 1 0 15,-3 2 0-15,-1 2 0 0,-2 2 0 16,-3 2 0-16,0 1 0 0,-2 2 0 0,-4 4 0 16,0 0-160-16,0 0 160 0,0 0-160 0,0 0 0 0,1 8 0 15,-1 0 0-15,0 1 0 0,0 0 160 0,2 0-208 0,-2-2 80 16,2 2 128-16,-1-1-192 0,1 0 192 15,1-2-160-15,3 1 160 0,0-2 0 0,2 1 0 16,1-1-128-16,1 0 128 0,1-2 0 0,0-1 0 16,0-1 0-16,1-2 0 0,0-1 144 0,-2-1 32 0,1-1 0 15,-1 0 0-15,0-1 128 0,-2-3 16 16,0-1 16-16,-1 0 0 0,-2-2 64 0,1-1 16 16,-3-1 0-16,-1 0 0 0,-1-2-96 0,-1 2-32 15,-1 1 0-15,-2 1 0 0,-2 1-128 0,-1 1-32 0,-2 2 0 0,-1 1 0 16,-2 3-128-16,0 2-176 0,-1 2 48 0,-1 2 0 15,-1 2-288-15,-2 1-48 16,0 3-16-16,-1 3 0 16,2 2-1936-16,1 3-384 0,0 1-80 0,3-2-13568 0</inkml:trace>
  <inkml:trace contextRef="#ctx0" brushRef="#br1" timeOffset="129225.93">14686 8072 16415 0,'11'0'720'0,"-6"0"160"0,3 0-704 0,-1 1-176 0,-1 0 0 0,0 0 0 15,0-1 2176-15,1 0 384 0,-7 0 96 0,8 0 16 16,1 0-864-16,0 0-160 0,-2 1-48 0,1-2 0 0,-1 0-320 0,1-1-80 16,0-1-16-16,1-2 0 15,1 2-240-15,1-2-48 0,-3 0-16 0,2-1 0 0,1 0-320 0,0-1-64 0,1 2-16 0,3-2 0 16,-2 1-144-16,0 1-16 0,0 2-16 0,-1 2 0 16,-1 0-80-16,-1 2-16 0,-1 1 0 0,0 2 0 15,-1 2-64-15,-2 2-16 16,-1 0 0-16,0 2 0 0,-2 1-128 0,0 0 0 15,-2 0 0-15,0 2 0 0,-1 0 0 0,-1-2 0 0,0-2 144 16,-1-1-144-16,1-1 0 0,2-2 0 16,-1-5 0-16,0 0 128 0,0 0-128 0,0 0-208 0,0 0 48 15,0 0 16-15,0 0-512 0,-1-6-112 0,0-4 0 0,-1-1-16 32,-1-2-2496-32,-2-1-496 0</inkml:trace>
  <inkml:trace contextRef="#ctx0" brushRef="#br1" timeOffset="129374">14366 7526 31439 0,'-28'-6'1392'0,"16"3"288"0,-4 0-1344 0,-6 0-336 15,-1 0 0-15,1-1 0 16,-1 2 0-16,3 1 0 0,1 0 0 0,1 2 0 0,2 2-256 0,1 2-32 16,0-1 0-16,1 4-8816 15,0 3-1776-15</inkml:trace>
  <inkml:trace contextRef="#ctx0" brushRef="#br1" timeOffset="129556.51">13761 7745 28559 0,'-13'-4'2544'0,"13"4"-2032"0,-6-2-512 0,1-1 0 0,0 1 544 0,5 2 16 16,0 0 0-16,0 0 0 16,0 0 704-16,0 0 144 15,5-3 16-15,3 1 16 0,6-1-976 0,3 2-192 16,4 0-32-16,4 0-16 0,5 0-224 0,2 0 0 0,2 0 0 15,2 0 0-15,3 0-624 0,2 1-208 0,0 0-64 0,5 0-14480 16</inkml:trace>
  <inkml:trace contextRef="#ctx0" brushRef="#br1" timeOffset="130073.51">15321 7913 24015 0,'0'0'1056'0,"0"0"224"0,0 0-1024 0,0 0-256 16,0 0 0-16,5-3 0 0,1 0 1456 0,2 0 224 16,2 0 48-16,4 1 16 0,1 1-720 0,5 0-128 0,3 0-48 15,2 0 0-15,4 0-176 0,3 0-32 0,3-1-16 0,1 1 0 16,2 0 0-16,-3 0 0 16,-2-1 0-16,-1 0 0 0,-2 0-48 0,-1-1-16 0,-1 1 0 0,-3 1 0 15,-2 0-224-15,-2 0-32 0,-1-1-16 0,-5-1 0 0,-1 1-128 0,0 0-32 16,-3 1 0-16,-3 0 0 0,0 1-128 15,-1 0 192-15,-7 0-192 0,0 0 192 0,0 0-336 16,0 0-64 0,0 0-16-16,0 0 0 15,0 0-1984-15,0 0-400 0,2 6-80 0</inkml:trace>
  <inkml:trace contextRef="#ctx0" brushRef="#br0" timeOffset="138626.46">2880 9707 4607 0,'0'0'400'0,"0"0"-400"0,-2-7 0 0,2 0 0 0,2 1 2368 0,-2-1 400 15,0-1 80-15,0 1 16 0,1 0-688 0,0 1-128 16,1-2-16-16,0 1-16 0,-1 1-416 0,1-1-64 16,1-1-32-16,-1 0 0 0,1 0-176 0,-2 2-48 15,1 1 0-15,1-1 0 0,-2 1-304 0,1-1-64 16,0 1-16-16,-1 0 0 0,-2 1-192 0,1 4-64 15,0 0 0-15,0 0 0 0,0 0-336 0,0 0-80 16,0 0-16-16,0 0 0 0,-5 4-208 0,-1 4 176 16,0 2-176-16,-1 3 160 0,-1 3-160 0,-1 1 0 0,1 3 0 15,-2 2 0-15,0 1 0 0,1 0 0 0,-1 1 0 0,2 2 0 16,1-1 0-16,1 1 0 0,0 1 0 0,1-2 0 16,1-3 0-16,1 1 0 0,0-1 0 15,2-1 0-15,1-2 0 0,1 0 0 16,2-2 0-16,0-1 0 0,1-2 0 0,2 0 0 15,0-2 0-15,2-1 0 0,2-2 0 0,2-1 192 0,2-2-192 0,1 1 192 16,-2-3-192-16,3 0 192 0,1-3-192 0,-1 0 192 0,0 0-192 16,-1-2 128-16,1-1-128 0,-1-2 128 0,-1 1-128 15,1 0 0-15,-2-2 0 0,0 2 0 32,0-1-320-32,0-1-80 0,-1 0-32 0,-1-1 0 15,0 0-528-15,-2-1-128 0,0-1 0 0,-1 2-16 16,-2-2-2432-16,0 1-496 0,3-7-80 0,-4 3-32 0</inkml:trace>
  <inkml:trace contextRef="#ctx0" brushRef="#br0" timeOffset="138897.34">2870 9686 21183 0,'-3'-5'1888'0,"2"1"-1504"15,-3-2-384-15,2 2 0 0,0-3 1296 0,0 1 192 16,1-3 48-16,1 1 0 0,0 2-16 0,3-1 0 16,0 0 0-16,2 1 0 0,2-1-704 0,2 1-144 15,0-1-32-15,2 0 0 0,2 2-336 0,2-1-80 0,-2 1-16 0,2 1 0 16,-1-1-208-16,0 2 0 0,-1 1 0 0,1 1 0 16,-2 1 0-16,-1 0-160 0,0 1 0 15,-1 1 0 1,-2 1-784-16,0 2-144 0,0-1-48 0,-3 1-8464 0,0 3-1712 0</inkml:trace>
  <inkml:trace contextRef="#ctx0" brushRef="#br0" timeOffset="139097.57">2800 9859 21183 0,'-15'-1'944'0,"8"2"192"0,0 2-912 0,-1-2-224 0,1-1 0 0,1 1 0 0,0 1 1920 0,6-2 352 15,0 0 64-15,0 0 16 16,0 0-912-16,0 0-176 0,-1 7-48 0,1-7 0 15,0 0-560-15,7 3-112 0,2 0-32 0,2 1 0 0,3-3-240 0,3 0-48 16,4-1-16-16,2 0 0 0,1 0-208 0,0-1 0 16,1-2 0-16,-1 1 0 15,-1 0-576-15,0 0-96 0,2 0-32 0,-1-1 0 16,-1 2-2176 0,0 0-432-16</inkml:trace>
  <inkml:trace contextRef="#ctx0" brushRef="#br0" timeOffset="139608.81">3498 9773 13823 0,'-6'-10'1216'0,"5"5"-960"16,0-1-256-16,-2 0 0 0,-1 1 2640 0,1 0 496 0,1 1 80 16,-1-1 32-16,-1 0-1200 0,1 1-256 15,3 4-32-15,0 0-16 0,0 0-656 0,-4-3-144 16,-1 2-32-16,5 1 0 0,-6 4-464 0,-1 1-112 0,0 3-16 0,0 2 0 0,-1 2-320 0,0 1 0 31,0 2 0-31,-1 2 0 0,0-1 0 0,0 3 0 0,0 2 0 0,1 1 0 16,-1 1 0-16,0-1 0 0,0 0 0 15,0 0 0-15,1 0 0 0,-1-2 0 0,0-3 0 16,1 0 0-16,2-3 0 0,0-2 0 0,1-2 0 0,1-2 128 16,1-3 0-16,3-5 16 0,0 0 0 0,0 0 0 0,0 0 112 15,0-6 32-15,1-3 0 0,1-1 0 0,2-2-80 0,0-2-16 16,2-2 0-16,1-1 0 0,0-4-192 0,1-2 144 15,-2-3-144-15,1 1 128 0,2 0 0 0,0-2 0 0,0 0 0 16,0 2 0-16,0 0 16 0,-1 2 0 0,-1 1 0 0,3 3 0 16,-3 1 48-16,0 3 0 0,1 0 0 15,0 3 0-15,-2 3-64 0,0 3 0 16,-1 0 0-16,1 4 0 0,-6 2 16 0,0 0 0 16,0 0 0-16,7 3 0 0,-3 3-144 0,0 0 0 15,1 2 0-15,-2 2 128 0,0 0-128 0,1 2 0 16,-2 1 0-16,0 3 0 0,0 1 0 0,0 2 0 15,1 0 0-15,1-1 0 0,-3 1 0 0,4 1 0 16,-3 1 0-16,1 0 0 0,0-2 0 0,1 1 0 16,-1-1 0-16,0-1 0 0,1-3 0 0,-1-2 0 15,0-1 0-15,2-1-176 16,-1-1-416-16,-1-1-96 0,-1-1-16 0,1-2 0 16,-1 0-1648-16,-2-6-336 0,1 5-64 0,-1-5-11712 0</inkml:trace>
  <inkml:trace contextRef="#ctx0" brushRef="#br0" timeOffset="140257.57">3382 9995 6447 0,'0'0'576'0,"0"0"-576"0,-1-5 0 0,1 5 0 16,-1-5 3168-16,2-1 528 0,1 1 96 0,2-1 32 16,1 1-2448-16,0-1-480 0,1 1-112 0,2-1-16 15,1 1-432-15,1 0-80 0,1 1-32 0,1 0 0 16,0-1-224-16,1 0 144 0,0-2-144 0,1 2 128 15,3 1-128-15,-3 1 0 0,-1-1 0 0,0 0 0 0,0 0-192 0,-1 2 48 16,0 0 0-16,-1 0 0 16,-1 2-336-16,-1 2-64 0,-2-1-16 0,0 2 0 15,-7-3-272-15,0 0-64 0,4 7-16 0,0-1 0 16,-4-6 144-16,2 7 48 0,-2-7 0 0,2 7 0 0,-2-7 528 0,2 7 192 16,-2-7-144-16,4 7 144 0,-4-7 0 0,0 0 0 15,0 0 144-15,0 0-144 0,0 0 816 0,0 0 48 16,0 0 16-16,0 0 0 0,0 0 80 0,0 0 0 15,0 0 16-15,0 0 0 0,0 0-144 0,0 0-16 16,0 0-16-16,0 0 0 0,0 0-176 0,0 0-48 16,0 0 0-16,0 0 0 0,0 0-288 0,0 0-64 0,4-3-16 0,-4 3 0 15,0 0-208-15,0 0 0 0,0 0 128 16,4-3-128-16,-4 3 0 0,0 0 176 0,0 0-176 0,0 0 160 16,0 0 160-16,0 0 16 15,0 0 16-15,0 0 0 0,0 0 224 0,0 0 32 16,0 0 16-16,0 0 0 0,0 0 80 0,0 0 0 15,0 0 16-15,0 0 0 0,0 0-256 0,-1 8-48 16,-1 0-16-16,0 0 0 0,-1 2-160 0,-1 1-48 0,2 0 0 0,-1 0 0 16,1 0-64-16,0 0-128 0,1 1 176 0,1 2-176 15,0-1 144-15,1-1-144 0,1-1 0 0,0 0 144 16,2-1 0-16,1-1 0 0,0-1 0 0,3-1 0 16,-1-2 192-16,3 0 48 0,1-2 0 0,1-1 0 0,1-2-64 0,0 0-16 15,0-3 0-15,0-1 0 16,0-3 64-16,1-2 16 0,0-1 0 0,-2 0 0 0,-2-2 160 0,-1 0 32 15,-3-1 16-15,0 0 0 0,-3-1-16 16,0-2 0-16,-3 0 0 0,-2 0 0 0,-1 1-240 16,-3-1-48-16,0 1-16 0,-2 1 0 0,-2 1-272 0,0 3 160 0,-1 1-160 0,0 3 128 15,-1 2-128-15,-1 2 0 16,0 0-192-16,-2 3 192 16,1 3-576-16,0 3 16 0,1 1 0 0,-1 3 0 15,2 0-1584-15,0 3-320 0,0 1-64 0,1 0-14752 0</inkml:trace>
  <inkml:trace contextRef="#ctx0" brushRef="#br0" timeOffset="140764.93">2830 10363 11967 0,'-13'-1'1072'0,"7"1"-864"0,0 0-208 0,-2 0 0 15,1 0 1872-15,0 0 336 0,-1 0 64 0,0 0 16 16,1 1-544-16,0 0-96 0,0 0-32 0,2 1 0 16,5-2-336-16,0 0-64 0,0 0 0 0,0 0-16 0,0 0-192 0,0 0-48 15,0 0 0-15,0 0 0 16,7 4-320-16,1 0-80 0,4 0-16 0,5-1 0 0,4-1-224 0,4 0-32 16,4-1-16-16,2 1 0 0,0-1-96 0,5-1-32 15,1 0 0-15,2 1 0 0,-1-3-16 0,2 0-128 16,1 2 192-16,3 2-64 0,3-4-128 0,-2 1 192 15,-1 0-192-15,-1-1 192 0,-3 0-64 0,-1 1 0 16,-3 0 0-16,-1 0 0 0,-4-1-128 0,-2 1 128 16,-4-1-128-16,-2 1 128 0,-2 1-128 0,-4 0 0 15,-2 1 144-15,-1 0-144 0,-2 0 0 0,-2 0 0 16,-2 2 0-16,-1-1 0 16,-2 0-384-16,-5-2-64 0,4 4 0 0,-4-4 0 15,3 7-576-15,-2 1-128 0,-3-1-32 0,-3 1 0 16,-1 1-624-16,-2 1-128 0,0 0-32 0,-3 1-10688 0</inkml:trace>
  <inkml:trace contextRef="#ctx0" brushRef="#br0" timeOffset="141214.67">3185 10797 13823 0,'-6'-9'1216'0,"6"9"-960"16,-5-5-256-16,2 0 0 15,0-1 1872-15,1 0 336 0,-1-2 64 0,1 0 16 0,1 1-144 0,-2 0-32 16,2-1 0-16,0 1 0 0,1-1-608 0,1 3-128 16,0-2-32-16,0 1 0 0,-1 6-496 15,2-5-96-15,0-1-32 0,-2 6 0 16,4-4-208-16,-4 4-64 0,0 0 0 0,0 0 0 0,0 0-128 0,0 0-48 16,4 6 0-16,-2 1 0 0,-1 3-272 0,-1 2 128 15,-2 3-128-15,0 1 0 0,0 2 0 0,-2 0 0 16,1 1 0-16,-2 2 0 0,-1 1 128 0,1 1-128 15,-1 0 0-15,2 1 0 0,-1 1 0 0,1-1 0 0,-1-2 0 0,2-1 0 16,1 0 0-16,1-3 0 0,1-1 0 0,0-2 0 16,2-1 0-16,0-1 160 0,-1-4-160 0,2-1 128 15,0-1 0-15,1-2-128 0,2 0 192 0,1-2-64 16,2 0 32-16,0-2 0 16,1 0 0-16,1-1 0 0,1 0 0 0,1 0 0 0,0-1 0 0,2 0 0 0,0 0-160 0,1 0 160 15,-1 0-160-15,0 1 160 0,0-2-160 0,-2 1 0 16,0 0 0-16,-1-1 0 0,1 1 0 0,-2 1 128 15,-1 1-128-15,0-1 0 0,-2 2 0 0,0-2 0 32,-2 0-192-32,0 0 192 0,-6 0-704 0,5 1-32 0,-5-1 0 0,6 1 0 15,-6-1-1760-15,6 1-336 0,0 0-80 0</inkml:trace>
  <inkml:trace contextRef="#ctx0" brushRef="#br0" timeOffset="142583.37">4516 9431 2751 0,'0'0'128'0,"3"-4"16"15,0 0-144-15,-3 4 0 0,5-4 0 0,1 1 0 0,-1-1 2736 0,1-1 512 16,-1 1 96-16,1 1 32 0,-2-2-1440 0,1 2-272 15,-5 3-64-15,0 0-16 0,4-3-448 0,-4 3-96 16,0 0-16-16,0 0 0 0,3-5-176 0,-3 5-32 16,0 0-16-16,0 0 0 0,0 0-288 0,0 0-48 15,0 0-16-15,-5 1 0 0,-2 3-288 0,1-2-160 16,-1-1 160-16,-1 2-160 0,0 2 0 0,0-1 0 16,-1-1 0-16,0 2 0 0,2-1 128 0,-2-1-128 15,-1 0 0-15,0 0 0 0,1 1 0 0,0 1 0 0,1-2 0 16,-1-1 0-16,0-1 0 0,0 0 128 0,0 0-128 15,1 2 0-15,-1 0 0 0,1-2 0 0,-1-1 128 0,0-2-128 16,1 2 256-16,0 0 16 0,0 1 0 0,2-1 0 16,-1-1-128-16,2 1-16 0,-1 0-128 0,6 0 192 15,-5-1 80-15,5 1 16 0,-6 0 0 16,6 0 0-16,0 0 32 0,0 0 0 0,0 0 0 0,0 0 0 0,0 0-64 0,0 0 0 16,-5 3 0-16,5-3 0 0,-5 5-32 15,5-5-16-15,-3 4 0 0,3-4 0 0,-3 4-16 16,3-4 0-16,-3 6 0 0,2-1 0 15,-1 2-16-15,2-1-16 0,2 1 0 0,-1 1 0 0,0-1 0 16,1 1 0-16,-1 2 0 0,0 0 0 16,0 0 16-16,0 1 0 0,0 1 0 0,0 2 0 15,0 3-48-15,0 0-128 0,0 3 192 0,1 0-64 0,-2 1-128 0,0 1 160 16,0 2-160-16,0 0 160 0,-2 1-160 0,1 0 0 16,0 2 144-16,0 3-144 0,0 1 0 0,-1 2 0 0,-1-1 0 15,-1 2 128-15,2 2-128 0,0 0 0 16,-1 1 0-16,-1 0 128 0,2-1-128 0,0 1 0 15,0-1 0-15,-1 1 0 0,0 1 0 0,1-1 0 16,0 0 0-16,1 0 0 0,-2 1 0 0,1 2 128 16,-1-1-128-16,0-2 0 0,-1-1 0 0,1 2 0 0,-1 0 0 0,0 0 128 15,1-2-128-15,-1-1 128 16,-1 0-128-16,2-1 128 0,0 0-128 0,-1 2 176 0,1-3-176 0,0-1 192 16,-1-1-192-16,2-1 160 0,1-2-160 0,0-3 160 15,-1-2-32-15,1-1 0 0,1 0 0 16,-1-1 0-16,0-1 32 0,-1-2 0 0,1 0 0 0,1 0 0 0,0-4 16 15,0-1 0-15,0-1 0 16,1-1 0-16,-1-1 0 0,0-1 0 16,2 0 0-16,0 0 0 0,0-3 0 0,0 1 0 0,-2-7 0 15,5 5 0-15,-5-5-176 0,4 6 192 0,-1-2-192 0,-3-4 192 0,6 5-192 16,-1-2 160-16,-5-3-160 0,7 2 160 0,-1 0-160 16,1-1 0-16,-7-1 144 15,8 1-144-15,1 1 0 0,-1-2 0 0,0 0 0 16,1 0 128-16,0 0-128 0,1 1 0 0,-1-1 0 0,4-1 128 15,-2-1-128-15,1 0 0 0,0 0 0 0,0 1 0 16,0-1 0-16,1 0 0 0,0-2 0 0,2 1 0 0,0 0 0 0,-2 0 0 0,0 0 0 16,2 1 0-16,-2 0 0 0,0-2 0 15,0 1 0-15,-2 1 128 16,1-1-128-16,-1 0 0 0,-2 1 0 0,0 1 0 0,-1 0 0 16,-1 0 0-16,-7 1 0 0,6-1 0 0,-6 1 0 0,7-1 0 15,-7 1 0-15,0 0 0 0,0 0 0 0,0 0 128 16,0 0-128-16,0 0 0 0,0 0 0 0,0 0 0 15,0 0-192-15,0 0 64 0,0 0-512 16,0 0-112-16,0 0-16 0,0 0 0 16,0 0-2080-16,0 0-416 0,0 0-96 0</inkml:trace>
  <inkml:trace contextRef="#ctx0" brushRef="#br0" timeOffset="145350.34">4984 9602 1839 0,'0'-4'160'0,"0"-1"-160"0,-1 1 0 0,1-2 0 16,0 1 4000-16,0-1 768 0,-1 1 160 0,2-1 16 16,-1 0-2272-16,1-1-464 0,-1-1-96 0,0 2 0 0,1 0-448 0,0-1-64 15,-1 0-32-15,1 1 0 0,-1 1-400 0,0 1-80 16,0 4 0-16,0-5-16 0,0 5-368 0,0 0-80 15,0 0-16-15,0 0 0 0,0 0-288 0,0 0-48 16,0 0-16-16,0 0 0 0,-2 8-256 0,0 2 0 0,0 3 0 0,-3-1 0 31,2 4 128-31,0 1-128 0,-1 3 0 0,1 1 0 0,0 2 128 0,-1 0-128 16,1 0 0-16,0 0 0 0,1 0 0 0,-1-1 0 16,2-1 0-16,0 0 0 0,0-1 128 0,1-1-128 15,0-3 0-15,0 0 0 0,0-3 208 0,0-2-64 0,0-1-16 16,1-2 0-16,-1 0 0 0,1-1-128 15,0-2 192-15,-1-5-64 0,0 0 0 0,0 0-128 0,1 6 192 16,-1-6-64-16,0 0-128 0,0 0 0 0,0 0 0 16,0 0 0-1,0 0-480-15,0 0-176 0,0 0-48 0,0 0 0 16,7 1-2944-16,0-1-576 0,6-3-128 0,-1-1-32 0</inkml:trace>
  <inkml:trace contextRef="#ctx0" brushRef="#br0" timeOffset="145887.97">6577 9738 1839 0,'0'0'160'0,"0"0"-160"0,0 0 0 0,0 0 0 16,0 0 3392-16,0 0 640 0,0 0 128 16,0 0 16-16,-6 0-1744 0,6 0-336 0,-5 0-80 15,5 0-16-15,0 0-144 0,0 0-48 0,0 0 0 0,0 0 0 0,0 0-320 0,0 0-64 16,0 0-16-16,0 0 0 15,0 0-640-15,0 0-144 0,0 0-32 16,5-3 0-16,3 1-272 0,1 0-48 16,1 1-16-16,-1 1 0 0,1-3-128 0,1 2-128 0,0 1 192 0,0 0-192 15,0-1 128-15,0 1-128 0,0 0 0 0,0 0 0 16,0 0 0-16,1 0 0 0,-1 0 0 0,0 0 0 16,0 0-208-16,0 0-160 15,0 0-16-15,2 0-16 16,-1 0-1856-16,1 0-368 0,-1-1-80 0,1 0-11376 0</inkml:trace>
  <inkml:trace contextRef="#ctx0" brushRef="#br0" timeOffset="146146.38">7204 9558 14735 0,'0'0'1312'0,"-3"-4"-1056"15,2-1-256-15,0 0 0 0,0-1 3040 0,1 1 544 16,-2 0 128-16,1-1 0 0,1 6-1376 0,0 0-288 15,-2-5-48-15,2 5-16 0,0 0-688 0,0 0-144 16,0 0-16-16,0 0-16 0,0 0-608 0,-5 6-112 16,0 0-16-16,0 3-16 0,2 2-368 0,0 2 144 0,1 3-144 0,-1 1 0 15,0 2 128-15,1 1-128 16,0 2 0-16,-1 0 0 0,1 1 0 0,1 1 0 16,0 0 0-16,0 1 0 0,1-2 0 0,0 0 0 0,0-1 0 0,0-2 0 31,-1-2-288-31,1 0-112 0,1 1-32 0,1-2 0 15,-1-1-2864-15,0-1-576 0</inkml:trace>
  <inkml:trace contextRef="#ctx0" brushRef="#br0" timeOffset="146788.97">4561 10893 18431 0,'0'0'1632'0,"0"0"-1312"0,0 0-320 0,-4-2 0 15,4 2 1904-15,0 0 304 0,0 0 64 0,0 0 16 16,0 0-304-16,0 0-48 0,0 0-16 0,0 0 0 0,0 0-864 0,0 0-176 16,3-5-48-16,3 0 0 0,-1 2-320 0,3 1-64 15,1 1 0-15,1 0-16 0,2 0-208 0,0-1-32 16,0 1-16-16,1 1 0 0,0 0-176 0,2 0 0 16,-1 0 0-16,0 0 128 0,1 0-128 0,-2 1 0 0,2-1 144 0,1 3-144 31,-2-3-432-31,0 0-144 0,1 0-48 0,0 0 0 0,-1-1-1776 0,1-2-352 0,0 0-80 0,0 0-10672 15</inkml:trace>
  <inkml:trace contextRef="#ctx0" brushRef="#br0" timeOffset="147029.51">5056 10720 9215 0,'-5'-11'400'0,"3"5"96"0,1 0-496 0,-4-1 0 0,3 1 0 0,-1 0 0 0,-1-2 4096 0,0 2 736 15,0-1 144-15,-1 1 16 0,1 1-2432 0,-1 1-480 16,1 0-96-1,4 4-32-15,0 0-608 0,0 0-128 0,0 0-32 0,0 0 0 0,0 0-640 0,-4 5-128 16,0 1-32-16,2 4 0 16,1-1-256-16,0 3-128 15,0 2 128-15,1 3-128 0,1 2 0 0,0 1 128 0,0 2-128 0,1 2 0 16,1 0 0-16,-1 1 0 16,0 0 0-16,0 2 0 0,1-1 0 0,2 1 0 0,-2-3 0 0,0-1 0 15,0-1-128-15,-1-1-128 0,0-1 0 0,1-2-16 16,0-1-1360-16,-1-3-272 0,0-1-48 0,1-2-13536 15</inkml:trace>
  <inkml:trace contextRef="#ctx0" brushRef="#br0" timeOffset="150710.26">6700 10777 2751 0,'0'0'256'0,"0"0"-256"0,0 0 0 0,1-6 0 0,1 1 2656 0,0-1 480 15,-1 1 112-15,1-1 16 0,-2 1-992 0,0 0-192 0,0 1-32 0,0 0-16 16,0-1-304-16,0 5-64 15,0-6-16-15,0 6 0 0,0 0-368 0,0-5-64 0,0 0 0 0,0 5-16 0,0 0-224 0,0 0-32 16,0 0-16 0,0 0 0-16,0 0-288 15,0 0-64-15,0 0-16 0,0 0 0 0,0 0-304 0,-3 7-48 0,1 3-16 0,2 2 0 32,-3 3-64-32,2 0-128 0,0 1 176 0,1 1-176 0,-3 3 128 15,2 0-128-15,0 0 0 0,0 2 0 0,0 0 0 0,2 0 0 16,-1-2 0-16,0 1 0 0,1 0 128 0,0-2-128 15,0-1 0-15,2-2 0 0,-2-1 144 0,1 0-144 16,0-1 0-16,0-2 144 0,1-2-384 0,-1-1-80 16,0-3 0-16,0 1-16 15,1-1-1456-15,-3-6-304 0,0 0-48 0,0 0-7712 16,0 0-1552-16</inkml:trace>
  <inkml:trace contextRef="#ctx0" brushRef="#br0" timeOffset="150989.1">6956 10770 20271 0,'0'-5'1792'0,"1"-1"-1424"0,1 0-368 0,2 0 0 15,-1 1 1840-15,-1-1 288 0,0 0 64 0,-2 6 16 16,3-6-192-16,-3 6-32 0,0 0-16 0,0 0 0 16,0 0-816-16,0 0-144 0,0 0-48 0,0 0 0 15,0 0-480-15,0 0-96 0,3 7-32 0,-1 1 0 16,0 2-352-16,1 2 0 0,-2 2 0 0,0 2 0 0,-1 3 0 0,1 1 0 15,0-1 0-15,0 1 128 0,-1 1-128 0,0 1 0 16,0-2 0-16,0 0 0 0,-1 0 0 0,1-3 0 16,2 1 0-16,-1-3 0 0,0 1-160 0,0-3-48 15,1-2-16-15,-1 0 0 16,1-2-496-16,-2-1-112 0,0-1 0 0,1 0-16 16,-1-7-1952-16,0 0-384 0,0 5-80 0</inkml:trace>
  <inkml:trace contextRef="#ctx0" brushRef="#br0" timeOffset="151187.94">6886 11022 14735 0,'-8'-10'1312'0,"4"6"-1056"15,0-2-256-15,2 1 0 0,-1-1 3392 0,0 1 640 0,1 0 112 0,2 5 16 16,0-4-2096-16,0 4-416 0,3-5-96 0,-3 5-16 16,5-5-816-16,3 1-160 0,1-1-48 15,1 2 0-15,2 0-192 0,2-1-32 0,2 2-16 16,2 0 0-16,0 0-272 0,-1 1 128 0,3 0-128 0,-1 1 0 15,-3 1 0-15,1-1 0 0,-2 0 0 0,1 1-192 32,-2 0-1408-32,0 0-288 0,-1 1-48 0,-1 0-12976 0</inkml:trace>
  <inkml:trace contextRef="#ctx0" brushRef="#br0" timeOffset="151539.73">7286 10820 28799 0,'0'0'1280'0,"0"0"256"0,0 0-1232 0,0 0-304 0,0 0 0 0,0 0 0 0,0 0 976 0,0 0 144 16,0 0 32-16,0 0 0 0,6 0-512 0,0 2-112 15,0 1-16-15,0 3 0 0,1 0-240 0,0 2-48 16,-1 1-16-16,1 0 0 0,-1 2-208 0,0 0 0 0,-2 1 0 0,-2 1 0 16,-2 1 0-16,-1 3 0 15,-1 1 0-15,-1 0 0 0,-2-1-368 0,0-2-16 16,-1-2 0-16,2 0 0 0,-3-2 384 0,2-1-144 15,-1-2 144-15,1 0 0 0,1-3 0 0,-1-2 304 0,1 1-48 0,4-4 0 16,0 0 352-16,0 0 64 16,0 0 16-16,0 0 0 0,0 0 0 0,0 0 0 0,0 0 0 0,0 0 0 15,0 0-336-15,0 0-64 16,6-4-16-16,3 2 0 0,1 1-272 0,1 0 0 0,1 0 128 0,4 0-128 0,0 0 0 0,2 1 0 16,-1 0 0-16,3 0 0 0,1-1 0 0,1 0 0 15,-1 1-176-15,-1-2 176 16,-1 1-656-16,1 0-32 0,0-1 0 0,-1 1 0 15,-1 0-2208-15,0-1-448 0,0-1-96 0</inkml:trace>
  <inkml:trace contextRef="#ctx0" brushRef="#br0" timeOffset="152390.34">7878 9325 14735 0,'-6'-12'640'0,"5"7"160"0,0 0-640 0,2 1-160 16,4 0 0-16,-2 0 0 0,-3-2 1456 0,-1 3 256 0,1 3 48 0,0-3 16 15,1-3-432-15,1 2-96 16,2-1-16-16,0 2 0 0,-1-1-80 0,3-1-32 0,0 1 0 0,2 0 0 16,1 1-288-16,0 0-64 0,-1 0-16 0,2 0 0 15,0 1-192-15,-1 1-48 0,-1 0 0 0,1 0 0 16,-1 1-96-16,1 0-32 0,-1 1 0 0,1 1 0 16,-1 0-128-16,1 2-48 15,-1-3 0-15,-1 2 0 0,-1 1-16 0,1 2 0 0,-1-2 0 0,1 2 0 16,-2 0 0-16,1 2-16 0,-1 1 0 0,0 2 0 15,-2 1 16-15,0 1 16 0,1 2 0 0,-2-1 0 0,-1 2-32 0,-1 3-16 16,0 0 0-16,-1 1 0 0,0 0-16 16,-1 2 0-16,-1 2 0 0,1 0 0 0,-2 1-144 0,1 2 160 15,0 1-160-15,0 2 160 0,0 1-160 0,-1 1 192 16,1-1-192-16,0 4 192 0,0 1-192 0,-2 1 0 16,0 2 0-16,0 0 0 0,2 1 0 0,-3 1 128 15,2 0-128-15,1 3 0 16,-1 2 0-16,2-1 0 0,-1 1 128 0,1-1-128 0,1 3 0 0,-2-1 0 0,1-2 0 0,1 0 128 15,-2 0-128-15,1 1 0 0,-1 1 0 16,1 0 0-16,0-2 0 0,1-1 0 0,0-1 0 16,1-2 128-16,1 1-128 0,0-2 0 0,0-2 0 0,1 0 128 15,1-2-128-15,0-1 128 0,0-1-128 16,0-2 128-16,0-2-128 0,0-2 160 0,0 0-160 0,-1-1 160 16,1-3-32-16,-1-2-128 0,1-2 192 15,-1-1-64-15,1-2 64 0,-3-3 0 0,0-1 0 0,0 0 0 0,0-2-16 16,-2-1 0-16,0-1 0 0,0-1 0 15,0-2-48-15,0 0-128 0,-3-2 192 0,1 1-64 16,-1-2 0-16,2-1 0 0,-3 0 0 0,-1-1 0 16,-1 1-128-16,-1-2 160 15,1 0-160-15,-1 0 160 0,0 0-160 0,-1-3 0 16,-1 1 0-16,0 0 0 0,1-1-336 0,-1-2-48 0,0 0-16 0,1-1 0 31,0 0-464-31,-1-1-96 0,0-1 0 0,2 1-16 0,-1-2-1968 0,2-1-384 0,1-2-64 0,1 0-10544 16</inkml:trace>
  <inkml:trace contextRef="#ctx0" brushRef="#br0" timeOffset="153457.6">8982 9363 12207 0,'0'0'528'0,"0"0"128"0,6-4-528 0,-1-1-128 15,1 1 0-15,0 0 0 0,2-2 1648 0,-2 2 288 0,-4-1 64 0,1 1 16 16,0 0-608-16,-3 4-112 0,2-5-16 0,-2 5-16 0,0 0-96 0,0 0-16 15,-4-5 0-15,0 0 0 0,-2 1-528 0,0 2-112 16,-1-1-32-16,1 2 0 0,-2 0-288 0,-1 1-64 0,-1 1-128 0,0-1 192 16,0 0-192-1,0 1 176-15,-1 1-176 0,-1-1 160 0,-1 0-160 0,0 0 0 16,1 1 144-16,-1 0-144 0,-1-2 192 0,1 0-16 0,0-1-16 16,0 1 0-1,0-1 32-15,1 0 16 0,-3 1 0 0,2 0 0 0,1-1-32 0,1 1-16 16,1 0 0-16,1 1 0 0,0-1-32 0,2 1-128 15,-1 0 192-15,1 0-64 0,2 1 0 0,5-2 0 16,-4 3 0-16,4-3 0 0,-5 3 128 0,1 1 0 16,4-4 16-16,0 0 0 0,-5 6 32 0,3-1 0 15,2-5 0-15,-3 6 0 0,1-1-48 0,-1 1-16 16,2-2 0-16,-1 3 0 0,1-2-48 0,0 3 0 16,0 1 0-16,0 0 0 0,0 1-32 0,0 1-16 15,1 2 0-15,0 0 0 0,0 0 0 0,1 1 0 16,0 2 0-16,0 0 0 0,0 1 16 0,1 0 0 15,0 0 0-15,1 2 0 0,-1 1-32 0,0 0 0 0,0 2 0 0,0 0 0 16,-1 2-128-16,1 0 128 0,-1 2-128 0,0 2 128 16,-1 1-128-16,0 2 160 15,0 0-160-15,0 0 160 0,1 1-160 0,0 1 0 16,0 1 0-16,0 1 128 0,0 0-128 0,0 1 0 0,0 2 0 0,1 0 0 16,-1 3 0-16,0-1 0 0,0-2 0 0,0 1 0 15,1 0 0-15,-2 1 128 0,0-1-128 0,0 2 0 16,0-1 0-16,0-1 0 0,0 0 128 0,0 0-128 15,-2 0 0-15,1-2 0 0,0 0 0 0,0 0 0 16,0 0 128-16,-1 2-128 0,0-3 0 0,0 1 128 0,0-1-128 16,-1 0 0-16,-1 0 144 0,1 1-144 15,0-1 0-15,-1-2 0 0,0-1 0 0,1-1 128 0,-1-2-128 0,1-3 176 16,0-1-176-16,-1-4 192 0,1-2-192 0,0 0 160 16,0-1-160-16,0 0 160 0,1-4-32 0,1-1-128 15,-2 1 192-15,1-1-64 0,0-3-128 0,1 0 128 16,0-1-128-16,0 1 128 0,1-1 0 0,1-1-128 0,-1-2 192 15,0 2-64-15,0-2-128 0,1-1 192 16,-1 1-192-16,1-2 192 0,-1-5-192 0,3 6 192 16,-3-6-192-16,4 6 192 0,-4-6-192 0,0 0 0 0,3 6 0 15,-3-6 0-15,6 5 128 0,-6-5-128 16,6 5 0-16,1-2 128 0,1-1-128 0,-1 1 0 0,1-2 0 16,1-1 128-16,-1 0-128 0,2-1 0 0,-1-1 0 15,4 1 0-15,0-1 0 0,1 1 0 0,0-1 0 16,1 0 0-16,-1-1 0 0,0 1 0 0,1 0-128 15,-2 1 128-15,0 0-304 0,0 0 16 0,-1 0 0 0,-1 0 0 32,-1-1-528-32,0 2-96 0,-1-1-32 0,-1 0 0 15,-1 0-2336-15,1 0-480 0</inkml:trace>
  <inkml:trace contextRef="#ctx0" brushRef="#br0" timeOffset="155467.81">9190 9546 10127 0,'0'0'896'0,"0"0"-704"0,-2-6-192 0,2 6 0 15,-1-4 2048-15,1 4 384 0,-1-6 80 0,0 3 16 0,1 3-752 0,0 0-160 16,0 0-16-16,0 0-16 16,0 0-368-16,0 0-80 0,0 0-16 0,0 0 0 0,0 0-480 0,0 0-80 15,0 0-32-15,-1 6 0 16,1 3-128-16,-3 2-16 0,1 1-16 0,1 2 0 0,-2 2-32 15,1 3 0-15,-1 2 0 0,1 0 0 0,1 1-160 0,0-1-48 0,0-1 0 0,1-1 0 16,1 1-128-16,0-1 0 16,1-3 144-16,2 0-144 0,-1-2 224 0,1-1-32 0,2-1 0 0,0-1 0 15,2-1 192-15,0-1 16 0,1-2 16 16,1-2 0-16,1-1 32 0,1-3 0 0,0-2 0 16,1-2 0-16,0 1-80 0,1-2-16 15,1-2 0-15,-1 0 0 0,-1-3-352 0,2-1 0 0,-2-2 0 0,-1-2 0 16,-1-2 224-16,0-1-32 15,-1-2 0-15,-1-2 0 0,-1 0-32 0,0-1-16 0,-1 0 0 0,-2 0 0 0,0 1 0 0,-2 1 0 16,-1 2 0 0,-1 2 0-16,-1 2 0 0,0 2 0 0,-1 2 0 0,-1 1 0 15,0 1 32-15,-1 3 0 16,3 5 0-16,0 0 0 0,0 0-32 0,-5 1 0 0,1 1 0 0,-1 4 0 0,1 0-144 0,-1 3 0 16,0 1 0-16,2 2 0 15,-1 2 0-15,2 3-144 16,0 1 144-16,1 1 0 0,1-1 0 0,1 2-128 0,0 1 128 0,1 0 0 15,0-1 0-15,1 0 0 0,0-1 0 0,0 0 0 16,2-2-144-16,-1 0 144 0,0-3-208 0,2-1 80 31,-1-1-368-31,1-2-64 0,-1-2-16 0,2 0 0 0,1-2-1552 0,-1 0-320 0,2-3-64 0,1-1-7728 16,1-1-1552-16</inkml:trace>
  <inkml:trace contextRef="#ctx0" brushRef="#br0" timeOffset="155691.34">9804 9815 28559 0,'0'0'1264'0,"-4"-4"272"0,-1 0-1232 0,0-1-304 0,-1 2 0 0,1 0 0 15,-1-1 1232-15,1 2 192 0,0 0 48 0,5 2 0 0,-5 1-464 0,-1 2-96 16,2 1-16-16,0 1 0 0,0 2-512 0,2 0-96 0,0 3-32 16,0 1 0-16,-1 1-128 0,2 1-128 15,0 2 192-15,0 0-192 0,0 2 160 0,1-1-160 16,0 2 128-16,1-2-128 0,0 1 0 0,0-2 128 15,-1 0-128-15,3-2 0 0,-1 0-144 0,1 0-112 16,0-2-32-16,2-1 0 16,-2-1-1616-16,3-1-320 0,-1-2-64 0,2 0-7488 15,0-1-1488-15</inkml:trace>
  <inkml:trace contextRef="#ctx0" brushRef="#br0" timeOffset="156174.54">9802 9896 5519 0,'-12'-11'496'0,"6"5"-496"0,-1 0 0 0,-1-1 0 0,1 0 5728 16,2 1 1056-16,1-1 192 0,1 3 64 16,0-2-4448-16,2 1-880 15,-1-1-176-15,2 2-48 0,0 4-624 0,4-6-128 16,3 2-32-16,0 1 0 0,3-1-304 0,1 2-64 0,0 0-16 0,2 1 0 0,-2 0-160 16,3 1-32-16,-1 0-128 0,-1 2 192 0,-1 1-64 0,-1 1-128 15,0 0 176-15,-2 3-176 0,-1-1 128 0,-1 2-128 16,-2 1 0-16,-2 1 0 0,-2 0 0 0,-1 1 0 15,-1 1 0-15,-1-1 0 16,-3-1 0-16,1-2 0 0,-1 1 0 0,1 0 0 0,-2-1 0 16,1-1 0-16,0 0 0 0,-1-2 0 0,2 0 0 15,-1-2 0-15,1 0 0 0,5-3 160 0,-5 4-32 0,5-4 0 16,0 0 0-16,0 0 0 0,0 0 64 0,0 0 0 16,0 0 0-16,0 0 0 0,0 0-192 0,7 3 160 0,1 0-160 15,0 1 160-15,1-1-160 0,0 0 0 0,0 2 144 16,1-1-144-16,1 2 0 0,-4 0 0 0,1 2 0 0,0 0 0 15,1-1 0-15,-3 2 0 0,0 0 0 16,-2 0 0-16,-2-1 0 0,-1 2 0 16,-1-2 0-16,-1 0 128 0,-1-1 0 0,-1 0 0 0,-3 0 0 0,-1-2 0 15,-3 1 128-15,-1-2 16 0,0 0 16 0,-2 2 0 0,-3-2 0 16,1 0 0-16,-2-1 0 0,0-1 0 0,-2 0-96 0,0-1-32 16,2 1 0-16,0-1 0 0,2-1-160 0,-1 0 0 15,1-1 0-15,2-1 128 0,2 1-128 0,3 1 0 16,1 0-192-16,3-1 192 15,4 1-1920-15,0 0-272 0,0 0-48 0,0 0-9856 16,0 0-1984-16</inkml:trace>
  <inkml:trace contextRef="#ctx0" brushRef="#br0" timeOffset="156819.66">9338 11082 25791 0,'-3'-5'2304'0,"2"-1"-1856"16,1-2-448-16,-1 1 0 0,-1 0 848 0,0 0 80 0,0-1 16 0,-1 2 0 16,2-1 416-16,0 2 96 0,1 5 16 0,0 0 0 15,-2-6-480-15,2 6-96 0,0 0 0 16,0 0-16-16,-5 3-432 0,0 3-96 15,2 2-16-15,0 0 0 0,-1 3-336 0,1 1 0 0,0 3 0 0,-1 0 128 16,2 2-128-16,0 0 0 16,1 1 0-16,0-1 0 0,2 1 0 0,1 0 0 15,0-2 0-15,2 2 0 0,1-2 0 0,1 0 0 0,0-2 0 0,2-2 0 16,1-2 0-16,1-1 144 0,-1-2-144 0,2-1 160 0,0-3-16 16,2-1 0-16,-2-2 0 0,1-1 0 0,1-3-16 0,0-2-128 15,-1 0 192-15,0-2-64 16,-1-2 0-16,1-2-128 0,-3-2 192 0,1-3-64 0,0-1 16 15,0-2 0-15,-1-1 0 0,-1-2 0 0,0-1-144 0,-1 1 128 16,-1-1-128-16,0 2 128 0,-2 0 0 0,0 3-128 16,-1 1 192-16,1 4-64 0,-3 1 128 15,0 3 0-15,1 2 16 0,0 2 0 0,-2 2 32 0,0 4 0 16,0 0 0-16,0 0 0 0,0 0-304 16,0 7 0-16,-2 0 0 0,0 3 0 0,1 2 0 0,0 2 0 15,1 0 0-15,-2 1 0 0,1 2 0 0,0 0 0 16,0 2 0-16,0 1 0 0,0 0-144 0,1 1 16 15,0-1 0-15,0 0 0 16,1-2-512-16,1-1-80 0,0 0-32 0,1-1 0 16,2 0-288-16,-1-3-64 0,3-2-16 0,0-1 0 15,2-1-2464-15,3-3-480 0</inkml:trace>
  <inkml:trace contextRef="#ctx0" brushRef="#br0" timeOffset="157131.94">9903 11318 24527 0,'0'0'1088'0,"1"-5"224"0,-1-1-1056 15,0 1-256-15,0-2 0 0,0 0 0 16,1 1 1664-16,0-1 256 0,-1 3 64 0,1-3 16 16,3 1-544-16,-4-2-112 0,0-1-32 0,0 0 0 15,1 0-416-15,-1 1-64 0,0-1-32 16,0 1 0-16,-1 0-288 0,-1 2-48 0,-1-1-16 0,1 3 0 16,2 4-160-16,-3-3-32 0,-2 0-16 0,1 3 0 0,-3 1-112 0,1 3 0 15,-2 1-128-15,0 3 192 0,0 0-192 0,-1 3 0 16,0 2 0-16,0 1 0 0,-1 2 0 15,2-1 0-15,0 3 0 0,1-2 0 0,1 1 0 16,1-1 0-16,2-1 0 0,1 1 0 16,1-1 0-16,2 0 0 0,1-1 0 0,2-1 0 0,1-1 0 15,0 0 0-15,3-2 0 0,1-1 144 16,0-1-144-16,0-2-144 0,2 1 144 0,3-3-208 16,1 0-240-16,0-2-64 0,2-2 0 0,1-1 0 0,0-2-1104 15,2 0-240-15,1-1-32 0,1-3-14032 0</inkml:trace>
  <inkml:trace contextRef="#ctx0" brushRef="#br0" timeOffset="158057.31">10289 9337 11055 0,'0'0'976'0,"0"0"-784"15,0 0-192-15,1-6 0 0,0 1 832 0,0 0 128 16,-1 5 32-16,3-5 0 0,0 1 256 0,0-1 48 16,-3 5 16-16,4-5 0 0,0-1-176 0,0 2-48 15,1-1 0-15,-1 1 0 0,1 0 96 0,0-1 16 16,2 1 0-16,-2 0 0 0,3 1-64 0,1 0-16 0,1 0 0 0,-1-1 0 16,1 1-304-16,1 1-64 15,0-2-16-15,1 3 0 0,1 0-176 0,-1 0-48 16,1 0 0-16,0 1 0 0,-1 1-64 0,0 1 0 15,0 1-16-15,-1-1 0 0,1 1-64 0,-2 1-16 16,0 2 0-16,0 1 0 0,0 0-208 0,-1 2-144 16,-1 1 192-16,-1 1-192 0,0 0 208 0,-2 2-64 0,0 1-16 0,-2 0 0 15,-1 0 0-15,0 2-128 0,0 4 192 0,-1 1-64 0,0 0-128 0,0 0 192 16,-2 2-192-16,1 0 192 0,1 0-192 16,0 3 0-16,0 1 144 0,1 1-144 0,2 0 128 15,-1 2-128-15,-2 0 128 0,1 2-128 0,1-1 0 16,1 4 0-16,-2 0 0 0,0 1 128 15,0 3-128-15,1 1 0 0,0 3 0 0,-1 0 0 16,0 0 0-16,3 0 0 0,-2 1 0 0,0 3 0 0,1 2 0 16,-1 0 0-16,1 1 0 0,2 1 0 0,-1 2 0 15,1 0 0-15,0-1 0 0,1 0 128 16,-2 2-128-16,1 0 0 0,-1 0 0 0,1 0 0 16,-2 0 0-16,1-1 0 0,-1-3 0 0,1 4 0 0,-2-3 0 0,0-3 144 0,2-3-144 15,-3 0 0-15,0-3 160 0,0-2-160 0,-1-2 128 0,1-1-128 16,0-4 256-16,-2 0-16 15,-2-4-16-15,1 0 0 0,0-3 16 0,-1 1 0 0,-1-4 0 16,1-1 0-16,-5-2-80 0,1-2-16 0,1-1 0 0,-2-2 0 16,-1-1 96-16,-2 0 16 15,-1-1 0-15,-1-2 0 0,-1-1-128 0,0-3-128 0,0 1 176 0,-2-2-176 0,-1-2 192 0,0-1-192 16,3 0 192-16,-3-2-192 0,3-1 208 0,0 0-64 16,0-3-16-1,0 1 0-15,1-1-128 0,1-1 0 0,0-4 0 0,1 1 0 31,1 0-320-31,1 0-112 0,-1-2-16 0,2 0 0 16,2-1-416-16,1 1-96 0,0-2 0 0,2 1-16 0,1 0-1664 0,2 0-336 0,1-1-64 0,2 0-16 16</inkml:trace>
  <inkml:trace contextRef="#ctx0" brushRef="#br0" timeOffset="158523.75">11418 9990 3679 0,'0'0'160'0,"0"0"32"0,0 0-192 0,-6-1 0 0,2 0 0 0,4 1 0 16,-6-1 5648-16,6 1 1088 0,0 0 224 0,0 0 32 16,0 0-4304-16,0 0-848 15,0 0-176-15,0 0-48 0,0 0-720 0,0 0-160 0,0 0-32 0,6-1 0 16,1 0-352-16,2 0-80 0,2 1-16 0,5-1 0 16,-1 0-256-16,3-1 128 0,1 2-128 0,0 0 0 0,0 0-192 0,1 0-160 15,-3 0-32-15,0 3 0 31,-2-2-1824-31,1 1-368 0,-4 0-80 0,-2 1-11104 0</inkml:trace>
  <inkml:trace contextRef="#ctx0" brushRef="#br0" timeOffset="158710.94">11386 10251 30927 0,'0'0'1360'0,"0"0"304"0,0 0-1344 0,0 0-320 0,0 0 0 15,0 0 0-15,0 0 640 0,0 0 64 0,0 0 16 0,0 0 0 16,0 0-144-16,10 3-48 15,1 2 0-15,3-3 0 0,3-1-224 16,1 0-48-16,3 0-16 0,2 0 0 0,3-1-240 0,0 0 0 16,0-1 128-16,0 0-128 15,-1-1-704-15,0 0-176 0,1-2-32 0,0 1-14336 0</inkml:trace>
  <inkml:trace contextRef="#ctx0" brushRef="#br0" timeOffset="159692.23">13021 9375 3679 0,'0'0'320'0,"0"0"-320"16,1-5 0-16,0-1 0 0,0 0 1600 0,2-1 256 0,3 1 64 0,-2 0 0 0,-2 1-272 0,-1 0-48 16,0 0-16-16,1-1 0 15,-1 0-336-15,0 0-64 0,-1 6-16 0,0 0 0 16,0-7-16-16,0 2 0 16,0-1 0-16,0 6 0 0,-2-4-112 0,2 4-16 15,-4-7-16-15,0 2 0 0,-2-1-352 0,1 3-64 16,-2 1-16-16,0 1 0 0,-3-2-240 0,-1 0-48 0,-1 3-16 0,-1 0 0 15,2-1-64-15,-3 0-16 0,1 1 0 0,1 0 0 16,-1 0-16-16,-1 0-16 16,0 0 0-16,1 0 0 0,0-1-16 0,1 0 0 15,0 0 0-15,2 1 0 0,0 0 16 0,1 1 0 16,0-1 0-16,1 0 0 0,2 0-160 0,-1 1 192 0,2 1-192 0,0 0 192 16,5-2-64-16,-4 3 0 15,4-3 0-15,0 0 0 0,-4 3 112 0,4-3 16 0,-5 3 0 0,5-3 0 16,0 0 0-16,-3 6 16 0,3-6 0 0,-2 5 0 15,-1 1-16-15,3-6 0 0,-2 6 0 0,0 1 0 16,1 0-64-16,0 0 0 0,0 2-16 0,0 0 0 16,0 0-176-16,1 1 192 0,-2-1-192 0,2 4 192 15,-1-1-192-15,1 1 160 0,0 0-160 0,1 2 160 16,1 2-160-16,-1 1 192 0,0 1-192 0,0 1 192 0,1 2-192 0,0 0 160 16,0 1-160-16,1 3 160 0,-1 1-160 0,1 2 0 15,-1 0 0-15,1 3 0 0,-1 1 128 0,0 3-128 16,0 1 0-16,0 1 128 0,1 3-128 0,-1 1 160 15,0 1-160-15,0 2 160 0,0-1-160 0,1 1 160 16,-1 2-160-16,0 1 160 0,0 0-160 0,1 2 0 16,0-1 0-16,0 1 0 0,-2 0 128 0,0 2-128 15,0-3 0-15,1 1 128 0,-2-1-128 0,0 0 0 16,0-2 144-16,0 1-144 0,-2-2 128 0,1-1-128 0,-1-1 128 0,-1 1-128 16,-1-2 128-16,1-3-128 15,0 0 128-15,1-2-128 0,-2 1 192 0,2-4-48 0,-1-1 0 16,1-2 0-16,-1-2-144 0,1-2 0 0,-1 1 144 15,0-3-144-15,-2-1 144 0,1-2-144 16,-1-3 192-16,2-1-192 0,-1 1 176 0,0-3-176 16,1-3 160-16,0-1-160 0,1 1 304 0,0-1-48 0,1-4 0 15,1 0 0-15,1-1 32 0,2-1 0 0,-1 0 0 0,3-1 0 16,0-2-288-16,1-1 160 0,2 1-160 0,1-2 128 16,1-2-128-16,2 0 128 0,1 0-128 0,1 0 128 15,3 0-128-15,0 0 0 0,3-1 0 16,1 0 0-16,1 0 0 0,1-2 0 0,1 1-192 0,1-1 192 31,-2-1-576-31,0-1 0 0,0 1 0 0,1-1 0 16,0 0-1536-16,1-2-320 0,-2 1-48 0,1-2-13776 0</inkml:trace>
  <inkml:trace contextRef="#ctx0" brushRef="#br0" timeOffset="160277.67">13266 9590 11055 0,'0'0'480'0,"-6"-1"112"0,2-1-464 0,-2 1-128 0,1-1 0 0,-1 1 0 31,6 1 3456-31,-5-1 688 0,5 1 128 0,0 0 16 0,0 0-2080 16,0 0-416-16,0 0-96 0,0 0-16 0,0 0-544 15,0 0-112-15,0 0-32 0,0 0 0 0,0 0-416 16,8 0-96-16,-1 0-16 0,4 0 0 0,3 0-32 0,1 0-16 15,1-1 0-15,2 1 0 0,0 0-64 0,0 0-16 0,1-1 0 16,-1 1 0-16,0 0-176 0,-1 1-32 16,-3-1-128-16,0 0 192 0,0 1-48 0,-2 0-16 0,-2-1 0 0,-2 1 0 15,1 1-128-15,-1-1 0 0,0 0-160 16,-8-1 160-16,6 1 0 0,-6-1 0 0,6 2-128 16,-6-2 128-1,0 0-400-15,0 0-48 0,0 0 0 0,0 0 0 16,0 0-528-16,0 0-112 0,0 0-32 0,0 0-9888 0,0 0-1984 15</inkml:trace>
  <inkml:trace contextRef="#ctx0" brushRef="#br0" timeOffset="160708.04">13825 9477 9215 0,'2'-14'400'0,"0"7"96"0,1-3-496 0,3-1 0 16,2 0 0-16,-1-1 0 0,2 0 4416 0,0-1 800 0,1-1 160 0,0 0 16 16,-2 0-3168-16,2 0-640 0,0 2-128 0,0 2-32 15,0 2-432-15,0 0-96 0,-1 2 0 0,1 3-16 16,0 1-368-16,1 1-64 0,-2 2 0 0,1 1-16 0,-1 2-224 0,0 3-32 16,-1 1-16-16,-1 1 0 15,-3 0-160-15,-1 4 0 0,0 1 0 0,-2 1-176 16,-2 1 176-16,-1 2 0 0,-1 3 0 0,-4 2 128 15,-2 2-128-15,-2-1 0 0,-1 0 0 0,-1-1-128 16,0-1-96-16,2-1-16 0,-1-1 0 0,1-1 0 16,-1-5 240-16,1-2 0 0,1-1 0 0,1-2 0 0,0 0 0 0,3-4 208 15,-1-1-32-15,1 0-16 0,6-4 256 0,0 0 48 16,0 0 16-16,0 0 0 0,0 0 32 0,0 0 16 16,0 0 0-16,0 0 0 0,0 0-240 0,6-2-48 15,1-1-16-15,1 3 0 0,1-1-224 0,1 0 144 16,1 0-144-16,1 1 128 0,0 1-128 0,4 0 0 15,-1-1 0-15,2 1 0 0,-2 2 0 0,0-1 0 16,2 0 0-16,-1 0 0 0,1 0 0 0,0 1-192 0,1 0 32 16,1 1 16-1,-1 0-688-15,3-1-144 0,0 0-32 0,0 0 0 16,0 1-2144-16,2-2-432 0,0-1-96 0</inkml:trace>
  <inkml:trace contextRef="#ctx0" brushRef="#br0" timeOffset="160978.01">14547 9446 28383 0,'-5'-12'1264'0,"2"7"256"16,0-1-1216-16,-1-1-304 0,1 0 0 0,-2 2 0 15,1-1 1408-15,-1 2 240 0,5 4 32 0,-4-3 16 0,0-1-384 0,4 4-80 16,0 0-16-16,-6 2 0 0,1 0-656 0,0 2-144 16,2 2-32-16,0 2 0 15,-1 3-384-15,1 3 0 0,0 0 128 0,-1 2-128 0,1 3 0 0,0 1 0 16,1 0 0-16,-1 1 0 15,0 1 0-15,1 1 0 0,0 0 0 0,0-1 0 16,-1-1 0-16,2-1 0 0,1 1 0 0,0-4 0 0,0 0 0 0,1-2 0 0,0-2 0 0,2-1 0 16,-1-1-240-16,0-2-80 15,0-1 0-15,2-2-16 16,-1 0-624-16,-3-6-128 0,0 0-32 0,0 0 0 16,8 0-1696-16,-2-1-320 0,0-2-80 0</inkml:trace>
  <inkml:trace contextRef="#ctx0" brushRef="#br0" timeOffset="161278.31">14433 9529 27071 0,'-6'-18'1200'0,"4"9"240"0,-1 0-1152 16,1-2-288-16,0-2 0 0,-1 1 0 15,2 0 1504-15,1 0 240 0,1-1 48 0,2 1 16 16,1-1-704-16,3 0-144 16,0 1-16-16,4 1-16 0,2 0-416 0,2 1-96 0,0 0-16 15,2 2 0-15,1 3-64 0,1 2-16 0,-1-1 0 0,0 3 0 0,2 2-48 0,0 1-16 16,0 2 0-16,-4 0 0 15,1 3 0-15,-3 0-16 0,-2 2 0 0,-1 0 0 16,-2 1-96-16,-2 0-16 0,-3-1 0 0,-2 1 0 0,-2 2-128 0,-3 1 128 16,-3 1-128-16,-2 2 128 0,-6-1-128 15,1 0 0-15,-1 0 144 0,-2-3-144 0,1-2 0 0,-1 0 128 0,-1-2-128 16,-1 1 0-16,0-1 0 0,-1 0 128 16,0-1-128-16,1 1 0 0,-1 0 0 15,1-1 0-15,3 0-160 0,2 1 160 0,1-1-800 16,2 2-48-16,1 0-16 0,3 1-11072 0,2 1-2208 0</inkml:trace>
  <inkml:trace contextRef="#ctx0" brushRef="#br0" timeOffset="161772.91">13883 10917 20271 0,'1'-7'1792'0,"-1"-1"-1424"16,0-1-368-16,0 1 0 15,1-1 2064-15,0 1 352 0,-1 2 64 0,1 0 16 0,-1 1-672 0,0 5-128 16,0 0-32-16,0 0 0 0,0 0-880 0,0 0-176 15,0 0-32-15,5 4-16 0,-2 3-176 0,0 2-16 16,1 5-16-16,-2 0 0 0,-1 1-160 0,0 3-48 16,0 2 0-16,0 2 0 15,0 1-144-15,-1 2 0 0,0 2 144 0,0-1-144 0,0 0 0 0,0 2 0 16,0-2 0-16,-1 1 128 0,0-1-128 0,1-1 0 16,0 0 0-16,0-2-128 0,0-2-192 0,0-3-48 15,-1-2 0-15,1-2 0 16,0-1-608-16,0-1-128 0,-2-1-32 0,1-3 0 15,2-1-2256-15,-1-7-448 0</inkml:trace>
  <inkml:trace contextRef="#ctx0" brushRef="#br0" timeOffset="162085.84">13915 11020 29199 0,'-2'-28'1280'0,"-1"16"288"0,2-1-1248 0,1-1-320 0,0-2 0 16,1 0 0-16,2-1 720 0,0 2 96 0,1 0 16 0,2 0 0 15,0 3-64-15,2 3 0 0,1 2 0 0,2 0 0 16,0 2-224-16,2 0-48 0,3 3-16 0,0 1 0 16,1 1-176-16,-1 0-48 0,1 1 0 0,-2 2 0 15,-1 3-32-15,-1 2-16 0,0 1 0 0,-2 1 0 0,-3 1-208 16,-1 1 128-16,-3 1-128 0,-1-1 0 0,-3 1 0 0,-3 1 0 16,0 2 0-16,-5 1 0 15,-2 0 0-15,-1-1-128 0,-2-2-16 0,-1 1 0 0,0-2 144 0,-4-1-192 0,0-1 192 0,1-1-192 16,0-2 192-16,1-1 0 0,0-1 0 15,2-1 0 1,0 0 0-16,1-2 0 0,1 0 0 0,-1 0 128 0,2 0-432 0,3-1-80 0,0-1 0 0,2-1-16 16,6 0-2160-1,0 0-416-15,0 0-96 0,0 0 0 0</inkml:trace>
  <inkml:trace contextRef="#ctx0" brushRef="#br0" timeOffset="163197.64">15212 9106 10127 0,'0'0'448'0,"0"0"96"0,0 0-544 0,0 0 0 15,0 0 0-15,0 0 0 0,0 0 2080 0,-2-5 304 0,2 5 64 0,0 0 16 16,-4-4-1120-16,3 0-240 0,1-2-32 0,1 1-16 16,0 0-160-16,3 1-16 15,0-2-16-15,3 1 0 0,0-1 32 0,2 1 16 16,0-1 0-16,1 1 0 0,0 0-224 0,1 1-48 15,0 0-16-15,1-1 0 0,0 0-128 0,0-1-32 0,0 2 0 0,1 2 0 16,2-1-160-16,-1 2-48 0,-1-1 0 0,-1 1 0 16,0 0-32-16,0 1-16 15,-1 1 0-15,0 1 0 0,-1 2-48 0,0 0-16 0,-1-1 0 0,0 2 0 16,0-1-16-16,-2 0-128 0,0 2 192 0,0 2-64 0,-2-1 0 0,-1 3-128 31,1 0 192-31,-3 1-64 0,1 1 0 0,0 0 0 0,0 0 0 0,-1 3 0 0,-1 0-128 0,0 2 192 16,0 2-192-16,0 0 192 15,1 0-192-15,-1-2 0 0,0 3 144 0,1 1-144 0,0 0 0 0,0 0 144 16,2 0-144-16,-2 1 0 16,0 1 128-16,1 2-128 0,2 2 0 0,-1 0 0 0,-1 1 128 15,1-1-128-15,-1 1 144 0,1 0-144 0,2 3 144 16,-3 0-144-16,1 0 128 0,0-2-128 16,1 2 160-16,1-1-160 0,-3-1 192 0,3 1-192 0,-2 3 192 0,2 1-64 15,-2-1 0-15,0 2-128 0,1 0 208 0,-1 0-64 0,1 1-16 16,-1 2 0-16,-1-2-128 0,1 0 128 0,-1 1-128 15,0-1 128-15,1 1-128 0,-1 1 128 0,0 0-128 16,0 1 128-16,0-1-128 0,0 2 128 0,-1-2-128 16,0 2 128-16,-1-2-128 0,1 1 0 15,-1-1 144-15,0 3-144 0,-1 2 0 0,0-2 128 0,0-2-128 0,0 17 0 16,1-3 0-16,-1-26 0 0,0 0 0 0,0 3 128 16,0 2-128-16,0 2 0 15,1 0 0-15,0 0 0 0,0 1 0 0,1-1 144 0,2 0-144 0,0 0 0 0,0 2 192 16,1-3-192-16,-1-3 192 15,1 1-192-15,-2-1 176 0,0 5-176 16,-1-3 160-16,1-3-160 0,-2-4 176 0,-1-2-176 0,-1-1 192 0,0-2-192 0,-1-1 192 0,0-2-64 16,0-1 0-16,0-2-128 15,-1 0 192-15,-2-1-192 16,0-1 192-16,-2-1-192 0,-1-2 224 0,1-1-64 0,-2 0-16 0,-1-2 0 16,-1 0 16-16,-1-1 0 0,0 0 0 0,-1-1 0 0,-2-1-160 15,1 0 160-15,0-1-160 0,-1 0 160 16,1 0-160-16,0-1 0 0,1 0 0 0,-1 0 128 0,2-1-128 0,0 0 0 15,0 0 0-15,0 0 0 16,1-1-560 0,1 0-144-16,-1 0-16 0,2 0-16 0,2 0-1120 0,0 0-208 0,0 0-48 0,2 1-8736 15,-1 0-1744-15</inkml:trace>
  <inkml:trace contextRef="#ctx0" brushRef="#br0" timeOffset="169738.33">1376 13030 3679 0,'0'0'320'0,"0"0"-320"0,0 0 0 0,0 0 0 0,0 0 2112 0,0 0 336 15,0 0 80-15,0 0 16 0,0 0-848 0,-5-4-160 31,1 2-48-31,4 2 0 0,-6-2-32 0,2 0-16 16,0 1 0-16,4 1 0 0,-6-1 144 0,1 1 16 0,5 0 16 0,-6 0 0 16,1 0-368-16,5 0-80 0,-6 2-16 0,6-2 0 15,0 0-320-15,0 0-64 0,0 0 0 0,0 0-16 16,0 0-208-16,0 0-32 0,0 0-16 0,0 0 0 16,8 2-48-16,2-1 0 0,2-1 0 15,2 0 0-15,2 0-192 0,2 0-64 0,4-2 0 0,3 0 0 0,0 1-64 16,0-2 0-16,2 1-128 0,-2 0 192 0,0-1-192 15,-3 0 128 1,0 3-128-16,1-1 0 0,-1-1 128 0,-1 0-128 0,-2 0 0 0,-2 0 0 16,0-1 0-16,-2 2 128 0,0 0-128 0,-3 0 0 15,-1 0-224-15,-2 1-96 0,-2 1 0 0,-7-1-16 16,0 0-1312-16,0 0-256 0,0 0-48 0,0 0-16 16,0 0-1024-16,-2 9-208 0,-8 7-32 0,-2 0-16 0</inkml:trace>
  <inkml:trace contextRef="#ctx0" brushRef="#br0" timeOffset="169969.45">1361 13250 22111 0,'0'0'1968'0,"0"0"-1584"16,0 0-384-16,0 0 0 0,0 0 1536 0,0 0 240 0,0 0 32 0,0 0 16 16,0 0-656-16,0 0-128 15,8 2-16-15,2 0-16 0,1-1-528 0,2 0-96 16,2 0-32-16,2 0 0 0,4 2-80 0,2-2-16 15,1-2 0-15,2 1 0 0,-1-1-64 0,0-1-32 0,0 0 0 0,0-1 0 16,1 0-160-16,0-1 128 16,-4 0-128-16,0 1 128 0,-2-1-128 0,0 1 0 15,-3-1-192-15,-1 0 192 16,-1 2-1840-16,-2 0-240 0,-1 0-48 0,-2 0-11264 0</inkml:trace>
  <inkml:trace contextRef="#ctx0" brushRef="#br0" timeOffset="170506.79">1714 12884 10127 0,'-8'-11'448'0,"5"8"96"0,-1-1-544 0,0-1 0 0,-1 0 0 0,0-1 0 0,-1 1 2880 0,2-1 448 16,0 2 112-16,0 0 16 0,-1-2-1344 0,-1 1-272 0,2-1-48 15,0 2-16 1,-1-1-352-16,2 1-64 0,3 4-16 0,0 0 0 0,0 0-512 0,0 0-128 0,0 0 0 0,0 0-16 16,0 0-288-16,0 0-48 0,0 0-16 15,0 0 0-15,0 0-208 0,5 3-128 16,1 3 160-16,2-1-160 0,0 1 176 0,2 0-176 0,2 0 192 0,2 0-192 16,0 2 192-16,2 0-64 0,2-1 0 15,1 1-128-15,-1 0 192 0,2 0-64 0,1-1 0 0,0-1-128 16,0-1 192-16,1 1-64 0,0-2 0 0,-1 2-128 15,-1-3 176-15,-1 0-176 0,-1 1 160 0,-2-1-160 16,-1-1 128-16,-2 0-128 0,-2 0 0 0,-2 1 0 16,-2-1 128-16,1 0-128 0,-3 0 0 0,-5-2 0 0,0 0 144 0,0 0-144 15,3 7 128-15,-2-1-128 0,-2 1 208 0,-1 1-32 16,-2-1-16-16,-1 3 0 0,-3 4 32 0,-3 0 0 16,-2 2 0-1,-1 2 0-15,-2 2-192 0,-1 1 128 0,-3 3-128 0,-1 1 128 16,-1 3-128-16,2 0 128 0,-3 1-128 0,1 1 128 0,0 1-128 0,1 0 128 15,1-1-128-15,2-1 128 16,0-2-128-16,2-1 0 0,0-1 0 0,2-2 128 16,1-1-128-16,3-2 0 0,-1-3 0 0,3 0 128 0,-1-2-128 0,4 0 0 15,0-2 0-15,2-2 128 16,0-2-128-16,1 0 0 0,2-2 0 0,0-2-176 31,0-5-544-31,0 0-112 0,0 0-32 0,0 0 0 0,0 0-1648 0,6 3-336 0,0-5-64 0,0 0-11520 0</inkml:trace>
  <inkml:trace contextRef="#ctx0" brushRef="#br0" timeOffset="171683.52">3337 12696 12895 0,'0'0'576'0,"0"0"112"0,0 0-560 0,1-6-128 0,-1-2 0 0,1 0 0 0,-1 1 2208 16,1-1 416-16,-1 0 64 0,2 1 32 15,-2-2-720-15,1 1-144 16,0 0-16-16,0 2-16 0,0 0-496 0,-1 1-112 16,0-1 0-16,0 6-16 0,0 0-240 0,0-5-64 0,0 5 0 0,0 0 0 15,0 0-256-15,0 0-48 16,0 0-16-16,0 0 0 0,0 0-288 0,0 0-64 0,-3 9-16 0,-1 2 0 16,1 2-208-16,0 1 144 15,-1 1-144-15,1 2 128 0,0-1-128 0,1 3 0 0,-2 1 0 0,1 1 0 16,0 0 0-16,-1 1 0 0,2-1 0 0,1 0 0 15,0-2 0-15,1 0 128 0,1-1-128 0,0-2 0 16,3 1 0-16,-1-3 0 0,1-2 0 0,1 0 0 0,0-2 0 16,1 0 0-16,-1 1 128 0,2-3-128 0,0-3 0 15,3 0 192-15,-2-1-192 0,2-1 192 0,1 1-192 16,1-2 160-16,-1-1-160 0,1-1 160 0,1-2-160 0,1 1 0 16,-1-1 0-16,1 0 128 15,0-1-128-15,2 0-192 0,-1-1 32 0,1 1 16 0,-1-1-288 16,0-1-48-16,1 1-16 0,-1-1 0 15,1 0-496-15,-1 1-96 0,-1-2-32 0,1 1-9632 16,-2-1-1920-16</inkml:trace>
  <inkml:trace contextRef="#ctx0" brushRef="#br0" timeOffset="171906.84">3410 12611 32367 0,'-9'-9'1424'0,"6"5"304"0,-2 0-1376 0,2 0-352 0,3 4 0 0,-2-5 0 15,2 5 368-15,0-5 0 0,1-1 0 0,-1 6 0 0,3-4-96 0,3-2-16 16,1 2 0-16,1 1 0 16,0-1-128-16,1 1-128 15,0 0 144-15,2 1-144 0,0-1 0 0,2 2 0 0,0 0 0 0,0 0 0 16,0 0-640-1,0 1-80-15,-3 1-16 0,0 0 0 16,1 1-1760-16,-4 1-368 0,0-1-64 0</inkml:trace>
  <inkml:trace contextRef="#ctx0" brushRef="#br0" timeOffset="172097.61">3410 12719 26319 0,'-18'0'1152'0,"10"2"256"0,0-1-1120 0,-1 0-288 0,0 0 0 0,0 0 0 16,0 1 1392-16,2 0 208 0,0 1 64 0,2-1 0 0,5-2-640 15,0 0-128-15,0 0-32 0,0 0 0 0,0 0-416 0,4 5-96 16,2 0-16-16,1-1 0 0,2-1-336 0,3 1 144 16,2-3-144-16,2 0 0 0,0-1 0 0,3-1-224 15,1 0 16-15,2-2 0 16,2 0-736-16,-1-1-144 0,1-1-16 0,2 0-8912 16,-1-2-1776-16</inkml:trace>
  <inkml:trace contextRef="#ctx0" brushRef="#br0" timeOffset="172583.81">3992 12595 13823 0,'0'0'1216'0,"-4"-3"-960"15,0-2-256-15,0 1 0 0,0 0 3440 0,0 0 640 0,-1 1 128 0,1 0 16 16,-3-1-1936-16,3 3-400 16,4 1-80-16,-5 1-16 0,-1 3-1008 0,2 0-208 0,-2 2-32 0,2 1-16 15,0 3-384-15,0 2-144 0,1 2 0 0,1 0 144 0,-2 0-144 16,2 2 0-16,0 0 0 0,0 3 0 15,-1 1 0-15,1-1 0 0,-1 1 0 0,0 0 0 16,-1-1 0-16,2-2 0 0,-2 2 0 0,0-5 0 16,1-2 0-16,1-1 0 15,0-1 0-15,0 0 0 0,2-3 0 0,0-7 0 0,0 0 128 0,0 0-128 0,0 0 128 16,0 0-128-16,0 0 128 0,0 0-128 0,-2-8 128 16,1-1-128-16,0-2 0 0,1-1 128 15,1-2-128-15,2-3 0 0,-1-1 144 0,1-3-144 0,0-1 224 16,0-1-32-16,0-2 0 0,0 1 0 0,-1 0 96 15,2 0 16-15,-1 0 0 0,1 2 0 0,0 2 32 0,-1 2 16 16,0 3 0-16,2 2 0 0,-2 3-48 0,0 2-16 16,1 1 0-16,-1 3 0 0,-3 4-48 0,0 0-16 15,6-1 0-15,1 2 0 0,-7-1-224 0,8 4 128 16,-2 3-128-16,1 2 0 0,0 1 0 0,0 2 128 16,1-1-128-16,0 2 0 0,0 1 0 0,0 2 0 15,-1 0 0-15,-3 2 0 0,2-1 0 0,-2 2 0 16,0 1 0-16,0 1 0 0,-1 0 128 0,-1-1-128 15,0-3 0-15,1 1 0 0,-1-2 0 0,-1 0 0 0,-1-2 0 0,2-1 0 32,-2-2-448-32,1-1-48 0,-1-2 0 0,1-1 0 15,-1 0-1552-15,0-1-320 0,0-6-64 0,0 0-8448 16,0 0-1696-16</inkml:trace>
  <inkml:trace contextRef="#ctx0" brushRef="#br0" timeOffset="172987.3">3911 12835 29599 0,'0'0'1312'0,"0"0"272"0,0 0-1264 0,0 0-320 0,0 0 0 0,0 0 0 0,0 0 512 0,0 0 32 15,5-4 16-15,2-2 0 16,0 1-256-16,3-1-48 0,2-1-16 0,2 2 0 0,3-2-112 0,0 1 0 16,2-1-128-1,1 1 192-15,0 0-48 0,-2 2-16 0,-1-1 0 0,1 3 0 16,-2 1 112-16,-1 1 16 0,0 1 0 0,-2 1 0 0,-2 0-64 0,-1 3 0 15,-1 0 0-15,-2 2 0 0,-1 1-192 0,-1-1 176 16,0 2-176-16,-2 0 160 0,-1 1-16 0,2-1 0 0,-1-1 0 0,0 0 0 16,-1 0 0-16,2 0 0 15,0-3 0-15,2-1 0 0,-1 0 464 0,2-2 96 16,-1-3 0-16,2-1 16 0,2-2-16 0,0 0 0 16,1 0 0-16,-1-3 0 0,-2-2-96 0,0-1-32 0,0 0 0 0,-2-1 0 15,0-1 0-15,-3 0 0 16,-1-1 0-16,0 0 0 0,-2 0-64 0,0 0-32 15,-2 2 0-15,0 2 0 0,-2 0-176 0,-2 1-48 16,1 0 0-16,-2 3 0 0,0 0-256 0,-2 2 160 0,-2 2-160 16,0 2 128-16,0 1-128 0,-1 2-192 0,0 0 32 15,-1 3 16 1,0 1-496-16,0 2-112 0,1 2-16 0,0 2 0 16,1 0-2624-16,1 1-512 0,-10 18-128 0,7-4 0 0</inkml:trace>
  <inkml:trace contextRef="#ctx0" brushRef="#br0" timeOffset="173634.01">3109 13295 14735 0,'0'0'640'0,"0"0"160"0,0 0-640 0,0 0-160 15,0 0 0-15,0 0 0 0,0 0 1504 0,0 0 272 16,-4 2 48-16,-1-1 16 0,5-1-240 0,-6 1-32 0,6-1-16 0,0 0 0 16,0 0-304-16,0 0-64 0,0 0-16 0,0 0 0 15,0 0-272-15,0 0-48 0,0 0-16 0,0 0 0 16,0 0-112-16,8 3-16 0,1-1-16 0,2-1 0 16,3 0-240-16,2-1-64 0,3 0 0 0,4 0 0 15,4 1-144-15,2-1-48 0,3 0 0 0,3-2 0 0,2-2-32 16,1 1-16-16,2-1 0 0,0 0 0 15,2 1-16-15,1 0 0 0,1-1 0 0,1 1 0 0,1 0-128 16,0 0 192-16,-1-2-192 0,-2 1 192 0,-6-1-192 0,-1 1 128 16,-2-2-128-16,-2 3 128 15,-3 0-128-15,-4 1 128 0,-3 1-128 0,-2-1 128 0,-2 1-128 0,-3 1 128 16,-2 0-128-16,-1 1 128 0,-4 1-384 0,-1-2-64 16,-7 0-32-16,0 0 0 15,0 0-816-15,0 0-176 0,0 0-16 0,-4 6-16 16,-1 1-2016-16,-3 0-384 0</inkml:trace>
  <inkml:trace contextRef="#ctx0" brushRef="#br0" timeOffset="174038.01">3496 13597 29599 0,'-8'-7'1312'0,"8"7"272"0,0 0-1264 0,-2-5-320 16,-3 0 0-16,2-1 0 0,3 6 720 0,-2-4 96 0,2 4 16 0,0 0 0 0,0 0-144 0,0 0-32 16,0 0 0-16,0 0 0 0,0 0-224 0,0 0-48 15,0 0-16-15,0 6 0 16,-1 4-368-16,1 1 128 0,1 2-128 0,-1 3 0 0,-1 1 0 0,0 2 0 31,1 0 0-31,-2 2 0 0,1 0 0 0,0 2 0 0,0-1 0 0,1 0 0 0,-1 0 0 16,1-1 0-16,0 0 0 0,0-2 0 15,0 0 0-15,0-1 144 0,1-3-144 0,1-2 0 0,1-2 624 0,0-1 16 16,0-1 0-16,2-2 0 0,0-2 48 0,1-2 16 16,-1 1 0-16,2-2 0 0,0-1-272 0,2-1-48 15,1-1-16-15,0-1 0 0,0-1-96 0,1 1-16 16,0 0 0-16,0-1 0 0,1-1-96 0,0 1-32 16,1-1 0-16,-4-1 0 0,2 2-128 0,0 0 192 0,0-1-192 0,-1 2 192 15,-1 0-432-15,0 0-80 16,-1 0 0-16,1 1-16 15,-1-1-1856-15,0 0-368 0,0 1-80 0,2 0-13936 0</inkml:trace>
  <inkml:trace contextRef="#ctx0" brushRef="#br0" timeOffset="174804.49">4940 12481 19343 0,'0'0'848'0,"2"-8"192"0,-1-2-832 0,1 0-208 15,1-2 0-15,0 2 0 0,0-1 1984 0,0 1 368 16,1 0 64-16,-3 2 16 0,0 0-1008 0,0 1-192 0,-1 1-32 0,-1 0-16 16,-1 1-384-16,2 5-80 15,-5-6-16-15,1 2 0 0,-2 1-256 0,0 1-64 0,-2 1-16 0,-1 2 0 16,-1 2-368-16,1 0 0 0,-1 1 0 0,-1 2 0 0,-1-1 0 0,-1 2 0 15,1 1 0-15,1 0 0 0,0 0 0 0,0 0-128 16,0-2 128-16,1 2 0 0,1 0 0 0,0-2 0 31,1 0 0-31,1-1 0 0,1 1 0 0,1-1 0 16,2 0 144-16,0-1-144 0,3-4 320 0,-2 6-32 0,2-6-16 16,-1 6 0-16,-2 0 48 0,2-1 16 15,1-5 0-15,1 7 0 0,0 0-32 0,1 0-16 16,-1 1 0-16,0 0 0 0,-1-1-16 0,1 3 0 0,0 1 0 15,0 1 0-15,0-1-80 0,0 4-32 16,1 1 0-16,1 1 0 0,-2 0-160 0,0 2 192 0,0 2-192 0,0 2 192 16,0 4-192-16,0 1 160 0,-1 1-160 0,1 1 160 15,-2 3-160-15,0 4 128 0,-1 2-128 16,0 2 128-16,-2 1-128 0,1 2 0 0,0 2 0 0,0 3 128 16,-2 1-128-16,1-1 0 15,-1 2 0-15,0 4 128 0,-2 0-128 0,2-1 0 0,-1-1 0 16,1 0 0-16,-1-3 128 0,2 0-128 0,1-3 0 0,0-2 128 15,-2-1-128-15,2-2 0 0,-1-3 0 0,1-1 128 0,0-3 64 0,2-3 16 16,1-1 0-16,0-3 0 0,1-1-80 16,0-3 0-16,0-1-128 0,0-3 192 0,1-3 16 0,1-1 0 15,1-1 0-15,0-3 0 0,3-2 16 16,-2 0 0-16,2-3 0 0,1-2 0 0,0 0-96 0,2 0 0 16,1-2-128-16,0 0 192 0,0-2-192 0,0-1 0 15,0-1 0-15,0 1 0 0,-1-3 0 16,2 1 0-16,-1-1-208 0,6-4 64 15,-2 1-240-15,1-2-32 0,-1 0-16 0,-4 3 0 16,1-2-400-16,2 0-96 0,1-2-16 0,0-2 0 16,2 0-1904-16,0-2-384 0,1-2-80 0</inkml:trace>
  <inkml:trace contextRef="#ctx0" brushRef="#br0" timeOffset="175458.44">5506 12619 11967 0,'-3'-10'1072'0,"3"10"-864"16,0-6-208-16,0-1 0 16,1 1 1856-16,0-2 336 0,0-1 64 0,-1 3 16 15,0-1-224-15,0 1-32 0,0 1-16 0,0-1 0 16,0 1-240-16,0 5-48 0,0 0-16 0,0-6 0 0,0 6-416 0,0 0-96 0,0 0-16 0,0 0 0 16,0 0-608-16,0 0-128 0,0 0-32 15,0 0 0-15,-4 7-224 0,0 3-48 16,-1 1-128-16,2 3 192 0,0 3-192 0,0 1 0 15,1 2 0-15,0 2 0 0,0 2 0 0,2 2 0 16,0-1 0-16,1 0 0 0,1 2 0 0,1-2 0 0,1-1 0 16,1-1 0-16,3-2 0 0,-2-1 0 0,1-2 0 0,1-3 0 15,2-3 0-15,1-1 0 0,0-2 0 16,1-2 0-16,1-3 128 0,0-1 0 0,0-2-128 0,1 0 192 16,1-3-64-16,0-2 0 0,0-3-128 0,-1 0 192 0,-1-3-32 0,0-2-16 15,-3-3 0-15,0-1 0 16,-1-2 0-16,0 1 0 0,-2-4 0 15,0 0 0-15,-1-1 80 0,-2 0 16 0,-1 0 0 0,-1 0 0 0,0 2 32 16,0 2 16-16,-1 2 0 0,0 0 0 16,-1 2-32-16,0 3-16 0,-1 1 0 0,0 3 0 15,1 1-16-15,0 6 0 0,0 0 0 0,0 0 0 0,0 0-96 16,0 0 0 0,-7 3-128-16,3 3 192 0,-1 2-192 0,2 1 0 0,1 1 0 0,0 1 0 15,-1 1 0-15,1 2-128 0,1 0 128 0,0 2 0 16,1 3 0-16,0 0-128 0,0 1 128 0,1-1 0 15,0 2-192-15,1 0 0 0,2 0 16 0,0-1 0 32,1-2-416-32,-1-2-96 0,1 2-16 0,2-4 0 15,0-1-1008-15,0-3-208 0,2 0-32 0,1-2-9248 0,0-2-1856 0</inkml:trace>
  <inkml:trace contextRef="#ctx0" brushRef="#br0" timeOffset="175691.18">5994 12845 25791 0,'-10'-7'2304'0,"10"7"-1856"15,-5-2-448-15,5 2 0 0,0 0 1680 0,0 0 240 16,0 0 64-16,0 0 0 0,-5 1-896 0,5-1-192 16,-3 7-16-16,-1-1-16 0,2 2-544 0,1 2-96 15,0 1-32-15,1 1 0 0,0 0-192 0,0 0 128 16,0 0-128-16,1 0 0 0,0 1 0 0,-1-2 0 15,1 1 0-15,1 0 0 0,1 1 0 0,-2-1 0 0,0-2-208 0,1 0 64 32,-1-1-1792-32,1-2-368 0,-1 0-64 0,-1-7-11456 0</inkml:trace>
  <inkml:trace contextRef="#ctx0" brushRef="#br0" timeOffset="176118.15">5976 12942 14735 0,'-8'-8'1312'0,"5"4"-1056"0,0-3-256 0,1-1 0 16,-1 1 4096-16,2-1 752 0,0 0 144 0,0 2 48 0,1-1-3136 16,1 1-624-16,2 1-128 0,2 1-32 0,-1-1-528 15,3 2-96-15,1 0-32 0,1 0 0 0,2 1-144 0,3 1-16 16,0 0-16-16,-1 1 0 0,1 0-288 0,0 1 160 16,-2 2-160-16,0 1 128 0,-1 1-128 0,-2 1 0 15,-2-1 144-15,-1 3-144 16,-1 1 0-16,-2 1 0 0,-3 1 0 0,-3 1 0 0,0 1 0 0,-2 0-208 15,-4 1 80-15,0 1 128 0,0-1-160 0,0-1 160 16,1-2 0-16,-2 1-144 0,0-1 144 0,1-1 0 16,1-2 0-16,2-2-128 0,1 0 128 0,2-2 144 15,3-4-16-15,0 0-128 0,0 0 304 0,0 0-48 16,0 0-16-16,0 0 0 0,5 6-48 0,2-2 0 0,1 1 0 0,-1-1 0 16,1-1-192-16,1 2 0 0,-1-2 128 0,0 1-128 15,0 1 0-15,0-1 0 0,-2 1 128 0,1-1-128 16,0 0 0-16,-7-4 0 0,3 6 0 0,-3-6 0 15,2 7 0-15,-2-2 128 0,0-5-128 16,-3 8 0-16,-3-2 224 0,0 1-48 0,-3-2-16 0,-2 1 0 0,-1-2 16 16,-1 1 0-1,-3-2 0-15,1 0 0 0,-1 0-176 0,1 0 0 0,0-1 144 0,0 0-144 0,2-1 0 0,1-2 0 32,1 0 0-32,2 0-128 15,3 1-528-15,6 0-112 0,-5-2 0 0,5 2-11424 0,0-5-2272 0</inkml:trace>
  <inkml:trace contextRef="#ctx0" brushRef="#br0" timeOffset="176505.96">6856 13019 20271 0,'0'0'896'0,"0"0"192"0,0 0-880 0,0 0-208 0,0 0 0 0,0 0 0 0,0 0 3200 0,0 0 608 16,0 0 112-16,0 0 32 16,0 0-2224-16,0 0-448 15,7-3-96-15,-1 0-16 0,3 0-592 0,2 1-112 16,2-1-16-16,4 1-16 0,0-1-240 0,3 1-64 16,1 1 0-16,1 0 0 0,0-2-128 0,1 2-256 15,-2-1 64-15,1 1 16 16,0 1-1776-16,0-1-352 0,0 0-80 0</inkml:trace>
  <inkml:trace contextRef="#ctx0" brushRef="#br0" timeOffset="177023.73">8111 12761 28559 0,'0'0'1264'0,"-4"-4"272"0,-2-1-1232 0,2 2-304 16,-1 1 0-16,3 1 0 0,2 1 1520 0,-6 1 240 16,0 0 48-16,6-1 16 0,-5 4-896 0,-1 3-176 15,2 1-48-15,0 2 0 0,-1 1-448 0,-1 1-80 16,2 2-32-16,1 1 0 0,1 2-144 0,0 2 128 16,2-2-128-16,0 2 128 0,0-1-128 0,2-1 0 0,0 0 0 15,1 0 128-15,0 1 32 0,2-2 0 16,0-1 0-16,2-2 0 0,1-1 80 0,0-1 16 0,3-2 0 15,0-2 0-15,-1 0 48 0,1-4 16 0,1 1 0 0,2-3 0 16,0-2-96-16,0-3-16 16,-1 0 0-16,3-3 0 0,-1 0 0 0,1-3 0 15,-1-5 0-15,0 1 0 0,1-1-208 0,-1-3 144 0,1-1-144 0,-2-1 128 16,-2-4-128-16,-1 1 192 0,-1 0-192 0,-2 0 192 16,-2 0-48-16,-1 1 0 0,-2 2 0 0,-1 3 0 15,-1 0 128-15,-1 3 32 0,0 3 0 0,-1 2 0 0,-2 1 48 0,-1 3 16 16,1 2 0-16,3 3 0 15,-4 0-192-15,-2 2-48 0,1 1 0 0,-2 3 0 0,1 1-128 16,0 4 0-16,1 2-160 0,-1 3 160 0,1-1-128 16,0 2 128-16,1 0 0 0,-1 3-144 0,2 1 144 0,1 0 0 15,1 0-144-15,1 1 144 0,0-3-288 0,2 0 16 16,0 1 0-16,3-1 0 16,0-2-400-16,3 0-80 0,2-2-16 0,3-1 0 15,2-2-320-15,3-2-80 0,-1-3-16 0,3 0 0 16,1-2-2080-16,1-1-400 0</inkml:trace>
  <inkml:trace contextRef="#ctx0" brushRef="#br0" timeOffset="177457.61">8800 13119 22287 0,'0'0'976'0,"0"0"224"0,0 0-960 0,7 4-240 0,-1-1 0 0,-6-3 0 16,7 2 1728-16,-1-1 320 0,1-1 48 0,-7 0 16 0,0 0-576 15,6-3-96-15,-1 1-32 0,-5 2 0 0,0 0-496 0,4-5-96 16,-4 5-32-16,0-7 0 15,0 1-128-15,0 1-16 0,-2-1-16 0,0 0 0 0,-3 1-192 0,1 0-48 16,-3 2 0-16,1 1 0 0,-3-1-80 0,0 3-32 16,-1 0 0-16,-2 3 0 15,-1 1-144-15,0 2-128 0,0 1 192 0,-1 2-192 16,1 1 128-16,1 1-128 0,0 1 0 0,1 1 0 0,1 3 0 0,1 0 0 16,2 1 0-16,1-1 0 15,1 1 0-15,1-2 0 0,2 2 0 0,1-2 0 0,1-1 0 0,2 1 0 16,3-2 0-16,0 0 0 0,3 0 0 15,1-2 0-15,2-2 0 0,2-1 0 0,2-2-256 0,3 0 0 0,0-2 0 0,4-2 0 16,3-1-544 0,0-2-112-16,1-1-32 0,1-2 0 15,-1-4-2560-15,1-2-512 0</inkml:trace>
  <inkml:trace contextRef="#ctx0" brushRef="#br0" timeOffset="178075.69">9263 12525 19343 0,'0'0'1728'0,"-5"-5"-1392"16,1 0-336-16,0-1 0 0,-1 2 1280 0,1-2 176 15,-1 1 32-15,1-1 16 16,1 1 96-16,-1-1 32 15,2 1 0-15,2 5 0 0,-1-6-240 0,1 1-48 16,0-1-16-16,0 6 0 0,0 0-464 0,3-5-96 0,2-1 0 0,0 1-16 16,2 1-256-16,1-1-48 0,-1 2-16 0,2 0 0 15,0-1-48-15,0 1 0 0,0 1 0 0,0 0 0 16,1-1 80-16,0 2 16 0,-1 1 0 0,0 0 0 16,0 0-224-16,-3 1-32 0,2 2-16 0,-1 0 0 15,-1 0 0-15,0 3 0 0,-1-3 0 0,1 2 0 16,-1 2-80-16,0 1-128 0,-1-1 176 0,0 2-176 0,1 1 160 15,-1 1-160-15,-1 1 128 0,1 1-128 0,-1 2 0 0,0-1 0 16,1 1 128-16,-1 2-128 0,-1 1 0 0,3 0 0 16,-4 3 0-16,2 1 0 0,0 1 0 0,1 3 0 15,-1 1 0-15,0 3 0 0,2 2 0 0,-1 1 0 16,0 3 0-16,-1 1 0 0,-1 1 0 0,1 0 0 16,1 2 128-16,1 16-128 0,-2-3 0 0,0-4 0 15,1-3 0-15,-1 0 0 0,0 0 0 0,1-1 0 16,-3-1 0-16,1-1 128 0,-1-3-128 0,1-1 0 15,0-3 0-15,0 2 0 0,-2-3 0 0,1-1 128 16,0 0-128-16,-1-2 0 0,-1-1 128 0,0-2-128 0,-1 1 128 0,0-1-128 16,0-2 0-16,2-1 128 0,-2-4-128 0,0-2 0 15,-1-1 128-15,1 0-128 16,0-4 128-16,0 0-128 0,0-2 144 0,-1-2-144 16,1-1 160-16,0-2-160 0,-1 0 160 0,-1-1-160 0,4-7 160 15,-5 5-160-15,-2 1 192 0,0-3-48 0,7-3-16 16,-10 1 0-16,1-1-128 0,1 0 192 0,1-1-192 15,-1 0 192-15,-1-1-192 0,1 0-224 16,2-2 48-16,6 4 16 16,-9-3-576-16,2 0-112 0,7 3-32 0,-4-6 0 15,4 6-2480-15,-2-8-496 0,1 0-112 0</inkml:trace>
  <inkml:trace contextRef="#ctx0" brushRef="#br0" timeOffset="179231.45">10387 12879 24639 0,'0'0'1088'0,"-4"-1"240"0,-2 1-1072 0,1 0-256 0,0-1 0 0,5 1 0 0,-5 0 1824 0,-1 0 304 31,6 0 64-31,-5 0 16 0,5 0-736 0,0 0-128 16,0 0-48-16,0 0 0 0,0 0-512 0,0 0-96 0,0 0-32 0,0 0 0 15,0 0-336-15,0 0-64 0,6 2 0 0,3 0-16 16,1-1-112-16,1 0-128 0,2 0 176 0,2 1-176 0,0-2 0 16,1 1 0-16,2-1 0 0,0 1-144 31,-1 0-528-31,2-2-96 0,0 1-32 0,-1 1 0 16,0 0-1600-16,-2 1-320 0,-1 0-64 0,-3 1-11168 0</inkml:trace>
  <inkml:trace contextRef="#ctx0" brushRef="#br0" timeOffset="179405.12">10391 13037 26719 0,'-8'1'2368'0,"0"1"-1888"16,2 0-480-16,-1 0 0 0,2-1 1568 0,1 2 224 15,4-3 32-15,0 0 16 0,0 0-640 0,0 0-128 16,0 0-32-16,1 7 0 0,-1-7-464 0,6 7-80 16,3-2-32-16,1-2 0 0,4 1-240 0,2-3-48 15,4 0-16-15,3-1 0 0,2-1-352 0,4-1-80 16,5-2-16-16,-2 0 0 15,5-1-1888-15,-3 1-368 0,-1 0-80 0,-2-2-11760 0</inkml:trace>
  <inkml:trace contextRef="#ctx0" brushRef="#br0" timeOffset="179746.28">11628 12963 17503 0,'-15'-2'768'0,"15"2"176"0,-4-2-752 0,0-1-192 0,-3 2 0 0,1 0 0 16,-2 0 3008-16,1 0 576 0,2-1 128 0,0 2 0 15,5 0-1792-15,0 0-352 0,0 0-80 0,0 0-16 16,0 0-672-16,0 0-144 0,0 0-16 0,8 0-16 0,2 0-304 0,2 0-64 16,1 2-16-16,3-2 0 0,0 0-112 0,2 0-128 15,1-2 176-15,0 1-176 0,2 0 144 0,0 0-144 16,1 0 0-16,-3 0 144 16,1 0-528-16,-2 0-128 0,-1 1 0 0,0 0-16 15,0-1-2608-15,-1 0-528 0</inkml:trace>
  <inkml:trace contextRef="#ctx0" brushRef="#br0" timeOffset="180127.08">12097 12640 31727 0,'3'-16'1408'0,"-1"10"288"0,2 1-1360 0,1-1-336 0,0 0 0 0,2 0 0 0,2 1 960 0,0 0 112 15,0 2 16 1,2 1 16-16,3 2-368 0,1 1-80 15,-3-1-16-15,2 2 0 0,1 1-304 0,-2 2-64 0,0 1-16 0,-1 2 0 16,-1 1-256-16,-2 2 0 0,-1 0 128 0,-3 1-128 16,0 1 0-16,-4 1 0 0,-2 1 0 0,-3 0 0 15,-2 5 0-15,-3 0-192 0,-4 1 16 0,-2 1 16 16,-1 0-96-16,-2 1 0 0,2-1-16 0,-1-2 0 0,1-3 272 0,0 1-160 16,3-4 160-16,1-2-128 0,0-2 384 15,1-1 64-15,1-1 32 0,1-2 0 0,3 0 160 0,0-2 16 16,3 0 16-16,3-4 0 15,0 0-112-15,0 0-32 0,0 0 0 0,4 6 0 16,2-3-80-16,2 2-32 0,-1-2 0 0,3 0 0 0,2-1-160 16,3 1-128-16,-1-1 144 0,2-1-144 0,3-2 0 0,-1 1 128 15,1 0-128-15,2-1 0 0,1-1 0 0,1-1 0 16,2 1 0-16,1 0 0 16,2-1-288-16,-1 0-96 0,2 0-32 0,-3 0 0 15,-1-2-1696-15,0 2-352 0,-2-2-64 0,-1-1-13520 0</inkml:trace>
  <inkml:trace contextRef="#ctx0" brushRef="#br0" timeOffset="180386.22">12765 12650 35295 0,'-5'-10'1568'15,"5"10"320"-15,-3-5-1504 0,-1 0-384 0,1 2 0 0,3 3 0 16,0 0 768-16,0 0 96 15,0 0 16-15,0 0 0 0,0 0-352 0,-4 6-64 0,0 0-16 0,2 2 0 0,1 1-256 0,0 1-48 16,0 2-16-16,1 1 0 0,0 2-128 0,0 3 0 16,0 2 0-16,0-2 128 0,0 2-128 0,1 0 0 0,-1 1 0 0,1 0 0 31,0 0 0-31,0 0 0 0,0-1 0 0,1 0 0 0,1-1 0 0,-1 0 0 16,1-1 0-16,0-1 0 15,1-4-672-15,-1-1-16 0,1 0 0 0,1-1 0 16,-1-2-2080-16,1-1-432 0,-1-3-64 0</inkml:trace>
  <inkml:trace contextRef="#ctx0" brushRef="#br0" timeOffset="180691.53">12708 12752 36111 0,'-5'-16'1600'0,"5"8"320"0,-1-1-1536 0,1 1-384 16,0-1 0-16,1 0 0 0,0-2 496 0,2 2 16 15,1-1 0-15,3 2 0 0,1 0-176 0,2-1-16 16,1 2-16-16,1 2 0 0,1 1-304 0,1 0 128 16,2 0-128-16,-1 3 0 0,3 1 192 0,-1 1-64 15,1 1 0-15,-2 1-128 0,-1 2 224 0,-1 1-64 16,-2 2-16-16,-1 1 0 0,-2 0-16 0,-3 1-128 16,2-1 192-16,-5 2-64 0,-1 0-128 0,-4 2 160 0,0-1-160 0,-2 2 160 15,-3 2-160-15,0 0 128 0,-2-2-128 0,-1-1 128 16,-2-1-128-16,0-1 0 15,-2-1 0-15,-1 0 128 0,-1 0-128 0,0-1 0 16,1-1 0-16,-1-1 128 16,1 0-528-16,1 0-112 0,-1-1-32 0,3 1-11360 15,1-1-2288-15</inkml:trace>
  <inkml:trace contextRef="#ctx0" brushRef="#br0" timeOffset="183910.1">14818 12702 19343 0,'0'0'848'0,"0"0"192"0,0 0-832 0,0 0-208 0,-4-2 0 0,4 2 0 16,0 0 2480-16,0 0 448 0,0 0 80 0,0 0 32 0,0 0-1152 0,0 0-224 15,0 0-64-15,4-4 0 0,3 1-704 16,-1 1-160-16,3 0-32 0,2-1 0 16,1 1-224-16,2 0-48 0,5 0-16 0,1 0 0 0,0 1-160 0,2-1-16 15,2 0-16-15,2 0 0 16,3 0-224-16,-2 0 128 0,3-1-128 0,0 1 0 16,-2 0 0-16,0 0 0 0,-3 0 0 0,-2-1 0 0,-3 1-128 15,-2 1-128-15,-3 0-32 0,-1 0 0 16,-2 0-656-16,-2 1-128 0,-3-1-16 0,-7 1-16 15,0 0-2256-15,0 0-448 0,0 0-96 0</inkml:trace>
  <inkml:trace contextRef="#ctx0" brushRef="#br0" timeOffset="184084.89">14948 12760 3679 0,'-7'0'320'0,"-1"1"-320"0,2 0 0 16,0 0 0-16,6-1 5840 0,0 0 1104 0,0 0 224 15,0 0 32-15,0 0-4736 0,0 0-944 16,0 0-192-16,5 5-48 0,2-2-608 0,1 0-128 0,3 1-32 0,2-2 0 15,4-1-256-15,2-1-64 0,1 0-16 0,5 0 0 16,1-1-176-16,3 1 0 16,0 0 0-16,2-1 0 0,0-1-448 15,-2-1-112-15,-2 0-16 0,-1 0-16 16,0-2-1648-16,-4 1-336 0,-2-1-64 0</inkml:trace>
  <inkml:trace contextRef="#ctx0" brushRef="#br0" timeOffset="184414.45">15327 12520 29599 0,'-11'-5'1312'0,"7"2"272"0,-2-1-1264 0,1 0-320 0,-2-1 0 0,2 2 0 0,-1 0 832 0,2 1 128 0,4 2 0 0,0 0 16 15,0 0-240-15,0 0-48 16,0 0-16-16,0 0 0 16,0 0-368-16,5-3-80 0,3 2-16 0,1 1 0 0,2 0-208 0,1 0 176 15,2 1-176-15,2 1 160 0,0 0-160 0,2 1 0 16,0 0 0-16,1 2 0 0,0 0 0 0,-2 1 0 15,-1 0 0-15,-2 1 0 0,-1 2 0 0,-2 2 128 0,-2 1-128 0,-4 1 128 16,-2 0 0-16,-3 2 0 0,-2 1 0 16,-3 2 0-16,-1-1 96 0,-3 2 16 0,-3 2 0 0,-3-1 0 15,-1 1-112-15,-2-2 0 16,-1 1-128-16,-1 0 192 0,0-4-192 0,1 1 128 0,2-2-128 0,1 0 0 0,1-1 128 16,2-2-128-16,1-2 0 0,1 0 144 0,1 0-272 0,3-4-64 15,2 0-16-15,1-2 0 16,4-4-2176-16,0 0-432 0,0 0-96 0,6 4-11104 15</inkml:trace>
  <inkml:trace contextRef="#ctx0" brushRef="#br0" timeOffset="184981.57">16872 12497 32591 0,'0'0'1440'0,"-1"-6"304"0,-2-2-1392 0,1 0-352 0,0 1 0 0,0-1 0 15,0 0 928-15,-1 2 112 0,3 6 32 0,0 0 0 16,-2-6-224-16,2 6-32 0,0 0-16 0,0 0 0 15,0 0-480-15,-3 4-112 0,-3 2-16 0,2 2 0 0,0 2-192 0,0 1 0 16,2 2 128-16,0 2-128 0,0 2 0 0,1 0 0 16,1 2 0-16,0 0 0 15,1 0 0-15,1 0 0 0,0-1 0 0,1-1 0 16,2 0 0-16,0-1 0 0,2 0 0 0,1-2 0 16,0-2 128-16,2-1-128 0,2-2 176 0,3-1-176 0,0-3 256 0,2-2-64 15,1-1-16-15,-1-4 0 0,0 0-48 0,1-3 0 16,1-3 0-16,-2-2 0 0,-1-1 0 0,-1-2-128 15,0-2 192-15,0-3-64 0,-2-2 0 0,-1-1-128 16,-2-1 192-16,-1 0-64 0,-2-1 0 0,0 1-128 16,-1 0 192-16,-2 2-64 0,-1 2 0 0,-1 1-128 15,0 2 192-15,-1 3-64 0,-1 1 128 0,0 3 32 16,-1 1 0-16,1 7 0 0,0 0-16 0,0 0 0 0,-6 1 0 0,2 4 0 16,-1 1-272-16,2 3 0 15,-3 1 0-15,2 2 0 0,0 1 0 0,-1 2-144 16,1-1 144-16,-1 3 0 0,1 0 0 0,0 2 0 0,1-3 0 0,1 3-128 15,2 1 128-15,0 0 0 0,0-2 0 16,0 0 0-16,1 0-320 0,2-2 32 0,0-1 0 0,1 0 0 16,1-2-464-1,0-1-80-15,2-1-32 0,0 0 0 0,1 0-1408 16,1-2-288-16,2-3-48 0,0 0-16 0,0-2-960 16,2 0-208-16</inkml:trace>
  <inkml:trace contextRef="#ctx0" brushRef="#br0" timeOffset="185196.75">17339 12802 2751 0,'0'0'256'0,"0"0"-256"15,-1-8 0-15,0 1 0 0,0-1 4928 0,0 0 960 16,-1 0 176-16,-1 2 32 16,1-1-2992-16,1 2-608 0,0-1-112 0,1 6-16 0,0 0-720 0,0 0-144 15,-1-5-32-15,1 5 0 0,0 0-496 0,0 0-96 16,0 0-32-16,0 0 0 0,0 0-528 0,0 0-128 16,1 7 0-16,2 2-16 0,-1 2-176 0,0 1 0 15,-1 2 0-15,1-2 0 0,0 1 0 0,-1 0 0 0,-1-1 0 0,1 1 0 16,-1 1 0-16,1-1 0 15,-1-1 0-15,1 0 0 0,1-2-560 16,-2 0 16-16,0-3 0 0,1 1 0 16,-1-8-1760-16,2 8-368 0,-2-8-64 0,0 0-7488 0,0 0-1488 0</inkml:trace>
  <inkml:trace contextRef="#ctx0" brushRef="#br0" timeOffset="185627.01">17323 12845 11055 0,'0'0'480'0,"-3"-8"112"0,0-1-464 0,0-1-128 16,1-2 0-16,1 1 0 0,-1 0 4944 0,2 0 976 31,2 0 192-31,0 1 32 0,1 2-3856 0,-1 0-784 16,3 1-160-16,1 2-16 0,2 0-784 0,2 1-160 0,-2 0-16 0,3 1-16 0,0 1-176 0,3 2-48 15,1 1 0-15,1 0 0 0,-2 1-128 0,0 0 128 16,-1 1-128-16,-2 3 128 0,-1 0-128 0,-1 1 128 16,-2-1-128-16,-1 2 128 0,-3 2-128 0,-2 1 0 15,-2 0 0-15,-3 1 128 16,-1 0-128-16,-3 0 0 0,-1 0 0 0,-1 0 0 0,-1 1-208 0,0-2 80 0,0-2 128 0,0 0-208 15,1-1 208-15,3 0 0 16,0-3 0-16,2 1 0 0,0-3 0 0,5-3 160 0,0 0-32 0,0 0 0 16,0 0 160-16,0 0 32 0,6 4 0 15,1 0 0-15,4-1-112 0,-1-1-16 0,2 0 0 0,2 1 0 16,0-1-192-16,0 0 0 16,1 0 0-16,-2 1 0 0,0 1 0 0,-2-1 0 0,-2 1 0 0,-2 1 0 31,0-1 0-31,-1 1 0 0,-6-5 0 0,3 6 0 0,-1 1 128 0,-2-7-128 0,0 0 0 0,-3 8 144 0,-3-2-16 0,0 2 0 31,-3-2 0-31,-3 0 0 0,-3-1 32 0,0 0 0 0,-1-1 0 0,-1 0 0 0,-1-1-160 0,0 0 160 31,-2-2-160-31,1 1 160 0,1 0-160 0,1-1 0 0,1 0 0 0,1 0 128 0,3-1-320 0,1 0-64 16,1 0 0 0,3-1-16-1,1-1-656-15,2-1-128 0,4 3-32 0,-1-5 0 16,2-2-2416-16,3 1-480 0</inkml:trace>
  <inkml:trace contextRef="#ctx0" brushRef="#br0" timeOffset="185977">17931 12518 13823 0,'0'0'1216'0,"0"0"-960"0,-6-3-256 0,6 3 0 0,4-3 4464 0,-4 3 848 16,0 0 160-16,0 0 32 0,0 0-3312 0,0 0-656 15,0 0-144-15,6-2-32 0,2 2-848 0,2 2-160 16,1-2-32-16,2 0-16 0,0 1-304 0,3-1 160 16,0 0-160-16,2 1 128 0,-1-1-128 0,1 1 0 15,0-1 0-15,-1 0-176 16,0-1-608-16,-2 2-128 0,-1-1-32 0,-1 0 0 16,-2 0-2048-16,-3-1-400 0,-8 1-96 0</inkml:trace>
  <inkml:trace contextRef="#ctx0" brushRef="#br0" timeOffset="186158.75">17983 12584 31039 0,'0'0'1376'0,"0"0"288"0,0 0-1344 15,-5 3-320-15,5-3 0 0,0 0 0 0,0 0 1280 0,0 0 176 0,0 0 32 0,0 0 16 16,4 6-784-16,-1-1-144 0,3 1-48 0,2-1 0 16,2 0-224-16,1-1-48 0,1 0-16 0,2-1 0 15,3-1-240-15,1-1 176 0,0 0-176 0,3 0 160 16,1-1-592-1,0 0-112-15,1-1-32 0,1-1 0 0,2 0-2064 0,1 0-432 0,2-2-64 0</inkml:trace>
  <inkml:trace contextRef="#ctx0" brushRef="#br0" timeOffset="186881.4">19739 12075 25391 0,'0'0'1120'0,"0"0"240"0,7-5-1088 0,-2 2-272 16,-5 3 0-16,0 0 0 0,0 0 1312 0,0 0 208 0,0 0 32 0,0 0 16 15,0 0-416-15,0 0-96 0,-4 5-16 0,-1 0 0 16,-2 1-656-16,1 1-144 0,-2 2-32 0,0 1 0 0,0 0-80 0,2 1-128 16,-3 0 176-16,2 0-176 0,1 0 160 0,-1 0-160 15,-1-1 128-15,3 0-128 16,0-2 192-16,2 0-32 0,0-1-16 0,2-1 0 0,1-6 240 16,0 6 32-16,0-6 16 0,0 0 0 15,2 5 144-15,2 1 48 0,3-3 0 0,1 0 0 16,0 0-192-16,1-2-48 0,1 0 0 0,0-1 0 0,0 0-144 0,1 0-48 15,2 0 0-15,0 0 0 0,1 0-64 0,0 0 0 0,0 0-128 16,0 1 192-16,0 1-192 0,-1 0 0 16,-2 2 0-16,0 0 0 0,0 3 0 0,0-1 0 0,-1 1 0 0,0 1 0 15,0 0 0-15,-2 2 0 0,1 1 0 0,-1 0 0 0,1 0 0 16,-4 1 0-16,0-2 0 16,-1 0 0-16,-1 1 0 0,1 0 128 0,-4 0-128 0,1 0 0 0,0-1 0 15,-1 0 0-15,-1-2 128 16,0-2-128-16,1 0 128 0,-5-1-128 15,1 0 176-15,-2-2-176 0,0 0 256 0,-2-1-64 16,1 1-16-16,-1-1 0 0,-2 0-48 0,0-2 0 0,-1 0 0 0,-1 0 0 0,1-1-128 0,-4 0 0 16,2-1 0-1,0-1 128-15,-1 2-128 0,-1-1 0 0,2-2 0 0,0 0 0 16,1 1-272-16,0 0-96 0,1-2-16 0,1 1 0 16,0 1-592-1,2-2-128-15,3 1-32 0,0 0 0 0,2-1-2240 16,1 1-448-16,2-2-80 0</inkml:trace>
  <inkml:trace contextRef="#ctx0" brushRef="#br0" timeOffset="187106.84">19760 12178 24879 0,'0'0'1088'0,"-3"-6"256"16,-1-1-1088-16,0 2-256 16,1-1 0-16,0 1 0 0,0-1 1856 0,2 1 304 0,1-1 64 0,1 1 16 31,2-1-1024-31,2 2-192 0,3 0-32 0,2 1-16 15,1-1-448-15,1 0-80 0,2 1-32 0,2 1 0 16,0-1-80-16,2-1-16 0,0 1 0 0,2 0 0 0,0 0-320 0,0 1 144 16,0 0-144-16,-1 0 0 0,1 0 0 0,0-1 0 15,-1 2 0-15,-1 0 0 16,1 0-608-16,-1 1-32 0,-3-1 0 0,-1 1 0 16,0 1-432-16,-2 0-80 0,-2 0-32 0,-2 2 0 15,-8-3-2304-15,0 0-464 0</inkml:trace>
  <inkml:trace contextRef="#ctx0" brushRef="#br0" timeOffset="187479.53">19558 12617 25791 0,'-12'5'2304'0,"6"-3"-1856"0,1 1-448 0,-1 0 0 15,2 2 1376-15,-1 0 176 0,2 0 48 0,3-5 0 16,0 0-160-16,-1 6-32 0,1-6 0 0,2 7 0 16,2-3-576-16,1 1-112 0,3-2-16 0,3 0-16 15,2-1-208-15,2 1-32 0,4-2-16 0,3 0 0 0,4-1-160 16,3-1-16-16,2 0-16 0,1 0 0 0,1-1 16 0,-1 0 0 16,1-1 0-16,0 0 0 0,0-2 16 15,1 1 16-15,-2-1 0 0,0 2 0 0,-1 0-64 0,-1 0-16 0,-2 0 0 16,-2 1 0-16,-2 0-208 0,-3 1 0 15,-3 0 128-15,-3 0-128 0,-2 2 0 0,-2-1 0 16,-3 0 0-16,-2 0 0 0,-6 0-224 0,0 0-96 16,0 0 0-16,0 0-16 15,0 0-448-15,0 0-96 0,-5 6-16 0,0 1 0 16,-3 0-416-16,-2-1-96 0,-1 0 0 0,-3 0-16 16,-3 2-1840-16,-1 1-384 0,-2 0-64 0</inkml:trace>
  <inkml:trace contextRef="#ctx0" brushRef="#br0" timeOffset="187971.84">19591 13030 30575 0,'0'0'1344'0,"0"0"304"0,0 0-1328 0,-5-3-320 0,5 3 0 0,0 0 0 0,-3-4 1296 0,3 4 192 16,0 0 48-16,0-7 0 15,2 2-480-15,3-1-96 0,0 1 0 0,2-2-16 0,2 0-432 0,2-1-96 16,2 0-16-16,1 2 0 15,2 0-176-15,1 0-32 0,2 0-16 0,0 3 0 0,-1-2-176 0,1 3 128 16,-3 0-128-16,0 1 128 16,-3 3-128-16,-2 0 128 0,-1 2-128 0,0 1 128 0,-5 1-128 0,1 0 0 15,-3 1 0-15,-1 2 128 0,-1 2-128 16,-2 1 0-16,-3 1 0 0,-2 1 0 16,0 0-272-16,-5 2 64 0,-2-1 16 0,-3 1 0 0,0-2 16 0,-2 0 16 0,-3-1 0 15,1 1 0 1,1-2 160-16,0-1 0 0,1-1-144 0,3-2 144 0,2 1 0 0,2 0 0 15,1-2 160-15,2-1-160 0,4 0 304 0,-1-2-48 16,5-4-16-16,0 0 0 0,0 0 64 0,5 6 16 16,0-3 0-16,4 0 0 0,0 1-80 0,3-2-16 0,3 0 0 15,3-1 0-15,1-1-32 0,2 1-16 0,2-2 0 16,1-1 0-16,0 0-176 0,0-2 192 0,0 1-192 16,2 0 192-16,0-1-192 0,1 1 160 0,-1 0-160 0,3 1 160 0,-4-1-160 15,1 1 160-15,1 0-160 0,-1 0 160 16,-2 0-160-16,-1 1 0 0,-2-1 0 0,-2 1 0 15,-3 0 0-15,-2 0 0 0,-3 0 0 16,-4 2 0-16,0-1 0 0,-7 0-192 16,0 0 0-16,0 0 16 15,0 0-368-15,0 0-80 0,0 0-16 0,0 0 0 16,-1-5-448-16,1 5-112 0,-3-5-16 0,-2 2 0 0,0 1-1968 0,-1 0-400 0,0-2-64 0</inkml:trace>
  <inkml:trace contextRef="#ctx0" brushRef="#br0" timeOffset="189832.24">21066 11911 4607 0,'0'0'192'0,"8"-3"64"0,4-3-256 0,-1 2 0 16,-3-2 0-16,-1 1 0 0,0-2 3088 0,-1 1 576 15,2-2 112-15,0 0 32 0,-2 0-1664 0,1 0-336 16,-1 0-64-16,-2 1-16 0,0 1 112 0,1-1 16 15,-2 2 0-15,-1 0 0 0,-2 5-320 0,0 0-64 16,0 0-16-16,0 0 0 0,0 0-464 0,0 0-96 0,0 0 0 16,0 0-16-16,0 0-512 0,0 0-112 15,-2 9 0-15,-1 2-16 0,-1 2-240 0,1 3 0 0,0 2 0 16,2 2 0-16,-1 2 0 0,0 0 0 16,2 1 0-16,0 1 0 0,2 0 0 0,-1-1 0 15,-1 0 0-15,1 0 0 0,1-1 0 0,0 0 0 16,0-1 0-16,2-3 0 0,-1 0 0 0,-1-3 0 0,0-1 0 15,1-3 0-15,-1-1 128 0,0-2-128 0,-1-1 0 0,-1-7 0 0,0 5 0 16,0-5 0-16,0 0 0 0,0 0 0 0,0 0 0 16,0 0 0-16,0 0 0 0,-3-4 0 0,-3-3 144 15,2-1-144-15,1-3 128 0,-1-1-128 0,0-3 144 16,-1 0-144-16,1-3 160 0,1-2-160 0,1 0 272 16,0-4-32-16,4 0-16 0,-1-2 0 15,0-3-32-15,1 0 0 0,1-2 0 0,1 0 0 0,0 0-64 0,1 4-128 16,1 1 176-16,1 3-176 0,0 0 0 0,0 4 0 15,1 4 0-15,1 2 0 0,1 1 0 0,1 1 0 16,-1 2 0-16,1 2 0 0,1 3 0 0,2 1-144 16,-2 0 144-16,0 2 0 0,1 1 0 0,-3 3 0 15,1 0 0-15,-1 1 0 0,-1 3 0 0,-3 1 0 16,0 1 0-16,-2 2 0 0,-1 2 0 0,-2-1 0 0,-2 0 0 16,0 1 0-16,-3 1 0 0,-3 2 0 15,-2-1 0-15,0 2 0 0,-4-1 0 0,0-1-128 16,-1-1 128-16,2 0 0 0,-1-2 0 0,-1 1 0 15,1-3 0-15,1-1-128 0,1 0 128 0,0-2 0 0,1-1 0 16,3-1 0-16,-1 0-304 0,1-1-16 0,2-2-16 0,5-2 0 31,0 0-2016-31,0 0-400 0,0 0-64 0,0 0-12688 0</inkml:trace>
  <inkml:trace contextRef="#ctx0" brushRef="#br0" timeOffset="190102.71">21586 11754 28383 0,'3'-14'1264'0,"-1"10"256"0,0-1-1216 0,0-1-304 16,0 1 0-16,2 0 0 0,-4 5 1648 0,4-4 272 15,-4 4 48-15,0 0 16 0,0 0-1088 0,0 0-192 16,0 0-64-16,6 5 0 16,-2 2-464-16,-1 2-176 0,-1 3 0 0,-2 0 144 15,-1 0-144-15,-1 2 0 0,-1 2 0 0,-3 0 128 16,0 3-128-16,-2 1 0 0,0 2 0 0,1-3 0 15,0 1 0-15,0-1 0 0,3-1 0 0,0-1 0 0,1-1 0 0,2-2 0 16,2-2 0-16,2-1 0 16,1-2 0-16,3 1 192 0,0-3-32 0,4 1 0 0,1-1-16 0,2-2 0 0,0 0 0 15,1-1 0-15,3 0-288 0,2 0-64 16,1-1-16-16,1-1 0 16,2 0-1536-16,-1 1-304 0,1-1-64 0,-1 1-7936 0,-1 0-1584 0</inkml:trace>
  <inkml:trace contextRef="#ctx0" brushRef="#br0" timeOffset="190499.31">20922 12528 8287 0,'-6'-1'736'0,"0"0"-592"0,-1-1-144 0,1 1 0 16,0 1 4688-16,1-2 912 0,5 2 176 0,0 0 48 0,0 0-3536 0,0 0-704 15,0 0-144-15,0 0-32 16,0 0-704-16,0 0-128 0,6-2-48 0,3 0 0 16,2-1-144-16,3 1-16 0,4-1-16 0,3 1 0 15,3-1-48-15,6 0-16 0,4-1 0 0,2 0 0 16,0-1-16-16,4 0 0 0,3-2 0 0,2 1 0 15,2 0 48-15,5 1 16 0,3-1 0 0,0 0 0 16,0-1-112-16,-1-1-32 0,-1 1 0 0,0-1 0 0,-1 1-64 16,1 2 0-16,-4 0-128 0,-3 1 192 15,-2 0-192-15,-4 1 0 0,-5 1 0 0,-6 0 0 16,-3 1 0-16,-7 0-288 0,-3 1 64 0,-3 1 16 16,-3 1-1328-16,-2 0-272 0,-4 2-48 0,-4-4-16 15,1 6-1072-15,-3 2-192 0,-3 1-64 0</inkml:trace>
  <inkml:trace contextRef="#ctx0" brushRef="#br0" timeOffset="190896.75">21184 12897 16575 0,'0'0'1472'0,"0"0"-1168"0,0-6-304 0,2-2 0 15,1-3 2048-15,2 1 336 0,0 1 80 0,1-1 16 16,-1 0-640-16,1-1-128 0,0 0-32 16,1 1 0-16,-1 1-480 0,1-1-112 15,0 2 0-15,-1 2-16 0,0-1-240 0,-3 3-64 0,1-1 0 0,-4 5 0 16,4-4-240-16,-4 4-48 0,0 0-16 0,0 0 0 0,0 0-224 0,0 0-48 16,1 9-16-16,0 2 0 15,-1 1-176-15,-2 2 0 0,-2 2 0 0,1 0 0 0,0 2 0 16,-2 0 0-16,0 2 0 0,1 0 0 0,-1 0 0 0,1 0 128 15,-2-1-128-15,2 0 0 0,1 0 0 16,0-2 0-16,2 0 0 0,1-2 0 16,1 0 128-16,2-2-128 0,0-2 0 0,0-1 128 0,2-1 16 0,0-1 0 15,4 0 0-15,-1-1 0 0,1-2-16 16,4 0-128-16,0-1 192 0,2 0-64 0,2 0 0 0,0-1-128 0,2-1 192 16,0 0-64-16,-1-1-256 0,2 1-64 15,0-1-16-15,1 0 0 16,0-1-368-16,0-1-64 0,-2 0 0 0,1-2-16 15,-1 0-1696-15,-1 0-336 0,-3-2-64 0</inkml:trace>
  <inkml:trace contextRef="#ctx0" brushRef="#br0" timeOffset="191133.04">21304 12826 30399 0,'-10'-5'2704'0,"10"5"-2160"0,0 0-544 0,-4-4 0 0,2-1 1632 16,2 5 224-1,0 0 32-15,4-5 16 0,1 1-1584 0,3 2-320 16,2 2 0-16,3-1-128 0,1-3-112 0,3 2-16 16,1 0 0-16,1 0 0 0,1 1-544 0,0 0-112 0,1 0-32 0,-1-1 0 15,0 0-2432-15,-1 0-480 0</inkml:trace>
  <inkml:trace contextRef="#ctx0" brushRef="#br0" timeOffset="191318.71">21266 12893 25791 0,'0'0'2304'0,"0"0"-1856"0,0 0-448 16,0 0 0-16,0 0 1680 0,0 0 240 15,0 0 64-15,0 0 0 0,0 0-1024 0,0 0-192 0,6 7-32 0,1-2-16 16,3 0-576-16,2-1-144 0,2-2 0 0,0 2 0 15,2-2-128-15,3-1-64 16,0 0-16-16,3 0 0 0,2-1-1632 0,2-1-320 0,2-1-64 0,-1 0-10992 16</inkml:trace>
  <inkml:trace contextRef="#ctx0" brushRef="#br0" timeOffset="191766.29">21861 12757 3679 0,'0'0'320'0,"0"0"-320"31,1-6 0-31,-1 1 0 0,0 5 6448 0,0-6 1216 0,0 6 240 0,0 0 48 0,-1-4-5104 0,1 4-1024 32,0 0-208-32,0 0-32 0,0 0-1072 0,-5 5-192 0,-1 3-64 0,1 2 0 0,-1 2-256 0,1 1 0 15,-1 2 128-15,1 0-128 16,-1 2 0-16,2 0 0 16,-4 3 0-16,3-1 0 0,0-1 0 0,2 1 0 0,-4 0 0 0,2-2 0 15,-2 0 0-15,2-2 0 0,-2 0 0 0,2-3 0 16,0-2 0-16,0-2 128 0,2-1-128 0,3-7 0 15,0 0 192-15,0 0-64 0,0 0 0 0,0 0-128 16,0 0 0-16,0 0 0 0,0 0 0 0,0-9 0 16,0-1 0-16,1-1 0 0,2-2-144 0,1 0 144 15,0-5 0-15,1-2 0 0,1 0 0 0,-1-2 0 0,2-2 192 16,-1 1-16-16,1-1-16 0,1 0 0 0,-1 1 96 0,1 2 32 16,0 2 0-16,-1 3 0 0,0 1 32 0,0 3 16 15,-1 1 0-15,0 1 0 0,-3 4-16 0,3 0 0 16,-1 2 0-16,1 1 0 0,-6 3-128 0,6-1-16 15,1 1-16-15,-1 1 0 0,1 1-160 0,0 2 0 16,-1 1 0-16,1 0 0 0,-2 3 0 0,1 1 0 16,-1 2 0-16,2 1 0 0,-1 0 0 0,1 2 0 15,-1 3 0-15,-2-1 0 0,0 2 0 0,0 0 0 0,-1 1 0 16,-1 0 0-16,-1 0-160 0,1-1 160 16,-2 0 0-16,2-2-144 0,-1 0-208 0,-1-1-32 0,-1-1-16 15,1 0 0 1,0-2-1328-16,-2-1-256 0,2-1-48 0,-2-4-9232 0,-1 1-1856 0</inkml:trace>
  <inkml:trace contextRef="#ctx0" brushRef="#br0" timeOffset="192193.29">21767 12944 32255 0,'0'0'2864'0,"0"0"-2288"0,0-5-576 0,1 0 0 0,0-1 560 0,2 1 0 16,3 1 0-16,1 0 0 15,3 0-368-15,4 1-192 0,1 0 192 0,4 1-192 16,2 0 0-16,1 0 0 0,3 0 0 0,1-1-144 0,2 1 144 0,-1 1 0 16,0 0-144-16,-1 0 144 0,-4 0 0 0,-1 1 0 15,-3 1 0-15,-3 1 0 0,-2 1 0 0,-2 2 0 16,-3 0-144-16,-3 2 144 0,0 1 0 0,-2 0 0 16,-2 2 0-16,-2 1 0 0,-1 0 0 0,-1 1 0 15,-1 2 0-15,0-1 144 0,-1-1-144 0,0 0 192 16,2 0-192-16,0-2 192 0,2 0 80 0,1-1 32 15,1-2 0-15,2 1 0 0,0-2 336 0,2-2 80 0,2-1 16 0,1 1 0 16,-1-2-160-16,4-2-16 16,3-2-16-16,-1-1 0 0,0 0-208 0,-1-1-32 15,1-2-16-15,-2 0 0 0,1-1 96 0,-2-1 0 16,-1-1 16-16,-1 0 0 0,-2-4 208 0,0 1 32 0,-5-1 16 0,-1 0 0 16,-1-1-16-16,-2 0 0 0,-2 2 0 15,-1 1 0-15,-2 1-240 0,-1 2-48 0,-1-1-16 0,-2 2 0 16,-1 3-336-16,-1 2 128 0,-1 1-128 0,0 3 0 15,0 1-128-15,0 3-112 0,2 0-16 0,-1 2 0 32,-1 1-1280-32,1 1-256 0,-1-1-48 0,-1 2-11216 15,1 0-2256-15</inkml:trace>
  <inkml:trace contextRef="#ctx0" brushRef="#br0" timeOffset="195702.11">1538 15574 16927 0,'0'0'752'0,"0"0"144"0,0 0-704 0,0 0-192 0,0 0 0 0,0 0 0 16,0 0 1232-16,0 0 224 0,0 0 32 0,6-6 16 15,-1 1-32-15,-2-2-16 0,-1 0 0 0,0-1 0 0,-2-1-368 0,1 0-64 0,0-1 0 16,-1 1-16-16,-2-4-368 0,0 1-64 0,1-1 0 0,-2 1-16 16,-3 1 0-16,-2 0 0 15,-1-1 0-15,-2 1 0 0,1 0 48 0,-2 2 16 16,-4 0 0-16,2 3 0 0,-2 1-144 0,3 2-32 15,0 2 0-15,0 1 0 0,0 2-304 0,-2 3-144 16,2 1 128-16,0 3-128 0,-1 2 0 0,0 3 0 16,1 1 0-16,2 1 0 0,1 2 0 0,1 0-144 15,3 4 144-15,-1-1-160 0,2 0 160 0,1-1 0 16,2-1-144-16,2-2 144 0,2 0 0 0,2-3 0 0,1-1 0 16,2-2 0-16,-3-3-160 0,4-1 160 0,1-2 0 0,2-1-144 15,1-2 144-15,1-2 0 0,1-3 0 0,2 0 0 16,0-1 0-16,1-3 176 0,-2-1-176 0,1 0 192 15,-1-1-192-15,0 1 160 0,0-2-160 0,-2 0 160 16,-1-1-32-16,0-1 0 0,-2-2 0 0,-1 0 0 16,-1-1 128-16,-3 3 0 0,-1 0 16 0,0 1 0 15,-2 0 16-15,-1 3 0 0,-1 8 0 0,0 0 0 16,0 0 16-16,0 0 0 0,-5-4 0 0,5 4 0 16,-8 3-96-16,1 4-16 0,1 1 0 0,0 1 0 15,2 2-192-15,-1 2 0 0,2 0 0 0,3 2 0 0,-2 1 0 16,4-1 0-16,-1 0 0 0,2 0-160 0,1-1 160 15,0-1-160-15,1-1 160 0,1 0-160 32,2-2-240-32,0-1-48 0,3-3-16 0,1-2 0 0,0-3-512 0,1-1-112 0,0-2 0 0,3-3-16 15,0-2-2128-15,1-2-416 16,-1-1-96-16</inkml:trace>
  <inkml:trace contextRef="#ctx0" brushRef="#br0" timeOffset="196387.39">1798 15473 19695 0,'0'0'864'0,"0"0"192"0,-7 5-848 15,-2 3-208-15,0 0 0 0,-1 2 0 0,1 2 1088 0,2 1 192 0,0 0 16 0,-1 0 16 16,-1 0-768-16,2 1-160 16,0-1-16-16,4-1-16 0,-4-1 64 0,4-1 16 0,0-1 0 0,3-9 0 15,0 0 432-15,0 0 96 0,0 0 0 16,0 0 16-16,0 0 256 0,0 0 48 16,0 0 16-16,0 0 0 0,10-5-496 0,-2 0-96 15,0-4-32-15,0 0 0 0,-2-1-208 0,3-1-32 16,0-1-16-16,1-1 0 0,0 0-80 0,0 1-16 0,1 1 0 15,-3 1 0-15,1 1-96 0,0 2-32 0,-2 3 0 16,-7 4 0-16,8-3-192 0,-8 3 0 0,9 2 0 0,-1 2 0 0,-1 3 0 0,-1 2 0 16,2 2 0-16,-3 1 0 0,2 0 0 0,2 1-160 15,0 0 160-15,2 0-128 16,0 1-128-16,2-1 0 0,2-1-16 0,1-2 0 31,-2-2-240-31,1-3-64 0,4-2 0 0,0-2 0 16,-2-2 128-16,2-1 32 0,0-1 0 0,-1-3 0 0,0-1 96 0,0-2 32 0,-2 0 0 0,-1 0 0 15,-1-4 288-15,-3 1 0 0,-1 0-128 0,-2-1 128 0,-1-2 0 16,-2 1 144-16,-1-1-16 0,-2-1 0 16,-3 0 272-16,-1 0 48 0,-3 1 16 0,1 3 0 0,-2 0-16 0,0 3 0 15,-2 2 0-15,-2 4 0 0,-2 1 112 0,-2 3 16 16,-1 2 0-16,-1 4 0 16,-2 2-256-16,1 2-32 0,-1 2-16 0,2 1 0 0,-3 2-272 0,1 0 0 0,3 1 0 0,0 0 0 15,0 1 0-15,4-1 0 0,2 0 0 0,3-2 0 16,0-2 0-16,5-2 0 0,3-1 0 15,3-2-144-15,-5-8 144 0,10 6 0 16,-1-3 0-16,3-3-128 0,3-2 128 0,2-3 0 0,0 0 128 0,2-5-128 16,-2-3 176-16,1-3-48 0,0-2 0 0,0-2 0 15,-1-1 0-15,-2 0 0 0,-4-1 0 0,1-2 0 16,-1-3 176-16,-1 0 16 0,-1 2 16 0,0-2 0 0,-3-1-16 0,0 0-16 16,-1 1 0-16,0 3 0 0,-3 5-48 0,0 3-16 15,-2 4 0 1,0 2 0-16,-1 3 128 0,1 7 16 0,0 0 16 15,0 0 0-15,0 0-80 0,-8 2 0 0,0 5-16 16,1 6 0-16,0 1-304 0,2 3 0 0,-1 3 0 0,2 3 0 16,0 2 0-16,0 1 0 0,1 3-160 0,0 0 160 15,-1 3-128-15,2 0 128 0,2-2-160 0,0-2 160 32,1 0-448-32,2-3 16 0,-1-2 0 0,1-2 0 0,1-1-176 15,2-2-32-15,-1-3-16 0,3-3 0 0,2-1-1616 16,2-3-320-16,-1-3-64 0,3-3-14208 0</inkml:trace>
  <inkml:trace contextRef="#ctx0" brushRef="#br0" timeOffset="196790.36">3658 15236 10127 0,'-3'-7'896'0,"-4"-1"-704"16,3 0-192-16,0 2 0 0,4 6 4928 0,-5-9 960 16,2 1 192-16,3 8 48 0,0 0-3728 0,0 0-736 15,0 0-160-15,0 0-32 0,0 0-464 0,0 0-112 16,0 0 0-16,0 0-16 0,0 0-400 0,0 0-80 0,-6 11-16 0,2 4 0 15,1 2-256-15,1 2-128 16,-2 0 128-16,2 2-128 0,-1 1 128 0,1 1-128 0,-1 1 0 0,1 0 128 16,0 1-128-16,1-1 0 0,1-1 0 0,0-1 128 15,1-1-128-15,1 0 0 0,1-2 0 0,3 0 0 16,1-4 0-16,0-1 128 0,0-2-128 0,2-1 128 16,1-2-128-16,2 0-144 0,1-4 144 0,3-1-208 15,-1-4-48-15,2 0-16 0,2-1 0 0,4-3 0 31,-1 0-240-31,2-3-64 0,2 0 0 0,-3-2 0 16,-1-4-1744-16,-1-1-368 0,-1-1-64 0,-3 0-11968 0</inkml:trace>
  <inkml:trace contextRef="#ctx0" brushRef="#br0" timeOffset="196992.47">3593 15273 30399 0,'0'0'2704'0,"-7"-4"-2160"15,7 4-544-15,-8-3 0 0,8 3 800 0,0 0 48 16,0 0 16-16,0 0 0 0,0 0-336 0,0 0-64 16,0 0-16-16,11-4 0 0,2-1-448 0,3 1 0 0,0-1 0 0,3 2 0 15,1 2 0-15,1-1 0 0,1 0-192 0,2-1 192 32,-1 1-1728-32,0 1-224 0,-2 1-48 0,-2 0-16 15,-4 1-1104-15,-2 0-208 0</inkml:trace>
  <inkml:trace contextRef="#ctx0" brushRef="#br0" timeOffset="197173.46">3593 15402 17503 0,'-14'1'768'0,"5"1"176"0,1-1-752 0,0 0-192 15,8-1 0-15,-9 1 0 0,9-1 3392 16,0 0 640-16,0 0 128 0,0 0 16 16,0 0-2688-16,0 0-528 0,6 5-128 0,2 0 0 0,2-2-512 0,3 0-112 15,5 0-16-15,3-3 0 0,3 0-192 0,3-2 0 16,1 0 0-16,6 1 0 15,4-1-1632-15,-1-1-224 0,0-3-32 0,-2 2-12240 0</inkml:trace>
  <inkml:trace contextRef="#ctx0" brushRef="#br0" timeOffset="197671.87">4534 15309 29087 0,'-13'-7'1280'0,"5"5"272"15,0 0-1232-15,2 2-320 16,-2 0 0-16,8 0 0 0,-9 3 176 0,2 3-32 0,-2 0 0 16,0 3 0-16,-1 1-144 0,1 1 0 0,0 1 144 0,2 1-144 15,0 4 0-15,1-1 128 16,-2 2-128-16,1 1 0 0,1 3 0 0,-1-3 0 15,0 0 0-15,2 0 0 0,-1 2 0 0,2-4 0 0,-3 0 0 0,2-3 0 16,-3-1 0-16,3-3 144 16,0-3-144-16,5-7 0 0,-4 5 736 0,4-5 32 15,0 0 16-15,0 0 0 0,0 0-16 0,0 0-16 0,0 0 0 0,2-11 0 16,0-1-384-16,2-2-80 0,1-3-16 0,2-1 0 16,0-3-128-16,2-1-16 0,-2-2-128 0,2-2 192 15,-1 0 32-15,2-1 0 0,0 0 0 0,0-1 0 16,1 0 64-16,0 1 16 0,1 1 0 0,-2 4 0 15,-1 2-16-15,0 5 0 0,-3 2 0 0,1 3 0 16,0 2 80-16,-7 8 16 0,0 0 0 0,0 0 0 16,0 0-64-16,9 2 0 0,-9-2 0 0,8 10 0 0,-2 2-176 15,-2 4-144-15,0 0 192 0,0 1-192 0,-2 1 0 16,0 3 0-16,-1 1 0 0,1 1 0 0,1 0 0 16,-2 3 0-16,0 1 0 0,0 1 0 0,0-1 0 0,0 0 0 15,0-1 0-15,0-1-144 16,0-2-288-16,2-1-48 0,-2 0-16 0,1-4 0 15,-1-4-1296-15,1-3-256 0,0-1-48 0,1-1-13888 16</inkml:trace>
  <inkml:trace contextRef="#ctx0" brushRef="#br0" timeOffset="198082.76">4398 15507 30399 0,'-8'-6'2704'0,"8"6"-2160"0,-6-4-544 0,6 4 0 16,-3-6 400-16,3 6-16 0,0 0-16 0,4-7 0 16,4-1-96-16,4 0-16 0,3 1 0 0,2 0 0 15,4-1-256-15,2 2 160 0,0-2-160 0,3 1 128 16,0 3-128-16,1 0 128 0,-1-2-128 0,0 4 128 16,-1 1-128-16,-3 1 128 0,-2 2-128 0,-2 2 128 15,-3 2-128-15,-2 2 0 0,-4 2 0 0,-2 2 0 16,-2 2 0-16,-1 2 0 0,-4 2 0 0,-1 0 0 15,-3 0 0-15,2 0 128 0,-2-3-128 0,-1 1 0 0,1-3 0 0,2-1 0 16,1 0 0-16,1-2 0 0,0-10 0 0,4 10 0 16,-4-10 0-16,8 7 0 0,0-3 352 0,2-2-16 15,0-1 0-15,0-2 0 0,1-1 144 0,0-1 32 16,1-3 0-16,0 0 0 0,2-2 64 0,-3-2 0 16,-2-1 16-16,2 0 0 0,-1-2 224 0,0-2 32 15,-2 0 16-15,-3 1 0 16,-2-1-160-16,-2 1-16 0,-1 0-16 0,0 2 0 0,-1 0-256 0,-3 2-48 15,-2 1-16-15,-2 2 0 0,-1 2-96 0,0 0-32 16,1 3 0-16,-6 2 0 0,0 2-224 0,1 2-128 0,0 0 128 16,-3 3-208-1,-1 2-592-15,0 0-112 0,1 0-32 0,1 3 0 16,0 3-2576-16,1-1-528 0</inkml:trace>
  <inkml:trace contextRef="#ctx0" brushRef="#br0" timeOffset="198706.58">3763 16041 15663 0,'0'0'1392'0,"-9"0"-1120"0,1-2-272 0,1 2 0 0,-1 1 1568 0,0 0 256 0,2-1 48 0,6 0 16 16,0 0-224-16,0 0-32 0,-6 6-16 0,6-6 0 16,0 0-448-16,0 0-80 0,2 10-32 0,3-1 0 15,1-3-384-15,4 1-80 0,3-2-16 0,4 1 0 0,2-2-96 0,4 0-32 16,4-2 0-16,3 0 0 0,1-1 0 0,3 0-16 15,5-1 0-15,3-1 0 16,1-1-64-16,4-1-16 16,4-1 0-16,2 0 0 0,1-1-80 0,-3 1-16 0,-1-1 0 0,-2-1 0 0,0 2-128 0,-2 0-128 15,-1 1 192 1,1 1-192-16,1 0 144 0,-1-1-144 0,-4 2 0 0,-3-1 144 16,-5 0-144-16,-3 1 0 0,-4-1 0 0,-1 1 128 15,-8-1-128-15,-1 2 0 0,-4 0 144 0,-2 0-144 16,-11 0 0-16,0 0 0 0,0 0 0 0,0 0 0 15,0 0-320 1,0 0-128-16,-5 7-16 0,-5 1-16 16,-2-1-1616-16,-4 2-320 0,0 1-64 0,-3 1-12176 0</inkml:trace>
  <inkml:trace contextRef="#ctx0" brushRef="#br0" timeOffset="199085.44">4316 16458 23039 0,'-4'-8'2048'0,"4"8"-1648"15,-1-7-400-15,1 1 0 0,0 6 832 0,0 0 96 16,0 0 16-16,0 0 0 0,3-5 96 0,-3 5 32 16,0 0 0-16,0 0 0 0,0 0-416 0,0 0-80 15,7 10 0-15,-3 2-16 0,-1 0-272 0,-1 3-48 16,0 3-16-16,-2 1 0 0,-2-1-224 0,-1 3 176 15,0 1-176-15,0 1 160 0,0 1-160 0,1-1 160 0,-1-1-160 0,0 0 160 16,-1 0-160-16,1-3 0 0,1-1 144 16,2 0-144-16,2-1 256 0,1-1 0 15,1-6-16-15,1-2 0 0,1-1 400 0,-2-2 96 0,-4-5 16 16,10 4 0-16,-1-1-64 0,-1-1-16 0,2-2 0 16,0-1 0-16,1-2-288 0,1-2-64 0,0 1-16 0,3 0 0 15,0-1-112-15,2 0-32 0,0-2 0 0,2 1 0 16,0-1-160-16,-1 1 128 0,1 1-128 0,-1 1 128 15,-2-1-128-15,-2 2 0 0,1 0 0 0,-2 0 0 16,0 2 0-16,-1 0 0 0,-1 0 0 0,-1 0 0 31,-10 1-640-31,0 0-96 0,11-2-32 0,-1 1 0 16,-1 0-2640-16,0-2-544 0</inkml:trace>
  <inkml:trace contextRef="#ctx0" brushRef="#br0" timeOffset="199874.49">5953 14872 2751 0,'0'0'256'0,"0"0"-256"0,0 0 0 0,-1-8 0 0,1 8 4224 0,0 0 816 15,0 0 144-15,-5-4 48 16,5 4-3120-16,-5-4-608 0,-2 1-128 0,7 3-32 16,-10 0-592-16,1 2-128 0,-1-1-32 0,0 1 0 0,0 1-288 0,0 0-64 15,-1 2-16-15,0-1 0 0,0 1-224 0,0-1 0 16,0 0 128-16,-1 2-128 0,0-2 0 0,1 1 0 16,1-2 128-16,0 1-128 0,0 0 0 0,0 0 176 0,1-1-176 15,1 1 160-15,-1 0 224 0,0-1 32 0,1 2 16 0,-1-2 0 16,0 0 80-16,1 1 0 0,-2-1 16 0,10-3 0 15,-8 3-16 1,8-3-16-16,-6 6 0 0,6-6 0 0,0 0 16 16,0 0 0-16,0 0 0 0,-3 9 0 0,3-9-64 0,-1 10-16 0,2-3 0 0,3 2 0 15,-1 0-144-15,0 1-32 0,1 1 0 0,0 1 0 16,0 0-256-16,1 1 160 16,-2 1-160-16,2 3 128 0,-1 2-128 0,0 2 128 15,1 1-128-15,-1 2 128 0,-1 3-128 0,0 5 0 16,-1 2 0-16,-1 4 128 0,-1 0-128 0,0 4 0 15,-1 4 0-15,0 1 128 0,0 4-128 0,-3 0 0 16,2-1 0-16,0 1 128 0,0-1-128 0,1 0 0 0,2-3 0 16,0 2 0-16,-1-3 0 0,0-2 0 0,0-2 144 15,0-1-144-15,0 0 128 0,0 0-128 0,0-3 160 0,0 1-160 16,1-5 224-16,-1-1-48 0,1-1-16 16,0-2 0-16,0-2-32 0,1-3-128 0,1 0 192 15,-1-3-64-15,-1-1 32 0,1-4 0 0,1-1 0 0,1-3 0 16,-1-2 16-16,1 0 0 0,0-2 0 0,0-3 0 0,-4-6-32 15,7 8 0-15,-1-3 0 16,2 0 0-16,-8-5-16 0,11 3-128 16,-1-1 192-16,-1-2-64 0,0 0-128 0,2 0 160 0,-3-1-160 0,2 0 160 15,-1 0-160-15,2-1 0 0,0 0 0 0,1-2 0 0,1 0-304 16,2-1-32-16,0 2-16 0,0-1 0 31,1-1-576-31,0 1-112 0,1 0-32 0,4-1-10960 16,1 1-2208-16</inkml:trace>
  <inkml:trace contextRef="#ctx0" brushRef="#br0" timeOffset="200886.33">6391 15581 1839 0,'0'0'160'0,"0"0"-160"16,0 0 0-16,0 0 0 0,0 0 2880 0,-7-2 528 0,7 2 112 0,-6-1 32 15,0 0-1312-15,2 1-272 0,4 0-48 0,-8 4-16 0,8-4-128 0,-8 2-32 16,8-2 0-16,-7 3 0 16,1-1-368-16,6-2-80 0,-5 2-16 0,5-2 0 0,0 0-400 0,0 0-96 15,0 0-16-15,0 0 0 16,0 0-208-16,0 0-48 0,0 0-16 0,7 9 0 16,3-3-32-16,2-2 0 0,4-1 0 0,2 1 0 0,3-2-16 0,3 0-16 15,5-1 0-15,-1-1 0 0,0-1-112 16,2 0-32-16,1-1 0 0,-4 1 0 0,-2-3-96 0,2 2 0 15,0 0-16-15,-2 0 0 0,-5 1-176 16,0 0 192-16,-1 1-192 0,-1 0 192 0,-3 0-192 0,-2 1 0 16,-2 2 0-16,-2-1 0 0,-9-2 0 0,0 0 0 0,0 0 128 0,0 0-128 15,0 0 0-15,0 0-272 0,7 7 64 0,-7-7 16 32,0 0-480-32,0 0-96 0,-5 6 0 0,1 1-16 15,-2 0-1328-15,2-2-256 0,-3 0-48 0,7-5-7600 16,-9 3-1520-16</inkml:trace>
  <inkml:trace contextRef="#ctx0" brushRef="#br0" timeOffset="201489.59">7056 15380 15663 0,'0'-10'688'0,"0"10"144"0,2-7-656 0,2-1-176 0,-1 0 0 0,-1 2 0 16,-2 6 2832-16,4-9 544 0,-2 1 96 16,-2 8 32-16,1-6-1584 0,-1 6-304 0,0 0-64 0,0 0-16 15,0 0-448-15,0 0-112 0,0 0-16 0,0 0 0 16,-7 4-464-16,1 3-112 0,-1 1 0 0,2 5-16 0,-1 1-224 0,-1 2-144 15,0 2 192-15,2 2-192 0,4 2 128 0,0 0-128 16,0-1 0-16,1 0 0 0,1 1 128 0,1-3-128 16,2-1 0-16,1 0 0 0,1-2 0 0,2-1 0 15,0-1 0-15,1-3 0 0,0 0 0 0,1-3 160 16,0-1-160-16,-1 0 128 0,1-1 0 0,1-1-128 16,0-2 192-16,1-2-64 0,-1-1 0 0,2-2-128 15,0-1 192-15,-1-2-64 0,-2 1 0 0,1-2-128 16,0-1 192-16,-1-3-64 0,0-1-128 0,-1-1 192 0,0-2-192 15,-1-1 192-15,0-2-64 0,-1 1-128 0,1-1 192 16,-4 2-64-16,1-1 0 0,-2 0 0 0,-1 1 0 16,1 0 0-16,-3 2 16 0,0 2 0 15,0 1 0-15,-2 2 0 0,1 1 112 0,1 7 0 16,0 0 16-16,0 0 0 0,0 0 16 0,0 0 0 0,-6 0 0 0,6 0 0 16,-7 4-288-16,2 2 160 0,0 3-160 0,1 2 128 15,-1 1-128-15,2 1 0 16,-1 1 0-16,0 2 0 0,2 1 0 0,-2 2 0 0,1 0 0 0,0 0 0 15,1 1 0-15,1 1-176 0,1 0 176 0,0-2-192 0,1-2 192 16,1 0 0-16,1-2 0 0,0 0 0 0,1-2-256 16,-2-1 16-16,2-1 16 0,0 0 0 31,2-2-512-31,-6-9-96 0,7 8-32 0,2-1 0 16,-9-7-1520-16,12 4-304 0,-1 0-64 0,1-3-12336 0</inkml:trace>
  <inkml:trace contextRef="#ctx0" brushRef="#br0" timeOffset="201743.74">7552 15691 25791 0,'0'0'2304'0,"0"0"-1856"0,0 0-448 0,0 0 0 16,-7-2 1280-16,7 2 176 0,0 0 16 0,0 0 16 0,0 0-336 0,-6 6-80 15,6-6-16-15,-4 10 0 16,0 0-592-16,1 1-112 15,1 0-32-15,1 1 0 0,0 1-144 0,1-1-48 16,0-1 0-16,0 1 0 0,-1 1-128 0,1 0 192 0,0-2-192 0,-1 0 192 0,-2 0-192 16,2-2 0-16,0 0 0 0,2 1 0 15,-1-1 0-15,0-9-176 0,2 9 16 0,1-2 0 16,-3-7-896 0,5 8-176-16,-5-8-48 0,5 6 0 15,-5-6-2512-15,0 0-512 0</inkml:trace>
  <inkml:trace contextRef="#ctx0" brushRef="#br0" timeOffset="202172.36">7539 15808 11055 0,'-9'-4'976'16,"3"1"-784"-16,-2-2-192 0,0 0 0 0,1-3 2992 0,-1 1 544 15,1 0 112-15,2-1 32 16,2-1-1184-16,-1 1-256 0,1 0-32 0,2 0-16 0,0 1-896 0,1 7-176 16,4-8-32-16,1 0-16 0,0 1-432 0,4 2-64 15,-1-1-32-15,1 2 0 16,2-1-160-16,2 3-48 0,-1 0 0 0,0 1 0 0,-1 0-64 15,0 2-16-15,0 2 0 0,-1 2 0 0,-2 0-80 0,0 2-32 16,-1-1 0-16,-1 3 0 0,-1 0-144 0,-2 0 0 16,-1 1 144-16,-2 0-144 0,-2-1 0 0,-1 2 0 15,-2 2 0-15,0-1 0 0,-2 0 0 0,1-1 0 16,-1-2-192-16,0-1 64 0,1 2 128 0,0-2 0 16,1-3-144-16,5-5 144 0,-6 7 0 0,6-7 0 15,0 0 0-15,0 0 0 0,0 0 144 0,0 0-144 16,0 0 160-16,0 0-160 0,0 0 224 0,0 0-48 15,9 2-16-15,0 0 0 0,0 1-160 0,0-1 160 16,-1-1-160-16,2 1 160 0,0 0-160 0,0 2 0 16,-1 0 0-16,-3-1 128 0,2 2-128 0,-8-5 0 15,7 6 0-15,-7-6 0 0,4 9 0 0,-1 0 0 16,-3-9 0-16,0 10 0 0,-2-1 0 0,-1-2 0 16,-3 0 0-16,-1 1 128 0,-2-3-128 0,-2 2 128 15,0-1-128-15,-1 1 128 0,-2 0-128 0,0-2 0 0,0 1 0 0,0-2 128 16,-3 0-128-16,1 0 0 0,-2-2 0 0,3-1-176 31,0-1-192-31,2 0-32 0,2-1-16 0,1-1 0 0,2-2-2224 16,1 0-448-16,0-2-96 0</inkml:trace>
  <inkml:trace contextRef="#ctx0" brushRef="#br0" timeOffset="202521.07">8306 15235 33167 0,'-7'-13'2944'0,"4"5"-2352"0,-1 2-464 0,4 6-128 15,-6-9 704-15,2 2 112 16,4 7 16-16,0 0 16 0,-5-5 320 0,5 5 64 15,0 0 16-15,0 0 0 0,-7-4-720 0,7 4-144 16,0 0-16-16,-6 7-16 0,3 2-192 0,2 3-32 0,0 3-128 16,-1 2 192-16,1 0-192 0,1 2 0 0,1 2 0 15,2 0 0-15,-1 1 0 0,0-1 0 16,0 0 0-16,0 1 0 0,0 0 0 0,-1 1 0 16,0-2 0-16,0 0 0 0,0-2 0 0,-1 1-192 0,0-1 192 15,0-1-160 1,0-1-1152-16,0-1-224 0,-1-2-64 0,-1-1-9872 15,-2-1-1984-15</inkml:trace>
  <inkml:trace contextRef="#ctx0" brushRef="#br0" timeOffset="202714.1">8111 15575 9215 0,'0'0'400'0,"-5"-4"96"0,5 4-496 0,-5-6 0 15,5 6 0-15,0 0 0 0,1-9 5232 0,-1 9 944 16,6-6 192-16,4 0 32 0,2 2-4736 0,3-1-944 15,4 2-192-15,2 0-32 0,1 1-160 0,3-1-16 16,4 1-16-16,0 0 0 0,3 0-144 0,-3 1-32 0,0 0 0 0,-2 0 0 31,-4-2-480-31,-1 2-96 0,-2-1-32 0,-1 0-9776 16,-2-1-1968-16</inkml:trace>
  <inkml:trace contextRef="#ctx0" brushRef="#br0" timeOffset="203197.7">8939 15321 34959 0,'0'-14'1536'0,"3"5"336"0,-1 0-1488 0,2 0-384 0,4 3 0 0,0-2 0 16,0 0 704-16,3 2 64 0,3 0 0 0,-1 1 16 15,-1-1-160-15,0 3-48 16,0 1 0-16,0 1 0 0,0-1-112 0,-2 4-16 0,-1 1-16 0,0 1 0 0,-3 3-240 0,0 1-64 0,-6-8 0 0,3 12 0 16,1 0-128-1,-4 1 0-15,-3 1 0 0,1 2 0 16,-1-1 0-16,-3 2 0 0,-1-1 0 0,-1 2 0 16,0-1 0-16,1-1-272 0,-1-2 64 0,0-1 16 15,2-1 192-15,1-2 0 0,1-1 0 0,0-2-144 16,1-1 144-16,3-6 0 0,-1 7 0 0,1-7 0 15,1 6 0-15,-1-6 0 0,6 8 128 0,0-1-128 16,1-1 128-16,1 2-128 0,0 0 160 0,2-1-160 16,0 0 128-16,0 2-128 0,-1 0 0 0,0-1 0 15,-1 0 0-15,1 1 0 0,-1 1 0 0,-1-1 0 16,-2-1 0-16,-1 2 0 0,0 0 0 0,-2 0 0 16,-2-10 0-16,-1 11 0 0,-2 0 0 0,-2 0 0 0,1-1 144 15,-1-1-144-15,-3-3 128 0,-2 1-128 0,-1-2 144 16,-1 0-144-16,-3-1 160 0,1 1-160 0,-1-2 144 0,-2-1-144 15,-1-1 128-15,1 0-128 0,0-1 0 0,1 0 0 16,0-1 0-16,2-1-176 16,2 0-400-16,2-1-64 0,1-2-32 0,4 1 0 15,0-2-1872-15,3 0-368 0,2 6-80 0</inkml:trace>
  <inkml:trace contextRef="#ctx0" brushRef="#br0" timeOffset="203959.79">9538 15435 21359 0,'0'0'944'0,"0"0"208"0,0 0-928 0,-2-6-224 0,2 6 0 0,0 0 0 16,-5-7 1664-16,5 7 304 0,-5-5 48 0,5 5 16 15,0 0-544-15,0 0-96 0,-9 0-32 0,1 2 0 16,3 3-576-16,-1 2-112 0,2 2-32 15,1 1 0-15,-1 1-432 0,2 1-80 0,-1 1-128 0,1 1 176 16,-1 2-176-16,1-1 0 0,2 0 0 0,0 2 0 16,2-2 0-16,-1 1 0 0,2-2 0 0,0-1 0 15,0 0 0-15,2 0 192 16,0-2-192-16,3-2 192 0,1-1 32 0,2-1 16 0,0-2 0 0,1-1 0 16,1-1 16-16,1-1 0 0,2-2 0 0,-1-2 0 0,2-1-80 15,0-2-16-15,1-3 0 0,-1 1 0 0,1-3 0 16,0 0 0-1,0-1 0-15,0-3 0 0,-2-3 48 0,0-2 16 0,-2 1 0 0,-2-2 0 0,-1-1 96 0,-1 0 32 16,0 0 0-16,-2 3 0 16,-3 0-16-16,0 3 0 0,-1 1 0 0,-2 3 0 0,-2 3 64 0,0 1 16 15,0 7 0-15,0 0 0 16,0 0 48-16,0 0 16 0,0 0 0 0,-9 1 0 0,2 3-288 16,-1 3-64-16,1 2-128 0,2 1 192 0,-1 2-192 0,1 1 0 15,0 2 0-15,1 1 0 0,-1 0 0 16,0 1 0-16,1 0 0 0,2 1 0 0,2 0-240 15,0-2 64-15,-2 0 16 0,4-2 0 0,0-1-416 16,2-1-96-16,1 0-16 0,0-1 0 0,1 0-464 16,0-1-112-16,2-1-16 0,2-2 0 15,1-2-1408-15,1-2-272 0,1 0-64 0,1-1-6576 16,3-1-1328-16</inkml:trace>
  <inkml:trace contextRef="#ctx0" brushRef="#br0" timeOffset="204216.13">10143 15698 6447 0,'13'-3'272'0,"-4"1"80"0,-9 2-352 0,9-6 0 0,-4 1 0 15,-5 5 0-15,7-8 4624 0,-2 3 864 0,0-1 160 0,-5 6 48 16,2-8-3008-16,-2 8-576 0,0 0-128 0,0 0-32 16,-2-7-560-16,2 7-112 15,-8-5-32-15,8 5 0 0,-9-2-416 0,-2 1-64 0,-1 2-32 16,-1 2 0-16,0 2-288 0,-1 1-48 0,-1 1-16 0,1 3 0 16,-1 2-192-16,2 0-64 0,0 0 0 0,2 1 0 15,0 1-128-15,2-1 0 0,3 1 0 0,-1-1 0 16,4 0 0-16,1 0 0 0,0-1 0 0,5-1 0 15,0 0 0-15,1 0 0 0,3 0 0 0,2-1 0 16,1-3 0-16,1 0 0 0,2-1 0 0,2 0 0 16,2-2-128-16,3 0-64 0,2-1-16 0,1-2 0 31,0-1-496-31,1-1-80 0,0-2-32 0,0-2 0 0,-2 0-2128 0,-1-2-448 0</inkml:trace>
  <inkml:trace contextRef="#ctx0" brushRef="#br0" timeOffset="204791.21">10339 15119 5519 0,'0'0'240'0,"-4"-8"64"0,2-2-304 0,0 0 0 15,0 2 0-15,2 1 0 0,1-1 5200 0,1 0 992 0,0 1 192 0,-2 7 32 16,5-8-4144-16,-1 0-832 16,2 0-160-16,1 3-48 0,2 1-240 0,1-1-48 15,0 0-16-15,1 0 0 0,-1 2-128 0,1 0-32 16,0-1 0-16,-1 1 0 0,2 1-128 0,-1 1-16 16,1-1-16-16,-2 2 0 0,2 1-304 0,-1 1-64 0,-1 1-16 15,0 2 0-15,0 0 0 0,-1 3 0 0,1 1 0 0,-1-1 0 16,-1 1-32-16,-2 1-16 0,0 0 0 15,-1 2 0-15,0 1-48 0,-2 3 0 0,-1-1 0 0,1 3 0 16,-3 0 0-16,0 2 0 0,-3 0 0 0,1 2 0 0,0 2-128 0,0 4 128 16,0 1-128-16,-1 2 128 0,1 0-128 15,0 2 0-15,1 2 0 0,1 0 128 0,2 3-128 0,1-1 0 16,1-1 0-16,0 3 0 16,2 1 0-16,-1 0 0 0,3 2 0 0,-1 0 0 0,2-1 128 15,1-1-128-15,0 0 128 0,2-2-128 0,-1 0 192 0,1-3-64 16,1-1 0-16,0-1 0 0,-4-1 80 15,1-1 16-15,-1-3 0 0,-1-1 0 0,-2-3 80 0,0-2 16 16,-2-1 0-16,0-2 0 0,-2-4-64 0,-1-1-16 16,0-1 0-16,-2 1 0 0,-1-4-64 0,-3-2-16 15,0 0 0-15,-2-1 0 0,0-2 0 0,-2 1 0 0,-4-3 0 0,-2 0 0 16,0 1-160-16,-1-2 192 0,0-2-192 0,-3-1 192 16,2 0-192-16,-1-2 0 0,2 0 0 15,0 0 0-15,2-1-208 0,2 2-80 16,1 1-16-16,1-1 0 15,1-2-448-15,1 0-80 0,2 1-32 0,6 3 0 16,-6-6-1728-16,3 1-352 0,1-3-64 0,2 1-14320 0</inkml:trace>
  <inkml:trace contextRef="#ctx0" brushRef="#br0" timeOffset="205109.33">11562 15380 32591 0,'0'0'1440'0,"0"0"304"0,0 0-1392 0,0 0-352 16,0 0 0-16,5-6 0 0,2 1 544 15,1 2 32-15,3 0 16 0,0 1 0 16,1 0-160-16,0 1-48 0,-1 1 0 0,1 0 0 0,1-1-240 0,-2 1-144 0,0 0 160 0,0 0-160 16,-1 0-224-16,0 1-144 15,0 2-16-15,-10-3-16 16,9 2-1840-16,-9-2-352 0,6 6-80 0,-6-6-10176 0</inkml:trace>
  <inkml:trace contextRef="#ctx0" brushRef="#br0" timeOffset="205274.79">11544 15590 16575 0,'0'0'1472'0,"-7"3"-1168"0,0-2-304 0,7-1 0 0,-8 1 2928 16,8-1 528 0,0 0 96-16,0 0 32 0,0 0-1696 0,0 0-336 0,0 0-64 15,0 0-16-15,9 5-720 0,1 0-160 0,0-2-16 0,2-2-16 16,3-2-176-16,2 0-48 0,-1 0 0 0,1-1 0 16,-1-1-208-16,2 0-128 0,0-1 160 0,0-1-160 31,1-1-352-31,1 0-160 0,-1 2-48 0,0-1 0 15,1 1-2080-15,1 0-432 0,0-1-64 0</inkml:trace>
  <inkml:trace contextRef="#ctx0" brushRef="#br0" timeOffset="205893.1">12570 15324 27071 0,'0'0'1200'0,"0"0"240"0,-3-7-1152 0,3 7-288 16,0 0 0-16,0 0 0 0,0 0 832 0,0 0 128 16,0 0 0-16,0 0 16 0,0 0-144 0,0 0-48 31,-4 7 0-31,1 2 0 0,-1 1-208 0,2 2-64 0,-1 1 0 0,1 3 0 15,-1 0-256-15,1 4-64 0,0 1-16 0,1 0 0 16,0-1-176-16,0-2 128 0,-1 1-128 0,-1 0 128 16,2-2-128-16,0 0 160 15,-1-2-160-15,1-2 160 0,1-1-160 0,-1-2 128 16,0-1-128-16,1-9 128 0,0 0-128 0,-3 10 160 16,3-10-160-16,-4 7 160 0,4-7-32 0,0 0-128 15,0 0 192-15,-7 4-64 0,0-4 16 0,7 0 0 16,0 0 0-16,-8-4 0 0,0-2 32 0,4 0 0 0,1-2 0 0,-1-1 0 15,0-1 80-15,2-2 0 16,0-3 16-16,2-1 0 0,0-2 32 0,3-3 0 0,-2-5 0 0,2 0 0 0,2-2-64 16,1 0-16-16,-1-1 0 0,1 0 0 15,2 0-224-15,1 0 128 0,1 2-128 0,0 2 0 0,-2 3 0 0,3 2 0 16,-2 1 0-16,1 4 0 0,-1 3 0 16,0 1 0-16,-1 2 0 0,0 3 0 0,1 3 0 15,-9 3 0-15,9 1 0 0,0 2 0 0,-9-3 0 0,11 8 0 16,-3 1 0-16,-1 2 0 15,-3 1 0-15,0 2-128 0,-2 1 128 0,-1 0-160 0,-1 0 160 0,-2 2 0 16,-3-1 0-16,-1 2 0 0,-3 1 0 0,0-2 0 16,-2-1 0-16,0-1 0 0,0-2 0 0,0-1 0 15,0-1 0-15,-3-1 0 0,1-1 0 0,-1 0 0 16,0 0 128-16,2-2-128 0,-2-1 0 16,2-2 0-16,1 0 0 0,1-1 128 0,0-1-320 0,2-1-64 15,0-1-16-15,8 0 0 16,0 0-1344-16,0 0-272 0,0 0-48 0,0 0-8880 15,7-4-1760-15</inkml:trace>
  <inkml:trace contextRef="#ctx0" brushRef="#br0" timeOffset="206391.8">14069 15123 10127 0,'0'0'896'0,"0"0"-704"16,0 0-192-16,0 0 0 0,0 0 2912 0,0 0 544 0,0 0 128 0,-5 5 0 15,5-5-1328-15,0 0-272 16,0 0-48-16,0 0-16 0,0 0-784 0,0 0-176 0,9 5-16 16,2-2-16-16,1-2-384 0,2 0-80 0,0 0-16 0,3 1 0 0,2-2-144 15,2 0-48-15,1 0 0 16,-1 0 0-16,0 0-256 0,-1 0 160 16,-2 0-160-16,0 1 128 0,-2-1-352 0,-1 1-80 0,-3-1-16 15,-1 1 0 1,-1 0-896-16,-3 0-176 0,-7-1-32 0,0 0-8064 15,0 0-1616-15</inkml:trace>
  <inkml:trace contextRef="#ctx0" brushRef="#br0" timeOffset="206562.73">14081 15288 23951 0,'0'0'2128'0,"-8"3"-1696"0,8-3-432 0,-6 5 0 0,6-5 1088 0,0 0 144 0,-5 5 32 16,5-5 0-16,0 0-128 0,0 0-32 0,5 8 0 0,1-3 0 15,3 2-640-15,2-4-128 16,2-1-16-16,3 1-16 0,1-2-304 15,2-1 0-15,4-1 0 0,2 0 0 32,1-2-480-32,0 0-96 0,0-1-32 0,0-1 0 0,-3-1-688 0,0-1-144 0,-4 2-32 0</inkml:trace>
  <inkml:trace contextRef="#ctx0" brushRef="#br0" timeOffset="206915.62">14452 15047 14735 0,'-12'-9'640'0,"4"4"160"0,-1-2-640 0,-2-1-160 15,-1 1 0-15,1 1 0 0,0 1 2688 0,-1 0 496 16,0 1 96-16,1 1 32 0,2-1-1584 0,1 3-320 16,8 1-64-16,0 0-16 0,0 0-608 0,0 0-112 15,0 0-32-15,0 0 0 0,1 9-288 0,5-1-64 16,5-2-16-16,0 1 0 0,1 1-80 0,2-3-128 16,3 1 176-16,1-1-176 0,1 0 224 0,1 0-64 15,1 1-16-15,0-1 0 0,-1 1 32 0,-1-1 0 0,-2 2 0 0,-1-1 0 16,-1 1 16-16,-3-1 0 15,-2 1 0-15,-2 1 0 0,-1 1-64 0,-1-1 0 16,-4 1 0-16,-2 1 0 0,-2 1 128 0,-3 0 32 0,-1 2 0 0,-4 3 0 16,-2 0 16-16,-3 3 0 0,-1 2 0 0,-2 2 0 0,-1 1-160 15,-1 1-16-15,-5 2-128 0,2 0 192 0,0 2-192 16,0-1 0-16,0 1 0 0,0-3 0 0,1 0 0 16,1-3 0-16,2-3 0 0,3-3 0 15,1-1-192-15,6-3 0 0,1-3 16 0,2-1 0 16,2-2-1216-1,4-7-240-15,0 0-48 0,9 6-8768 0,2-3-1760 0</inkml:trace>
  <inkml:trace contextRef="#ctx0" brushRef="#br0" timeOffset="207490.96">16128 14905 24879 0,'-7'-10'1088'0,"4"4"256"0,1-3-1088 0,0 1-256 0,-2 0 0 15,4 8 0-15,-3-7 2176 0,3 7 384 0,-3-6 80 0,3 6 16 0,0 0-1248 0,0 0-256 16,0 0-64-16,0 0 0 0,-9 9-704 0,2 2-128 16,2 1-48-16,1 5 0 15,-3 1-208-15,1 3 128 0,0 0-128 0,1 3 0 0,3 1 0 0,0-1 0 16,0-1 0-16,2 1 0 0,2 0 0 16,1-1 0-16,2-2 0 0,1-1 0 0,1-2 0 15,2-2 128-15,1 1-128 0,1-3 0 16,1-3 0-16,1-1 176 0,2-4-176 0,1-1 160 0,-1-2-32 0,1-2 0 15,-1-2 0-15,1-3 0 0,1-4-128 0,-1-2 192 16,2-1-192-16,-1-2 192 16,-1-1-192-16,1-2 0 0,-2-1 0 0,-1-4 128 15,2-5-128-15,-2 1 160 0,-1 0-160 0,-1 0 160 0,-1-2-160 16,-1 3 160-16,-1 1-160 0,-2 2 160 0,-2 3-160 16,-2 4 160-16,0 2-160 0,-1 3 160 0,-2 0 160 0,0 9 48 0,0 0 0 0,0 0 0 15,0 0 48-15,-7 0 16 0,1 4 0 16,-1 1 0-16,0 4-304 0,3 2-128 0,-4 1 128 15,3 5-128-15,-1-1 0 0,1 2 0 16,0 0-192-16,1 2 192 0,0 0-128 0,0 1 128 16,1 1 0-16,1 1 0 0,0-3-160 0,0-2 160 0,1 0-208 0,2-1 80 31,2-3-464-31,0 0-96 0,0 0-16 0,3-1 0 16,-1-2-400-16,3-3-96 0,1-1-16 0,2-2 0 15,1 0-2176-15,1-1-448 0,2-2-96 0</inkml:trace>
  <inkml:trace contextRef="#ctx0" brushRef="#br0" timeOffset="207792.81">16664 15320 5519 0,'0'0'240'0,"0"0"64"0,0 0-304 0,0 0 0 0,0 0 0 0,0 0 0 0,0 0 4448 0,4-7 832 15,-4 7 160-15,5-7 48 0,-2-1-3136 0,-3 8-624 16,2-9-128-16,1 2-32 0,-3 7-496 0,3-7-112 16,-2-1 0-16,-1 1-16 0,0 0-176 15,0 7-16-15,-4-9-16 0,1 1 0 16,3 8-96-16,-5-5 0 0,-1 0-16 0,-1 3 0 15,0 1-176-15,-3 2-16 0,-2 1-16 0,-3 3 0 0,0 0-208 0,0 3-32 16,-1 1-16-16,1 1 0 16,-1 1-160-16,2 1 0 0,1 1 0 0,1 0 0 0,3 0 0 0,-1-1 0 0,4 2 0 0,2-2 0 15,3 0 0-15,1-1 0 16,0 0 0-16,3-1 0 0,3 0 0 0,1 0 0 0,1-4 0 0,3 1 0 16,1-1-304-16,4-1 64 15,0-2 16-15,3-2 0 0,3-1-416 16,0-2-64-16,-1-2-32 0,0-1 0 15,0 0-1536-15,2-2-304 0,2-1-64 0,-1 0-11440 0</inkml:trace>
  <inkml:trace contextRef="#ctx0" brushRef="#br0" timeOffset="208016.71">17157 15058 17503 0,'0'0'768'0,"-4"-5"176"0,0-2-752 0,4 7-192 15,0 0 0-15,-1-8 0 0,1 8 4352 0,0 0 832 16,0 0 160-16,9-5 32 0,2 0-4144 0,3 2-832 0,1 1-160 0,3 1-48 16,1 1-192-16,0 1-160 0,2-1 32 0,-1 1 0 31,-1 1-496-31,-1 0-80 0,1-1-32 0,-1 2 0 15,-3 0-2112-15,1 0-416 0,-3 1-96 0</inkml:trace>
  <inkml:trace contextRef="#ctx0" brushRef="#br0" timeOffset="208188.84">17136 15210 2751 0,'0'0'128'0,"-8"-1"16"0,8 1-144 0,-8-1 0 15,8 1 0-15,0 0 0 0,0 0 6800 0,0 0 1328 16,0 0 272-16,0 0 48 0,0 0-6128 0,0 0-1232 15,13 0-240-15,2-1-48 0,0-2-800 0,4 1 0 16,0-1 0-16,3-2 0 16,0 1-896-16,1 0-64 0,1-1-32 0,1 1-13920 0</inkml:trace>
  <inkml:trace contextRef="#ctx0" brushRef="#br0" timeOffset="208574.13">18397 15027 2751 0,'-7'-4'256'0,"-1"-1"-256"0,-1 0 0 0,3 1 0 16,0-1 7200-16,6 5 1392 0,-5-2 288 0,5 2 48 0,0 0-6192 0,0 0-1248 0,0 0-240 0,0 0-48 16,0 0-720-16,11-2-144 15,2 1-16-15,2 1-16 0,2 0-112 0,1 0-32 16,1-1 0-16,2 1 0 0,-1 0 32 0,2 1 0 16,2-1 0-16,0 1 0 0,0-1-192 0,-1 1 128 15,-1 0-128-15,-1 0 128 0,-1-1-128 0,-2 0 0 0,-3 0 0 16,-3 0 128-16,0 0-128 0,-2 0 0 15,-10 0 0-15,0 0 0 0,0 0-160 0,0 0-64 0,0 0-16 16,0 0 0 0,0 0-528-16,0 0-128 0,0 0 0 0,0 0-16 15,-2-8-2272-15,0 3-448 0,-1 0-80 0</inkml:trace>
  <inkml:trace contextRef="#ctx0" brushRef="#br0" timeOffset="209184.43">19192 14776 29887 0,'0'0'1328'0,"-3"-8"272"0,1 0-1280 0,2 8-320 0,-2-9 0 0,2 9 0 0,0 0 944 0,0 0 128 0,0 0 16 0,0 0 16 31,0 0-144-31,0 0-48 0,0 0 0 0,0 0 0 0,0 0-624 0,0 0-128 16,-3 9-32-16,0 3 0 0,2 3-128 16,0 2 192-16,0 1-192 0,0 2 192 0,0 2-64 0,-1 0-128 15,-2-1 192-15,3 4-64 0,-2-1-128 0,1 0 192 16,-1 0-192-16,0-1 192 0,1-1-192 16,1-1 0-16,0-2 0 0,1 0 0 0,0-3 128 0,0-1-128 0,1-2 0 15,-1-2 128-15,-1-4-128 0,1-7 160 0,0 0-160 16,0 0 160-16,0 0 0 0,0 0 0 15,0 0 0-15,0 0 0 0,0 0-160 0,0 0 192 16,0 0-192-16,-1-7 192 0,-1-4-64 0,1-2-128 16,-1-2 192-16,1-1-64 0,0-4 144 0,1 0 32 15,1-2 0-15,0-1 0 0,1-4-304 0,-1 1-144 16,1 0 16-16,0-2 0 0,1 0 128 0,1-1 176 16,-2 0-48-16,3 2 0 0,0 2 0 0,2 3-128 15,1 1 192-15,0 2-64 0,1 1-128 0,1 4 192 0,-1 4-192 0,2 1 192 16,-2 2-192-16,2 2 0 0,1 2 0 0,0 2 0 15,2 2 0-15,-2 2 0 16,0 1 0-16,0 1 0 0,0 1-128 0,-1 2 128 16,-2 1 0-16,0 1 0 0,-2 0 0 0,0 1 0 0,-3 1 0 0,0 1 0 15,-3 0 0-15,-1 3 0 0,-2 0 0 0,-3 1 0 16,-1-2 0-16,-3 1 0 0,-1-1 0 0,-2-1 128 16,-3 0-128-16,1-3 0 15,-1-3 0-15,0 1 0 0,0-1 0 0,0 0 0 0,-2-3 0 0,2-1 0 16,0 1 0-16,2-2-144 0,1-1 0 0,3 1 0 15,2-2-432-15,7-1-96 0,0 0-16 0,0 0 0 16,0 0-1952-16,0 0-400 0,0 0-80 0,1-8-11280 16</inkml:trace>
  <inkml:trace contextRef="#ctx0" brushRef="#br0" timeOffset="209517.1">19530 14725 5519 0,'6'-7'496'0,"-1"-1"-496"16,2 1 0-16,-2 0 0 0,0 1 4016 0,-5 6 704 15,3-9 144-15,-3 9 16 0,0 0-2000 0,5-7-384 16,-5 7-96-16,0 0-16 0,0 0-736 0,0 0-160 16,0 0-16-16,0 0-16 0,0 0-624 0,0 0-112 15,0 0-16-15,1 11-16 0,-2 0-368 0,-1 2-64 16,-2 3 0-16,1 2-16 0,-2 2-240 0,1 0 144 16,-3-1-144-16,1 2 128 0,-1 1-128 0,3 0 0 0,-1 0 0 15,1-3 128-15,0 1-128 0,0 0 0 0,2-1 144 0,1 1-144 16,2-3 144-16,1-1-144 0,0-4 192 0,2 1-192 15,-1-2 400-15,1-1-16 16,2-3-16-16,2 1 0 0,-3-2-32 0,4-1 0 16,1 0 0-16,1-2 0 0,1-1-80 0,0 0 0 0,0-1-16 15,2-1 0-15,3-1-96 0,2-1-16 0,-1-1 0 0,2-1 0 16,-1 1-128-16,0 0 0 0,-2 1 0 0,1-1 0 0,-2 2-192 16,-1 0-80-16,-3 2-16 0,-1 0 0 15,-1 1-464 1,-2 1-80-16,-8-3-32 0,9 6 0 15,-2 1-1952-15,-3 1-400 0,-4-8-80 0</inkml:trace>
  <inkml:trace contextRef="#ctx0" brushRef="#br0" timeOffset="209899.89">18885 15476 27759 0,'-19'-2'1216'0,"8"1"272"0,1-1-1184 0,2-1-304 15,-2 1 0-15,3 0 0 0,7 2 1104 0,0 0 176 16,0 0 16-16,0 0 16 0,0 0-176 0,0 0-48 16,0 0 0-16,14-3 0 0,0-2-576 0,5 2-128 0,3 1-32 15,2-2 0-15,4 1 128 0,3 0 32 0,5 0 0 0,6-1 0 0,4 1-16 0,6 0 0 31,5 0 0-31,1 0 0 0,0 0-64 0,4 0-16 16,1-2 0-16,5 2 0 0,6 1-80 0,0-2-16 0,1 1 0 16,-1-1 0-16,-2-1-192 0,1 1-128 0,1 1 160 0,-5 0-160 15,-4 2 0-15,-8 0 128 0,-10 0-128 0,-6 1 0 0,-6 0 0 0,-6 1 0 32,-7 0-192-32,-4 1 192 15,-5 0-480-15,-4 0 16 0,-9-2 0 0,0 0 0 16,0 0-448-16,0 0-96 0,-11 3-16 0,-5-1 0 0,-2 2-1648 15,-3 0-336-15,0 0-64 0,-3 1-10992 0</inkml:trace>
  <inkml:trace contextRef="#ctx0" brushRef="#br0" timeOffset="210419.51">19096 16013 13823 0,'-7'-12'608'0,"4"2"128"0,1-1-592 0,-2-1-144 16,1-3 0-16,1 1 0 0,1-1 3088 0,1-2 592 15,2 1 112-15,1 0 32 0,2 2-1888 0,1 0-368 16,2-1-80-16,1 3-16 0,1 0-688 0,0 2-144 16,0 0-16-16,2 2-16 0,0 1-176 0,1 3-48 0,-1 0 0 0,0 3 0 15,0 1 48-15,-2 2 0 16,-1 2 0-16,-9-4 0 0,7 10-240 0,-3 1-32 0,-1 0-16 16,1 2 0-16,-4 2-144 0,-3 3 0 0,-2 1 0 15,-3 0 0-15,-2 2 0 0,-2 1 0 0,-2 0 0 16,-3 2 0-16,0 1-320 0,-2-1 48 0,0-1 16 0,2-1 0 15,-2-1-64-15,4-1-16 0,0-2 0 0,3-2 0 16,1-5 336-16,1-1 0 0,0-4 0 0,4 0 0 16,6-6 160-16,0 0 96 0,0 0 32 0,0 0 0 15,5 6 64-15,3-1 16 0,-8-5 0 0,13 3 0 16,3-1-96-16,1-1-16 0,3-1 0 0,1-1 0 0,1 0-112 0,3 0-16 16,4 0-128-16,1-1 192 0,-1 0-192 0,1-1 128 15,0 1-128-15,-4 0 0 0,-3 0 0 0,-1 0 0 16,-1-1 0-16,-1 2 0 15,-3 0-576-15,2 0 0 0,-1 0 0 0,-2 0 0 16,0 0-1728-16,-2 1-368 0,-2-1-64 0</inkml:trace>
  <inkml:trace contextRef="#ctx0" brushRef="#br0" timeOffset="210747.69">19660 15926 21183 0,'-3'-15'944'0,"2"5"192"0,-1-1-912 0,0 1-224 0,0 1 0 0,1 1 0 16,0 2 2592-16,1 6 480 0,1-8 80 0,-1 8 32 16,0 0-1776-16,0 0-368 0,0 0-64 0,0 0-16 15,0 0-608-15,0 0-128 0,0 0-32 0,0 0 0 16,0 0-32-16,5 10-16 0,-3-1 0 0,-3 3 0 16,-2 3 0-16,0 2 0 0,-1 0 0 0,-3 1 0 15,1-1-144-15,-3 2 160 0,1 2-160 0,1-1 160 16,1-1-160-16,0 0 0 0,3 0 0 0,1 0 0 15,0-2 0-15,2 0 128 0,1-4-128 0,2 0 0 0,1-2 0 16,2 0 0-16,1-2 0 0,1 0 0 0,1-3 160 0,4 1-160 16,3-3 192-16,2 0-192 0,3-2 0 15,1-1 0-15,0-1 0 0,0-1-144 16,0-1-432-16,0-2-96 0,0 0-16 0,-2-1 0 16,-2-2-1600-16,2-1-320 0,-1-1-64 15,-1 1-10576-15</inkml:trace>
  <inkml:trace contextRef="#ctx0" brushRef="#br0" timeOffset="210966.15">19699 15939 26207 0,'-11'-8'1152'0,"5"5"256"16,1-1-1136-16,5 4-272 0,0 0 0 0,0 0 0 0,0 0 192 0,0 0 0 15,0 0-16-15,6-6 0 16,3 1 224-16,2 1 48 0,2 1 16 0,2 1 0 0,0 0-464 0,0-2 0 15,0 2 0-15,-2 0 0 16,-1 0-176-16,0 1-16 0,-3 0-16 0,-9 1 0 16,0 0-832-16,0 0-176 0,0 0-16 0,0 0-9808 15</inkml:trace>
  <inkml:trace contextRef="#ctx0" brushRef="#br0" timeOffset="211149.3">19601 16001 20271 0,'0'0'1792'0,"0"0"-1424"16,0 0-368-16,-8 4 0 0,8-4 1664 0,0 0 272 15,0 0 48-15,0 0 16 16,0 0-240-16,0 0-48 0,0 0-16 0,0 0 0 0,0 0-864 0,0 0-192 16,0 0-16-16,10 0-16 0,1 0-352 0,2 0-64 15,4-2 0-15,1 0-16 0,3-2-176 0,1 1 0 16,2 0 144-16,-2 0-144 0,2-2 0 0,-1 1 0 16,-2-2 0-16,-2 1 0 15,1-2-512-15,0 2-32 0,-1-1 0 0,0 2 0 16,0-1-1024-1,-1 0-208-15,-1-2-32 0,0 1-11680 0</inkml:trace>
  <inkml:trace contextRef="#ctx0" brushRef="#br0" timeOffset="211579.4">20179 15846 12895 0,'0'0'576'0,"4"-6"112"0,-4 6-560 0,2-6-128 0,-2 6 0 0,0 0 0 16,0 0 3520-16,-3-6 656 16,-1 2 144-16,4 4 32 0,-6 1-2240 0,-2 1-448 15,0 1-96-15,1 3-16 0,-2 1-848 0,-1 3-160 0,0 1-32 0,0 3-16 0,-1 2-336 16,1 1-160-1,1-2 160-15,1 0-160 0,-1 1 0 0,0-1 0 0,0 1 0 0,1-1 0 16,1 1 0-16,-1 0 0 16,1-3 0-16,2 0 0 0,-1-2 0 0,3-1 128 15,3-10-128-15,0 0 0 0,0 0 0 0,-2 9 128 0,2-9-128 0,0 0 0 16,0 0 192-16,0 0-48 0,0 0-16 0,0 0 0 16,9-6 64-16,1 0 0 0,-3-3 0 15,2-2 0-15,0-3 0 0,1-2 16 0,0 0 0 0,2-2 0 16,2-3 48-16,0-1 16 0,1-1 0 0,0 0 0 15,3 0-32-15,-2 1-16 0,-1 1 0 0,-1 2 0 16,0 2 0-16,0 1 0 0,-4 3 0 0,0 3 0 16,0 3 48-16,-2 1 16 15,-3 1 0-15,-5 5 0 0,0 0-48 0,0 0-16 0,0 0 0 0,8 5 0 16,-2 3-80-16,-2 2-16 0,-2 1 0 0,-1 1 0 16,0 1-128-16,2 5 0 0,-3-1 0 0,0 3 0 0,0 1 0 0,1 1 0 15,2 0 0-15,-2 0 0 0,-1 0 0 0,1 0 0 16,1 0 0-16,1 0 0 0,-3-3 0 0,1-1 0 15,1 0 0-15,0 0 0 0,-1-1-384 0,1 0-16 16,1-4 0-16,-1 0 0 16,0-1-592-16,1-1-112 0,1-2-32 0,-4-9 0 15,3 9-2576-15,-3-9-512 0</inkml:trace>
  <inkml:trace contextRef="#ctx0" brushRef="#br0">20068 16046 19343 0,'0'0'848'0,"-5"-5"192"0,-1-2-832 0,6 7-208 0,0 0 0 0,0 0 0 0,-2-9 2176 0,2 9 400 15,0 0 80-15,6-10 16 16,2 3-1680-16,3 3-336 0,3 0-64 0,3 1-16 16,6 0-432-16,0 0-144 0,3 0 0 0</inkml:trace>
</inkml:ink>
</file>

<file path=ppt/ink/ink2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0:24:40.360"/>
    </inkml:context>
    <inkml:brush xml:id="br0">
      <inkml:brushProperty name="width" value="0.05292" units="cm"/>
      <inkml:brushProperty name="height" value="0.05292" units="cm"/>
      <inkml:brushProperty name="color" value="#FF0000"/>
    </inkml:brush>
  </inkml:definitions>
  <inkml:trace contextRef="#ctx0" brushRef="#br0">1319 8012 5519 0,'0'0'496'0,"0"0"-496"0,0 0 0 0,0 0 0 15,0 0 1360-15,0 0 176 0,0 0 48 0,0 0 0 0,0 0-496 16,0 0-80-16,-7-1-32 0,7 1 0 16,0 0-16-16,-3-6 0 0,3 6 0 0,0 0 0 15,0 0-208-15,0-9-48 0,1 0-16 0,3 1 0 16,1 1-400-16,1 0-80 0,3-1-16 0,2 0 0 16,0-1 64-16,1 1 0 0,1 2 0 0,0 0 0 0,1-1 128 0,0 2 16 15,0 1 16-15,0 0 0 0,-2 3-32 0,0 0 0 16,-1 0 0-16,-1 2 0 0,-2 2-64 0,0 2-32 15,-1-1 0-15,-2 2 0 0,-5-6-64 0,5 12-16 16,-2 1 0-16,-1 0 0 0,-2 1-48 0,-1 2-16 0,0-2 0 16,-1 2 0-16,-3 0-144 0,0 3 160 0,-3-2-160 15,-3 4 160-15,0 1-160 0,0 0 128 16,1 0-128-16,1-3 128 0,2-3-128 0,1 0 0 16,3-3 0-16,-1-2 128 0,1-1-128 0,3-10 0 0,-1 10 144 15,1-10-144-15,-1 9 0 0,1-9 128 0,0 0-128 16,0 0 0-16,0 0 192 0,0 0-16 0,3 8-16 0,-3-8 0 0,6 7-32 15,-6-7-128-15,9 4 192 16,0 0-64-16,-1-2-128 0,2-1 160 0,1-1-160 0,0-1 160 0,-2-1-160 16,2 0 128-16,1-1-128 0,1 1 128 0,-1 0-128 15,2-1 160-15,2-2-160 0,-2 3 160 0,-1 0-160 16,0-1 0-16,-1-1 0 0,0 1 128 16,-1 0-128-16,-1-1 0 0,0 1 0 0,1 1 0 15,1 1 0-15,-2 0 0 0,1 0 0 0,-1-1 0 31,-2 2-624-31,1 0-144 0,0 0-48 0,-9 0-11840 0</inkml:trace>
  <inkml:trace contextRef="#ctx0" brushRef="#br0" timeOffset="716.94">1414 7671 11967 0,'-4'-7'1072'0,"1"0"-864"0,-4 1-208 0,1-1 0 16,1 1 1408-16,-2 2 224 16,1 1 48-16,-3-1 16 0,1 0-480 0,1 1-80 0,0-1-32 0,-2 3 0 15,1 1-640-15,0 0-128 0,-1 1-16 0,0 2-16 16,0 0-176-16,-1 0-128 0,-1 1 144 0,0 1-144 16,0 1 0-16,0 1 0 0,-1 1 0 0,1 1 0 15,-1 1 128-15,2 1-128 0,-2 1 0 0,-1 2 0 16,-2 0 144-16,0 2-144 0,1-2 128 0,-1 3-128 15,-2-1 0-15,3 3 128 0,1 2-128 0,-1 1 0 0,1 1 128 16,1 0-128-16,2 0 128 0,0 1-128 16,0 1 0-16,3 2 0 0,1 0 0 0,2 1 0 0,0 0 0 15,1 2 0-15,3 0 0 0,0 1 0 0,1-2 176 0,4 2-48 16,-1 2-128-16,4-1 192 0,2-1-64 16,1 0-128-16,2-2 176 0,2 0-176 15,3 0 320-15,1-3-64 0,0-3 0 0,3 0 0 0,0 0-80 16,1-1-32-16,-1-1 0 0,0-2 0 0,5-2-144 15,-3 0 192-15,0-5-192 0,0-1 192 0,3-2 0 16,-1-3 0-16,2-1 0 0,-1-2 0 0,2-2 192 0,-3-2 32 16,2-2 16-16,0-2 0 0,1-1 96 0,0-2 32 15,-2-3 0-15,0-1 0 0,-3-3 0 0,0-3 0 0,-1-2 0 16,0-1 0-16,-1-1-112 0,0-2 0 0,-1-1-16 16,-1-3 0-16,-3-1 0 0,0-2 0 0,-1-2 0 15,0-1 0-15,-2-3-32 0,-1 0 0 0,-2 0 0 16,-1 0 0-16,-2 1-144 0,-1 3-16 0,-2 2-16 0,-2 2 0 15,-2 0 32-15,-3 0 16 0,-2 2 0 0,-4-1 0 16,-1 2 48-16,-2 0 0 0,-2 0 0 0,-3 2 0 16,-1 3-128-16,-2 1 0 0,0 1-16 15,-1 1 0-15,-1 0-176 0,-1 3 0 0,-1 1 0 0,1 2 0 16,0 1 0-16,0 2-224 0,0 1 32 0,-1 3 0 31,-4 2-448-31,0 3-96 0,-1 1-16 0,0 4 0 0,-5 0-1952 0,3 4-400 0,4 4-80 0,0 4-16 16</inkml:trace>
  <inkml:trace contextRef="#ctx0" brushRef="#br0" timeOffset="5975.27">545 12059 12431 0,'0'0'544'0,"0"0"128"0,0 0-544 0,0 0-128 16,0 0 0-16,0 0 0 0,0 0 304 0,0 0 16 15,0 0 16-15,0 0 0 0,0 0 144 0,0 0 32 16,0 0 0-16,0 0 0 0,10-7 0 0,-1 1 16 0,-9 6 0 0,11-6 0 15,0 0 48-15,0 2 0 0,0-1 0 0,0 2 0 16,1-1 112-16,0 0 16 0,1 2 16 0,-1 0 0 16,-1 0-112-16,-1 0-32 0,-1 0 0 0,0 1 0 15,-9 1-192-15,10 1-64 0,-1 2 0 0,-9-3 0 16,6 6-80-16,0 1-32 0,-6-7 0 0,4 9 0 16,-2-1-48-16,1 2-16 0,-3-10 0 0,0 11 0 15,-3-1-144-15,2 0 0 0,-1-1 0 0,0 0 128 16,0 0-128-16,-1-1 0 0,3-8 0 0,-2 10 0 15,0-1 0-15,2-9 128 0,0 0-128 0,-1 10 0 16,1-10 0-16,0 9 0 0,0-9 0 0,2 9 0 0,-2-9 176 16,3 8-48-16,-3-8-128 0,4 9 192 0,0-1 0 15,-4-8-16-15,6 8 0 0,-1-1 0 0,-5-7-48 16,6 9-128-16,-2-1 192 0,-4-8-64 0,4 7-128 16,-4-7 160-16,6 9-160 0,-2-2 160 15,-4-7 16-15,6 9 0 0,-6-9 0 0,2 10 0 0,0-2-48 0,0 1 0 16,-2-9 0-16,3 10 0 0,-3-10 112 0,0 9 16 15,0-9 0-15,-1 9 0 0,1-9 16 16,-3 8 16-16,3-8 0 0,-3 8 0 0,3-8-32 0,-4 7-16 16,4-7 0-16,-6 5 0 0,6-5-64 0,-9 7-16 15,1-2 0-15,0 0 0 0,8-5-160 0,-9 3 192 0,-1-1-192 0,1 0 192 16,1 1-192-16,-1-1 0 0,0-2 0 16,1 0 0-1,8 0-368-15,-9-2-96 0,-2-1-32 0,3 0 0 16,-1 0-656-16,1 0-144 0,2-2-32 0,0 0-7248 0,1-3-1440 15</inkml:trace>
  <inkml:trace contextRef="#ctx0" brushRef="#br0" timeOffset="6615.46">720 11852 5519 0,'-4'-13'496'0,"-1"7"-496"0,2-2 0 0,0 0 0 16,-3 2 2384-16,2 0 384 0,-1 0 80 0,1 0 16 0,0 1-1824 0,-2 0-352 0,1 1-80 0,-3 0-16 31,-3 0 96-31,2 1 16 0,3-1 0 0,-1 0 0 16,-1 1 48-16,1 1 16 0,-1-2 0 0,0 3 0 15,-1 1-176-15,1 1-16 0,-1 2-16 0,-1 0 0 0,0 1-240 0,1 1-64 16,1 0 0-16,0 2 0 0,-2 3-256 0,0-1 160 0,-2 2-160 16,2 2 128-16,0 1-128 0,0 4 128 0,0 1-128 15,1 1 128-15,-3 2-128 0,3 0 160 16,0 2-160-16,0 1 160 0,-1-2-160 0,2 2 0 0,2 3 0 0,-1-2 0 16,1-1 0-16,3 2 0 0,1-1 0 0,1 2 0 0,1-3 0 15,2 0 0-15,2 0 0 0,1 1 128 16,0-2 0-16,2 0-128 0,2-1 192 0,1-1-64 0,1 0 16 0,1 0 0 15,1-2 0-15,2-1 0 0,1-2 16 0,0 0 0 16,2-3 0-16,1 0 0 0,-1 1 80 0,2-3 16 16,0-1 0-1,0-2 0-15,-1-1 64 0,1-2 0 0,-1-2 16 0,0-1 0 0,-1-3 256 0,0-2 48 16,0 0 16-16,-1-1 0 0,1-1-240 0,0-3-48 16,2-4-16-16,-1-3 0 0,0-3-16 0,0-3 0 31,1-1 0-31,-1-3 0 0,-1-2 48 0,-2-4 16 0,-1-2 0 0,0-2 0 0,-1-1 80 15,-1-2 16-15,-2-4 0 0,-2 0 0 0,-3 0-96 16,-2 4-16-16,-2 2 0 0,-4 0 0 16,-2 1-80-16,-3 1-32 0,-1 1 0 0,-2 1 0 0,-2 0 160 15,-1 4 16-15,-2 0 16 0,-2 5 0 16,-2 1-176-16,0 3-32 0,-2 0-16 0,-1 4 0 0,1 2-240 16,-1 2-160-16,0 1 32 0,0 2 0 15,-1 3-368-15,-1 3-64 0,-3 2-16 0,-1 3 0 16,-4 3-544-16,0 4-112 0,1 3-32 0,3 2 0 15,3 3-1264-15,2 4-256 0,2 4-48 0</inkml:trace>
  <inkml:trace contextRef="#ctx0" brushRef="#br0" timeOffset="8358.26">1787 11780 12543 0,'0'0'560'0,"0"0"112"0,0 0-544 0,6-8-128 16,-2 1 0-16,-1-1 0 0,1 0 1184 0,-1 1 208 16,0-1 32-16,1 0 16 0,-1 0-96 0,0 2-32 15,-1-2 0-15,0 2 0 0,-2-1-224 0,-2 0-64 0,1 0 0 0,-1 0 0 16,-1 2-288-16,0-1-64 0,-2 1-16 0,5 5 0 0,-6-5-240 0,-2 3-48 16,0 1-16-1,0 1 0-15,0 0-352 0,-1 3 128 0,0 4-128 0,-1 3 0 0,-5 0 0 0,0 4 0 16,1 3 0-16,-1 4 0 0,-3 2 0 0,2 3 0 15,1 2 0-15,1 3-128 0,0 2 128 0,-2 0 0 16,1 1 0-16,2-4 0 0,3-1 0 0,2-3 0 16,3-2 0-16,1 0 0 0,3-1 0 0,2-1 0 0,3-2 0 15,2 0 0 1,4-2 0-16,1-2-128 0,2-2 128 0,4-1 0 0,-1-4 0 0,2 0-128 0,0 0 128 0,2-5 0 16,4 0-144-16,0-3 144 0,2-2-160 0,2-3 160 15,1 0-192-15,2-1 192 0,0-3-208 0,0-2 80 16,1-2 128-16,-3-2 0 0,0-2 0 15,-4 0 0-15,-4-1 0 0,-2 1 144 16,-4-1-144-16,-3 1 0 0,-3-2 256 0,-2 2-64 16,-2-1-16-16,-3 1 0 0,-3 0 400 0,0 2 96 15,-1 2 16-15,-2 1 0 0,-3 2-32 0,-1 0 0 0,0 1 0 16,-2 2 0-16,-1 1-272 0,-1 2-48 0,-3 2-16 0,2 1 0 16,-3 1-320-16,-1 4 128 0,-1 0-128 0,2 3 0 0,-3-1 0 15,3 3 0-15,0 0-192 0,2 2 64 16,0 2 128-16,1 0 0 0,2 0-144 15,2 0 144-15,2 1 0 0,3-1-176 0,0 1 176 0,2 1-128 0,1-3 128 0,2 0 0 16,3-2-144-16,0-1 144 0,-4-10-128 0,8 9 128 16,-1-2-160-16,2-3 160 0,2-1 0 0,0-3 0 15,0-1 0-15,2-2 0 0,2-3 224 0,0 0 96 16,0-2 0-16,1-2 16 0,-2-3-96 0,0 0-32 16,1-2 0-1,-1 1 0-15,-4 1-16 0,1-1 0 0,-1-1 0 16,-2 1 0-16,-2 0 48 0,0 2 0 0,-3 2 0 0,-1 1 0 15,-2 9 16-15,0 0 0 0,0 0 0 0,0 0 0 16,0 0 128-16,0 0 48 0,0 0 0 0,-3 7 0 16,-2 1-432-16,1 3 0 0,0 3 128 0,0-1-128 15,2 1 0-15,1 1 0 0,0 1 0 0,1-1 0 16,1 1 0-16,2-1 0 0,3 0-144 0,-1 0 144 16,1-2 0-16,0-2-128 0,2-1 128 0,0-1 0 15,-2-4-128-15,3 0 128 0,1-3 0 0,0-1 0 16,0-2-176-16,2-4 176 0,1-1-160 0,2-3 160 0,-1-3 0 15,0-2 0-15,3-3 0 0,-1-3 0 16,2-3 0-16,-1-2 0 0,0-2 160 0,-2-2-160 0,1-3 160 16,-2-1-160-16,-2-1 192 0,-1-1-192 0,-1 2 160 15,-2 1-160-15,-3 0 128 0,0 3-128 0,-3 4 128 0,0 2-128 16,-2 1 128-16,-1 3-128 0,-1 5 256 0,-2 3-16 16,0 1-16-16,1 2 0 0,-3 3 96 0,2-1 0 15,-2 3 16-15,6 3 0 0,-7-1-208 0,1 4-128 16,-3 4 128-16,2 0-128 0,0 1 0 0,0 4 0 15,0 5-192-15,-2 2 64 0,0 5 128 0,0 1-160 0,2 1 160 16,-1 4-160-16,-1 2 160 0,2-1-128 0,1-2 128 16,1 2-128-16,2-3 128 0,2-2 0 0,0-1 0 0,2 0 0 15,1-2 0-15,2-1 0 16,0-4 0-16,1 0 0 0,2-2 0 0,1-1-128 0,1-3 128 0,0-1 0 16,2-1-304-16,2-3 32 0,0 0 0 0,2-3 0 31,2 0-464-31,1-4-96 0,4-2 0 0,3-3-16 15,1-3-1392-15,1-1-288 0,1-4-48 0,-1-1-7136 0,-2-1-1424 0</inkml:trace>
  <inkml:trace contextRef="#ctx0" brushRef="#br0" timeOffset="10056.42">2715 11942 3679 0,'0'0'320'0,"0"-9"-320"0,-2 0 0 0,0 0 0 0,0 1 4176 0,-1-1 768 16,-2 0 160-16,1 2 16 16,0 2-2688-16,-1-1-528 0,1 0-112 0,4 6-32 15,-8-5-752-15,1 2-160 0,1 0-16 0,6 3-16 16,-8 0-176-16,8 0-48 0,-10 4 0 0,1 3 0 15,2 2-320-15,-1 2-64 0,0 0-16 0,2 2 0 0,0-1-192 0,3 1 128 16,-3 1-128-16,5 3 0 16,-1-1 0-16,2 2 128 0,0 0-128 0,2-2 0 15,2 1 0-15,0-2 0 0,3 0 0 0,0 0 0 0,2-2 0 0,1-1 0 0,0-1 128 16,2-2-128-16,1-3 128 16,0 0-128-16,3-2 176 0,-2-2-176 0,2-2 320 0,-1-2-64 0,-1 0 0 0,2-2 0 15,-1-4 0-15,0-2 0 16,2-2 0-16,-2-1 0 0,0 0-64 0,-2-2 0 0,-1 0-16 15,-1-2 0-15,-1 0 80 0,-1-2 32 0,-4 1 0 0,0 1 0 16,-2 0 48-16,-1 3 16 0,-3 2 0 0,0 2 0 16,2 1 64-16,-1 9 16 15,-2-7 0-15,2 7 0 0,0 0-96 0,0 0-16 0,0 0 0 0,0 0 0 16,-9 4-320-16,2 3 0 0,1-1 0 0,0 4 0 16,2 1 0-16,-1 1 0 0,1 0 0 0,2 3-192 15,2 0 192-15,1 0-128 0,1 1 128 0,1-2-128 16,2-2 128-16,0 0-128 0,1 0 128 0,2 0-128 0,-1-1 128 0,2-1-208 15,1-1 80-15,1-2 128 16,0-2-160-16,0 0 160 0,1-2 0 0,0-1-144 16,-1-2 144-16,0-1 0 0,0-3 0 0,0-3 0 15,0-1 0-15,0 1 0 0,0-2 0 0,-1-2 0 0,1-2 0 16,-1-2 192-16,-5 0-64 0,2 1 0 16,-1-1-128-16,-1 2 176 0,-1 0-176 0,0 2 192 0,-2 2-192 15,-1 1 128-15,-1 8-128 0,0 0 128 16,0 0 64-16,0 0 16 0,0 0 0 0,0 0 0 15,0 0-208-15,0 0 176 0,0 0-176 0,0 0 160 16,-3 10-160-16,1 1 0 0,0 1-160 0,2 1 160 0,2-2-128 16,0-2 128-16,1 1 0 0,1 0-144 0,2 0 144 15,1 1 0-15,-1 0-144 0,4-2 144 0,-1-6 0 16,2 2 0-16,0-2-144 0,1 0 144 0,-1-1 0 16,2-2 0-16,0-1 176 0,3-2-176 0,0-1 0 0,0-2 0 15,-3 0 0-15,2-3 0 0,1-1 0 0,-1-3 0 0,-1-3 0 0,0-1 0 16,-1-4 192-16,1-2-64 0,-2-2 0 15,-1-1-128-15,-2-1 224 0,-1-2-64 0,-3 1-16 0,1 3 0 16,-3 2-144-16,0 0 0 0,-1 1 0 16,0 2 0-16,-2 5 272 0,0-1-16 0,0 2-16 15,-2 3 0-15,0 1-48 0,0 4-16 0,2 6 0 0,0 0 0 16,0 0 0-16,0 0 0 0,-5-3 0 0,5 3 0 0,-7 6-176 16,1 2 0-16,2 0 0 0,-1 4 0 0,-2 4-240 0,1 3 80 15,1 1 16-15,-1 4 0 0,1 2-96 0,1 4-16 16,0 2 0-16,3-2 0 15,2 1-128-15,0-1-16 0,2-2-16 0,1 0 0 0,1-4 16 0,3-1 0 16,1-2 0-16,1-2 0 31,0 0-64-31,1-3-16 0,1-3 0 0,3-2 0 0,2-1-176 0,1-1-48 0,4-4 0 0,2-1 0 16,0-3-112 0,0-3-16-16,1-3-16 0,1-1 0 15,-2-4 80-15,2-1 0 0,2-2 16 0,-3-2 0 0,-3-1 368 0,-2-1 80 0,-3 1 16 0,-2-2 0 0,-4-3 288 0,-3 3 224 16,-2-2-32-16,-3 1-16 0,-3 1 608 15,0 2 128-15,-2 1 32 0,-2 0 0 0,-3 0-48 16,0 3-16-16,1 1 0 0,-1 1 0 0,0 2-304 0,-2 3-48 0,0-1-16 0,0 3 0 16,-1 1-320-16,0 2-64 15,0 2 0-15,1 2-128 0,-2 3 0 16,0 2 0-16,0 1 0 0,0 2 0 0,0 2 0 0,1 2 0 0,0-1 0 16,1 1 0-16,1 3-128 0,4 0 128 15,1-1 0-15,0 0-144 0,3 0 144 0,3-2-128 0,-2 1 128 0,2-3-128 16,1-2 128-16,2 0 0 15,-1-1 0-15,3-1 0 0,1-3 0 0,1-2 0 16,1-1 0-16,1-1 0 0,0-3 224 0,0-1-32 16,-1-2 0-16,1-1 0 0,1-4 16 0,2-1 0 0,-2-2 0 0,0-2 0 15,-1-1-48-15,1-1-16 16,-1-3 0-16,-2 1 0 0,-1-2 0 0,-3-1 0 16,-1 0 0-16,1 2 0 0,-2 3-144 0,-1 2 128 0,1 1-128 15,-3 4 128-15,-1 8 32 0,0-9 0 16,0 9 0-16,0 0 0 0,0 0 32 0,0 0 16 0,0 0 0 0,0 0 0 15,-7 11-208-15,2 0 0 0,-2 0-144 0,3 2 144 16,0 2-160-16,2-1 160 0,-2 0-160 0,2 1 160 16,2-1-160-16,2 0 160 0,2-2-160 0,-1 0 160 15,1-1-192-15,1 0 48 0,2 0 16 0,1-1 0 16,-1-3 128-16,3 0 0 0,0-1-144 0,1 0 144 16,0-3 0-16,1-1 0 0,0-2 0 0,1-1 0 15,1-2 0-15,-1-2 0 0,-1 0 0 0,1-4 0 16,0-2 0-16,1-2 0 0,-1-1 0 0,0-3 128 15,1-2-128-15,-1 0 160 0,-2-2-160 0,2-1 160 16,-5-3-160-16,1 0 160 0,0-2-160 0,-1 1 160 16,-2 1-32-16,-1 3-128 0,0 1 192 0,-2 2-64 15,-1 1 64-15,-2 2 16 0,0 2 0 0,0 4 0 0,-2 1 16 16,1 4 0-16,1 5 0 0,0 0 0 0,-3-7-64 16,3 7-16-16,0 0 0 0,-7 0 0 0,0 2-144 15,0 3 0-15,2 4 0 0,-1 3 0 0,1 2 0 0,-1 3-176 16,0 0 16-16,0 3 0 0,2 1 32 0,-1 2 0 15,2 1 0-15,1 1 0 0,0 1 128 0,2-2-208 16,0-1 80-16,1-1 128 0,1-2-192 0,1-1 192 16,3-3-192-16,0-1 192 0,2-1-144 0,1-3 144 0,0-1 0 15,0-2 0-15,2-1 0 0,2 0-128 16,-1-3 128-16,1-1 0 0,0-3 0 0,0-1 0 0,0-1 0 0,2-2 0 16,-1-4 0-16,-1-1 0 15,0-1 0-15,1-1 0 0,-3-2 0 0,0-1 176 0,-1-4-176 0,-2-1 160 16,0-2-32-16,0 1-128 15,-2-1 192-15,-1 1-64 0,-3 1-128 0,0-1 0 0,-1 4 144 0,-1 2-144 16,0 3 0-16,2 1 144 0,-4 1-144 0,2 9 0 16,0 0 240-16,0 0-64 0,-6-3-16 0,6 3 0 0,0 0-160 0,-8 4 0 15,0 3 0-15,3 1 0 16,-1 3 0-16,1 3 0 0,-1 0-192 0,3 1 192 0,1 3-176 0,0-1 176 16,0 0-128-16,2 2 128 15,3-2 0-15,-1 1-160 0,1-4 160 0,2 2 0 0,0-3-128 16,2 0 128-16,-2 0 0 0,2-1 0 0,0-2-144 15,1 0 144-15,0 0 0 0,1-1-144 0,-1-3-32 0,2 0 0 16,1-3 0-16,-1-1 0 0,-10-2-144 0,11 0-16 16,-1 0-16-16,0-2 0 15,-1-3-352-15,0-3-80 0,-1-2-16 0,0-1 0 16,0 0-1792-16,-2-1-352 0,0 0-80 0,-2-1-11296 0</inkml:trace>
  <inkml:trace contextRef="#ctx0" brushRef="#br0" timeOffset="10230.54">4242 11725 9215 0,'-13'-5'816'0,"-1"-1"-656"16,0-1-160-16,3 2 0 0,2 1 5120 0,1 0 976 15,3 1 208-15,5 3 32 0,0 0-4048 0,0 0-816 0,0 0-176 0,0 0-16 16,10-2-912-16,4 1-176 0,5 1-48 0,4-1 0 16,3-3-144-16,4 1 0 0,3-4 0 0,0 1 0 31,0-1-608-31,1-1 0 0,2 1 0 0,2-1 0 15,-2 0-2016-15,3 2-384 0,3-1-96 0</inkml:trace>
  <inkml:trace contextRef="#ctx0" brushRef="#br0" timeOffset="11559.69">5982 11946 23039 0,'11'-5'1024'0,"-11"5"192"0,6-5-960 0,2 1-256 0,-3-3 0 0,2 0 0 15,-2-1 704-15,0-2 112 16,-2 0 16-16,-1-1 0 0,-2-1 64 0,-1-1 32 0,-2-2 0 0,-1-1 0 16,-3-1-16-16,-2 2 0 15,-1-1 0-15,-2 0 0 0,1 0-208 0,0 2-64 16,-2 3 0-16,0 4 0 0,-2 2-192 0,1 2-32 16,-1 2-16-16,-2 1 0 0,1 2-208 0,-1 3-32 15,-1 0-16-15,1 5 0 0,2 3-144 0,0 1 0 16,1 1-192-16,1-1 192 0,3 4-192 0,-1-2 192 15,3 1-160-15,3 0 160 0,0 2-176 0,4 0 176 16,0-3-192-16,1 1 192 0,1-4 0 0,3 0-128 0,0-2 128 16,1-1 0-16,4-2 0 0,0-3 0 0,1 0 0 0,0-2 0 15,1-3 192-15,1-1 32 0,1-1 16 0,0-3 0 16,1-1 80-16,0-3 0 0,0-1 16 0,3-2 0 16,-3-3-32-16,0-1-16 0,1-5 0 0,-2-1 0 15,-1-1-112-15,0-1-32 0,1-4 0 0,-2 1 0 16,-1-3 0-16,-2 1 0 0,-2 0 0 0,0 2 0 15,-1 4 32-15,1 2 0 0,-3 2 0 0,0 2 0 16,0 3 80-16,-1 3 32 0,-2 1 0 0,0 3 0 16,0 7 0-16,0 0 0 0,0 0 0 0,0 0 0 0,0 0-128 15,-6 5-32-15,1 3 0 0,-1 3 0 0,1 3-128 16,-2 1-176-16,3 2 48 0,-1 3 0 0,0 4 128 16,-1 4 0-16,0 3 0 0,3 2 0 0,-3 1-272 15,3 0-32-15,1 0 0 0,0-1 0 0,4-3 48 16,0-1 16-16,1-4 0 0,3-2 0 0,-2-2 240 0,4-2 0 15,0-4-160-15,2-3 160 0,1-2 0 0,0-3 0 16,0-3-144-16,0-2 144 0,1-2 0 0,1-1 0 16,-1-2 0-16,1-2 0 0,2-1 128 0,1-4 0 15,-1-4-128-15,-2-2 192 0,0-3-64 0,1 0-128 0,-2-2 176 16,-1 0-176-16,-1-1 176 0,-2 1-176 16,-1 4 160-16,-3 3-160 0,0 2 128 0,-1 2-128 0,0 2 0 15,-3 8 0-15,0 0 256 0,0 0-64 0,0 0 0 16,0 0 0-16,0 0-32 0,0 0-16 0,-6 10 0 15,0 1 0-15,2 3-144 0,1-1 0 16,-1 1-160-16,2 0 160 0,0 1-144 0,1-2 144 0,1 0-128 0,1 1 128 16,1 1-320-16,1-2 0 0,1-1 16 15,0 0 0 1,0-4-144-16,2-1-48 0,1 0 0 0,-1-3 0 16,-6-4-336-16,10 4-80 0,0-2-16 0,0-2 0 15,-1-2-448-15,1-3-96 0,-1 0 0 0,1-3-16 0,0-3-144 0,0-1-32 0,0-3 0 0,0-3 0 16,-1-2-688-16,0-3-144 0,-5-3-16 15,-1 0-16-15,-1 0 800 0,-3 0 144 0,-2-2 48 0,-1 4 0 0,-3 1 1536 0,-2 1 432 16,-1 1 16-16,-2 2 16 16,-2 4 560-16,-1 2 128 0,-2 2 0 0,1 2 16 15,-1 1-512-15,2 2-96 0,0 1-32 0,2 2 0 16,1 1-144-16,2 1-16 0,1 1-16 0,9 0 0 16,0 0-736-16,0 0-160 0,0 0-32 0,0 0 0 15,0 0-832-15,5 8-160 0,-5-8-32 16,10 7-16-16,1-3 752 0,1 1 160 0,1-2 16 0,-1 0 16 0,3 1 512 0,1 0 160 15,-2 0 0-15,2-1 0 0,-2-4 128 0,0-1 128 0,0 4 16 16,0-1 16-16,-1 0 704 0,-1 1 144 0,-1-1 16 0,0 1 16 16,0-1 48-1,0 0 0-15,1 1 0 0,-2 0 0 0,-10-2-128 0,0 0-32 0,9 4 0 0,-9-4 0 16,0 0-32-16,0 0 0 0,0 0 0 0,-5 9 0 16,-2-2-336-16,-2-1-80 0,0 0-16 0,-1-1 0 0,0 1-304 15,-1 0-64-15,-1 1-16 0,1-1 0 0,1 2-208 0,1-1 128 16,2 0-128-16,1-1 0 15,6-6 0-15,0 0 0 16,-4 7 0-16,4-7 0 0,0 0 0 0,2 7 0 0,-2-7 0 16,7 7 0-16,-1-3 128 0,3 1-128 0,1-1 0 15,0-1 0-15,0 1 224 0,1-1-48 0,1-1-16 0,0 1 0 0,0 1-32 0,0 0-128 16,0 2 192-16,-1-1-64 16,0 1-128-16,-2-1 0 0,-1 0 0 0,-3 0 128 15,-5-5 48-15,6 9 0 0,-2-1 0 0,-2 1 0 16,-1-1 224-16,2 0 48 0,-3-2 16 0,-3 2 0 0,0 0-192 0,-1 0-32 15,-1-3-16-15,1 1 0 0,4-6-96 0,-8 6 0 16,1 0-128-16,-1-1 192 0,0-2-192 16,-1 1 144-16,1-1-144 0,0 0 128 15,0 0-704-15,0 0-128 0,1 0-48 0,7-3 0 32,-9 5-2688-32,1-2-528 0,8-3-128 0,0 0-5712 0</inkml:trace>
  <inkml:trace contextRef="#ctx0" brushRef="#br0" timeOffset="12074.34">6735 11801 26719 0,'0'0'2368'0,"-1"-9"-1888"0,-2 1-480 0,3 8 0 0,0 0 992 0,0 0 96 32,0 0 32-32,0 0 0 0,0 0-80 0,0 0-16 15,0 0 0-15,-8 4 0 0,2 0-704 0,1 4-128 16,-1 3-48-16,3 4 0 0,-2 4-144 0,1 1 0 15,1 2 0-15,1 2 0 0,0 2-128 0,-1 2 128 0,2 2 0 0,0-1 0 16,-1 0 0-16,1 2 0 16,0 2 0-16,1 0 0 0,1-1 0 0,1-4 0 0,0-1 0 15,3-3 0-15,-3-1 0 0,0-2 0 16,0-3 0-16,2-2 0 0,-2-4 0 0,1-2 0 0,-2-2 0 16,-1-8 128-16,0 0-128 0,0 0 192 0,0 0-192 0,0 0 192 15,0 0 0-15,0 0 0 0,0 0 0 0,-1-13 0 16,-3-1-32-16,0-2 0 0,1-4 0 0,0-1 0 15,0-2-160-15,0-5 128 0,2-4-128 0,1-2 128 16,2-2-128-16,2-1 0 0,-1-3 0 0,1 0 0 16,2 0 0-16,1 1 0 0,0 1 0 0,2 4 0 15,1 2-128-15,0 4 128 0,0 3 0 0,1 4 0 16,-4 5 0-16,3 3 0 0,0 2 0 0,1 4 0 0,0 0 0 16,0 3 0-16,-1 0 0 0,1 2 128 15,-1 3-128-15,-1 3 0 0,1-1 0 0,-10-3 128 0,9 8 0 16,-3-1-128-16,-1 4 192 0,-3 1-64 0,-2 1-128 15,-4 1 0-15,-1 1 0 0,-3 2 128 0,-2-1-128 0,-1 2 0 16,-2 1-160-16,0-2 160 0,0-1-144 16,0-3 144-16,0-1-128 0,1-2 128 0,1-1 0 15,-1-2 0-15,0 1 0 0,1-3 0 0,1 0-304 0,1-2 32 16,1-1 0-16,8-2 0 16,-9 3-464-16,9-3-96 0,0 0 0 0,0 0-16 15,0 0-2080-15,0 0-400 0,0 0-96 0</inkml:trace>
  <inkml:trace contextRef="#ctx0" brushRef="#br0" timeOffset="12299.56">7076 11605 11055 0,'0'0'976'0,"4"-6"-784"0,-1-2-192 0,-3 8 0 16,0 0 3600-16,0 0 688 0,3-8 128 0,-3 8 16 16,0 0-2304-16,0 0-464 0,0 0-80 0,0 0-32 15,0 0-800-15,0 0-176 0,0 0-16 0,1 9-16 16,-1 1-336-16,-1 3-64 0,-1 2-16 0,-3 5 0 15,-2 2-128-15,-1 4 0 0,-1 1 0 0,-1 3 0 16,-1 2 0-16,1 2-224 0,3 2 48 0,0-3 16 16,2-1-768-16,2-3-160 0,4-6-16 0,3-2-16 15,1-3-144-15,4-1-16 0,0-5-16 0,3-1 0 16,1-3-1360 0,3-3-272-16</inkml:trace>
  <inkml:trace contextRef="#ctx0" brushRef="#br0" timeOffset="12715.74">7447 11816 6447 0,'-6'-17'272'0,"3"8"80"0,-1 1-352 0,-2-1 0 0,-2 0 0 0,0 0 0 0,-2 0 4976 0,-1 2 912 15,0 2 192-15,-1 0 48 0,-1 1-4112 0,1 2-816 0,0 1-176 0,0 2-16 16,-1 1-528-16,1 2-96 0,-2 2-32 0,-1 3 0 16,1 1-352-16,0 2 144 15,0-1-144-15,1 1 0 0,1 2 0 0,0 2 0 0,2 0 0 0,2 2 0 16,2 1 0-16,1-2 0 15,2-2 0-15,3 1 0 0,0-2 0 0,2-1 0 0,2-1 0 16,1-2 0-16,2-1 0 0,2-1 0 16,0-3 0-16,1 0 0 0,1-3 272 0,0-2-48 0,0-2-16 0,1-1 0 0,1 0 192 15,-1-2 48-15,-1-4 0 16,1-1 0-16,-1-1-160 0,0-2-32 16,1 1 0-16,-2-3 0 0,0-2-16 0,-2 0-16 0,1 1 0 0,-1 0 0 15,-1 2 64-15,-3 2 16 0,1 1 0 0,-1 2 0 16,-2 3 112-16,-2 6 32 0,0 0 0 0,0 0 0 0,0 0 0 15,0 0 0-15,0 0 0 0,-7 1 0 0,7-1-448 0,-7 6 128 16,0 1-128-16,2 3 0 0,-2 1 0 0,1 1 0 16,2 2 0-16,0 2 0 15,0 0-192-15,2 2 16 0,1-3 16 0,0 0 0 16,1 1-304-16,2-1-64 0,3 1-16 0,0-1 0 31,1-1-240-31,2 0-48 0,3-3-16 0,3-2 0 16,0-2-1424-16,1 0-288 0,2-2-48 0,1-2-6560 0,3-1-1328 0</inkml:trace>
  <inkml:trace contextRef="#ctx0" brushRef="#br0" timeOffset="13149.44">7804 11817 12895 0,'-5'-13'1152'0,"0"4"-928"0,0 1-224 0,-1 0 0 0,1 0 2912 0,-1 2 544 0,-1-1 96 0,-1 2 32 16,0 0-1472-16,1 2-304 0,-1 1-48 0,0 2-16 15,-1 1-864-15,2 2-176 16,-2 1-48-16,1 3 0 0,-1 2-448 0,1 3-80 15,-2-1-128-15,1 2 176 0,1 3-176 0,0 1 0 0,1 2 0 0,1 2 0 16,2-1-160-16,2 2 160 0,1-3 0 16,1 1-144-16,2-1 144 0,2-2 0 0,2-1 0 0,0-2 0 15,3-2 0-15,1-1 0 0,1-2 0 16,1-1 0-16,1-2 192 0,3 0 0 16,-1-2 16-16,2-2 0 0,1-3 16 0,-1-1 0 0,-1-1 0 0,2-2 0 15,2 0-64-15,-1-3-16 0,1-2 0 0,0-3 0 0,-1-2-16 16,-2-2-128-16,-1 0 192 0,-1-4-64 15,-1-1 64-15,-1-2 0 0,-4-4 0 0,0 4 0 16,-2 1-16-16,-2 3 0 0,0 3 0 0,-3 3 0 16,0 2 208-16,-2 2 32 0,-3 1 16 0,1 3 0 15,2 6 32-15,-5-7 16 0,0 4 0 0,5 3 0 16,-8 2-288-16,0 4-64 0,-2 0-128 0,2 3 192 16,-2 1-192-16,2 1-128 0,-2 2 128 0,4 4-208 15,0 1 208-15,2 4-144 0,-1-1 144 0,3 0-128 16,2 1-64-16,2 0 0 0,2-1 0 0,2 0 0 15,3-1-320-15,3-2-64 16,1 0 0-16,2-3-16 0,-1 0-48 0,1-2 0 0,2-2 0 0,0 0 0 16,1-2-1472-16,3-2-320 0,2-1-48 0,1-4-11120 0</inkml:trace>
  <inkml:trace contextRef="#ctx0" brushRef="#br0" timeOffset="13681.12">8409 11919 19695 0,'-16'1'864'0,"6"1"192"0,-1 1-848 0,-1 1-208 0,-1-1 0 0,0 0 0 16,1 0 880-16,1 2 128 0,1 0 16 0,2 1 16 15,-1-2-400-15,1 2-64 16,3-1-32-16,5-5 0 0,-5 8-64 0,5-8-16 0,-2 9 0 0,2-9 0 16,0 0 240-16,0 0 32 0,0 0 16 0,8 6 0 15,-1-1 16-15,2-2 16 0,0-3 0 0,1-1 0 16,0-2-32-16,1-2-16 0,0 0 0 0,0-1 0 15,1-1-208-15,0-2-32 0,1-1-16 0,-1 1 0 16,0-1-208-16,1 1-32 0,-2 1-16 0,-2 0 0 16,-2 1-64-16,-7 7-16 0,0 0 0 0,0 0 0 0,0 0 64 0,0 0 16 15,0 0 0-15,0 0 0 0,6 9-32 16,-3 0-16-16,-2 1 0 0,-1 0 0 0,0-2-176 16,0 2 0-16,-2 1 144 0,2 0-144 0,0-1 0 15,1 0 0-15,0 0 0 0,-1-10 0 0,3 10 0 16,-3-10 0-16,6 9 0 0,-6-9 0 15,9 6 0-15,-9-6 128 0,9 4-128 0,1-3 0 0,0-3 160 16,0 0-32-16,-2 0-128 0,2-2 192 0,-1-2 96 0,2 0 16 0,1-2 0 16,0 0 0-1,-1 0-80-15,1-2-16 0,1 0 0 0,-3 2 0 16,1-2-64-16,0 2-16 0,-1 1 0 0,-1 2 0 0,-1 1-128 16,0 1 128-16,-8 3-128 0,7-4 128 0,-7 4-128 0,0 0 0 0,9 1 0 15,-9-1 0-15,0 0 0 0,8 5 0 16,0-1 0-16,-8-4 0 0,7 8 0 0,-2 0 0 15,1 0 0-15,0 1 0 0,1-1 0 0,-1 1-144 0,0 0 0 0,2 0 0 16,0 1-432-16,1-1-96 0,-1-2-16 0,1-2 0 31,1 1-320-31,0-2-64 0,-10-4-16 0,11 3 0 16,0 0-2320-16,0-2-480 0,0-1-80 0</inkml:trace>
  <inkml:trace contextRef="#ctx0" brushRef="#br0" timeOffset="14446.69">8938 11954 22463 0,'0'0'992'0,"0"0"208"0,0 0-960 0,-6-5-240 0,0 1 0 0,6 4 0 0,0 0 832 0,0 0 128 0,-4-7 32 0,4 7 0 31,0 0-160-31,-1-7-16 0,1-1-16 0,1 0 0 0,2 1-16 16,0-2 0-16,1 1 0 0,-1 0 0 0,-1 0-64 0,2 0-16 0,-2 0 0 0,-2 8 0 31,2-7-160-31,-2 7-32 0,1-9-16 0,-1 9 0 16,0 0-128-16,0 0-32 0,0 0 0 0,0 0 0 15,0 0-336-15,0 0 0 0,0 0 0 0,-8 7 0 0,2 3 0 16,1 0 0-16,1 0-160 0,2 0 160 16,0 1-128-16,0 2 128 0,1-3 0 0,2 0 0 0,3-1-224 15,0 0 64-15,1-1 16 0,1 0 0 0,1 0-192 0,2-2-48 16,-2-1 0-16,3-1 0 16,1 0-192-16,1-2-32 0,0-1-16 0,0-1 0 15,1-1-80-15,-1-1 0 0,-1-3-16 0,-1 2 0 0,-2-2 512 0,0 2 208 16,-1-1-176-16,-1-2 176 0,1 1 0 0,-2-1 0 15,-5 6 0-15,6-6 0 0,-6 6 0 0,0 0 0 16,4-8 128-16,-4 8-128 0,0 0 0 0,0 0 160 16,0 0-160-16,0 0 128 0,0 0-128 0,0 0 192 15,0 0-192-15,0 0 192 0,0 0-192 0,0 0 0 16,0 0 0-16,0 0 128 0,0 0-128 0,0 0 0 0,0 0 0 0,0 0 0 16,0 0 208-16,0 0 16 0,0 0 0 15,0 0 0-15,0 0 112 0,0 0 32 0,1-9 0 0,-1 9 0 16,4-10-48-16,-1 3-16 0,0 0 0 0,-3 7 0 15,5-10-32-15,-1 2 0 0,0 2 0 0,-4 6 0 16,6-6-112-16,-1 2-32 0,-5 4 0 0,0 0 0 16,0 0-128-16,0 0 0 0,0 0 0 0,0 0 128 15,0 0-128-15,9 4 0 0,-9-4 0 0,6 9 0 16,-3 1 0-16,-1 1 0 0,-2-1 0 0,0 0 0 16,0 0 0-16,1 0 0 0,2-2 0 0,-1 1 0 15,-2-9 0-15,2 11 0 0,0-3 0 0,-2-8 0 0,7 9 0 0,-7-9 0 16,7 6 0-16,2-1 0 15,-9-5-192-15,13 0-128 0,-3-1-32 0,2-3 0 16,-1 0-288-16,0-3-64 16,0 0-16-16,2-2 0 0,-5 0 448 0,2-1 80 0,-1-1 32 0,0-1 0 0,0-5 160 0,-1 0 0 15,1-2 0-15,-1 0 0 0,-1 2 0 16,-2-1 176-16,-1 1-176 0,1 1 192 0,-3 4 192 0,0 1 32 16,0 0 16-16,-2 2 0 0,0 2 272 0,0 0 48 15,0 7 16-15,0 0 0 0,0 0-256 0,0 0-64 0,0 0 0 16,0 0 0-16,0 0-448 0,-8 6 0 15,0 0 0-15,2 3 0 0,1-1 0 0,2 2 0 0,-1 1 0 0,2 1 0 16,1 1 0-16,0 2 0 0,1 2 0 16,1 1 0-16,1 2-128 0,0 1 128 0,1-1 0 15,0-1 0-15,1-2 0 0,1 1-128 0,-1-1 128 16,1 0 0 0,-1-3-688-16,1-1-80 0,-1-2 0 0,0-1-16 15,1-1-2032-15,-5-9-384 0,0 0-96 0</inkml:trace>
  <inkml:trace contextRef="#ctx0" brushRef="#br0" timeOffset="14896.5">9365 11859 5519 0,'-3'-5'496'0,"1"-1"-496"0,-1 0 0 0,3 6 0 16,-2-6 4096-16,2 6 736 0,0 0 144 0,0 0 16 16,2-6-3232-16,-2 6-656 0,7-6-128 0,1 3-16 0,1-1-304 0,2 1-48 15,1 1-16-15,1-1 0 0,1-1-32 0,3 2-16 16,1-1 0-16,1 1 0 15,-1-2-144-15,-1 2-16 0,1 0-16 0,-1 1 0 0,0-1 80 16,-3-1 0-16,-1 2 16 0,0 0 0 16,-6-1-80-16,-7 2-32 0,0 0 0 0,0 0 0 15,0 0-96-15,0 0-32 0,0 0 0 0,-2 9 0 0,-2-1-224 0,-2-1 0 0,-2 0 0 16,1 1-160-16,-1-1 160 0,0 1 0 16,2 1-144-16,0-2 144 0,2 2 0 0,2 0-144 15,-1 0 144-15,3 0 0 0,0-9-128 0,4 10 128 16,0-3 0-16,1 2 0 0,-1-2 0 0,1-1 0 0,2 0 0 15,0 0 0-15,-1 0 0 0,2-1 0 0,0 1 0 0,-1-1 0 16,0 1 144-16,1-2-16 16,-1 1 0-16,-7-5 0 0,8 4 0 0,-8-4-128 0,8 6 192 0,-8-6-64 0,0 0 64 15,0 0 0-15,0 0 0 16,3 8 0-16,-3-8 96 0,-2 9 32 0,2-9 0 16,-6 9 0-16,0-4-48 0,-2 1 0 0,-1-1 0 0,0 0 0 0,1-1-272 15,-1 1 160-15,0-1-160 16,1-1 128-16,2 0-128 0,6-3-176 0,-10 3 48 0,2 0 0 31,0-1-864-31,8-2-160 0,-7 1-48 0,7-1 0 16,0 0-2768-16,0 0-544 0,0 0-112 0,0 0-32 0</inkml:trace>
  <inkml:trace contextRef="#ctx0" brushRef="#br0" timeOffset="15048.81">9836 11996 17503 0,'0'0'768'0,"8"-6"176"0,-3 1-752 0,1-1-192 0,-6 6 0 0,0 0 0 15,3-8 2512-15,-3 8 480 0,0 0 80 0,0 0 32 16,1-7-1264-16,-1 7-256 0,0 0-48 0,0 0-16 16,-3-9-944-16,3 9-192 0,-5-8-48 0,5 8 0 31,0 0-1840-31,-6-4-368 0,6 4-80 0</inkml:trace>
</inkml:ink>
</file>

<file path=ppt/ink/ink2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3:01:48.523"/>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0070C0"/>
    </inkml:brush>
  </inkml:definitions>
  <inkml:trace contextRef="#ctx0" brushRef="#br0">1729 367 7359 0,'0'0'656'0,"0"0"-528"0,-7-4-128 0,2 0 0 16,5 4 848-16,-6-5 144 0,2-1 32 0,4 6 0 15,-3-6-544-15,3 6-96 0,0 0-32 0,0 0 0 16,0-10-144-16,0 10-16 0,0 0-16 0,4-6 0 16,-4 6-176-16,6-8-144 0,-1 0 144 0,-1 2-208 15,-4 6-128-15,7-7-32 0,-7 7 0 0,7-5 0 16,-7 5 16-16,6-6 0 0,-6 6 0 0,0 0 0 15,6-8 352-15,-6 8 0 0,4-6 0 0,-4 6 0 16,0 0 176-16,3-8 96 0,-3 8 32 0,3-8 0 16,-3 8 416-16,2-6 96 0,-2 6 16 0,0 0 0 15,2-7-144-15,-2 7-32 0,2-8 0 0,-2 8 0 0,0 0 32 0,4-6 0 16,-4 6 0-16,0 0 0 0,0 0-48 0,0 0-16 16,0 0 0-16,0 0 0 0,0 0-208 0,0 0-32 15,0 0-16-15,8 0 0 0,-8 0-176 0,9 6-16 16,-2 3-16-16,-2 2 0 0,1 0 16 0,-1 5 0 15,0 1 0-15,0 5 0 0,0 2 16 0,0 3 16 16,1 0 0-16,-1 3 0 0,-2 2 0 0,0-10 0 16,-1 7 0-16,1 5 0 0,-1 3-48 0,2 5-16 15,0 3 0-15,1 1 0 0,2 1-144 0,4 40 0 0,-1-15 0 16,1-9 128-16,1-6-128 0,0-4 0 0,2-4 0 0,-1-1 128 16,-4-1-128-16,1-6 0 0,-1-1 0 0,-1-4 128 15,-2-2 16-15,1-2 0 0,-5-2 0 0,0-2 0 16,1-4 304-16,-1 0 48 0,-2-2 16 0,-1-2 0 15,-1-3-64-15,-1-1 0 0,1-1 0 0,1-2 0 16,-4-1-224-16,1-3-48 0,4-9-16 0,-3 7 0 16,3-7-160-16,0 0-224 0,-6 4 48 0,6-4 16 31,0 0-1984-31,0 0-400 0</inkml:trace>
  <inkml:trace contextRef="#ctx0" brushRef="#br0" timeOffset="1243.99">1764 248 5519 0,'0'0'496'0,"0"0"-496"0,-4-6 0 0,4 6 0 0,0 0 2464 0,0 0 400 16,-4-7 80-16,4 7 0 0,0 0-2176 0,0 0-448 15,0 0-96-15,5-7-16 0,-5 7-208 0,9-6 0 16,-1 2 128-16,3 1-128 0,0-1 0 0,3 2 0 15,1 0 0-15,3 0 0 0,0-2 0 0,3 1 0 16,1 1 128-16,2-1-128 0,3-2 192 0,-12 3 0 16,4 0 0-16,2 0 0 15,1-2 80-15,0 1 16 0,2-1 0 0,2-1 0 0,1 1-48 0,23-4-16 16,-6 3 0-16,-3 1 0 0,-2 2 0 0,-2 0 0 0,-1 1 0 16,1 0 0-16,-1 0-64 0,-1-1-16 0,0 0 0 0,1 0 0 15,1 0-144-15,0 1 0 16,4-1 0-16,2 0 0 0,2 2 0 0,2 0 0 0,4 0 0 0,-3 0 128 15,-1-1-128-15,0-1 0 16,1-2 0-16,3 0 0 0,2 2 0 0,2 2 0 0,0 0 160 0,0 0-160 16,-3 0 240-16,1-1-64 0,-1-1-16 0,1 0 0 15,1 1-160-15,1 2 192 0,0 2-192 0,2-1 192 16,0-1-192-16,-1-1 0 0,-1-1 0 0,1 0 0 16,1 1 0-16,1 2 0 0,-1 2 0 0,1-2 0 0,0-1 0 0,1-1 0 15,-3-2 0-15,0 1 0 0,1 1 0 0,-1 1 128 16,-1 1-128-16,0 0 0 0,0 0 0 0,-1-2 0 15,-2-1 0-15,0 1 0 0,-2 0 0 0,2 2 0 16,-2 1 128-16,2 0-128 0,2 0 320 0,-1 1 0 16,-6-3-16-16,4 0 0 0,-3 0-112 0,3 1 0 15,0 0-16-15,2 2 0 0,1-1-176 0,0 0 0 16,0-1 0-16,-1-1 128 0,-2-1-128 0,1 2 0 16,2 0 0-16,0 0 128 15,-3 0-128-15,0 0 0 0,1 1 0 0,-1-2 0 0,-4 0 0 0,0 0 0 16,0 0 0-16,2 0 0 0,-1 0 0 0,-20 0 0 0,3 0 0 0,3 2 128 15,3-2-128-15,2 0 0 0,-1 0 0 0,3 0 0 16,-1 0 0-16,35 0 0 0,-12-1 0 0,-8 1 128 16,-4 0 0-16,-4-1-128 0,-1-1 192 0,-3 1-64 15,-2-1-128-15,-2 0 0 16,-2-1-160-16,-17 1 160 0,4 0 0 0,1 0 0 0,1-1 0 0,1 1 0 16,-1 0 0-16,0 0 0 0,1 0 0 0,18 0 0 15,-9-1 0-15,-6 1 0 0,-6 0 0 0,-3-1 160 16,-3 0-160-16,-2 1 192 0,-4-1-192 0,-1 1 192 15,-2-1 272-15,0 1 64 0,1-1 16 0,-1 1 0 16,-9 1 80-16,9-1 16 0,0 0 0 0,-9 1 0 0,10-1-176 0,0 1-16 31,-10 0-16-31,8 1 0 0,-8-1-96 0,9 2-16 0,-9-2 0 0,7 4 0 0,-7-4-128 0,0 0-16 16,8 5-16-16,-8-5 0 0,4 5-160 0,-1 0 192 16,-1 2-192-16,0-1 192 0,0 2-192 0,0 1 0 15,1 0 144-15,-2 2-144 0,1 9 128 0,0 0-128 31,-1-1 128-31,-2-1-128 0,1-1 176 0,0 3-48 0,0 2 0 0,0 0 0 16,0-2 0-16,0 1 0 16,-1-2 0-16,1 2 0 0,0-3 32 0,-1 2 0 15,0 2 0-15,0-8 0 0,1 4 0 0,-1 1 0 0,1 6 0 0,-2 1 0 16,2 2-16-16,-1-1 0 0,0 2 0 0,0-2 0 16,1 2 0-16,-1-2 0 0,1 3 0 0,-1-1 0 15,-1-1-144-15,1 24 128 0,-2-9-128 0,2-7 128 16,-1-4-128-16,1-5 160 0,-1-3-160 0,0-2 160 15,-1-4-160-15,0-1 0 0,0-2 144 0,0-3-144 16,-2 0 128-16,2-3-128 0,-2 0 128 0,5-9-128 16,-4 8 0-16,-4-2-256 0,2-1 32 0,0-3 16 31,6-2-2432-31,-5 1-496 0</inkml:trace>
  <inkml:trace contextRef="#ctx0" brushRef="#br0" timeOffset="2283.57">1842 1332 25567 0,'0'0'1136'0,"-4"-8"224"15,-2 1-1088-15,2 0-272 0,1 2 0 0,3 5 0 16,-3-8-480-16,3 8-160 0,-2-8-16 0,1 3-16 0,1 5 544 0,0 0 128 16,1-8 0-16,-1 8 0 0,4-8-192 0,-4 8 0 15,3-7 0-15,-3 7 0 0,0 0 192 0,6-6-208 16,-6 6 80-16,7-4 128 0,-7 4-144 0,9-4 144 16,-9 4 0-16,11-2 0 0,0 2 0 0,-1 0 0 15,1-1 0-15,2 1 0 0,1-1 0 0,3 2 0 16,0 1 0-16,3-1 0 0,2-2 336 0,0 1-16 0,-1-1-16 0,1 1 0 15,1 0-16-15,0 1 0 0,1 2 0 0,3-1 0 16,0-1-64-16,3 1-16 0,2 0 0 0,2 0 0 16,2 1-80-16,4 0-128 0,3-1 176 0,0-1-176 15,0-2 128-15,0 1-128 0,-2-1 0 0,2 1 0 16,2 1 128-16,3 1-128 0,1 1 0 0,3-2 0 16,2-1 0-16,0 0 0 15,-4-1 0-15,1 1 0 0,1-4 0 0,1 3 0 0,5 1 128 0,1 0-128 16,4 0 0-16,-1-1 0 0,-3-1 128 0,0 0-128 15,1 1 0-15,1 1 0 0,3 2 128 0,1-1-128 0,1-1 0 16,-2 0 0-16,-4 0 128 0,3 1-128 0,-2 1 0 0,5 0 128 16,3-1-128-16,-3-1 0 15,-5-1 0-15,1 0 0 0,-2 0 0 0,3 2 0 0,2 3 128 0,2-2-128 16,2-1 0-16,-2-2 0 0,-3-1 0 0,-1-1 0 16,1 2 0-16,3 2 0 0,3 2 192 0,-2-2-192 15,-2-2 192-15,-3-1-192 0,0 1 224 0,1 2-64 16,2 2-16-16,1-1 0 0,1 1-144 0,-2-2 160 15,-6 0-160-15,2 0 160 0,0 2-160 0,3-1 0 16,1 3 144-16,-3-2-144 0,-1-3 176 0,-2 0-48 0,-1 0 0 16,1 1 0-16,2 1 0 0,2 0-128 0,2-1 192 0,-4-1-64 15,-2-1-128-15,-4 0 0 0,-1-1 0 0,0 2 0 16,0 2 272-16,-1 0-16 0,3-1-16 0,-2-2 0 16,-6-2-32-16,-1 0 0 0,-3 0 0 0,-1 1 0 15,-1 1 32-15,0 0 0 0,-2 0 0 0,1 1 0 16,-1 0-96-16,-3 0-16 0,-1-2 0 0,-4-1 0 15,-5 0-128-15,-1 1 0 0,-2 0 0 0,-2 0 128 16,-2-1-128-16,0 1 0 0,-2-1 0 0,-1 1 128 16,0-1-128-16,0 1 0 0,-2-1 144 0,2 2-144 15,-2 1 0-15,1-1 128 0,-3-1-128 0,0-2 0 16,-1 2 0-16,1 1 0 0,-1 0 0 0,-3 0-128 31,-10 1-544-31,7-4-96 0,-7 4-32 0</inkml:trace>
  <inkml:trace contextRef="#ctx0" brushRef="#br0" timeOffset="3324.77">1804 1330 25391 0,'0'0'1120'0,"0"0"240"0,0 0-1088 15,0 0-272-15,-7-3 0 0,7 3 0 16,0 0-304-16,0 0-112 0,0 0-32 0,0 0 0 0,9 7 256 0,2-1 32 0,1-1 16 0,1 0 0 16,3-2-128-16,1 0-32 0,5 0 0 0,2-1 0 31,3 0-80-31,1 0-32 0,1-1 0 0,2 0 0 0,-5-2 416 0,3 1 0 0,-1 0 0 0,3 0-128 16,0 0 128-16,2 0 0 0,2 0 0 0,4 0 0 0,1 1 0 0,6-1 176 15,3-1-176-15,-1 0 192 0,-2-1-192 0,-1 0 192 16,0 0-192-16,2 0 192 0,3 1-64 0,3 1 0 15,5-1 0-15,-1-1 0 0,-1 0 0 0,-1 0 0 16,-2-2 0-16,2 3 0 0,2 0-128 0,5 0 0 16,4-1 0-16,0 1 0 15,-4 0 0-15,1 0 0 0,-1-2 0 0,2 3 0 0,4 3 128 0,0-3-128 32,1-2 0-32,-2 0 128 0,-3 0-128 0,2 2 0 15,-1 1 0-15,4 1 0 0,4-1 0 0,-4-1 0 0,-5-3 0 0,-1 1 0 16,-2 1 0-16,4 1 0 0,2 1 0 0,0-1 0 15,-1-2 0-15,-2 0 0 0,-2 0 0 0,-1 1 0 16,1 1 0-16,3 1 0 0,2 2 0 0,-1-4 0 16,-5-2 128-16,1 1-128 0,-1 1 192 0,3 1-64 15,4 1-128-15,1-1 160 0,1-2-160 0,-3 0 160 16,-3 0-160-16,1 0 0 0,1 1 0 0,3 1 0 16,4-1 0-16,-4-1 0 0,-5-2 0 0,-1 0 0 15,-1 2 0-15,2 2 0 0,2 0 0 0,-1-1 0 16,-1-3 0-16,-2 0 0 0,-7 0 0 0,-2 1 0 15,-1 0 176-15,0 2 48 0,0 0 16 0,-2 0 0 0,1 0 176 16,-7-1 32-16,-5 0 16 0,-1-1 0 0,-5 1 32 0,-1 1 0 16,-3 0 0-16,0 1 0 0,-3 0-48 0,-1 2 0 15,-3-1 0-15,-2 2 0 0,-1-3-192 0,-1 0-64 16,-2 0 0-16,1 0 0 0,-2 0-64 0,-2 0 0 16,-1 0-128-16,-1 1 192 0,-2-1-192 0,0 0 0 15,-9 0 128-15,11 1-128 0,-1-1-192 0,-2 0-96 16,-8 0-16-16,8 0 0 15,0 2-784-15,-8-2-176 0,9-1-16 0,-1 0-10416 0</inkml:trace>
  <inkml:trace contextRef="#ctx0" brushRef="#br0" timeOffset="3466.39">7670 1213 2751 0,'10'-2'128'0,"-10"2"16"0,7-3-144 0,-7 3 0 0,7-2 0 16,-7 2 0-16,0 0 4864 0,7-3 960 0,-7 3 176 0,0 0 32 15,0 0-3504-15,0 0-704 0,0 0-144 0,0 0-16 16,0 0-960-16,0 0-176 0,0 0-32 0,0 0-16 31,8 6-1728-31,-2 2-352 0,1 0-64 0</inkml:trace>
  <inkml:trace contextRef="#ctx0" brushRef="#br0" timeOffset="35302.23">18327 8162 1839 0,'0'0'160'0,"0"0"-160"15,7-7 0-15,-3 0 0 0,0-2 1888 0,0 0 352 32,-1 0 64-32,0 1 0 0,-1-1-576 0,1 1-128 15,-3 8-32-15,2-9 0 0,0 2-96 0,-2 7-32 0,1-8 0 0,-1 8 0 0,0 0-288 0,-1-8-64 16,1 8-16-16,0 0 0 0,0 0-144 0,0 0-32 16,0 0 0-16,0 0 0 0,-3 10-400 0,-2 3-96 15,0 5-16-15,0 4 0 0,1 3-112 0,0 4-16 16,-1 0-16-16,0 6 0 0,-1 3-16 0,1 2 0 0,-1-2 0 15,2 2 0-15,1-1-224 0,0 0 128 0,1-2-128 0,2-3 0 16,1-3 160-16,1-3-160 16,1-2 160-16,1-4-160 0,-2-3 320 0,2-2-48 15,-1 0 0-15,-1-4 0 0,0-3 96 0,-2-10 16 16,1 9 0-16,-1-9 0 0,0 0 64 0,0 0 32 16,0 0 0-16,0 0 0 0,0 0 128 0,5-12 32 15,-2-4 0-15,1-2 0 0,0-4-128 0,2-4-32 0,1-2 0 0,2-3 0 16,1-4-304-16,1-3-176 15,2-1 192-15,0-1-192 0,1-1 0 0,0 4 0 0,-5 2 0 0,1 4 0 0,0 3 0 0,-1 4 0 16,0 3 0-16,0 3 0 16,-2 0 0-16,0 3 0 0,1 0 0 0,0 4 0 0,1 0 0 0,1 3-272 15,-4 0 48-15,-2 3 16 32,-4 5-464-32,4-3-96 0,-4 3 0 0,6-1-16 0,-6 1-288 0,8 1-48 0,-8-1-16 0,6 6 0 15,0 2-1408-15,-3 3-272 0,-2 0-64 0,-1 4-8624 16</inkml:trace>
  <inkml:trace contextRef="#ctx0" brushRef="#br0" timeOffset="35508.16">18406 8424 9215 0,'-13'1'400'0,"5"1"96"0,-2 1-496 0,2 0 0 16,8-3 0-16,0 0 0 0,-9 4 3584 0,9-4 640 16,0 0 112-16,0 0 16 0,0 0-2368 0,0 0-496 0,9 9-80 0,0-1-32 15,4-3-720-15,0 2-144 16,1 1-16-16,1 3-16 0,1 0 0 0,0 0 0 15,2-1 0-15,2 1 0 0,0 1-128 0,-7-3-32 32,0 1 0-32,0 0 0 0,1-1-144 0,0 0-48 0,-1-2 0 0,0 1 0 0,0 0-128 0,-1-1-256 0,-2 0 64 0,0 0 16 31,-1-1-2112-31,-1 0-416 0,-3-2-96 0</inkml:trace>
  <inkml:trace contextRef="#ctx0" brushRef="#br0" timeOffset="36075.67">18848 8021 21183 0,'0'0'1888'0,"0"0"-1504"0,0 0-384 16,-1-5 0-16,1-2 320 0,0 1-16 16,1-1 0-16,0 0 0 0,1 1 480 0,-1-1 112 0,1-1 0 0,1 2 16 15,2-1-304-15,0 0-64 0,2-2-16 0,-2 0 0 16,2 0-192-16,0 0-32 0,1-1-16 0,0 1 0 15,0 0-32-15,-1 0-16 16,1 1 0-16,1 1 0 0,-2 0 112 0,2 1 32 0,1 1 0 0,-2 2 0 16,1-1 32-16,-2 3 16 0,-7 1 0 0,0 0 0 15,8 4 0-15,-1 0 0 0,-2 3 0 0,0 0 0 16,0 5-32-16,-1 3 0 16,0 0 0-16,-1 5 0 0,0 3 48 0,1 4 16 0,-2 3 0 0,1 4 0 0,0 3-144 0,2 0-48 15,0 1 0-15,1 2 0 0,0 1-272 0,-1-1 128 16,-1 0-128-16,1 0 0 0,0-3 192 0,0-1-192 15,-2 0 192-15,2 13-192 0,0-8 240 0,-1-5-64 16,-2-5-16-16,1-5 0 0,-2-3 112 0,-1-2 32 16,0-2 0-16,-1-3 0 0,1-1 16 0,-3-2 16 15,-1-1 0-15,0-1 0 0,0-1-112 0,-2-1-32 16,-3-2 0-16,-1 1 0 0,-1-1-48 0,0-1-16 16,-1 0 0-16,1-1 0 0,0 1-128 0,-1-1 0 0,-5 1 0 0,1-1 0 31,-1 0-304-31,1 0-144 0,-2-1-16 0,-1 0-16 15,-1 0-528-15,-1 2-96 0,-4-3-32 0,-2 0 0 16,-1 1-2240-16,1-1-448 0</inkml:trace>
  <inkml:trace contextRef="#ctx0" brushRef="#br0" timeOffset="36626.79">18009 8190 31727 0,'-2'-17'1408'0,"1"7"288"0,0 0-1360 0,1 1-336 16,-1 0 0-16,-1 0 0 0,1 0 0 0,-1 1 0 15,0 1 0-15,-2 0 0 0,-2 1 0 0,-2 1 192 16,-3 1-32-16,0 0-16 0,0 1 96 0,-3 2 16 15,-2 0 0-15,-1 2 0 16,-2 0-128-16,0 2-128 0,-5 2 176 0,2 2-176 0,0 2 0 0,2 1 0 16,-1 2 0-16,1 0 0 0,1-3 0 0,4 0 0 15,3-1 0-15,3-2-144 0,2 1 144 0,7-7 0 16,-6 5 0-16,6-5 0 0,0 0 0 0,0 0-160 16,0 0 160-16,0 0 0 0,0 0-176 0,0 0 176 0,8 7-160 0,2-2 160 15,-1 0 0-15,1-2 0 0,2 0 0 0,-2 3 0 16,1 0 0-16,0 2 0 15,-1 1 208-15,0 1-64 0,-1 2 96 0,-2 4 16 0,1 4 0 16,-1 3 0-16,-3 4 0 0,0 5 16 0,-1 3 0 0,-1 3 0 0,0 2 48 16,-2 6 0-16,-2 4 0 0,1-1 0 15,-1 1-192-15,0-3-128 0,1-3 144 0,1-2-144 16,-1-3 144-16,1-1-144 0,0-6 128 0,0-3-128 0,1-1 416 0,0-4 0 16,1-3 0-16,0-2 0 0,1-4 64 0,-2-2 16 15,2-3 0-15,1-1 0 0,-4-9-192 0,5 7-48 16,2-3 0-16,-7-4 0 0,10 2-128 0,0-1-128 15,0-2 144-15,-1-2-144 0,2-2 0 0,3-2 0 16,0-3 0-16,4-3 0 16,0-3-1664-16,3-2-288 0,-1-4-48 0,2-3-14192 0</inkml:trace>
  <inkml:trace contextRef="#ctx0" brushRef="#br0" timeOffset="38094.8">19751 7709 911 0,'0'0'0'0,"0"0"0"16,0 0 0-16,0 0 0 0,8-5 2784 0,-8 5 480 16,7-7 80-16,-1 1 32 0,-6 6-1392 0,7-5-256 0,-7 5-64 0,0 0-16 15,0 0-368-15,7-5-80 0,-7 5-16 0,0 0 0 16,0 0-432-16,0 0-96 16,0 0-16-16,0 0 0 0,0 0-128 0,0 0-48 15,0 0 0-15,0 0 0 0,0 0-160 0,0 0-48 16,2 9 0-16,-3 0 0 0,1-9-80 0,-6 9-32 15,0-3 0-15,-2 1 0 0,0-2-144 0,0 1 128 0,0-2-128 16,-1 0 128-16,-1-1-128 0,0 0 0 0,0-1 0 0,1 1 0 16,1-2 0-16,-1-1 128 0,-1 0-128 0,4 0 0 0,-1-1 128 0,0 0-128 15,0-1 0-15,1 1 128 0,0-1 80 0,0 0 16 16,0 0 0-16,1 0 0 0,0-1 64 0,1 2 16 16,0-1 0-16,4 2 0 0,-5-2-16 0,5 2 0 15,0 0 0-15,0 0 0 0,0 0-64 0,0 0-16 16,0 0 0-16,0 0 0 0,0 0-208 0,0 0 176 15,0 0-176-15,0 0 160 0,0 0-160 0,0 0 160 16,0 0-160-16,0 0 160 0,3 8-32 0,1 0 0 16,-1 1 0-16,0 2 0 0,1 1 80 0,-1 3 16 15,-1 3 0-15,3 11 0 0,-2-2 32 0,0 2 16 16,-1 2 0-16,1 2 0 0,0 1-112 0,0 3-32 0,-1 2 0 0,3-1 0 16,-1 0-128-16,1-2 0 15,-2-3 144-15,2 2-144 0,-2 3 0 0,1-3 0 16,-1-2 0-16,2-2 128 0,0-2 64 0,0-1 32 15,-1-3 0-15,0-2 0 0,1-1 64 0,-1-3 16 0,1-2 0 0,-2-1 0 16,-1-4-48-16,1-1 0 16,0 0 0-16,-1-2 0 0,0-2-96 0,-2-7-32 15,0 0 0-15,3 8 0 0,-3-8 0 0,0 0-128 0,0 0 192 0,7 5-64 16,-7-5-128-16,8 0 192 0,-8 0-192 0,9-4 192 0,0 0-192 0,1-2 0 16,0-1 0-16,1-2 0 0,-1-1 0 0,1-1 0 15,0 1-192-15,0-3 192 16,1-1-592-16,2-2 0 15,1 1 0-15,-1-1 0 0,0 1-1328 0,1 1-272 0,-1-2-48 0,-3 6-12416 16</inkml:trace>
  <inkml:trace contextRef="#ctx0" brushRef="#br0" timeOffset="38661.17">20160 7923 13823 0,'-3'-4'1216'0,"1"0"-960"0,0-1-256 0,0 0 0 16,1-2 1616-16,0 2 288 0,-1-1 48 0,2 6 16 15,-1-4-512-15,1 4-112 16,0 0 0-16,0 0-16 0,0 0-224 0,0 0-32 16,0 0-16-16,0 0 0 0,0 0-496 0,0 0-112 0,1 8 0 0,1 3-16 15,0 0-96-15,-1 3-16 0,0 0 0 0,0 2 0 16,1 2-128-16,2 0-16 0,-1 0-16 0,0 0 0 16,2-3-160-16,0 1 128 0,2-1-128 0,4 7 128 15,-1-4-128-15,1-3 0 0,-2-4 0 0,1-2 0 16,0-4 192-16,0 0-64 0,-1-3 0 0,0-1 0 0,-9-1 64 0,11-3 16 15,-1-2 0-15,0-2 0 0,-1-5-16 0,0-2-16 16,-1-2 0-16,1-2 0 0,1-3-32 0,-2-2 0 16,0-2 0-16,-3 6 0 0,-1-3-144 0,-2 0 128 15,0-1-128-15,1 0 128 0,-1 2-128 0,-1 3 0 16,-1 2 0-16,0 2 0 0,-1 2 176 0,1 2 48 0,-1 2 16 16,1 3 0-1,0 5 144-15,0 0 48 0,0 0 0 0,0 0 0 0,0 0-112 0,-4 4-32 16,1 2 0-16,0 3 0 0,0 4-288 0,0 1 0 15,1 1 0-15,1 2 0 0,-1-1 0 0,2 1 0 16,1 0 0-16,1 2 0 0,0 0 0 0,2-2 0 0,-1 0 0 0,1-1 0 16,1 0 0-16,1-4 0 15,2 0 0-15,-1-1 0 0,1 0-416 0,2-2 16 16,1-3 0-16,0-2 0 16,0-3-1664-16,3-1-336 0,1-2-64 0,1-3-11696 0</inkml:trace>
  <inkml:trace contextRef="#ctx0" brushRef="#br0" timeOffset="39164.66">20644 7514 21183 0,'-6'-2'1888'0,"1"-1"-1504"15,0-2-384-15,1 2 0 0,-1 0 640 0,1-1 64 16,1 1 16-16,3 3 0 0,-4-3 304 0,2-1 64 15,2 4 16-15,0 0 0 16,0 0-336-16,2-5-80 0,1-1-16 0,1 1 0 0,3 1-224 0,-2-1-32 16,3 0-16-16,2-1 0 0,0-2-64 0,2 1-16 15,0-1 0-15,0 1 0 0,0 2-48 0,0-1-16 16,0 1 0-16,0-1 0 0,-1 1 112 0,-1 2 16 16,1-1 0-16,0 2 0 0,-1 1 64 0,-1 2 0 0,-1 1 16 0,-1 2 0 15,-7-4-48-15,7 4-16 0,-3 4 0 0,1 2 0 16,-1 2-224-16,1 2-48 0,-2 0-128 0,1 4 192 15,0 3 64-15,0 3 16 0,0 2 0 16,0 4 0-16,-1 3-112 0,1 1-32 0,1 3 0 0,0 2 0 16,2 2-128-16,-1 2 0 0,2 0 0 0,0 1 128 15,0 1-128-15,0 2 0 0,1-1 0 0,1-1 128 16,-1-2-128-16,0-1 0 0,-2-2 0 0,3 14 0 16,-1-10 128-16,-2-5-128 15,-3-5 0-15,0-3 128 0,1-5-128 0,-4-1 128 0,-2-3-128 0,-1-4 128 0,-1-1 32 0,-2-4 0 16,-3-2 0-16,-1-1 0 0,-2 0 144 0,-1-1 16 15,-3-1 16-15,-2 0 0 0,0-3 32 0,-1-2 0 16,1-1 0-16,-1 0 0 0,-2-2-176 0,3 1-48 16,-1-2 0-16,3 0 0 0,-1-1-144 0,4 0 0 15,1-2 0-15,1 1-176 16,0 2-560-16,2-2-112 0,0-1-32 0,8 4-11664 16,0 0-2320-16</inkml:trace>
  <inkml:trace contextRef="#ctx0" brushRef="#br0" timeOffset="39684.75">21350 7773 28159 0,'0'0'1248'0,"0"0"256"0,0 0-1200 0,0 0-304 0,0 0 0 16,5-7 0-16,4 3 320 0,1-1 16 0,1 0 0 0,2-1 0 15,3 1 320-15,1-1 64 16,4 0 16-16,0 0 0 0,1 0-320 0,0-2-64 16,1-1-16-16,-1 0 0 0,-1-1-336 0,-2 3 128 0,-2-3-128 0,1 2 0 15,-4 4-448-15,-1-1-144 0,-2 1-48 0,-1 2-8848 16,-1 1-1776-16</inkml:trace>
  <inkml:trace contextRef="#ctx0" brushRef="#br0" timeOffset="39843.16">21386 8010 14735 0,'0'0'1312'0,"0"0"-1056"16,0 0-256-16,0 0 0 0,10-1 4096 0,2-1 768 15,1 0 160-15,4 0 32 0,3-2-4096 0,3 1-800 16,2-3-160-16,1 0 0 0,3-2 0 0,0-2 208 15,-2-1-32-15,1-1-16 0,1 0-160 0,-8 2-224 16,2-2 48-16,5-2 16 16,3-2-2624-16,3-1-528 0</inkml:trace>
  <inkml:trace contextRef="#ctx0" brushRef="#br0" timeOffset="40395.86">22687 7301 24879 0,'-8'-9'2208'0,"4"6"-1760"16,1-2-448-16,0 1 0 0,-1-1 1040 0,4 5 128 15,0 0 32-15,0 0 0 0,-3-4 320 0,3 4 64 16,0 0 16-16,0 0 0 16,0 0-1600-16,0 0-400 0,0 0-48 0,2 8 0 0,1 2 768 0,1 3 128 15,-1 1 48-15,2 4 0 0,-1 0-32 0,0 3 0 16,2 1 0-16,-1 3 0 0,2 0-176 0,-1 1-32 16,-1 2-16-16,2-1 0 0,-1-1-240 0,1-1 128 15,-2-1-128-15,3 9 0 0,-4-5 160 0,1-5-160 0,-2-5 160 0,0-1-160 16,0-3 144-16,-1-2-144 0,-2-3 128 0,0-9-128 15,0 0 176-15,0 9-48 0,0-9-128 0,0 0 192 16,0 0 0-16,0 0 0 0,-8-8 0 0,2-2 0 16,-1-3-16-16,0-3-16 15,0-4 0-15,1 3 0 0,0-5-160 0,-1-3 0 0,-1-3 0 0,1 0 0 16,-1-3 0-16,1-1-192 0,2-1 32 0,0 0 16 16,2 0-16-16,2 1 0 0,1 0 0 0,1 3 0 15,1 0 160-15,2 3-192 0,0 0 192 0,3 4-192 16,0 3 192-16,2 1 0 15,0 3 0-15,2-1-128 0,0 1 128 0,1 2-160 0,0-1 160 0,1 3-160 0,0 3 160 0,1 1-128 16,-1 1 128-16,0 1-128 0,0 1-48 0,0 0 0 16,1 3 0-16,-1 1 0 15,-1 1-800-15,0 1-176 0,0 2-16 0,-3 1-9184 16,-2 3-1824-16</inkml:trace>
  <inkml:trace contextRef="#ctx0" brushRef="#br0" timeOffset="40569.14">22694 7396 19343 0,'-13'-1'1728'0,"13"1"-1392"0,-6 0-336 0,6 0 0 16,0 0 2192-16,0 0 368 0,0 0 80 0,0 0 16 15,0 0-1040-15,0 0-208 16,0 0-32-16,0 0-16 0,7 0-784 0,3 0-144 16,3-1-48-16,0-2 0 15,4-1-1024-15,3-1-224 0,0 0-32 0,5-2-16 0,0-1 512 0,2 0 96 0,2-3 32 0,2-3-9024 16,0-1-1808-16</inkml:trace>
  <inkml:trace contextRef="#ctx0" brushRef="#br0" timeOffset="41029.72">23108 6890 24767 0,'0'0'1088'0,"-3"-5"240"0,3-1-1072 0,-1-1-256 16,0-1 0-16,2-1 0 0,3 2 448 0,-2-1 48 31,0-1 0-31,2 0 0 0,3 2 80 0,0-1 0 0,1-1 16 0,2 0 0 0,2 0 48 0,2 2 16 16,0-1 0-16,4 0 0 0,-1 1-112 0,2 0-32 16,1 2 0-16,-1-1 0 0,1 2-192 0,-1 0-32 15,-3 2-16-15,1 1 0 0,-2 0 64 16,0 1 16-16,-3 1 0 0,-1 1 0 15,-1 2-64-15,-2 1-16 0,1 3 0 0,-2 1 0 16,-2 2-80-16,0 2 0 0,-1 1-16 0,-1 3 0 16,0 0 16-16,-1 3 0 0,0 1 0 0,0 2 0 0,0 2-48 15,0 3 0-15,0 1 0 0,0 2 0 16,0 1-144-16,0 1 128 0,1 0-128 0,0 2 128 16,0 2-128-16,2-2 192 0,-1-1-192 0,1-1 192 0,0 1-192 0,-1-2 192 15,1-1-192-15,-1-2 192 0,0 0-192 0,1 0 0 16,-1-2 0-16,2 11 0 0,-2-8 192 0,1-3-32 15,-1-3-16-15,-2-2 0 0,-2-1-144 0,0-2 0 16,0-4 0-16,-1-2 0 0,-3-2 0 0,-1-1 160 16,0-1-160-16,-2-1 160 0,-1-2-32 0,0 0-128 15,-2-1 192-15,1 0-64 0,-3-1-384 0,-1-1-64 16,-3-1-32-16,-1-2 0 16,-4-2-1808-16,-5 0-352 0,-1 0-80 0</inkml:trace>
  <inkml:trace contextRef="#ctx0" brushRef="#br0" timeOffset="41578.08">22416 7154 31903 0,'0'-15'1408'16,"1"10"304"-16,0-2-1376 0,1 0-336 0,-1 1 0 0,0-1 0 0,-1-1 0 0,-1 2 0 15,-2-1 0-15,-1 3 0 16,-2-2 0-16,-1 2 0 0,0 1 0 0,-2 0 0 16,-1 1 0-16,-3 2 144 0,0 1-144 0,-2 2 0 15,0 1 0-15,-2 3 0 0,1 1 0 0,-1 2 0 0,1-1 864 0,-6 5 112 16,5 1 32-16,1-2 0 15,2-2-1664-15,3-1-336 0,2 0-64 0,2-3-16 0,2-1 864 0,5-6 208 16,0 0 0-16,-2 9 0 0,2-9 0 0,0 0 0 16,0 0 0-16,0 0 0 0,7 7 0 0,2-1 0 15,0-2 0-15,-3 0 160 0,1 0-32 0,1-1 0 16,-2 1 0-16,2 0 0 0,0 1 0 0,-1 2 0 16,1 1 0-16,0 1 0 0,0 0 32 0,-1 4 0 15,0 1 0-15,-1 2 0 0,0 4 80 0,-2 3 16 16,0 3 0-16,-1 3 0 0,-1 4-64 0,-1 5 0 15,-2 2 0-15,0 22 0 0,0-4-192 0,0-7 176 0,-1-5-176 0,1-4 160 16,1-1-160-16,0-4 0 0,0-3 0 0,1-2 128 16,1-5 112-16,0 0 16 15,-1-3 0-15,2-2 0 0,1-1 160 0,1-2 32 0,0-2 16 0,0-1 0 16,1-4-192-16,0 0-32 0,3-2-16 0,1-1 0 16,-1-3-224-16,2 0 176 0,3-2-176 0,-2-1 160 15,1 0-160-15,3-3 128 0,0-3-128 0,3 0 128 0,3-2-256 0,0-1-64 16,1-2-16-16,1-3 0 15,2-3-1952-15,0-1-384 16,3-3-80-16</inkml:trace>
  <inkml:trace contextRef="#ctx0" brushRef="#br0" timeOffset="60814.61">14116 12921 11967 0,'0'0'1072'0,"-5"-5"-864"0,5 5-208 0,0 0 0 31,0 0-576-31,0 0-144 0,0 0-48 0,-7 7-2304 0,3 2-480 0</inkml:trace>
  <inkml:trace contextRef="#ctx0" brushRef="#br0" timeOffset="61192.64">13452 16677 13407 0,'0'0'592'0,"0"0"128"0,0 0-576 0,0 0-144 0,0 0 0 0,0 0 0 31,0 0-576-31,-2-6-160 0,0-1-32 0,-1 0-4416 0</inkml:trace>
  <inkml:trace contextRef="#ctx0" brushRef="#br0" timeOffset="61554.41">14015 12884 17503 0,'-8'-12'1552'0,"5"6"-1232"0,-1-1-320 0,-1 2 0 0,5 5 0 0,-5-5 0 0,5 5 0 0,0 0 0 15,0 0-192-15,0 0 48 0,0 0 16 0,-6 5 0 16,6-5-64-16,-4 8 0 16,-1 2 0-16,2 0 0 15,1-1-448-15,1 2-112 0,0 1-16 0,0 1-3568 0,-1 1-720 0</inkml:trace>
  <inkml:trace contextRef="#ctx0" brushRef="#br0" timeOffset="62120.4">13714 16018 5519 0,'0'0'240'0,"0"0"64"0,0 0-304 0,0 0 0 16,0 0 0-16,0 0 0 0,-3-5 880 0,3 5 112 15,0 0 32-15,0 0 0 0,0 0-768 0,0 0-256 16,0 0 144-16,0 0-144 0,0 0 0 0,0 0 0 16,0 0 0-16,0 0 0 0,0 0 0 0,0 0 0 0,8 0 0 15,-8 0-4160-15</inkml:trace>
  <inkml:trace contextRef="#ctx0" brushRef="#br1" timeOffset="74003">15720 366 13823 0,'-6'-13'608'0,"4"7"128"0,0-1-592 0,-1-1-144 0,-1 1 0 0,2-1 0 15,2 8 448-15,-2-6 64 0,0 0 16 0,2 0 0 16,0 6-48-16,-3-5-16 0,0-3 0 0,1 3 0 15,1-1-240-15,1 6-48 0,-2-5-16 0,0-1 0 16,-1-1-160-16,3 7 128 0,-3-4-128 0,-1 0 128 16,0-1 112-16,4 5 16 0,0 0 0 0,0 0 0 15,-4-2-80-15,4 2-16 0,0 0 0 0,0 0 0 16,-8 3 0-16,8-3 0 0,-4 8 0 0,0 1 0 16,-2 1-160-16,2 1 192 0,0 0-192 0,1 2 192 15,0 3-192-15,-1 1 160 0,0-3-160 0,1 2 160 0,-1 1-160 0,1 1 0 16,0-2 0-16,-2 3 128 0,1 1-128 15,0 3 0-15,-1 2 0 0,3-8 128 0,-2 4-128 0,-1 4 0 16,1 2 0-16,-2 4 0 0,1 3 0 0,-1 3 0 16,1 1 0-16,-4 34 0 0,1-10 0 0,3-2 0 15,-3-1 0-15,3-1 0 0,0 1 0 0,0 0 0 16,-1 2 0-16,1 0 0 0,-1 3 0 0,1 1 0 16,-1 0 0-16,1 0 0 0,1 1 0 0,-1 1 0 15,-1 1 0-15,1 0 0 0,-1 0 0 0,1 0 0 16,-2-2 0-16,3 1 0 0,-3 1 0 0,2 0 0 15,-1 2 0-15,3-4 0 0,1-2 0 0,0-1 0 0,1 0 0 16,-1-1 128-16,2 0-128 0,0-2 128 0,2 0-128 0,-1-2 128 16,1 2 368-16,0-3 64 0,-1-1 16 0,1 0 0 15,-1-1-80-15,1-1-16 0,-2-2 0 0,1-2 0 16,0 2-192-16,0-3-32 0,-1 1-16 0,0-3 0 16,0-1-64-16,0-1-16 0,0 1 0 0,1-5 0 15,0 0-16-15,0-2 0 0,-1-3 0 0,1-2 0 16,-1-2 32-16,1-2 0 0,-1-3 0 0,1-3 0 15,-1-2-32-15,0-1 0 0,0-3 0 0,0-1 0 16,0-1-144-16,2-3 160 0,-2-3-160 0,1-1 160 16,0-2-160-16,-1-7-192 0,0 0 32 0,0 0 16 15,0 0-880-15,0 0-192 16,0 0-16-16</inkml:trace>
  <inkml:trace contextRef="#ctx0" brushRef="#br1" timeOffset="75057.14">15391 4082 16815 0,'0'0'736'0,"-8"-2"160"0,8 2-704 0,-7-2-192 0,-2 0 0 0,1 0 0 0,8 2 192 15,-8-1 0-15,8 1 0 0,0 0 0 0,-7 0 0 0,7 0 0 16,0 0 0-16,0 0 0 15,-7 0-192-15,7 0 0 0,0 0 0 0,0 0 128 16,0 0-128-16,0 0 0 0,0 0 0 0,0 0 0 0,0 0 0 16,0 0 192-16,0 0-192 0,0 0 192 0,11-1-64 0,-1 0 0 15,0 0 0-15,1 0 0 0,2-1 0 0,3 1-128 16,1 0 192-16,3-2-64 0,2 1-128 0,3 0 160 16,4 0-160-16,3 0 160 0,2-1 0 0,2 1 0 15,2-1 0-15,-4-2 0 0,1 0 16 0,1 1 0 16,2 0 0-16,2 2 0 15,3 0-176-15,3 1 192 0,4 0-192 0,2 1 192 16,-1 0-192-16,-1 0 0 0,-3-4 0 0,3 2 128 0,0 1-128 0,4 1 0 0,4 0 0 0,2 0 0 16,1 1 0-16,0-1 0 0,-2 0 0 0,0 0 0 15,0-1 0-15,3 2 0 0,4 1 0 0,1-1 0 16,-2-2 0-16,-1 1 0 0,0 1 0 0,2 2 0 16,2 0 0-16,1 0 0 0,1 1 0 0,-4-1 0 15,-5 0 0-15,0 3 0 0,3-1 0 0,4 2 0 16,3-1 0-16,-2 1 0 0,-4 0 0 0,0-1 0 15,1 0 0-15,2 0 0 0,6 2 0 0,-2 0 128 16,0-1-128-16,-1 1 192 0,-2 0-192 0,4-2 192 16,3 1-192-16,0 1 0 0,-1-1 0 0,-2 1 128 15,-1 0-128-15,0 1 0 0,4-3 0 0,1 3 128 0,-1-1-128 0,-4-1 0 32,-5 0 0-32,3 1 0 0,3-2 0 0,3 2 0 0,-3-1 0 0,-1-2 128 0,-6 2-128 0,1 0 0 15,2 2 0-15,4 0 0 0,3 0 0 0,-2 0 0 16,-8-3 0-16,1 2 0 0,1 1 128 0,3 1-128 15,3 1 192-15,-2-2-64 0,-6 1 64 0,1-1 16 16,-1-1 0-16,1 2 0 0,1 1-64 0,2-1-16 16,2 1 0-16,-3-3 0 15,-5-1-128-15,1 1 160 0,2 1-160 0,2-2 160 0,4 3-160 0,-4-2 0 16,-6-2 0-16,0 2 128 0,0-1-128 0,5-1 0 0,1 4 0 16,-1-2 128-16,-1-1-128 0,-3-1 0 0,-4 1 0 0,2-2 0 15,1 2 0-15,3 1 0 0,2-1 0 0,-5 0 128 16,-5-2 0-16,1 1-128 0,-3-1 192 0,5 1-64 15,2-2 96-15,0 1 16 0,2-1 0 0,-4 0 0 16,-6 1-80-16,0-1-16 0,3 0 0 0,-1-1 0 16,3 0-144-16,0 0 128 0,2 1-128 0,-5-2 128 15,-4 0-128-15,-1-1 0 0,-1 0 0 0,0 0 128 32,-1-1 64-32,1 2 0 0,0-2 0 0,-3 1 0 15,-3-1 160-15,-3 1 32 0,-1 1 16 0,-3 0 0 16,0-1 112-16,-1 0 32 0,-1-1 0 0,1 0 0 15,-1 0-224-15,-2-1-32 0,-2 2-16 0,-4 0 0 0,0-1-48 0,-5 0-16 16,-2 0 0-16,-3 2 0 0,-4-2 48 0,-2 0 0 16,0 0 0-16,-2 0 0 0,0 0 0 0,-4 0 0 15,2-2 0-15,-8 2 0 0,8 0-112 0,-8 0-16 16,10-1 0-16,-1 1 0 0,-1-1-128 0,2 0 0 16,0 0 0-16,-1 0 0 0,1 0-256 0,0-1-16 15,-1-1-16-15,0 1 0 16,0 1-512-16,1-1-96 0,0-2-32 0,0-1-13120 0</inkml:trace>
  <inkml:trace contextRef="#ctx0" brushRef="#br1" timeOffset="75184.24">24644 4579 11055 0,'0'0'480'0,"0"0"112"0,0 0-464 0,0 0-128 0,0 0 0 16,0 0 0-16,0 0 4992 0,0 0 960 15,0 0 208-15,0 0 48 0,0 0-4592 0,0 0-912 0,0 0-176 0,0 0-32 31,0 0-2016-31,-4 7-400 0</inkml:trace>
  <inkml:trace contextRef="#ctx0" brushRef="#br1" timeOffset="77164.75">16819 565 7359 0,'0'0'656'0,"0"0"-528"0,2-4-128 0,0 0 0 16,0-2 1280-16,1 2 208 0,-1-2 48 0,1 2 16 15,-1-1-272-15,2 1-64 0,-1-1-16 0,0 1 0 16,1 0-176-16,-4 4-48 0,0 0 0 0,0 0 0 16,0 0-208-16,0 0-32 0,0 0-16 0,0 0 0 15,0 0-32-15,3 6-16 0,-3 3 0 0,0 3 0 16,0 4-32-16,-3 1 0 0,0 2 0 0,1 2 0 15,-1 2-112-15,-2 7-16 0,1 1-16 0,0-1 0 0,0-1-272 0,1-2-48 16,-1 0-16-16,0-2 0 0,0-1-160 0,1-1 0 31,-1-1 0-31,3-2 128 0,-1 0-128 0,1-2 0 0,0-4 0 0,0-1 0 0,0-2 0 0,1-1 0 0,0-1-160 16,1-3 160 0,-1-6-864-16,0 0-80 0,0 0-16 0</inkml:trace>
  <inkml:trace contextRef="#ctx0" brushRef="#br1" timeOffset="77402.46">17082 545 20271 0,'0'0'896'0,"0"0"192"0,-1-5-880 16,1 5-208-16,0 0 0 0,0 0 0 0,0 0 944 0,0 0 144 0,0 0 16 0,0 0 16 15,0 0-48-15,0 0-16 0,-3 7 0 0,2 2 0 16,-1 3-320-16,0 1-64 0,0 2-16 0,1 3 0 15,0 2-240-15,1-1-48 0,2 8-16 0,-1-1 0 16,0 0-208-16,1 0-144 0,0-1 192 0,1-1-192 16,-1 0 128-16,0-2-128 0,1-2 0 0,-1 0 0 0,0-2 128 0,-1-2-128 15,1 1 0-15,0 3 0 0,-1-4 0 0,1-3 0 16,-1-3-160-16,-1-10 160 16,0 9-2112-16,0-9-320 0,0 0-48 0</inkml:trace>
  <inkml:trace contextRef="#ctx0" brushRef="#br1" timeOffset="77750.02">16788 502 16575 0,'-10'-7'736'0,"10"7"160"0,-5-3-720 0,0 2-176 0,0-2 0 0,-1 1 0 16,1 0 832-16,-2 0 128 0,7 2 16 0,0 0 16 0,0 0-160 0,0 0-16 16,0 0-16-16,0 0 0 15,0 0-256-15,0 0-48 0,0 0-16 0,0 0 0 0,9 3-208 0,0-1-32 16,2 1-16-16,3-1 0 0,1-1 160 0,4 0 16 16,1-1 16-16,3-1 0 0,3 0 112 0,2-1 32 15,-3-2 0-15,2 0 0 0,-3-1-144 0,0 1-32 16,1-1 0-16,0-1 0 0,-2 1-384 0,0 0 128 15,-1 1-128-15,-1 0 0 0,-3 1 0 0,0 1 0 16,-3 1 128-16,-1 0-128 0,-3 0 0 0,-3 1 0 16,-1 0 0-16,-7 0 0 15,0 0-464-15,0 0 16 0,0 0 16 0,0 0 0 16,-2 6-1520-16,-2 2-304 0,0-3-64 0</inkml:trace>
  <inkml:trace contextRef="#ctx0" brushRef="#br1" timeOffset="78127.59">17621 806 26543 0,'0'0'1168'0,"0"0"256"16,0 0-1136-16,0 0-288 0,0 0 0 0,0 0 0 0,0 0 464 0,6 3 48 15,-6-3 0-15,8 0 0 0,0 0 256 0,1-2 64 16,0 1 16-16,2 0 0 0,0 0-448 0,2 0-80 15,0-1-32-15,1 1 0 0,0 0-288 0,2-2-272 16,-1 1 48-16,1-1 16 16,0 0-2288-16,1 0-464 0</inkml:trace>
  <inkml:trace contextRef="#ctx0" brushRef="#br1" timeOffset="78285.7">17687 958 30399 0,'0'0'2704'0,"0"0"-2160"0,0 0-544 0,0 0 0 16,0 0 0-16,0 0-224 0,7 2 16 0,1-1 0 16,0 1 208-16,2-1 240 0,1-1-48 0,2 0-16 15,0 0 112-15,4 0 32 0,1-1 0 0,3-1 0 16,3 2-320-16,2-2 0 0,0-1 128 0,2-1-128 16,0-2-1968-16,-1 1-448 0</inkml:trace>
  <inkml:trace contextRef="#ctx0" brushRef="#br1" timeOffset="78841.35">19056 612 15663 0,'0'0'688'0,"-1"-6"144"0,0 2-656 0,1-1-176 16,0 0 0-16,0-1 0 0,-1 0 1456 0,1 0 256 15,0 2 48-15,0 1 16 0,0 3-304 0,0 0-64 0,0 0-16 0,0 0 0 16,0 0-496-16,0 0-80 16,-2 5-32-16,0 3 0 0,-1 3-400 0,1 1-64 31,0 2-32-31,0 2 0 0,1 1-160 0,-3 3-128 16,2 6 144-16,0 0-144 0,0-1 128 0,0 0-128 0,-1 1 0 0,2-2 0 15,1 0 0-15,1-1 0 0,-1-1 0 0,1-1 0 16,1-1-304-16,0-2-48 0,0-2-16 0,0-2 0 31,1-3-784-31,2-2-144 0,-1-2-48 0</inkml:trace>
  <inkml:trace contextRef="#ctx0" brushRef="#br1" timeOffset="79057.13">19342 526 28271 0,'0'0'1248'0,"0"0"272"16,0 0-1216-16,0 0-304 0,0 0 0 0,0 0 0 0,0 0 176 0,-1 5-32 15,0 3 0-15,2 2 0 0,0 0 320 0,-1 2 64 16,0 2 16-16,0 2 0 0,0-1-80 0,1 8-16 16,0-1 0-16,2 1 0 0,-2 0-192 0,0 2-32 15,0-2-16-15,2 0 0 0,-1-1-208 0,1 1 0 16,-1-2 128-16,0-1-128 0,0-3 0 0,0 0 0 16,1-2 128-16,-2 0-128 0,0-1 0 0,1-2-288 15,-1-1 64-15,-1-1 16 16,0-3-2112-16,0 0-432 0</inkml:trace>
  <inkml:trace contextRef="#ctx0" brushRef="#br1" timeOffset="79342.16">18891 615 11967 0,'-3'-4'1072'0,"1"-2"-864"0,0-1-208 0,0 1 0 0,1-1 2496 0,1 3 464 16,0-2 96-16,1 1 16 0,1-2-1872 16,0 1-368-16,2-1-80 0,2 2-16 0,0-3-160 15,6 0-48-15,4 0 0 0,2 1 0 0,3-1-240 0,5 1-48 16,1 0-16-16,4 0 0 0,2 1-224 0,2 0 128 16,1 2-128-16,0-1 0 0,-4 2 0 0,-3-1 0 15,0 0 0-15,-4 1 0 0,-1 0 0 0,-3 0 0 16,-1 2-176-16,-2 0 176 15,-3-1-784-15,-2 2-48 0,-2 0 0 0,-2 1 0 16,-9-1-384-16,0 0-96 0,0 0-16 0</inkml:trace>
  <inkml:trace contextRef="#ctx0" brushRef="#br1" timeOffset="79625.78">19508 924 20159 0,'0'0'896'0,"0"0"176"0,0 0-864 0,3 7-208 0,-1 0 0 0,-1 2 0 16,0 0 384-16,0 2 48 0,-1 2 0 0,0 1 0 16,0 1 608-16,0 1 128 0,0 1 32 0,0 0 0 15,-1 1-304-15,1 0-64 0,-1-1-16 0,1 2 0 16,0 0-384-16,1-1-80 0,-1 0-16 0,0-1 0 0,1-2-208 0,0-1-128 15,0-1 160-15,1 0-160 0,1 0 128 0,1-2-128 16,-1 0 0-16,1-4 0 16,-3 0-272-16,1-2-160 0,-2-5-16 0,0 0-12688 15</inkml:trace>
  <inkml:trace contextRef="#ctx0" brushRef="#br1" timeOffset="79829.8">19511 1056 22111 0,'-6'-14'976'0,"4"7"208"0,2 1-944 0,0-2-240 0,0-1 0 0,0 0 0 16,2-1 1264-16,1 2 208 16,2 0 32-16,1 0 16 0,3 2-800 0,0-1-144 0,2 1-48 0,1 1 0 15,2 1-240-15,2-1-48 0,-1 2-16 0,2 1 0 16,0-1-224-16,0 2 0 16,-2 0 0-16,1 1 0 15,-4 1-864-15,-1 3-112 0,-3 0-32 0</inkml:trace>
  <inkml:trace contextRef="#ctx0" brushRef="#br1" timeOffset="79943.11">19558 1163 20271 0,'0'0'1792'15,"0"0"-1424"-15,0 0-368 0,0 0 0 0,0 0 1488 0,6-2 240 16,-1-2 32-16,1 1 16 0,2-1-1008 0,2-1-192 16,1 2-32-16,2-2-16 0,3 0-176 0,1-1-32 15,1 1-16-15,2 1 0 0,-1-2-304 0,1 2 0 16,1-2-208-16,-1 0-8544 15,-1-1-1696-15</inkml:trace>
  <inkml:trace contextRef="#ctx0" brushRef="#br1" timeOffset="80191.32">20240 594 29599 0,'-6'-11'1312'0,"6"11"272"0,-2-5-1264 0,1 0-320 0,1 1 0 0,0-1 0 16,0 1 208-16,0 1-16 0,0 3 0 0,0 0 0 16,0 0 448-16,0 0 64 0,0 0 32 0,0 0 0 15,1 5-288-15,1 3-48 0,1 2-16 0,-1 2 0 16,0 1-240-16,0 4-144 16,0-1 160-16,1 3-160 0,-1 6 144 0,1 1-144 0,-1 1 128 0,-1-2-128 15,1 2-192-15,-2-2-128 0,0-1-32 0,1-1 0 16,2-1-2144-16,-1 0-416 0,-1-3-96 0</inkml:trace>
  <inkml:trace contextRef="#ctx0" brushRef="#br1" timeOffset="80364.84">20157 875 30399 0,'-8'-9'1344'0,"8"9"288"0,0 0-1312 0,0 0-320 16,0 0 0-16,6-5 0 0,2 1 0 0,0 0 144 15,1-1-144-15,5 1 0 0,0-2 528 0,2 1 0 16,2-1 0-16,1 1 0 0,0-2-176 0,1 2-32 16,4 0-16-16,-2 0 0 0,0-1-448 0,2 1-96 15,1-3-16-15</inkml:trace>
  <inkml:trace contextRef="#ctx0" brushRef="#br1" timeOffset="80943.73">21290 452 20271 0,'0'0'896'0,"-1"-4"192"0,1 4-880 15,-2-5-208-15,-2 1 0 0,2 2 0 0,-1-2 1408 0,2 2 256 0,1 2 32 0,0 0 16 0,0 0-544 0,0 0-96 16,-2 7-32-16,-2 4 0 16,1 2-544-16,2 1-112 15,1 4-32-15,1 3 0 0,1 2-224 0,-1 1-128 16,1 3 160-16,0-1-160 0,-1 0 0 0,0 8 128 16,0-1-128-16,0-4 0 0,2-3 0 0,-2-1-160 15,0-2 32-15,0-3 0 16,1-3-784-16,-1-1-160 0,4-4-16 0</inkml:trace>
  <inkml:trace contextRef="#ctx0" brushRef="#br1" timeOffset="81145.53">21546 448 29487 0,'0'0'1296'0,"0"0"288"15,0 0-1264-15,0 0-320 0,0 0 0 0,0 0 0 0,0 0 176 0,-4 6-32 0,1 3 0 0,1 2 0 16,0 1 352-16,1 0 64 0,-2 4 16 0,1 1 0 15,1 4-128-15,0 1-32 0,1 0 0 0,0 4 0 16,0-2-128-16,1 8-32 0,0-3 0 0,0 0 0 16,1-3-256-16,2 0 0 0,-2-2 0 0,1-3 0 15,-1-1-144-15,1-4-96 0,-2-2-16 0,2-2 0 32,-2-2-1984-32,1-1-416 0,-1-2-80 0</inkml:trace>
  <inkml:trace contextRef="#ctx0" brushRef="#br1" timeOffset="81466.17">21162 424 20671 0,'0'0'912'0,"-4"-4"192"0,4 4-880 15,-5-3-224-15,1 0 0 0,-1-1 0 0,5 4 592 0,0 0 80 16,0 0 16-16,0 0 0 0,0 0 432 0,0 0 96 0,0 0 0 0,3-5 16 16,3-1-624-16,1 2-128 0,4 1-32 0,3-2 0 15,2 0-48-15,5-2-16 0,6 1 0 0,3-2 0 16,6-2-112-16,3 2-16 0,1 2-16 0,-1-1 0 16,0-1-240-16,-3 2 128 0,-2-1-128 0,-2 2 0 15,-2 0 128-15,-4 2-128 0,-1 1 0 0,-3 1 0 16,-4 0 0-16,-3 1 0 0,-2 0 0 0,-3 1 0 31,-3 2-288-31,-7-3-160 0,0 0-16 0,0 0-16 16,0 9-480-16,-2 0-80 0,-2-2-32 0</inkml:trace>
  <inkml:trace contextRef="#ctx0" brushRef="#br1" timeOffset="84615.12">21799 838 7359 0,'0'0'656'0,"0"0"-528"15,0 0-128-15,0 0 0 0,0 0 1760 0,3-4 320 16,-3 4 64-16,2-6 16 0,-2 6-736 0,0 0-144 0,2-4-16 0,-2 4-16 16,3-4-288-16,-3 4-64 0,0 0-16 0,0 0 0 15,0 0-304-15,0 0-48 0,0 0-16 0,0 0 0 16,-3 8-96-16,0 2-32 0,0 2 0 16,-1 2 0-16,0 1-16 0,0 3-16 0,0 0 0 0,2 2 0 0,-2-1-176 0,2 1-48 15,0-2 0-15,2 1 0 16,2-1-128-16,-1-2 0 0,1-1 0 0,1-1 128 0,2-3-128 0,0-1 160 15,2-3-160-15,-1 0 160 0,2-2 96 0,1 0 32 16,1-2 0-16,0-2 0 0,1 0-16 0,0-3 0 16,-2-1 0-16,4-3 0 0,0 0 16 0,0-3 0 15,0-2 0-15,0-2 0 0,1-3-16 0,-2-2 0 16,-1-3 0-16,0 0 0 0,-1 0-128 0,-2 2-16 16,0-1-128-16,-2 1 192 0,-3-1-192 0,-1 2 128 0,-1 3-128 0,0 3 0 15,-2 1 128-15,-1 2-128 0,0 2 0 0,-2 2 0 16,0 0 0-16,4 5 0 15,0 0 0-15,-7 0-160 16,1 0-384 0,0 3-80-16,1 0-16 0,0 1 0 0,0 1-784 0,1-1-176 0,4-4-16 0</inkml:trace>
  <inkml:trace contextRef="#ctx0" brushRef="#br1" timeOffset="84837.37">21947 822 13823 0,'0'0'608'0,"-8"-1"128"16,2-2-592-16,0 2-144 0,1-1 0 0,0 2 0 0,5 0 1968 0,0 0 352 15,0 0 80-15,0 0 16 0,0 0-1120 0,0 0-208 16,0 0-64-16,0 0 0 0,0 0-496 0,0 0-96 16,9 1-32-16,1 0 0 0,1-1-128 0,-1 0-16 31,2-1-16-31,2-1 0 0,0 0-240 0,0-1 0 0,0-2-192 0,1 1 192 31,-3-2-2304-31,-1 1-336 0,7-7-80 0,-7 6-16 0</inkml:trace>
  <inkml:trace contextRef="#ctx0" brushRef="#br1" timeOffset="85010.52">21744 829 15663 0,'-16'-5'688'0,"11"3"144"0,5 2-656 0,-5-1-176 0,5 1 0 0,0 0 0 16,-3-4 3072-16,3 4 592 0,0 0 112 0,0 0 32 16,0 0-2976-16,0 0-608 0,0 0-224 0,0 0 176 15,8-2-176-15,2 1 0 0,1 0 0 0,2 0 0 16,1-1-336-16,0-1-112 16,3 1 0-16</inkml:trace>
  <inkml:trace contextRef="#ctx0" brushRef="#br1" timeOffset="88049.84">17050 1968 5519 0,'0'0'496'0,"0"0"-496"16,0 0 0-16,0 0 0 0,0 0 1872 0,0 0 288 16,0-4 48-16,0 4 16 0,-1-6-640 0,-1 2-128 15,2 4-32-15,-4-5 0 0,1 2-320 0,-1 0-64 16,-2 0-16-16,1 2 0 0,-2 0-160 0,0 1-32 16,1 1-16-16,-2 2 0 0,-1 0-464 0,-1 1-96 15,-1 1 0-15,-1 1-16 0,-2 1 80 0,0 2 0 16,-2-1 16-16,2 2 0 0,0 1 32 0,0 1 0 15,-1 3 0-15,2 0 0 0,1 1 0 0,1 0 0 16,1-1 0-16,1 0 0 0,1 1-176 0,2 1-16 0,0-2-16 0,3 2 0 16,1-2-160-16,2-1 0 0,1-2 0 0,2-1 0 15,2-1 144-15,-1-1-144 0,4-2 160 16,0-2-160-16,3-1 192 0,2-2-64 0,0-2-128 16,2-2 192-16,2-4 80 0,0-1 16 0,1 1 0 0,-1-5 0 15,1-5 32-15,0-1 16 0,-1-4 0 0,1-3 0 0,-2-4 112 0,0-1 32 31,-3-2 0-31,0-4 0 0,-4-4-144 0,0-1-16 0,-2 0-16 0,-1 0 0 0,-5 1-128 0,-1 1-32 16,-1 4 0-16,-5 4 0 0,-1 2 192 0,-2 2 48 16,-3 3 0-16,1 5 0 0,0 2-64 0,0 4 0 15,-2 2 0-15,1 3 0 0,-2 0-320 0,2 3 0 16,1 1 0-16,-1 3 0 16,0 1-304-16,2 2-128 0,1 1-16 0,2 3-16 15,0 0-832-15,3 4-176 0,0 1-16 0,3 2-8816 16,0 0-1744-16</inkml:trace>
  <inkml:trace contextRef="#ctx0" brushRef="#br1" timeOffset="88474.81">17350 1752 15135 0,'0'0'672'0,"0"0"144"0,0-5-656 0,-1-1-160 0,0 1 0 0,1-1 0 0,0 1 1600 0,0 5 272 16,-1-6 64-16,-2 2 16 0,3 4-352 0,0 0-80 16,-4-3-16-16,4 3 0 0,0 0-432 0,0 0-96 15,-5 2-16-15,0 2 0 0,1 3-448 0,0 3-80 16,-2 2-32-16,2 2 0 0,0 3-192 0,2 1-32 0,-3 2-16 0,1 3 0 16,0 1-160-16,0 1 0 15,0 0 144-15,0-1-144 0,1-2 0 0,0-1 0 16,1 0 0-16,1-2 0 0,0-2 0 0,1 0 0 15,1-3 0-15,1-1 0 16,0-1-448-16,2-2-144 0,-1-1-48 0,1-2 0 16,2-4-2464-16,1-1-496 0</inkml:trace>
  <inkml:trace contextRef="#ctx0" brushRef="#br1" timeOffset="88694.69">17560 1735 19343 0,'0'0'848'0,"0"0"192"0,0 0-832 0,0 0-208 15,0 0 0-15,0 0 0 0,-1-5 1200 0,1 5 192 16,0 0 32-16,0 0 16 0,0 0-160 0,0 0-48 16,-2 9 0-16,1 2 0 0,-1 1-464 0,-1 1-80 15,1 3-32-15,1 1 0 0,1 2-304 0,0 0-64 16,0 2-16-16,0 0 0 0,0 0-144 0,0-2-128 16,0 0 144-16,0-1-144 0,0-3 0 0,1-1 128 15,0 0-128-15,0-2 0 0,1 0 0 0,-1-2 0 16,0 0-144-16,0-3 144 15,0 0-1664-15,-1-7-256 0,1 6-32 0</inkml:trace>
  <inkml:trace contextRef="#ctx0" brushRef="#br1" timeOffset="88982.88">17280 1691 23151 0,'0'0'1024'0,"-4"-4"208"0,4 4-976 0,0 0-256 0,-2-3 0 0,2 3 0 0,0 0 608 0,0 0 80 16,2-4 16-16,3 0 0 0,1 1-32 0,3 1 0 31,2 0 0-31,2 1 0 0,3 0-288 0,3-1-48 16,3 0-16-16,1 0 0 0,1 0-160 0,0 0-32 15,2-2-128-15,-1 1 192 0,-2 0-192 0,-2-1 0 16,-2 1 0-16,0 0 0 16,0 1-464-16,-4-2-144 0,-2 3-32 0,1 1-7760 15,-2 1-1568-15</inkml:trace>
  <inkml:trace contextRef="#ctx0" brushRef="#br1" timeOffset="89500.86">16706 2433 11055 0,'0'0'480'0,"0"0"112"0,-8-2-464 0,0 0-128 16,0 0 0-16,8 2 0 0,0 0 2464 0,0 0 480 15,-7-4 80-15,7 4 32 0,0 0-1152 0,0 0-240 16,0 0-32-16,0 0-16 0,0 0-848 0,0 0-160 15,0 0-32-15,10-4-16 0,1 1-240 0,-1 0-32 16,3 0-16-16,3-1 0 0,5-1-80 0,4 1-32 16,4-2 0-16,4 1 0 0,6-4-160 0,3 1 0 0,5 0 144 0,2-2-144 15,2-2 0-15,5 0 128 0,4-2-128 0,3 2 0 16,4 0 0-16,0-1 0 16,-3-1 0-16,-1-1 0 0,-1 2 0 0,-1 2 144 0,2 1-144 0,-5 1 0 0,-2 1 0 0,-8 0 0 15,-6 1 0-15,-5 1 0 0,-6-1 0 0,-4 3 0 16,-5 2 0-16,-5 0 0 15,-1 2 160-15,-5-1-160 0,-2 1 128 0,-9 0-128 0,0 0 0 0,0 0 0 16,0 0 0-16,0 0 0 16,-5 7-320-16,0 1-160 0,-2 2-32 0,1-2-8704 15,-2 0-1728-15</inkml:trace>
  <inkml:trace contextRef="#ctx0" brushRef="#br1" timeOffset="90874.79">17307 2757 6447 0,'0'0'272'0,"0"0"80"0,0 0-352 0,0 0 0 16,0 0 0-16,0 0 0 0,6-1 2816 0,-6 1 480 15,5-4 96-15,-5 4 32 0,5-4-1680 0,-5 4-336 0,3-5-64 0,0 1 0 16,1-1-320-16,-2 0-64 15,-2 5-16-15,1-6 0 0,0-1-192 0,0 1-48 0,-3 1 0 0,-1-1 0 16,-1 1-192-16,0-1-32 0,-2 0-16 0,0 0 0 16,-1 1-80-16,-1-1 0 0,0 2-16 0,-2 1 0 15,-1 0-160-15,0 2-16 0,-1 1-16 0,-6 1 0 16,2 2-176-16,0 1 160 16,0 2-160-16,5 1 160 0,-1 2-160 0,1 1 160 0,-3 0-160 0,2 2 160 0,0 2-32 0,0 2 0 15,0 0 0-15,0 2 0 16,1 0-128-16,3 0 0 0,0-1 0 0,1 5 128 0,0-6-128 0,4-2 0 15,2 0 0-15,2-7 0 0,1 0 0 0,1-1 0 16,2 1 0-16,4 2 0 0,0-3 0 0,2-1 0 16,0-3 0-16,2-2 0 0,0-2 0 0,0-3 0 15,1-1 0-15,3-3 0 0,0-1 144 0,-5 0 0 16,-1-1 0-16,2-3 0 0,0-4 112 0,0-3 0 16,0-4 16-16,-1-2 0 0,-1-3 96 0,-1-2 16 15,-2-3 0-15,-2 0 0 0,-1-1-192 0,-3 2-48 0,-2 1 0 0,-3 3 0 16,-3 2-16-16,-1 3 0 15,-2 2 0-15,-1 3 0 0,0 3 48 0,-2 3 0 16,0 1 0-16,0 2 0 0,0 3-176 0,-2 3 0 16,1 2 0-16,0 3 0 15,1 3-528-15,1 1 16 0,0 3 0 0,1 3 0 16,1-1-2640-16,3 2-528 0</inkml:trace>
  <inkml:trace contextRef="#ctx0" brushRef="#br1" timeOffset="92662.67">17579 2595 12207 0,'0'0'528'0,"0"0"128"0,0 0-528 0,0 0-128 16,0-8 0-16,0 8 0 0,0 0 1296 0,0 0 240 0,0 0 32 0,0 0 16 15,-3-6-576-15,3 6-112 16,0 0-32-16,0 0 0 0,0 0-160 0,0 0-16 0,0 0-16 0,0 0 0 16,-7 5-208-16,2 4-32 15,1 1-16-15,0 2 0 0,-1 3 0 0,2 2 0 16,1-1 0-16,0 1 0 0,-2-1-64 0,2 2-16 0,1 1 0 0,1-1 0 16,0 1-192-16,1-1-144 0,1-2 192 0,1 0-192 15,-1-3 144-15,1-1-144 0,0-2 0 0,-3-10 144 16,6 10 64-16,-6-10 16 0,8 8 0 0,-8-8 0 15,10 5-32-15,-10-5-16 0,0 0 0 0,11 1 0 0,0-2 16 0,-2-2 16 16,0-3 0-16,-1-2 0 0,1-3-32 0,-4 4-16 16,2-4 0-16,1-4 0 0,0-2-160 0,1-3 128 15,0-1-128-15,0-1 128 0,-2-2-128 0,1-1 0 16,0 0 144-16,-2 2-144 0,0 1 0 0,-1 2 128 16,1 3-128-16,-3 1 0 0,1 3 144 0,-2 2-144 15,0 4 192-15,-1 1-192 0,-2 2 432 0,1 4-32 16,0 0 0-16,0 0 0 0,0 0-112 0,-2 6-32 0,0 3 0 0,-1 2 0 15,1 1-256-15,0 2 0 16,-1 2 128-16,0-1-128 0,1 2 0 0,0-1 0 0,0 2 0 0,1-2 0 16,0 1 0-16,0-2 0 15,1 1 0-15,1-3 0 0,0 0-176 0,1 0 16 0,0-2 0 0,1-1 0 32,2-2-1696-32,0-2-320 0,0-1-80 0,2-2-10400 0</inkml:trace>
  <inkml:trace contextRef="#ctx0" brushRef="#br1" timeOffset="92978.5">17949 2833 7359 0,'0'0'320'0,"0"0"80"0,0 0-400 0,0 0 0 16,0 0 0-16,0 0 0 0,0 0 2336 0,0 0 384 16,4-4 80-16,-1 0 16 0,1-2-1088 0,-2 2-192 15,-2 4-64-15,2-6 0 0,-1 0-592 0,-1-1-128 16,-1 1-32-16,0-1 0 0,0 0-320 0,-1 2-64 15,-2-1-16-15,4 6 0 0,-3-4 48 0,-1 2 0 16,-2 1 0-16,-1 1 0 0,1 2 96 0,-2 2 32 31,0 3 0-31,0 2 0 0,-1 1-48 0,-1 2-16 0,-1 1 0 0,2 1 0 16,0 2 32-16,2-3 16 16,0 1 0-16,2 0 0 0,0 1-160 0,3-2-16 15,0-1-16-15,1 0 0 0,1-1-96 0,1 0 0 16,1-2-16-16,1 1 0 0,2-4 16 0,0 1 0 15,2-1 0-15,0-2 0 0,1-2-192 0,3-1 128 16,-1-2-128-16,3-2 128 0,2-3-256 0,1 0-64 0,2-4-16 16,0-2 0-1,1-4-2192-15,1 0-432 0</inkml:trace>
  <inkml:trace contextRef="#ctx0" brushRef="#br1" timeOffset="95385.67">18397 2115 23951 0,'-8'-8'1056'0,"8"8"224"0,0 0-1024 0,0 0-256 0,0-8 0 0,0 8 0 16,0 0 576-16,0 0 64 0,5-7 16 0,1 2 0 15,-1-1 208-15,3 2 32 0,1-2 16 0,0 2 0 16,1 1-496-16,0-1-96 0,-1-1-32 0,2 0 0 16,1 1-288-16,0 1 0 0,1-1 128 0,1 1-128 15,-1 1-528-15,-3 1-176 0,-3-1-16 0,3 1-12208 16</inkml:trace>
  <inkml:trace contextRef="#ctx0" brushRef="#br1" timeOffset="95543.36">18460 2224 24879 0,'-10'0'1088'0,"10"0"256"0,0 0-1088 0,0 0-256 16,0 0 0-16,0 0 0 0,0 0 704 0,0 0 64 15,0 0 32-15,0 0 0 0,0 0-544 0,0 0-128 16,0 0 0-16,0 0-128 0,9 1 224 0,2-2-64 0,1-1-16 0,7-3 0 31,1-2-448-31,-6 1-80 0,2 0-32 0,3-3-11920 0</inkml:trace>
  <inkml:trace contextRef="#ctx0" brushRef="#br1" timeOffset="95810.5">18889 1990 22111 0,'-3'4'1968'0,"-2"4"-1584"0,1 2-384 0,1 2 0 16,-3 2 240-16,3 3-48 0,-2 0 0 0,2 1 0 16,1 0 512-16,1-1 112 0,0 0 16 0,1-1 0 15,1 0 144-15,2-1 48 0,2-3 0 0,1-1 0 0,3-2-288 0,-1-2-48 16,0-2-16-16,1-2 0 0,1-3-240 0,1-2-48 15,1-2-16-15,-1-4 0 0,1-4-48 0,2-1-16 16,-2-2 0-16,0-2 0 0,-2-5 0 0,-2-1 0 16,0 0 0-16,-3-2 0 0,-1 0-48 0,-2 0-16 15,-2 0 0-15,-2-1 0 16,-2 1 16-16,-3 3 16 0,-3 2 0 0,-2 4 0 0,1 2 176 0,0 5 48 16,0 1 0-16,-1 3 0 0,0 5-496 0,-4 4 0 15,1 5 0-15,-2 2 0 16,0 3-448-16,-1 5-64 0,0 1-32 0,-2 5-10656 15,0 1-2144-15</inkml:trace>
  <inkml:trace contextRef="#ctx0" brushRef="#br1" timeOffset="96878.46">19497 2812 3679 0,'0'0'160'0,"0"0"32"0,0 0-192 0,0 0 0 0,0 0 0 0,0 0 0 15,0 0 2400-15,0 0 432 16,0 0 96-16,0 0 16 0,0 0-1328 0,0 0-256 15,0 0-48-15,0 0-16 0,0 0-320 0,0 0-64 16,0 0-16-16,0 0 0 0,0 0-112 0,-5 3-16 0,5-3-16 0,0 0 0 16,0 0-320-16,-6 3-64 15,-1-2-16-15,-1 0 0 0,0-1-160 0,-1 2-48 16,1-1 0-16,-1 0 0 0,0 0-144 0,0 1 160 0,-1 0-160 0,0 2 160 16,1 0 32-16,0 3 0 0,-2-1 0 0,0 2 0 15,-1 0 32-15,0 0 16 0,-2 1 0 0,2 1 0 0,0 1-32 0,1 2 0 16,2 0 0-16,1 1 0 0,0-2-208 0,3 0 144 15,1 0-144-15,2-1 128 0,2 0-128 0,1 0 0 16,1-3 0-16,1-1 0 0,4 0 0 0,1-2 0 16,-2 0 144-16,4-2-144 0,1-2 320 0,2-2-16 31,3-1 0-31,-2-2 0 0,0-3 144 0,2-2 16 0,-1-2 16 0,2-2 0 0,0-2 48 0,0-3 16 16,-4-2 0-16,1-2 0 0,1-4 48 0,-2-4 16 15,0-4 0-15,-2-1 0 0,-1 0-192 0,-1-2-32 16,-3 0-16-16,-1 1 0 0,-3 1-176 0,-2 4-48 15,-3 1 0-15,-2 3 0 0,0 4 176 0,-4 4 48 16,0 2 0-16,0 2 0 0,1 1-368 0,-2 3 128 16,-2 2-128-16,-2 3 0 15,1 2-272-15,0 3-128 0,0 2-32 0,0 2 0 16,0 2-1600-16,0 4-320 0,1 4-64 0</inkml:trace>
  <inkml:trace contextRef="#ctx0" brushRef="#br1" timeOffset="97272.17">19834 2503 11055 0,'0'0'976'0,"1"-7"-784"0,-1 1-192 0,1 1 0 0,0-1 1984 0,0 1 368 16,-1-1 64-16,1 1 16 0,1 1-256 0,-2 4-32 15,0-5-16-15,0 5 0 0,0 0-592 0,0 0-128 16,0 0-32-16,0 0 0 0,0 0-640 0,0 0-128 16,0 0-32-16,0 8 0 0,0 2-320 0,0 2-64 15,0 2 0-15,0 3-16 0,1 1 16 0,-1 2 0 16,-1 2 0-16,-1 0 0 15,1 1-192-15,0 0 0 0,0 0 0 0,0 2 0 0,0-1 0 0,0-1 0 0,1-1 128 0,0-1-128 16,0-1 0-16,0-2 0 0,1-1 0 0,0-3 128 31,0-1-448-31,1-3-80 16,1 0-32-16,-1-2 0 0,0-2-2896 0,-2-6-576 0</inkml:trace>
  <inkml:trace contextRef="#ctx0" brushRef="#br1" timeOffset="97508.87">20121 2459 25167 0,'0'0'1104'0,"0"0"240"0,0 0-1072 15,0 0-272-15,0 0 0 0,0 0 0 0,0 0 288 0,0 0 0 32,0 0 0-32,-2 7 0 0,3 1 384 0,-1 1 80 0,-1 1 16 0,1 2 0 0,0 3-352 0,0 2-64 15,0 0-16-15,0 2 0 0,0 2-176 0,0 1-32 16,1-1-128-16,0 0 192 0,-1 0-192 0,1-1 0 31,0 1 0-31,0-1 0 0,2-1 128 0,-3 0-128 16,1-3 0-16,0-1 0 0,-1-1-144 0,1-3-128 15,1-3-32-15,-1 0-8624 16,-1-8-1728-16</inkml:trace>
  <inkml:trace contextRef="#ctx0" brushRef="#br1" timeOffset="97763.55">19791 2444 21183 0,'-9'-5'944'0,"9"5"192"0,-3-4-912 0,3 4-224 15,0 0 0-15,0 0 0 0,0 0 1648 0,0 0 272 16,0 0 64-16,0 0 16 0,0 0-1232 0,7-3-240 15,1 0-48-15,3 1-16 0,1-3 48 0,4 3 0 16,1-1 0-16,3-1 0 0,1 0-256 0,1 0-64 16,1-1 0-16,3 1 0 0,0-1-192 0,1-1 176 15,1-1-176-15,-2 2 160 0,1-1-384 0,-1 2-80 16,-2-1-16-16,-1 2 0 16,-1 1-2544-16,-3 1-512 0</inkml:trace>
  <inkml:trace contextRef="#ctx0" brushRef="#br1" timeOffset="98393">19234 3189 6447 0,'-7'0'576'0,"-1"0"-576"16,-1 0 0-16,0 0 0 0,1-1 2144 0,0 0 320 16,1 0 64-16,1 0 16 0,-1-1-624 0,-1 2-128 15,2-1-32-15,0 0 0 0,2 0-320 0,4 1-64 0,0 0-16 0,0 0 0 16,0 0-544-16,0 0-112 16,0 0-32-16,0 0 0 0,0 0-240 0,0 0-48 15,0 0-16-15,0 0 0 0,0 0-112 0,9 1 0 0,0 0-16 0,3 0 0 16,3-1 0-16,3 0 0 0,1 0 0 0,5 0 0 15,2-2-16-15,3 0 0 0,1-1 0 16,1-3 0-16,5 0-32 0,3-2 0 0,5 0 0 0,4-1 0 16,4 1-48-16,3-2-16 0,0-2 0 0,0 1 0 15,-1-4-128-15,3 3 128 0,4 1-128 0,1 0 128 16,3 1-128-16,-2-1 0 0,-5 0 0 0,-1 0 0 0,-1 0 0 16,-3 1 0-16,0 2 0 0,-2 0 0 0,-4 1 0 0,-4 1 0 15,-4 0 0-15,-5 2 128 0,-4 1-128 16,-4-1 192-16,-5 1-192 0,-4 0 192 0,-4 0-192 0,-2 2 0 15,-1 0 0-15,-2 0 0 0,-8 1 0 0,0 0 0 16,0 0 0-16,0 0 128 0,0 0-128 0,0 0-224 16,0 0 48-16,0 0 16 15,0 0-672-15,0 0-144 0,-4 6-32 0,-2-2-13328 0</inkml:trace>
  <inkml:trace contextRef="#ctx0" brushRef="#br1" timeOffset="100650.21">19867 3637 4607 0,'0'0'400'0,"0"0"-400"16,0 0 0-16,0 0 0 0,0 0 256 0,0 0-16 15,0 0-16-15,0 0 0 0,0 0-224 0,0 0 0 16,0 0 0-16,0 0 0 0,-3-4 0 0,3 4 0 16,-5-4 0-16,5 4 0 0,-3-4 256 0,1-1 0 15,2 5 0-15,0 0 0 0,-4-5 624 0,4 5 128 16,-3-6 16-16,3 6 16 0,-3-5-192 0,3 5-32 15,0 0-16-15,-3-5 0 0,-2 1-32 0,5 4 0 16,-3-5 0-16,3 5 0 0,-6-4 16 0,0 2 0 16,-1-1 0-16,-1 0 0 0,1 2-128 0,-2 0-16 15,-1 0-16-15,-1 1 0 0,-1 0 48 0,-1 1 16 16,-2 0 0-16,0 0 0 0,0 0 176 0,-2 3 32 0,3 0 16 0,-3 2 0 16,1 1-144-16,0 2-16 0,2 0-16 0,-1 2 0 15,0 2-240-15,4 0-48 0,-2 2-16 0,3 0 0 16,3 0-128-16,-2 1-32 0,1-2 0 0,4 0 0 15,0 0-272-15,3-3 128 0,1 0-128 0,3 0 0 16,-1 0 128-16,1-3-128 0,1 0 0 0,3-1 0 0,1-1 176 0,-1 0-176 16,2-3 160-16,2-1-160 0,1-2 176 0,2-1-176 15,-1-1 192-15,0-2-192 0,0-4 272 0,1-1-48 16,1 0-16-16,0-4 0 0,-1-2 32 0,1-4 0 16,-1-4 0-1,1-2 0-15,-1-5-16 0,-2-2 0 0,-1-2 0 0,-1-2 0 0,-3-2-96 0,-1 2-128 16,-3 0 176-16,-1 2-176 0,1 3 144 0,-6 2-144 15,-1 2 0-15,-2 2 144 0,0 5 112 0,-2 1 0 16,-1 3 16-16,1 3 0 0,-2 2-144 0,-1 2-128 16,0 3 192-16,-1 0-192 0,-2 4-192 0,1 2-160 15,0 2-32-15,0 3 0 16,2-1-704-16,1 4-160 0,1 2-32 0,1 2-8480 16,2 1-1696-16</inkml:trace>
  <inkml:trace contextRef="#ctx0" brushRef="#br1" timeOffset="101150.94">19962 3374 20271 0,'0'0'1792'0,"0"0"-1424"0,0 0-368 0,0 0 0 0,0 0 896 0,0 0 128 15,0 0 0-15,0 0 16 0,0 0 304 0,0 0 48 16,0 6 16-16,-4 2 0 0,2 1-784 0,0 2-160 16,-1 2-16-16,0 1-16 0,1 3-240 0,0 0-32 15,-1 3-16-15,2 1 0 0,-1 0-144 0,1 1 160 16,0-2-160-16,0 0 160 0,1-2-160 0,1 1 128 16,0-2-128-16,2-2 128 0,-1-2-128 0,1-2 0 15,0-1 0-15,2-2 0 0,0-3 192 0,2 1-64 16,-2-3 0-16,3-1 0 0,1-2 0 0,2-2-128 15,-2-2 192-15,3-3-64 16,1-2 0-16,0-3 0 0,1-2 0 0,0-3 0 0,2 1-128 0,-2-4 160 16,1-1-160-16,-2-2 160 0,-1-1-160 0,-1 1 0 0,0-3 144 0,-3 3-144 15,-2 2 0-15,0 4 144 16,-2 0-144-16,-2 3 0 0,-2 2 288 0,0 3-48 16,0 1-16-16,0 3 0 0,0 5 160 0,0 0 48 15,0 0 0-15,0 0 0 0,-5 3-240 0,1 4-32 0,-1 1-16 0,2 1 0 16,-2 2-144-16,1 3 0 15,-1 1 0-15,0 2 0 0,2-2 0 0,0 1 0 16,-2 1 0-16,2-1 0 0,2 1 0 0,0-1 0 0,0 0 0 0,1-1 0 16,1 0 0-16,1-2 0 0,1-1 0 0,2-1 0 15,0 0-240-15,1-2 32 0,0-2 0 16,2 0 0-16,1-2-2064 0,2 0-416 0,1-3-64 0</inkml:trace>
  <inkml:trace contextRef="#ctx0" brushRef="#br1" timeOffset="101400.09">20426 3571 27359 0,'0'0'1216'0,"0"0"240"0,0 0-1168 0,0 0-288 15,0 0 0-15,0 0 0 0,-2 7 576 0,-1 1 48 16,1 1 16-16,1 0 0 0,0 1 352 0,-1 3 80 15,2 2 16-15,0 2 0 0,0-2-608 0,0 2-112 16,0 0-32-16,0 0 0 0,0-2-336 0,0 0 144 16,0 0-144-16,0-1 0 0,1 0 0 0,0 0 0 15,0-2 0-15,0-2 0 16,1-2-880-16,1 0-80 0,-3-8 0 0,3 6-13504 0</inkml:trace>
  <inkml:trace contextRef="#ctx0" brushRef="#br1" timeOffset="102155.77">20370 3702 21183 0,'-11'-4'944'0,"11"4"192"0,0 0-912 0,-6-2-224 0,6 2 0 0,0 0 0 0,0 0 1152 0,-5-3 176 16,5 3 32-16,0 0 16 0,0 0-416 0,0 0-96 15,-2-5-16-15,2 5 0 0,0 0-496 0,0 0-96 16,4-3-32-16,1 0 0 0,1-1-224 0,-6 4 0 15,5-1 0-15,1-1 0 0,-1 0-208 0,1 0 16 16,-1 0 0-16,-5 2 0 0,7-3-64 0,-7 3 0 16,0 0 0-16,3-2 0 0,-3 2 0 0,0 0 0 15,0 0 0-15,0 0 0 0,0 0-48 0,0 0-16 16,0 0 0-16,0 0 0 0,0 0-32 0,0 0-16 16,0 0 0-16,0 0 0 0,0 0 176 0,0 0 16 15,0 0 16-15,0 0 0 0,0 0 160 0,0 0-208 0,0 0 80 0,0 0 128 16,0 0-240-16,0 0 80 15,0 0 16-15,0 0 0 0,0 0-176 0,0 0-48 16,0 0 0-16,-2-4 0 0,2 4 48 0,0 0 0 0,-1-5 0 0,1 5 0 16,0-4 320-16,0 4 0 15,-2-6-144-15,1 1 144 0,1 5 0 0,0-6 192 0,0 6-16 0,-1-5-16 16,1-1 224-16,0 6 32 0,0-4 16 0,0-1 0 16,0-2 240-16,1 0 48 0,0 1 16 0,1-2 0 15,1-1-224-15,2 0-32 0,0 1-16 0,1 0 0 0,-1 0-112 0,2 2-32 16,1-2 0-16,0 1 0 0,1 2 64 0,0 0 0 15,1 2 0-15,0 1 0 0,0 1 64 0,0 0 32 16,-1 2 0-16,0 1 0 0,0 1-96 0,-1 2-32 16,-1 0 0-16,-1 3 0 0,-3 1 80 0,-1 1 16 15,0 1 0-15,-2 0 0 0,-3 0-448 0,0 1 128 16,-1 1-128-16,-2 1 0 0,0 2 176 0,-2-2-48 16,0 0-128-16,0-1 192 0,1 0-64 0,-1-4 0 15,0 1-128-15,1-1 192 0,0-1-192 0,2-2 0 16,0-1 0-16,5-5 0 0,0 0 208 0,0 0 0 15,0 0 0-15,0 0 0 0,0 0-16 0,0 0 0 16,0 0 0-16,0 0 0 0,0 0-64 0,8-2-128 0,1-2 176 0,-1 1-176 16,2 0 0-16,1-1 0 15,3 2 0-15,-1 0 0 0,0 2 0 0,0 0 0 16,1 0 0-16,2 2 0 0,-6 0 0 0,1 3 0 16,0 0 0-16,0 2 0 0,-2 1 224 0,-2-1-64 0,1 1-16 0,-3 2 0 15,-1-1-16-15,-2 1-128 16,-1 0 192-16,-2 1-64 0,-1 0-128 0,-2 0 192 15,-1 0-192-15,-3 1 192 0,-2-1-64 0,-3-1-128 16,-2-2 192-16,-3 1-64 0,-1-1 0 0,0-2 0 0,-1 0 0 16,0-2 0-16,0-1 16 0,3-1 0 0,0-1 0 0,1-1 0 0,1-2-144 0,4-1 192 15,3 0-192-15,1 0 192 0,1-2-320 0,2 0-64 16,1-1-16-16,1 0 0 31,0-3-2160-31,4-1-416 0</inkml:trace>
  <inkml:trace contextRef="#ctx0" brushRef="#br1" timeOffset="103326.56">20941 2877 19807 0,'0'0'880'0,"0"0"176"0,0 0-848 0,0 0-208 0,0 0 0 0,0 0 0 16,0 0 1856-16,0 0 336 15,0 0 64-15,0 0 16 0,0 0-864 0,0 0-160 0,0 0-32 0,6-4-16 16,1 3-624-16,1-1-128 0,-2 1-32 0,2 0 0 16,2 0-176-16,1 0-48 0,1 1 0 0,1 0 0 15,0-2-192-15,0 2 0 0,2-1 128 0,-2 1-128 0,0-1 0 0,0 0-288 16,1 1 64-16,-2 0 16 15,-1 0-2560-15,-1 0-512 0</inkml:trace>
  <inkml:trace contextRef="#ctx0" brushRef="#br1" timeOffset="103516.18">20929 3050 32255 0,'0'0'2864'0,"0"0"-2288"15,0 0-576-15,0 0 0 0,0 0 128 0,0 0-128 16,0 0 0-16,0 0 0 0,0 0 336 0,0 0-32 15,0 0-16-15,8 0 0 0,1 1 112 0,2-1 32 0,2-1 0 0,3 0 0 16,1 0-240-16,2 0-64 16,2 0 0-16,2-1 0 0,0-3-128 0,0 1 0 15,-2 0 0-15,1-3 0 16,-1-1-1600-16,1 1-256 0,1-3-64 0</inkml:trace>
  <inkml:trace contextRef="#ctx0" brushRef="#br1" timeOffset="103894.64">21793 2635 28095 0,'0'0'1248'0,"0"0"256"0,-4-4-1200 0,-1 2-304 0,5 2 0 0,0 0 0 0,-6 1 240 0,1 1-16 16,0 4 0-16,0 2 0 0,1 0 256 0,0 4 48 15,0 3 16-15,0 1 0 0,0 3-48 0,0 2-16 16,2 3 0-16,1 1 0 0,1 2-272 0,1-1-48 16,2-2-16-16,3 1 0 0,-3-1-144 0,4-2 160 15,0-1-160-15,3-3 160 0,1 0 112 0,3-3 32 16,-1-1 0-16,1-2 0 0,1-2-80 0,2-3-16 0,2-1 0 0,-1-3 0 16,2-3 16-16,0-2 0 0,0-3 0 0,1-2 0 15,-2-5 48-15,2-3 16 0,-2-3 0 0,-2-4 0 16,-2-4 128-16,-2-1 32 15,-2-4 0-15,-1-2 0 0,-3-2-112 0,-2 0-16 0,-4 1 0 16,-2 2 0-16,-3 2 128 0,-2 4 0 0,-3 4 16 0,-2 2 0 16,-4 2-16-16,-1 4 0 15,-2 3 0-15,-1 4 0 0,-2 4-448 0,-1 3 0 0,0 3-176 0,-1 5 176 16,-1 4-1536 0,-1 7-176-16,-2 4-32 0,3 7-15488 0</inkml:trace>
  <inkml:trace contextRef="#ctx0" brushRef="#br1" timeOffset="109378.22">21393 3762 17727 0,'-5'-11'784'0,"4"6"176"0,0-3-768 0,1-3-192 0,2 0 0 0,2 0 0 15,-1-1 464-15,1 1 64 0,1 1 16 0,0 2 0 16,-5 8 672-16,8-4 128 0,-1 0 16 0,0 4 16 16,-7 0-704-16,11 6-144 0,-1 3-16 0,-3-2-16 15,-1 3-144-15,1 2-32 0,0 3 0 0,0 2 0 16,-1 0-128-16,-2 0-48 0,1 1 0 0,-2 0 0 16,0-1-144-16,-1 0 0 0,1-2 144 0,-1-2-144 15,-2-1 128-15,-1-1-128 16,0-4 128-16,1-7-128 0,0 0 256 0,0 0 0 0,0 0-16 0,0 0 0 0,-4-4 288 0,1-3 64 15,0-2 16-15,-1-3 0 0,2-2-320 0,1-3-64 16,1 0-16-16,-1-3 0 0,0-2-208 0,1-12 128 16,2 2-128-16,1 3 0 0,1 4 0 0,0 3 0 15,3 6 0-15,-1 1 0 16,-1 5 0-16,1 5 0 0,2 0 0 0,1 4 0 0,-2 4 0 0,2 2 0 16,1 4 0-16,0 3 0 0,0 4 128 0,0 2-128 0,0 3 0 0,-4-6 144 15,1 2-144-15,1 0 0 16,-1 1 0-16,1 1 128 0,0-2-128 0,-1 0 0 15,-1-2 0-15,1-2 128 0,-2-2-128 0,2-3 0 0,-1-3 0 0,-6-5 0 16,0 0 128-16,9-2-128 0,-1-2 0 0,-2-4 128 16,-1-3 32-16,0-1 0 0,0-3 0 15,1-10 0-15,1-2-160 0,-2 0 192 0,-1-2-192 0,0 0 192 16,-1 1-192-16,2 3 128 0,-2 3-128 0,0 3 128 16,0 5-128-16,0 4 0 0,-3 10 0 0,0 0 0 15,0 0 0-15,0 0 0 0,0 0 0 0,11 6 0 16,-1 4 0-16,-1 2 0 0,-2 4 0 0,1 0 0 15,0 1 128-15,0 0-128 16,1 1 0-16,-4-6 128 0,1 0-128 0,2 0 0 0,-1 0 0 0,0 0 128 16,1-2-128-16,1-1 0 0,0-1 0 0,-1-4 0 15,2-1 0-15,0-3-176 0,1-2 48 0,1-3 0 16,1-3-2320-16,1-5-464 0</inkml:trace>
  <inkml:trace contextRef="#ctx0" brushRef="#br1" timeOffset="109568.07">22077 3379 23039 0,'0'0'2048'0,"-7"9"-1648"16,2 0-400-16,0 2 0 0,2 0 1072 0,1 1 128 15,1 3 16-15,0 1 16 0,-1 1-512 0,0 1-96 16,1 1-32-16,1-2 0 0,0 0 128 0,3-1 32 0,-1 1 0 0,1-2 0 16,0-1-464-16,2 0-96 0,0-2 0 0,1 0-16 15,0-2-176-15,-1-3 0 16,-5-7 0-16,7 5 0 15,-7-5-1728-15,10-2-368 0,-1-4-80 0</inkml:trace>
  <inkml:trace contextRef="#ctx0" brushRef="#br1" timeOffset="109709.81">21974 3271 28559 0,'-10'-2'2544'0,"0"1"-2032"0,1 0-512 0,1 0 0 15,8 1 208-15,-6 0-48 0,6 0-16 0,0 0 0 16,0 0-672-16,0 0-144 0,0 0-32 0,0 0-7488 15,0 0-1488-15</inkml:trace>
  <inkml:trace contextRef="#ctx0" brushRef="#br1" timeOffset="110197.43">22141 3403 24767 0,'2'17'1088'0,"0"-5"240"0,1 3-1072 0,0 2-256 15,0-1 0-15,0 1 0 0,1-2 704 0,-1 2 64 16,0-1 32-16,0 2 0 0,0-3 160 0,0 0 48 0,1-3 0 15,1-1 0 1,-3-2-448-16,-2-9-96 0,3 7-16 0,-3-7 0 0,0 0-112 0,0 0-16 0,0 0-16 0,8-3 0 16,0-6 0-16,-3-2 0 15,1-2 0-15,-2-6 0 0,-1-4-144 0,1-3-32 0,-1-5 0 0,1-1 0 16,2-3-128-16,-1 3-144 0,0 2 144 0,0 4-208 16,1 4 208-16,-1 5 0 0,1 4-160 0,0 4 160 15,0 4 0-15,-6 5 0 16,0 0 0-16,10 2 0 15,-3 4 0-15,2 3 0 0,0 4 144 0,0 1-16 16,0 0-128-16,-1 2 192 0,1 0-64 0,0 1 0 0,2-1-128 0,-2-1 0 16,1 0 0-16,0-2 0 0,0 0 0 0,-2-3 128 15,1-4-128-15,0-2 0 0,0-2 0 0,1-2 0 16,0 0 0-16,-1-5 0 0,0-5 0 0,1-1-128 16,-1-4 0-16,1-1 0 15,-2-3-320-15,-2-2-48 0,0-2-16 0,-2-3 0 16,-1-3-32-16,1-2-16 0,-2 0 0 0,1 3 0 15,-1 3 80-15,-1 4 16 0,-1 3 0 0,0 6 0 0,0 2 464 0,0 10 240 16,0 0-32-16,0 0 0 0,0 0 416 0,0 0 80 16,0 0 0-16,-1 13 16 0,1 3-304 0,0 1-64 15,0 3-16-15,1 1 0 0,1 0-112 0,-1 2-32 16,1 0 0-16,0 0 0 0,0-1-64 0,2 0 0 0,-1-2-128 0,0-2 192 16,0-3-192-16,2-1 0 0,-1-1 0 0,2-4 0 15,-6-9 128-15,6 9-128 16,-6-9 0-16,0 0 0 0,10 2 0 0,0-4-288 15,-1-3 32-15,-2-2-10176 16,0-4-2048-16</inkml:trace>
  <inkml:trace contextRef="#ctx0" brushRef="#br1" timeOffset="110342.38">22550 2966 31327 0,'-9'0'2784'0,"0"0"-2224"0,1-1-560 0,0 1 0 16,8 0 128-16,-7-2-128 0,7 2 0 0,0 0 0 15,0 0 0-15,0 0 0 0,0 0 0 0,0 0-144 16,0 0-736-16,7 8-144 0,2-1-16 0,-1-1-11760 0</inkml:trace>
  <inkml:trace contextRef="#ctx0" brushRef="#br1" timeOffset="110973.21">22679 3046 26655 0,'0'0'1184'0,"-1"-6"240"0,1-2-1136 0,1-1-288 16,1 0 0-16,2 0 0 0,2-1 752 0,0 3 80 0,2-1 32 0,3 1 0 15,1 2-128-15,2 0-32 16,1 3 0-16,1 2 0 0,2 2-352 0,-1 3-80 0,1 1-16 0,-1 3 0 16,0 4-32-16,0 2-16 0,-2 0 0 15,-1 2 0-15,-3 0-64 0,0 3-16 0,-2 0 0 0,-3 0 0 16,-2-1-128-16,-1 0 192 0,0-1-192 0,-1 6 192 15,-1-6-192-15,-2-5 160 0,-3-4-160 0,4-9 160 16,0 0 48-16,0 0 16 0,0 0 0 0,0 0 0 16,-6-3 176-16,4-1 48 0,-4-4 0 0,4-2 0 15,0-3-48-15,2-2 0 0,1-2 0 0,0-4 0 16,2-3-400-16,2-3 128 0,-2-3-128 0,2 1 0 16,3 1 0-16,0 2 0 0,-2 3 0 0,2 2 0 0,0 3-128 0,0 2 128 15,-1 2-160-15,1 3 160 0,0 1 0 0,-1 4 0 16,1 0-128-16,0 3 128 0,-1-1 0 0,1 4 192 15,-2 3-48-15,1 1 0 0,0 2-144 0,1 0 160 16,-2 1-160-16,1 2 160 0,-2-1-160 0,0 2 0 16,-2 2 0-16,1 0 128 0,0-1-128 0,-1-1 0 15,0 1 144-15,0-1-144 0,-1-1 0 0,0-2 0 16,-2-7 0-16,0 0 128 0,0 0-128 0,0 0 0 16,0 0 128-16,0 0-128 0,0 0 128 0,0 0-128 15,3-5 128-15,-1-2-128 0,1-3 0 0,-1-2 0 16,-1-4 0-16,2 0 128 0,1-3-128 0,0-1-160 15,-1-2 160-15,2 0-208 0,-1-1 208 0,0 3 0 16,1 3 0-16,0 2-144 0,1 2 144 0,-1 3 0 0,1 1-144 0,-1 4 144 16,1 1 0-16,0 1 0 0,2 2 0 0,0 2 128 15,0 3 0-15,0 0 0 0,2 2 0 0,0 1 0 16,0 2 0-16,0 1-128 0,1 1 192 0,-1 1-64 16,-1 0-128-16,-1 0 160 0,1 3-160 0,-2-3 160 0,-1 0-160 15,2-1 0-15,1-2 0 0,-1-2 0 0,-1 0 0 16,1-2-176-16,0 0 16 0,1-2 0 15,-1-3-1840-15,2-2-368 0,0-3-80 16,0-1-13008-16</inkml:trace>
  <inkml:trace contextRef="#ctx0" brushRef="#br1" timeOffset="111142.04">23527 2552 14735 0,'0'0'1312'0,"0"0"-1056"16,0 0-256-16,0 0 0 15,0 0 3008-15,0 0 528 0,0 0 112 0,-2 7 32 0,-1-1-2352 0,2 2-480 16,0 2-80-16,1 1-32 0,0 2 160 0,1 0 16 15,0 2 16-15,2 0 0 0,-1 0-352 0,1 2-80 16,0-2-16-16,1 2 0 0,-2-2-272 0,1 1-48 16,2-1-16-16,-1-1 0 0,0-3-144 0,0-1 0 15,-1-2 0-15,-1-2 0 16,-2-6-1584-16,0 0-400 0,0 0-64 0</inkml:trace>
  <inkml:trace contextRef="#ctx0" brushRef="#br1" timeOffset="111283.27">23473 2372 34143 0,'0'0'1520'0,"-5"-1"304"0,0-3-1456 0,-1 2-368 0,1 1 0 0,5 1 0 15,0 0 0-15,0 0-288 0,0 0 48 0,0 0 16 16,0 0-352-16,0 0-80 0,0 0-16 0,7 2 0 16,-1 0-2272-16,3 2-448 0</inkml:trace>
  <inkml:trace contextRef="#ctx0" brushRef="#br1" timeOffset="111944.35">23802 2551 15663 0,'0'0'1392'0,"-6"-4"-1120"16,0-2-272-16,0 1 0 0,1-2 1296 0,0 0 208 15,1 0 32-15,2-1 16 0,-1 0-432 0,2 2-96 16,5-3 0-16,-1 2-16 0,4 1-624 0,1-1-128 16,1 2-32-16,2 0 0 0,1 1-64 0,-1 2-16 15,0 2 0-15,-1 1 0 0,0 1 48 0,-1 3 16 0,-1 3 0 0,-2 2 0 16,-1 2 48-16,-2 5 0 0,-2 1 0 0,-2 3 0 15,-1 1-64-15,-3 2 0 16,-1 3 0-16,-1-1 0 0,-1-1-64 0,1 1-128 0,-1-3 176 0,2-2-176 16,-1-3 128-16,1-2-128 0,1-3 0 0,3-3 0 15,-1-2 256-15,1-2 0 0,2-6 0 0,0 0 0 16,0 0 256-16,0 0 32 0,6-1 16 0,1 0 0 16,3-3-304-16,2-3-48 0,2-3-16 0,1-1 0 15,0-3-400-15,1-2-96 0,0 0-16 0,2-2 0 16,-1 0-2080-16,-1-1-416 0,-2 0-96 0</inkml:trace>
  <inkml:trace contextRef="#ctx0" brushRef="#br1" timeOffset="113051.54">23764 2661 23951 0,'-21'-1'1056'0,"13"1"224"0,-2 0-1024 0,1 0-256 31,1-1 0-31,2 0 0 0,-1 0 1344 0,4-2 224 16,3 3 32-16,0 0 16 0,0 0-1040 0,0 0-224 0,9-4-32 0,0 0-16 0,6-2-304 0,3-1 128 31,7-1-128-31,0-3 0 0,4-3 0 0,-1-1 0 0,1-4-192 0,-2 0 48 0,2-2-176 0,1 0-48 31,-1 0 0-31,-1 0 0 0,-1 0 176 0,-1 1 16 0,-3 3 16 0,-6 1 0 0,-1 1 160 0,-4 3 0 16,-5 2-144-16,-1 2 144 16,-3 2 208-16,-3 6 112 15,0 0 32-15,-5-3 0 0,-3 4 448 0,-2 3 96 16,-1 2 0-16,-2 3 16 0,-1 1-240 0,0 0-48 15,1 3-16-15,3-1 0 0,-1 1-224 0,3 1-64 0,0-1 0 0,1 0 0 16,3 1-320-16,-1 0 0 0,3-3 0 0,1-2 128 0,1 0-128 0,1-2 0 16,-1-7 0-16,4 5 0 0,0 0 0 0,3-3 0 15,0-2 0-15,3-2 128 0,1-2-128 0,1-1 128 16,-1-3-128-16,1-2 128 0,2-2-128 0,-2-2 144 16,-2-1-144-16,-1-2 160 0,2-2-160 0,-2 0 0 15,-2 0 0-15,-3 1 0 0,0 2 0 0,-2 3-144 16,-1 3 144-16,0 2 0 0,0 2 0 0,-1 6 0 15,0 0 0-15,0 0 0 0,0 0 0 0,-1 9 0 16,0 1 0-16,1 0 0 0,1 1-144 0,1 0 144 16,3 0 0-16,-1 1-144 0,0-2 144 0,3-1 0 15,1-1 0-15,2-3 0 0,-2-1 0 0,2 0-160 16,0-3 160-16,1-3 0 0,0-3-224 0,0-2 64 16,0-3 16-16,0-4 0 0,0-2-48 0,-1-2-16 0,-1-3 0 0,-1-3 0 15,-2-3 208-15,0-3 0 0,-3-2-160 0,-1-3 160 16,-1-4 0-16,-1 0-144 0,-1-1 144 0,-1 0 0 15,-1-2 0-15,-2 3-128 0,0 4 128 0,-2 4 0 16,1 5 272-16,-1 4 112 0,0 4 32 0,1 5 0 16,0 3 256-16,2 2 48 0,2 3 16 0,2 5 0 15,0 0-464-15,-3 5-80 0,1 3-32 0,2 4 0 16,2 4-160-16,0 3 0 0,0 5-192 16,1 2 192-16,0 4-176 0,3-1 176 0,0 2-128 0,2 0 128 0,0 0 0 0,1-2 0 15,-1 0 0-15,1-1 0 0,0-2 0 0,1-2 0 16,0-2 0-16,1-3 0 0,-2-3 0 0,2-1 0 15,1-3 0-15,4-1 0 0,-3-5 0 0,-5-3 0 16,1-5 0-16,4-3 0 0,0-4 0 0,-4 0-192 16,0-4 192-16,0-2-192 0,0-4-96 0,-2-2-32 15,1-4 0-15,-1 0 0 16,-1-1-64-16,0 2-32 0,-3 1 0 0,-1 2 0 0,-1 2 288 0,0 4 128 16,-1 3-128-16,-1 2 128 0,0 3 0 0,-2 4 0 0,3 3 192 0,-5 2-64 15,0 4 32-15,1 1 16 0,-1 3 0 0,1 2 0 16,0 3-176-16,1-1 0 15,1 0 0-15,1 3 0 0,0 0-144 0,1 1 144 0,1-3 0 0,2 7 0 16,2-2 0-16,-2-8 0 0,1-1 0 0,4 5 0 16,0-5 0-16,-2-6-128 15,2 0 128-15,4-2 0 0,0-2 0 0,-3-2 0 0,2-1-128 0,4-6 128 16,3-4 0-16,-7 3-128 16,0-2 128-16,4-10 0 0,0-3-240 0,-1-2 64 0,-3-2 16 0,-3 9 0 0,-2-1-96 0,1-1-32 15,-2-1 0-15,0 3 0 0,-2 2 288 0,-1 4 0 16,0 3-128-16,1 3 128 0,-3 7 0 0,0 0 144 15,0 0-16 1,0 0 0-16,0 0-128 0,0 8 0 0,0 3 0 0,0 2 128 0,0-1-128 0,1 0 0 16,1 1 0-16,1-1 0 0,1 0 0 0,0 0 0 15,-1-1 0-15,3-1 0 0,-1-1 0 0,1-2 0 16,-6-7 0-16,7 4 0 0,2-2 0 0,-1-2 0 16,-1-2 0-16,4-2 0 0,-4-4 208 0,-1 0 16 0,-2-1 0 0,1 1 0 15,0-5 160-15,-2-1 16 0,0-2 16 0,-2-3 0 16,-1-2-48-16,-1 0-16 15,-2-2 0-15,-1 1 0 0,-2 2-160 0,0 3-48 0,-2 2 0 0,2 3 0 16,-3 3 48-16,1 3 0 0,-1 1 0 0,2 5 0 16,-4 4-192-1,0 2 0-15,0 2 144 0,0 2-144 16,0 3-448-16,1 3-144 0,-1 0-48 0,1 2 0 16,1-1-1824-16,1 1-368 0,4-3-80 0,1-2-10880 0</inkml:trace>
  <inkml:trace contextRef="#ctx0" brushRef="#br1" timeOffset="113273.04">24902 1947 10127 0,'0'0'448'0,"0"0"96"0,9 6-544 0,-1 0 0 0,2 2 0 0,0 0 0 16,0-2 3072-16,0 2 496 0,0 0 96 0,-1-2 32 15,-1 0-1920-15,0-1-384 0,-1 0-80 0,2 0-16 16,-3-1-208-16,-6-4-64 0,0 0 0 0,0 0 0 0,7-2-80 0,-3-1-32 16,-1-3 0-16,1-1 0 0,-2-2-272 0,0-1-48 15,0-2-16-15,1-1 0 0,-1-2-320 0,0 0-64 16,0-1 0-16,1 0-16 0,2 2-176 0,-3 1 0 15,0 2 0-15,2 2 0 0,0 1 0 0,0 3 0 16,-4 5 0-16,6-3 0 0,0 2-160 0,1 1 160 31,1 1-208-31,-1 3 80 0,1 0 128 0,1 1-160 0,-1 0 160 0,2 1-160 0,-1-2-80 0,2 0-16 16,-2 0 0-16,0-1 0 16,-1-1-2320-16,-2-2-480 0</inkml:trace>
  <inkml:trace contextRef="#ctx0" brushRef="#br1" timeOffset="113494.08">24345 1667 35935 0,'-24'-6'3200'0,"16"5"-2560"0,2-1-512 0,0 1-128 16,2 1 0-16,4 0 176 0,0 0-176 0,0 0 192 15,0 0-192-15,6 0-224 0,3-1 48 0,3-2 16 0,0 1 160 0,4-1-160 31,0-2 160-31,2 1-160 16,-1-3-288-16,1 1-48 0,1-2-16 0,1 0 0 16,-1 1-880-16,0-1-176 0,-1 0-32 0,-2 2-16 0</inkml:trace>
  <inkml:trace contextRef="#ctx0" brushRef="#br1" timeOffset="113951.2">22331 4120 26719 0,'-11'-9'2368'0,"4"5"-1888"16,0 1-480-16,0 0 0 0,7 3 1088 0,0 0 128 16,-8 1 32-16,8-1 0 0,-6 8-512 0,3-1-96 15,0 4-32-15,2 4 0 0,1 1-320 0,1 4-64 0,0 1-16 0,2 2 0 16,1 1-208-16,0 1 0 0,2 2 128 0,1-1-128 16,-1 1 0-16,1-2 0 15,-1 0 0-15,4 9 0 0,1-7 0 0,-2-6 0 16,-1-4 0-16,-1-2 0 15,1-6-1296-15,1-2-304 0,0-4-64 0,-9-3-11904 0</inkml:trace>
  <inkml:trace contextRef="#ctx0" brushRef="#br1" timeOffset="114188.91">22254 3963 28559 0,'-12'-11'2544'0,"5"4"-2032"0,1-2-512 0,2 1 0 15,2-1 608-15,3 2 32 0,3-2 0 0,1 1 0 0,4 3-160 0,1-2-32 16,2 0 0-16,2 2 0 0,3 1-48 0,1 0-16 15,-1 2 0-15,2 2 0 0,3 2-240 0,-4 3-144 16,-1-1 160-16,-3 3-160 0,-1 1 176 0,-1 3-176 16,-2 3 192-16,-2 0-192 0,-2 1 256 0,-3 4-64 15,-3 0-16-15,-2 2 0 0,-4 0-48 0,0-1 0 16,-2 0 0-16,0-1 0 0,-3-1-128 0,-2-3 0 16,-1-1 144-16,4-6-144 0,-1-1 0 0,-1-1 128 0,0 0-128 0,1-2 0 15,1 0 0-15,0 0-128 16,1-2 0-16,3-2 0 15,1-1-2128-15,-3-2-432 0,8 3-64 0</inkml:trace>
  <inkml:trace contextRef="#ctx0" brushRef="#br1" timeOffset="114486.93">22593 3849 27647 0,'0'0'2448'0,"0"0"-1952"0,0 0-496 0,0 0 0 15,0 0 448-15,0 12-16 0,-2 0 0 0,1 1 0 16,1 1-48-16,0 0 0 0,1 1 0 0,0 2 0 15,0-1 0-15,1 2-16 0,0-3 0 0,2 0 0 0,-1-3-176 0,1 0-48 16,3-1 0-16,-1-2 0 16,0-3-144-16,-6-6 0 0,9 5 0 0,-9-5 0 15,11-3 176-15,-1-1-48 0,-2-3-128 0,1-1 192 16,-1-2 0-16,-1-2-16 0,-4-4 0 0,-1-1 0 16,-1-3-48-16,-2-1 0 0,-3-1 0 0,-2 0 0 15,-2 0-128-15,1 2 0 0,-1 4 0 0,-1 2 0 0,0 3 0 0,-2 3 128 16,0 3-128-16,0 3 0 0,2 3 128 0,0 2-128 15,0 3 0-15,3 0 128 0,1 3-128 0,1 2-176 16,-1 0 48-16,3 0 0 16,1 0-400-16,1 1-80 0,1 3-16 0,2-2-13808 0</inkml:trace>
  <inkml:trace contextRef="#ctx0" brushRef="#br1" timeOffset="114706.41">22850 3592 26719 0,'-7'-9'2368'0,"7"9"-1888"0,-4-6-480 0,4 6 0 16,0 0 1600-16,0 0 240 0,0 0 32 0,0 0 16 16,0 0-608-16,0 0-112 15,0 0-16-15,0 0-16 0,-3 11-528 0,3 1-96 0,3 2-32 0,-1 2 0 16,3 3-224-16,0 2-32 0,1 1-16 0,0 1 0 16,2 1-208-16,0 1 128 0,-2 1-128 0,2 0 0 15,0 0 0-15,1 0 0 0,-2-3 0 0,1-1 0 16,0 0 0-16,-1-4-128 0,-1-1-16 0,-1-3 0 15,1-2-2016-15,1-2-400 16,-3-3-64-16</inkml:trace>
  <inkml:trace contextRef="#ctx0" brushRef="#br1" timeOffset="114863.66">22750 3846 30927 0,'0'0'1360'0,"0"0"304"0,-3-7-1344 0,3 7-320 16,-1-9 0-16,3 3 0 15,2 0 0-15,3 1-128 0,2-2 0 0,3 0 0 0,3 0 128 0,4-1 0 16,3 0 0-16,2-2 0 0,3-1 0 0,-1-1 0 16,-1-1-192-16,-1 2-8832 15,-3 1-1744-15</inkml:trace>
  <inkml:trace contextRef="#ctx0" brushRef="#br1" timeOffset="115731.27">23144 3749 13823 0,'0'0'1216'0,"0"0"-960"0,0 0-256 0,-2-8 0 16,0 0 2352-16,2 8 416 0,-2-8 96 0,0-1 16 16,1 1-1728-16,0 0-320 0,0 0-80 0,0 0-16 15,-1-1 96-15,2 9 0 0,0 0 16 0,0 0 0 16,-6-8-144-16,6 8-16 0,0 0-16 0,0 0 0 16,0 0-160-16,-8 8-16 0,3 3-16 0,2 2 0 15,-3 2-320-15,2 1-160 0,0 2 160 0,2-1-160 0,1 1 0 0,1 2 0 16,2 1 0-16,2-3 0 0,1-1 0 15,-2-3 0-15,1-2 0 0,1-2 0 0,1-2 0 0,1-4 0 16,-7-4-144-16,13 0 144 16,-1-3-448-16,0-3 0 0,1-2 0 0,-1-3 0 15,0-3-112-15,0 0-16 0,-1-3 0 0,1-2 0 0,-1-1 224 0,0-1 32 16,-1-2 16-16,1 1 0 0,0 0 160 0,-2 4 144 0,0 3-208 0,-3 3 80 16,1 4 128-16,-1 3 0 15,-6 5 0-15,0 0 0 0,0 0 448 0,8 0 0 16,-8 0 16-16,9 5 0 0,-2 1-96 0,-2 1-32 0,1 2 0 15,-2 0 0-15,-4-9-176 0,7 9-32 0,-1-3-128 0,0 0 192 32,-6-6-192-32,0 0 0 0,8 4 128 0,-8-4-128 0,0 0 144 0,8-1-16 15,1-2 0-15,0-1 0 0,-2-1 176 0,0-3 16 0,0-1 16 0,-1-2 0 16,1 0-144-16,1-2-48 0,-1 1 0 0,-1 0 0 16,1 0-144-16,-1 2 128 0,1 3-128 0,-1 0 128 15,1 0-128-15,-7 7 0 0,10-2 0 0,-10 2 0 16,9-2-128-16,1 2 128 0,-2 2-160 0,-8-2 160 0,0 0 0 15,8 2 0 1,0-1-128-16,-1 1 128 0,1-2 0 0,0-2 0 0,-2-1 0 0,2-1 0 0,0-4-128 0,0 0 128 16,-1-2-208-16,0-1 80 0,-1-2 0 0,-1-1 0 15,-1-3 0-15,0 0 0 0,-3-2 128 0,-1-1 0 16,0-2 0-16,-1-2 128 0,-2 1 0 0,0 0 0 16,0 0 0-16,-1 1 0 0,-1 1 192 0,2 2 64 15,-1 3 0-15,1 3 0 0,0 2 176 0,1 2 32 31,-1 2 16-31,3 7 0 0,0 0-128 0,0 0-32 16,0 0 0-16,-1 9 0 0,0 2-448 0,0 4 128 16,0 3-128-16,1 2 0 0,1 2 0 0,0 3 0 15,0 3 0-15,1-1 0 0,1 2 0 0,0-2 0 16,0-2 0-16,2 0 0 0,0-2 0 0,1-2-128 16,-1-4 128-16,2-1 0 0,0-3 0 0,2-3 0 0,-3-3 0 0,1-2 0 15,2-3-304-15,1-3 0 0,-1-2 0 0,2-3 0 31,-1-2-144-31,1-3-16 0,0-3-16 0,0-2 0 0,-1-4 208 0,-1-2 32 0,-1-1 16 0,0 0 0 16,0 0 80-16,-2 2 16 0,-1 2 0 0,-1 2 0 16,-1 4 128-16,1 3 0 0,-2 3 0 0,1 1 0 15,-3 6 288-15,0 0 96 0,0 0 0 0,0 0 16 16,6 6 0-16,-2 0 0 0,2 2 0 0,-1 2 0 0,1 0-240 0,-1 1-160 16,1 0 192-16,-1 0-192 0,0 0 128 0,0 0-128 15,1-2 0-15,-2 0 0 0,0 0 128 0,1-1-128 16,1-3 0-16,0 0 0 0,-1-1 0 0,2 0-176 15,1-2 32-15,-2-2 0 16,2-2-2864-16,1-4-576 0,8-12-128 0,-1 5 0 0</inkml:trace>
  <inkml:trace contextRef="#ctx0" brushRef="#br1" timeOffset="115873.36">23829 2996 35007 0,'-28'-4'1552'0,"16"3"320"0,-2 1-1488 0,1 0-384 0,0 0 0 0,1 1 0 15,2 0 272-15,0 1-16 0,1 2 0 0,2-1 0 16,1 1-496-16,2 1-96 0,0 0-32 0,3 1 0 31,1 0-1552-31,1 2-304 0,-1 0-64 0,1 2-10784 0</inkml:trace>
  <inkml:trace contextRef="#ctx0" brushRef="#br1" timeOffset="116032.31">23522 3366 33407 0,'0'0'1472'0,"0"0"320"0,0 0-1440 0,0 0-352 16,0 0 0-16,0 0 0 0,0 0 0 0,9-1-288 16,0-2 48-16,4-2 16 0,4 1 96 0,2-2 128 15,6 0-208-15,2-3 80 16,5-1-320-16,2-1-48 0,2-2-16 0,1 0-8704 16,-2-2-1760-16</inkml:trace>
  <inkml:trace contextRef="#ctx0" brushRef="#br1" timeOffset="116552.25">24177 3064 11967 0,'0'0'528'0,"0"0"112"0,0 0-512 0,0 0-128 16,-7 0 0-16,0 2 0 0,-1 1 3360 0,-1 3 640 16,-2 1 128-16,0 3 32 0,-1 1-2384 0,0 2-480 0,0 3-80 0,1 1-32 15,1 1-528-15,0 1-96 0,2 2-32 0,2-2 0 16,0 0-272-16,3-1-48 16,1-1-16-16,2-1 0 0,2-2 0 0,1-1-16 15,2-2 0-15,0-1 0 0,2-1 80 0,1-3 0 16,2-1 16-16,1-3 0 0,0-2-96 0,3-2-32 0,0-4 0 0,0-1 0 15,-1-3-144-15,3-2 0 0,1-4 0 0,-1-2 128 16,-2-3-128-16,0-2 0 0,-2-3 0 0,2-1 0 16,-2-3 0-16,-2-1 0 15,-3-1 0-15,0 3 0 0,-2 1 0 0,-2 4 0 0,-2 3 144 16,0 3-144-16,-1 4 384 0,-1 3 16 0,-1 3 0 0,0 4 0 16,2 4 240-16,0 0 32 0,-6 3 16 0,1 2 0 0,1 4-528 0,1 3-160 15,-1 3 0-15,3 3 0 0,0 1 0 0,1 1 0 16,1 1 0-16,2-1 0 0,-1 0 0 0,2-2 0 15,4 0 0-15,0-1 0 0,0-3 0 0,2-1-144 16,1-2 144-16,1-2 0 0,-1-3 0 0,3-2 0 16,-3-4 0-16,2-4-128 0,1-1 128 0,0-4 0 15,2-3 0-15,-2-3-128 0,1-4 128 0,-1-4 0 16,0-4 0-16,0-3 0 0,-2-6 0 0,2-1 0 16,-2-3 0-16,-1-2 0 0,-1-5 0 0,-3 2 0 15,-1-1 0-15,-3 3 128 0,-2 2-128 0,-3 5 0 0,0 5 0 0,-2 5-128 16,-1 4 400-16,-1 4 96 15,0 6 16-15,0 3 0 0,1 3 128 0,-1 4 48 0,1 2 0 0,-1 5 0 16,1 4-560-16,-1 3 0 0,2 5 0 0,1 2 0 16,-1 6 0-16,3 3 0 0,0 3 0 0,2 3 0 15,1 2 0-15,2 1-144 0,0-2 144 0,3-2 0 16,2 2 0-16,-1-2 0 0,3-1 0 0,0-1-128 16,1-2 128-16,8 10 0 0,-3-8 0 0,-5-14 0 31,1-1-1520-31,8 5-272 0,1-8-48 0,-1-5-15296 0</inkml:trace>
  <inkml:trace contextRef="#ctx0" brushRef="#br1" timeOffset="116981.91">23246 4598 8287 0,'0'0'736'0,"1"-9"-592"0,2-1-144 16,1-1 0-16,1-2 2672 0,3-1 496 0,0-2 96 0,2 0 32 15,1-2-1632-15,0-3-336 0,-1-2-64 0,0-1-16 16,-1-2-672-16,1-2-128 0,0 0-16 0,-2 0-16 15,-4 2-272-15,-1 2-144 16,-3 3 160-16,-5 3-160 0,0 4 512 0,-2 4 0 0,-1 4 0 0,0 4 0 16,-2 3 576-16,-2 5 128 15,-3 4 32-15,1 4 0 0,1 2-624 0,1 6-128 0,-2 4-32 0,3 1 0 0,2 1-288 0,1 1-176 16,1 1 192-16,4-1-192 0,2-3 0 0,3-2 0 16,1-1 0-16,4-1 0 0,2-3 0 0,3-2 0 15,2-4 0-15,3-3-144 0,-1-3 144 0,4-1 0 16,1-3-144-16,2-2 144 15,0-2-448-15,0-5-32 0,-1-6 0 0,0-5 0 16,0-3-2368-16,0-4-480 0,9-16-80 0,-7 5-7648 0</inkml:trace>
  <inkml:trace contextRef="#ctx0" brushRef="#br1" timeOffset="117262.59">23622 4208 19343 0,'0'0'1728'0,"0"0"-1392"16,-8 5-336-16,0 1 0 0,2-1 1344 0,2 2 208 15,1-1 48-15,-2 2 0 0,1 0-368 0,1 0-64 0,-1 1-16 0,1 0 0 16,0-1-96-16,3-8-32 0,-4 9 0 0,4-9 0 16,0 0-304-16,0 0-64 0,0 0-16 0,0 0 0 15,0 0-240-15,0 0-48 0,0 0-16 0,0 0 0 16,0 0-32-16,7-7-16 0,1-3 0 0,2-1 0 16,1-1-96-16,1-2 0 0,0-2-16 0,-2 6 0 15,2-1-176-15,0 1 0 0,0 2 0 0,0 0 0 16,0 1 0-16,1 3 0 0,0 2 144 0,-1 1-144 15,-1 2 272-15,0 3-16 0,0 2 0 0,3 5 0 0,-2 1-48 0,-1 0-16 16,-2-1 0-16,0 1 0 0,-1 1-192 0,0 0 144 16,-2 2-144-16,-1-2 128 0,1-1-128 0,1-1-192 15,-1-1 32-15,-2-2 16 16,0-2-1440-16,-4-6-272 0,0 0-64 0,0 0-13760 16</inkml:trace>
  <inkml:trace contextRef="#ctx0" brushRef="#br1" timeOffset="118522.94">23928 4109 10127 0,'0'0'896'0,"0"0"-704"0,0 0-192 0,0 0 0 15,0 0 3088-15,0 0 592 16,6-6 112-16,-2-1 32 0,-1 0-2352 0,3 0-480 16,-1 1-96-16,1-3 0 0,-1 0 112 0,2 0 16 0,1 0 16 0,1-1 0 15,-2 1-416-15,-1-1-96 16,0-1-16-16,-2 1 0 0,-3-1-144 0,-1 4-48 15,0 1 0-15,0-1 0 0,0 7 0 0,0 0-16 0,0 0 0 0,0 0 0 16,-7 3 336-16,-2 6 64 0,-1 2 0 0,2 4 16 16,-2 4-320-16,1 2-64 0,1 2-16 0,-1 1 0 15,1 1-192-15,1 0-128 0,2 0 128 0,1-2-128 0,2-1 0 0,2-2 0 16,0-2 0-16,2-2 0 0,2-2 0 0,0-1 0 16,1-4 0-16,2-2 0 0,-7-7 0 0,13 4 0 15,2-4 0-15,0-3 0 0,-1-5 0 0,-2 1 0 16,3-4 0-16,8-8 0 0,0-2 0 0,-8 5 0 15,2-4 0-15,8-14 0 0,-1-1 0 0,-7 9 0 16,-3-2 0-16,7-16 0 0,-5 2-160 0,-6 15 0 16,-3 1 0-16,0 3 0 0,-3 2 160 0,-1 3-192 15,-2 4 192-15,-1 3-192 0,-1 2 192 0,-1 4 0 0,2 5 0 0,-5-1 128 16,-2 2 0-16,0 2 16 16,1 3 0-16,-1 2 0 0,1 2-144 0,0 2 0 15,1 2 0-15,2 1 0 0,0 2 0 0,1 6 0 16,1-2 0-16,2-8 0 0,1 0 0 0,1 0 0 15,2 0-192-15,2 4 192 0,2-5-144 0,-2-5 144 16,1-2 0-16,5 1 0 0,-1-4-304 0,-2-1 48 0,3-3 16 0,7-4 0 31,-2-3-160-31,1-4-48 0,-1-2 0 0,-2-4 0 0,0-2 208 0,-1-3 48 0,2-4 0 0,-3 0 0 16,0-2 16-16,-3 0 16 0,-1 2 0 0,-3 1 0 16,-3 3-80-16,-2 4-16 0,-3 6 0 0,0 6 0 15,-1 2 256-15,-3 1 0 0,0 3 0 0,-5 2 0 16,0 2 240-16,0 3-64 0,-1 1-16 0,0 4 0 0,0 1-160 15,-3 6 0-15,3-2 0 0,4-4 0 16,2 2 0-16,2 0-144 0,-2-1 144 0,5-1 0 16,-1-3-176-16,2 0 176 0,1-2-160 0,-2-6 160 15,0 0-128-15,7 2 128 0,1-2 0 0,4-2-144 0,0-3 144 0,-3 1 0 16,1-3 0-16,4-4 0 16,0 2 0-16,-5 4 0 0,-1-1 160 0,3 1-160 0,0 2 224 0,-1 0-48 15,-10 3-16-15,11 3 0 0,-2 2 208 0,0 4 32 16,-2 2 16-16,-2 3 0 0,3 4 80 0,-1 2 16 15,-2 2 0-15,0 2 0 0,-1 3-288 0,-1 2-48 16,-1 1-16-16,0 2 0 16,-4 1-32-16,1 1-128 0,-1 0 192 0,0-1-64 0,-1-2-128 0,-1-1 0 15,2 0 144-15,-1-2-144 0,-2-4 0 0,1-2 144 0,-1-5-144 0,-1-1 0 16,1-3 176-16,-1-3-176 0,-1-4 160 0,1-1-160 16,6-5 208-16,-8 2-48 0,0-2-16 0,2-3 0 15,0-4-144-15,2-3 160 16,0-2-160-16,2-1 160 0,-1-6-352 0,2-5-64 15,3-6 0-15,4-20-16 0,-1-4-144 0,4-2-32 16,3-4 0-16,1 3 0 16,5 0-144-16,-2 4-48 0,0 4 0 0,-1 5 0 0,1 5 432 0,-3 6 80 0,-2 5 128 0,1 6-208 15,-3 4 208-15,-2 6 128 0,-1 2 0 0,-3 6-128 0,-3 4 544 0,0 0 0 32,0 0 0-32,0 0 0 0,0 0-32 0,8 2 0 0,-8-2 0 0,8 9 0 0,-1 2-256 0,0 1-48 15,0-1-16-15,0 1 0 0,0 0-192 0,1 1 0 16,-1 0 0-16,2-2 0 0,1-1 0 15,0-1 0-15,1-2 0 0,0-2 0 0,0-2 0 0,2 0 0 16,-2-3 0-16,0-3 0 0,0-1 0 0,0-4-256 16,0-2 48-16,-1-2 16 15,-1-3-32-15,0-3 0 0,-1-2 0 0,-1-2 0 0,-3-3 224 0,0-1-192 0,-2-2 192 16,-1 1-192-16,-2-1 192 0,0 3 0 16,-1 1 0-16,-1 9 0 0,0 2 0 0,-1-2 0 15,-1 3 0-15,1 3 0 0,4 9 448 0,0 0-32 16,0 0 0-16,0 0 0 0,0 0-144 0,-1 11-16 15,0 1-16-15,1 3 0 0,2 3-240 0,2 4 0 16,3 3 0-16,1 4 0 0,0 3 0 0,1 3 0 0,-1 1 0 0,1 4 0 16,1 1 0-16,-1 2-128 15,1 3 128-15,0 0 0 0,0 0 0 0,-1 0 0 16,-2-1 0-16,0-2 0 0,-1-3 0 0,-3-4 0 16,-2-4 0-16,-1-2 0 0,-1-4 0 0,-2-3 128 0,-2-3-128 0,0-3 144 0,-1-5-16 0,0-2-128 15,-3-3 192-15,0-2-64 0,-1-3 128 0,0-3 0 16,0-4 16-1,1-2 0-15,-4-4 112 0,2-5 32 0,2-2 0 0,1-4 0 0,2-4-160 0,3-1-16 16,1-2-16-16,3 1 0 0,2-3-224 0,4 1 0 16,1 0 0-16,1 2 0 15,1 0-576-15,0 3-16 0,0 3 0 0,-1 2 0 16,0 3-1904-16,-2 0-368 0,-2 5-80 0</inkml:trace>
  <inkml:trace contextRef="#ctx0" brushRef="#br1" timeOffset="118963.83">23617 4246 20031 0,'0'0'896'0,"0"0"176"0,0 0-864 0,1 9-208 16,0 1 0-16,1 2 0 0,2 2 1232 0,-2 2 208 16,-1 0 32-16,1 2 16 0,1 0-400 0,1 2-96 15,-2-1-16-15,0 0 0 0,0-2-736 0,1 0-240 16,1-3 128-16,-1-1-128 0,1-2 0 0,-1-1 0 15,1-2-128-15,2-3-12736 0</inkml:trace>
  <inkml:trace contextRef="#ctx0" brushRef="#br1" timeOffset="119327.49">23566 4880 14735 0,'0'0'1312'0,"-6"5"-1056"16,6-5-256-16,-7 6 0 0,7-6 1536 0,0 0 240 16,0 0 48-16,0 0 16 0,0 0-752 0,0 0-128 15,0 0-48-15,10 6 0 0,3-2-384 0,6-6-80 0,4-3 0 0,8-4-16 16,7-3-32-16,7-4 0 16,6-4 0-16,2-6 0 0,-3-2-64 0,4-4-16 15,4 0 0-15,5-1 0 0,7-1-96 0,1-3-32 0,0-5 0 16,0-3 0-16,-1-4-192 0,3 0 0 0,2-1 128 0,-5 4-8880 15,-3 3-1760-15</inkml:trace>
  <inkml:trace contextRef="#ctx0" brushRef="#br1" timeOffset="119690.28">23710 5050 30063 0,'-26'10'1328'0,"12"-2"272"0,-2-1-1280 0,4 0-320 16,3-1 0-16,1-2 0 0,8-4 0 0,0 0 0 15,0 0 0-15,0 0 0 0,0 0 224 0,11 0-32 16,3-2 0-16,7-4 0 0,9-3 112 0,5-4 16 15,7-3 0-15,4-4 0 0,0-5-112 0,5-5-16 0,2-4 0 0,8-1 0 16,6-1-192-16,2-2 176 0,3-4-176 0,-4-1 160 16,-3 1 16-16,2 0 0 15,2-2 0-15,3 1 0 0,2 1-176 0,-8 1 160 0,-8 3-160 0,-5 4 160 16,-3 4-160-16,-4 5 0 16,-3 3 0-16,-3 4 0 0,-5 3 128 0,-5 2-128 0,-6 5 0 0,-3 1 128 15,-8 2 0-15,-3 0-128 0,-10 5 192 0,0 0-64 16,0 0-448-16,0 0-80 0,0 0-32 0,-9 2-9504 15,-3 2-1904-15</inkml:trace>
  <inkml:trace contextRef="#ctx0" brushRef="#br0" timeOffset="130381.29">8438 477 16415 0,'0'0'720'0,"-1"-6"160"0,1-2-704 0,-1 2-176 0,0 0 0 0,1-1 0 15,-2 1 1664-15,2-1 320 0,0 7 48 0,-2-5 16 0,2 5-464 0,0 0-96 16,-2-7-16-16,2 7 0 0,0 0-704 0,0 0-160 16,0 0-32-16,0 0 0 0,0 0-256 0,0 0-64 15,-3 7-16-15,-1 4 0 0,2 3-240 0,0 3 0 16,0 1 0-16,1 1 0 0,0 3 0 0,1 2 0 16,-1 1 0-16,-1 1 0 0,0-1 0 0,1 0 0 15,-1 0 0-15,-1 5 0 0,0-5 0 0,3-5 0 16,-1-1 0-16,0-5 0 0,1-1 144 0,0-5-144 0,0-1 128 0,1 0-128 15,-1-7 288-15,0 0-32 0,0 0 0 0,0 0 0 16,-1-7 256-16,0-1 32 16,1-2 16-16,0-3 0 0,0-2-224 0,1-4-32 15,0-3-16-15,0-2 0 0,1-4-96 0,-1 4 0 16,0-3-16-16,1-3 0 0,0 0-176 0,1 1 192 16,1-1-192-16,1 0 192 0,0 2-192 0,1-10 160 0,1 2-160 0,-1 4 160 15,2 4-160-15,0 4 0 0,0 2 0 0,-1 5 0 16,2 1 0-16,0 4 0 0,0 2-160 0,-1 4 160 15,1 1-160-15,0 3 160 0,0 1-160 0,-1 2 160 0,1 1-320 0,1 4 16 16,-1 0 16-16,0 3 0 31,0 1-800-31,-2 2-144 0,0 2-48 0</inkml:trace>
  <inkml:trace contextRef="#ctx0" brushRef="#br0" timeOffset="130558.17">8447 537 10127 0,'0'0'448'0,"0"0"96"16,0 0-544-16,0 0 0 0,0 0 0 0,0 0 0 0,0 0 3568 0,0 0 592 16,0 0 128-16,0 0 32 0,0 0-3024 0,0 0-592 15,0 0-128-15,11 2-32 0,0-1-160 0,2-1-16 0,2-1-16 0,-4 0 0 16,2-1-208-16,3 0-144 16,1-2 192-16,1 1-192 15,2-1-384-15,1-2-176 0,0 1-32 0</inkml:trace>
  <inkml:trace contextRef="#ctx0" brushRef="#br0" timeOffset="130806.38">8933 279 2751 0,'0'0'256'0,"-2"-5"-256"0,-1-1 0 0,3 6 0 16,-2-4 5600-16,2 4 1072 0,-2-4 224 0,2 4 32 0,0 0-4256 0,0 0-864 31,0 0-160-31,-5 2-48 0,-1 2-656 0,3 3-144 0,-2 3-32 0,1 1 0 31,0 2-416-31,-1 2-96 0,1 2 0 0,0 0-16 16,-1 0-240-16,2 1 176 0,0-1-176 0,2 2 160 0,0-2-160 0,0 3 0 16,1 0 144-16,1-3-144 15,1 0 0-15,2 2 0 0,1-2 0 0,1 0 0 0,0-2 0 0,1 0 0 16,1-3 0-16,5 6 128 0,-2-4-128 0,0-4 144 16,0-4-144-16,2-3 160 0,2-3-160 0,-4-1-256 15,-1-1 64-15,2-2 16 16,2-3-1840-16,0-2-368 0,1-3-80 0</inkml:trace>
  <inkml:trace contextRef="#ctx0" brushRef="#br0" timeOffset="130963.92">8989 373 29487 0,'-13'-11'2624'0,"8"7"-2112"16,2 0-512-16,-1 0 0 0,-1-2 496 0,2 1-16 0,1-2 0 0,1 2 0 15,1-1-96-15,2 0-32 0,1-1 0 0,4 0 0 16,0 2-192-16,3-3-32 0,4 2-128 0,1-1 192 15,3 2-192-15,2-1-192 0,0-1 48 0,1 3 0 16,-1 1-2832-16,0 1-560 16</inkml:trace>
  <inkml:trace contextRef="#ctx0" brushRef="#br0" timeOffset="131120.81">8926 545 33167 0,'0'0'1472'0,"0"0"304"0,-5-3-1424 0,0 0-352 15,5 3 0-15,0 0 0 0,0 0 0 0,0 0 0 16,3-5-192-16,0 0 64 0,2 1 128 0,5-1 0 16,5 0 0-16,0-1 0 0,4 0 0 0,2-2-208 15,3 0 80-15,3 2 128 16,3-1-2912-16,1-1-464 0</inkml:trace>
  <inkml:trace contextRef="#ctx0" brushRef="#br0" timeOffset="131531.1">9482 267 24767 0,'0'0'1088'0,"0"0"240"0,0 0-1072 0,0 0-256 0,0 0 0 0,0 0 0 16,-5 4 1392-16,-1 1 208 16,0 3 64-16,1 1 0 0,-1 3-768 0,1 1-128 15,-2 0-48-15,2 3 0 0,-2-1-320 0,0 1-64 0,0 2-16 0,1 2 0 16,-3 1-48-16,4-3-16 0,1 3 0 0,-1 2 0 16,1 2-128-16,0-1-128 0,2-1 144 0,-1-1-144 15,1-2 0-15,0 4 128 0,-1-3-128 0,2-5 0 16,0-2 0-16,2-5 0 0,0-1 128 0,0-1-128 15,-1-7 0-15,0 0 128 0,0 0-128 0,6-6 0 0,-1-1 0 0,0-4 0 16,1-5 0-16,0 1 0 0,-1-6-224 0,2-4 16 16,0-4 0-16,0 0 0 0,1 0-112 0,0-1-32 15,1 0 0-15,-2-7 0 0,1 2 352 0,-1 3 0 16,-1 3 0-16,1 5 0 0,-3 4 208 0,2 4 112 16,-2 1 32-16,0 5 0 0,1 4 128 0,-1 1 32 15,-4 5 0-15,0 0 0 0,8 4-144 0,-1 2-32 16,-1 3 0-16,1 2 0 0,0 2-80 0,0 3 0 15,0 1-16-15,-2 2 0 0,1 0-64 0,0-1-16 16,0 1 0-16,-4 1 0 0,1 0-160 0,1 1 160 16,-1 2-160-16,-1-3 160 0,0 2-160 0,0 1 0 15,1 0 0-15,-1-1 128 0,-1-2-128 0,1-2-144 16,3 0 144-16,-2 2-208 16,0-4-1424-16,0-2-288 0,1-1-48 0</inkml:trace>
  <inkml:trace contextRef="#ctx0" brushRef="#br0" timeOffset="131703.85">9480 567 30927 0,'-8'-9'1360'0,"8"9"304"15,-3-5-1344-15,0 1-320 0,2-2 0 0,1 6 0 0,0-5 448 0,0 5 0 16,2-4 16-16,3-2 0 0,1 2-48 0,3-1-16 16,2 1 0-16,5-1 0 0,-1 1-208 0,4 1-64 15,1-1 0-15,2 1 0 0,1-1-128 0,1-1 0 16,0 2 0-16</inkml:trace>
  <inkml:trace contextRef="#ctx0" brushRef="#br0" timeOffset="133010.74">10344 564 12671 0,'0'0'560'0,"0"0"112"0,0 0-544 0,6-2-128 16,-1 0 0-16,1-1 0 0,-1-1 1648 0,1 1 288 15,-2-1 64-15,2-2 16 0,-1 1-224 0,2-3-32 16,-3-1-16-16,0 0 0 0,1 1-624 0,-2-1-128 15,-1 0-32-15,-1 0 0 0,-1 0-288 0,-1 1-64 16,-2-1-16-16,-2 0 0 0,-3 0-48 0,-5-2-16 31,-1 3 0-31,0 1 0 0,-2 0 48 0,0 5 0 16,1 2 0-16,-3 3 0 0,2 2-192 0,-1 1-48 16,1 4 0-16,1 1 0 0,1 1-336 0,0 3 0 0,-2 1 0 15,3 3 0-15,0 1 0 0,6-8 0 0,1 3 0 0,0 2 0 16,-1 0 0-16,2 0 0 0,3-2 0 0,3 2 0 15,1-4-128-15,4 8 128 0,0-6-128 0,5-4 128 16,3-4 0-16,2-4-128 16,2-4 128-16,2-4 0 0,-1-1 0 0,1-3 0 0,-1-4 0 0,1-3 128 15,1-3-128-15,-10 7 0 0,1-5 0 0,-1-1 0 16,0-2 0-16,1 0 0 0,-1 0 0 0,0 1 128 16,0 2-128-16,-2-3 0 0,-2 3 0 0,-1 3 128 15,-2 2-128-15,-2 4 0 0,-2 8 0 0,0 0 0 16,0 0 0-16,0 0-128 0,0 0 128 0,0 0-192 15,-1 10 48-15,-1 2 0 0,0 3 0 0,0 0 0 16,1 3 144-16,-1-2 0 0,1 3 0 0,1-1-128 0,0 1 128 16,1-1 0-16,2-3-144 0,0-1 144 15,1-1-496-15,4-1-16 0,1-4-16 0,2-2 0 16,1-4-1600-16,2-3-320 0,3-4-64 0</inkml:trace>
  <inkml:trace contextRef="#ctx0" brushRef="#br0" timeOffset="133580.13">10760 373 6447 0,'0'0'576'0,"-3"5"-576"16,-2 4 0-16,1 0 0 0,-2 0 2816 0,1 2 464 16,-1 1 96-16,1 0 16 0,-1 0-1984 0,1 1-400 0,-1-1-80 0,2-1-16 15,0-1 208-15,0-1 32 16,1-2 16-16,3-7 0 0,0 0 96 0,0 0 16 0,0 0 0 0,0 0 0 16,0 0-272-16,0 0-48 0,5-8-16 15,1-1 0-15,-2-1-560 0,3-1-96 0,0-2-32 0,0 0 0 16,2 0-96-16,1 1-32 15,0 0 0-15,0 1 0 0,-1 2-128 0,0 3 0 16,0 1 0-16,0 1 0 0,0 1 0 0,0 3 0 0,-1 2-160 0,2 2 160 16,0 0-192-16,1 0 48 0,0 3 16 0,0 1 0 0,1-1 128 0,0 1 0 15,0 1 0-15,1-1 0 0,1-1 0 0,1 0 0 16,1-2-144-16,0-1 144 16,2-3-400-16,1-1-16 0,-1-2 0 0,1-3 0 15,-1 0-224-15,-2-3-32 0,-2-1-16 0,-1-1 0 0,-2-1 336 0,-3 0 64 16,-1-3 16-16,-3 1 0 0,1 0 128 0,-4-1 144 15,-2 1-208-15,-4 2 80 0,1 2 128 0,-2 4 0 16,0 1 0-16,-2 1 0 0,-1 4 512 0,1 5 16 16,-2 1 16-16,-1 2 0 0,0 4-352 0,0 0-64 15,2 0 0-15,-1 1-128 0,2 1 0 0,2 0 0 16,0-1 0-16,3 3 0 0,2-2 0 0,2 2 0 16,1-2 0-16,2-1 0 0,3 0 0 0,-1-6 0 0,0 1 0 0,2-2 0 15,1-2 192-15,1-3-192 16,2-2 192-16,-2-3-192 0,1-3 288 0,1-3-48 15,0-3-16-15,1-3 0 0,0-1-32 0,4-7-16 0,-2-4 0 0,-3-3 0 16,1-6-32-16,-4 6 0 16,0-6 0-16,-1-2 0 0,-2-4-144 0,-1 4 0 0,-2 2 0 0,-1 6 0 15,-2 4 160-15,-2 0 160 0,0 5 16 0,1 7 16 16,-4 4 288-16,2 6 48 0,3 4 16 0,-6 8 0 16,0 4-496-16,1 3-80 0,1 3-128 0,0 6 176 15,0 5-176-15,1 3 0 0,0 2 0 0,2 1 0 16,-2 2-208-16,1 9 80 0,0-4 128 0,1-2-208 31,0 0-1936-31,2-9-384 0,0 1-80 0</inkml:trace>
  <inkml:trace contextRef="#ctx0" brushRef="#br0" timeOffset="134063.07">9882 1186 26719 0,'0'-17'1184'0,"2"5"240"0,2-3-1136 0,0-2-288 0,0-1 0 0,2-2 0 15,-1-1 832-15,-1 0 96 0,-1 3 32 0,0 3 0 16,0 2-224-16,-3 3-32 0,-3 1-16 0,1 4 0 15,2 5-96-15,-6-4-16 0,-4 1 0 0,-2 4 0 16,-1 4-128-16,0 3-16 0,-2 6-16 0,-1 0 0 16,-2 1-416-16,-1 2 0 0,3 0 0 0,-2 0 0 15,1-1 0-15,4 0 0 0,4-2 0 0,4-1 0 16,1-1 0-16,4-1 0 0,3-1 128 0,6-1-128 16,2 0-128-16,2-1-64 0,3-3-16 0,2-1 0 15,0 0 80-15,0-2 128 0,2-2-208 0,-6 1 80 0,3 0 128 0,-1 1 0 16,1 1 0-16,-1-1 0 0,1 0 0 0,-2 1 0 15,-2 2 0-15,0 0 0 0,-4 0 0 0,-1 0 0 32,-2 1 0-32,-3-1 0 0,-1 2 0 0,-2-1 224 0,-3 1-48 0,-2 1-16 0,-1-1 96 0,-2 1 32 15,-1 0 0-15,-7 3 0 16,3 1-160-16,-3-1-128 0,0-1 192 0,-2-3-192 0,4-1 0 0,2-3 0 16,1-1 0-16,2-2-144 15,9 0-1424-15,0 0-288 0,-7-7-48 0,5-4-12528 0</inkml:trace>
  <inkml:trace contextRef="#ctx0" brushRef="#br0" timeOffset="134381.59">10114 886 23039 0,'0'0'1024'0,"0"0"192"16,0 0-960-16,0 5-256 0,0 3 0 0,0 1 0 0,-1 2 1760 0,-1 3 304 16,-1 2 64-16,-1 3 16 0,1 2-1104 0,0 1-208 0,-2 1-64 0,1 1 0 15,1 2-336-15,-1-1-80 0,2 1-16 0,1 1 0 16,1-3-208-16,1-1-128 0,1-2 128 0,3-1-128 15,-1-2 0-15,2-1 0 0,0-6 0 0,2-2 0 16,2-4-384-16,3-2-160 0,0-1-32 0,7-7 0 31,-1-6-288-31,-1-5-64 0,-2-4-16 0,-1-4 0 16,0-4-224-16,-2 0-48 0,-3-1-16 0,-4 10 0 16,1-1 528-16,-2 3 128 0,-1 0 0 0,-1 2 16 0,-1 3 1664 0,0 3 336 0,-2 2 64 0,0 3 16 0,0 4-96 0,0 0-16 15,0 0 0-15,0 0 0 0,-1 8-768 0,0 2-176 16,0 1-16-16,1 1-16 0,1 1-304 0,0 0-128 15,0 0 0-15,2 1 128 0,0-2-128 0,0 0 0 16,2-1 0-16,1 4 0 0,1-3-256 0,0-3-64 16,3-3-32-16,-4-4 0 15,-1-1-2192-15,2-2-432 0,0-5-96 0</inkml:trace>
  <inkml:trace contextRef="#ctx0" brushRef="#br0" timeOffset="134507.26">10367 716 23951 0,'-16'-12'2128'0,"8"8"-1696"0,-1-2-432 15,-1 1 0-15,0 0 1152 0,2 2 160 0,-1 0 32 0,1 0 0 16,0 2-864-16,2 1-160 16,0 0-48-16,6 0 0 0,-5 4-400 0,2 1-96 0,1 1-16 0</inkml:trace>
  <inkml:trace contextRef="#ctx0" brushRef="#br0" timeOffset="134869.07">10083 957 32255 0,'0'0'2864'16,"0"0"-2288"-16,0 0-576 0,0 0 0 0,0 0 0 0,9 0-352 16,1 1 48-16,3-1 16 0,4 0 288 0,3-1 0 15,3 0 0-15,2-1 0 0,1-3 0 0,5 1 0 16,1-4 0-16,0 1 0 16,3-2-1232-16,2-1-192 0,2-1-48 0,2-1 0 15,1 0-128-15,-2-3-16 0,0 0-16 0,-5-2 0 31,-4 0-144-31,-5 0-16 0,-4 1-16 0,-4 2 0 0,-5 1 1472 0,-4 4 336 0,-2 0 0 0,-6 1 0 16,-2 0 1728-16,-4 3 320 0,0 0 80 0,-3 3 16 0,-2 1-32 0,-2 1 0 16,-1 2 0-16,0 1 0 0,-1 0-608 0,1 2-128 15,0 2-32-15,2 2 0 0,1 2-672 0,2 1-144 16,1 1-16-16,0 2-16 0,2 3-288 0,0 2-48 16,2 1-16-16,1 2 0 15,-1 2-144-15,2 3 0 0,1 1 144 16,1 3-144-16,3 1 0 0,-1 1 128 0,0 0-128 0,2 3 0 15,-2-2 0-15,1-1 0 0,3-1 0 0,0 14 0 0,-3-8 0 0,0-5 0 16,1-2 0-16,0-4 0 16,-1 0 0-16,0-4-288 0,0-2 48 0,1-3 16 15,-2-4-2720 1,-2-3-528-16</inkml:trace>
  <inkml:trace contextRef="#ctx0" brushRef="#br0" timeOffset="135231.71">10500 1221 31551 0,'-4'-12'1408'0,"4"6"272"0,1 1-1344 0,2-2-336 16,2 0 0-16,1-2 0 0,3-1 0 0,5 0-240 15,3-2 48-15,4 0 0 0,2-1 192 0,3-2 0 16,3 0 0-16,1-2 0 0,-3 1 0 0,2-1 0 16,-3 1 0-16,1-2 0 0,-2 2 0 0,-2-1 0 15,-1 0 0-15,-3-1 0 16,-1-2-640-16,-1 2-144 0,-4-1-32 0,-2 1 0 15,-2 2 288-15,-3 0 48 0,-2 1 16 0,-2 2 0 0,-2 1 688 0,-2 2 144 16,-2 0 16-16,-1 1 16 0,-2 1 368 0,0 2 80 16,-1 0 16-16,-1 3 0 0,-1 2-64 0,0 1-16 0,2 0 0 0,0 3 0 15,0 2-304-15,2 1-64 0,-1 2-16 0,1 2 0 16,2 2-400-16,1 2 128 0,1 3-128 0,0 0 0 0,1 3 128 0,1 2-128 16,3 2 0-16,0 2 128 0,1 1-128 15,1 2 192-15,-1 0-192 0,2 1 192 0,0-1-192 0,1-1 160 16,-1 1-160-16,3 0 160 0,-1-2-160 0,-2-1 0 15,1 0 144-15,0-1-144 0,-1-1 0 0,2-1 0 16,-2-1 0-16,-1-2 128 16,-1-1-1552-16,0-3-304 0,-2-1-64 0</inkml:trace>
  <inkml:trace contextRef="#ctx0" brushRef="#br0" timeOffset="135642.26">10790 1136 31327 0,'0'0'1392'0,"-1"-6"272"0,1-1-1328 0,2-1-336 16,2 1 0-16,4-2 0 0,-2-1-256 0,4-1-112 16,0-1-16-16,5 0-16 0,2 0 400 0,4 0 0 15,2-2 0-15,1 2 0 0,2 2 0 0,-1 2 0 0,0 1 0 0,0 2 176 16,-2 1 0-16,-1 3 0 0,-3 1 0 0,0 2 0 16,-3 3-176-16,-2 2 0 0,-2 3 0 0,-2 4 128 15,-1 1-128-15,-3 3 160 0,-1 0-160 0,-2 2 160 16,-1 2-160-16,-1 0 128 0,-1-1-128 0,-1-1 128 15,-1-2-128-15,0-1 0 0,-2-4 0 0,1-2 0 16,2-2 0-16,-1-4 192 0,2-5-192 0,0 0 192 16,0 0 448-16,0 0 80 0,-3-7 32 0,1-2 0 0,1-2-336 0,1-2-64 15,3-3-16-15,0-1 0 0,0-2-96 0,3-2-32 16,0-3 0-16,3 0 0 0,0-2-208 0,1 3 0 16,2 1 128-16,-2 3-128 0,2 0 0 0,0 3 0 15,-1 4 0-15,0 1 0 0,1 3 160 0,-1 1-16 16,1 3 0-16,0-1 0 0,-1 4 112 0,0 2 32 15,0 1 0-15,0 3 0 0,0 0-144 0,0 2-16 16,-1-1-128-16,-1 4 192 0,-1 1-192 0,-2 1 128 16,2 2-128-16,-1 0 0 0,-2 2 0 0,1 1 0 15,-1 1-128-15,-2-2 128 16,1-1-1728-16,-2 0-256 0,0-2-32 0,0-1-13008 0</inkml:trace>
  <inkml:trace contextRef="#ctx0" brushRef="#br0" timeOffset="136334.63">11637 994 25679 0,'0'0'1136'0,"1"-6"240"0,1-3-1104 0,0-1-272 0,0-1 0 0,2 0 0 16,-1-1 1536-16,0-1 256 16,0-1 64-16,-1-2 0 0,0 1-608 0,1 0-112 0,-3 3-32 0,0 1 0 15,0 3-448-15,0 0-80 0,-2 1-32 0,2 7 0 16,-3-4-176-16,3 4-48 0,0 0 0 0,-6 4 0 0,0 3-160 0,-1 3-32 15,-1 3-128-15,2 3 192 0,-1 2-192 0,1 2 0 16,-1 1 0-16,1 1-160 0,1 1 160 0,2 0 0 16,0 0 0-16,3-1 0 0,2-3 0 0,1-3 0 15,0-1 0-15,3-3-128 0,0-4 128 0,2-1 0 16,1-3 0-16,0-1 0 0,2-6 0 0,0-1 0 16,1-3 128-16,1-2-128 0,4-5 144 0,0-1-144 15,-2-5 192-15,3-1-192 0,1-2 160 0,2-1-160 16,-1 0 128-16,1 1-128 0,1 2 0 0,-1 2 0 15,-1 1 0-15,-2 6 0 0,-2 2 0 0,-2 5 0 16,-1 1 0-16,-2 1 0 16,-3 2-128-16,0 2 128 0,0 4-160 0,-3 1 160 0,0 2-192 0,-3 2 192 15,-2 1-208-15,-1 2 80 0,-3 0-64 0,0 3-16 16,-3 0 0-16,1 0 0 0,-1-1-64 0,2-1-16 16,-1 0 0-16,3-2 0 0,0-4 144 0,0-1 144 15,3-7-208-15,0 0 80 0,0 0 128 0,0 0 0 0,0 0 128 0,8-2-128 16,1-4 224-16,2-2-32 0,1-5 0 0,2-1 0 15,2-2-64-15,-1-3 0 0,1-3-128 0,-1 0 192 16,-1-2-192-16,-1 0 0 0,0 2 128 0,-4 1-128 16,0 1 0-16,-2 2 128 15,-2 3-128-15,0 2 0 0,-3 2 192 0,-1 2-48 0,0 3-16 0,-1 6 0 0,0 0 128 0,0 0 0 16,0 0 16-16,0 0 0 0,-4 7-272 0,2 3 0 16,-1 2 0-16,2 2 0 0,1 2-160 0,1-1 160 31,3 0-160-31,0 2 160 0,2-1-224 0,1 0 48 0,0-2 16 0,1-1 0 0,0-1-32 0,2-1 0 15,0-1 0-15,0-2 0 0,-1 0 192 0,1-2-128 16,-1 0 128-16,-2-2-128 0,0 0 128 0,-7-4 0 16,0 0 0-16,0 0 0 0,0 0 192 0,0 0-16 15,-5 4-16-15,-1-1 0 0,-3 1 208 0,-2-1 32 16,-2 5 16-16,-1-1 0 0,-2 1-240 0,2 1-48 16,0 1-128-16,0 1 192 0,2 0-384 0,2 0-64 15,4 0-32-15,0-1-11680 16,2-2-2320-16</inkml:trace>
  <inkml:trace contextRef="#ctx0" brushRef="#br0" timeOffset="137768.16">12675 904 25791 0,'0'0'2304'0,"0"0"-1856"15,0 0-448-15,0 0 0 0,0 0 640 0,0 0 48 16,-1 8 0-16,0 1 0 0,-1 0 320 0,1 0 64 31,0 2 16-31,-1 2 0 0,1 0-576 0,1 0-96 16,0 0-32-16,0 0 0 0,0-1-384 0,1 1 128 15,1-4-128-15,0 0 0 0,0-2 288 0,-2-7-32 0,0 0 0 0,0 0 0 16,5 1 256-16,2-3 32 0,1-4 16 0,1-3 0 16,-2-2-16-16,3-3 0 0,0-3 0 0,1-1 0 0,1 0-240 0,-2 2-48 15,1 2-16 1,-1 0 0-16,0 3-240 0,0 3 0 0,-3 0 0 0,2 3 0 0,-3 4 0 0,-1 2 0 15,1 1 0-15,-1 2 0 0,0 1 0 0,1 3-160 16,-1 2 160-16,-1 2-128 0,0 2 128 0,1 2 0 16,-1 0 0-16,1 0 0 0,-1-1 0 0,2 1 0 15,-1-3 0-15,1-1 0 0,-1-2 0 0,3-3 0 16,-1-1 0-16,2-4 0 0,0-2 0 0,1-2 0 0,1-2 0 0,1-4 0 16,1-3 128-16,-1-2-128 0,3-3 128 0,0 0-128 15,2-2 0-15,-1-1 0 16,2 0 0-16,-1-2 128 0,2 0-128 0,-1 2 0 15,-2 4-176-15,-1 3 176 0,0 2-256 0,-2 3 64 16,-1 3 0-16,-1 2 0 0,-2 0 0 0,0 5 0 0,-2 1 0 0,2 3 0 31,-3 1-208-31,0 2-48 0,0 1 0 0,-1 1 0 16,2 1-64-16,-1-1 0 0,-1-1-16 0,1 0 0 0,2-1-240 0,1-3-64 0,0 1 0 0,1-3 0 16,1-1-160-16,0-3-32 0,2-1-16 0,0-3 0 15,0-3 128-15,-1-2 16 0,0 0 16 0,-1-2 0 0,-2 0 624 16,0-2 112-16,0-3 144 0,-3 0-208 0,0-3 512 0,-2 2 96 15,1-1 32-15,-3 1 0 0,-2 0 144 0,-1 3 16 16,-1 2 16-16,-1 2 0 16,-1 3 272-16,-1 1 48 0,-2 2 16 0,-1 4 0 0,-1 3-368 0,0 2-80 15,-1 2-16-15,-1 2 0 0,2 2-480 0,1 2 128 16,-1 0-128-16,-2 2 0 0,1-1 0 0,1 3 0 16,0-2 0-16,3 0 0 0,3-1 0 0,1-1 0 15,1 0 0-15,2-2 0 0,0-2 0 0,2-2 0 16,2-1-160-16,0-3 160 0,3-1 0 0,1-3 0 15,2-3 0-15,0-1 0 0,0-3 0 0,0 0 144 16,1-3-144-16,-4-1 160 0,1-1-160 0,1-1 192 16,-2-2-192-16,-2 2 192 0,0 0-192 0,-1 2 0 15,0 1 144-15,-1 2-144 0,-3 3 176 0,-1 5-48 16,0 0 0-16,0 0 0 0,0 0 64 0,0 0 0 16,0 0 0-16,0 0 0 0,3 10-192 0,-1 0 0 0,0-2 0 15,1 1 0-15,2 0 0 0,-1-1 0 16,0-3-144-16,3 0 144 0,1-1 0 0,1-2 0 0,0-2 0 0,2-2 0 15,0-2 0-15,2-3 0 0,-1-3 0 0,1-3 0 16,0-1 0-16,0-2 0 0,0-1 128 0,1-3-128 16,-1-2 0-16,0-1 144 0,-1-3-144 0,0-2 128 15,0-1-128-15,-3 4 0 0,2-4 144 0,0 1-144 16,-2-2 208-16,0 1-16 0,-2 5-16 0,-1 2 0 16,-1 2 432-16,-2-1 96 0,-1 6 0 0,0 3 16 0,-2 3-80 0,1 3-32 15,-1 6 0-15,0 0 0 16,0 0-352-16,-4 3-64 0,-3 1 0 0,2 6-16 15,-2 3-176-15,2 2 0 0,-1 3-160 0,-1 4 160 0,1 5 0 16,-1 1 0-16,2 1 0 0,0 1 0 0,2 0-128 0,0 8 128 16,2-5-208-16,1-2 80 0,1-3 128 0,3-1 0 15,2-3 0-15,1-3 0 0,4-4-160 0,0-1 160 16,1-4-192-16,2-2 192 0,1-1-352 0,3-5 32 16,0-2 16-16,0-2 0 0,-2-2-64 0,2-2-16 15,-1-3 0-15,0-3 0 0,-3-3 0 0,2-1-16 16,-1-3 0-16,0-2 0 0,-3-2 112 0,-1 1 32 15,-1-2 0-15,-2 1 0 0,-1 1 256 0,-2 2 0 16,-1 2 0-16,-1 3 0 16,0-1 0-16,0 6 0 0,-2 1 128 0,0 3-128 0,-1 4 448 0,0 0-16 0,0 0 0 0,0 0 0 15,-1 6-240-15,-2 3-32 0,2 2-16 0,-1 2 0 16,1 3-144-16,1 0 0 0,-1 1 0 0,1-1 0 16,1 1 0-16,2-1 0 0,-2-1 0 15,4 0 0-15,-1-2 0 0,2 0 0 0,0-1 0 0,3-2 0 16,1-2 0-16,1-3 0 0,1 0 0 15,1-3 128-15,2-3-128 0,1-2 192 0,3-3-192 0,0-2 192 16,0-2-192-16,-1-4-144 0,2-2 144 0,1-5-208 16,-3-3 208-16,0-2 0 0,-3 0 0 0,0-1 0 15,-2 0 0-15,-3 6 0 0,-3-1 0 0,0 1 0 16,-1 1 0-16,-3 4 160 0,0 2-32 0,-1 3 0 0,-1 1 288 0,1 0 48 31,-2 3 16-31,0 7 0 0,0 0-208 0,0 0-32 16,-2 7-16-16,0 3 0 0,0 3-224 0,1 2 0 0,0 2 0 0,0 0 0 0,0 3 0 0,2 0 144 31,-1 5-144-31,0-3 128 0,1-1-128 0,1-1 0 0,1-2 0 0,2-3 0 0,0-2-144 0,3-1 144 0,0-1 0 0,0-3 0 16,1-1-288-16,1-3 48 15,1-3 16-15,1 0 0 16,0-4-1520 0,0-2-304-16,1-2-64 0</inkml:trace>
  <inkml:trace contextRef="#ctx0" brushRef="#br0" timeOffset="137978.72">14400 297 32655 0,'-24'-11'1440'0,"15"7"304"0,0 0-1392 0,-1 1-352 0,0 0 0 0,2 1 0 16,-1-1 640-16,2 1 64 0,3 1 16 0,4 1 0 16,-6-1 32-16,6 1 0 0,0 0 0 0,0 0 0 15,0 0-384-15,0 0-80 0,0 0-16 0,0 0 0 16,0 0-272-16,0 0 0 0,0 0 128 0,0 0-128 0,0 0 0 0,0 0 0 15,0 0-128-15,0 0 128 16,0 0-800-16,0 8-64 0,-2-1-16 0</inkml:trace>
  <inkml:trace contextRef="#ctx0" brushRef="#br0" timeOffset="138151.2">13624 641 7359 0,'-11'-1'320'0,"11"1"80"16,0 0-400-16,0 0 0 0,0 0 0 0,0 0 0 0,0 0 5936 0,0 0 1104 16,0 0 208-16,0 0 48 0,9 0-5568 0,6-1-1136 15,4 0-208-15,6-1-64 0,1 0-192 0,9-2-128 16,4 1 160-16,1-1-160 16,1-3-1040-16,0-1-304 0,-1 0-64 0</inkml:trace>
  <inkml:trace contextRef="#ctx0" brushRef="#br0" timeOffset="138482.96">14785 449 34719 0,'0'0'1536'0,"0"0"320"0,0 0-1472 0,3 8-384 0,2 0 0 0,-1 1 0 0,0 0 128 16,1 2-128-16,-1 0 128 0,1-1-128 15,-1 2 432-15,3 0 16 0,0 0 0 0,2 1 0 16,0 1-208-16,1-2-48 0,1-1 0 0,1 1 0 15,2-2-192-15,-1-3 0 0,0-1 0 0,-1-3 0 16,0-2-464-16,0-1-144 0,0-3-32 0,0-3 0 16,0-2-192-16,0-3-32 0,-1-3-16 0,-2 2 0 0,0-2 384 0,-1-1 80 15,-2-1 16-15,0 1 0 0,-3-1 400 0,-3 4 224 16,0 2-32-16,-2-1 0 0,-4 3 864 0,-1 2 160 16,-3 4 48-16,-2 2 0 0,-4 3-352 0,0 3-64 15,-3 5-16-15,4 1 0 0,-1 3-544 0,1 4-112 16,-1 2-32-16,3 2 0 0,-2-1-144 0,0 1 0 15,1 1 0-15,-2 7 0 0,0 0-144 0,3-3-16 0,1-1 0 0,3-1 0 32,0-4-2384-32,1-2-464 0,-9 14-112 0,6-11-16 0</inkml:trace>
  <inkml:trace contextRef="#ctx0" brushRef="#br0" timeOffset="138814.25">13149 1393 28959 0,'0'0'1280'0,"-6"-1"272"0,6 1-1232 0,0 0-320 15,-4-5 0-15,4 5 0 0,0 0 768 0,5-5 112 16,1-1 16-16,5 1 0 0,5-2-112 0,5 0-16 16,6 0 0-16,9-3 0 0,6-1-272 0,6-1-64 15,3-4-16-15,6 0 0 16,5-1-272-16,6 0-144 0,7-1 160 0,3-1-160 0,1 0 0 0,5-3 128 16,5-1-128-16,5-2 0 0,1 0 0 0,2-1-256 0,-1-2 48 0,-3 3 16 31,0 3-1680-31,-10 2-336 0,-8 2-64 0</inkml:trace>
  <inkml:trace contextRef="#ctx0" brushRef="#br0" timeOffset="139114.18">13509 1472 23151 0,'-20'9'1024'16,"14"-5"208"-16,-1 0-976 15,1 1-256-15,1-2 0 0,5-3 0 0,0 0 1040 0,0 0 176 0,0 0 16 0,5 6 16 0,4-4-176 0,3-1-48 16,7-2 0-16,5-1 0 0,6-4-432 0,7-2-80 16,8-3-32-16,7-2 0 0,6-3-160 0,5-3-48 15,2-1 0-15,7 0 0 0,3 0-112 0,6-5-32 16,2-2 0-16,3-1 0 0,0 0-128 0,2-2 160 15,1 0-160-15,-3 2 160 0,-7-1-160 0,-4 4 0 16,-6 2 0-16,-6 4 0 0,-6 3-272 0,-9 3-96 16,-7 4-16-16,-8 2 0 15,-8 1-2144-15,-7 2-432 0,-9 0-96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3T11:41:13.735"/>
    </inkml:context>
    <inkml:brush xml:id="br0">
      <inkml:brushProperty name="width" value="0.05292" units="cm"/>
      <inkml:brushProperty name="height" value="0.05292" units="cm"/>
      <inkml:brushProperty name="color" value="#FF0000"/>
    </inkml:brush>
  </inkml:definitions>
  <inkml:trace contextRef="#ctx0" brushRef="#br0">9158 6669 1839 0,'0'0'0'0,"0"0"160"0,0 0-160 0,0 0 0 0,-3-3 0 0,-1 1 0 0,-2 0 2080 0,6 2 384 0,-5-4 80 0,0 1 16 0,1 1-1040 0,4 2-208 31,-5-2-32-31,1-1-16 0,4 3-192 0,0 0-48 16,0 0 0-16,0 0 0 0,-4-2-320 0,4 2-80 16,0 0-16-16,0 0 0 0,0 0-144 0,0 0-16 15,0 0-16-15,0 0 0 0,0 0 32 0,0 0 16 16,7-1 0-16,2 0 0 0,1 0 16 0,2 1 0 16,1 0 0-16,2 1 0 0,1-2-304 0,3 0-64 15,3-1-128-15,1 1 192 0,2-1 0 0,2 0-16 16,-1-1 0-16,3 0 0 0,1-2-48 0,3 2-128 15,2 0 192-15,1 0-64 0,3 1-128 0,0 0 0 16,1 0 144-16,-1 0-144 0,-1-1 0 0,-2 2 128 16,-4-1-128-16,-4 1 0 0,-1 0 0 0,-4 1 128 15,-2-1-128-15,-4 1 0 0,-1-1 0 0,-2 1 144 16,-2 0-144-16,-1 0 0 0,-2 1 192 0,-1-1-192 16,-8 0 192-16,6 1-192 0,-6-1 144 0,0 0-144 15,0 0 0-15,0 0 144 0,0 0-144 0,0 0 0 0,0 0 0 16,0 0 0-16,0 0-224 0,0 0 32 0,0 0 0 0,0 0 0 15,0 0-176-15,0 0-16 0,-3 7-16 0,1-3 0 32,2-4-192-32,-4 4-48 0,4-4 0 0,-4 4 0 15,4-4-480-15,-5 3-96 0,5-3-32 0,0 0 0 16,-6 2-288-16,6-2-48 0,-7 1-16 0,2 0-5696 0</inkml:trace>
  <inkml:trace contextRef="#ctx0" brushRef="#br0" timeOffset="346.65">9849 6601 5519 0,'0'0'240'0,"0"0"64"0,-4-3-304 0,-2 0 0 16,1-2 0-16,0 1 0 0,1 0 2400 0,1 0 416 15,-1-1 96-15,1 0 16 0,0 2-1360 0,1 0-272 16,2 3-48-16,0 0-16 0,-3-6-368 0,3 6-80 16,-2-4-16-16,2 4 0 0,0 0-192 0,0 0-32 15,0 0-16-15,0 0 0 0,0 0-112 0,0 0-32 16,0 0 0-16,0 0 0 0,0 0-384 0,0 0 0 16,0 0 0-16,0 0 0 0,0 0 0 0,5 2 0 0,1 0 0 0,0 0 0 15,-1 0 0-15,2 0 0 16,-1-1 0-16,2-1 0 0,1-1 144 0,3-1-144 15,0 0 160-15,0-2-160 0,0 1 176 0,1-1-176 0,2 0 192 16,0-1-192-16,1 2 144 0,-2-1-144 16,-2 2 0-16,1-1 144 0,-1 2 48 0,-1 1 16 0,-2 0 0 0,-1 2 0 15,-3 1 176-15,0 2 48 0,-2 3 0 0,-2 2 0 16,-2 3 272-16,-3 2 64 0,-3 2 16 0,-1 2 0 16,-2-1-144-16,-1 2-48 0,-1 1 0 0,-1 0 0 0,0 0-256 15,0 0-48-15,1-2-16 0,1 0 0 16,0-1-272-16,1-2 128 0,0-1-128 0,1-2 0 15,1-2 0-15,2-2-304 0,0-2 48 0,1 0-15392 16</inkml:trace>
  <inkml:trace contextRef="#ctx0" brushRef="#br0" timeOffset="2556.19">11687 6544 6447 0,'6'-9'272'0,"-3"5"80"0,2-2-352 0,-1-1 0 16,1 1 0-16,1-1 0 0,-3 1 3536 0,1 0 640 16,0 1 128-16,-2 0 32 15,-1 1-2848-15,0-1-560 0,-3-1-112 0,0 1-32 16,-4 0-256-16,0 2-48 0,0 0-16 0,-1 1 0 0,-3 1-96 0,1 1-32 15,-2 3 0-15,-1 0 0 0,1 1-80 0,-3 3-32 16,-2-1 0-16,1 3 0 0,-2 1 0 0,2 1 0 16,1 0 0-16,1 0 0 0,1 0-224 0,1 0 176 15,3-1-176-15,2 0 160 0,2 0-160 0,1-1 0 16,3-1 0-16,4 1 0 0,0-1-144 0,3 0 144 16,0-1 0-16,4 2 0 0,2-1 0 0,1 1 0 0,0-2 0 15,2 1 0-15,-2 1 0 0,0 1 0 0,0-1 0 0,2 0 0 16,-3 1 192-16,0 0-48 0,-1 1-16 0,0 0 0 15,-1-2 80-15,-1 2 16 0,-3 0 0 0,-2 0 0 16,-1-1 48-16,-3-1 16 0,-2 0 0 0,-3-1 0 0,-1 1 160 0,-3 1 48 16,-2 0 0-16,-1 0 0 0,-3-1-176 0,0-1-16 15,-2 0-16-15,-1 0 0 0,-4 0-288 0,-1-1 0 16,-1 1 0-16,0 0 0 16,0-2-592-16,1 0-176 0,2-3-48 0,2 1 0 15,3 0-512-15,2-2-96 0,3-1-32 0,3-1-11216 0</inkml:trace>
  <inkml:trace contextRef="#ctx0" brushRef="#br0" timeOffset="2840.17">11683 6850 911 0,'12'-4'0'0,"2"-1"0"15,3-2 0-15,-1 1 0 0,4-2 3664 0,-1-1 656 16,1-1 128-16,-2 2 32 0,1-1-2176 0,-1 1-448 16,-3-1-64-16,-2 2-32 0,-1-1-928 0,-2 0-176 15,-2 0-32-15,-1 3-16 0,-4-2-160 0,0 1-16 0,-3-1-16 0,-3 2 0 16,-2-1 224-16,0 2 64 0,-2-2 0 0,0 2 0 15,-1-1-256-15,-1 3-32 16,0 2-16-16,1 1 0 0,-2 2 0 0,0 0 0 16,0 0 0-16,0 3 0 0,1 0-16 0,0 2 0 0,1 1 0 0,1 1 0 15,-1 0 0-15,2 1 0 0,0 0 0 0,2 0 0 16,2 0-112-16,-1 0-16 0,2 0-16 0,1 0 0 16,1-2-240-16,2 1 176 0,0-1-176 0,1 0 160 0,2 0-160 15,0-2 0 1,1-2 0-16,2 0 0 0,1 0-304 0,1-2-144 15,3-2-16-15,1-1-16 0,3-1-2592 0,3-2-512 0</inkml:trace>
  <inkml:trace contextRef="#ctx0" brushRef="#br0" timeOffset="3313.08">12142 6707 23039 0,'0'0'1024'0,"-5"0"192"0,1 2-960 0,-2-1-256 15,0 0 0-15,-1 1 0 0,1 2 1152 0,-1 0 176 16,0 2 32-16,1 0 16 0,-2 2-304 0,1 2-64 15,0 1-16-15,2 1 0 0,0 0-592 0,0 1-112 16,3-1-32-16,1 3 0 0,1-1-256 0,1-1 0 16,3-2 128-16,1 0-128 0,2-1 0 0,0-1 0 0,2-2 0 0,2-1 0 31,-2-3 0-31,3-1 0 0,0-2 0 0,2-1-192 16,3-2-352-16,1-2-64 0,-2-4-16 0,2-2 0 15,0-4-240-15,1-1-48 0,1-4-16 0,-1 0 0 16,-2-1 176-16,-1 2 48 0,-2 0 0 0,-2 2 0 0,-2 2 704 0,-2 3 192 0,-3 2 0 0,-1 2 16 15,1 2 624-15,-5 6 128 16,0 0 32-16,0 0 0 0,0 0-192 0,0 0-32 16,-5 6-16-16,1 3 0 0,0 2-512 0,0 2-112 15,1 2 0-15,-1 0-128 0,1 2 128 0,1 0-128 16,1 1 0-16,1-2 0 0,1 1 0 0,0-2 0 16,3-1 0-16,1 0 0 0,2-3 0 0,0-4 0 15,3 1 0-15,1 0 0 0,1-4 0 0,2-1 0 16,0-3 0-16,1-2 0 0,0-2 0 0,0-3 0 15,0-2 0-15,0-2 0 0,-1-3 0 0,-2-3 0 16,1-3 0-16,-1 0 0 0,-1-1 0 0,-2 1 0 16,-2 2 0-16,-1 1 0 0,-2 2 0 0,-2 4 0 15,-2 0 128-15,-1 2-128 0,-1 2 400 0,-2 3 32 0,4 4 0 16,-8 0 0-16,-3 1-192 0,-2 2-48 16,-2 3 0-16,-3 0 0 0,0 1-192 0,-2 1 0 15,-2 0 0-15,0 2-160 16,-1 1-480-16,2 0-112 0,1 3-16 0,3-1-8784 0,1 0-1776 0</inkml:trace>
  <inkml:trace contextRef="#ctx0" brushRef="#br0" timeOffset="3610.83">12721 6854 18431 0,'0'0'816'0,"0"0"160"0,0 0-784 0,0 0-192 0,1 7 0 0,-1-7 0 16,0 0 1152-16,0 0 176 0,0 0 32 0,0 0 16 15,0 0 80-15,0 0 16 0,0 0 0 0,0 0 0 0,0 0 192 0,2-8 32 16,0-1 16-16,1-1 0 16,1-2-1984-1,2-1-400-15,1 0-80 0,1 0-16 0,0-1 624 0,1 3 144 0,1 2 0 0,0 2 0 0,0 1 0 16,-1 2 0-16,1 2-144 0,0 2 144 0,-2 1 0 0,0 2 0 16,-1 3 0-16,1 0 0 0,-1 3 0 0,-1 2 128 15,1 0-128-15,-1 1 0 0,1 0 768 0,1 0 80 16,2 1 16-16,2-2 0 15,0-2-1984-15,1-1-400 0,-1-1-80 0,2-3 0 16,2-2-128-16,0-2-32 0,3-3 0 0,1-2 0 16,1-3-1920-16,0-2-384 0</inkml:trace>
  <inkml:trace contextRef="#ctx0" brushRef="#br0" timeOffset="3941.08">13281 6602 18655 0,'0'0'832'0,"-5"-2"160"0,-2 0-800 0,-1 1-192 15,1 0 0-15,-2 1 0 0,0 1 1568 0,0 2 272 0,1 0 48 0,-1 3 16 16,-1 2-704-16,0 1-144 0,0 5-32 0,0 0 0 15,0 0-512-15,1 3-96 0,1-1-32 0,0 1 0 16,1-2-160-16,3 1-32 0,1 0-16 0,2-1 0 16,-3-1-176-16,4-2 128 0,2-1-128 0,1-1 128 15,1-3 64-15,2 0 16 16,1-3 0-16,2-1 0 0,2-3 64 0,1-3 16 0,-1-3 0 0,3-2 0 16,2-3-288-16,0-3 0 0,4-4 0 0,0-1 0 0,1-4 0 0,0-2 0 15,-1-4-176-15,-2-1 176 0,1-2-176 0,-3 0 176 16,-1 1-160-16,-4 4 160 0,-1 2 144 0,-5 4 128 15,1 3 32-15,-2 2 0 0,-1 3 544 0,-2 3 112 16,-1 4 32-16,0 6 0 0,0 0-176 0,0 0-48 16,0 0 0-16,-6 6 0 0,-3 4-448 0,1 3-112 15,1 4-16-15,0 4 0 0,-1 1-192 0,2 2 0 16,1 1 0-16,2 2 0 0,2-1 0 0,1 0 0 16,2 0 0-16,1-1 0 0,3-1 0 0,-1-1 0 15,1-2 0-15,2-1 0 0,0-2-272 0,2-3-48 16,0-3-16-16,1-2-11504 15,2-3-2304-15</inkml:trace>
  <inkml:trace contextRef="#ctx0" brushRef="#br0" timeOffset="4776.45">14460 6477 28559 0,'-14'0'2544'0,"9"0"-2032"16,-1 1-512-16,-2 0 0 0,1 0 144 0,0 0-144 16,3 1 128-16,-2 1-128 0,-1 0 0 0,-1 0 128 0,-1 1-128 0,1-1 0 15,-3-1 192-15,3 0-64 0,-1-2 0 0,0 0 0 16,0-1 208-16,3 0 48 16,-2-2 0-16,1-1 0 0,2 0 176 0,0-1 32 15,1-3 16-15,2-1 0 0,2-1-32 0,1-1-16 16,1-1 0-16,1-1 0 0,2 0-384 0,1 1-176 0,3 1 160 0,0 1-160 15,0 0 0-15,0 2 0 0,-1 0 0 0,1 3 0 16,-1 0 0-16,0 3 0 0,0 2 0 0,0 4-160 16,-1 1 160-16,-1 3 0 0,0 2 0 0,-1 3 128 0,-3 2-128 15,2 3 192-15,-2 1-64 0,-2 3 0 16,-1 3-128-16,-1 2 128 0,-2 2-128 0,-1 1 128 16,-2 0-128-16,1 0 144 0,-1-2-144 0,0-4 160 15,2-2-160-15,1-3 0 0,-3-3 144 0,3-2-144 0,-1-3 176 16,2-2-48-16,-2-2 0 0,5-7 0 15,0 0 128-15,0 0 0 0,0 0 16 0,-2-5 0 0,2-1 48 0,2-4 16 16,2-3 0-16,1-5 0 0,3-3-336 0,2-2-240 16,2 0 48-16,1 0 0 0,0 1-16 0,1 2 0 31,-1 2 0-31,-1 4 0 0,0 3 208 0,-1 5-176 0,-1 1 176 0,-1 5-160 0,1 1 160 0,-2 6 128 16,1 2-128-16,0 3 176 0,-1 1-176 0,-1 3 160 15,0 2-160-15,0 1 160 0,-1-1-160 0,1 2 0 16,-2 0 144-16,1 0-144 0,-1 0 0 0,1-1 0 15,-2 0 0-15,1-1 128 0,-2-4-128 0,0-1 0 16,0-3 128-16,0-2-128 0,-3-8 144 0,0 0-144 16,0 0 192-16,0 0-192 0,8-2 240 0,2-4-64 0,1-4-16 15,1-4 0-15,3-4-160 0,0-3 0 0,4-2 0 0,-2-2 0 16,2 0-208-16,0 1-32 16,0 2 0-16,-3 2 0 0,-1 3 240 0,0 5-144 15,-2 1 144-15,-1 5-128 0,-2 1 128 0,0 4 0 0,-2 2 128 0,0 2-128 16,0 3 192-16,-1 1-48 0,-1 1 0 0,0 2 0 15,-1 1-144-15,-1 2 0 0,-1 2 144 0,-1-1-144 16,0 1 0-16,2 1 0 0,-2-1 0 0,1 1 128 0,0-1-128 0,1-1 0 16,-2-2-128-16,0-1 128 0,1-1-368 0,1-1 16 15,-4-9 0-15,4 7 0 32,2-2-2080-32,0-4-400 0,2-2-96 0</inkml:trace>
  <inkml:trace contextRef="#ctx0" brushRef="#br0" timeOffset="4981.51">15267 6425 13823 0,'-4'-6'1216'0,"0"0"-960"0,2 1-256 0,1-1 0 0,-1 1 4320 0,2 5 816 15,-3-5 176-15,3 5 16 0,0 0-3040 0,0 0-624 16,0 0-112-16,0 0-16 0,0 0-800 0,-3 7-160 16,0 2-16-16,1 2-16 0,0 1-400 0,2 2-144 15,0 4 0-15,0 0 144 16,0 3-144-16,0 1 0 0,0 0 0 0,0 1 0 0,-1 3 0 0,1-2 0 0,-2-1 0 0,1 0 0 31,0-1-592-31,0-1-48 0,0-1-16 0,0-2 0 16,1-1-2816-16,1-3-560 0</inkml:trace>
  <inkml:trace contextRef="#ctx0" brushRef="#br0" timeOffset="5138.89">15068 6651 32943 0,'-7'-8'1456'0,"7"8"304"0,0 0-1408 0,0 0-352 0,0-6 0 0,2 1 0 0,-2 5 368 0,6-3 0 32,0-2 0-32,4 2 0 0,3 0-176 0,2-1-48 15,3 1 0-15,3 0 0 0,1 1-144 0,3-1-256 16,-1 1 64-16,0-1-10000 16,0-2-2016-16</inkml:trace>
  <inkml:trace contextRef="#ctx0" brushRef="#br0" timeOffset="5751.79">15551 6686 28559 0,'0'0'2544'0,"6"-3"-2032"16,2 1-512-16,1-1 0 0,2 0 624 0,0 0 16 16,1-2 16-16,0 0 0 0,0-2 176 0,0 0 16 15,0 1 16-15,0-2 0 0,-1 0-560 0,-1 0-112 16,-1 0-32-16,-1-1 0 0,-3 0-32 0,0 1 0 0,-1-1 0 0,-2 1 0 15,-2 1 16-15,-2 2 0 0,2-1 0 0,-3 2 0 16,-4 0 224-16,-2 3 32 0,3 2 16 0,-4 1 0 16,-2 1-128-16,0 3-32 0,-3 1 0 0,2 2 0 15,0 2-256-15,0 1 0 0,-1 0 0 0,3 2 0 16,2-1 0-16,1 1 0 0,0 1-192 0,3 1 192 0,2-2-128 16,2-1 128-16,2-1 0 0,3 1-144 0,1-4 144 0,3 1-128 15,2-1 128-15,2-1-128 0,2-2-176 0,3-1-16 16,3-2-16-16,2-2 0 0,-3-2-48 0,3-2-16 15,1-2 0-15,1-2 0 0,0-3 48 0,0-1 16 16,0-2 0-16,-1-3 0 0,-1 0 160 0,-3-2 48 16,-3-1 0-16,-1 2 0 0,-4 0 128 0,-2 2 0 15,-4 2 0-15,-2 1 0 0,-3 0 128 0,-1 3 64 16,-3 1 16-16,-2 3 0 0,-2 1 160 0,-2 2 16 16,-1 2 16-16,0 2 0 0,0 3-192 0,-1 1-32 15,-2 2-16-15,2 1 0 0,1 1-160 0,1 1 0 16,3 1 0-16,-1 0 0 0,2 0-176 0,2 0 176 0,1-1-128 0,1-1 128 15,2-1 0-15,2-2-160 16,-2 1 160-16,3-1 0 0,3-2-224 0,0-1 64 0,3-2 16 0,1-1 0 16,0-2-48-16,1 0-16 15,1-2 0-15,1-1 0 0,-1-4 0 0,1 1 0 16,1-3 0-16,-1 0 0 0,-1 0 48 0,-1 0 16 0,-1 0 0 0,-5 1 0 16,1 2 144-16,-2 1 0 0,-1 2 0 15,-3 4 0-15,0 0 256 0,0 0 16 0,0 0 16 0,0 0 0 16,-5 5 80-16,-1 3 16 0,0 3 0 0,0 1 0 15,1 0-384-15,-1 1 144 0,0 1-144 0,0-1 0 16,3 0 0-16,0-1 0 0,2-1 0 0,1-1 0 16,2-1 0-16,2-3-224 0,2 1 16 0,2-2 0 15,2-1-2096 1,6-3-432-16,4-3-80 0</inkml:trace>
  <inkml:trace contextRef="#ctx0" brushRef="#br0" timeOffset="6304.25">15938 6721 10127 0,'0'0'896'0,"1"-4"-704"0,-1-3-192 0,0 2 0 15,0-1 2368-15,0 6 432 0,0-5 80 0,0 5 32 0,0 0-928 0,0 0-176 16,0 0-32-16,0 0-16 0,0 0-496 16,0 0-112-16,6 3 0 0,0 3-16 0,-3 3-352 0,1 3-64 15,-1 3-16-15,-1 3 0 0,-1 3-224 0,1 2-48 16,-1 2-16-16,1 1 0 0,-1 3-256 0,0 0-160 16,1 3 192-16,0 1-192 0,-1 0 144 0,0 1-144 15,0-1 0-15,1-1 144 0,-1-1-144 0,0 0 0 16,0-4 0-16,-1-1 128 0,0-3-128 0,0-2 128 15,0-4-128-15,0-3 128 0,0-1 0 0,-1-5 0 16,-1-1 0-16,-2-2 0 0,4-5 64 0,-5 4 0 16,-2-2 0-16,1-2 0 0,-2-1 48 0,-1-2 16 15,-1-2 0-15,-1 0 0 0,0-3-128 0,0 0-128 0,0-1 176 16,1 0-176-16,1-1 0 0,3-2 0 0,-3-2 0 0,2 0-192 31,2-1-496-31,-1-2-80 0,3-2-32 0,2 1 0 16,1-4-2144-16,1-4-448 0</inkml:trace>
  <inkml:trace contextRef="#ctx0" brushRef="#br0" timeOffset="6620.79">16192 6681 30063 0,'0'0'1328'0,"0"0"272"0,2-4-1280 0,-2 4-320 16,3-4 0-16,-3 4 0 0,5-4 912 0,-5 4 112 15,0 0 32-15,6 1 0 0,-6-1-272 0,7 6-48 16,-2 1-16-16,0 0 0 0,-2 5-400 0,0 2-64 15,-1 0-32-15,-1 1 0 0,-1 3-64 0,-1 2-16 0,-1-1 0 16,0 1 0-16,1-1-144 0,-2-3 192 16,1 1-192-16,-1-2 192 0,1-1-192 0,0-3 0 0,1-4 144 0,0 0-144 15,1-7 128 1,0 0-128-16,0 0 160 0,0 0-160 0,0 0 384 0,3-6 0 0,0-1-16 0,3-5 0 16,1-5 16-16,1-3 0 31,1-4 0-31,2-2 0 0,2-3-384 0,1 0 0 0,-2 2 0 0,-1 2 0 0,0 3 0 0,-1 3-128 0,-1 2 0 0,0 3 0 15,-1 3-112-15,0 2-16 0,-1 4 0 0,1 0 0 32,-1 3-496-32,-1 1-96 0,1 2-32 0,1 3 0 15,0 1-2704-15,1 2-560 0</inkml:trace>
  <inkml:trace contextRef="#ctx0" brushRef="#br0" timeOffset="7611.88">16761 6587 2751 0,'0'0'256'0,"-7"-5"-256"31,-1 0 0-31,1 1 0 0,-1 0 5856 0,0 3 1120 0,-3 0 240 0,1 2 32 0,-1 2-4704 0,0 2-944 16,-1 1-192-16,0 2-48 0,0 2-608 0,0 3-128 15,0-1-32-15,-1 3 0 0,-1 0-368 0,4 2-80 16,2-2-16-16,1 0 0 0,0 1-128 0,4-2 0 16,1-1 0-16,2 0 0 0,2 0 128 0,0-2-128 15,3-2 0-15,-1-1 128 0,3-1 64 0,0-3 0 16,2-2 0-16,1-1 0 0,0-2-192 0,1-3 0 15,0-4 144-15,1-2-144 0,1-3 0 0,1-2 0 16,0-3 0-16,-2-2 0 0,2-1 0 0,-1-1 0 16,-3 2 0-16,0 1 0 0,-1 2 0 0,0 3 0 0,-3 2 0 0,0 3 0 15,-2 3 0-15,1 1 0 0,-5 5 0 0,0 0 0 32,0 0 256-32,0 0-32 0,0 0 0 0,2 7 0 15,-1 2-224-15,1 2 128 0,-2 1-128 16,0 2 0-16,0-1 0 0,0 3 0 0,0-1 0 0,1 0 0 15,2 1 0-15,0-1 0 0,1-1 0 0,2 0 0 16,0-2 0-16,2-2 0 0,0-2 0 0,2 0 0 16,0-2-256-16,3-4 16 0,1-2 0 0,3-2 0 15,-1-4-176 1,3-3-32-16,2-2-16 0,0-2 0 0,1-3 224 0,0-5 48 0,0-2 16 0,0-6 0 0,-3-3 176 0,1-1-208 16,-2 0 80-16,-2 0 128 0,0 0 0 0,-2 5 0 15,-2 1 0-15,-1 4 0 0,-3 3 192 0,-2 4 144 16,-1 1 48-16,-2 3 0 0,-2 2 256 0,-1 3 64 15,-1 1 16-15,1 6 0 0,-4-1-192 0,-1 1-32 16,0 3-16-16,0 4 0 0,0 1-336 0,-3 4-144 0,2 3 128 16,-2 3-128-16,0 2 0 0,0 3 0 0,1 3 0 0,0 3 0 15,1-1 0-15,0 2 0 16,2-1 0-16,1-2 0 0,1 0 0 0,2-2 0 0,1-2 0 0,2 0 0 16,0-1 0-16,1-3 0 0,0-3 0 0,2-1 0 15,2-3 0-15,2-2 0 0,1-3-176 0,1-2 176 16,0-2-320-16,2-2 0 15,2-3 16-15,-1-4 0 0,3-1 48 0,0-4 16 0,1-4 0 16,1-1 0-16,0-2 240 0,-2 0-144 16,1-2 144-16,0 0-128 0,-4 2 128 0,-2 2 0 0,-3 2-144 0,-2 3 144 15,-1 1 0-15,-3 2 0 0,-2 2 0 0,-2 6 128 16,0 0 128-16,0 0 32 0,0 0 0 0,-6 2 0 16,-1 2-144-16,1 1-16 0,-1 3-128 0,0 2 192 15,1 3-192-15,0 0 0 0,2 0 0 0,0 0 0 0,2 1 0 0,2-1 0 16,0 0 0-16,2 0 0 0,1 0 0 0,1-1 0 15,3-1 0-15,1-1 0 0,2-1-160 0,2-1 160 16,2-1-128-16,1-2 128 0,3-1-240 0,-1-3 48 16,1-1 0-16,0-2 0 0,1-2-16 0,0-3 0 15,1-4 0-15,-1-3 0 0,1-1 64 0,0-3 16 16,-2-1 0-16,0-1 0 0,-3 0 128 0,-1 1-208 16,-3 3 80-16,-2 2 128 0,-2 3 0 0,-1 2 0 15,-3 2 0-15,-3 7 0 0,0 0 0 0,0 0 208 16,0 0-16-16,-3 3-16 0,-4 3-176 0,3 2 0 15,0 2 0-15,0 1 0 0,1 0 0 0,1 1 0 16,0 0 0-16,2 0 0 0,1 0 0 0,1-1 0 0,1-1 0 0,2-1 0 16,0-1 0-16,2 0 0 15,1-2 0-15,0-2 0 0,2-3 0 0,0-1 192 16,1-1-192-16,0-1 192 0,1-1-16 0,-2-3 0 0,1-2 0 0,-1 0 0 16,-1-2 64-16,-3-2 16 0,-1-4 0 15,-2 1 0-15,-2-2-80 0,-2 2-16 0,-3 1 0 0,-3 1 0 16,-2 1-160-16,0 2 0 0,-3 2 0 15,0 2 0-15,-2 3-192 0,0 2-80 0,-1 1-16 0,1 2 0 32,0 1-208-32,0 4-32 0,1 2-16 0,2 1 0 15,2-1-2336-15,3 2-448 0,0 0-112 0</inkml:trace>
  <inkml:trace contextRef="#ctx0" brushRef="#br0" timeOffset="7879.53">17968 6727 24703 0,'0'0'544'0,"6"4"112"0,2-1 32 0,-3 2 0 0,1-1-560 0,-1-1-128 15,-5-3 0-15,7 5 0 0,-2-2 1344 16,-5-3 256-16,7 2 32 0,-1-1 16 0,-6-1-336 0,8 0-64 16,0-1-16-16,1-1 0 0,-1-2-416 0,2-2-96 15,0 0-16-15,1-1 0 0,1 0-320 0,-1 1-64 16,0-1 0-16,0 2-16 0,0-1-304 0,0 2 160 16,0 0-160-16,-1 3 128 0,-2 1-128 0,0 1 0 0,-3 2 0 0,-1 1 0 15,0 3 208-15,-2 1 16 16,0 3 0-16,-2 2 0 0,-2 1-64 0,1 0-16 15,-1-1 0-15,-1-1 0 0,2 1-144 0,0-1 0 0,0-1-192 0,1-3 192 32,0-1-464-32,0-7 16 0,0 0 16 0,0 0 0 15,0 0-1920-15,0 0-384 0,5-8-80 0,-2-2-11392 0</inkml:trace>
  <inkml:trace contextRef="#ctx0" brushRef="#br0" timeOffset="8005.48">17916 6296 26719 0,'-16'-4'2368'0,"-3"0"-1888"0,-1-1-480 0,-1 1 0 0,0-1 240 0,0 3-48 16,1 1-16-16,1 1 0 16,1 1-176-16,0 3 0 0,-1 0 0 0,1 3 0 15,-1 1-1584-15,0 3-192 0,-18 14-32 16,10-5-16-16</inkml:trace>
  <inkml:trace contextRef="#ctx0" brushRef="#br0" timeOffset="8163.19">17182 6481 30175 0,'0'0'1344'0,"0"0"256"0,0 0-1280 0,1-5-320 0,-1 5 0 0,4-6 0 16,3 2 432-16,0 1 16 15,0-1 0-15,4 2 0 0,2 0-112 0,4 1-16 16,2-1 0-16,2 0 0 0,3 1-320 0,3 0 0 16,3 0 0-16,2 0-9728 15,1 1-1968-15</inkml:trace>
  <inkml:trace contextRef="#ctx0" brushRef="#br0" timeOffset="8494.91">18651 6842 29487 0,'0'0'2624'0,"0"0"-2112"0,0 0-512 0,0 0 0 31,5 8 624-31,0-1 16 0,2 2 0 0,-2 1 0 0,0 1-384 0,-2 1-80 16,-1 0-16-16,1 2 0 0,-5 0 224 0,0 0 64 0,-2-1 0 0,-2 1 0 15,-4-2-112-15,-2 2-16 16,-3-1 0-16,-3 1 0 16,0 1-1408-16,-3 0-304 0,-2 4-48 0</inkml:trace>
  <inkml:trace contextRef="#ctx0" brushRef="#br0" timeOffset="9061.59">19406 6432 14911 0,'0'0'656'0,"9"-5"144"0,0 0-640 0,3-2-160 0,-1 2 0 0,0-1 0 15,-2 1 1888-15,-2 0 352 16,0 1 64-16,-7 4 0 0,4-3-512 0,-4 3-128 0,0 0 0 0,0 0-16 15,0 0-400-15,-5-3-80 0,-4 3-16 0,0 3 0 16,-2 0-656-16,-2 1-144 0,-1 2-32 0,-1 0 0 31,0 1-320-31,1 1 0 0,0-1 0 0,2 1 0 0,-2 2 0 0,3 0 0 0,1 0 0 0,4-1 0 16,1 1 0-16,3-3 0 0,3 0-176 0,2-1 176 16,2 1-192-16,0-1 48 15,3-1 16-15,2 3 0 16,1-3 128-16,1 2 0 0,1-2 0 0,0 1-128 15,1-2 128-15,3 3 0 0,1-2 0 0,-3 1 0 0,-3-1 144 0,1 2-144 16,0 0 192-16,-2-2-192 0,-3 1 208 0,-1-1-64 16,-2 1-16-16,-5-6 0 0,0 0 304 0,2 7 48 15,-5 1 16-15,0-1 0 0,-1-2 16 0,-4 1 16 16,-4 0 0-16,-1 1 0 0,1 0-336 0,-5 0-192 16,3 0 192-16,-4-1-192 0,2 0 0 0,-1-1-224 15,1 0 16-15,-2-1 0 16,2-1-432-16,1 0-96 0,3-2-16 0,3 0 0 15,3-1-1936-15,6 0-384 0</inkml:trace>
  <inkml:trace contextRef="#ctx0" brushRef="#br0" timeOffset="9424.57">19671 6513 23951 0,'0'0'1056'0,"-3"7"224"15,-2-1-1024-15,1 2-256 0,-1 2 0 0,-2 0 0 0,0 1 976 0,1 0 144 0,-2 0 32 0,1 1 0 16,1 0-64-16,0 1 0 0,2 0 0 15,2 0 0-15,-2-2-592 0,4 1-128 0,2-2-32 0,0-2 0 16,2 0-96-16,3-1-32 0,0-2 0 0,6-2 0 0,-2-1 0 0,3-2 0 16,2-3 0-16,3-1 0 0,0-2-208 0,-1-3 0 15,1-5-144-15,0-1 144 0,-2-3-192 0,-1-1 192 16,-2-3-208-16,-1 1 80 0,-2 1 128 0,-2 1 0 16,-1 0-144-16,-2 3 144 0,-1 3 0 0,-2 2 0 15,-1 2 128-15,-1 2-128 0,-1 2 480 0,0 5 16 16,0 0 0-16,0 0 0 0,0 0-16 0,0 0 0 15,-5 4 0-15,-1 2 0 0,1 1-304 0,1 2-176 16,-1 1 192-16,2 1-192 0,0 1 0 0,0 1 0 16,0 0 0-16,3 0 0 0,-1 1 0 0,1-1 0 15,1 0 0-15,1 0 0 0,2-4 0 0,0 0 0 16,1-1-176-16,3-1 176 16,1-2-1040-16,1-1-112 0,2-1 0 0,1-2-16 15,1-2-1840-15,2-3-384 0,0-2-64 0,2-3-7920 0</inkml:trace>
  <inkml:trace contextRef="#ctx0" brushRef="#br0" timeOffset="9849.62">20099 6536 4607 0,'7'-13'400'0,"-5"6"-400"16,-1-1 0-16,0-1 0 0,0-1 3856 0,0 1 688 0,-1 0 144 0,-1 2 32 16,0-1-1616-16,0 0-320 0,0 3-64 0,0 0-16 0,1 5-880 0,0 0-176 15,0 0-48-15,0 0 0 16,0 0-736-16,0 0-160 0,-4 9-16 0,2 2-16 0,0 3-400 0,0 3-80 16,1 2 0-16,1 3-16 15,-2 2-176-15,-1 2 0 0,1 3 144 0,0 1-144 16,-1 0 0-16,-1 2 144 0,0 1-144 0,1 0 0 15,-1-1 144-15,1-1-144 0,0-2 0 0,1-2 144 0,0-2-144 0,-1 0 0 16,1-5 144-16,1-1-144 0,1-2 0 16,0-4 128-16,-1-2-128 0,1-3 0 0,0-8 176 0,0 0-48 15,0 0 0-15,0 0 0 0,0 0-128 0,-1-6 192 16,-2-4-192-16,2-3 192 0,-1-4-192 0,1-3 0 16,-1-2 0-16,1-5-176 0,1-3 176 0,0-1-208 0,1-4 80 0,1-1 128 15,1 0-208-15,2-2 80 16,0 1 128-16,3 2-208 0,-1 2 208 0,1 2 0 15,2 4-160-15,1 3 160 0,2 5 0 0,1 2-176 16,0 3 176-16,0 2-128 0,1 3 128 0,-1 2-208 0,1 2 80 0,0 2 128 16,-2 0 0-16,0 3 0 0,-1 1 0 0,-1 3 0 15,-1 0 0-15,-2 1 0 0,-2 0 144 16,-1 2-16-16,-3 0 32 0,-1 3 16 0,-2 1 0 0,-1 1 0 16,-5 2-176-16,-3 1 128 0,-3 1-128 15,-2 2 128-15,-2-3-128 0,-3 0 128 0,-2-1-128 0,0-2 128 16,1-1-128-16,2-2 0 0,-1-1 0 0,3-2 0 15,2-1-256-15,3-1-64 0,1-2-32 0,2 0 0 32,2 0-2528-32,7-2-512 0</inkml:trace>
  <inkml:trace contextRef="#ctx0" brushRef="#br0" timeOffset="10699.75">20405 6538 24191 0,'9'-12'1072'0,"-4"7"208"0,2-3-1024 15,1 0-256-15,0 0 0 0,1-2 0 0,0-1 1264 0,0 0 192 16,-2 0 32-16,0 0 16 0,-1 0-288 0,-2 1-64 16,-2 1-16-16,0 2 0 0,-1 0-336 0,1 2-64 15,-2 5-16-15,0 0 0 0,0 0-192 0,0 0-32 16,-6 1-16-16,-1 4 0 0,0 1-224 0,-2 3-32 16,0 1-16-16,0 1 0 0,1 1-208 0,0 0 128 15,0 2-128-15,3 0 0 0,0 0 0 0,2 0 0 0,1 2 0 0,1-3 0 16,-2-1 0-16,3-1 0 15,3-1 0-15,1-1 0 0,2-1 0 0,1-3 0 16,3-1 0-16,2 0 0 0,1-2 0 0,2-2 0 0,0-2-176 0,4-3 176 16,2-1-368-16,2-3 48 15,1-4 16-15,-1-4 0 0,0-3-144 16,-1 0-16-16,0-2-16 0,-2 0 0 0,-3-2 96 0,-1 2 32 0,-5 2 0 0,0 3 0 0,-2 6 352 0,-3 1 0 16,-1 0 0-16,-1 3 0 0,0 0 224 15,-2 3 112-15,-2 0 32 0,0 4 0 0,0 0 48 0,0 0 16 16,-4 7 0-16,1 1 0 15,0 0-432-15,0 3 128 0,-1 1-128 0,2 2 0 16,1-1 0-16,1 0 0 0,0 0 0 0,1 0 0 0,2 1 0 0,2-2 0 16,0-2 0-16,1-2 0 0,0 1 0 0,3-1-192 15,-1-1 64-15,3-2 128 16,1-2-656-16,0 0-16 0,1-2 0 0,6-4 0 16,0-1-192-16,-1-4-32 0,1 0-16 0,0-3 0 15,-1-2 16-15,0 0 0 0,-1-1 0 0,-2-3 0 0,-3-1 528 0,-1-1 112 16,-1 0 32-16,0 1 0 0,0 0 224 0,-4 2 256 0,-1-1-48 15,-2 3-16-15,0 2 784 0,0 1 160 16,-3 2 16-16,0 2 16 0,-2 3 0 0,2 4 0 16,0 0 0-16,0 0 0 0,0 0-672 0,-3 6-144 0,-1 4-32 15,-1 4 0-15,2 1-320 0,1 3 144 0,0 2-144 0,1 5 0 16,2 0 128-16,-1 4-128 0,0 0 0 16,-1 3 0-16,-1 1 0 0,1 0 128 15,0-1-128-15,0-1 0 0,0 0 176 0,-1-2-176 0,1-1 160 0,0-2-160 16,-2 0 128-16,1-3-128 0,0-1 0 0,0-4 144 15,0-1-16-15,-1-4 0 0,1-3 0 0,0-2 0 16,2-8 64-16,0 0 16 0,0 0 0 0,0 0 0 16,0 0 128-16,-2-6 32 0,0-3 0 0,1-3 0 15,2-2-112-15,1-4 0 0,0-1-16 0,2-5 0 16,2-1-240-16,2-3 0 0,-1-3-144 0,3-2 144 0,1-2-176 0,1 2 176 16,2 1-192-16,0 3 192 0,-1 0-160 0,1 5 160 15,1 2-128-15,-1 4 128 0,0 2-160 0,1 4 160 16,-1 1-192-16,1 2 192 0,0 3-192 0,-1 1 192 15,-1 2-192-15,1 1 192 0,1 2 0 0,-1 1 0 16,-1 1 0 0,0 1 0-16,-2 2 0 0,-1 0 0 15,-1 2 0-15,-2 1 0 0,-3-1 208 0,-4 3 0 0,0 0 0 0,-5 0 0 0,-3 1-208 0,-2 0 176 16,-3 0-176-16,-4 2 160 0,-4 1-160 0,-2 2 0 16,-2 0 0-16,-1 0 0 15,-1-2-384-15,2-1-48 0,3 0-16 0,1-3 0 16,1-1-320-16,4-2-64 0,1-3 0 0,5-1-10432 15,4 0-2064-15</inkml:trace>
  <inkml:trace contextRef="#ctx0" brushRef="#br0" timeOffset="10997.98">21537 6439 26719 0,'0'0'2368'0,"-6"6"-1888"0,1 1-480 0,-1 0 0 15,1 2 752-15,-1 1 48 0,0 1 16 0,-1 0 0 16,2 0-176-16,1 1-48 0,2-1 0 0,1 1 0 15,0-1 224-15,2 0 32 0,2 0 16 0,3 0 0 16,0-2-240-16,4-1-48 0,1-1-16 0,3-1 0 0,0-2-80 0,2 0-16 16,1-6 0-16,0 0 0 0,0-3-80 0,1-3-32 15,-1-2 0-15,0-3 0 0,0-4-64 0,-2-2-16 16,-1-3 0-16,-2 1 0 0,-3 1-96 0,-3 0-32 31,0 0 0-31,-6 3 0 0,-2 1-16 0,-3 3-128 0,-1 2 192 0,-3 2-64 0,-2 1-128 0,-1 1 0 16,-3 0 144-16,0 3-144 0,-1 1 0 0,-2 3-320 15,-1 1 64-15,1 2 16 16,-1 3-320-16,0 1-64 0,0 2-16 0,4 1 0 16,3 0-2560-16,3 0-528 0,5-1-112 0,4-3-9536 0</inkml:trace>
  <inkml:trace contextRef="#ctx0" brushRef="#br0" timeOffset="11298.26">21864 6370 22799 0,'13'-6'1008'0,"-8"3"208"0,-5 3-960 0,6-3-256 0,-6 3 0 0,0 0 0 15,0 0 1984-15,0 0 368 0,0 0 64 0,0 0 16 16,0 0-1152-16,-6-1-240 0,0 1-32 0,-1 1-16 16,-1 0-544-16,1 2-128 15,-1 3 0-15,1 1-16 0,2-1-304 0,0 2 0 0,2 2 0 0,2 0 0 16,0-2 0-16,2 1 0 0,1 0 0 0,2 0 0 16,0-1 0-16,3-1 0 0,0 2 0 0,3 0 0 0,2 0 0 0,1-2 0 15,2 1 0-15,2 1 0 0,0 1 0 0,0 0 0 16,1-2 0-16,-3 1 0 0,0 1 0 0,-3-2 0 15,-2-2 0-15,-4 1 0 0,-1 0 0 0,-3-1 128 16,-2-6 16-16,-2 6 0 0,-3-1 448 0,-2 0 96 16,-4-1 16-16,-1 0 0 0,-3 1-320 0,-1-1-48 15,-2 1-16-15,1-2 0 0,0-1-320 0,1 0 0 16,-1 1 0-16,3-1 128 16,-1-1-544-16,3-1-96 0,1 1-32 0,3-2 0 15,1-1-2016-15,3-4-384 0,1 0-96 0</inkml:trace>
  <inkml:trace contextRef="#ctx0" brushRef="#br0" timeOffset="11455.63">22184 6401 2751 0,'0'0'128'0,"0"0"16"16,0 0-144-16,-1 8 0 0,-2 0 0 0,2 1 0 0,-3 1 6256 0,1 1 1216 16,-2 0 240-16,1 1 48 0,-1 0-5488 0,1 3-1104 0,-2-1-208 15,2 0-64-15,0 2-384 0,-1-3-96 0,1 0-16 0,1-1 0 0,0-1-256 0,2-1-144 16,1 0 160-16,1-2-160 15,-1-8-1040-15,4 4-304 0,-4-4-64 0,6 0-8320 16,2-3-1664-16</inkml:trace>
  <inkml:trace contextRef="#ctx0" brushRef="#br0" timeOffset="11612.9">22234 6182 24879 0,'-9'-15'1088'15,"5"9"256"-15,-1 1-1088 0,-1-1-256 0,-1 1 0 0,2 0 0 0,-2 1 544 0,2-1 48 16,-1 3 16-16,6 2 0 0,-5 1-448 0,5-1-160 15,-6 1 0-15,6-1 144 0,0 0-336 0,0 0-80 16,0 7-16-16,1 0 0 16,2 0-2720-16,1 0-528 0</inkml:trace>
  <inkml:trace contextRef="#ctx0" brushRef="#br0" timeOffset="12210.45">22375 6190 4607 0,'0'0'400'0,"0"0"-400"0,7-1 0 0,-7 1 0 15,0 0 4480-15,0 0 832 0,0 0 144 0,6 1 48 16,-6-1-3040-16,5 5-608 0,-2 2-112 15,-1 2-16-15,-2 1-768 0,-1 2-160 0,-2 2-32 0,-1 2 0 16,1 1-368-16,0 2-80 0,-2 0 0 0,1 2-16 16,0 1-96-16,-1 0-16 0,1 0 0 0,1-1 0 15,-1 0-16-15,2 0-16 0,1 0 0 0,2 0 0 16,1-4-160-16,2 0 0 0,1-4 144 0,2-1-144 16,0-2 144-16,3-2-144 0,1-2 192 0,1-1-192 15,2-4 0-15,0-1 0 0,2-3 0 0,2-4-192 16,0-3 16-16,0-3 16 0,2-5 0 0,0-1 0 15,-1-2-96-15,-1 0-32 0,0-1 0 0,-2 2 0 0,0 1 80 0,-3 3 16 16,-2 3 0-16,-2 3 0 0,-3 1 192 0,0 2 0 16,-6 7 144-16,0 0-144 0,0 0 400 0,0 0-16 15,0 0 0-15,0 0 0 0,-3 8-112 0,-1 2-16 16,-2 2-16-16,0 1 0 0,1 1-240 0,-1 2 0 16,1 0 0-16,0 1 0 0,1-1 0 0,2 1 0 15,-1 2 0-15,3-4 0 0,0-1 0 0,2-1 0 16,0 0 128-16,2-2-128 15,2-2 128-15,1 0-128 0,3-2 176 0,1-2-176 0,-2 0 256 0,3-3-48 16,1-2-16-16,2-1 0 0,1-2-192 0,2-3 144 16,-1-2-144-16,3-3 128 0,1-2-128 0,0-2 0 0,0-3 0 0,0 1 0 15,-3-1 0-15,1 3 0 0,-5 0 0 0,0 3-176 16,-6 2 176-16,0 3 0 0,-1 0-144 0,-3 3 144 16,-4 4-128-16,0 0 128 0,0 0-160 0,0 0 160 15,-3 4-144-15,-2 3 144 0,0 0-128 0,1 2 128 16,-1 0 0-16,2 1-160 0,1 1 160 0,2 1 0 15,-3 1-128-15,6-1 128 0,-3-1 0 0,3-1 0 0,2-1 0 16,1 0 0-16,1-2 0 0,0-1 0 0,2-2 0 16,1 0 144-1,-1-1-144-15,1-3 192 0,0-1 0 0,1-3 0 0,0 0 0 0,-3-3 0 0,2 0 32 0,-1-2 16 16,-1-1 0-16,-2-1 0 0,0-1-32 0,-2 0 0 16,-2 0 0-16,0 1 0 0,-2 1-208 0,-2 1 176 15,-1 1-176-15,-2 3 160 0,-2 0-352 0,-1 2-64 16,-4 2 0-16,0 1-16 15,0 1-416-15,-1 1-80 0,0 2 0 0,-1 1-16 16,1 3-1680-16,2 1-336 0,2 1-64 0</inkml:trace>
  <inkml:trace contextRef="#ctx0" brushRef="#br0" timeOffset="12462.23">23081 6582 1839 0,'0'0'160'0,"0"0"-160"16,7 4 0-16,-2-1 0 0,1 0 4608 0,-1 1 896 15,2-2 192-15,0 0 16 0,0 0-3216 0,1 0-640 16,0 1-128-16,-1-1-16 15,1-1-496-15,2 0-112 0,1-1-16 0,1-1 0 0,0-1-320 0,1-2-80 0,2 1-16 0,-1-1 0 16,1-1-240-16,2 0-48 0,0-1-16 0,1 1 0 16,-3-1-128-16,1 1-32 0,-2-1 0 0,-1 2 0 15,-2 1 48-15,-1 2 16 0,-1-1 0 0,0 4 0 16,-1-1 64-16,-2 2 16 0,1 0 0 0,-2 2 0 16,1 0-224-16,-1 2-128 15,1 0 160-15,-1 1-160 0,0 0 0 0,0 0 0 0,1-2 0 0,-1 1 0 0,1-2 0 0,-1 0-192 16,1-2 16-16,-6-3 0 15,6 0-1488-15,1-2-288 16,-2-3-64-16,1-1-13232 0</inkml:trace>
  <inkml:trace contextRef="#ctx0" brushRef="#br0" timeOffset="12668.23">22796 6119 33167 0,'-5'-1'2944'0,"-2"0"-2352"15,1 1-464-15,0 0-128 0,1 0 0 0,-1 0 0 16,1 0-176-16,5 0 176 0,-5 2 224 0,5-2 144 16,0 0 16-16,0 6 16 15,4 0-400-15,1 1 0 0,2 2 0 0,1-3 0 16,5 1-672-16,1-1-64 0,2-2-16 0,3-1 0 16,3 1-1072-16,1-2-224 0,1-1-32 0,-3-2-9808 0</inkml:trace>
  <inkml:trace contextRef="#ctx0" brushRef="#br0" timeOffset="14258.59">18972 8054 11967 0,'0'0'1072'0,"-3"-4"-864"16,2-2-208-16,1 2 0 0,-2-4 1728 0,-1 2 320 15,-2-1 48-15,2 0 16 0,-1 1-128 0,-1-1 0 16,0 1-16-16,-1-1 0 0,0 0-544 0,-2 3-96 15,-1 1-32-15,-2 1 0 0,-1 0-384 0,-2 2-80 16,-2 2 0-16,0 2-16 0,-3 3-368 0,-1 1-64 0,1 2 0 0,-1 2-16 16,0 2-240-16,1 2-128 0,2 3 160 0,-1 1-160 15,4 0 0-15,1 1 0 0,2 1 0 16,2 0 0-16,1 0 0 0,4 0 0 0,1 0 0 0,3-1 0 16,3 0 0-16,2-1 0 0,3-2 0 0,3-1 0 15,2 0 0-15,4-3 0 0,3-1 0 0,2-1 0 16,2-4-192-16,3-3-16 0,5-1-16 0,2-4 0 0,-2-5-32 0,1-1 0 15,0-4 0-15,1-3 0 0,1-4 256 16,-1-2 0-16,-2 0 0 0,-1-2 0 0,-1-1 0 16,-5-1 0-16,-3-3 0 0,-3 2 0 0,-4 0 128 0,-5 3-128 15,-4 3 192-15,-4 4-192 0,-3 2 352 0,-4 2-32 16,-2 2-16-16,-4 3 0 0,-4 1 128 0,-1 4 16 16,-4 2 16-16,-1 3 0 0,-1 4-256 0,2 1-48 15,-1 2-16-15,2 1 0 0,-1 3-144 0,1 0 0 16,3 2 0-16,0-1 0 0,2 0-144 0,3 0 144 15,2 0 0-15,4-1 0 0,2 0 0 0,2-1 0 16,1-3 0-16,4-1 0 0,1-1-192 0,3-2 64 16,2-4 128-16,2-1-208 0,1-3 16 0,3-3 0 15,2-2 0-15,2-3 0 0,2-2 192 0,0-2 0 16,1-2 0-16,0-2-144 0,2 0 144 0,-2 1 0 16,-2-1 0-16,-2 3 0 0,-2 1 0 0,-3 2 0 15,-3 2 0-15,-2 3 0 0,-4 1 0 0,-5 4 0 16,0 0 0-16,0 0 0 0,0 0 128 0,-1 9-128 15,-2 0 128-15,-1 1-128 0,1 1 0 0,0 0 128 0,-2 1-128 0,1 0 0 16,1 0 0-16,2 0 0 0,0 0 0 0,1-2 0 16,1-1 0-16,1-1 0 15,2-2 0-15,0 0 0 0,1-2 0 0,2-1 0 0,0-3 0 0,3 0 128 16,0-4-128-16,1-1-128 16,2-3 128-16,-1-1-192 0,1-2 0 0,-1-1 0 0,1-2 0 0,1-3 0 15,-1-2-368-15,2 0-80 16,-2 0 0-16,-1 0-16 0,-1 2-192 15,-3 3-48-15,-4 3 0 0,-1 3 0 0,1 3 480 0,-4 5 96 0,0 0 0 0,0 0 16 0,-7 4 304 0,2 1 0 16,-4 1 0-16,1 3 0 0,-1 0 0 0,2 4 0 16,-1-2 0-16,1 0-160 0,2 0 160 0,0 0 0 15,2-2 0-15,1 1 0 0,0 0 0 0,2-1 0 0,2 0 0 16,1-1 0-16,2-1 0 0,0 1 128 16,2 0 0-16,1-1 0 15,2 1-128-15,1 0 128 0,-1-2-128 0,0 1 128 0,0 0 0 0,0-2 0 0,0 1 0 0,-4-1 0 16,0 1 304-16,-2-1 64 15,-4-5 16-15,3 6 0 0,-3-6 256 0,0 6 48 16,-3 1 16-16,0-3 0 0,-2-1-192 0,-1 1-16 16,1 0-16-16,-3-1 0 0,0-1-400 0,-1 0-80 15,1-2 0-15,-1 0-128 16,0-2-1344-16,1-2-384 0,1-1-80 0,0-2-13040 0</inkml:trace>
  <inkml:trace contextRef="#ctx0" brushRef="#br0" timeOffset="14470.92">19768 7998 32015 0,'0'0'1408'0,"0"0"320"0,1 8-1392 0,0 1-336 0,-1 1 0 0,-1 2 0 0,0 0 320 0,-1 2-16 16,-3 3 0-16,2-1 0 0,0 2 80 0,-1 0 32 16,0 2 0-16,1 0 0 15,1 0-224-15,-1 0-32 0,0-1-16 0,1 1 0 0,1-1-144 0,1 0 0 16,0-3 144-16,2-1-144 0,1 0 0 0,3-3-160 15,0-2 16-15,4-1 0 32,0-3-2608-32,2-3-512 0,3-3-96 0</inkml:trace>
  <inkml:trace contextRef="#ctx0" brushRef="#br0" timeOffset="14636.38">19944 8159 23039 0,'0'0'2048'0,"0"0"-1648"0,0 0-400 0,-2 7 0 31,-2 0 1216-31,1 2 176 0,-1 0 16 0,0 1 16 0,2-1-336 0,0 2-80 15,0 0-16-15,0 2 0 0,2 0-624 0,1 0-128 0,1 0-32 0,0-1 0 16,1-1-208-16,1 0 0 0,-1 0 128 0,1-1-128 16,1-2-256-1,0-2-112-15,2-1-16 0,1-2-9040 0,0-1-1824 0</inkml:trace>
  <inkml:trace contextRef="#ctx0" brushRef="#br0" timeOffset="14793.98">19934 7975 31439 0,'-10'-11'1392'0,"7"7"288"0,0-2-1344 0,-1 2-336 16,0-1 0-16,4 5 0 0,0 0 0 0,0 0 0 0,0 0-192 0,0 0 64 16,0 0-368-16,0 0-64 0,0 0-16 0,0 0-8272 15,0 0-1664-15</inkml:trace>
  <inkml:trace contextRef="#ctx0" brushRef="#br0" timeOffset="14982.37">19745 8169 10127 0,'0'0'896'0,"0"0"-704"0,-3-4-192 0,3 4 0 16,0 0 5088-16,0 0 992 0,0 0 192 0,5-3 32 16,4 1-4864-16,1 0-976 15,2-1-192-15,2 2-32 0,0 1 48 0,3 0 16 0,1 0 0 0,0 1 0 16,3-1-304-16,1 0 0 0,0 0 0 0,1 0 0 31,0-1-2176-31,2-1-480 0,22-2-96 0,-10 3-32 0</inkml:trace>
  <inkml:trace contextRef="#ctx0" brushRef="#br0" timeOffset="15280.82">20347 8027 20271 0,'1'-7'1792'0,"1"2"-1424"16,0-1-368-16,-1 1 0 0,0-1 2528 0,-1 6 432 16,0 0 96-16,0 0 16 0,0 0-1968 0,0 0-384 15,0 0-80-15,0 0 0 0,0 0-112 0,0 7-16 0,0 2 0 0,-1 3 0 16,0 3-192-16,-1 3-32 15,-1 3-16-15,0 1 0 0,1 1-128 0,-1 0-16 16,0 1-128-16,0 0 192 0,1 0-192 0,0 1 128 16,1-1-128-16,-1-1 0 0,2-6 128 0,2 0-128 15,-2-1 0-15,0-1 144 0,1-2-144 0,0-1 0 16,0-1 0-16,1-2 0 16,1-3-1424-16,-1 1-320 0,-2-7-64 0,0 0-12880 0</inkml:trace>
  <inkml:trace contextRef="#ctx0" brushRef="#br0" timeOffset="16241.88">20337 8283 7359 0,'0'0'656'0,"0"0"-528"16,-4-3-128-16,4 3 0 0,-4-5 1808 0,1 2 336 15,-2 0 64-15,2-1 16 0,3 4-1584 0,0 0-304 16,-1-6-64-16,2-1-16 0,1 1 432 0,0-2 80 15,1-1 0-15,0 0 16 0,0-1-288 0,0-1-64 16,0 2-16-16,-2-1 0 0,-1 1 464 0,-1 0 80 16,-2 0 32-16,1 2 0 0,-1 0 48 0,-2 1 16 15,-1 2 0-15,-1 2 0 0,1 1-480 0,-2 3-112 16,0 1-16-16,0 3 0 0,-1 0-256 0,0 2-48 0,0 2-16 0,0 1 0 16,3 1-128-16,1-1 0 0,2 0 0 0,2 0 0 15,2 1-176-15,0-2 176 0,2-1-128 0,2 0 128 16,0-2 0-16,2-1 0 15,2-3 0-15,-2-1 0 0,2-2 0 0,1-2 0 0,1-3 144 16,0-2-144-16,0-1 144 0,1-2-144 0,0-2 0 0,0-1 144 16,0-2 48-16,-5 0 0 0,0 0 0 0,-2 1 0 15,0-1 320-15,-2 3 80 0,-1 0 16 0,-1 2 0 0,0 3 176 0,-1 1 48 16,0 6 0-16,0 0 0 16,0 0-240-16,0 0-32 0,-4 11-16 0,0 2 0 15,0 4-352-15,1 3-192 0,0 3 192 0,0 3-192 0,2 3 0 0,0 3 0 16,0 2 0-16,2 2 0 0,-1 1 0 0,0 4 0 15,0 1 0-15,0 0 0 0,-1-2 0 0,0 0 0 16,-1-1 0-16,0-2 0 0,0 0 0 0,-1-1 0 0,1-2 0 0,1-4 0 16,-1-1 0-16,1-4 128 0,1-4-128 0,-3-1 0 15,1-3 192-15,0-3-64 0,0-3 0 0,0-2-128 16,-2-2 304-16,2-2-48 16,-2-2-16-16,4-3 0 0,-6 1 208 0,0-2 64 15,-1-1 0-15,0-3 0 0,1 0-224 0,-1-3-32 16,0-1-16-16,-2 0 0 0,1-5-240 0,0-1 0 15,0-3 128-15,0-1-128 0,1-5-208 0,1 0-96 0,-1-1-16 0,3 0 0 32,3-1-256-32,2 0-48 0,2-2-16 0,1 1 0 15,4-2-1728-15,2 1-368 0,1-1-64 0</inkml:trace>
  <inkml:trace contextRef="#ctx0" brushRef="#br0" timeOffset="16464.71">20649 8076 25791 0,'0'0'2304'0,"0"0"-1856"0,0 0-448 0,0 0 0 0,-4-2 1808 0,4 2 272 16,0 0 48-16,0 0 16 0,-7 3-1040 0,2 4-208 16,0 2-32-16,1 3-16 0,2 3-352 0,-3 3-80 15,3 2-16-15,0 1 0 0,1 2-192 0,-1 2-32 16,-2 2-16-16,1 3 0 0,0 1-160 0,-1-1 192 16,1-1-192-16,1 0 192 0,-1-2-192 0,1 0 0 15,2-3 144-15,2-2-144 0,-1-1 0 0,1-3 0 16,1-4 0-16,2-2 0 15,0-2-1296-15,2-4-336 0,0-1-64 0,2-4-13984 0</inkml:trace>
  <inkml:trace contextRef="#ctx0" brushRef="#br0" timeOffset="16639.66">20747 8219 31327 0,'0'0'2784'0,"0"0"-2224"0,0 0-560 0,0 0 0 15,0 0 592-15,0 0 16 16,-5 1 0-16,5-1 0 0,-5 5 32 0,3 0 16 0,0 2 0 0,1 1 0 0,1 3-512 0,1-2-144 15,1 2 0-15,-1 2 0 0,1 0 0 0,0-1 0 16,1 0 0-16,0-1 0 31,0 0-1696-31,1-1-352 0,-1-1-80 0,0-3-11680 0</inkml:trace>
  <inkml:trace contextRef="#ctx0" brushRef="#br0" timeOffset="16763.21">20781 8128 29487 0,'-8'-13'2624'0,"5"7"-2112"0,-1 1-512 0,-1 0 0 0,2 1 448 0,-1 1 0 0,-1 0-16 0,5 3 0 32,0 0-240-32,0 0-32 0,0 0-16 0,0 0 0 0,0 0-416 0,0 0-96 15,0 0-16-15,5 8-8736 0,0 0-1760 16</inkml:trace>
  <inkml:trace contextRef="#ctx0" brushRef="#br0" timeOffset="17203.1">21145 8248 25391 0,'0'0'1120'0,"0"0"240"0,4-5-1088 0,0 0-272 0,-2-1 0 0,0 0 0 15,-1-1 704-15,1 1 64 0,-2 0 32 0,-2 1 0 32,1-1 256-32,-1 1 48 0,0 0 16 0,-4 2 0 15,0 0-288-15,-1 2-48 0,0 1-16 0,-2 2 0 16,-1 0-320-16,-1 2-64 0,0 3 0 0,-2 1-16 0,-2 0-224 0,2 2-144 15,0 1 192-15,1 3-192 0,0 0 0 0,2 1 0 16,1 1 0-16,1-1 0 0,3-1 0 0,0 3 0 16,3-3 0-16,2 0 0 0,1-1 0 0,2-2 0 15,1-2 0-15,3 0 0 0,0-2 0 0,3-3 0 16,1 0 0-16,1-1 0 0,1-3-192 0,1-2 0 16,-1-3 0-16,1-1 0 0,2-2 192 0,-1-3 0 15,0-2-160-15,0-4 160 0,-1-1 0 0,-2-1 0 16,-1-1 0-16,-1 2 0 0,-1 2 0 0,-2 1 0 15,-1 1 0-15,-2 3 0 0,1 1 128 0,-2 3-128 16,-3 0 128-16,0 7-128 0,0 0 384 0,0 0-16 16,0 0 0-16,0 0 0 0,0 0-96 0,0 0-16 15,-4 7 0-15,-1 0 0 0,2 2-256 0,0 1 0 16,-1 1 0-16,2 2 0 0,0 1 0 0,0-1 0 16,1 1 0-16,0-1 0 0,1 0 0 0,0 1 0 0,1-2 0 0,2-1 0 15,0-2-288-15,1-1-64 16,0 1-16-16,1 0 0 15,2-1-2064-15,0-2-432 0,0-1-80 0</inkml:trace>
  <inkml:trace contextRef="#ctx0" brushRef="#br0" timeOffset="17848.93">21563 8262 1839 0,'0'0'0'0,"0"0"160"0,0 0-160 0,0-4 0 0,0-2 0 0,0 6 0 0,1-5 4416 0,0-1 864 16,-1 6 160-16,2-5 48 0,-1-1-3744 0,-1 6-736 16,1-6-160-16,-1 0-16 0,0 6 256 0,-1-5 48 15,-3 0 16-15,4 5 0 0,-4-3-368 0,-2 1-64 16,0 1-16-16,-2 2 0 0,-1 2-112 0,-1 1-16 16,-1 2-16-16,0 1 0 0,0-1-240 0,0 2-64 15,-1 1 0-15,1 1 0 0,0 1-64 0,1 1-32 16,1-1 0-16,1 0 0 0,0 0-160 0,3 0 128 15,0-1-128-15,1-2 128 0,2 0-128 0,-1 0 0 16,2-3 144-16,1 2-144 0,0-7 192 0,0 0-16 16,5 4-16-16,-5-4 0 0,6 4-160 0,1-3 128 15,0-1-128-15,1-3 128 0,0 0-128 0,1-1 0 0,0-2 0 0,1-1 128 16,-1-2-128-16,2-1 128 0,-1-1-128 0,0 1 128 16,-2 0-128-16,-1 0 0 0,-2 1 144 0,1 3-144 15,-2 1 256-15,0 2 0 0,-4 3-16 0,0 0 0 16,0 0 208-16,0 0 32 0,0 0 16 0,1 9 0 15,1 0-272-15,-2 2-48 0,0 1-16 0,0 0 0 16,-2 1-160-16,1 0 0 0,0 0 144 0,1 1-144 16,-2-1 0-16,0 0 0 0,0-1 0 0,-1 1 128 15,1-2-128-15,0-1 128 0,0-1-128 0,0-2 128 0,2-7-128 0,-3 5 144 16,3-5-144-16,0 0 160 0,0 0-32 16,0 0-128-16,0 0 192 0,0 0-64 0,-3-5 32 0,2-3 0 15,1-1 0-15,1-2 0 0,0-2-32 0,3-1-128 16,0-2 192-16,1 0-64 0,2-3-128 0,1 0 0 15,-1 1 0-15,2 1 0 0,0 2 0 0,0 2 0 16,2 0 0-16,-2 4 0 0,1 0-128 0,-1 2 128 16,1 2-160-16,-1 1 160 0,-1 2 0 0,1 1 0 15,-1 1 0-15,1 2 0 0,1 2 0 0,0 0 0 16,0 0 0-16,0 3 0 0,0 1 0 0,0 0 128 16,-2 2-128-16,0 2 160 0,0 2-160 0,-2-1 192 0,-1 0-192 0,-1 0 192 15,0 2-192-15,-1-1 128 0,-1-1-128 0,1 1 128 16,-2 1-128-16,1-2-256 15,-1-2 64-15,1-1 16 0,-1-1-624 0,1-1-128 16,1 0-32-16,2-1 0 0,-1-3-2944 16,3-1-576-16</inkml:trace>
  <inkml:trace contextRef="#ctx0" brushRef="#br0" timeOffset="18179.3">22014 8269 19343 0,'0'0'848'16,"-5"-1"192"-16,-1 0-832 0,1 1-208 0,-1 1 0 0,6-1 0 0,-5 3 2608 0,-2 2 464 15,1 2 112-15,-1 2 16 16,3 2-2016-16,-2 1-400 0,1 2-80 0,1 2 0 0,1-2-368 0,1 1-64 16,1 2-16-16,1-1 0 0,0 0-16 0,2-1-16 15,2 1 0-15,2-2 0 0,0-2 48 0,2-1 16 16,2-1 0-16,-1-1 0 0,1-2 96 0,2-2 32 16,1-1 0-16,1-2 0 0,1-1-160 0,-1-1-48 15,0-3 0-15,0-2 0 0,2-4-16 0,-2-2 0 16,0-2 0-16,1-3 0 0,-2-4 0 0,-1 0 0 0,-1-2 0 0,-1 0 0 15,-2-2-32-15,-3 2-16 16,-3 2 0-16,-2 1 0 0,-3 2 144 0,-2 4 32 16,-2 1 0-16,-3 3 0 0,1 2-32 0,-3 1 0 0,0 2 0 0,0 1 0 15,-5 3-288-15,3 2-224 0,-3 0 32 0,0 2 16 32,1 2-224-32,0 2-48 0,1 2-16 0,-1 2 0 0,2 3-1584 15,2 0-320-15,1 2-64 0,4-1-8000 0,5 1-1584 0</inkml:trace>
  <inkml:trace contextRef="#ctx0" brushRef="#br0" timeOffset="18478.71">22493 8329 16575 0,'11'-10'1472'0,"-6"6"-1168"0,-3-2-304 0,2 2 0 0,-4 4 2816 0,0 0 496 16,2-5 96-16,-2 5 32 0,-1-6-1808 0,-1 3-352 16,2 3-80-16,-7-4-16 0,-1 2-400 0,1 1-80 15,-2 1 0-15,0 2-16 0,0 1-432 0,0 0-64 16,2 1-32-16,0 2 0 0,3 0-160 0,2 2 0 15,0 1 0-15,4 1 0 0,0-1-176 0,2-1 176 16,2 3-128-16,2-2 128 0,1 0-144 0,1 0 144 31,1 1-160-31,1-2 160 0,0 1-128 0,-1 0 128 0,-1 0 0 0,0 0-144 0,-1-2 144 0,-2 1 0 16,-2-1 0-16,-1-1 0 0,0 0 0 0,-3 0 0 0,-1 1 160 0,-1 0-160 16,-3-1 448-16,0 1 0 0,-1-1 0 0,-2 1 0 31,-1-2-160-31,-1 1-32 0,0-1-16 0,-1 1 0 0,0-3-240 0,-1 1 176 0,1-2-176 0,0-1 160 15,0-1-416-15,0-2-96 0,0-2-16 0,-1-1-16368 16</inkml:trace>
  <inkml:trace contextRef="#ctx0" brushRef="#br0" timeOffset="18651.36">22475 7915 35935 0,'-9'-9'3200'0,"9"9"-2560"0,-3-2-512 0,3 2-128 15,0 0-256-15,-4 1-64 0,-2 1 0 0,2 3-16 16,-1 2 576-16,1 3 112 0,1 1 32 0,-1 3 0 0,2 3 64 0,-1 1 32 16,-2 2 0-16,2 2 0 0,-1 1-288 0,0 0-48 31,0 2-16-31,0-2 0 0,-1 1-400 0,3 0-96 0,2-2-16 0,0-1-10736 16,0-1-2144-16</inkml:trace>
  <inkml:trace contextRef="#ctx0" brushRef="#br0" timeOffset="19200.93">23251 8143 9215 0,'0'0'816'0,"-1"-6"-656"16,-2-3-160-16,2 1 0 0,0 2 4880 0,2 0 944 16,-1 6 192-16,0 0 48 0,0 0-3648 0,0 0-736 0,0 0-144 0,0 0-16 31,0 9-800-31,0 2-144 0,0 2-48 0,0 3 0 0,0 1-304 0,0 1-64 16,0 0-16-16,0 2 0 0,0 2-144 0,0 1 0 15,0 2 0-15,-1-3 0 0,-1 0 0 0,0 0 0 0,-2 0-144 0,1-2 144 16,0-1-1696-16,1-1-224 0,-1-2-64 0,0-1-13184 15</inkml:trace>
  <inkml:trace contextRef="#ctx0" brushRef="#br0" timeOffset="19658.23">23055 8341 2751 0,'0'0'256'0,"0"0"-256"0,0 0 0 0,0 0 0 0,2-6 4800 0,4 0 896 15,2 1 192-15,1 0 48 0,2 1-4944 0,2-2-992 16,2 1-192-16,2-1-32 0,3 0 224 0,2-2 0 16,0 2 0-16,3-2 0 0,2-1 0 0,-1-1 0 15,2 0 0-15,-2-2 0 0,-1 0 0 0,-2-1 0 16,-2 0 0-16,-4-1 0 0,-3 2 0 0,-3 1 0 16,-2 0 160-16,-4 3-160 0,0 0 896 0,-2 1 80 15,-2 3 32-15,-1 4 0 0,0 0 336 0,0 0 64 16,-6 4 0-16,-2 3 16 0,-1-1-848 0,0 5-192 15,-1 3-16-15,1 0-16 0,-1 1-352 0,1 3 0 0,0 1 0 0,0 2 0 16,2 1 0-16,-1 0 0 16,0 1 0-16,2-2 0 0,0-2 0 0,3 0 0 15,1-2 0-15,0-3 0 0,2-3 0 0,2-2 0 16,-1-3 128-16,2-1-128 0,1-2 208 0,2-1-16 0,0-3-16 0,4-2 0 16,0-4 80-16,2-2 0 0,2-2 16 0,0-2 0 0,1-1-80 0,1-2-32 15,-2 2 0-15,0 2 0 0,1 1-32 0,-2 2-128 16,-1 2 192-16,0 1-64 0,-1 3 128 0,-1 2 32 15,-1 1 0-15,-2 3 0 0,-1 2 80 0,-1 3 16 16,1 1 0-16,0 1 0 0,0 0-192 0,-1 1-16 16,1 0-16-16,-1 1 0 0,1 0-160 0,1 0 0 15,-2 0 0-15,2-1 0 0,-2 0 0 0,2-1-272 16,-2-2 32-16,2-2 16 16,-1 0-2192-16,1-3-432 0,1 0-96 0</inkml:trace>
  <inkml:trace contextRef="#ctx0" brushRef="#br0" timeOffset="20002.8">23751 8358 26543 0,'0'0'1168'0,"0"0"256"0,0 0-1136 0,0 0-288 16,0 0 0-16,0 0 0 0,0 0 288 0,0 0 0 15,8-2 0-15,2-2 0 0,1 1 256 0,1-1 48 16,0-2 16-16,2 0 0 0,1-1-240 0,0-1-48 0,0-1-16 0,0 1 0 15,-3-3-144-15,-1 0-32 16,-1 0 0-16,-2-1 0 0,-1 1 160 0,-3 1 32 16,1 0 0-16,-3 1 0 0,-1 1 256 0,-1 3 48 0,-1 0 16 0,1 5 0 0,-3-3 32 0,-3 1 16 15,-1 3 0-15,-2 2 0 16,-1 3-320-16,-1 0-64 0,0 2-16 0,-1 2 0 16,0 1-288-16,1 2 0 0,-3 1 0 0,2 3 0 15,1-2 0-15,1 2 0 0,1-1 0 0,1 1 0 16,1-1 0-16,3 0 0 0,2-2 0 0,-1 0 0 0,6 0 0 0,-3-2 0 15,2 0 0-15,3-2 0 0,3-2 0 0,2 0 0 16,1 0 0-16,3-3 0 16,3-1-736-16,1-2-48 0,2-1-16 0,0-2 0 15,0-4-1744-15,1-1-336 0,1-3-80 0,-1-2-9728 0</inkml:trace>
  <inkml:trace contextRef="#ctx0" brushRef="#br0" timeOffset="20287.8">24149 8247 6447 0,'0'0'272'0,"0"0"80"0,-2-5-352 0,-1 2 0 16,-2-1 0-16,1 1 0 0,0 2 4672 0,-2 0 880 15,0 1 160-15,-2 1 48 0,1 3-3792 0,1 1-752 0,-1 2-160 0,0 2-32 16,1 2-576-16,0 2-128 0,1 1-32 0,0 1 0 16,1 1-288-16,2-1 0 15,0 1 128-15,2-1-128 0,1 0 192 0,1 0-32 16,2-2 0-16,2-1 0 0,-1-1 240 0,4-2 48 16,0-1 16-16,2-2 0 0,1 0-80 0,1-2 0 0,2-2-16 0,-1-2 0 15,1-1-80-15,2-1-16 0,-1-5 0 0,0 0 0 16,-2-3 96-16,0-2 16 0,-2-3 0 0,-1-2 0 15,-1-3-16-15,-2 0 0 0,-3 0 0 0,-3 2 0 16,-2 0-128-16,-2 2-32 0,-1 1 0 0,-2 2 0 16,-3 2 48-16,-2 2 0 0,-1 2 0 0,-2 1 0 15,-1 2-256-15,-1 0-128 0,0 2 128 0,-1 2-208 16,1 0-240-16,0 2-32 0,0 2-16 16,2 0 0-16,-1 2-1232 0,2 0-240 15,1 1-48-15,2-1-13184 0</inkml:trace>
  <inkml:trace contextRef="#ctx0" brushRef="#br0" timeOffset="20588.95">24314 8302 27471 0,'0'0'1216'0,"0"0"256"0,4 6-1184 0,-2 1-288 16,0 0 0-16,1 1 0 0,2 2 688 0,-3 0 80 0,1 1 0 0,3-1 16 16,-2 0-96-16,1 1-32 0,-1 1 0 0,0 0 0 15,1 0-352-15,-2-1-80 16,0 0-16-16,2-1 0 0,-2-1-80 0,0-1 0 0,1-2-128 0,-4-6 192 15,0 0-32-15,0 0-16 0,0 0 0 16,0 0 0-16,0 0 400 0,7-2 80 0,-1-2 16 0,-3-2 0 16,2-3-96-16,-1-3-16 0,0-3 0 0,2-2 0 0,-1 0-304 0,1-2-64 15,-1-1-16-15,1 3 0 0,-2-1-144 0,2 4 0 16,1 1 0-16,-1 2 0 16,-2 2 0-16,1 2 0 0,-1 2 0 0,1 0 0 0,-5 5-192 0,0 0 16 15,0 0 16-15,0 0 0 16,7 1-1504-16,-1 0-288 0,0 1-64 0,2 2-16 15,0 1-1408-15,1 1-272 0</inkml:trace>
  <inkml:trace contextRef="#ctx0" brushRef="#br0" timeOffset="21284.72">24688 8375 5519 0,'0'0'496'0,"0"0"-496"0,0 0 0 0,0 0 0 16,7-2 3840-16,-2-2 656 0,1-1 144 0,-1 0 32 15,1-2-2544-15,-1 0-496 0,0 0-96 0,-1-1-32 16,1 0-608-16,-2-1-112 0,-1-1-16 0,0 1-16 15,1 1-32-15,-2 2 0 0,-1-1 0 0,0 2 0 16,-1-1 48-16,1 6 16 16,-4-3 0-16,0 1 0 0,-3 2-80 0,1 2 0 0,-3 1-16 0,-1 4 0 15,-2 0-384-15,0 3-80 0,0 2-16 16,2 3 0-16,-2 0-208 0,2 1 0 0,1 0 0 0,-1-1 0 16,3 3 0-16,2-1 0 0,1-1 0 0,1-1 0 0,2-1 0 0,2-2 0 15,2-1 0-15,1-1-160 0,3-2-176 0,2-1-48 16,0-4 0-1,3 0 0-15,4-2-176 0,-1-2-32 16,1-2-16-16,0-1 0 0,2-2 208 0,0-2 32 0,0-3 16 0,0-4 0 0,-1-1 96 0,0-3 32 16,-2-1 0-16,-1 1 0 0,0-1 224 0,-5 3-192 15,1 3 192-15,-2 3-192 0,-1 2 192 0,-2 3 0 16,-2 1 0-16,-3 5 0 0,0 0 240 0,0 0 32 16,0 0 16-16,0 8 0 0,0 1-48 0,-1 1-16 31,-1-1 0-31,0 2 0 0,-1 0-224 0,-1 2 128 15,1 0-128-15,0 0 0 0,1 0 0 0,-2 0 0 0,1-2 0 0,1-1 0 16,1-2 128-16,0-1-128 16,1-7 0-16,0 0 144 0,2 6 96 0,-2-6 16 15,0 0 0-15,6 3 0 0,1-1 128 0,1-4 48 0,0-1 0 0,2-2 0 16,1-3-192-16,1-2-48 0,1-1 0 0,2-1 0 16,-1-1-48-16,3 0-16 0,-2 0 0 0,1 2 0 15,-3 2-128-15,-1 1 0 0,-1 1 0 0,-3 3 128 16,-2 2-128-16,-6 2 0 0,0 0 0 0,6 4 0 15,-6-4 288-15,2 9-32 0,-2 1 0 0,1 1 0 0,-2 0-128 16,0 1-128-16,-1 0 144 0,-1 0-144 0,1 0 128 0,1 0-128 16,0-1 0-16,1-1 144 0,1-2-144 0,0 0 0 15,-1-8 0-15,3 5 128 0,-3-5-128 0,8 4 0 16,1-1 0-16,1-3 128 0,2-1-128 0,1-3 0 16,1 0 0-16,1-2 128 0,0-1-128 0,2-3 0 15,0-2 0-15,1 1 0 0,-3 0 128 0,1 1-128 16,-3 1 0-16,-1 1 128 0,-1 3-128 0,-3 0 0 0,-1 2 0 0,0 2 0 15,-7 1 0-15,4 3 0 16,1 2 0-16,-3 1 0 0,0 2 0 0,-1 1 0 0,0 1 0 0,0 1 0 16,2 0 0-16,-1-1 128 15,0-1-128-15,0-1 0 0,-2-8 0 0,4 8 0 0,0-3 0 0,3 0 0 32,-7-5-256-32,7 1-144 0,3-1-32 0,1-3-17392 0</inkml:trace>
  <inkml:trace contextRef="#ctx0" brushRef="#br0" timeOffset="33950.3">9376 9340 6335 0,'0'0'272'0,"0"0"64"0,0 0-336 0,0 0 0 0,-8-2 0 0,8 2 0 0,-5-3 736 0,5 3 80 0,-7-5 16 0,1 3 0 16,6 2-336-16,-8-3-64 0,3 1-16 0,5 2 0 31,-6-5-32-31,6 5 0 0,-5-2 0 0,5 2 0 0,-6-3 80 0,6 3 16 0,-7-3 0 0,7 3 0 31,-7-2 144-31,7 2 16 0,0 0 16 0,-9 0 0 16,1-1-16-16,8 1-16 0,-7 1 0 0,7-1 0 15,-8 2-320-15,8-2-64 0,-7 3-16 0,7-3 0 16,0 0-224-16,0 0 0 0,0 0 0 0,0 0 0 0,0 0 0 0,0 0 0 16,0 0 0-16,0 0 0 0,0 0 0 0,10 4 144 15,-1-1-144-15,1-2 128 0,0-1 64 0,0-1 0 16,0 0 0-16,-2 0 0 0,1 0 64 0,0-1 0 16,-1 0 16-16,0 1 0 0,3-1-64 0,-1 1-16 15,1-1 0-15,3 0 0 0,0 0-192 0,2 1 0 16,1 1 128-16,2-1-128 0,1-1 0 0,2 2 0 15,2 2 0-15,2-1 0 0,3-1 0 0,2-1 0 16,4-1 0-16,-1 1 0 0,0 0 0 0,-1 0 0 0,-2-1 0 0,-2 1 144 16,1-1-144-16,1 1 160 0,-2-1-160 0,3 1 160 15,1 1 32-15,1 0 16 0,1 1 0 0,2 2 0 16,4-1-64-16,-1-1-16 0,-1-1 0 0,-2-1 0 16,-2 0 16-16,1 2 0 0,0 0 0 0,1 1 0 15,3 0 16-15,3 2 0 0,2-1 0 0,3-1 0 16,3-2-160-16,-3 1 0 0,-5-2-192 0,-1 1 192 15,-1 0 0-15,2 2 0 0,-5 2 0 0,3-2 0 16,0 0 0-16,2 0 0 0,1-1 0 0,-2 2 0 16,-1-1 0-16,-1 0 0 0,-4-2 0 0,0 0 0 15,1 0 0-15,0 2 0 0,-1 1 0 0,3 1 192 16,2-4-192-16,3 1 0 0,2 1-192 0,-1-2 192 0,-6-2 0 0,1 1 0 16,0 0 0-16,-2 1 0 0,1-4 0 0,-1 4 0 15,1 4 0-15,2-2 0 0,5-2 0 0,-1-1 0 16,1 0 0-16,-4 0 0 0,-4-1 0 0,-2 1 0 15,2-1 0-15,-1 1 0 0,1 1 0 0,-1 0 0 16,-1 0 0-16,3 0 0 0,0 0 0 0,0 0 0 16,-2-1 0-16,0 1 0 0,-5-2 0 0,-1 0 0 15,0-2 0-15,1 2 0 0,-1 1 144 0,1 0-144 16,-1 1 160-16,2 0-160 0,1-1 224 0,1 1-48 16,3 2-16-16,-1-2 0 0,-3-2 32 0,-2 0 0 15,-3-1 0-15,0 2 0 0,0 0-48 0,-2 1 0 0,1 1 0 16,-1-1 0-16,0 0-144 0,-1 1 192 0,0 2-192 0,0 0 192 15,1 0-192-15,2 0 0 0,2 0 0 0,-2-2 128 16,0-2-128-16,-3 2 0 0,-2-2 0 0,0 0 0 16,-1-2 0-16,-2 1 0 0,-2 0 0 0,0 1 0 15,-1-1 0-15,-2-2 128 0,-2-1-128 0,0 0 0 16,-3 2 128-16,-3-1-128 0,-1-1 128 0,-7 5-128 16,6-4 144-16,-6 4-144 0,2-7 160 0,-2 7-160 15,0-6 0-15,0 6-256 0,-5-6 16 0,0 2 16 16,-3-1-2192-1,-2 3-432-15</inkml:trace>
  <inkml:trace contextRef="#ctx0" brushRef="#br0" timeOffset="34886.72">9549 9213 23775 0,'0'0'1056'0,"0"0"224"0,0 0-1024 0,0 0-256 0,0 0 0 0,0 0 0 0,0 0 0 0,0 0-192 16,0 0 48-16,6-5 0 0,-6 5 144 0,10-3-192 16,0 1 192-16,-2 1-192 0,1 1 192 0,1 1 0 15,0-1 0-15,-1 1 0 16,2 1-448-16,3 0-96 0,1 1-32 0,3 0 0 0,-2-3 304 0,2-1 48 0,0-1 16 0,1 1 0 31,1 1 208-31,0 0-192 0,-2 0 192 0,1 0-192 16,0-1 512-16,2 1 128 0,1-1 0 0,1 0 16 0,0-1 96 0,2 0 16 0,2-1 0 0,1 2 0 15,3-1-80-15,3 1-16 0,4 0 0 0,0-1 0 16,4 0-240-16,-1-1-48 0,-3 1-16 0,2 0 0 16,0 0-176-16,4-2 0 0,3 0 0 0,5 0 128 15,7-2-128-15,-2 2 0 0,-1 0 0 0,-3 1 0 16,-2 0 0-16,1 1-192 0,0-2 32 0,2 1 16 15,1-2-48-15,-1 1-16 0,0 1 0 0,-5 1 0 16,-3 0 208-16,-1-1-144 0,-1 0 144 0,-1 1-128 0,0 0 128 0,3-1 0 16,2 0 128-16,-1 1-128 0,-1 0 128 15,-1 1-128-15,-2 0 160 0,0-2-160 0,1 1 432 0,1 0-16 16,0 1 0-16,4 0 0 0,1 0-32 0,2 0-16 16,-1-1 0-16,-2 2 0 0,-3-1-240 0,1 0-128 15,-1 0 160-15,0 1-160 0,0 0 128 0,1 0-128 16,3 0 0-16,-3 0 0 0,-3 0 0 0,-3 0 0 15,-3-1 0-15,0 0 0 0,-2 0 0 0,0 0 0 16,-4 0 0-16,2 0 0 0,1-1 0 0,-1 2 0 0,1-1 0 16,0 0 0-1,-1-1 144-15,-5 0-144 0,-3-1 128 0,-2 0-128 16,1 1 336-16,-5 0-16 0,1 1 0 0,-1 0 0 0,-3-1 944 0,2 0 176 0,-4 1 32 0,1 0 16 31,-4 0-1744-31,0 1-336 0,1-1-80 0,-5 1-16 0,-8 0 688 0,10 0 128 0,-10 0 16 0,0 0 16 16,9 1-160-16,-9-1 160 0,0 0-160 0,0 0 160 15,0 0-304-15,0 0-64 0,8 3-16 0,-8-3 0 32,0 0-1696-32,7 6-352 0,-7-6-64 0</inkml:trace>
  <inkml:trace contextRef="#ctx0" brushRef="#br0" timeOffset="35028.03">13484 9120 36223 0,'-10'-6'1600'0,"10"6"336"0,-9-6-1552 16,2 2-384-16,1 0 0 0,6 4 0 0,-7 0-192 0,7 0-128 15,0 0-32-15,-4 9-10176 16,3 1-2032-16</inkml:trace>
  <inkml:trace contextRef="#ctx0" brushRef="#br0" timeOffset="59353.73">4857 10123 8175 0,'0'0'352'0,"0"0"96"0,-7 3-448 0,7-3 0 0,-8 1 0 0,8-1 0 0,-8 1 592 0,8-1 48 15,0 0 0-15,0 0 0 0,0 0-256 0,0 0-32 0,-7-1-16 0,7 1 0 16,0 0 16-16,0 0 0 0,0 0 0 0,0 0 0 16,0 0-96-16,0 0 0 0,0 0-16 0,0 0 0 15,0 0-112-15,0 0-128 0,0 0 176 0,0-4-176 16,0 1 272-16,0 3-48 0,2-4-16 0,0-1 0 16,1 2-16-16,1 0 0 15,0-1 0-15,5-2 0 0,1-1-48 0,0 2-16 0,-2 0 0 0,2 0 0 16,1 2-128-16,0-1 128 0,0 0-128 0,2 1 128 15,3-3-128-15,0 3 0 0,2 1 0 0,-2-1 128 16,3 1-128-16,1 0 160 0,0 0-160 0,3-2 160 16,3 2-160-16,1 0 192 0,0 0-192 0,1 0 192 0,-1-1-64 0,0 1 0 15,-2 1 0-15,0 0 0 0,2 0 112 0,-1 0 16 16,1 0 0-16,0 1 0 0,1-1-32 0,2 1 0 16,2-1 0-16,2 1 0 0,2 1-96 0,3 0-128 15,1 0 176-15,-4-1-176 0,-1 0 160 0,0 0-160 16,-1 0 128-16,3 0-128 0,0-1 0 0,3 1 0 15,-1 0 128-15,3 0-128 0,1 0 0 0,0 0 0 16,0 0 0-16,-5 0 0 0,0 1 0 0,-2 0 0 16,0-2 0-16,2 2 0 0,-1 0 0 0,3 1 0 15,-4-1 0-15,6 2 0 0,3-1 0 0,-2 0 0 0,-3 0 0 0,2 0 0 16,-3 1 0-16,0-1 0 0,1-1 0 0,0 1 0 16,2-1 0-16,4 1 0 0,0-1 0 0,1 1 0 15,-1-1 0-15,-2 1 0 0,-4-2 0 0,-2 0 0 16,1 0 0-16,0 0 0 0,1 0 0 0,1 1 0 15,-1 1 0-15,3 0 0 0,2 2 0 0,1-3 0 16,-5-1 0-16,1 0 0 0,0-1 192 0,1 1-64 16,2 0-128-16,2 0 0 0,2 0 0 0,2 0 128 15,2-1 16-15,-2-1 0 0,-3 0 0 0,2 0 0 16,-1 0 64-16,3 0 16 0,1-1 0 0,3 1 0 16,4 0-80-16,-1 0-16 0,-4 0 0 0,-2-1 0 0,0 0 48 15,1 0 0-15,0 0 0 0,3-1 0 0,2 2-176 16,-2 0 0-16,-3 1 0 0,-3 0 0 15,-3 0 192-15,-1-1 0 0,0 1 0 0,1 0 0 0,-1 0 64 0,2 1 32 16,1 0 0-16,-3 0 0 0,-2 0-112 0,-1 0-32 16,-2-1 0-16,1 0 0 0,-1 0 64 0,1 0 16 15,2-1 0-15,-2 0 0 0,2 1 0 0,-2 0 0 16,-3-1 0-16,-3 0 0 0,-4 0 48 0,-4 1 16 16,0-2 0-16,-3 2 0 0,-1 0-144 0,-3 0-16 15,-3-1-128-15,-2 0 192 0,-4-1-192 0,-2 1 128 16,-11 2-128-16,9-3 0 0,-9 3 176 0,0 0-176 15,0 0 192-15,0 0-192 0,0 0-208 0,0 0-160 0,-10-1-16 0,-2 3-7824 16,-4 2-1568 0</inkml:trace>
  <inkml:trace contextRef="#ctx0" brushRef="#br0" timeOffset="60202.87">6258 10260 10303 0,'-32'-2'448'0,"11"2"112"0,-2 0-560 0,-4 0 0 16,0-1 0-16,-3 1 0 0,-1 0 368 0,3-2-48 0,1 1 0 0,3 0 0 16,2-1-64-16,1 1 0 15,0 0-16-15,3 0 0 0,0-1-240 0,3 0 0 16,0 0-192-16,1 0 192 15,-1 0 0-15,0 1 0 0,1-1 0 0,0-1 0 0,-1 0 576 0,4 1 208 0,-1 0 48 0,1-1 16 16,0-1 496-16,1 1 80 0,2 1 32 0,-2 0 0 16,2 0-368-16,8 2-64 0,0 0 0 0,0 0-16 15,0 0-560-15,0 0-96 0,0 0-32 0,0 0 0 16,0 0-320-16,0 0 0 0,0 0 0 0,0 0 0 16,10-1-160-16,1 0 160 0,1 0-192 15,2 0 192 1,1 0-128-16,1 0 128 0,1-2 0 0,1 2 0 0,3-1 0 0,1 0 0 0,2 1 128 0,3 0-128 15,0 0 160-15,5 0-160 0,2-1 160 0,3 1-160 0,0 0 176 0,0-1-176 16,0-2 192-16,-1-1-192 0,0 1 128 0,3-1-128 16,0 1 0-16,3 1 0 0,2-1 0 0,4 2 0 15,3 0 0-15,1-1 0 0,-3-3 0 0,2 2 0 32,-4-1 0-32,2 2 0 0,0 0 0 0,2 0 0 15,2 0 0-15,-1 1 0 0,5 0 0 0,-5 0 0 16,-2-2 0-16,-2 2 0 0,0 1 0 0,1 0-144 15,2 1 144-15,1 1 0 0,3 0 0 0,-1 0 0 16,-4-2 0-16,-1 0 0 0,-2 0 0 0,0 1 0 0,2 0 0 16,3 1 0-16,3 0 0 0,-1-1 0 0,0 0 0 0,-4-1 0 15,0 0 0-15,-2 0 0 0,1 0 0 0,0 0 0 16,4 0 0-16,2 0 144 0,3-1-144 0,0 1 160 16,-7-1-160-16,1 1 128 0,-1 0-128 0,-1 0 128 15,1 0-128-15,3 2 0 0,3 0 0 0,-3-1 0 16,-6-1 0-16,-1-1 0 0,-3-1 0 0,-2 2 0 15,-1 0 0-15,-3 0 128 0,0 0-128 0,-3 1 128 16,1 0 112-16,0 0 16 0,-2-2 0 0,-1 0 0 16,-4-1 256-16,-2 1 64 0,-5 0 16 0,-2 0 0 15,-4 0 96-15,-1-1 16 0,0 1 0 0,-2-1 0 16,-2 0-144-16,0 0-32 0,0 2 0 0,-2 0 0 16,-9 1-304-16,9-1-64 0,0 0-16 0,-9 1 0 15,10-1-352-15,0 1-80 0,-1 0-16 0,0 2 0 16,-1 1-2432-1,0 0-480-15,6-1-112 0,-1-1 0 0</inkml:trace>
  <inkml:trace contextRef="#ctx0" brushRef="#br0" timeOffset="60346.67">10017 10012 27647 0,'0'0'2448'0,"-4"-4"-1952"15,0-2-496-15,-3 2 0 0,7 4 784 0,-8-2 64 0,2 3 16 0,-1 2-14016 16</inkml:trace>
  <inkml:trace contextRef="#ctx0" brushRef="#br0" timeOffset="77030.6">3425 8292 18431 0,'0'0'1632'0,"0"0"-1312"15,0 0-320-15,0 0 0 16,-5-2 160-16,5 2-32 0,0 0-128 0,0 0 192 0,0 0-192 0,0 0-240 16,-8-4 48-16,8 4 16 0,-7-2-16 0,7 2 0 15,-7-1 0-15,-1 1 0 0,0 0-80 0,2 0-32 16,-1-1 0-16,0 1 0 0,0 0 304 0,-1 1-160 16,-1 1 160-16,-1 0-128 0,-4 0 128 0,1 0-128 15,-1 0 128-15,0 0-128 0,1-1 128 0,0 0-192 16,-1 2 192-16,-1-1-192 0,1 0 192 0,-1 0 128 15,-1-1-128-15,1 1 176 0,-1 2 256 0,3-1 48 0,-2 0 16 0,1 1 0 16,-1-1 240-16,3-1 48 16,1 0 16-16,-1 1 0 0,1 0-160 0,3 0-16 0,-2 2-16 0,3-3 0 15,-1 0-192-15,8-2-32 0,-8 3-16 0,8-3 0 16,-8 0-240-16,8 0-128 0,-8 4 160 0,8-4-160 16,0 0 128-16,-8 2-128 0,0-1 0 0,8-1 0 15,0 0 128-15,0 0-128 0,0 0 0 0,0 0 0 16,0 0 240-16,0 0-48 0,-8 2-16 0,8-2 0 15,0 0 16-15,0 0 16 0,0 0 0 0,0 0 0 16,0 0-80-16,0 0 0 0,-4 9-128 0,4-9 192 16,-2 9-192-16,2-1 0 0,1 0 128 0,1 1-128 0,1 0 0 15,0 0 0-15,1 2 0 0,0 0 0 0,-2 0 0 0,0 1 0 16,1 0 0-16,1 2 0 0,-2 1 0 0,1 2 0 16,0-1 0-16,1 2 0 0,-1 1 0 15,0 2 0-15,1 1 128 0,0 1-128 16,0-2 0-16,1 2 0 0,-1 1 0 0,1 3 0 0,-1 4 0 0,-1 1 128 15,1 1-128-15,-1 3 0 0,1 1 192 0,-1 0-64 16,-1 1-128-16,0 2 192 0,0 2-64 0,1 2 0 16,-1 2-128-16,0 3 192 0,-1 0-192 0,0 2 144 15,-1 0-144-15,0 3 128 0,2 1-128 0,-1 0 0 0,1 0 0 0,1 2 128 16,-1-1-128-16,0-1 0 16,1-3 0-16,1 0 128 0,-2-1-128 0,1-1 0 0,-1 1 0 0,2-2 0 15,-1 0 0-15,-1-2 0 0,1 2 0 0,-3-2 0 16,0-1 0-16,2-1 0 0,-1-1 0 0,1 1 0 15,-1 0 0-15,1 0 128 0,-1-1-128 0,0 0 0 16,-1-1 0-16,1 1 0 0,-1-1 0 0,2 0 0 16,-2-1 0-16,1 0 0 0,-2 1 0 0,2 0 0 15,0-1 128-15,0 1-128 0,-1 0 128 0,0-1-128 16,0-1 0-16,1-2 0 0,-1 0 0 0,1-1 0 16,-1 2 0-16,0 0 0 0,-1-1 0 0,1-1 0 15,0-2 0-15,0-2 0 0,-1-1 128 0,1-1-128 16,-1-2 128-16,0 0-128 0,1-1 192 0,0-2-64 15,-1-1-128-15,-1-2 0 0,2 0 0 0,0 0 0 16,0 2 192-16,-1-2 0 0,1-1 0 0,1-2 0 16,-1-2 64-16,2-1 32 0,-1 1 0 0,0-4 0 0,2-1 32 0,0-2 0 15,1 1 0-15,-1-2 0 0,1-1-128 0,1-1 0 16,0-2-16-16,-5-7 0 0,9 8-176 0,2-1 0 16,-3-2 0-16,2-1 128 0,1 1-128 0,1-3 0 15,1 0 144-15,2-2-144 0,2 0 0 0,2-1 0 16,1 1 0-16,4-2 0 0,-1-1 0 0,2-1 0 31,0-1 0-31,1-2 0 0,-2 1 0 0,0-2 0 16,0-1 0-16,3 1 0 0,-1 1 0 0,1 0 0 0,3 1 0 0,1-1 0 15,0-1 0-15,2 2 0 0,2-1 0 0,0 2 0 16,-1-2 0-16,-1 0 0 0,-1 1 0 0,-2 0 0 16,-3 2 0-16,0-2 0 0,-3 2 0 0,0 1 0 15,0 0 0-15,-3 1 128 0,0 0-128 0,-1 1 0 16,-1 1 0-16,-2 0 0 0,-1 0 0 0,-3 1 128 15,-1-1 16-15,0 1 16 0,-1 0 0 0,-2 1 0 16,1 1 80-16,-10-3 16 0,9 2 0 0,-9-2 0 16,9 1-256-16,-9-1 176 0,0 0-176 0,0 0 160 15,0 0-160-15,0 0 128 0,0 0-128 0,0 0 128 32,0 0-448-32,0 0-112 0,0 0-16 0,0 0 0 15,0 0-1760-15,0 0-352 0,0 0-80 0</inkml:trace>
  <inkml:trace contextRef="#ctx0" brushRef="#br0" timeOffset="77187.39">4121 11468 32079 0,'-16'-7'1408'0,"6"3"320"0,-1-2-1392 15,0 1-336-15,-1-2 0 0,3 2 0 0,-2-1 0 0,3 1-160 16,1-3 16-16,2 0-9280 15,0 0-1856-15</inkml:trace>
  <inkml:trace contextRef="#ctx0" brushRef="#br0" timeOffset="103527.35">3149 12941 7359 0,'0'0'656'0,"0"0"-528"16,-8 2-128-16,8-2 0 0,-10 4 1424 0,5 1 256 0,5-5 48 0,0 0 16 15,-6 6-1584-15,6-6-320 0,0 0-64 0,-1 9-3680 16,1-9-720-16</inkml:trace>
  <inkml:trace contextRef="#ctx0" brushRef="#br0" timeOffset="104298.45">3053 13058 4607 0,'0'0'400'0,"-7"1"-400"0,7-1 0 0,-10 3 0 0,1-1 2880 0,9-2 480 16,-8 3 96-16,8-3 32 0,-7 4-2048 0,7-4-416 15,0 0-64-15,0 0-32 0,0 0-480 0,-6 7-80 16,6-7-32-16,0 0 0 0,0 0-336 0,0 8 0 16,0-8 0-16,0 0 0 0,0 0 0 0,6 6 0 15,-6-6 0 1,7 6-128-16,-7-6 128 0,9 3 0 0,-9-3 0 0,10 2 0 0,-1-2 0 0,0 0 0 15,0 0 0-15,-9 0 0 0,11-2 0 0,-1 0 0 0,0 0 0 16,1 0-128-16,0-2 128 0,1 1 0 0,0-1 0 0,2 0 0 16,-1 1 176-16,1 0-48 0,0-1 0 0,2 2 0 15,0 0 0-15,2 0-128 0,1 0 192 0,3 0-64 16,1 1 32-16,0 1 0 16,0 0 0-16,1 0 0 0,0 0-160 0,-1 3 128 0,2-2-128 0,-1 0 128 15,1-2-128-15,3 0 0 0,0-2 0 0,3 1 0 31,2 0 0-31,2 0 0 0,2 0 0 0,2-1 0 16,2 0 0-16,-2 1 0 0,-1-1 0 0,-1-1 0 16,0 1 0-16,-2 0 0 0,-1-1 0 0,2 2 0 15,0 1 0-15,3 1 0 0,1 0 0 0,1 0 0 16,2 0 0-16,-1 0 0 0,-2 1 0 0,0 0 0 0,-6 0 0 0,4 0 0 16,0-1 0-16,3 2 0 0,1-1 0 0,3 0 0 15,1-1 0-15,1 1 0 0,2-1 0 0,-3 0 0 16,-1 0 0-16,0-1 0 0,1 0 0 0,0 0 0 15,2 1 0-15,3 0 0 0,2-2 0 0,-1 1 0 16,-2 0 0-16,-1 0 0 0,0-1 0 0,0 0 0 16,1 1 0-16,2 0 0 0,4 1 0 0,1 0 0 15,-2 0-144-15,-3-2 144 0,-2 1 0 0,0 0 0 16,1 1 0-16,3-1 0 0,1 3 0 0,0-2 0 16,2 0 0-16,-3 0 0 0,-3-1 0 0,0 0 0 15,1 0 0-15,2 1 0 0,0 0 0 0,4-2 0 0,4 1 0 16,-3-1 0-16,-2-1 0 0,-2 0 0 0,1 0 0 0,3-1 0 15,1 1 0-15,3 0 0 0,4-2 0 0,-6 2 0 16,-4-1 0-16,0 0 0 0,0 1 0 0,3 0 144 16,1 1 0-16,1-1 0 0,-2 0 0 0,-3 0 0 15,-4 1-144-15,0-1 0 0,0 1 0 0,1 1 0 16,2 0 0-16,0 0 0 0,1-1 0 0,-4 0 0 16,-6-2 0-16,-1 1 0 0,0 0 0 0,-1 0 128 15,0 1 64-15,1 1 16 0,1-1 0 0,-1 0 0 16,1-2 96-16,-6 1 16 0,-3 1 0 0,-4 0 0 15,-2 0-48-15,-2 0 0 0,-3 0 0 0,-2 1 0 16,0 0-64-16,-3 2-16 0,-3 1 0 0,-1 2 0 16,-3-2-192-16,-3 1 176 0,-2 0-176 0,-10-3 160 15,0 0-160-15,7 6 192 0,-7-6-192 0,0 0 192 0,0 0-192 0,0 0 0 16,0 0 0-16,0 0 128 0,-9 7-352 16,-1-2-80-16,-1 1-16 0,-3-2-7808 15,-4 1-1584-15</inkml:trace>
  <inkml:trace contextRef="#ctx0" brushRef="#br0" timeOffset="105559.35">3454 12956 14735 0,'0'0'640'0,"0"0"160"0,0 0-640 0,0 0-160 0,-7-1 0 0,7 1 0 15,0 0 464-15,0 0 64 0,0 0 16 0,0 0 0 16,0 0-544-16,0 0 0 0,0 0 0 0,0 0 0 16,0 0 0-16,0 0 0 0,0 0 0 0,0 0-144 0,0 0 16 0,0 0 0 15,10-2 0-15,-2 1 0 0,1-3 128 0,-9 4 0 16,9-4 0-16,0 1-128 0,0 0 128 0,-9 3 0 15,11-3 0-15,-1 0 0 0,-1-1 0 0,0 1 0 16,-9 3 128-16,11-1-128 0,0-1 240 0,-2 1-32 16,2 2 0-16,2-1 0 0,-1-2-208 0,0 3 144 15,2 1-144-15,1 1 128 0,1-1-128 0,1 1 0 0,2-1 0 16,3 0 128-16,0 0-128 0,2 0 0 16,3 1 0-16,-1-2 0 0,1 0 0 0,0-1 0 0,-2 0 0 0,1 0 0 15,0 0 0-15,2 0 0 0,-1 0 0 0,4 0 0 16,1 0 0-16,2 1 0 0,1-1-144 0,2 0 144 15,2 0 0-15,1 0 0 0,-3-1 0 0,-1 0 0 16,-2 0 0-16,2 1 0 0,-2 1 0 0,2 0 0 16,0 0 0-16,3 1 0 0,1 0 0 0,4 1 0 15,7-1 0-15,-4 0 0 0,-2 0 0 0,1 0 0 16,-1-1 0-16,1 2 0 0,2-2 0 0,4 1 0 16,3 0 0-16,1 0 0 0,2-1 0 0,-5 1 0 15,-1-2 0-15,0 1 0 0,-1-1 0 0,4 2 0 16,2 0 0-16,2 0 0 0,-2 0-128 0,-2 1 128 0,-4-1 0 15,-1 1 0-15,0 0 0 0,0 2 0 0,1-1 0 0,3 1 0 16,1-1 0-16,-1 0 0 0,-4 0 0 0,0-1 0 16,-3 0 0-16,1 2 0 0,2-2 0 0,2 1 0 15,4 0 0-15,-3-1 0 0,0 0 0 0,0 0 0 16,-3-2 0-16,-1 0 0 0,0 0 0 0,1 1 0 16,2-1 0-16,3 0 0 0,2-1 144 0,-2 0-16 0,-6 0 0 15,-1 1 0-15,-1-2-128 0,2 1 0 0,0 0 0 16,1 1 128-16,1-1-128 0,0 1 192 0,0 1-192 0,-4-1 192 15,-3 0-64-15,-2-1 0 0,-1 0 0 0,-1 0 0 16,1 0 80-16,2 0 16 0,1 1 0 0,-3 1 0 16,0 0 80-16,-3 0 16 0,-3 1 0 0,-2-1 0 31,-4 0 64-31,0 1 0 0,-1 1 16 0,-1-2 0 0,1 0-96 0,-1 0-32 0,-1-1 0 0,2 2 0 16,-1-1-16-16,1 0-16 0,-2-1 0 0,1 0 0 15,-2-1 48-15,0 0 16 0,-2 0 0 0,-5 0 0 16,-1 0-48-16,-2 0 0 0,-2-1 0 0,-2 0 0 15,-1 0 0-15,-1 0-16 0,-9 1 0 0,9-2 0 16,-9 2 96-16,0 0 32 0,6-4 0 0,-6 4 0 16,0 0 32-16,0 0 16 0,0 0 0 0,0 0 0 0,0 0-96 15,0 0-32-15,5-5 0 0,-5 5 0 0,0 0-288 16,0 0 0-16,0 0 0 0,0 0 0 16,0 0-256-16,0 0-96 0,0 0-32 0,0 0 0 15,2-8-2176-15,-2 8-432 0,0 0-80 16,0 0-32-16</inkml:trace>
  <inkml:trace contextRef="#ctx0" brushRef="#br0" timeOffset="105718.56">8572 13022 6447 0,'0'0'272'0,"0"0"80"0,0 0-352 0,0 0 0 16,0 0 0-16,0 0 0 0,0 0 4288 0,0 0 768 16,0 0 176-16,0 0 16 0,0 0-3136 0,0 0-624 0,0 0-128 15,0 0-16 1,0 0-832-16,0 0-176 0,0 0-16 0,0 0-16 15,0 0-608-15,0 0-112 0,0 0-32 0,0 0-8544 0,8 8-1712 0</inkml:trace>
  <inkml:trace contextRef="#ctx0" brushRef="#br0" timeOffset="127116.14">10122 12399 7535 0,'0'0'320'0,"0"0"96"0,0 0-416 0,5-3 0 16,1 0 0-16,-1-1 0 0,0 1 480 0,0-1 16 15,0-2 0-15,-1 1 0 16,1-1 272-16,-1 1 48 0,-1-2 16 0,2 1 0 0,-3-2 160 0,1 1 32 15,-1 1 16-15,1-1 0 0,-2 2-96 0,1-1-32 0,1 1 0 0,0-2 0 16,1 1-96-16,-1 2-32 16,-1 0 0-16,-2 4 0 0,4-6 48 0,-4 6 0 15,3-4 0-15,-3 4 0 0,0 0-128 0,0 0-32 16,0 0 0-16,0 0 0 0,0 0-320 0,0 0-64 0,0 0-16 0,0 0 0 16,0 0-144-16,-3 7-128 15,-1 3 192-15,0 2-192 0,-1 3 128 0,0 0-128 16,1 2 0-16,-2 1 0 0,2 0 0 0,-2 1 0 0,2-1 128 0,0 1-128 15,2-2 0-15,1-1 0 0,0-1 128 0,1 1-128 16,0-2 0-16,2-1 160 0,2 1-160 0,-1-3 128 16,1-2-128-16,2 0 0 0,-1 0 0 0,2-1 0 15,-1-2 128-15,2 0 64 0,0-2 0 0,1-2 0 0,-1 0 16 0,1-2 16 16,1 0 0-16,0-2 0 0,0-1-48 0,0 0-16 16,0-2 0-16,1-1 0 0,-1-4-160 0,0 0 160 15,-1-1-160-15,1-1 160 0,0-2-160 0,-1-2 160 16,-1-1-160-16,1-1 160 0,-3-1-160 0,1 1 160 15,-2 0-160 1,1 3 160-16,-2 0 48 0,-1 3 16 0,1 1 0 0,-3-2 0 16,1 3-736-16,-1 2-128 0,-1 8-48 0,0 0 0 15,0 0 1584-15,0 0 320 0,0 0 64 0,0 0 16 0,-3 6-912 0,0 1-176 0,-1 0-32 0,1 3-16 16,0 2-160-16,0 1 0 16,2 2 144-16,0-1-144 0,0 0 0 0,1 0 0 15,0-1 0-15,1 0 128 0,1 0-128 0,1 0 0 16,-1-1 0-16,0-1 0 0,1-2 0 0,2 0 0 15,-3-1 0-15,2-1 0 0,1 0 0 0,0-1 0 16,1-2 0-16,3-1 128 0,-2-1-432 0,3-2-80 16,1-1 0-16,2-2-10112 0,3-2-2032 0</inkml:trace>
  <inkml:trace contextRef="#ctx0" brushRef="#br0" timeOffset="127585.33">10702 12433 19343 0,'-6'-2'1728'0,"0"1"-1392"0,-1 0-336 0,0 0 0 0,0 0 1360 0,0 1 208 16,0 0 32-16,7 0 16 0,0 0-480 0,0 0-112 15,0 0 0-15,0 0-16 0,10 1-464 0,2 0-96 16,3-1 0-16,2 0-16 0,3-1-112 0,2-1 0 15,2-2-16-15,4 2 0 0,-1-1-112 0,4 1-32 16,0 0 0-16,2-1 0 0,1 1-32 0,0 1 0 16,-1 0 0-16,-1 0 0 0,-1 1-128 0,-4 0 0 15,-3-1 0-15,-4 1 128 0,-1-1-128 0,-3 1 0 16,-4-1 144-16,-2-1-144 0,-3 1 0 0,-7 1 144 16,0 0-144-16,0 0 0 0,0 0 144 0,-3-3-144 15,-4 0 0-15,-1-1 144 0,-3 1-144 0,-2 0-176 16,0-2 48-16,0 1 0 0,0-1 128 0,1-1 0 0,1-1-144 0,2 1 144 15,1-2 0-15,4 2 0 0,2-1 0 0,-1-1 0 16,3 3 256-16,3-1-48 0,0 2 0 0,1 1 0 16,2-1-32-16,0 2-16 0,1 1 0 0,1 1 0 15,-1 0 32-15,1 2 16 0,-1 1 0 0,0 2 0 16,1 0-16-16,-1 2 0 0,-1 1 0 16,1 0 0-16,0 3 64 0,-2-1 16 0,-1 1 0 0,0 1 0 15,-1 1-80-15,-3-1-32 0,-1 0 0 0,-2 1 0 16,-4 0-160-16,0 0 0 0,-1 1-192 0,-8 2 192 15,0-2-1792-15,-2 0-256 0,-1-2-32 0</inkml:trace>
  <inkml:trace contextRef="#ctx0" brushRef="#br0" timeOffset="128417.16">12161 12408 17503 0,'0'0'768'0,"0"0"176"0,0 0-752 0,3-5-192 0,-1-1 0 0,1 2 0 0,0-1 1280 0,-3 5 240 16,4-5 32-16,-2 0 16 0,-2 5-544 0,2-5-128 15,-1-1 0-15,-1 1-16 0,-2 1-304 0,0-1-64 16,-1 2-16-16,-3 1 0 0,-1-1 32 0,0 2 16 15,-2 1 0-15,-1 3 0 0,0 0-64 0,-2 2-16 16,-1 3 0-16,-1 1 0 0,-2 1-176 0,0 2-32 16,-1 1-16-16,1 0 0 0,0 3-80 0,5-2-16 15,-1 0 0-15,3 1 0 0,3-2-144 0,0-2 0 0,1 0 0 16,4-1 128 0,2 0-128-16,2-1 0 0,1 0 144 0,3-2-144 0,1-3 192 0,3 0-16 0,2-2-16 0,2-3 0 15,2-3 96-15,0 0 0 0,1-3 16 0,0-1 0 16,-1-3-48-16,2-4-16 0,-3-3 0 0,1-2 0 15,-2-3-80-15,0-2 0 0,-2-1-128 0,-1-1 192 16,-1-3-192-16,-2 0 176 0,-2 0-176 0,1 2 160 16,-1 0-160-16,-2 3 0 15,-1 2 144-15,-1 3-144 0,-2 4 128 0,0 2-128 0,-1 3 128 0,0 4-128 0,0 2 176 0,0 5-48 16,0 0 0-16,0 0 0 16,-3 6-128-16,-1 0 0 0,1 4 0 0,-2 4 0 0,0 2 0 15,2 3-144-15,0 1 144 0,0 3 0 16,2 2 0-16,0 1-128 0,2 1 128 0,0 1 0 0,1 0 0 15,0-3 0-15,1-1 0 0,1-2 0 0,2-2 0 16,-1-1 0 0,2-2 0-16,0-3 0 0,-1-2 0 0,2-2 0 15,-3-2 0-15,3-1 0 0,1-4 0 0,0-2 0 16,0-2 0-16,2-2 0 16,2-4-528-16,2-1-112 0,1-4 0 0,0-2-16 15,-1-2-928-15,1-2-176 0,-1 0-32 0,0-2-16 16,-2 1 336-16,-1 1 80 0,-1 1 16 0,-2 3 0 0,-3 3 1056 0,-1 2 320 0,-1 3-176 0,-4 6 176 15,0 0 368-15,0 0 144 16,-3 8 48-16,-2 3 0 0,0 2 16 0,-1 1 16 16,1 3 0-16,0 1 0 0,3-1-240 0,-1 0-48 15,1-1-16-15,2 0 0 0,2-2-288 0,1-1 0 0,-1 0 0 0,4 4 0 16,1-5 0-16,0-2 0 0,2-4 0 0,0-2 0 31,-1-4-1968-31,1-3-336 0,1-3-80 0</inkml:trace>
  <inkml:trace contextRef="#ctx0" brushRef="#br0" timeOffset="128864.43">12620 12173 27231 0,'-13'-6'1216'0,"7"4"240"0,0 0-1168 0,-2 0-288 0,0-1 0 0,2 1 0 16,-1 0 384-16,1 2 0 0,-1 1 16 0,0 0 0 16,2 0-272-16,5-1-128 0,-3 5 128 0,2 1-128 15,1 1 0-15,2 1-192 0,0-1 0 0,2 2 16 16,3-1-640-16,2 1-128 0,2-2-16 0,2 1-16 15,1-1-944-15,3-2-176 0,0 0-32 0,1-2-16 16,1 0 0-16,-1-1 0 0,0-1 0 0,0 1 0 16,-2-4 1120-16,-2 2 208 0,0-1 48 0,-3 0 16 0,-4 0 2800 0,-7 1 576 15,0 0 96-15,0 0 32 0,0 0 80 0,0 0 32 16,-5-2 0-16,-2 1 0 0,-3 0-1248 0,-1 1-240 0,0 1-48 0,0 2-16 16,1 2-784-16,-2 0-144 15,3 2-48-15,2-1 0 0,0 3-336 0,3 0 128 16,2 0-128-16,-1-1 0 0,1 1 0 0,1 0 0 0,2-1 0 0,1-1-128 15,2 1 128-15,1-2 0 0,2-1 0 0,0 0 0 16,1-1 0-16,2 0 0 0,0 0 128 0,1-1-128 16,2 0 0-16,-1 1 0 0,0-2 0 0,2 1 128 0,-1 1-128 0,-1 0 0 15,0-1 128-15,-1 0-128 0,-2 2 128 16,-3 0-128-16,-1 1 160 0,-5-6-160 0,0 0 608 0,-2 6 32 16,-4 1 0-16,-1 0 0 0,-1-2 192 0,-2 1 64 15,-1-1 0-15,-2 1 0 0,2-2-576 0,0 1-96 16,0 1-32-16,1-1 0 0,0 0-192 0,1-2-128 15,1 0 128-15,2 1-208 16,-1-1-752-16,2-1-128 0,5-2-48 16,0 0-15168-16</inkml:trace>
  <inkml:trace contextRef="#ctx0" brushRef="#br0" timeOffset="129290.6">13001 12369 29487 0,'0'0'2624'0,"-2"-5"-2112"15,2 5-512-15,0 0 0 0,0 0 960 0,0 0 96 16,0 0 16-16,0 0 0 0,2 7-432 0,0 3-96 16,-1 2-16-16,1 2 0 0,0 4-192 0,0 0-32 0,-1 2-16 0,0 2 0 15,2 1-128-15,-2 0-32 16,0-1 0-16,0 1 0 0,-1 1-128 0,0-1 0 16,0-2 0-16,3 8 0 0,-3-3 0 0,0-4 128 0,0-5-128 0,0-1 0 15,0-4 0-15,-3-4-192 0,3-8 0 0,0 0 16 16,0 0-128-16,0 0-16 0,0 0-16 0,-6-5 0 15,-1-5-112 1,1-3-32-16,-1-4 0 0,3 4 0 0,0-3-64 0,-1-4-16 0,-1-4 0 0,3-3 0 0,1 0 288 16,2-2 48-16,0-1 16 0,2 1 0 0,1-1 208 0,3 1 160 15,0 1-32-15,2 1 0 0,1 2 848 0,0 2 176 16,3 2 16-16,0 2 16 16,0 3-1632-16,0 3-336 0,2 1-64 0,2 1-16 0,-2 3 864 0,1 2 288 15,1 2 0-15,-1 1 0 0,-2 1 128 0,1 2 32 0,-3 1 0 0,-1 2 0 16,-3 1-176-16,-1 1-16 0,-2 2-16 0,-2 2 0 15,-2 1-80-15,-3 1-16 16,-2 1 0-16,-3 0 0 16,-2 0-16-16,-2 2-128 0,-1-1 192 0,-3 0-64 0,0 0-128 0,-1-1 0 15,1 0 144-15,0-1-144 0,1-1 0 0,1-2 128 16,0-1-128-16,2-1 0 0,1-1-144 0,1-3-112 16,3-2 0-16,1-1-16 15,6 1-2512-15,-3-5-496 0</inkml:trace>
  <inkml:trace contextRef="#ctx0" brushRef="#br0" timeOffset="129518.18">13321 12013 31039 0,'0'0'1376'0,"0"0"288"0,0 0-1344 0,0 0-320 0,0 0 0 0,4 6 0 0,-2-1 640 0,1 3 48 16,-2 1 16-16,-1 2 0 0,-1 1-64 0,-2 3 0 15,0 3 0-15,0 2 0 0,-2 1-384 0,1 1-96 16,0 0-16-16,-1 1 0 0,1 1-144 0,2 1 0 15,-1 0 0-15,3 1 0 0,2-4 0 0,1-1-256 16,2-3 48-16,2-1 0 31,2-3-432-31,1-3-64 0,3-3-32 0,1-3 0 16,4 0-416-16,2-6-64 0,-1-4-32 0,2-2-7792 0,-1-4-1568 0</inkml:trace>
  <inkml:trace contextRef="#ctx0" brushRef="#br0" timeOffset="129858.21">13608 12190 6447 0,'5'-11'576'0,"-1"-3"-576"0,0-1 0 0,-1 0 0 15,-1 3 4432-15,-2 1 784 16,-2 0 160-16,0 2 16 0,-2 1-2752 0,-1 1-544 15,0 2-112-15,-2 0-32 0,0 2-752 0,-1 2-160 16,-1 1-16-16,-2 3-16 0,1 1-416 0,0 3-80 0,0 1 0 0,1 3-16 16,0 1-352-16,-1 2-144 0,1 2 128 0,0 0-128 15,0 2 0-15,3-1 0 0,-1 0 0 0,3-1 0 16,-1 1 0-16,2-1 0 0,2-1 0 0,1-2 0 16,1 0 0-16,1-2 0 0,1-3 0 0,1-3 0 15,1 0 0-15,2-4 192 0,1-2-192 0,1-3 192 16,-1-2-64-16,2-3-128 0,1-2 192 0,1-2-64 0,0-2-128 15,-1 0 192-15,0-3-192 0,-1 1 192 0,-1-1-192 0,-1 2 0 32,-2 0 0-32,0 2 128 0,-1 2-128 0,-2 2 0 0,-1 2 0 0,0 3 128 0,-2 5-128 15,0 0 0 1,0 0 0-16,0 0 0 0,0 0 0 0,0 0 0 16,0 6 0-16,-1 3 0 0,0 1 0 0,1 1 0 15,0 1 0-15,0 0 0 0,1 0 0 0,0 2 0 16,0-1 0-16,0 0 0 0,1 0 0 0,1-1-176 15,0-1 176-15,0-1-128 16,2-1-368-16,1-1-64 0,0-2-16 0,1 0 0 16,2-2-1888-16,2-2-384 0,2-2-80 0,3-3-10768 0</inkml:trace>
  <inkml:trace contextRef="#ctx0" brushRef="#br0" timeOffset="130237.42">13943 12059 8287 0,'0'0'368'0,"-4"-4"80"0,1-1-448 0,-1 0 0 0,1 1 0 0,3 4 0 16,-5-4 4672-16,-1 2 832 15,1 0 192-15,0 2 16 0,-1 1-3664 0,-2 1-752 16,-1 3-144-16,1 1-16 0,1 2-480 0,-1 1-80 0,0 2-32 0,1 3 0 16,0 3-288-16,0 0-64 0,1 2-16 0,-1 1 0 0,2-2-176 0,1 1 0 15,2 0 144-15,0 1-144 16,2-3 0-16,2 0 0 0,-1-1 0 0,3-1 128 16,1-2-128-16,2-2 176 0,0-2-176 0,3-3 192 0,1 0-48 0,1-4 0 15,2-2 0-15,-1-2 0 0,1-3-16 0,0-2 0 16,2-3 0-16,-1-2 0 0,2-3-128 0,-1 0 192 15,0-3-192-15,-1-2 192 0,-1 0-192 0,0-2 0 16,-3 0 0-16,-2 1 0 0,0 0-144 0,-1 1 144 16,-1 3 0-16,-2 3 0 0,-2 2 0 0,0 2-128 15,-2 1 128-15,-1 3 0 0,0 6 0 0,0 0 0 16,-5-4 0-16,1 4 0 0,-2 3 208 0,0 1-48 16,-1 3-16-16,1 1 0 0,-2 3-144 0,0 2 0 15,0 1 0-15,1 1 0 0,-1 2 0 0,1 0 0 0,1 1 0 0,0 0 0 16,2-2 0-16,1 1 0 0,3-2 0 0,0 0 0 15,0 0 0-15,2-2 0 0,2-1 0 0,2-1 0 16,0-1 0-16,3-2-304 16,0-2 48-16,3-1 16 15,2-2-1680-15,3-2-352 0,2-2-64 0,1-4-7200 0,4-1-1456 0</inkml:trace>
  <inkml:trace contextRef="#ctx0" brushRef="#br0" timeOffset="130724.48">14414 12141 12895 0,'0'0'576'0,"0"0"112"0,0 0-560 0,-5 3-128 0,-1 2 0 0,1 1 0 0,-1 2 2336 15,1 1 432-15,-2 1 96 0,2-1 16 0,-1 1-1376 0,1 0-272 16,-2 0-48-16,0 1-16 16,1-1-16-16,3-1 0 0,-2-1 0 0,2-2 0 0,0 0-96 0,3-6-32 15,0 0 0-15,0 0 0 0,0 0-192 0,0 0-32 16,0 0-16-16,0 0 0 16,7-3-288-16,1 0-64 0,0-3-16 0,2-2 0 0,-1-2-224 0,2-1-64 15,2-2 0-15,-1 0 0 0,0-1-128 0,1 2 0 16,-1 1 144-16,-1 2-144 0,-1 2 0 0,-1 1 0 0,-3 3 0 15,0 2 0-15,-6 1-128 0,0 0 128 16,4 5-128-16,0 2 128 0,-2 3-160 0,-1 1 160 16,-2 1-192-16,1 1 192 0,-1 1 0 0,0 1 0 15,-1-1 0-15,1 0 0 0,1 1 0 0,0-2 0 16,1-1 0-16,1-2 0 0,-1-1 0 0,0-3 0 16,-1-6 0-16,0 0 0 0,5 5 0 0,2-3 192 15,-1-3-48-15,2-3-16 0,0-1 64 0,1-3 16 0,1-1 0 0,1-2 0 16,1-1-80-16,0-2-128 15,1-1 176-15,2-1-176 0,2 0 160 0,-2 0-160 16,1 3 128-16,-3 2-128 0,-1 1 0 0,-1 4 0 0,0 0 0 0,-1 3 0 16,-1 2 0-16,-2 2 0 0,1 2 128 0,-1 3-128 15,-1 1 128-15,0 2-128 0,-1 2 128 0,1 1-128 16,-2 1 128-16,1 2-128 0,-1-1 128 0,0 0-128 16,1 2 0-16,-1-1 0 0,1 1 128 0,0-1-128 0,1-2 0 0,-1-1 0 15,2-1 0-15,0-1 128 0,1-2-128 0,2-2 0 16,1-1 0-16,0-2 0 15,-1-1-384 1,2-2-176-16,2-2-16 0,1-3-16 16,-2-4-1776-16,1-2-336 0,0-3-80 0,2-4-12240 0</inkml:trace>
  <inkml:trace contextRef="#ctx0" brushRef="#br0" timeOffset="131135.25">15065 12109 11967 0,'-8'-4'1072'0,"8"4"-864"16,-5-2-208-16,1 0 0 0,-2 1 2400 0,1 0 432 15,-2 1 96-15,0 1 16 0,1 1-1440 0,1 1-288 16,-1-1-48-16,1 1-16 0,0 0-320 0,5-3-80 15,-5 4-16-15,5-4 0 0,-5 3-352 0,5-3-64 0,-2 4 0 0,2-4-16 16,0 0-160-16,0 0-16 16,0 0-128-16,0 0 192 0,0 0-192 0,0 0 176 15,0 0-176-15,0 0 160 16,0 0-160-16,0 0 0 0,0 0 0 0,0 0 0 0,0 0-160 0,0 0-64 0,0 0-16 0,7-1 0 31,-1 0-256-31,0 0-48 0,-6 1-16 0,0 0 0 16,6-1-240-16,-6 1-48 0,0 0-16 0,7 0 0 15,-7 0-368-15,0 0-80 0,0 0-16 0,0 0 0 16,0 0-240-16,0 0-48 0,0 0-16 0,0 0 0 16,0 0 896-16,0 0 176 0,0 0 48 0,0 0 0 0,0 0 816 0,0 0 160 0,0 0 48 0,0 0 0 15,0 0 512-15,0 0 96 0,0 0 32 0,0 0 0 16,0 0-192-16,0 0-48 0,0 0 0 0,-6 2 0 0,6-2 64 0,-4 5 16 16,0-2 0-16,4-3 0 0,-5 5-336 0,2 1-64 15,0-1-16-15,0 1 0 16,3-6-160-16,-2 6-32 0,0 1-16 0,0-1 0 0,1-1 16 0,1-5 0 15,0 7 0-15,0-7 0 0,0 0-80 0,0 0-16 16,2 5 0-16,-2-5 0 0,0 0-96 0,7 5-32 16,-1-3 0-16,1-1 0 15,0-1-1408-15,1-1-288 0,0-1-48 0,0-3-6912 16,-1 1-1376-16</inkml:trace>
  <inkml:trace contextRef="#ctx0" brushRef="#br0" timeOffset="131922.03">14971 12167 12831 0,'0'0'576'0,"0"0"112"0,0 0-560 0,0 7-128 15,0-2 0-15,1 1 0 0,-1-6 1248 0,0 0 224 16,3 6 32-16,2 0 16 0,-5-6-32 0,5 4 0 0,1 0 0 0,0-2 0 16,1-2-336-16,-1 0-80 0,2-1-16 0,0-1 0 15,0-3-368-15,-1 0-80 0,1-2-16 0,1-1 0 16,1-2-80-16,-4 1-32 0,2-2 0 0,-1-2 0 15,-2 1 16-15,-1 1 0 0,0 0 0 0,-2 1 0 16,-2 2-96-16,-2 0-16 0,-2 1 0 0,1 2 0 16,-2-1-128-16,-2 2-16 0,-1 2-16 0,1 2 0 0,-4 1-224 0,0 2 176 15,-3 2-176-15,1 1 160 0,-1 3-160 0,0 1 0 16,-1 1 0-16,1 2 0 0,0-1 0 0,1 1 0 16,2 2 0-16,1-1 0 0,1 0 0 0,1-1 0 0,3 1 0 0,0-1 0 31,2-1-144-31,2 0 144 0,2-1 0 0,1-1 0 0,1 1 0 0,2-2 0 0,-1-2 0 0,3 0 0 15,4-1 0-15,0-3 128 16,1 1-128-16,0-3 144 0,2-2-144 0,3-1 128 16,2-1-128-16,0-3 128 0,2-1-128 0,1-2-144 0,2-1 144 15,0-1-208-15,-2-1 0 0,0-1 0 0,0-2 0 16,-3 1 0-16,0 0 208 0,-1 0 0 16,-6 2 0-16,-1 1 0 0,-2 1 0 0,-3 1 0 15,0 2 0-15,-3 3 0 0,-3 4 128 0,0 0-128 0,0 0 192 0,0 0-192 16,-6 1 208-16,1 1-64 0,-1 1-16 0,0 2 0 15,-2 0-128-15,-1 2 0 0,2-1 0 0,-3 2 0 16,1 0 0-16,1-1 0 0,2 0 0 0,0-2 0 16,2 0 0-16,4-5 128 0,0 0-128 0,0 0 0 15,0 0 240-15,0 0-48 0,0 0 0 0,0 0 0 0,0 0 96 16,7-3 16-16,3-2 0 0,4 0 0 16,-1-3-112-16,1 0 0 0,1 2-16 0,-1 0 0 0,-1 2-176 0,0 0 0 15,0 0 0-15,-1 2 0 0,-2 1 0 0,0 1 0 16,0 1 0-16,0 0 0 0,0 1 0 0,-1 1 0 15,-2 1 0-15,2-1 0 0,-1 0-144 0,1 1 144 16,-1-2 0-16,1-1 0 16,0-1 0-16,1 0 0 0,0-2 0 0,0-2 0 0,0 0 0 0,0-3 0 15,-1-4 128-15,2 0-128 0,0 0 0 0,0-1 0 16,-1-1 0-16,0-2 0 0,0-2 0 0,0-1 0 0,-1-3 0 0,-1 0 0 31,-1-1 0-31,0 0 128 0,-3 0-128 0,1 2 0 16,-2 1 128-16,0 4-128 15,-1 1 0-15,0 3 0 0,-2 2 304 0,0 2-48 16,0 7 0-16,0 0 0 0,0 0 0 0,-5 6 0 16,1 4 0-16,-1 2 0 0,-1 2-256 0,-1 4 0 0,1 2 0 0,0 2 0 15,1 3 0-15,0 0 0 0,2 0 0 0,1 1 0 16,1 0 0-16,1 0 0 0,1 0 0 0,1-2 0 16,1-3-240-16,2-3 48 15,-1 0 16-15,3-3 0 0,0-1-1872 0,2-3-368 16,0-3-80-16</inkml:trace>
  <inkml:trace contextRef="#ctx0" brushRef="#br0" timeOffset="132126.43">15507 12037 33167 0,'-9'-13'1472'0,"7"8"304"0,-1-1-1424 0,3 6-352 0,0-5 0 0,0 5 0 0,3-5 976 0,2 2 128 15,1 0 32-15,1 1 0 0,3-2-448 0,3 3-96 16,4 0-16-16,3 1 0 0,2-1-128 0,3 0-16 15,2 0-16-15,2 0 0 0,-1 0-288 0,-1-1-128 16,-1 2 128-16,1-1-128 0,-1 0 0 0,0 0 0 16,-1 0 0-16,-4 0 0 15,-1 0-912-15,-3 0-64 0,-3 1-16 0,-1 1-10512 16,-4 0-2096-16</inkml:trace>
  <inkml:trace contextRef="#ctx0" brushRef="#br0" timeOffset="133885.04">11520 12845 2751 0,'0'0'128'0,"0"0"16"0,0 0-144 0,0 0 0 15,0 0 0-15,0 0 0 0,0 0 2208 0,0 0 416 16,0 0 64-16,0 0 32 0,0 0-944 0,8 0-192 15,2-1-48-15,1 0 0 0,2-2-144 0,2 0-48 16,1 0 0-16,0 0 0 0,3-2-320 0,-1 1-64 16,1-1 0-16,2 1-16 0,0 0-368 0,0 0-64 15,1 1 0-15,0 0-16 0,-1-2-160 0,0 2-16 16,0 1-16-16,-1 0 0 0,-1-1-144 0,-1 1-32 0,-2 0 0 0,0 1 0 16,-3 0-128-16,-1 1 128 15,-2 0-128-15,-2-1 128 0,-2 0 0 0,-6 1-128 16,0 0 192-16,0 0-64 0,0 0 0 0,0 0 0 15,0 0 0-15,0 0 0 0,0 0 0 0,-5-4-128 16,-3 2 192-16,-1-1-64 0,-1 1-128 0,-1 0 0 16,-1 1 144-16,-1 1-144 0,-1 0 976 0,-2 1 128 15,1 2 32-15,-1 0 0 0,-2-1-864 0,0 0-272 16,1 2 160-16,-10 0-160 16,2 0-704-16,2 2-240 0,2 2-32 0,5-3-16 0,1 2 864 0,-3-1 128 0,0 1 0 0,-2 1 160 0,1-1-160 0,1 2 128 15,-1 1-128-15,1 0 128 0,2-1-128 0,1 1 0 16,0 1 0-16,2 0 0 0,2 0 0 0,2 0 0 15,0-3 0-15,4 2 0 0,1-1 0 0,1 0 0 16,3 0 0-16,1 0 0 0,3-3 192 16,0 2-64-16,3-2 0 0,0 0 0 0,3-2 32 0,1 0 0 15,1-3 0-15,2-2 0 0,0-3 96 0,1 0 32 16,1-2 0-16,-1 0 0 0,1-2 80 0,-2 0 16 16,-2 2 0-16,-2-2 0 0,-2-2-96 0,-1 0-16 15,-1 0 0-15,-3-1 0 0,-2 0-64 0,-1 0-16 16,-1 2 0-16,-1 0 0 0,-3 1-16 0,1 1-16 15,-1 4 0-15,-2 0 0 0,-3 0-160 0,0 0 0 16,-3 3 0-16,1 3 0 0,-1 0 0 0,-1 1-192 0,0 2 32 0,-5 4 16 31,4 1-368-31,0-1-64 0,3 1 0 0,2 0-16 16,3-2-1760-16,3 2-336 0,0-1-80 0</inkml:trace>
  <inkml:trace contextRef="#ctx0" brushRef="#br0" timeOffset="137805.56">12520 13136 14735 0,'0'0'1312'0,"-3"-4"-1056"0,-1-2-256 0,3 1 0 15,1-1 2352-15,1 0 400 0,2 0 96 0,-1 1 16 16,0-2-1056-16,0 2-208 15,3-2-32-15,-1 2-16 0,0-1-464 0,1 3-80 16,-5 3-32-16,6-2 0 0,-6 2-592 0,8 1-128 0,0 1-32 0,-2 1 0 16,-1 4-224-16,0 1 0 15,0 0 0-15,-1 3 0 0,-1 0 0 0,0 3 0 0,-2-1 0 0,-1 2 0 16,-2 2-192-16,-2 0 64 0,0 1 128 0,-4 7-208 31,-1-2-496-31,-1-1-80 0,-2-2-32 0,-1-1 0 16,-1-3-656-16,0-1-128 0,-1-6-16 0</inkml:trace>
  <inkml:trace contextRef="#ctx0" brushRef="#br0" timeOffset="138246.94">13263 12903 12895 0,'0'0'1152'0,"0"0"-928"0,-5-4-224 0,2-2 0 16,1 1 2128-16,2 5 384 16,-1-7 80-16,1 1 16 0,0-2-1008 0,2 0-192 15,1-1-32-15,3 1-16 0,1-1-352 0,3 0-80 16,1-3-16-16,3 0 0 0,2 0-176 0,0 0-32 0,3-1-16 0,1 1 0 16,0 2-304-16,-1 1-64 0,0 0-16 0,0 1 0 0,-2 1-112 0,2 2-32 31,0-1 0-31,-3 3 0 0,0 1-160 0,-2 2 192 0,-1 0-192 0,0 2 192 0,0 1-192 0,-2 2-176 15,-2 0 48-15,-1 2 0 0,0 1-224 0,-2 0-32 16,0 2-16-16,-1 6 0 16,0-3-768-16,-3 0-160 0,-2 0-16 0,0-5-7632 15,-2 1-1520-15</inkml:trace>
  <inkml:trace contextRef="#ctx0" brushRef="#br0" timeOffset="138514.88">13534 12806 13823 0,'0'0'1216'0,"0"-5"-960"15,1-1-256-15,0 0 0 16,2-2 1728-16,-1 0 288 0,1 3 64 0,0-1 16 0,-3 6-496 0,4-4-80 0,-4 4-32 0,0 0 0 16,0 0-512-16,0 0-96 15,0 0-32-15,4 5 0 0,-2 3-480 0,-1 2-112 16,-1 3 0-16,-2 2-16 0,-1 0-32 0,0 4 0 16,-1 2 0-16,-1 1 0 0,0 0 736 0,1 1 144 0,1 1 16 0,-2 8 16 31,2-8-1696-31,1-1-320 0,0-2-80 0,2-8-16 0,2 0 864 0,0-2 128 0,1-2 0 0,2-1 160 15,0-2 80-15,2 0 16 0,-1-2 0 0,2 0 0 0,1-2 0 0,1-2 0 32,0-1 0-32,2-1 0 0,2-4-256 0,0 1-128 15,3-3 128-15,7-5-208 16,0-2-1776 0,-1 1-336-16,1 0-80 0</inkml:trace>
  <inkml:trace contextRef="#ctx0" brushRef="#br0" timeOffset="146444.37">16625 11970 6207 0,'0'0'272'0,"0"0"64"0,1-7-336 0,0-1 0 0,1 0 0 0,-1 1 0 15,0 0 368-15,-1 0 0 0,0 0 0 0,0 0 0 16,0-2 384-16,-1 2 80 0,0 0 0 0,-2 0 16 15,0 0 304-15,0 1 64 0,-1 2 16 0,4 4 0 16,-4-6-160-16,4 6-48 0,-3-5 0 0,3 5 0 16,0 0-496-16,0 0-96 0,0 0-32 0,0 0 0 15,0 0-176-15,0 0-32 0,0 0-16 0,0 0 0 0,0 0-16 0,0 0 0 16,0 0 0-16,0 0 0 16,0 0 112-16,0 0 32 0,0 0 0 0,0 0 0 0,0 0-32 0,9-4 0 15,-9 4 0-15,0 0 0 0,0 0-112 0,0 0-32 16,8-2 0-16,-8 2 0 0,0 0-128 0,0 0 128 15,0 0-128-15,9-1 128 0,-9 1-128 0,0 0 0 16,0 0 0-16,0 0 0 0,0 0 0 0,0 0 0 16,0 0 0-16,0 0 0 0,0 0 0 0,0 0 128 0,0 0-128 0,0 0 0 15,0 0 0-15,9 5 128 0,-9-5-128 0,0 0 0 16,0 0 0-16,0 0 128 0,0 0-128 0,0 0 0 16,5 7 0-16,-5-7 0 0,0 0 0 0,0 0 0 15,0 0 0-15,0 0 0 0,0 0 0 0,0 0 0 16,0 0 0-16,0 0 0 0,0 0-176 0,0 0 176 15,0 0 0-15,0 0 0 0,0 0 0 0,0 0-128 16,0 0 128-16,0 0 0 16,0 0 0-16,0 0 0 0,0 0 0 0,0 0 0 0,0 0 0 0,0 0 0 15,0 0 0-15,0 0 0 0,0 0 128 0,0 0-128 16,0 0 0-16,0 0 0 0,0 0 0 0,0 0 0 16,7-4 0-16,-7 4 128 0,6-6-128 0,-6 6 128 0,4-7 128 0,-1 0 16 15,-3 7 16-15,4-7 0 0,-4 7 32 0,4-6 0 16,-4 6 0-16,4-7 0 0,-4 7 64 0,4-5 0 15,-4 5 16-15,3-6 0 0,-3 6-48 0,0 0-16 16,0 0 0-16,3-5 0 0,-3 5-112 0,0 0-32 16,4-6 0-16,-4 6 0 0,0 0 48 0,0 0 0 15,1-5 0-15,-1 5 0 0,0 0-80 0,0 0-16 16,0 0 0-16,0 0 0 0,0 0 32 0,0 0 0 16,0 0 0-16,0 0 0 0,0 0-176 0,0 0 160 0,0 0-160 0,0 0 160 31,0 0-160-31,0 0 0 0,0 0 0 0,0 0 0 0,0 0 0 0,0 0 0 0,0 0 0 0,8-2 128 15,-8 2 32-15,9-3 0 0,1 2 0 0,-2 0 0 16,-8 1 96-16,10 0 0 0,-10 0 16 0,11 0 0 16,-1 0-272-16,-2 0 0 0,-8 0 0 0,10 1 0 15,-10-1 0-15,10 0 0 0,-1 1 128 0,-9-1-128 16,10 1 0-16,-1 1 0 0,-9-2 0 16,11 1 0-16,-11-1 0 0,10 1 0 0,-2 0 0 0,-8-1 0 15,0 0 0-15,0 0 0 0,10 3 0 0,-10-3 0 16,9 6 0-16,-9-6 0 0,6 8 0 0,-1 1 0 0,0 1 0 15,-2 0 0-15,0 1 0 0,-1 1 0 16,1 1 0-16,-2 3 0 0,0 0 128 0,-1 3-128 0,0 0 0 0,0 3 160 16,0 1-160-16,0 1 128 0,0 2-128 0,0 3 128 15,0 3-128-15,1 2 128 0,-2 3-128 0,3 5 0 16,0 3 0-16,1 4 0 0,-1 0 0 0,0 2 0 16,0-1 0-16,0 4 0 0,1 3 0 0,1 1 0 15,-1-3 0-15,0 0 0 0,1 1 0 0,-1-2 0 16,1-5 0-16,1 0 0 0,-2-2 0 0,0-2 0 15,0-3 0-15,0-3 0 0,1 0 192 0,-3-2-64 16,-2-4 0-16,-2-3 0 16,1-3 176-16,-2-1 16 0,0-5 16 0,-3-4 0 0,-1-1 112 0,0-3 32 15,-2-2 0-15,0-2 0 0,-1-2 32 0,-3 0 16 0,0-3 0 0,-1 1 0 16,0-3-192-16,-1-1-32 0,1-1-16 0,1-1 0 16,-2 0-288-16,2-1-224 0,0 1 32 0,-1-3 16 31,1 0-2080-31,0-3-432 0,0-2-64 0</inkml:trace>
  <inkml:trace contextRef="#ctx0" brushRef="#br0" timeOffset="147378.67">17936 12103 7359 0,'6'-5'656'0,"-1"-2"-528"0,1 0-128 0,1 0 0 16,0-1 4560-16,0 0 880 15,-2-2 192-15,1 0 16 0,-1 0-4544 0,0 0-912 0,-3-1-192 0,-1 1 0 16,-1-1 0-16,0 2 224 16,-1 2-64-16,-1 0-16 0,-2 0 176 0,-1 2 48 15,1 0 0-15,-4 3 0 0,0 1-80 0,-1 1-16 0,1 1 0 0,-1 1 0 16,-1 3-272-16,0-1 0 0,0 2 0 0,1 0 0 15,2 1 0-15,-1 0 0 0,3-1 0 0,3 2 0 16,2-2-160-16,1 2 160 0,3 0-160 0,0-2 160 16,0 1-144-16,2 0 144 0,2-1-128 0,0 1 128 0,0-1 0 15,2 1 0-15,1 0 0 0,1 0 176 0,0 1 32 16,-1 1 16-16,-1 0 0 0,0 1 0 0,0-1-32 0,-1 1 0 16,-3-1 0-16,0 0 0 0,-2 0-32 0,0 0-16 15,-3-1 0-15,-1 1 0 0,-1-1 272 0,-2 0 48 16,0-2 16-16,0 1 0 0,-2-2 32 0,0 1 16 15,-1-1 0-15,-4 1 0 0,1-1-256 0,-2 0-48 16,0-2-16-16,-2 0 0 0,0 1-208 0,0-2 0 16,-1-1 0-16,-1 0 0 15,1-1-768-15,1-1-160 0,1 0-32 0,2 0-9248 16,3-2-1856-16</inkml:trace>
  <inkml:trace contextRef="#ctx0" brushRef="#br0" timeOffset="147582.57">18171 11940 24879 0,'4'-7'2208'0,"3"-1"-1760"0,-1-2-448 0,2-1 0 16,-1 3 1792-16,-1 0 288 0,-1 1 48 16,-1 2 16-16,0 1-784 0,-4 4-144 0,0 0-48 0,0 0 0 15,0 0-672-15,6 8-144 0,-4 1-32 0,0 2 0 16,-1 2-48-16,-1 1-16 0,-2 3 0 0,0 1 0 16,-1 0-128-16,-1 2-128 0,1 1 192 0,0 1-192 15,-2 0 0-15,2 0 0 16,1-1 0-16,1-1 0 0,1-1-320 0,1 0-64 0,1-2 0 0,0-2-16 15,2-4-1632-15,0 0-320 0,0-2-64 0,2-4-16 16</inkml:trace>
  <inkml:trace contextRef="#ctx0" brushRef="#br0" timeOffset="147755.81">18142 12116 29887 0,'-4'-11'1328'0,"4"11"272"0,0-7-1280 0,1 0-320 16,1 1 0-16,4-1 0 0,-2 2 272 0,4-1 0 15,0 1 0-15,3 0 0 0,3 1-144 0,2 1-128 16,1-1 192-16,0 1-192 0,2 1 128 0,1 0-128 16,0 0 0-16,0 2 0 15,4-1-1456-15,-4-1-400 0,0 0-64 0,0 1-32 0</inkml:trace>
  <inkml:trace contextRef="#ctx0" brushRef="#br0" timeOffset="148071.26">18534 11979 26719 0,'0'0'1184'0,"0"0"240"0,-1-5-1136 0,1 5-288 16,0 0 0-16,0 0 0 0,0 0 1056 0,0 0 160 0,6 0 16 0,2 2 16 15,1 2-480-15,0 4-112 0,0 1-16 0,2 2 0 16,0 1-240-16,-1 1-48 0,0 1-16 0,-2 3 0 0,-1-1-144 0,-2 1-48 16,1-3 0-16,-4 2 0 0,-1 0 32 0,-2 1 0 15,-1-1 0-15,-4 1 0 0,1-3-48 0,-1-1-128 16,1-2 192-16,-2-1-64 0,0-2 16 0,2-4 0 15,5-4 0-15,-6 2 0 0,0-2 80 0,6 0 16 16,-5-6 0-16,3-3 0 0,1-2 144 0,1-3 48 16,2-3 0-16,0-1 0 0,3-1-240 0,0-2-64 15,2-1 0-15,2 1 0 0,0 2-352 0,0 2-80 16,1 0-16-16,0 3 0 16,0 3-448-16,1 2-112 0,0 1-16 0,0 3 0 15,0 1-1808-15,0 2-368 0,1 1-80 0,1 2-9376 16</inkml:trace>
  <inkml:trace contextRef="#ctx0" brushRef="#br0" timeOffset="148700.78">18918 12039 3679 0,'0'0'160'0,"0"0"32"0,4-5-192 0,0 1 0 0,0-1 0 0,-1 0 0 15,0-2 4864-15,2 1 944 0,-2-1 176 0,-1-1 32 16,0 1-3840-16,0-2-768 16,-1 0-144-16,0 0-48 0,-1 0-320 0,-1 2-80 0,0-1-16 0,-1 1 0 15,0 2 32-15,2 5 16 0,-4-2 0 0,4 2 0 0,-7 1-240 0,0 2-48 16,-2 3-16-16,-1 2 0 0,0 3-400 0,-1 3-144 15,-1 0 0-15,0 1 144 0,0 2-144 16,1-1 0-16,0 1 0 0,1 0-176 0,2 1 176 0,3 0 0 16,-1-3 0-16,3 0-128 0,2-1 128 0,2-1 0 31,2-2-144-31,3-2 144 0,-2-2 0 0,5-1 0 0,2-4 128 0,2-3-128 0,1-2 288 0,2-3-32 16,-1-2 0-16,2-3 0 0,-1-4-48 0,3-3-16 15,-3 0 0-15,2-4 0 0,-1-2-192 0,2-2 176 16,0 1-176-16,1 1 160 0,-1 1-160 0,-1 2 0 15,1 2 144-15,-4 3-144 0,2 1 0 0,-2 5 144 16,0 3-144-16,0 2 0 0,-2 3 128 0,-1 2-128 16,-2 2 0-16,-1 4 0 0,-2 1 0 0,1 3 0 15,-1 5 0-15,-4-2 0 0,-2 1 0 0,-2 2-224 16,-3-1 64-16,-4 3 16 0,-2 0-160 0,-2 2-16 0,-1 0-16 0,0 0 0 16,-1-2 16-16,3-3 0 15,-1-3 0-15,2-2 0 0,3-2 320 0,1-1 0 16,2-4 0-16,4-3 0 0,0 0 128 0,0 0 80 15,0 0 32-15,4-6 0 0,3-5 0 0,3-1 0 0,3-3 0 16,3-1 0-16,4-3-240 0,2-1 0 0,1-1 0 0,0-1 0 0,0-1 0 0,-1 1 0 16,-1 0 0-16,-4 3 0 0,-2 0 0 0,-2 5 0 15,-2 1 0-15,-2 4 0 0,-3 1 0 0,-2 2 0 16,-4 6 0-16,0 0 0 0,0 0 128 0,0 0-128 16,0 0 0-16,0 7 144 0,0 1-144 0,-1 2 0 31,-1 2 0-31,0 1-176 0,-1 0 176 0,1 1-208 15,1 0 80-15,2-1 128 0,-1 1-192 0,2-2 192 0,1 0-160 0,1-2 160 0,2 0-144 0,0-1 144 16,1 0-128-16,0-2 128 0,1-1 0 0,1-1-160 16,0 0 160-16,0-2 0 0,-5 0 0 0,-4-3 128 15,0 0 0-15,0 0 16 0,0 0 224 0,0 0 32 16,0 0 16-16,-8 5 0 0,-2-2 64 0,-1 0 16 16,0 1 0-16,-2-1 0 0,-1 0-336 0,0 1-160 15,-1-1 160-15,1 1-160 0,0 0 0 0,0-1 0 16,1 0-128-16,2 0 128 15,1 0-896-15,2-1-64 0,-1 0 0 0</inkml:trace>
  <inkml:trace contextRef="#ctx0" brushRef="#br0" timeOffset="149219.51">20328 12053 13823 0,'0'0'608'15,"0"0"128"-15,-4 3-592 0,-2-1-144 16,6-2 0-16,-6 4 0 0,1-2 1520 0,0 0 272 0,-1-1 48 0,-1 0 16 0,1-1 0 0,-1-1 0 15,1 0 0-15,-2 0 0 0,-2-1-400 0,0-2-80 16,0-1-16-16,0-2 0 0,0 0-224 0,0-3-48 16,2-2-16-16,-2-2 0 0,0 1-160 0,1-2-16 15,1-3-16-15,2-3 0 0,-1-1-400 0,4-1-80 16,2 1-16-16,1 0 0 0,2-1-256 0,1 1-128 16,2-2 0-16,0 4 128 0,1 3-128 0,1 1 0 0,1 3 0 0,1 2-176 15,0 3 16-15,-1 2 0 0,-1 2 0 16,0 3 0-16,-1 2-16 0,0 3 0 0,-1 1 0 0,-1 3 0 15,-2 3-80-15,-2 2-32 0,-1 1 0 0,-3 2 0 16,0 0-96-16,-4 3 0 0,-2 2-16 16,-1 2 0-16,-2 1 208 0,-1-1 32 0,0-1 16 0,-1-1 0 15,1-3 144-15,2-3 0 0,1-2 0 16,2-1 0-16,1-2 272 0,2-2 48 0,0-2 0 0,2-2 0 16,4-4 192-16,0 0 32 0,0 0 16 0,0 0 0 15,0 0-144-15,6 0-32 0,3-1 0 0,3-2 0 0,4-1-240 0,2-1-144 16,3-3 160-16,4-1-160 15,2-1-352 1,1 0-160-16,0-3-48 0,3-1 0 0,1 0-2272 0,3-3-464 0,2 4-96 0,4 0 0 16,3 0-832-16,2-1-144 0</inkml:trace>
  <inkml:trace contextRef="#ctx0" brushRef="#br0" timeOffset="149517.87">20932 11712 18767 0,'25'-7'832'0,"-14"3"176"0,1-4-816 0,-1-1-192 16,-3 2 0-16,-3 0 0 0,-3 2 2048 0,-5-1 352 15,-2 1 80-15,-4 0 16 0,-2 1-624 0,-3 2-112 16,-2-1-32-16,-1 2 0 0,-1 2-800 0,-2 3-160 15,1 2-48-15,0 1 0 0,2 1-304 0,2-1-64 16,2 1-16-16,2 1 0 0,1 0-336 0,3 0 0 16,3 2 0-16,3 0 128 0,2 0-128 0,2 0 0 15,4-1-128-15,3 0 128 0,3-1 0 0,1 0 0 16,2-1 0-16,2-1 0 0,3 1 0 0,0 0 0 0,2-2 0 16,-1 1 0-16,0-2 0 0,-1 2 0 0,-2 0 0 15,-3 0 128-15,-1 0-128 0,-4-1 0 0,-4 1 0 16,0 0 128-16,-4-2-128 0,-3-5 176 0,-3 7-176 0,-4-2 192 15,-2 2 112-15,-2-2 16 16,-2 0 16-16,-2 0 0 0,-2 0-144 0,0-1-16 0,-1-1-16 0,-3 1 0 16,3-1-160-16,-1-1 0 0,1-1 0 0,3 0 0 15,1-1-368 1,1-1-144-16,2-1-48 0,4-1 0 0,2-3-2320 0,4-1-448 16,5-4-112-16</inkml:trace>
  <inkml:trace contextRef="#ctx0" brushRef="#br0" timeOffset="149722.57">21312 11547 25791 0,'0'0'1152'0,"0"0"224"0,2-5-1104 0,-2 0-272 16,0 5 0-16,0 0 0 0,0-7 2432 0,0 7 416 15,0 0 96-15,0 0 0 0,0 0-1680 0,0 0-352 16,0 10-64-16,0 1-16 0,1 2-512 0,0 3-128 16,-1 1 0-16,0 3-16 0,0 1-48 0,-1 1-128 15,0 3 192-15,-1 1-64 0,1-1-128 0,1 0 0 16,0 1 0-16,1-2 0 0,1-1 0 0,-1-2 0 15,-1-2 0-15,1-3 0 16,1 1-1392-16,0-4-144 0,0-1-48 0,1-2-14752 0</inkml:trace>
  <inkml:trace contextRef="#ctx0" brushRef="#br0" timeOffset="149896.04">21176 11809 33055 0,'-2'-11'1472'0,"2"11"288"0,1-6-1408 0,2 1-352 15,3 0 0-15,-1 1 0 0,3-1 0 16,3 1 0-16,1 0-192 0,3 0 64 16,2 1 128-16,2 0 0 0,-1 1 0 0,3-2 0 0,1 3 0 0,1 0-192 15,0 0 192-15,1 1-192 16,-1-1-2144-16,0 1-432 0,-2 0-96 0</inkml:trace>
  <inkml:trace contextRef="#ctx0" brushRef="#br0" timeOffset="150226.6">21575 11692 6447 0,'0'0'272'0,"-2"-4"80"0,0-1-352 0,0 1 0 0,0-1 0 0,2 5 0 16,0 0 4032-16,0 0 752 15,0 0 144-15,0 0 16 0,0 0-3280 0,6 6-640 16,2 1-144-16,1 1-32 0,-1 2-272 0,2 2-48 16,-1 2-16-16,0 1 0 0,-1-1 32 0,-1 1 0 15,1-1 0-15,0 1 0 0,-3 1-80 0,0-1-16 16,-2-1 0-16,-1 1 0 0,-1-1-176 0,-1-3-32 0,0-1-16 0,-1 0 0 15,-1-4 80-15,-1 0 16 16,3-6 0-16,0 0 0 0,-6 1 304 0,1-2 64 16,0-1 16-16,2-4 0 0,-3-3 48 0,3-1 16 0,0-2 0 0,1-2 0 15,1-1-288-15,1-3-48 0,2-1-16 0,1 0 0 16,3-3-288-16,0 2-128 0,1 1 128 0,-1 1-128 0,1 3 0 0,1 2 128 16,-2 1-128-16,2 3 0 0,0 1-176 0,-1 3-112 15,1 1-32-15,0 3 0 16,1 1-720-16,-1 3-160 0,1 1-16 0,2 0-16 15,1 3-1904-15,3 0-384 16,1-2-80-16,4 1-4976 0,1-3-1008 0</inkml:trace>
  <inkml:trace contextRef="#ctx0" brushRef="#br0" timeOffset="150997.26">22104 11656 11055 0,'0'0'976'0,"0"0"-784"0,0-7-192 0,-1 1 0 0,-1-1 2880 0,-2 1 512 16,-3 1 128-16,1-1 0 0,-2 2-1152 0,-2 0-256 15,-1 0-32-15,1 3-16 0,-2 1-864 0,0 1-176 0,-2 2-48 0,-1 1 0 16,1 1-528-16,-1 3-96 15,-1 2-32-15,3 1 0 0,0 0-320 0,1 2 144 16,1-1-144-16,2 3 0 0,0 0 0 0,2-1 0 16,3 1 0-16,2-2 0 0,1-1 0 0,2 0 0 15,2-2 0-15,3 0 0 0,1-2 0 0,3-2 0 16,1-1 0-16,4-3 0 0,1-1 0 0,2-2 160 0,-1-4-160 0,2-1 192 16,-1-2-192-16,-1-3 0 15,1-2 144-15,-2-3-144 0,-1 0 0 0,-2-2 144 0,-2-1-144 16,0-1 0-16,-1 1 176 0,-3 1-176 0,0 2 160 0,-2 2-160 0,1 2 128 15,-4 1-128 1,-1 2 0-16,1 2 144 0,-2 7 128 0,0 0 32 0,-3-3 0 0,3 3 0 0,0 0-48 0,-4 3 0 16,-1 2 0-16,1 1 0 0,0 2-256 0,0 2 0 15,1 1 0-15,1 1-144 0,0 2 144 0,0 0 0 16,1 0-144-16,1-1 144 0,0 0 0 0,1 0 0 16,2-1-144-16,0 0 144 0,0-2 0 0,3-1 0 15,0-2 0-15,2-1 0 16,1-1-304-16,1-2 48 0,2-1 16 0,1-2 0 15,0-1-336-15,2-1-64 0,0-2 0 16,0-3-16-16,2-2-64 0,-2-2-16 0,0-1 0 0,0-2 0 0,-3-3 352 0,-1 1 80 0,0-1 16 0,-1 3 0 16,-1 1 288-16,-2 1 0 15,0 0 0-15,-3 2 0 0,1 2 128 0,-2 1 96 0,-2 2 16 0,-1 5 0 16,0 0 272-16,0 0 64 16,0 0 16-16,0 0 0 0,-6 3-352 0,0 2-80 15,1 0-16-15,0 1 0 0,2 2-144 0,1 1 0 0,0 0 0 0,2 1-176 16,0 1 176-16,2 0-208 15,2 0 80-15,3-1 128 16,0-1-640-16,4-2 0 0,3 0 0 0,0-2 0 16,2 0-560-16,3-2-112 0,2-2-32 0,0-2 0 15,0-1-1584-15,0-1-320 0,-1-3-64 0,-1-1-16 16,-2-1 1712-16,-1-2 336 0,1 0 64 0,-4 1 0 0,-3 1 1216 0,-2 1 384 0,-3-1 0 0,0 2 0 16,-5 6 1424-16,0 0 304 0,0 0 48 0,0 0 16 0,-7-2-496 0,-1 3-80 15,1 0-32-15,-1 2 0 0,-1-2-736 0,1 2-128 16,1 0-48-16,1 1 0 0,-2-2-32 0,3 1-16 15,5-3 0-15,0 0 0 0,0 0 368 0,0 0 80 16,0 0 16-16,0 0 0 16,0 0-48-16,0-4-16 0,2-2 0 0,4 0 0 0,0-2-496 0,3-1-112 15,1-1-16-15,1 0 0 0,1 0-128 0,2 1-16 16,2 0-16-16,0 2 0 0,0 1-96 0,-2 1 0 16,-1 2-128-16,-1 2 192 0,-1 2-192 0,-1 1 176 15,-2 1-176-15,0 2 160 0,-1 0-160 0,-1 2 0 16,-3 1 0-16,-1 0 0 0,0 1 0 0,0 0 0 31,-2-1 128-31,1-1-128 0,0 1 0 0,-1-1-192 0,0-7 32 0,0 0 16 16,0 0-624-16,0 0-112 0,0 0-16 0,0 0-10544 15,0 0-2096-15</inkml:trace>
  <inkml:trace contextRef="#ctx0" brushRef="#br0" timeOffset="151138.51">22487 11255 35007 0,'-7'-5'3120'0,"-1"-1"-2496"32,-1 0-496-32,1 0-128 0,2 2 192 0,-1 1 0 0,-2-1 16 0,4 2 0 0,5 2-208 0,0 0 0 0,-6 0 0 0,6 0-160 15,0 0-1312-15,0 0-256 16,0 7-48-16</inkml:trace>
  <inkml:trace contextRef="#ctx0" brushRef="#br0" timeOffset="152286.65">19482 12748 5519 0,'0'0'496'0,"0"0"-496"0,0 0 0 0,0 0 0 15,0 0 2736-15,0 0 448 0,0 0 80 0,0 0 32 16,0 0-880-16,0 0-176 0,0 0-48 0,0 0 0 15,1-8-624-15,-1 2-128 0,-1 0-32 0,0 0 0 0,0-1-512 0,-1 0-128 16,-4 0 0-16,1 0-16 0,-4 1-48 0,1-1-16 16,-1 0 0-16,-1 2 0 0,2 0-192 0,-2 2-48 15,-1 1 0-15,1 2 0 0,-1 2-224 0,1 3-48 16,-1 1-16-16,0 2 0 0,-1 2-160 0,0 1 0 16,1 1-160-16,1 2 160 0,0 3-160 0,1-1 160 15,1 1-160-15,3-2 160 0,-1-1-144 0,3 1 144 16,2-1-128-16,1-1 128 0,1-2 0 0,1 0-128 15,2-2 128-15,0-2 0 0,1-3 0 0,3-2 0 16,1-1 144-16,1-2-144 0,1-2 304 0,0-4-48 0,1-2-16 0,0-2 0 16,1-3-64-16,-1-2-16 0,0-4 0 0,1-3 0 15,-1-1-160-15,0-3 192 16,-1 0-192-16,-1-2 192 0,1-1-192 0,-1-2 160 0,-5 2-160 16,1 0 160-16,-2 2-160 0,-1 3 128 15,-1 2-128-15,1 3 128 0,-2 4 0 0,-1 3-128 0,-1 2 192 0,-2 3-64 16,1 2 144-16,2 6 32 0,0 0 0 0,0 0 0 15,-3 7-304-15,0 2 160 0,-1 3-160 16,0 3 128-16,0 2-128 0,-1 3 0 16,2 2-160-16,1 1 160 0,1 0 0 0,1 0 0 15,1-1-128-15,1-1 128 0,2-1 0 0,1-2 0 0,-1 0 0 0,2-3-144 0,1-2 144 0,3-2 0 16,0-2-144-16,2-2 144 0,1-4 0 0,2-2 0 16,-1-2-144-16,1-2 144 15,2-5 0-15,-1 0-192 0,1 0 192 0,-1-1-160 0,0-1 160 0,-3 1 0 16,-1-2 0-16,-2 1 0 0,-1 0 0 0,-2 3 0 15,-1 0 0-15,-2 3 0 0,-4 4 0 0,0 0 0 16,0 0 0-16,0 0-128 0,0 0 128 0,5 6 0 16,-2 2-144-16,1 1 144 0,-2 0 0 0,1 0-144 15,0 2 144-15,0 0 0 0,0 0 0 0,0 0 0 16,1-1 0-16,3-1 0 0,-2-1-416 0,3-2 32 16,1-1 0-16,1-3 0 15,0-2-2192-15,0-2-432 0,0-3-96 0</inkml:trace>
  <inkml:trace contextRef="#ctx0" brushRef="#br0" timeOffset="152427.81">19878 12466 22575 0,'-13'-11'992'0,"6"7"224"0,-1-1-976 0,-1-1-240 0,-1 2 0 15,0-1 0-15,-1 2 448 0,1 2 64 0,0 0 0 0,3 1 0 16,1 0-512-16,6 0 0 0,0 0 0 0,0 0 0 31,0 0-880-31,5 6-160 0,5 1-48 0,2-2-8624 0</inkml:trace>
  <inkml:trace contextRef="#ctx0" brushRef="#br0" timeOffset="152727.34">20134 12451 22047 0,'0'0'976'0,"0"0"208"16,0 0-944-16,0 0-240 0,-6-3 0 0,-3 1 0 0,-2 0 1872 15,-3 2 336-15,-3 2 64 0,-1 1 16 16,1 1-1200-16,-2 3-256 0,0 2-32 0,2-1-16 0,1 2-464 0,2 1-112 16,1 0-16-16,2 0 0 0,2 0-192 0,4 0 0 15,1 0 0-15,4 0 0 0,1-1 0 0,4-1 0 16,1 0 0-16,4-1 0 0,1-1 0 0,4 0 0 15,1-1 0-15,3 1 144 0,1-1-144 0,1-2 0 16,-1 0 0-16,2 1 128 0,0-2-128 0,-1 0 0 16,-3 1 0-16,-2 0 0 0,-1-2 0 0,-3 2 0 15,-2-1 0-15,-4 0 0 0,-6-3 0 0,0 0 192 16,0 0-192-16,-1 8 192 0,-2 0 336 0,-4-1 80 16,-3 0 16-16,-3 1 0 0,-3-1-208 0,-2 2-32 15,-1 1-16-15,1 0 0 0,-3-1-224 0,2-1-144 16,2 1 192-16,0-1-192 0,1-1 0 0,1-1 0 15,3 0 0-15,2-3-192 16,3 0-672-16,1-2-128 0,6-1-32 0,0 0-9600 0,0 0-1936 0</inkml:trace>
  <inkml:trace contextRef="#ctx0" brushRef="#br0" timeOffset="152932.84">20328 12402 31903 0,'0'0'1408'0,"-2"-5"304"0,0 1-1376 0,2 4-336 0,0 0 0 0,0 0 0 15,0 0 1184-15,0 0 160 0,0 0 48 0,0 0 0 0,-4 6-832 16,2 4-176-16,1 2-16 0,0 3-16 16,1 0-176-16,0 3-48 0,1 0 0 0,0 3 0 15,0 1-128-15,0 0 0 0,0 0-192 0,0 1 192 0,1 2-192 0,-1-1 192 16,0 0-160-16,1 0 160 16,-1-1-928-16,1-1-96 0,0-2 0 0,2-2-9616 15,-1-4-1920-15</inkml:trace>
  <inkml:trace contextRef="#ctx0" brushRef="#br0" timeOffset="153093.47">20215 12664 32255 0,'-3'-4'2864'0,"1"0"-2288"0,2-2-576 0,0 6 0 16,1-4 256-16,3-1-48 0,1 1-16 0,5 0 0 15,0 0-352-15,3 1-80 0,1 1-16 0,3 0 0 16,2 0 32-16,-1 1 0 0,1 0 0 0,2-1-9120 31,1 1-1840-31</inkml:trace>
  <inkml:trace contextRef="#ctx0" brushRef="#br0" timeOffset="153422.64">20602 12529 28559 0,'0'0'2544'0,"-3"-3"-2032"15,3 3-512-15,0 0 0 0,0 0 960 0,0 0 112 16,0 0 16-16,0 0 0 0,0 0-640 0,6 4-112 16,2 1-16-16,2 2-16 0,0 4-144 0,1 1-32 0,0 1 0 0,0 0 0 15,0 3 0-15,-1 0 0 0,-2-1 0 0,-1 2 0 16,-2-1 48-16,-1 1 0 0,-2 0 0 0,0 1 0 16,-2 0 0-16,-1 0 0 0,-1-1 0 0,0-3 0 15,-2-2 16-15,1-2 0 16,0-2 0-16,1-3 0 0,2-5 384 0,0 0 64 0,0 0 32 0,0 0 0 15,0 0 48-15,-3-9 16 0,2-4 0 0,2-2 0 16,2-4-272-16,0-1-48 16,1-2-16-16,2-3 0 0,0-3-160 0,2 1-48 0,0 0 0 0,-1 2 0 15,1 2-192-15,1 2-128 0,-1 1 128 0,0 4-208 0,1 2 208 0,1 1-144 16,-3 2 144-16,2 3-128 16,0 1-288-16,1 2-48 15,-3 0-16-15,2 2 0 0,2 2-1808 0,0 0-352 16,1 1-80-16,1 1-7872 0,0 0-1568 0</inkml:trace>
  <inkml:trace contextRef="#ctx0" brushRef="#br0" timeOffset="153580.68">21037 12501 12895 0,'0'0'1152'0,"0"0"-928"16,0 0-224-16,-2 7 0 0,0 1 3440 0,-1 0 640 15,-2-1 128-15,1 2 16 0,2 1-2176 0,-4 0-432 16,0 0-80-16,1 1-32 0,1 0-864 0,1 0-192 16,-1 0-16-16,2 0-16 0,1-1-288 0,2-1-128 15,1-1 128-15,2 0-128 0,-1-1 0 0,2-2 0 16,2 0 0-16,2-2 0 15,3-2-1536-15,2-2-400 0,2-1-80 0,-1-3-11648 0</inkml:trace>
  <inkml:trace contextRef="#ctx0" brushRef="#br0" timeOffset="153706.12">21157 12370 20271 0,'-18'-15'896'0,"8"9"192"0,-2-3-880 0,-4 0-208 0,-4 0 0 0,1 1 0 16,-1 0 2160-16,2 1 384 0,0 2 80 0,2 1 0 15,2 2-1872-15,2 0-384 0,1 1-80 0,3 1-16 16,3 1-400-16,5-1-96 0,0 0-16 0,0 0 0 15,1 7-2528 1,4 1-512-16,3 1-112 0</inkml:trace>
  <inkml:trace contextRef="#ctx0" brushRef="#br0" timeOffset="154113.99">21237 12306 10127 0,'-4'-11'896'0,"3"5"-704"0,-1 0-192 0,0-1 0 0,-2 1 4064 0,1-1 784 15,0 0 144-15,1 2 48 0,-2-1-2272 0,4 6-448 16,0 0-80-16,0 0-32 0,0 0-1136 0,0 0-240 15,0 0-32-15,-4 7-16 0,1 3-608 0,0 3-176 16,2 4 0-16,1 1 0 0,0 1 176 0,0 2-48 16,0 2 0-16,0 1 0 0,-1-1-128 0,-1 0 0 15,0-1 0-15,-1 1-176 0,-1 1 304 0,0-4 48 16,1-4 16-16,-1-2 0 0,1-1-192 0,1-2 0 16,0-2 0-16,0-1 0 0,2-8 208 0,0 0-32 0,0 0-16 0,0 0 0 15,0 0 96-15,7 1 32 0,-1-2 0 0,1-2 0 16,2-3-96-16,2-2-32 15,1-2 0-15,2-2 0 0,2-2-16 0,-1 1 0 16,2 1 0-16,0 2 0 0,2 1-144 0,0 1-192 0,-1 2 32 0,1 1 16 16,0 3 144-16,-3 1 0 15,0 1 0-15,-2 2-128 0,-2 0 128 0,-2 2 0 0,-3 0 0 0,-2 1-128 16,-5-5 128-16,2 5 0 16,-2 2 0-16,-3-1 0 0,-2 1 208 0,-3 1-16 0,-2-1-16 0,-2 1 0 0,-1 0-48 0,-3-1 0 15,0 0 0-15,0 0 0 0,1 0-128 0,0 1 0 16,-3-1 0-16,3-2 0 15,1 1-448-15,3-2-64 0,1-1 0 16,3-2-16-16,1-1-1584 0,6 0-304 0,0 0-64 0,1-5-13376 16</inkml:trace>
  <inkml:trace contextRef="#ctx0" brushRef="#br0" timeOffset="155089.04">21636 12414 23951 0,'0'0'1056'0,"0"0"224"0,-6 2-1024 0,2 1-256 16,0 2 0-16,-1 0 0 0,-4 2 1920 0,2 1 336 0,-2 1 64 0,0 1 16 15,0 1-1248-15,2 0-256 16,-1 0-64-16,1-1 0 0,2 1-448 0,0 0-80 16,3 1-32-16,1-1 0 0,2-1-32 0,1 0-16 15,3-2 0-15,1-1 0 0,2-1 160 0,2-2 48 16,2 0 0-16,1-3 0 0,0-2-176 0,2-2-48 16,-1-1 0-16,0-3 0 0,1-3-144 0,-1-1 160 15,0-2-160-15,1-2 160 0,-2-3-32 0,0 1 0 0,-1-2 0 0,-1 0 0 16,0 2 32-16,-1 0 0 0,-1 3 0 0,-2 2 0 15,-2 1 64-15,0 3 16 0,-1 1 0 0,-1 3 0 16,-3 4 32-16,0 0 16 0,0 0 0 0,0 0 0 16,0 0-288-16,0 0 128 0,0 8-128 15,-2 2 0-15,0 1 0 0,-1 1 0 0,1 1 0 0,0 1 0 16,1 2 0-16,0-2 0 0,0 0 0 0,1 1-144 16,0-2 144-16,2 0 0 0,0-2 0 0,1-1 0 0,2-2 0 0,1-2 0 15,1 0 0-15,1-2-128 0,0-2 128 0,2-2 0 16,1-3 0-16,1-1-128 0,1-3 128 0,0-1 0 15,2-2 0-15,1-2 0 0,1-2 0 0,-1-3 0 16,0-2 0-16,1-2 128 0,-1-2-128 0,1-3 0 16,-1-2 128-16,-2-1-128 0,0 2 0 0,-3 0 144 15,-2 3-144-15,0 1 0 0,-1 1 128 0,-3 3-128 16,0 3 0-16,-2 3 0 0,-1 3 208 0,-1 2-16 16,-2 1 0-16,1 7 0 0,0 0-32 0,0 0-16 15,0 0 0-15,-4 4 0 0,0 1-144 0,-1 5 0 0,-1 3-160 0,0 4 160 16,1 1-192-16,-2 6 48 15,1 2 16-15,1 3 0 0,-1 0 0 0,1 2 0 0,-1 0 0 0,2-1 0 16,0-3-48-16,1 1 0 0,2-1 0 0,1-2 0 16,1-3 48-16,3-2 0 15,0-1 0-15,3-4 0 0,-1-2-80 0,2-3-16 0,1-2 0 16,1-2 0-16,0-4 48 0,1-2 16 0,0-4 0 16,1-2 0-16,0-3 160 0,1-2 0 0,2-2 128 0,1-4-128 15,-2-2 144-15,0-3-144 0,2-2 192 16,-1 1-192-16,0 0 144 0,-1 0-144 0,-2 1 0 0,-1 2 144 15,-2 3-144-15,-2 1 0 0,-1 3 0 0,-2 2 0 0,-1 2 320 0,-1 3 0 16,-2 0-16-16,0 6 0 0,0 0-80 0,0 0-16 16,-5 4 0-16,1 2 0 0,-2 2-208 0,2 2 0 15,0 1 0-15,-1 2-160 0,2 1 160 0,-3 2 0 16,3 0-144-16,1 1 144 0,1-2 0 0,1 2 0 16,1-1-144-16,1-1 144 0,1 0 0 0,3-1 0 15,-3-1 0-15,3-2 0 0,1-4-144 0,1-1 144 16,1 0 0-16,1-2-144 0,1-1 144 0,0-2-128 15,1-1 128-15,1-1-128 0,1-3 128 0,1-2 0 16,-2-4 0-16,1-1 0 0,2-1 0 0,-1-2 128 16,-1-1-128-1,0 1 0-15,-1-3 0 0,-1 1 0 0,-1-1 0 0,-2 2 0 0,-2 2 0 0,0 2 0 16,-3 2 0-16,0 2 0 0,-4 7 0 0,0 0 0 16,0 0-144-16,0 0 144 0,0 0-160 0,-4 6 160 0,1 1-208 0,1 3 80 15,-3 2-48-15,2 2 0 0,1-2 0 0,0 1 0 16,0 0 176-16,0 0-128 15,4-1 128-15,0 1-128 0,1-1 128 0,1-1 0 16,3 0-144-16,1-3 144 0,1-1 0 0,0-3-144 16,2 0 144-16,2-2 0 0,-1-1 0 0,1-2 0 0,-1-3 128 15,0-3-128-15,1-2 464 0,-1-1 0 0,2-2 0 0,-5-1 0 16,1-2 16-16,-1-2 0 0,-2-2 0 0,-3 1 0 16,1-1-160-16,-4 1-16 0,-4 2-16 0,0-1 0 15,-2 2-64-15,-2 2-16 0,-1 1 0 0,-2 2 0 16,1 2-464-16,-5 4-80 0,0 1-32 0,0 3 0 15,-1 3-560-15,2 1-112 0,0 3-32 0,0 3 0 16,-1 1-1808-16,0 2-352 0</inkml:trace>
  <inkml:trace contextRef="#ctx0" brushRef="#br0" timeOffset="155639.87">22741 12534 13823 0,'0'0'608'0,"7"3"128"16,2 0-592-16,2 0-144 0,0 2 0 0,1-1 0 0,1 1 2336 0,1-2 432 0,1-1 96 0,0-2 16 15,-2-1-976-15,2-2-192 16,-3-1-48-16,2-1 0 0,2-2-256 0,1 0-64 16,-1-2-16-16,1 0 0 0,-3-1-400 0,1 0-80 15,-2-1-16-15,0 1 0 0,-2 0-288 0,1 3-64 0,-2 0-16 0,-1 2 0 16,-3 0-256-16,-1 3-48 0,-5 2-16 0,0 0 0 16,0 0-144-16,6 3 0 15,0 3 0-15,-2 0 0 0,1 1 0 0,0 1 0 16,-2-1-128-16,3 1 128 0,-1 0 0 0,1-2 0 0,-1 0 0 0,2-2 0 15,1 0 0-15,-1-3 0 0,2-1 0 0,2-1 0 16,-1-2 0-16,2 0 0 0,0-1 0 0,2-3 128 16,-1-1-128-16,3-3 160 15,-1-2-160-15,-1 0 160 0,0-2-160 0,0-2 160 0,0 0-160 0,1-3 160 0,-2-2-160 0,-1 0 0 32,-1 2 144-32,-2 1-144 0,-2 2 0 0,-2 1 144 0,0 3-144 0,-2 3 0 0,-1 1 0 0,0 5 0 15,-2 1 0-15,0 3 0 0,0 0-304 0,0 0 48 16,0 0 0-16,-5 5 0 31,2 2-304-31,-2 3-48 0,1 0-16 0,-1 3 0 0,1 2 144 0,0 2 32 0,0-1 0 0,1 1 0 0,1-1 208 0,0 1 48 31,0-1 16-31,2 0 0 0,3-1 176 0,0-1 0 16,4-2 0-16,-3-1-128 0,3-1 272 0,-1 0 64 16,1-1 16-16,-1 0 0 0,2-2 208 0,-1 0 32 0,-1-1 16 0,1-2 0 15,-2 0-32-15,2 1 0 0,-7-5 0 0,0 0 0 16,0 0-32-16,0 0-16 0,0 0 0 0,0 0 0 15,0 0 16-15,0 0 0 16,-6-1 0-16,-1 0 0 0,-2-2-256 0,-2 1-160 0,-3-1 192 16,-3 0-192-16,-2-2-192 0,0 0-160 15,-3-2-32-15,-3 0 0 16,-2 0-1408-16,-2-2-304 0,-1-1-48 0,-1 0-14080 0</inkml:trace>
  <inkml:trace contextRef="#ctx0" brushRef="#br0" timeOffset="155796.66">22529 11991 28559 0,'-18'-17'2544'0,"12"10"-2032"0,0 2-512 0,0-2 0 0,0 1 1296 0,1 2 176 16,-2 0 16-16,2-1 16 0,-1 2-1504 0,2 0-240 16,-1-2-80-16,2 2 0 15,3 3-1920-15,0 0-368 0,-7 0-80 0</inkml:trace>
  <inkml:trace contextRef="#ctx0" brushRef="#br0" timeOffset="155961.17">22043 12150 22111 0,'-13'-1'1968'0,"7"-1"-1584"15,0 0-384-15,2 0 0 0,4 2 2256 0,0 0 368 16,0 0 80-16,0 0 16 0,0 0-1008 0,6-4-208 0,3 0-32 0,5 0-16 16,3 0-944-16,5-1-192 15,4 2-48-15,2-2 0 0,4 0-272 0,3 1 128 16,3-2-128-16,1 2 0 0,4-2 0 0,0 2 0 0,-2-1-192 0,-1 1 48 31,-4 0-1952-31,-2-1-384 0</inkml:trace>
  <inkml:trace contextRef="#ctx0" brushRef="#br0" timeOffset="191704.03">512 13786 17503 0,'0'0'1552'0,"0"0"-1232"15,0 0-320-15,-2-4 0 0,1-1 512 0,0-1 64 16,-1-1 0-16,1 1 0 0,-1-2 272 0,1-1 64 15,0-1 16-15,0-1 0 0,0 0-272 0,0-1-48 16,0-2-16-16,0 0 0 0,0-2 48 0,-2 1 0 16,-2-3 0-16,2 2 0 0,-4-1-112 0,0 2-16 15,-1 0 0-15,-1-1 0 0,-1 1-304 0,0 0-64 16,-1 3-16-16,0 1 0 0,-2 1 240 0,2 3 32 16,-1 1 16-16,1 3 0 0,0 1 208 0,1 2 32 15,1 2 16-15,1 2 0 0,2 3-336 0,1 2-64 0,2 2-16 0,3 3 0 16,2 3-256-16,3 2 0 0,0 4 0 0,2 4 0 15,3 0 0-15,1 2 0 0,1 0 0 0,1 0 160 16,1 2 32-16,3 1 0 16,-1 0 0-16,1 0 0 0,-2 0-64 0,2-2 0 0,2 0 0 0,0 0 0 15,0 0 64-15,-3-2 0 0,1 0 0 0,-2-2 0 16,1-1-16-16,-2 1 0 0,0-3 0 0,-1-2 0 16,-4-3-176-16,-1 0 128 0,-1-2-128 0,-2 0 128 15,-3-2 0-15,-1-1 0 0,-1-1 0 0,-1-1 0 16,-4 2-1376-1,-3-4-288-15,-1 0-48 0,-2-1-13600 0</inkml:trace>
  <inkml:trace contextRef="#ctx0" brushRef="#br0" timeOffset="192506.59">375 14122 23951 0,'0'0'1056'0,"0"0"224"0,-5-2-1024 0,5 2-256 0,-2-5 0 0,2 0 0 0,1-2 2080 0,3 1 352 15,0-3 80-15,3-1 16 0,1 0-1888 0,2-2-368 16,2-1-80-16,2-2 0 0,1-1-192 0,3-2 0 15,5 1 0-15,-4-3 0 0,2-1-224 0,2-1 32 16,2-1 0-16,-1-1 0 16,-2-3-1024-16,0 1-208 0,-2-2-48 0,-1 1 0 15,-4-1-1472-15,0 2-320 0,-1 1-48 0,0 2-16 16,-3 2 1824-16,-4 3 352 0,-1 3 80 0,-2 3 16 0,-2 2 1056 0,-2 2 224 16,-3 1 32-16,0 2 16 0,-2 2 1376 0,0 2 272 15,-3 1 48-15,1 1 16 0,-1 1-208 0,0 1-48 16,0 3 0-16,0 0 0 0,0 4-352 0,0 1-80 15,2 2-16-15,-2 2 0 0,1 0-320 0,2 2-80 0,0 0-16 16,3 1 0-16,0-1-384 0,2 1-80 0,1 0-16 0,2-2 0 16,0-1-192-16,0 0-32 0,1-2-16 0,2-1 0 15,-2-1-144-15,2-2 0 16,0-3 0-16,1 0 0 0,-7-6 0 0,9 2 0 0,0-2 0 0,-1-2 128 16,0-2-128-16,-1-3 128 0,0-3-128 0,1-2 128 15,0-1-128-15,-2-3 192 0,0-1-192 0,-1-3 192 0,1-1-192 0,-4 0 192 16,-1-1-192-16,1 3 192 0,2 3-192 0,-2 2 0 15,-2 2 144-15,0 3-144 0,1 2 144 0,-1 7-144 16,0 0 192-16,0 0-192 0,0 0 256 0,0 0-48 16,4 7-16-16,2 2 0 0,-1 2-192 0,1 0 128 15,0 1-128-15,2-1 0 0,0 0 128 0,0-1-128 16,-1-1 0-16,2 0 0 0,0-1 0 0,1-3 0 16,-4 0 0-16,2-3 0 0,1-2 0 0,0-2 0 15,-1-3 0-15,0-1 0 0,0-4 0 0,1-3 0 16,-3-4 0-16,2-1 0 0,-1-3 0 0,-2-2 0 15,-1-2 0-15,0-2 0 0,-1-3 0 0,-1-2-192 16,-3-2 192-16,-1 0-208 0,-1-1 64 0,-2 0 16 16,-1 3 0-16,-1 3 0 0,0 3 128 0,1 3 0 15,-1 3 0-15,2 4 128 0,-2 3 384 0,2 4 96 0,0 3 16 16,2 3 0-16,3 3-128 0,0 0-32 0,0 0 0 16,-3 5 0-16,-2 3-464 0,4 2 0 0,0 2 0 15,2 1 0-15,0 2 0 0,3 3 0 0,-2 2 0 0,3 1 0 16,0 2-128-16,0-1 128 0,2-1 0 0,-1-2 0 15,1 0 0-15,1-1 0 16,0-2 0-16,2 0 0 0,1-3-144 0,0-2 144 0,1-3 0 0,-1-2-144 16,3-1-64-16,1-1-16 0,0-1 0 0,2-3 0 15,-2-3-704-15,2-3-144 16,-3-2-16-16,-1-3-16 0,2-3-560 0,-2 0-128 0,-1-1 0 0,0-1-16 16,0 1 240-16,-2 2 48 15,-3 0 16-15,-2 2 0 0,1 2 1232 0,-2 1 272 0,-1 1 0 0,-3 7 0 0,0 0 768 0,0 0 128 16,0 0 16-16,0 0 16 0,0 0-160 0,8 6-16 15,-1-1-16-15,-2 1 0 0,2-2-464 0,0 1-80 16,0-2-32-16,1 0 0 0,-1 0-160 0,2-2 0 16,0-1 0-16,1-3 0 0,0 0-144 0,0-2-112 15,0-3-32-15,0-2-13168 16</inkml:trace>
  <inkml:trace contextRef="#ctx0" brushRef="#br0" timeOffset="192663.69">1163 12897 33167 0,'-9'1'2944'0,"-1"1"-2352"16,-2 0-464-16,1 0-128 0,0-1-288 0,1 2-80 0,10-3-16 0,-9 5 0 15,0-1 208-15,9-4 48 16,-5 6 0-16,5-6 0 16,-5 10-2144-16,5-10-416 0</inkml:trace>
  <inkml:trace contextRef="#ctx0" brushRef="#br0" timeOffset="192820.81">905 13250 20271 0,'-9'2'1792'0,"0"1"-1424"0,3-1-368 0,-3 2 0 0,2-2 2880 0,2 0 496 15,5-2 96-15,0 0 32 16,0 0-2400-16,0 0-464 0,0 0-112 0,0 0-16 0,9-2-512 0,3-1 0 16,4-3-192-16,4-2 48 0,4 0-112 0,5-5-32 15,3-2 0-15,0-1 0 16,0-3-1072-16,1 0-224 0,0-2-32 0,15-11-11520 0</inkml:trace>
  <inkml:trace contextRef="#ctx0" brushRef="#br0" timeOffset="193592.3">1532 12872 23903 0,'-20'7'1056'0,"9"-3"224"0,0 2-1024 0,-1 0-256 16,-2 2 0-16,1 1 0 0,-1 1 1344 0,3 1 240 15,4 2 32-15,-1 0 16 0,0 2-544 0,3 0-96 16,0 0-32-16,3-4 0 0,1 1-448 0,1 2-112 15,0-1-16-15,1 0 0 0,1 0-160 0,2-1-32 0,0-1-16 0,2-2 0 16,-1-2 0-16,3-1 0 0,1 1 0 0,1-5 0 16,1-2-176-16,0-2 0 0,0-1 0 0,1-4 0 15,-2-2 0-15,4-5 128 0,-2 0-128 0,-2-3 0 16,-2-3 160-16,-3-1-160 0,-1 1 192 0,0 0-192 16,-2 2 192-16,-1 5-64 15,-2 1 0-15,1 2-128 0,0 10 304 0,0-8-48 0,0 8-16 0,0 0 0 0,0 0 304 0,0 0 64 16,0 0 16-16,0 0 0 0,4 13-368 0,2 4-80 15,3 2-16-15,-4-4 0 0,1 4-160 0,2 3 128 16,2 3-128-16,1 4 128 0,1 4-128 0,3 2 0 16,-3 2 0-16,2 3 128 0,0 1-128 0,1 0 0 15,-2 1 0-15,0 0 0 16,0-2 0-16,1-2 0 0,-2-2 0 0,-1-2 128 0,-3-2-128 0,0-3 0 16,-2-4 0-16,-2-3 128 0,-1-2-128 0,0-3 192 15,-3-4-192-15,-2-2 192 0,-1-2 64 0,-1-3 0 16,-3 0 16-16,-1-3 0 0,0-1 96 0,-2-2 16 15,-1-1 0-15,0-2 0 0,1-2-240 0,-1 0-144 16,-2-3 192-16,1-2-192 0,1-2 0 0,1-4 0 16,0-4 0-16,2-4-144 0,1-5-144 0,3-3-32 0,2-3 0 0,1-6 0 31,1-4-128-31,1-4-16 0,2-6-16 0,3-29 0 16,-2 7-544-16,3 8-128 0,0 5 0 0,2 8-16 15,0 5 144-15,-1 11 48 0,-1 7 0 0,1 6 0 0,0 5 816 0,-3 6 160 0,-3 6 0 0,-2 10 0 16,0 0 432-16,0 0 0 0,0 0 0 0,0 0 0 15,0 0-144-15,9 7-32 16,-2 3 0-16,-2 2 0 0,1 2-256 0,-1 1 160 0,1 2-160 0,-1-1 128 0,2 1-128 16,-2-2 192-16,2 0-192 0,0 0 192 0,-1-1-48 0,1-2 0 15,-1-2 0-15,1-1 0 0,0-4-16 0,0 0 0 16,-7-5 0-16,11 0 0 0,-1-3 0 0,1-1-128 16,0-3 192-16,-1-2-64 0,0-4-128 0,-1-2 192 15,0-4-192-15,-2-2 192 16,-1-1-192-16,-2-5 192 0,0-5-192 0,-2 0 192 0,0 1-192 0,-2 4 0 15,0 3 144-15,0 4-144 0,0 3 192 0,0 4-48 16,-2 3 0-16,2 10 0 0,-1-6 368 16,1 6 64-16,0 0 0 0,0 0 16 0,0 0-176 0,0 0-32 0,0 10-16 0,1 1 0 15,1 0-368-15,0 1 0 16,1 1 0-16,3 2 0 0,-1 1 0 0,2 1 0 16,-1 0 0-16,1-2 0 15,3-2 0-15,-1-1 0 0,-1-1 0 0,0-2 0 0,5-3-192 0,-4-3-16 31,1-2 0-31,0-2 0 16,0-2-1584-16,2-4-304 0,1-4-64 0,1-2-8912 0,-2-2-1792 16</inkml:trace>
  <inkml:trace contextRef="#ctx0" brushRef="#br0" timeOffset="193891.81">2194 12591 7359 0,'0'0'656'0,"0"0"-528"0,0 0-128 0,0 0 0 15,0 0 3648-15,0 0 704 0,0 0 144 0,-1-5 32 16,1 5-2464-16,-1-6-480 0,1-2-112 0,1-1 0 15,1 0-688-15,2-2-128 0,-1-1-16 0,1-1-16 16,0-1-208-16,0-2-32 0,-1 0-16 0,1-1 0 0,-3 0 80 0,0-1 0 16,0 1 16-16,-1 0 0 0,-2 2-48 0,0 2-16 15,-2 0 0-15,0 4 0 0,-2 1 208 0,2 2 32 16,-2 3 16-16,1 2 0 0,-2 2-128 0,0 3-16 16,1 2-16-16,0 4 0 0,-2 2-336 0,2 3-160 15,3 1 160-15,1 2-160 0,0 2 0 0,2 1 0 16,3-1 0-16,-1-5 0 0,3 0 0 0,-1 0 0 15,3 0 0-15,0 0-160 0,2-3 160 0,1-1-128 16,0-1 128-16,6 2-128 0,1-4 128 0,0-4-128 16,2-3 128-16,0-3-128 0,-2-3 128 0,4-2-208 15,4-5 80-15,2-4 128 16,-1-1-1984-16,0-8-288 0,-2-3-48 0</inkml:trace>
  <inkml:trace contextRef="#ctx0" brushRef="#br0" timeOffset="194111.81">2540 11590 26719 0,'-7'-1'2368'16,"-1"1"-1888"-16,3 1-480 0,-2-1 0 0,1 0 2112 16,0 0 320-16,1 1 64 0,5-1 0 15,-7 2-1408-15,7-2-304 0,-3 7-48 0,3 1-16 0,2 2-336 0,5 4-64 16,-2 1 0-16,1 4-16 0,0 3-176 0,3 2-128 16,1 2 144-16,-1 3-144 15,2 1 224-15,-1 0-48 0,-1-1-16 0,2 1 0 0,2 0-160 0,-2-1 128 16,-2-1-128-16,1-2 128 0,0-1-128 0,1-2 0 15,0-1 144-15,0-2-144 0,1-2-176 0,0-3-96 16,1-3-32-16,-1-2 0 16,1-4-2656-16,0-3-544 0,0-3-96 0</inkml:trace>
  <inkml:trace contextRef="#ctx0" brushRef="#br0" timeOffset="194284.55">2854 11831 23951 0,'0'0'2128'0,"0"0"-1696"16,-4 6-432-16,2 2 0 0,2 1 1344 0,0 1 176 0,1 2 32 0,1 1 16 15,-1 1-416-15,1 1-64 16,2-2-32-16,-1 0 0 0,2 1-144 0,-2 1-16 16,-1-1-16-16,1-2 0 0,3-1-464 0,-1 0-96 15,2-1 0-15,-2-2-16 0,1-3-304 0,1-1 128 0,1 0-128 0,0-2 0 32,-1-3-320-32,1-2-192 0,0-3-16 0,-2-2-16 15,0-3-2112-15,-1-3-416 0,1-4-96 0</inkml:trace>
  <inkml:trace contextRef="#ctx0" brushRef="#br0" timeOffset="194410.61">2897 11613 16575 0,'-21'-7'736'0,"11"5"160"16,-6 0-720-16,0 0-176 0,0 1 0 0,2 1 0 16,-2 0 2608-16,3 1 480 0,1 0 112 0,1 1 0 15,2-1-2496-15,3 2-512 0,1 1-192 0,5-4 128 16,0 0-736-16,3 6-160 0,2 0-16 0,4-1-16 16,2 0-1120-16,3-2-208 0,5-2-48 0</inkml:trace>
  <inkml:trace contextRef="#ctx0" brushRef="#br0" timeOffset="194695.67">3026 11537 1839 0,'0'0'0'0,"1"-6"160"0,-1 0-160 0,0 0 0 16,-1 2 0-16,-1 0 0 0,-2 0 6464 0,1 1 1248 16,3 3 256-16,-7-2 48 0,2 1-5072 0,-2 1-1008 15,1 1-208-15,0 1-32 0,2 1-816 0,1 3-176 16,-2-1-16-16,2 3-16 0,1 0-384 0,-1 2-80 16,2-1-16-16,2 2 0 0,2 0-192 0,0 3 0 15,1-1 0-15,2 1 0 0,0 0 0 0,2 1 0 16,1 0 0-16,0 1 0 0,0-2 0 0,2 0 0 15,3 2 0-15,0-1 0 0,-2 1 0 0,1 1 0 16,2 1 0-16,-1 0 0 0,1 2 0 0,1 0 0 0,-1 0 0 0,1 1 144 16,-1 2-144-16,0-1 0 0,0 0 0 0,-1 0 0 15,0 0 0-15,0-1 0 0,-2-2 0 0,-1 0 0 0,-1 0 128 0,-4-3-128 16,-1 1 128-16,-2-2-128 0,-2-2 176 16,-1-1-48-16,-3 1-128 0,-2-2 192 0,0-3-192 0,-1 0-240 15,-3-1 48-15,0-3-11776 16,-2-1-2352-16</inkml:trace>
  <inkml:trace contextRef="#ctx0" brushRef="#br0" timeOffset="194836.78">3109 11926 30399 0,'0'0'1344'0,"-3"-4"288"0,0-2-1312 0,1 0-320 16,-1-2 0-16,3 2 0 0,0-1 1088 0,0-1 128 15,3-1 48-15,1 1 0 0,2-2-640 0,0 0-128 16,3-1-32-16,1 0 0 0,2-1-288 0,1-1-176 15,1-2 192-15,2 1-192 16,0-1-784-16,2-1-272 0,0 0-48 0</inkml:trace>
  <inkml:trace contextRef="#ctx0" brushRef="#br0" timeOffset="195168.67">3371 11760 26143 0,'0'0'1152'0,"0"0"256"0,0 0-1136 16,4-6-272-16,0 0 0 0,1-2 0 0,3 1 1024 0,-2-2 128 0,0-1 48 0,1-1 0 16,-1-1-144-16,1 0-32 0,1-1 0 0,-2-1 0 15,0-1-512-15,-2 0-96 0,1-2-32 0,-2 2 0 16,0-3-128-16,-3 2-48 0,0 0 0 0,0 2 0 16,-2 2-16-16,0 2-16 0,-1 3 0 15,-1 3 0-15,0 2 304 0,-3 2 64 0,0 2 16 0,-2 3 0 0,-1 4-336 0,0 2-64 16,-1 2-16-16,1 3 0 0,0 0-144 0,1 2 0 15,2-2 0-15,0 2 0 0,2 0-160 0,1-1 160 16,3 0 0-16,1-1-144 0,1 1 144 0,1-2 0 16,2-1 0-16,1-1 0 0,2-2 0 0,1-2 224 15,-1-1-48-15,2-1-16 0,1-2 0 0,1-1 0 16,0-2 0-16,0-2 0 0,0-1-160 0,1-2 160 16,1 0-160-16,-2-2 160 0,5-3-336 0,-1-3-64 0,0 0-16 0,2-3-11600 15,1-3-2336-15</inkml:trace>
  <inkml:trace contextRef="#ctx0" brushRef="#br0" timeOffset="203168.81">388 15156 16575 0,'-13'-7'736'0,"5"5"160"0,0 0-720 0,0 1-176 0,-2-1 0 0,0 1 0 16,0 1 1936-16,0 0 368 16,-1 1 64-16,1 1 0 0,0 1-1168 0,0 2-240 15,3 0-64-15,-2 2 0 16,0 0-160-16,3 1-32 0,1 1-16 0,2 1 0 16,-3 2 32-16,3 1 16 0,2 2 0 0,1 2 0 15,-2 1-160-15,2 6-48 0,3 0 0 0,-1 0 0 16,0 0-224-16,3 1-48 0,0-3-16 0,2-2 0 15,-1 0-240-15,2-2 176 0,1-3-176 0,0-2 160 0,1-2-160 0,1-2 128 16,0-3-128-16,1-2 128 0,-2-2 96 0,2-3 16 16,0-1 0-16,0-3 0 0,0-3-48 0,0-3-16 15,0-2 0-15,-1-4 0 0,-2-3-48 0,0-2 0 16,-2-3 0-16,1-1 0 0,-1-1-128 0,-3 0 160 16,-2-2-160-16,1 3 160 0,-2 0-32 0,0 4-128 15,-1 4 192-15,0 2-64 0,1 4 0 0,-1 3-128 16,0 3 192-16,0 6-64 0,0 0 64 0,0 0 0 15,0 0 0-15,5 6 0 0,2 4-192 0,1 2 0 16,-2 1 0-16,2 0 128 0,1 1-128 0,1-1 0 0,1 0 0 0,0-2 0 16,-1-1 0-16,1 0 0 0,0-1 0 0,1-2 0 15,0-2 0-15,-1-2 0 16,-1-1 0-16,2-4 0 0,1-1-192 0,-1 0-112 0,-1-4-16 0,1-2-16 16,-1-4-2832-1,-1-2-560-15,-1-3-112 0</inkml:trace>
  <inkml:trace contextRef="#ctx0" brushRef="#br0" timeOffset="203488.11">751 15086 11967 0,'0'0'528'0,"0"0"112"0,0 0-512 0,0 0-128 16,0 0 0-16,2 6 0 0,-2-6 3472 0,0 0 672 15,0 0 128-15,0 0 16 0,0 0-2176 0,0 0-448 16,0 0-96-16,0 0-16 0,7-3-592 0,-1-3-128 16,1-2-32-16,0-2 0 0,-2-2-304 0,1-3-64 15,-1-1-16-15,-1-2 0 0,-1-1-48 0,-1 1-16 16,-1-2 0-16,-1 2 0 0,-1 2-112 0,-1 0-32 15,-2 3 0-15,2 3 0 0,0 3-64 0,-2 2-16 16,-3 2 0-16,0 3 0 0,2 2 112 0,-1 4 16 0,0 1 0 0,0 4 0 16,1 3-256-16,0 2 176 0,2 2-176 0,2 1 160 15,-2 1-160-15,0 0 0 0,2 0 0 0,2-1 0 16,1-2 0-16,1-1 0 16,1-2 0-16,2-2 0 0,-1-1 0 0,3-2 0 15,2-2-128-15,1-1 128 0,-3-4 0 0,1-1-144 16,5-3 144-16,-2-1 0 0,2-3-384 0,0-1 16 0,1-3 16 15,0-2 0 1,0-3-2000-16,0-1-400 0,-1-2-64 0,0 1-7168 16,2-2-1408-16</inkml:trace>
  <inkml:trace contextRef="#ctx0" brushRef="#br0" timeOffset="204150.48">1044 14917 20895 0,'0'0'928'0,"0"0"192"0,0 0-896 0,0 0-224 0,0 0 0 0,0 0 0 16,0 0 1648-16,0 0 272 0,0 0 64 0,-3-5 16 15,1-2-592-15,2-1-112 0,2 1-16 0,-1-2-16 16,1 0-576-16,0-1-112 0,1-2-32 0,0 0 0 0,0-1-32 0,-2 1 0 15,0 0 0-15,-1 1 0 0,-1 0 64 0,0 1 16 16,-3 1 0-16,1 1 0 0,-1 3-128 0,-2 0-16 16,1 3-16-16,-2 1 0 0,0 2-64 0,1 2-16 15,-1 2 0-15,1 3 0 0,-1 0-144 0,1 3-16 16,2 1-16-16,0 3 0 0,0-2-176 0,2 2 0 16,1 1 0-16,2-1 0 0,0 1 0 0,4-2 0 15,-3-1 0-15,3 0 0 0,3 0 0 0,1-2-144 16,0-1 144-16,1-1 0 0,1-2 0 0,2-3-128 15,-1-3 128-15,2-2 0 16,0-3-560-16,1-4-48 0,0-2-16 0,-1-2 0 16,0-2-1936-16,-2-2-384 0,1 0-64 0,-1-2-32 15,-2 0 992-15,-1-2 208 0,-2 0 48 0,-1 0 0 16,-4-1 576-16,0 1 112 0,-2 0 16 0,-1 1 16 0,-1 1 1664 0,-1 3 336 16,-3 1 64-16,1 0 16 0,-1 3 1136 0,0 3 224 0,-1 0 64 0,0 2 0 15,3 1-384-15,0 2-64 0,4 3 0 0,0 0-16 16,0 0-624-16,0 0-128 0,0 0-32 0,0 0 0 15,1 8-752-15,2 3-160 0,1 3-16 0,3 1-16 16,1 3-48-16,3 2-16 16,2 4 0-16,1 1 0 0,1 2-48 0,-2 2-128 0,2 2 192 0,2 2-64 0,-1 2-128 0,1 0 128 15,-3-1-128-15,0-2 128 0,1-1-128 16,-1-2 0-16,-2-2 144 0,0-3-144 0,-1-2 0 16,0-3 0-16,-2-3 0 0,-1-2 128 0,-2-3-128 15,0-4 144-15,-6-7-144 0,0 0 160 0,0 0-32 0,0 0-128 16,0 0 192-16,-6-5-64 0,1-4-128 0,-3-4 0 15,-1-5 0-15,-1-4 0 0,-2-4-160 0,0-6-112 0,-2-3-32 0,1-3 0 16,-2-1-64-16,1-2-16 16,2-1 0-16,1 3 0 0,2 0 240 0,1 2 144 15,3 4-192-15,2 3 192 0,1 5-144 0,2 3 144 0,0 3 0 0,4 4-144 16,0 1 144-16,2 3 0 16,-1 3 0-16,2 1-128 0,2 2 128 0,-1 1 0 15,2 2 128-15,0 0-128 0,0 3 128 0,0 2-128 16,-1 2 160-16,-3 1-160 0,1 2 208 0,-3 2-48 0,0 3-16 0,-2 0 0 15,-1 3 48-15,-2 0 0 0,-1 3 0 0,-3 1 0 16,0-1-64-16,-2 0-128 16,-1-1 192-16,1-1-64 0,-2 0-128 0,1-3 0 0,2-2 0 0,-1-2 0 31,0-2-384-31,2-3-144 0,1-1-48 0,4-4 0 16,-5-4-2944-16,2-4-576 0</inkml:trace>
  <inkml:trace contextRef="#ctx0" brushRef="#br0" timeOffset="204386.67">1468 14097 14735 0,'0'0'1312'0,"0"0"-1056"0,0 0-256 0,0 0 0 0,0 0 4624 0,0 0 880 31,2 6 160-31,2 3 32 0,0 2-3616 0,3 2-736 0,-2 3-128 0,3 2-48 0,2 4-448 0,0 3-80 16,-1-1-32-16,0 2 0 0,5 3-416 0,-3-1-64 15,0 1-128-15,0 1 176 0,2-3-176 0,-1 1 0 0,-3-2 0 0,2-2 0 16,0-4-272-16,0-2-96 15,-1-4-16-15,0-3 0 16,-1-4-1712-16,1-5-336 0,0-6-80 0,-1-3-8016 16,1-5-1600-16</inkml:trace>
  <inkml:trace contextRef="#ctx0" brushRef="#br0" timeOffset="204528.56">1749 14179 27583 0,'0'0'1216'0,"0"0"256"0,0 0-1168 0,0 0-304 0,0 0 0 0,0 0 0 15,0 0 1616-15,0 0 272 0,3 7 48 0,1 2 16 16,2 2-816-16,1 1-176 0,0 0-16 0,1 1-16 15,0 1-480-15,0 3-112 0,2-1-16 0,0 0 0 0,0-1-192 0,1 0-128 16,-1 0 128-16,0-2-128 0,0-1 0 0,1-1 0 16,0-2 0-16,1-3 0 31,-2-1-1904-31,0-4-400 0,0-2-64 0</inkml:trace>
  <inkml:trace contextRef="#ctx0" brushRef="#br0" timeOffset="204648.89">1821 14011 29487 0,'-19'-3'2624'0,"9"1"-2112"15,-2 1-512-15,-2 0 0 0,1 1 1008 0,2 0 80 32,-2 1 32-32,3 0 0 0,2 1-512 0,3-1-96 15,-4 0-32-15,9-1 0 0,0 0-480 0,0 0-128 16,0 0-16-16,0 0 0 16,10 0-2240-16,2-1-448 0,3-3-96 0</inkml:trace>
  <inkml:trace contextRef="#ctx0" brushRef="#br0" timeOffset="204922.49">2053 13739 25791 0,'-13'-8'2304'0,"6"4"-1856"0,-1-1-448 0,-2 0 0 0,-2 1 1664 0,0 0 256 0,0 1 32 0,0 2 16 15,-4 1-32-15,3 1 0 0,-2 4 0 0,2 0 0 16,4 1-816-16,1 1-160 0,0 3-48 0,4 1 0 16,0 1-512-16,3 4-96 0,2-1-32 0,3 2 0 15,0 0-272-15,4 2 0 0,2 2 128 0,-1-5-128 16,3 3 0-16,2 2 0 0,1 1 0 0,2 1 0 0,0 1 0 0,2 1 0 15,-1 2 0-15,-1-1 0 16,1 2 176-16,-2-1-176 0,2 1 160 0,0-1-160 0,-2 2 160 0,1-1-160 16,0 1 160-16,1 1-160 0,-1-4 128 0,0 1-128 15,-1-2 0-15,0-1 0 0,-1-1 0 0,0-2 128 16,-2-2-128-16,-2-2 0 0,-1 0 0 0,-3-3 0 16,-1-3 0-16,-3-1 0 15,-1 0-416-15,-1-3-80 0,-1-7-16 0,-4 4 0 16,-4-2-3120-16,-2-2-624 0</inkml:trace>
  <inkml:trace contextRef="#ctx0" brushRef="#br0" timeOffset="205103.66">2060 14277 29487 0,'-5'-2'2624'0,"-1"-1"-2112"16,2-2-512-16,-1 0 0 0,1-2 3104 0,-2 0 512 15,3 2 96-15,1-2 32 0,1 0-2784 0,2-1-544 0,2-2-112 0,3-1-32 16,0-1-272-16,3-1 0 15,1-2 0-15,3 0 0 0,-2-1 0 0,1-2 0 0,4-2-240 0,-1 1 80 16,0 0-2144 0,3 0-448-16,0 0-64 0</inkml:trace>
  <inkml:trace contextRef="#ctx0" brushRef="#br0" timeOffset="205415.37">2371 14004 29487 0,'0'0'1296'0,"0"0"288"0,0 0-1264 0,0 0-320 15,0 0 0-15,0 0 0 0,0-5 1552 0,3-1 256 16,0 0 48-16,1-2 16 0,1-1-672 0,2-4-144 16,2 0-32-16,0 0 0 0,0-4-560 0,0-1-112 15,-3 0-32-15,0-1 0 0,-3-1-112 0,-1-1-16 16,-2 0-16-16,-2 2 0 0,-1 1-176 0,-2 3 192 16,-1 3-192-16,-2 3 192 0,-1 2-64 0,0 4 0 15,-1 2 0-15,-1 2 0 0,0 4 64 0,0 4 0 0,0 2 0 0,0 5 0 16,2 2-192-16,0 4 160 15,2 1-160-15,3 2 160 0,0-1-160 0,4-7 0 0,3 3 0 16,1 0-176-16,3-1 176 0,1-1-128 0,2-1 128 0,2-3-128 16,4-2 128-16,-1-2-128 0,4-3 128 0,0-4-128 15,-1-3 128-15,2-3 0 0,1-4 0 0,2-2 0 16,-3-4-128-16,12-8-112 0,-1-2-16 0,-2-1-12288 16,-1-1-2480-16</inkml:trace>
  <inkml:trace contextRef="#ctx0" brushRef="#br0" timeOffset="206604.95">1662 14466 6447 0,'0'0'576'0,"0"0"-576"0,0 0 0 0,0 0 0 16,0 0 2224-16,0 0 336 0,0 0 64 0,0 0 0 15,0 0-992-15,0 7-208 16,0-1-32-16,1 2-16 0,-1 2-544 0,1 1-96 0,1 1-32 0,0 1 0 16,2 1-128-16,0-1-16 0,3 0-16 0,0-2 0 15,-2 0-176-15,1-1-48 0,1-2 0 0,2-2 0 16,0 0 48-16,-1-3 0 0,2-2 0 0,1-2 0 16,1-1 144-16,2-4 48 0,-1-3 0 0,1-2 0 15,2-3-256-15,0-2-48 0,-1-3-16 0,3 0 0 0,-1 1-240 0,0-3 0 16,-4 0 128-16,9-7-128 15,-3 6-464-15,-5 4-144 0,-2 2-32 0,-3 3 0 16,0 2-928-16,-5 3-192 0,-4 8-32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3T11:44:59.744"/>
    </inkml:context>
    <inkml:brush xml:id="br0">
      <inkml:brushProperty name="width" value="0.05292" units="cm"/>
      <inkml:brushProperty name="height" value="0.05292" units="cm"/>
      <inkml:brushProperty name="color" value="#FF0000"/>
    </inkml:brush>
  </inkml:definitions>
  <inkml:trace contextRef="#ctx0" brushRef="#br0">5319 2911 15711 0,'0'0'704'16,"0"0"128"-16,-3-7-656 0,3 7-176 0,0 0 0 0,-4-5 0 0,4 5 272 0,-5-6 32 31,5 6 0-31,-5-4 0 0,5 4-304 0,-6-5 0 16,1 2 0-16,5 3 0 0,-10-3-208 0,0 0-112 15,-1 2 0-15,-1 0-16 0,-2 0 16 0,-2 1 16 16,-3 0 0-16,-1 1 0 0,-4 0 176 0,-1 0 128 16,-1 2-192-16,0-1 192 0,-2 1-272 0,-1 0 48 15,0 0 16-15,-2-1 0 0,-1 1 208 0,-1 0 0 16,-1 2 0-16,-4-2 0 0,-3 0 368 0,-2 1 112 0,-1-2 32 0,1 1 0 16,1 1 160-16,0-1 32 0,0 0 16 0,2 2 0 15,-2-2-240-15,-2 1-48 0,-3 3-16 0,-4-2 0 16,-3 2-240-16,0-2-48 0,1 0-128 0,2 3 192 15,-2 1-192-15,-2 2 0 0,-5-2 0 0,-1-1 0 16,-3-1-192-16,1-1 192 0,3 2-192 0,0 0 192 16,2 0-256-16,-3-1 48 0,-7-3 16 0,1 0 0 15,2-2 192-15,3 0-192 0,1 0 192 0,1 2-192 16,0-1 192-16,-3-1 0 0,-7-2 0 0,2-1-144 16,2 0 144-16,2 1 0 0,3 2 0 0,-4 1 0 15,-6 0 0-15,1-3 0 0,3-3 0 0,2 2 0 0,1 1 0 0,1 0 0 16,2 0 0-16,-5 0 0 0,-6-1 0 0,2 0 0 15,3 0 0-15,3 2 0 0,2 1 0 0,-4 2 128 16,-4-4-128-16,2-2 0 0,3-2 0 0,3 2 128 16,4 2-128-16,0 1 0 0,3 1 0 0,-3 0 128 15,-3-2-128-15,0 0 0 0,7-1 240 0,4 0-32 16,-1 0 0-16,6 1 0 0,3 1-16 0,-1 2-16 16,-4-1 0-16,1-2 0 0,-1-2 96 0,3 2 32 15,2 0 0-15,2 0 0 0,3-1-48 0,2 2 0 16,2-2 0-16,1 1 0 0,1 3-112 0,-1-1-16 15,1-1-128-15,3-1 192 0,-1 0 96 0,2 0 16 16,0-1 0-16,3 0 0 0,2-2 192 0,3 1 32 0,2-1 16 16,2 0 0-16,3 2-32 0,2-1 0 0,3 1 0 0,7 1 0 15,-6-1-208-15,6 1-48 0,0 0-16 0,0 0 0 16,0 0-240-16,0 0 0 0,0 0 0 0,0 0 0 16,0 0 0-16,0 0 0 0,0 0-128 0,0 0 128 15,0 0 0-15,1 10 0 0,0 0-128 0,0 0 128 16,1-1 0-16,0 1 0 0,-1 1 0 0,0 2 0 15,-1 1 224-15,0 3 0 0,-1 0 0 0,1 4 0 16,-1 1-32-16,0 0 0 0,-2 2 0 0,2 2 0 16,1 0-192-16,0 0 0 0,-2 2 128 0,1 1-128 0,0 0 0 15,-1 3 0-15,0 0 0 0,0 0 0 0,-1-2 0 0,0 2 0 16,0-1 0-16,-1 1 0 0,2-2 0 0,0-1 0 16,-1-3 0-16,-1 2 0 0,2 0 0 0,0 1 0 15,0-1 0-15,-1 1 0 0,2-4 0 0,0-1 0 16,0-2 128-16,1 0-128 0,0-2 0 0,1-2 0 15,-1-2 0-15,1 0 0 0,0-3 0 0,2-1 0 16,-1-1 0-16,0 0 0 0,-1-1 272 0,1 0-32 16,1-2-16-16,-3-8 0 0,0 0 112 15,0 0 32-15,4 8 0 0,-4-8 0 0,7 8-176 0,-7-8-48 0,9 8 0 0,0-3 0 16,-9-5-144-16,13 7 0 0,2-2 144 0,-1 1-144 16,3-2 0-16,2 1 0 0,4-2 0 0,2 0 0 15,-1 1 0-15,2-2 0 0,2 1 0 0,0-2 0 16,0 0-144-16,3-1 144 0,-1 0-160 0,2 0 160 15,4 0-192-15,0 0 48 0,0-1 16 0,5 0 0 16,4 0 128-16,-1 0-128 0,-2 2 128 0,0-2-128 16,-2 0 128-16,2-1 0 0,0-1 0 0,1 1-128 15,0 0 128-15,5 0 0 0,6-2-144 0,-1 1 144 16,0 0 0-16,-2 0 0 0,0-1-144 0,1 1 144 0,1-1 0 16,5 0 0-16,3 1 0 0,2 0 0 0,-6-1 0 0,2 1 0 15,-2 1 0-15,0 1 0 0,0 0 0 0,5 0 0 16,2 1 0-16,-3 0 0 0,-3 0 0 0,0 0 0 15,-1 0 0-15,1 0 0 0,0 0 0 0,6 1 0 16,3 1 0-16,-2 1 0 0,-5 0 0 0,-1 1 0 16,2-2 0-16,3 1 0 0,6-1 0 0,-2 2-128 15,-2-2 128-15,0 0 0 0,-1-1-144 0,1-1 144 16,2 0 0-16,4 0-144 0,1 0 144 0,-1 0 0 16,-6-1 0-16,1 1-128 0,0-1 128 0,4 0 0 15,5-1 0-15,-3 1-128 0,-4 1 128 0,-3-1 0 16,-2-2 0-16,3 1 0 0,7 2 0 0,-5-1 0 0,-3 0 0 15,-1 1 0-15,-1-1 0 0,1 0 0 0,0 0 0 0,4-2 0 16,2 2 0-16,-1 0 0 0,-5 0 0 0,1-1 0 16,2-1 0-16,4-2 0 15,4 1 0-15,-6-1 0 0,-7 1 0 0,-3 0 128 0,-2-1-128 0,-2 2 0 16,-2 1 0-16,-1 1 0 0,-1 0 0 0,-5 1 0 16,-4-2 0-16,-6 2 0 0,-5 0 0 0,-3 0 0 15,-3 0 0-15,-3 2 144 0,-2 0-144 0,-2 0 0 16,-3 0 176-16,0 0-176 0,-3 1 160 0,-2 0-160 15,-2 0 160-15,-9-3-160 0,10 2 160 0,-10-2-160 16,0 0 192-16,0 0-64 0,8 0-128 0,-8 0 192 16,0 0-368-16,0 0-80 0,0 0 0 15,0 0-16-15,4-6-688 0,-4 6-144 0,-2-9-32 16,-1 0-11408-16</inkml:trace>
  <inkml:trace contextRef="#ctx0" brushRef="#br0" timeOffset="504.57">5484 2892 24927 0,'0'0'1104'0,"-5"-8"240"0,-1 3-1088 0,6 5-256 15,-6-5 0-15,6 5 0 0,0 0 0 0,0 0 0 0,0 0 128 0,0 0-128 16,0 0 0-16,0 0 160 0,-6 7-160 0,3 1 128 0,2 0-128 0,1 2 0 15,1 0 0-15,1 2 0 0,0 2 0 0,2-1 192 16,-1 1-192-16,1 4 192 0,1 3 64 0,-1 1 32 16,-2 3 0-16,1 0 0 0,-1 2 128 0,0 1 32 15,0 4 0-15,-2 3 0 0,-1 4 96 0,-1 0 32 16,0 1 0-16,-1 3 0 0,-1 3-160 0,0 2-32 16,-2 2 0-16,2 2 0 0,-2-3-96 0,1 1-32 15,-1-3 0-15,1-2 0 0,-1-3 80 0,2-1 16 16,-2-3 0-16,1 1 0 0,0-3 112 0,1-2 32 0,-1-3 0 0,1-3 0 15,0 0-192-15,1-4-48 0,-1-1 0 0,1-3 0 32,0-4-96-32,0 0-32 0,1-4 0 0,0-1 0 15,1-2-128-15,1-9 0 0,0 0-160 0,0 0 160 32,0 0-2496-32,8 5-384 0</inkml:trace>
  <inkml:trace contextRef="#ctx0" brushRef="#br0" timeOffset="23128.86">9276 4363 2751 0,'0'0'256'0,"0"0"-256"0,0 0 0 0,0 0 0 15,0 0 784-15,0 0 112 0,0 0 32 0,0 0 0 16,0 0-688-16,0 0-240 0,0 0 144 0,0 0-144 15,0 0 0-15,0 0 0 0,0 0 0 0,0 0 0 16,0 0 0-16,0 0 0 0,0 0 0 0,0 0 0 16,0 0 0-16,0 0 0 0,0 0 0 0,0 0 0 0,0 0-192 0</inkml:trace>
  <inkml:trace contextRef="#ctx0" brushRef="#br0" timeOffset="23502.69">9223 4358 9551 0,'0'0'416'0,"0"0"96"0,0 0-512 0,0 0 0 16,0 0 0-16,0 0 0 0,0 0 768 0,0 0 64 16,0 0 0-16,0 0 0 0,0 0-192 0,4-4-16 15,-2-2-16-15,-2 6 0 0,0 0 176 0,2-4 48 16,-1 0 0-16,-1 4 0 0,1-6 0 0,-1 6 16 16,0-5 0-16,0 5 0 0,0 0-80 0,0 0-32 15,0-6 0-15,0 6 0 0,0 0-128 0,0 0-32 0,0 0 0 0,0 0 0 16,0 0-192-16,0 0-64 15,0 0 0-15,0 0 0 16,0 0-160-16,0 0-32 0,0 0-128 0,0 0 192 0,0 0 0 0,0 7 0 0,-1 0 0 0,0 2 0 16,-1 1 80-16,-2 2 16 0,1 0 0 0,0 3 0 0,0 1-16 0,-1 3 0 15,1-1 0-15,1 4 0 0,0 3-80 0,-1 0-32 16,1 1 0-16,0 2 0 0,1-1-160 0,1 1 0 16,0-1 0-16,1 2 128 0,0 0-128 0,1-1 0 15,-1 1 0 1,3-3 128-16,-2-1-128 0,-1-1 0 0,0-4 0 0,0-1 0 0,2-1 176 0,-3-3-48 15,2-2-128-15,-4 1 192 0,2-3-192 0,0-2 128 16,2 0-128-16,-1-2 0 0,-1-7 0 0,1 6 0 16,-1-6 0-16,0 0 0 15,0 0-1440-15,0 0-384 0,6-3-80 0,0-3-16 0</inkml:trace>
  <inkml:trace contextRef="#ctx0" brushRef="#br0" timeOffset="24100.98">9195 4357 1839 0,'0'0'160'0,"0"0"-160"0,0 0 0 0,0 0 0 0,0 0 2000 0,0 0 368 16,0 0 80-16,0 0 16 0,0 0-1072 0,0 0-224 15,0 0-32-15,0 0-16 0,0 0-48 0,0 0-16 16,0 0 0-16,0 0 0 0,0 0-288 0,0 0-64 16,0 0-16-16,0 0 0 0,0 0-208 0,0 0-32 15,6-1-16-15,1-1 0 0,2 1-32 0,2 0 0 16,1 0 0-16,3-2 0 0,4 0 80 0,2 0 16 16,0-1 0-16,1 0 0 0,2-1 80 0,2-1 32 15,2 1 0-15,3 0 0 0,-1 0-176 0,7 0-48 16,0 1 0-16,5-1 0 0,2 2-192 0,0 0-32 0,0-3-16 0,0 1 0 15,0 0-144-15,2 1 0 0,0-1 144 0,3 0-144 16,0 2 0-16,1 0 128 16,-1-2-128-16,-2 1 0 0,-4-1 0 0,-2 1 0 0,-1 0 0 0,-4-1 0 15,-3 1 0-15,-2-1 128 0,-3 2-128 0,-2 0 0 16,-3-1 0-16,-3 1 0 0,-3 0 0 0,0 1 128 16,-4-2-128-16,-1 2 128 0,-1 0-128 0,-4 1 128 15,-2 0-128-15,-5 1 0 0,0 0 128 0,0 0-128 16,0 0 0-16,0 0 144 0,0 0-144 0,0 0 0 0,0 0 0 0,0 0 0 15,0 0-192-15,0 0 48 16,0 0-400-16,0 0-80 0,-2 5-16 16,2-5 0-16,0 0-544 0,0 0-112 0,0 7-32 0,0-7-6224 15,1 6-1232-15</inkml:trace>
  <inkml:trace contextRef="#ctx0" brushRef="#br0" timeOffset="24448.07">10542 4216 12319 0,'0'0'544'0,"6"-2"112"0,-2 0-528 0,0-1-128 0,-4 3 0 0,5-5 0 16,-2 1 1312-16,2-1 224 15,-5 5 64-15,2-4 0 0,0 0-240 0,-2 4-32 16,-1-5-16-16,1 5 0 0,0 0-224 0,0 0-32 16,1-4-16-16,-1 4 0 0,0 0-400 0,0 0-64 15,0 0-32-15,0 0 0 0,0 0-224 0,0 0-32 0,4 5-16 0,0 2 0 16,-2 2-32-16,0 1-16 0,2 2 0 0,-1 2 0 15,-1 1 112-15,0 4 32 0,1 2 0 0,0 2 0 16,-2 1 80-16,1 2 32 0,1 0 0 0,-1 0 0 0,-1 1-96 16,2 0-32-16,-1 2 0 0,1 0 0 0,0 0-144 0,2-1-16 15,-2-3-16-15,0-1 0 0,2 0-176 0,-1 0 160 16,0-1-160-16,-1-4 160 0,-2-1-160 0,0-3 128 16,0 0-128-16,0-3 128 0,-1-1 0 0,1-1 0 15,-2-1 0-15,-1-1 0 0,0-1-128 0,-1 0 192 16,-1-2-192-16,4-5 192 15,-3 4-1280-15,-1 0-240 0,-2-2-48 0,1-1-13488 16</inkml:trace>
  <inkml:trace contextRef="#ctx0" brushRef="#br0" timeOffset="25220.45">9211 4952 6447 0,'0'0'272'0,"0"0"80"0,-5 0-352 0,-1 0 0 0,1 0 0 0,-1 1 0 15,6-1 1792-15,-4 0 272 0,-1 0 64 0,5 0 16 16,-5 1-544-16,5-1-96 0,0 0-32 0,0 0 0 15,0 0-480-15,0 0-96 0,0 0-32 0,0 0 0 16,0 0-112-16,0 0-32 0,0 0 0 0,0 0 0 0,0 0-80 0,9 0-32 16,1 0 0-16,1-1 0 15,0 0-128-15,1 0-32 0,2 0 0 0,1-1 0 16,1 0-48-16,1-1-16 0,2 0 0 0,0 1 0 0,2-1-96 16,0-1-32-1,3 0 0-15,1 1 0 0,3-2-96 0,2 1-32 0,2 1 0 0,5-1 0 0,2 2-128 0,4 0 192 16,3 0-192-16,2-3 192 0,1 0-192 0,-1-1 160 15,1 1-160-15,1-1 160 0,4 1-160 0,1-1 128 16,0 1-128-16,-2-3 128 0,-3 0-128 0,-4 1 0 16,-3 0 0-16,-3 0 0 0,-1 1 0 0,-3 0 128 15,-2 2-128-15,-2 1 0 0,-2-1 0 0,-3 2 128 16,1 0-128-16,-5 0 0 0,-2 0 0 0,-6 0 0 16,0 1 128-16,-3 0-128 0,0 1 0 0,-4-1 0 15,-2 0 144-15,1 1-144 0,-3 2 160 0,-4-2-32 16,0 0-128-16,0 0 192 0,0 0-192 0,0 0 0 15,0 0 0-15,0 0 0 16,0 0-1280-16,0 0-288 0,1 6-64 0,0-1-11616 0</inkml:trace>
  <inkml:trace contextRef="#ctx0" brushRef="#br0" timeOffset="25921.12">9832 4925 2879 0,'0'0'128'0,"0"0"16"0,0 0-144 0,7 1 0 0,-1-2 0 0,0 1 0 15,-6 0 0-15,7 0 0 0,-7 0 0 0</inkml:trace>
  <inkml:trace contextRef="#ctx0" brushRef="#br0" timeOffset="26382.91">9892 4905 2751 0,'0'0'128'0,"0"0"16"0,0 0-144 0,0 0 0 15,0 0 0-15,0 0 0 0,0 0 2496 0,0 0 448 16,0 0 112-16,0 0 16 0,0 0-1968 0,-4-3-384 16,-1 0-80-16,5 3 0 0,-5-2-144 0,-1 1-32 15,1 1 0-15,-1 0 0 0,1 0 16 0,-1 0 0 16,6 0 0-16,-6 2 0 0,-1-1-32 0,0 2-16 16,1-1 0-16,-2 0 0 0,-1 0-32 0,1 2 0 15,-2-2 0-15,1 1 0 0,-1 1 32 0,0 1 0 0,0-1 0 0,0 1 0 16,0 0-208-16,0 0-32 0,1 1-16 0,-1 2 0 15,0 1-176-15,1 1 128 0,-1-1-128 16,1 1 128-16,0 0-128 0,2 0 160 0,-1 2-160 0,1 1 160 16,1 1-160-16,-1-1 0 0,1 0 0 0,-1 1 0 15,0 2 0-15,2 0 256 0,-1 2-32 0,2-1-16 16,1 1 32-16,-2 1 0 0,1-2 0 0,3 2 0 16,1 0 16-16,1-1 0 0,2 1 0 0,1 0 0 15,2-2 192-15,3 1 32 0,1 0 16 0,2-2 0 16,2 0 128-16,3-2 16 0,0 0 16 0,2-1 0 15,2-1-288-15,1-2-64 0,0-1-16 0,0 0 0 16,-1-4-32-16,1 0 0 0,0-2 0 0,0-2 0 16,-1-2-96-16,-1 1-32 0,-3-1 0 0,1-1 0 0,-2-1-320 0,0-2-80 15,-2 1-16-15,-2-1 0 16,-2 0-1584-16,-2-1-320 0,-2-1-64 0</inkml:trace>
  <inkml:trace contextRef="#ctx0" brushRef="#br0" timeOffset="26888.99">10102 4950 2751 0,'0'0'128'0,"0"0"16"0,0 0-144 0,0 0 0 0,0 0 0 0,0 0 0 15,0 0 3088-15,1-4 592 0,-1 4 112 0,0 0 32 16,5-6-1856-16,-2 2-368 0,0-2-80 0,3 2-16 15,-1 1-256-15,2-1-48 0,-2 1-16 0,2 2 0 16,0-1-240-16,-1 1-48 0,1-2-16 0,-1 2 0 0,2 1-208 0,1 1-32 16,-3 0-16-16,2 1 0 0,0 1-208 0,0 0-32 15,-1 2-16-15,1-1 0 0,-1 1-112 0,-1 2 0 16,0 1-16-16,-1 3 0 0,0 2 16 0,-1 2 16 16,0 1 0-16,1 1 0 0,-2 3-80 0,1 0 0 15,1 1-16-15,-2 1 0 0,0 0-176 0,1 1 160 16,-1 0-160-16,0 0 160 0,0-2-160 0,-2-1 0 15,-1-1 144-15,0-2-144 0,-1 0 144 0,-2-2-144 16,0-1 192-16,-1 0-192 0,-1-1 192 0,0-1-192 16,-2-1 192-16,-2 0-192 0,-2 0 0 0,-2 1-176 15,-2 0 0-15,-2 1 0 16,1 0-848-16,-3 1-192 0,-2 0-16 0,1 0-8672 0,-1-1-1728 0</inkml:trace>
  <inkml:trace contextRef="#ctx0" brushRef="#br0" timeOffset="27945.06">8958 5671 13295 0,'0'0'576'0,"0"0"144"0,0 0-576 0,0 0-144 0,0 0 0 0,0 0 0 31,-4 0 800-31,4 0 128 0,0 0 32 0,0 0 0 0,0 0 96 0,0 0 32 0,0 0 0 0,0 0 0 16,0 0-512-16,0 0-80 0,0 0-32 0,0 0 0 0,0 0 64 0,0 0 16 16,0 0 0-16,3-5 0 0,3 2-16 0,0 0 0 15,2 0 0-15,0 1 0 16,-1 0-80-16,2 0 0 16,1-2-16-16,1 1 0 0,2-1-144 0,1-1-32 15,3 1 0-15,1-2 0 0,0 2 16 0,4 0 0 16,2-1 0-16,3 1 0 0,1-2-16 0,3 1 0 15,0-1 0-15,1 1 0 0,1-1-48 0,0 1-16 16,1-1 0-16,1 1 0 0,3-1-64 0,2 1-128 16,3-1 176-16,3 0-176 0,3-2 208 0,-1 0-64 15,0 1-16-15,0-1 0 0,1 0 0 0,2 1-128 0,2 0 192 0,1 0-64 16,1 1-128-16,-2 0 0 0,-3 1 144 16,-1 0-144-16,-2 0 0 0,-1 0 128 15,0 0-128-15,0 1 0 0,1-2 0 0,0 2 144 0,2 0-144 0,-3 1 0 16,-2 0 208-16,1-2-64 0,-4 0-16 0,0 0 0 15,-2 0-128-15,0-1 160 0,2 1-160 16,-1 1 160-16,1-1-160 0,1 1 160 0,0-2-160 0,-1 1 160 16,-5-2-160-16,-2 2 192 0,-2 0-192 0,-3 0 192 15,-3-1 0-15,-1 1 16 0,-2-1 0 0,-2 2 0 16,-1-2 48-16,-1 3 16 0,-3 0 0 0,2-1 0 0,-4 2-128 0,1 0-16 16,-2 0-128-16,-2 1 192 0,-4 1-192 0,0 0 0 15,-1 0 128-15,-6 0-128 0,0 0-272 0,0 0-112 16,0 0 0-16,-4 4-16 15,0 3-2592-15,-4-1-512 0</inkml:trace>
  <inkml:trace contextRef="#ctx0" brushRef="#br0" timeOffset="28627.26">8787 5729 8287 0,'0'0'368'0,"0"0"80"0,-3-5-448 0,3 5 0 16,0 0 0-16,3-5 0 0,-3 5 2256 0,1-4 368 15,2-2 80-15,1 2 16 0,0-1-832 0,0 1-160 16,2-1-48-16,0 3 0 0,0 1-304 0,-6 1-64 15,6 1-16-15,0 1 0 0,-6-2-576 0,6 5-112 0,-1 0-32 0,-1 3 0 16,1 2-224-16,-2 2-48 0,-1 3-16 0,0 3 0 16,0 1-16-16,0 2 0 0,-2 1 0 0,0 2 0 0,1 2 0 0,0 2 0 15,0-1 0-15,0 2 0 0,1-1 16 0,0 1 0 16,1 0 0-16,-1-1 0 0,-1-1-32 16,0-2-16-16,0-1 0 0,0-1 0 15,0-1-48-15,-1-2-16 0,0-1 0 0,-1-3 0 0,0 0-48 16,-1-3-128-16,0-2 192 0,-1-1-64 15,1-1 0-15,0-1 0 0,2 0 0 0,0-8 0 0,-1 7-128 0,1-7 0 16,0 0 0-16,0 0 0 16,0 0-704-16,0 0-80 0,0 0-16 0,0 0 0 15,0 0-736-15,0 0-128 0,0 0-48 0,0 0-7408 16,5-3-1488-16</inkml:trace>
  <inkml:trace contextRef="#ctx0" brushRef="#br0" timeOffset="29109.75">8822 6332 14623 0,'0'0'640'0,"0"0"144"0,-5 1-624 0,0 1-160 0,5-2 0 0,0 0 0 15,-5 1 1376-15,5-1 240 16,0 0 48-16,0 0 16 0,0 0-336 0,0 0-80 0,0 0-16 0,0 0 0 16,0 0-416-16,0 0-96 0,0 0-16 0,0 0 0 15,10 2-64-15,-1-1-16 0,2-1 0 0,1 0 0 16,1-1-64-16,3-1-32 0,0 0 0 0,3 0 0 15,2-2-128-15,1 1-32 0,1 0 0 0,1-2 0 16,4 0-128-16,3 0-48 0,2 1 0 0,3 0 0 16,3-1-208-16,2 1 144 0,2-1-144 0,-1 1 128 0,1-1-128 0,2-1 0 15,0 1 0-15,3 0 0 0,5 0 0 0,1-1 0 16,2 1 0-16,0-1 0 0,0 0 0 0,0-2 0 16,2 0 0-16,1 0 0 0,3 2 0 0,-1-2 0 15,0-1 0-15,-2 1 0 0,-2-1 0 0,-1 0 0 31,2 0 128-31,-1 1-128 0,1 1 0 0,-1-1 0 0,-1 1 0 0,-2 0 128 0,-1-1-128 0,-4 1 0 16,-5 2 0-16,-4-1 0 0,2 2 0 0,-1 0 0 16,-2-1 0-16,0 1 128 0,-4-1-128 0,0 1 0 15,-2-1 0-15,-2-1 0 0,-3 2 0 0,-2-1 128 0,0 1-128 0,-1-1 0 16,-1 2 128-16,-4 0-128 16,-2 1 0-16,0-1 128 0,-2 1-128 0,1-1 0 15,-2 1 0-15,0 1 0 0,-3 0 0 0,0 1 0 0,-2-2 0 0,-1 2 0 16,-2 0 0-16,0 0 128 0,-7 0-128 0,0 0 0 15,0 0 0-15,0 0-320 0,0 0 48 0,0 0 16 32,0 0-2048-32,0 0-416 0,0 0-80 0,0 0-16 0</inkml:trace>
  <inkml:trace contextRef="#ctx0" brushRef="#br0" timeOffset="29598.07">11389 5394 4607 0,'0'0'400'0,"-1"-5"-400"15,1 5 0-15,-1-7 0 0,0 1 2336 0,1-1 384 16,0-1 80-16,0 2 16 0,0-1-576 0,-1 1-96 16,0-1-32-16,0 2 0 0,1-2-144 0,0 7-48 15,0-6 0-15,0 6 0 0,0 0-704 0,0 0-160 0,0 0-32 0,0 0 0 16,0 0-464-16,0 0-112 15,0 0 0-15,0 0-16 0,4 7-144 0,0 1-32 0,1 2 0 0,-3 2 0 16,0 1-96-16,0 3-32 0,1 4 0 0,0 3 0 16,1 4 64-16,1 1 0 0,-3 2 0 0,0 3 0 0,0 1-48 0,2 1 0 15,-1-1 0-15,0 1 0 0,1-1-16 0,-1 0-128 16,1-1 192-16,1-1-64 0,-3-2 16 0,1 0 0 16,3 0 0-16,-3-5 0 15,-1-2-16-15,1-1 0 0,1-2 0 0,-2-1 0 0,-2-4 0 0,0-2-128 16,0-2 192-16,-1 0-64 0,0-1 0 0,-1 0-128 31,-2-3 192-31,2-3-64 0,2-4-432 0,0 0-80 0,0 0-32 0,0 0-10976 16,0 0-2176-16</inkml:trace>
  <inkml:trace contextRef="#ctx0" brushRef="#br0" timeOffset="30430.32">10332 4533 8287 0,'0'0'736'0,"0"0"-592"16,0 0-144-16,-1-5 0 0,1-1 2464 0,0 6 464 15,1-4 80-15,-1 4 32 0,7-6-1088 0,-2 2-224 16,3-1-32-16,2 1-16 0,1 0-384 0,3 0-80 16,3 1 0-16,2 0-16 0,3-2-448 0,6 1-96 15,-1 0-16-15,5-1 0 0,2 0-112 0,3-1-16 16,-1 0-16-16,1-2 0 0,0 0-128 0,-2 0-32 0,-1 1 0 0,0-1 0 15,-1 1-48-15,-1 1-16 16,-2-1 0-16,-2 2 0 0,-1-1-64 0,-3 2-16 16,-3 1 0-16,-4 0 0 0,-2 0-64 15,-3 0-128-15,-1 1 176 0,-5-1-176 0,-6 3 192 0,0 0-64 0,0 0 0 0,0 0-128 16,0 0 0-16,0 0-304 0,0 0 48 0,0 0 0 31,0 0-640-31,-4 4-128 0,0-1-32 0,4-3 0 16,-5 4-1840-16,5-4-368 0,0 0-80 0,0 0-7792 0</inkml:trace>
  <inkml:trace contextRef="#ctx0" brushRef="#br0" timeOffset="30767.7">11332 4162 5519 0,'0'0'496'0,"3"-4"-496"16,1-1 0-16,-2 0 0 0,-2 5 3776 0,2-4 640 16,-2 4 144-16,0 0 32 0,-3-6-2496 0,-1 3-496 15,4 3-112-15,-6-1-16 0,0 1-816 0,0 1-160 16,-1 0-48-16,-1 1 0 0,-1 3-240 0,-1 0-48 0,0 1-16 0,1 0 0 15,1 2-144-15,2 0 0 16,-1-2 144-16,2 1-144 0,-1-1 0 0,4 1 0 0,0 0 0 0,1-1 0 16,1 0 0-16,1-1 0 15,-1-5 0-15,4 6 0 0,3-2 256 0,0 1-32 0,2-1 0 0,2 0 0 32,-1 1-16-32,1-1 0 0,0-1 0 0,1 2 0 0,1-1 80 0,1 2 16 0,-1-1 0 0,1 1 0 15,-2 1 32-15,1 1 16 0,1-1 0 0,-2 0 0 0,-2 2-128 0,-1-1-32 16,0 0 0-16,-1-1 0 0,-3 1 0 0,1 0 0 15,-4-2 0-15,0 1 0 0,-2 0 64 0,-2-1 16 16,0 1 0-16,-4-1 0 0,1 0 16 0,-2-2 0 16,-1 1 0-16,-2-1 0 15,0-1-128-15,-1 1-32 0,1 0 0 0,-2-1 0 0,2 0-352 0,1-1-80 16,1 0-16-16,3-1-10576 16,-1-2-2128-16</inkml:trace>
  <inkml:trace contextRef="#ctx0" brushRef="#br0" timeOffset="30973.12">11655 4239 25791 0,'0'0'2304'0,"0"0"-1856"15,0 0-448-15,0 0 0 0,0 0 464 0,-2 6 0 0,1 1 0 0,0-1 0 16,0 1 688-16,0-1 128 0,0 2 16 0,1 2 16 16,0-1-592-16,1 1-112 0,0 0-32 0,0-2 0 15,0 0-400-15,1 0-176 0,1-2 128 0,-1 1-128 16,3-2 0-16,-1-1-272 15,-4-4 32-15,7 2 16 16,1-3-2656-16,1-2-544 0</inkml:trace>
  <inkml:trace contextRef="#ctx0" brushRef="#br0" timeOffset="31083.48">11735 4035 29487 0,'-18'-7'2624'0,"11"5"-2112"0,0-1-512 0,-1-1 0 0,0 4 1008 0,2-1 80 16,-1 0 32-16,2 1 0 0,5 0-608 0,-5 2-128 15,5-2-32-15,0 0 0 0,-5 5-224 0,3 0-128 16,-1 2 160-16,3 0-160 16,1 0-1232-16,3 1-352 0</inkml:trace>
  <inkml:trace contextRef="#ctx0" brushRef="#br0" timeOffset="32428.01">10041 5207 6447 0,'0'0'576'0,"0"0"-576"0,0 0 0 0,0 0 0 15,0 0 1840-15,0 0 256 0,0 0 48 0,0 0 16 16,0 0-720-16,0 0-144 0,0 0-16 0,0 0-16 16,0 0-176-16,0 0-16 0,0 0-16 0,0 0 0 15,0 0-96-15,0 0-32 0,0 0 0 0,0 0 0 16,0 0-96-16,0 0-32 0,0 0 0 0,0 0 0 15,6-2-176-15,-6 2-48 0,7-2 0 0,0 1 0 0,2 0-160 0,1 0-32 16,1 1-16-16,1-1 0 0,1-2-112 0,4 1 0 16,2 0-16-16,3-1 0 0,0-2-112 0,2 1-128 15,1-2 176-15,3 1-176 0,0-1 176 0,4 1-176 16,2-2 160-16,3 1-160 0,1 0 128 0,3 1-128 16,2-1 0-16,0 2 144 0,1-2-144 0,-2 2 0 15,2 0 0-15,-4-1 128 0,-3 1-128 0,1-1 0 16,-2 1 0-16,-1 1 0 0,-2-1 0 0,-1 1 0 15,-1 0 0-15,-2-1 0 0,-3 2 0 0,-1 0 128 16,-1-1-128-16,-5 1 0 0,-1-1 128 0,-2 1-128 16,-2 0 0-16,-2 0 128 0,-5 0 64 0,2 0 16 0,-1 1 0 0,-1 0 0 15,-7 1 16-15,5 0 0 16,-5 0 0-16,6 0 0 0,-6 0-224 0,5 1 144 16,-5-1-144-16,0 0 128 0,6 3-128 0,-6-3 0 0,0 0 0 0,0 0-176 15,6 2-576 1,0 1-112-16,-6-3-32 0,5 3-9200 0,-5-3-1840 0</inkml:trace>
  <inkml:trace contextRef="#ctx0" brushRef="#br0" timeOffset="33327.74">11670 4800 13823 0,'0'0'608'0,"0"0"128"0,0 0-592 0,3-3-144 16,0-1 0-16,0-1 0 0,-2 0 1264 0,1 0 208 15,0 1 64-15,-1-1 0 0,-1 5-224 0,1-6-32 0,0-1-16 0,0 3 0 16,-1 4-448-16,2-4-96 16,-2 4-16-16,0 0 0 0,1-5-304 0,-1 5-64 15,0 0-16-15,0 0 0 0,-3-4-64 0,3 4-32 0,0 0 0 0,-4-2 0 0,1-1-96 0,-3 2 0 16,1 0-128-16,0 1 192 15,5 0-64-15,-5 1 0 0,-2 0-128 0,2 1 192 16,-1 0-192-16,1 1 176 0,-1 1-176 0,0 1 160 0,-2 0-32 0,2 1-128 16,0 0 192-16,-2 0-64 15,0 1 0-15,2-1-128 0,-1 1 192 0,2-1-64 16,0 1-128-16,3 0 0 16,1-1 0-16,2 2 0 0,1 0 0 0,2-1 0 0,1 0 0 0,4 2 0 0,0-3 0 0,1 1 0 15,0-2 0-15,1 1 0 0,0-1 0 0,0 1 0 16,2-3 144-16,-3 2-144 0,0-1 0 0,-1 0 128 15,1 1-128-15,1 0 0 0,-1 2 144 0,-1-2-144 16,-9-5 192-16,6 7-192 0,-1-2 304 0,-5-5-48 16,0 0-16-16,3 8 0 0,0 0 144 0,-3-2 48 15,-4 0 0-15,0-2 0 0,-4 0-32 0,2 0 0 0,-2 2 0 16,-1-1 0-16,-1-1-144 0,-1 1-48 0,0-1 0 0,1 0 0 16,-2-1-208-16,1 0 144 0,0-1-144 0,0 1 128 15,0-2-128-15,1 1-192 0,1-1 32 0,3 0 16 31,-1-1-752-31,3 0-160 0,4 0-32 0,0 0-13488 0</inkml:trace>
  <inkml:trace contextRef="#ctx0" brushRef="#br0" timeOffset="34530.14">11636 4846 8287 0,'0'0'368'0,"0"0"80"0,0 0-448 0,0 0 0 0,-6 2 0 0,0 1 0 16,-1 0 2208-16,-1 1 352 15,1-2 80-15,-2 0 16 0,-1 1-976 0,1 0-192 0,0-2-32 0,0 0-16 16,1 0-592-16,0-1-112 0,0 0-32 0,1-1 0 15,-1-1-128-15,-1-2-48 0,2 1 0 0,2 0 0 16,-1-2-32-16,2 0-16 0,1-2 0 0,1-1 0 16,0 0-96-16,2-2-32 0,2-2 0 0,1-2 0 15,1-1-112-15,2-3-32 0,-1 1 0 0,2-3 0 16,-1 1-208-16,2 2 0 0,0-1 128 0,1 2-128 16,1 0 0-16,-1 3 0 0,1 2 0 0,-1 2 0 0,0 2 176 0,0 1-16 15,-2 3 0-15,1 2 0 0,0 1 272 0,0 3 48 16,-3 2 16-16,1 4 0 0,-1 2-176 0,1 2-16 15,-1 3-16-15,-1 1 0 0,1 2-144 0,-1 3-16 16,0 1-128-16,-1 1 192 0,-1 3-192 0,-1 0 176 16,0 1-176-16,0-2 160 0,-1 0-160 0,0-2 0 15,0-1 144-15,-1-2-144 0,-1-3 128 0,0-2-128 16,0-3 160-16,-2-2-160 0,1-2 256 0,0-3-64 16,-1 0 0-16,1-2 0 0,3-4 16 0,-5 3 0 15,-1-3 0-15,1-2 0 0,-1 0-16 0,0-3 0 0,-1-4 0 0,1-1 0 16,2 0-192-16,0-2 128 15,-1-2-128-15,2-1 0 0,1 1 0 0,3-1-320 16,-1-1 64-16,3 1 0 0,-1 1 128 0,3 0 128 0,-1 3-192 0,1 0 192 16,-1 3-176-16,1 0 176 0,1 2-160 0,1 2 160 15,-2 2-128-15,2 1 128 0,-1 0 0 0,2 2-144 16,0 1 144-16,0 2 0 0,2 2 0 16,0 0 0-16,0 1 0 0,-1 1 0 0,1 2 0 0,-4 0 0 0,1-3 0 0,-1 2 0 15,0 1 0-15,0-1 0 0,-1-2 0 0,-3 1 0 16,1-2 0-16,-1 0 0 0,-1 1 128 0,-1-7-128 15,0 0 128-15,0 0-128 0,0 0 128 0,0 0-128 16,0 0 160-16,0 0-160 16,0 0 128-16,0 0-128 0,0 0 0 0,2-7 144 0,2-2-144 0,1-2 0 15,0-1 144-15,2-2-144 0,0-1 0 0,0 0 0 16,1 2 0-16,1 2 0 0,0 1 0 0,-1 3-160 16,1 1 160-16,-1 4 0 0,0 0 0 0,-2 1 0 15,1 2 0-15,0 2 0 0,1 1 0 0,0 3 0 16,-2 1 128-16,1 2-128 0,0 1 208 0,-1 1-48 15,1 0-16-15,-2 0 0 0,1 0-144 0,-1-1 128 0,2 0-128 0,-3-1 128 16,1-1-128-16,0-2 0 16,0 0 144-16,0-2-144 0,1 0 0 0,0-2 0 15,-1-1 0-15,1-2 0 16,2-2-800-16,1-2-80 0,0-3-16 0,0-1 0 16,4-4-1664-16,-4-3-352 0,1-4-64 0,0-4-9568 0</inkml:trace>
  <inkml:trace contextRef="#ctx0" brushRef="#br0" timeOffset="34703.41">12164 4573 22335 0,'0'0'992'0,"0"0"208"0,-4-4-960 0,4 4-240 0,-1-6 0 0,-2 1 0 16,0 2 1744-16,3 3 304 0,0 0 64 0,0 0 16 16,0 0-800-16,0 0-176 0,0 0-16 0,0 0-16 15,0 0-480-15,-1 8-80 0,1 0-32 0,0 1 0 0,0 2-128 0,1 2-16 16,0 0-16-16,0 2 0 16,0 1-176-16,0 0-16 0,-1 2-16 0,0-1 0 0,2 1-160 0,-2-1 160 15,0 1-160-15,0 0 160 0,1-2-160 0,2 1 0 16,-2-2 0-16,0-1 0 15,0 1-352-15,0-3-160 0,2-1-16 0,-1-1-16 16,1 0-2736-16,-2-4-560 0</inkml:trace>
  <inkml:trace contextRef="#ctx0" brushRef="#br0" timeOffset="34892.72">12003 4838 26719 0,'-9'-6'2368'0,"9"6"-1888"16,-2-5-480-16,1-1 0 15,0 0 928-15,2 0 96 0,-1 6 0 0,3-5 16 0,2-1-176 0,1 1-32 0,2-2-16 0,4 2 0 16,1-1-352-16,3 1-64 16,-2-2-16-16,2-1 0 0,3 2-256 0,1-1-128 0,0 2 0 0,1-2 128 31,1 0-512-31,0 0-128 0,1 0 0 0,0 2-9536 0,-1 0-1888 0</inkml:trace>
  <inkml:trace contextRef="#ctx0" brushRef="#br0" timeOffset="35177.47">12412 4726 19343 0,'0'0'848'0,"0"0"192"0,1-6-832 0,2 1-208 16,-1-1 0-16,2 0 0 0,1-1 960 0,1-1 128 15,0 1 48-15,0-1 0 0,2-1-16 0,0 0 0 16,-1-1 0-16,0 0 0 0,-2-1-496 0,0 2-112 16,-1-1 0-16,-3 1-16 0,2 1-32 0,-2 2 0 31,-2 0 0-31,1 6 0 0,-4-3 208 0,0 2 32 0,-3 1 16 0,0 2 0 0,-2 2-336 0,0 3-64 15,-2 3 0-15,1 2-16 0,-2 1-128 0,1 1-32 0,0 1 0 0,1-1 0 32,1 1-144-32,3 1 0 0,0-1 144 15,3 1-144-15,2-1 128 0,2 0-128 0,1 1 128 0,2-2-128 16,2-2 192-16,2 0-48 0,0-1 0 0,3 0 0 16,0-1 0-16,3-2 0 0,1-3 0 0,2 0 0 15,0-1-464 1,2-3-112-16,0-2-16 0,-1-3 0 0,2-3-2144 0,0-1-432 0,1-3-96 0</inkml:trace>
  <inkml:trace contextRef="#ctx0" brushRef="#br0" timeOffset="35526.96">12651 4632 14735 0,'-4'-3'1312'16,"-1"-2"-1056"-16,3 1-256 0,-1 0 0 0,-2-2 2496 0,3 2 432 16,2 4 80-16,0 0 32 0,-1-6-1248 0,1 6-240 15,1-4-48-15,-1 4-16 0,0 0-656 0,0 0-144 0,7-1-32 0,-1 1 0 16,1 1-336-16,1 2-64 0,-1 2 0 0,1 1-16 15,0 1 16-15,-2 2 16 16,1 0 0-16,-2 2 0 0,1 0 16 0,0 2 0 16,-1 0 0-16,0 1 0 0,-2 1-96 0,-1 1 0 15,-1-1-16-15,0 1 0 0,0 0-176 0,-1-3 128 0,0-1-128 0,0-2 128 16,0-1-128-16,-1-2 160 0,0-2-160 0,1-5 160 16,0 0 0-16,0 0 0 0,0 0 0 0,0 0 0 15,0 0 32-15,0 0 16 0,-2-5 0 0,1-2 0 16,1-1 32-16,1-1 0 0,0-5 0 0,1 0 0 15,1-4-16-15,2 1 0 0,-1-1 0 0,3 1 0 0,-1-1-224 0,2 2 0 16,0 0 0-16,0 2 0 0,0 1 0 16,1 2 0-16,1 1 0 0,0 2 0 0,0 1 0 0,0 2-288 15,-1 1 64-15,1 0 16 32,1 2-752-32,-1 1-160 0,0 1-32 0,1 1 0 0,2 0-2560 0,1 0-528 0</inkml:trace>
  <inkml:trace contextRef="#ctx0" brushRef="#br0" timeOffset="35998.44">13071 4522 11055 0,'0'0'480'0,"-1"-5"112"0,0-1-464 0,0 2-128 16,0-1 0-16,1 5 0 0,0 0 3408 0,0 0 672 15,0 0 128-15,0 0 16 0,0 0-2128 0,0 0-432 16,0 0-96-16,-5 3-16 0,1 2-800 0,0 2-176 16,-1 0-16-16,2 3-16 0,0 2-288 0,-1 3-64 0,2 0-16 0,1 0 0 15,2 0-16-15,1-1 0 0,-1 0 0 0,2 1 0 16,0-2-160-16,2 0 0 15,-1-1 144-15,0 0-144 0,2-3 144 0,0-1-144 0,2-3 192 0,0 0-192 16,-1-2 0-16,1 0 0 0,-1-4 0 0,0 0-144 16,0-2-80-16,1-3-16 0,0 0 0 0,2-3 0 15,-2-1 32-15,1-1 0 0,1-3 0 0,0-2 0 16,-2 0 64-16,1 0 16 0,-1 2 0 0,0 2 0 0,-2 0 128 0,0 2 0 16,-2 2-144-16,-1 3 144 15,-3 5 0-15,0 0 128 0,0 0 0 0,0 0 0 16,0 0 128-16,0 0 0 0,-1 7 16 0,0 3 0 0,0 0-80 0,1 1-32 15,1 0 0-15,0 0 0 16,3-1-160-16,-1 0 128 0,1-1-128 0,1 0 128 0,0-1 0 0,2-1-128 16,0-1 192-16,2-2-64 0,1-1 64 0,1-1 16 15,1-2 0-15,-1-1 0 0,0 0 32 0,0-3 0 16,1-3 0-16,-1 0 0 0,0-2 64 0,0-2 16 16,0-4 0-16,-1 0 0 0,-2-3 0 0,-1 1 0 15,-3-2 0-15,-2 2 0 0,-3 1-144 0,-1 3-32 16,-1 1 0-16,-3 2 0 0,-3 2-16 0,-1 3-128 15,-2 1 192-15,-1 3-64 0,-2 2-128 0,-1 2 0 16,-1 0-160-16,1 2 160 16,0 1-464-16,1 4 0 0,-1 3 0 0,2 1 0 15,2 2-1456-15,1 0-304 0,2 2-48 0,2-2-7776 0,4-2-1568 16</inkml:trace>
  <inkml:trace contextRef="#ctx0" brushRef="#br0" timeOffset="36313.25">13428 4644 13823 0,'5'2'1216'0,"2"0"-960"0,1-1-256 0,-1 0 0 15,1 1 2704-15,1 0 496 0,-1-1 112 0,1 1 16 16,0 2-1376-16,0-2-272 0,0 0-48 0,-2 0-16 16,1 1-704-16,0-2-144 0,-1 0-16 0,-1 0-16 0,-6-1-272 0,5-1-48 15,-5 1-16-15,5-4 0 0,-1 0-48 0,-1 0-16 16,1-2 0-16,0 0 0 0,-2-3-144 0,2-1-16 16,-2-1-16-16,1-1 0 0,-1 0-160 0,3-2 192 15,-1 1-192-15,1 0 192 0,-1 0-192 16,1 2 0-16,1 1 0 0,-1 1 128 0,0 3-128 15,-1 0 0-15,1 3 144 0,-5 3-144 0,0 0 240 0,0 0-32 16,6 3 0-16,-1 3 0 0,-1 0-32 0,-1 4-16 16,1 1 0-16,-1 0 0 0,-1 0-160 0,0 0 0 15,1 0 144-15,-1 1-144 0,0 0 0 0,1-1 0 16,1-1 0-16,0-1 128 0,0-2-128 0,2-1 0 16,-1 0 0-16,3-3 0 15,1-1-768-15,2-1-128 0,0-2-32 0,2-1 0 16,0-2-1952-16,0-2-384 0,1-2-64 0,0-3-9440 0</inkml:trace>
  <inkml:trace contextRef="#ctx0" brushRef="#br0" timeOffset="36644.18">13926 4430 21471 0,'0'0'960'0,"0"0"192"0,-5 5-928 0,1 1-224 0,0 0 0 0,-3 3 0 16,0 1 1232-16,1 0 208 0,-2 0 32 0,0 2 16 16,0 1-256-16,0 1-48 0,0 1-16 0,1-1 0 15,-1 0-32-15,1 1-16 0,1-1 0 0,1-2 0 16,2-1-288-16,0-2-64 0,0-1-16 0,2-2 0 15,1-6-288-15,0 0-48 0,0 0-16 0,0 0 0 16,0 0-80-16,0 0-32 0,7-1 0 0,1-2 0 16,0-4-80-16,1-2-16 0,1-3 0 0,1-2 0 15,2-4-192-15,-1 0 128 0,2-1-128 0,-1 0 0 0,0-1 0 0,0 2 0 16,-1 0 0-16,0 4 0 0,-2 3 0 0,-1 2 0 16,-1 2 0-16,-2 3 0 0,-1 2 0 0,-5 2 0 31,0 0-128-31,8 5 128 0,-5 2 0 0,0 2 0 0,2 1 0 0,-3 1 0 0,0 1 0 0,0 1 0 15,0 1 128-15,1 1-128 0,-1-2 0 0,0 0 0 0,0-1 0 16,1-1 0-16,0-2 0 0,0-1 128 31,0-2-128-31,2 0 0 0,-5-6 0 0,6 4-160 0,0 0 32 0,1-1 0 16,1-2-1840-16,1-1-352 0,0-1-80 0,1-3-8224 16,1-1-1632-16</inkml:trace>
  <inkml:trace contextRef="#ctx0" brushRef="#br0" timeOffset="36959.91">14172 4485 20271 0,'0'0'1792'0,"0"0"-1424"0,0 0-368 0,0 0 0 31,0 0 944-31,0 0 112 0,0 0 32 0,0 0 0 16,0 0 736-16,0 0 160 0,0 0 16 0,0 0 16 16,0 0-880-16,0 0-176 0,0 0-48 0,0 0 0 15,9-2-464-15,-1-3-112 0,-1 1-16 0,1-2 0 16,1 0-176-16,0-2-144 0,0-1 192 0,-1 1-192 0,1-1 144 0,-1-1-144 15,-2 0 0-15,0 2 144 0,-1 0-144 0,-1 4 0 16,-4 4 0-16,0 0 0 0,0 0 0 0,0 0 0 16,0 0 0-16,0 0 0 0,-7 1 160 0,1 3-160 15,-2 2 192-15,0 2-192 0,-1-1 128 0,1 2-128 16,-2 0 0-16,0 1 0 0,1 0 0 0,1-1 0 16,2-1 0-16,1 2 0 0,1 0 0 0,1-1 0 15,3-1 0-15,0-1 0 0,0-1 0 0,3 0 0 0,1 1 0 0,3-1-192 31,1-3-592-31,1-1-112 0,4 0-32 0,1-2 0 16,2-2-976-16,2-2-192 0,2-2-32 0,-2 0-6432 0,0-2-1280 0</inkml:trace>
  <inkml:trace contextRef="#ctx0" brushRef="#br0" timeOffset="37166.28">14484 4314 3679 0,'0'-10'320'0,"0"-1"-320"0,0-1 0 0,0 0 0 0,0 1 4960 0,0 1 928 16,1 3 176-16,-1 0 32 0,0 0-2992 0,0 7-608 15,0 0-112-15,0 0-16 16,0 0-1088-16,0 0-192 0,0 0-64 0,0 0 0 15,-8 4-448-15,1 1-80 0,1 3-32 0,0 2 0 16,1 1-144-16,0 3-16 0,1 0-16 0,1 2 0 16,0 0-160-16,-1 2-128 0,1 1 144 0,1-1-144 0,-1 2 0 0,1 0 128 15,1 0-128-15,0-2 0 0,1-3-224 0,0-2-96 16,0 0 0-16,1-1-16 16,0-2-1712-16,1-2-352 0,2-3-64 0,0-1-16 15,2-6-1136-15,0-2-224 0</inkml:trace>
  <inkml:trace contextRef="#ctx0" brushRef="#br0" timeOffset="37308.54">14510 4275 24879 0,'-4'-10'1088'0,"4"10"256"0,-5-5-1088 0,2 1-256 16,3 4 0-16,0 0 0 0,0 0 2672 0,0 0 464 15,0 0 112-15,0 0 16 0,0 0-1952 0,8 0-384 16,-2 1-80-16,3 0-16 0,2 0-272 0,1 1-64 16,3 1-16-16,2-1 0 0,1-1-256 0,1 1-48 0,2-1-16 0,2 0 0 15,2-1-160-15,0 0 0 0,0 0-192 0,0-1 192 16,-3-1-2352-16,-2 0-336 0</inkml:trace>
  <inkml:trace contextRef="#ctx0" brushRef="#br0" timeOffset="38582.68">10476 6147 4607 0,'0'0'400'0,"0"0"-400"16,0 0 0-16,1-5 0 16,-1 5 2016-16,2-5 320 0,1-1 64 0,-1 2 16 0,0-1-880 0,1-1-160 15,1-1-32-15,-2 1-16 0,1-1-48 0,-1 0 0 16,2-2 0-16,-3 0 0 0,1 0 16 0,1 0 0 0,-1 3 0 0,2-1 0 16,-2 1-176-16,0 0-32 15,0 2-16-15,-2 4 0 0,0 0-176 0,0 0-48 16,0 0 0-16,0 0 0 15,0 0-272-15,0 0-64 0,0 0-16 0,0 0 0 0,0 0-240 0,0 7-64 0,0 3 0 0,-1 1 0 16,0 2-192-16,0 2 128 0,1 0-128 0,-2 3 0 16,0 0 0-16,1 2 128 0,-1 1-128 0,2 0 0 15,0 0 0-15,0-1 0 0,2-2 0 0,-2 1 0 16,1-2 0-16,0-2 0 0,0 0 0 0,0-1 0 16,0-3 0-16,0-4 128 0,0 2-128 0,0-2 0 15,-1-7 176-15,1 6-176 0,-1-6 192 0,2 6-192 16,-2-6 176-16,0 0-176 0,0 0 160 0,0 0-160 0,0 0 0 0,4 4 128 15,1 0-128-15,-5-4 0 0,6 2 0 0,1 0 0 32,1-1 128-32,1 0-128 0,0 1 0 0,1-1 0 0,2-1 0 0,1 0 0 0,3-1 0 0,2 0 0 15,2-1 0-15,1-1 0 0,2-1 0 0,2 0 0 16,3-1 0-16,2-2 0 0,0-1 0 0,2 1 0 16,2-1 0-16,2-2 0 0,0 1 0 0,0 1 0 31,-1 4 0-31,-2-1 0 0,-3 0 0 0,-3 1 0 0,-3-1 0 0,-2 2 0 0,-6 1-208 0,0 0 16 0,-3 1 0 0,-2-1 0 15,-3 1-48-15,-8 1 0 0,5-1 0 0,-5 1 0 16,0 0 112-16,0 0 128 0,0 0-208 0,0 0 80 16,0 0-80-16,0 0-16 0,-1-4 0 0,1 4 0 31,-1-5-208-15,-4 1-32-16,1 0-16 0,0-1 0 0,0 1-224 0,-1-1-64 15,-1 0 0-15,0-1 0 0,-1-1 160 0,1 0 32 0,-2 1 0 16,1-1 0-16,-2 0 400 0,2 2 176 0,-1 2-128 0,0-1 128 0,1 0 0 0,1 1 272 15,6 3-32-15,0 0-16 0,-5-4 128 0,5 4 32 16,0 0 0-16,0 0 0 0,0 0-208 0,0 0-48 16,0 0 0-16,0 0 0 0,0 0-128 0,0 0 0 15,0 0 0-15,0 0 128 0,0 0-128 0,0 0 0 16,0 0 0-16,0 0 128 0,5 4 0 0,-5-4-128 16,0 0 192-16,0 0-64 0,0 0 48 0,5 4 0 15,-1 0 0-15,-4-4 0 0,0 0-16 0,5 4 0 16,1-1 0-16,-1 0 0 0,1-1 0 0,1 1 0 0,-7-3 0 0,7 1 0 15,1 0-160-15,0 0 192 0,-1 0-192 0,1-1 192 16,1 1-64-16,0 1 0 0,1 1 0 0,1 0 0 16,0 0 0-16,1 0 0 0,-5 2 0 0,2-1 0 15,-2 1-128-15,0-1 160 0,0 2-160 0,0-1 160 16,-2 1-160-16,0 0 0 0,-2 1 144 0,-1 0-144 16,-2 2 0-16,-1 0 144 0,-2 3-144 0,-3 1 0 15,-2 1 208-15,0 0-64 0,-2 1-16 0,-1 1 0 16,0-2-128-16,0 0 0 0,0-1 144 0,2 1-144 0,1-2 0 0,2 0-208 15,-1-1 16-15,3-1 16 32,1-1-1584-32,2-2-320 0,1-7-64 0</inkml:trace>
  <inkml:trace contextRef="#ctx0" brushRef="#br0" timeOffset="38902.6">11736 5996 29247 0,'0'0'1296'0,"0"0"272"0,1-4-1248 16,-1 4-320-16,0-6 0 0,0 6 0 0,0-4 944 0,0 4 128 16,0 0 16-16,0 0 16 0,0 0-240 0,0 0-48 15,0 0-16-15,3 6 0 0,0 3-368 0,1 2-80 0,-1 2-16 0,0 4 0 16,1 1-112-16,-1 1-32 0,0 1 0 0,1 1 0 15,0 0-192-15,-1 2 128 0,1 1-128 0,-1 0 0 16,1 0 128-16,1-1-128 16,-2-1 0-16,1-1 144 0,1-2-144 0,-1 0 0 15,1-1 0-15,-1-2 0 0,0 0-848 16,1-3-48-16,0 0-16 0,-1-3 0 0,-1-2-2752 0,-3-8-560 16,0 0-96-16,0 0-32 0</inkml:trace>
  <inkml:trace contextRef="#ctx0" brushRef="#br0" timeOffset="39154.08">11740 6200 19343 0,'-3'-7'1728'0,"0"-2"-1392"16,-1-1-336-16,2 0 0 0,0-1 2304 0,2-1 384 15,2-2 64-15,1 0 32 0,1-1-1920 0,2 1-384 16,3 0-80-16,3 1-16 0,1 1-48 0,3 2-16 16,0 1 0-16,2 1 0 0,1 2 16 0,0 1 0 15,1 1 0-15,0 2 0 0,-2 2 32 0,-2 1 0 16,-1 1 0-16,0 1 0 0,-3 3-112 0,-2 0 0 15,-1 3-16-15,-2 1 0 0,-2 0-32 0,-3 2 0 16,-3 1 0-16,-3 1 0 0,-1 2-48 0,-2-2-16 0,-4-1 0 16,-1 1 0-16,-1-2-144 0,-1-1 128 0,-2-3-128 0,1 1 128 15,1-1-128-15,-1-1 0 0,2-1 0 0,1 0 128 32,-1-1-528-32,2 0-112 0,0-1-32 0,1-2 0 15,2 1-2688-15,2 1-544 0</inkml:trace>
  <inkml:trace contextRef="#ctx0" brushRef="#br0" timeOffset="39514.83">12295 5998 18543 0,'0'0'816'0,"0"0"176"0,0 0-800 0,0 0-192 15,0 0 0-15,3-5 0 0,-2-1 624 0,0 1 80 16,-2-1 0-16,0 1 16 0,0-1 432 0,0 1 64 0,-2-1 32 0,1 2 0 16,-1 0-288-16,-1-1-64 0,-2 2-16 0,1 0 0 15,-1-1 80-15,-1 3 0 16,0 0 16-16,-2 2 0 0,0 1-448 0,0 2-80 0,1 0-32 0,-1 3 0 16,-1 1-160-16,-1 2-16 0,0 0-16 15,0 2 0-15,1 2 32 0,0 1 0 16,1 1 0-16,3 1 0 0,-1-1-128 0,3 1-128 15,-1-1 176-15,3 0-176 16,1-2 0-16,2 2 0 0,3-2 0 0,2-1 0 0,1-1 160 0,1-1-160 0,4-1 128 0,2-2-128 16,0-3 0-16,2 0-304 0,2-3 48 0,3-2 16 15,1-3-912 1,2-3-176-16,3-2-32 0,0 0-16 16,3-3-1840-16,-1-3-368 0,1-3-80 0</inkml:trace>
  <inkml:trace contextRef="#ctx0" brushRef="#br0" timeOffset="39734.87">12604 5925 6447 0,'0'0'576'0,"0"0"-576"0,-1-7 0 0,-1 0 0 0,1 1 4464 0,0-1 784 15,-1 2 144-15,0 0 48 16,1 1-2624-16,1 4-528 0,0 0-112 0,0 0 0 16,0 0-928-16,0 0-176 0,0 0-48 0,0 0 0 15,-2 5-464-15,0 3-112 0,0 0 0 0,1 2-16 0,1 2-128 0,-2 2-32 16,4-1 0-16,-2 3 0 0,2 0-272 0,1 2 0 16,0 1 0-16,0 0 0 0,-1 1 128 0,2-1-128 15,0-2 0-15,2 1 0 0,0-1 0 0,1 0 0 16,-1 0 0-16,1-2 0 0,-2-1-256 0,1-2-96 15,-2-1-32-15,1-2 0 16,-1-1-1840-16,-1 0-368 0,-3-8-80 0,0 0-11856 0</inkml:trace>
  <inkml:trace contextRef="#ctx0" brushRef="#br0" timeOffset="40128.8">12597 6009 26719 0,'-12'-12'2368'0,"8"7"-1888"0,0-3-480 0,1-1 0 16,0 0 1344-16,0 1 160 0,2-2 32 0,1 0 16 15,1-1-608-15,3 1-128 0,1 0-32 0,2 0 0 16,-1 0-304-16,4 1-64 0,2 2-16 0,3-1 0 16,-2 3-192-16,1-1-32 0,2 2-16 0,-1 0 0 15,0 2-160-15,-2 2 192 0,-1-1-192 0,-1 3 192 16,-4 3-192-16,2 0 0 0,-4 3 144 0,-2 1-144 16,-1 1 0-16,-2 1 144 0,-2 0-144 0,-3 3 0 0,0 1 0 0,-3 2 0 15,1-2 0-15,-2 1 0 0,0 0 0 0,1-2 0 16,2 0 0-16,-1-2-192 0,0-1 192 0,3-1 0 31,-1-3 0-31,3 1 0 0,1-1 0 0,1-7 0 0,0 0 144 0,3 5-144 0,-3-5 128 0,6 6-128 16,3-3 0-16,1 0 144 0,2 0-144 0,2 0 0 15,2-2 0-15,0 1 0 0,2 1-144 0,0-1 144 16,2 1 0-16,-2 0 0 0,1 0 0 0,-2 2-128 16,-1-2 128-16,-3 1 0 0,-2 1 0 0,-2 1 0 15,-4 0 0-15,-1-1 0 0,-4-5 352 16,0 6-32-16,-2-1 0 0,-2 2 0 15,-3 0 128-15,-4 0 32 0,-3-1 0 0,-1 0 0 0,-2 1-224 0,-1 0-32 0,1-3-16 0,-1 1 0 32,2 1-208-32,-1-2 128 0,2 0-128 0,1-1 0 0,-2 0 0 0,3-1 0 0,2 1 0 0,2-1 0 31,-1 0-1856-31,3-1-432 0,-1 0-80 0</inkml:trace>
  <inkml:trace contextRef="#ctx0" brushRef="#br0" timeOffset="64830.35">7557 4227 2751 0,'0'0'256'0,"2"-6"-256"0,-2-2 0 0,2-1 0 16,0 0 2704-16,1 0 496 0,-1-1 112 0,0 1 16 15,-1 0-1216-15,0 0-256 0,0 0-32 0,0 2-16 0,-1-1-544 0,0 1-112 16,1 2-32-16,-1 5 0 16,0 0-256-16,0 0-48 0,0 0-16 0,0 0 0 0,0 0-160 0,0 0-16 15,-3 8-16-15,0 2 0 0,-2 2-176 0,1 3-48 16,0 2 0-16,-2 1 0 0,0 2-192 0,-1 1-64 15,-1 1 0-15,-2 3 0 16,-2 1 32-16,-1-2 0 0,1-2 0 0,-1-1 0 0,-2-2 0 0,1-1 0 16,0-3 0-16,0 1 0 0,-1-4 96 0,1-1 0 15,1-1 16-15,1 0 0 0,1-1-112 0,1-3-32 16,0-1 0-16,0-1 0 0,2-1-128 0,3-1 160 16,0-2-160-16,5 0 160 0,-3-1-160 0,3 1 0 15,-4-5 0-15,1-2 0 0,3 0 0 0,0-2 0 16,3-2 0-16,1 0 0 0,2-2 0 15,0 0 0-15,1 1 0 0,0 1 0 0,2 1 192 0,0 3 0 16,0-1 0-16,1 3 0 0,1 1 176 0,-1 4 32 0,-2 0 16 0,1 2 0 16,1 2-160-16,1 0-48 15,1 1 0-15,-2 0 0 0,1 2-80 0,-1 1-128 16,-1 0 176-16,0 1-176 0,-1 0 144 0,1 0-144 0,0-2 0 0,-1 1 144 0,-1 1-144 0,1-2-192 16,-1 0 32-16,3 2 16 31,0-3-1520-31,-1 0-320 0,-1-2-48 0,-8-4-8000 15,8 3-1600-15</inkml:trace>
  <inkml:trace contextRef="#ctx0" brushRef="#br0" timeOffset="65429.08">7724 4456 13823 0,'0'0'1216'0,"0"0"-960"16,0 0-256-16,3-5 0 0,1-1 1936 0,-1 1 352 15,0 0 64-15,-3 5 16 0,0 0-448 0,0 0-64 16,2-5-32-16,-2 5 0 0,0 0-800 0,0 0-144 15,0 0-48-15,0 0 0 0,0 0-16 0,-5-1-16 16,-1 2 0-16,0 2 0 0,-1 3-304 0,1 0-64 16,-2 1-16-16,0-1 0 0,2 2-256 0,-1 1-160 15,0 0 192-15,2 1-192 0,0-2 0 0,2 1 0 16,0 0 0-16,1-1 0 0,2-2 0 0,0-6 0 16,2 7 0-16,-2-7 0 0,5 5 0 0,0 0 0 15,2-2-128-15,1 0 128 0,1 0-176 0,1-1 16 16,0-1 0-16,1 0 0 0,-1 0 160 0,0 0 0 15,-1 0 0-15,1 1 0 0,-1 1 0 0,0 0 0 16,-1 0 0-16,-2 2 0 0,0-2 0 0,-1 1 0 0,0 1 0 0,-2 0 0 16,-2 2 256-16,-1-1 0 15,-1 1-16-15,-2 1 0 0,-2-1 80 0,0 2 0 16,-2-1 16-16,-1 0 0 0,1 0-144 0,-2 0-16 0,1 0-16 0,-2 0 0 16,3-1-160-16,-1 1 0 0,1-1 0 0,0-2 0 15,0-1-464 1,3 1-176-16,4-5-48 0,0 0 0 0,0 0-2272 15,0 0-464-15,0-5-96 0</inkml:trace>
  <inkml:trace contextRef="#ctx0" brushRef="#br0" timeOffset="65604.25">7882 4487 20271 0,'0'0'1792'0,"0"0"-1424"16,0 0-368-16,0 0 0 0,0 0 1648 0,1 7 256 16,2 0 48-16,0 2 16 0,-3 1-592 0,2 1-112 15,-1 2-32-15,1 0 0 0,1-1-720 0,0 2-160 16,1-1-32-16,1 0 0 0,-1 0-320 0,1-1 144 15,-1-1-144-15,1-1 0 0,2-1 0 0,-1-1 0 16,-1-3 0-16,4 1-192 16,0-5-2336-16,-9-1-464 0</inkml:trace>
  <inkml:trace contextRef="#ctx0" brushRef="#br0" timeOffset="65745.22">7910 4338 31727 0,'-11'0'1408'0,"11"0"288"0,-6-1-1360 0,2 1-336 0,-3 0 0 0,7 0 0 16,0 0 0-16,-5 1 0 0,5-1-192 0,0 0 64 16,0 0 128-16,-2 6-160 0,1-1 160 0,1 2-160 15,2-1-2192-15,-1-1-432 0</inkml:trace>
  <inkml:trace contextRef="#ctx0" brushRef="#br0" timeOffset="66124.8">8100 4288 25791 0,'0'0'1152'0,"0"0"224"0,0 0-1104 0,0 0-272 0,0 0 0 0,0 0 0 0,0 0 1440 0,0 0 224 16,0 0 64-16,0 0 0 0,0 0-656 0,0 0-128 15,5-6-32-15,2 2 0 16,3 0-624-16,1-2-128 0,2 1-32 0,2-1 0 0,-1-1-288 0,1 2-64 16,1-2-16-16,0 2 0 15,2-1-2784-15,-2 1-560 0,14-5-128 0,-12 6 0 0</inkml:trace>
  <inkml:trace contextRef="#ctx0" brushRef="#br0" timeOffset="66297.64">8123 4418 12895 0,'0'0'1152'0,"0"0"-928"16,0 0-224-16,0 0 0 0,0 0 4896 0,0 0 928 16,0 0 192-16,0 0 48 0,0 0-4208 0,0 0-832 15,5-4-160-15,1 1-32 0,3 1-368 0,2-1-64 0,1-1-16 0,2 1 0 16,2-1-192-16,1-1-32 0,3 0-16 0,0-2 0 31,0-1-496-31,1 2-96 0,-1-3-32 0,-2 0-10960 0,0 0-2192 0</inkml:trace>
  <inkml:trace contextRef="#ctx0" brushRef="#br0" timeOffset="67843.06">8484 4143 4607 0,'0'0'192'0,"0"0"64"0,0 0-256 0,0 0 0 15,0 0 0-15,0 0 0 0,0 0 3296 0,-2-8 608 16,2 8 128-16,0-9 32 0,0 0-1936 0,1 2-384 16,0-1-80-16,2 0 0 0,0 2-528 0,1-1-112 15,1-1 0-15,2 1-16 0,0-1-352 0,1 0-64 0,1 1-16 0,-3 2 0 16,-1 1 128-16,2-1 32 0,-1 0 0 0,1 0 0 15,0 2-160-15,-7 3-48 0,6 0 0 0,-6 0 0 16,7 2-272-16,-2 3-64 16,-1 0-16-16,-2 3 0 0,-1 2 16 0,-1 1 0 0,-1 3 0 0,-4 3 0 15,1 1-192-15,-1 2 192 0,-1 0-192 0,1-1 192 0,-2-3-192 16,1 7 0-16,1-4 0 0,1-3 0 0,-2-1 0 0,2-4 128 16,1-2-128-16,3-9 0 0,0 0 128 0,0 0-128 15,0 0 0-15,0 8 128 0,0-8-128 0,0 0 0 16,0 0 144-16,0 0-144 0,8 4 0 0,1-2 0 15,1-1 0-15,1 0 128 0,1 0-128 0,1 0 0 16,0 0 0-16,1 0 0 0,-2 1 0 0,0 0 0 16,-1 0 0-16,-1 1-128 0,-2 1 128 0,0 0 0 15,-2 1 0-15,-2 2 0 0,-2 0 144 0,0-1-144 0,-3 1 192 16,-2-1-192-16,-2 2 384 0,-2 0-16 0,-2 1-16 0,-2-2 0 16,-1 1 80-16,-1-1 16 15,-1-1 0-15,-2 1 0 0,1-1-192 0,-6 2-48 0,5-1 0 16,0-3 0-16,1-1-208 0,2 0 128 15,2-1-128-15,4-1 0 0,7-1 0 0,-8-1-160 0,8 1 0 0,0 0 0 32,0 0-1696-32,0 0-352 0,0 0-64 0,1-11-13744 0</inkml:trace>
  <inkml:trace contextRef="#ctx0" brushRef="#br0" timeOffset="68488.95">8836 4138 22047 0,'0'0'976'0,"1"-6"208"0,-1-1-944 0,0 0-240 0,0 1 0 0,0-1 0 0,0 2 1808 0,0 5 320 15,0 0 64-15,0 0 16 0,0 0-560 0,0 0-112 0,0 0-32 0,0 0 0 16,0 0-784-16,0 0-144 16,-1 7-48-16,0 3 0 0,1 2-272 0,1 4-64 15,1 1-16-15,0 3 0 0,2 2-176 0,0 1 192 16,1 2-192-16,2 11 192 0,1-3-192 0,-1 0 0 15,-2-5 144-15,1 0-144 0,0-4 0 0,0-1 0 0,-2-2 0 0,0-1 0 16,1-4 0-16,-1 0 0 0,-3-3 0 0,0-1 128 16,1-2-128-16,-1-1 128 0,-1-9-128 0,0 0 128 0,0 0 0 15,0 0 0-15,0 0 0 0,0 0 0 16,-5 4-128-16,5-4 0 0,0 0 0 0,-7-6 128 16,0-5-128-16,1-3-240 0,2-2 64 0,-1-2 16 15,-2-1 0-15,1-3 0 0,2-3 0 0,0-3 0 0,-2-3 160 0,2-1-208 16,-1-2 80-16,3 10 128 0,0 0-240 0,2-2 80 15,0 1 16-15,2 1 0 0,1 2 144 0,2 1 0 16,-1 2 0-16,3 3-128 0,-1 2 128 0,1 2 0 16,0 2-144-16,0 3 144 0,1 0 0 0,1 3 0 15,-1 0 0-15,-1 3 0 0,0 1 0 0,1 1 0 16,-8-1 144-16,7 6-16 16,1 2 0-16,-3 2 16 0,-1 1 0 0,-2 1 0 0,-2 0 32 0,-1 1 0 0,-1 3 0 0,-3 1 0 15,-1-1-176-15,-1 2 0 16,-1 0 0-16,1-2 0 0,-1 0 0 0,0-2 0 15,2-1 0-15,-2 0 0 0,-1-2 0 0,1-1 0 0,2-2-192 0,0-2 192 32,1-1-832-32,5-5-64 0,0 0 0 0,0 0-9856 15,0 0-1984-15</inkml:trace>
  <inkml:trace contextRef="#ctx0" brushRef="#br0" timeOffset="68906.38">9032 4114 16575 0,'0'0'1472'0,"0"0"-1168"0,0 0-304 0,0 0 0 16,0 0 1872-16,6 7 320 0,-1-1 64 0,-1 3 16 16,0 1-640-16,-1 3-128 0,0 1-32 0,0 2 0 15,0-1-656-15,0 3-144 0,0 2-32 0,2 1 0 0,-2-1-240 0,0 2-48 16,-1-1-16-16,2-1 0 0,-1-1-144 0,0-2-16 16,1 1-16-16,0-3 0 0,-2-1-160 0,0-2 160 15,1-2-160-15,-1-2 160 0,-2 0 48 0,0-8 16 16,0 0 0-16,0 0 0 0,0 0 208 0,0 0 32 15,0 0 16-15,0 0 0 0,0 0 48 0,-2-8 16 16,-1-3 0-16,1-2 0 0,0-3-320 0,-1-3-64 16,-1-3-16-16,1-1 0 0,0-2-144 0,0-1 0 15,-1 0 0-15,2 1 0 0,0-2 0 0,1 2 0 16,0 0 0-16,1 2 0 0,0 1-160 0,1 2 160 0,1 2 0 0,1 3-144 16,2 2 144-16,0 2-128 15,2 1 128-15,-1 1-128 0,2 2 128 0,1 3-160 16,0 1 160-16,-1 1-160 0,2 2 160 0,-2 2 0 15,0 0 0-15,-2 2 0 0,1 2 0 0,-2 1 0 0,0 2 0 0,-2 1 128 16,-2 2-128-16,-1 1 176 0,-1 3-176 0,-2 0 192 0,-2 1-192 16,0 0 0-16,-2 0 144 0,1-1-144 0,-2 0 0 15,1-3 0-15,1-1 0 0,0-2 0 16,1-1 0-16,0-3-256 0,2-1 64 0,3-5 0 16,0 0-1648-16,0 0-336 0,0 0-64 15,5-6-7824-15,0-3-1584 0</inkml:trace>
  <inkml:trace contextRef="#ctx0" brushRef="#br0" timeOffset="69354.7">9299 4023 20495 0,'0'0'896'0,"0"0"208"0,0 0-880 0,1 5-224 16,0 2 0-16,2 2 0 0,-3-1 1456 0,0 3 240 15,0 2 48-15,1 0 16 0,-1 1-432 0,-1 1-96 16,-2 1-16-16,3-1 0 0,1 1-496 0,1-1-96 16,-2-2-32-16,1 0 0 0,1-2-160 0,0-1-48 0,1-1 0 0,-2-2 0 15,-1-7 112-15,0 0 16 16,0 0 0-16,6 2 0 0,-6-2-64 0,7-3-16 15,-2-3 0-15,2-2 0 0,-2-3-272 0,2-3-160 16,0-2 192-16,1-4-192 0,0-2 0 0,1-1 0 16,-1 0 0-16,1 2 0 0,-1 1 0 0,-1 3 0 0,-1 4 0 0,0 3-192 15,-3 2 192-15,1 3 0 0,-4 5 0 0,0 0-144 16,0 0 144-16,0 0 0 16,6 7 0-16,-1 0 0 0,1 2 0 0,-3 2 0 0,-1 0 0 0,1 1 0 15,-2 0 0-15,0 1 0 0,0-1 0 0,1-1 0 16,0-1 0-16,0-2 0 0,1-1 0 0,-3-7 0 15,0 0 0-15,0 0 144 0,0 0-144 0,7 1 0 0,-7-1 240 16,7-3-64-16,0-4-16 0,-2-1 0 0,2-1-160 0,0-4 192 16,1-1-192-16,0 0 192 0,-1-2-192 15,1 2 128-15,-1 0-128 0,-1 2 128 0,1 2-128 16,-2 3 0-16,0 2 0 0,-1 1 0 16,-4 4 0-16,0 0 0 0,7 3-144 0,-2 1 144 0,1 3 0 0,-2 0 0 15,2 2 0-15,-1 0 0 16,1 0 0-16,-1 1 0 0,2-2 0 0,-2 1 0 0,1 0 0 0,-1 0 0 15,2-3 0-15,1 1 0 0,-1-3 0 0,1 0 0 16,1-2 0-16,0-1-160 16,-1-2-1440-16,3-1-272 0,-2-3-64 0,1 1-8480 15,2-3-1680-15</inkml:trace>
  <inkml:trace contextRef="#ctx0" brushRef="#br0" timeOffset="69669.98">9883 3621 25791 0,'-3'-14'1152'0,"1"8"224"0,0 1-1104 0,0-2-272 0,2 1 0 0,0-1 0 16,0-1 1376-16,2 1 224 0,-1 0 32 0,0 3 16 15,-1 4-112-15,3-5-32 0,-3 5 0 0,6-2 0 16,0 3-784-16,0 3-144 0,-2 1-48 0,0 3 0 16,1 3-48-16,-2 3-16 0,-1 4 0 0,-1 4 0 15,-1 4-16-15,0 4 0 0,-2 3 0 0,0 3 0 0,-1 4-176 0,-1 3-32 16,0 1-16-16,0 1 0 15,-2 0-64-15,2 0-16 0,0-1 0 0,2-1 0 0,1-4-144 0,0-1 0 16,1-4 0-16,0-2 0 16,0-4 0-16,1-1 0 0,1-3 0 0,1-2 0 0,-2-3 0 0,1-3 0 15,1-3 0-15,-1-1 0 0,-1-2 0 0,-1-2 0 16,0-2 0-16,0-6 128 16,0 0-528-16,0 0-112 0,0 0-32 0,0 0 0 15,0 0-2048-15,5-8-416 0,-1-4-64 0</inkml:trace>
  <inkml:trace contextRef="#ctx0" brushRef="#br0" timeOffset="70047.81">10087 3661 8287 0,'0'0'368'0,"0"0"80"0,0 0-448 0,0 0 0 15,-1 8 0-15,0-2 0 0,1 1 3552 0,1-1 624 16,1 1 128-16,0 0 32 16,1-2-2352-16,2 1-480 0,0-2-96 0,1 0 0 0,-1 0-512 0,1-2-80 15,0 0-32-15,1-2 0 0,0-1-192 0,-1-2-32 16,1-2-16-16,-1 0 0 0,1-3-160 0,1-1-48 15,-3-2 0-15,2-1 0 0,-1 0-80 0,-1-1-32 16,-2-1 0-16,-1-1 0 0,0 1-32 0,0 1 0 16,-4 2 0-16,0 0 0 0,-1 1 128 0,0 1 0 15,-2 2 16-15,0 3 0 0,-1 1-16 0,1 3-16 16,-2 2 0-16,2 2 0 0,-3 2-304 0,0 2-176 0,-1 1 32 0,2 4 0 31,-2 1-608-31,1 2-112 0,2 1-32 0,1-1-9872 16,2 0-1984-16</inkml:trace>
  <inkml:trace contextRef="#ctx0" brushRef="#br0" timeOffset="70330.6">10493 3440 11967 0,'5'-10'528'0,"-5"10"112"0,2-6-512 0,2 2-128 31,-4 4 0-31,1-6 0 0,1 0 3040 0,-1-1 576 0,-1 1 112 0,-1 0 32 16,-1 1-2128-16,-2 0-416 0,0 2-96 0,0 0-16 15,-2 0-48-15,0 3-16 0,-1 2 0 0,-1 1 0 16,-1 2-464-16,1 3-80 0,-2 1-32 0,0 3 0 16,-1 2-192-16,1 2-32 0,0 0-16 0,1 3 0 15,-1 2 96-15,2-1 32 0,0-1 0 0,2 1 0 0,1-1-48 0,0 0-16 16,3-1 0-16,1 0 0 0,0-2-96 0,2 0-32 16,2-2 0-16,3-2 0 0,1-1 192 0,0-1 32 31,0-2 16-31,2-3 0 0,2 0-128 0,3-4-16 0,2-2-16 0,3-3 0 0,1-1-240 0,3-4 128 15,3-3-128-15,4-2 0 16,2-3-1408-16,0-2-384 0,0 1-80 0</inkml:trace>
  <inkml:trace contextRef="#ctx0" brushRef="#br0" timeOffset="73096.52">8475 6358 9839 0,'0'0'432'0,"0"0"96"16,0 0-528-16,0 0 0 0,0 0 0 0,0 0 0 15,0 0 1312-15,0 0 160 0,0 0 16 0,0 0 16 0,0 0 0 0,0 0 0 16,0 0 0-16,0 0 0 0,-5 0-272 0,5 0-48 15,0 0-16-15,0 0 0 16,0 0-336-16,0 0-64 0,0 0 0 0,0 0-16 0,0 0-240 0,0 0-32 0,0 0-16 0,0 0 0 16,0 0-80-16,9-1 0 15,0-1-16-15,5-2 0 0,2 0-176 0,2 0-16 16,3-2-16-16,4 0 0 0,4-2-160 0,1-1 160 16,3-1-160-16,3 0 160 0,1 0-160 0,-1-1 0 15,-1-1 144-15,0 1-144 0,-4-3 0 0,0 2 128 16,0 1-128-16,-1 1 0 15,-1 0 0-15,-1 1 0 0,-1 0 0 0,-1 2 128 0,-3 0-128 0,-1 2 0 16,-2 0 0-16,-2 1 128 0,-2-1-128 0,-3 2-256 0,-2 2 64 0,-2 0 0 16,-3 0-176-1,-6 1-32-15,0 0-16 0,0 0 0 0,0 0-240 16,0 0-48-16,0 0-16 0,-6 2 0 0,-2 1-240 16,-1 1-32-16,-1-2-16 0,0-1 0 0,-1 0 304 0,0 0 48 0,0 0 16 0,2 0 0 0,-1-1 240 0,0-2 48 15,0 1 16-15,1 0 0 0,0-1 336 0,2 0 128 16,0-2 0-16,1 0 0 0,1-1 512 0,1 1 112 15,-2 0 16-15,3-1 0 0,-1 0 144 0,2-1 48 16,1 1 0-16,0-1 0 0,1 6-208 0,0 0-48 16,1-4 0-16,-1 4 0 0,0 0-160 0,6-3-32 15,-1-1-16 1,2 2 0-16,-1 1-80 0,2 1-16 0,0 0 0 0,-1 2 0 0,2 1-128 0,0 1-16 16,0 0-16-16,1 2 0 0,0 1-48 0,0 2 0 15,-1 1 0-15,0 0 0 0,-1 1 64 0,1 2 0 0,-4 0 0 0,0 1 0 16,-3-1 0-16,-2 0 0 0,-3 0 0 0,-3 0 0 15,-1 1-256-15,-2 0 0 0,-5 1-144 0,-2 3 144 32,-4 1-2464-32,-1 0-400 0</inkml:trace>
  <inkml:trace contextRef="#ctx0" brushRef="#br0" timeOffset="74598.6">6561 6355 13823 0,'2'-11'608'0,"-2"11"128"0,0-7-592 0,2 1-144 16,0 0 0-16,0-1 0 0,-1 2 2080 0,1-1 384 0,-2 6 80 0,0 0 16 15,0 0-1248-15,0 0-240 0,0 0-48 0,0 0-16 32,-2 7-160-32,-1 2-16 0,-2 4-16 0,0 4 0 0,-2 2-464 0,0 2-96 0,-1 2 0 0,-3 2-16 15,-1 1-48-15,0 1 0 0,-2 2 0 0,1 0 0 16,1-2-64-16,0 0 0 0,-1-3-128 0,-1-2 192 16,1-1 64-16,1-3 0 15,0-1 0-15,1-2 0 0,0-2 256 0,0-3 64 0,0-1 16 0,2-2 0 0,1-3-112 0,1-1-32 31,0-1 0-31,3-2 0 0,-3-3 0 0,3 0-16 0,1-2 0 0,2-3 0 0,1-3-176 0,1-2-48 32,1-2 0-32,2-1 0 0,4-2-208 0,-1 2 0 0,1 0 0 0,2 2-160 0,1 3 160 0,1 1-192 15,-1 2 192-15,2 3-192 16,-1 2 192-16,0 2 144 0,1 3-16 0,0 3-128 0,1 3 240 0,1 3-64 16,-1 2-16-16,-1 4 0 0,2-1 48 0,-1 1 16 31,-1 0 0-31,0 2 0 0,-1 0-96 0,0-2-128 15,-1 0 176-15,0-2-176 0,-2-1 128 0,1-1-128 16,-1-2 0-16,-1-3 0 0,-2-1-128 0,3-3-96 16,-2-1-16-16,4-5 0 15,-1-2-2496-15,-1-5-496 0</inkml:trace>
  <inkml:trace contextRef="#ctx0" brushRef="#br0" timeOffset="75924.81">6862 6547 25503 0,'0'0'1136'0,"0"0"224"0,0 0-1088 0,0 0-272 15,0 0 0-15,0 0 0 0,0 0 1344 0,0 0 224 0,0 0 32 0,0 0 16 16,0 0-624-16,0 0-128 0,6-4-32 0,3 1 0 16,1-1-368-16,0 0-80 0,1-1 0 0,1 0-16 15,1-1-368-15,0 1 128 0,0-1-128 0,1 1 0 16,-2 2 0-16,0-2 0 0,2 1 0 0,-3 1 0 31,0-1-800-31,-3 2-176 0,-2 1-48 0,-6 1-8944 0,0 0-1792 0</inkml:trace>
  <inkml:trace contextRef="#ctx0" brushRef="#br0" timeOffset="76081.53">6884 6698 21183 0,'0'0'1888'0,"0"0"-1504"15,0 0-384-15,0 0 0 16,0 0 2624-16,0 0 448 0,0 0 80 0,0 0 32 0,3-4-1840 0,0-1-352 16,2 0-80-16,1-1-16 0,3 1-240 0,2-1-48 15,1 1-16-15,2-2 0 0,1 0-352 0,0 1-80 16,3-1-16-16,-2 1 0 0,1-2-144 0,-2-1-176 0,-1 0 48 0,2 1 0 31,-2-2-2688-31,1 0-512 0</inkml:trace>
  <inkml:trace contextRef="#ctx0" brushRef="#br0" timeOffset="76868.06">7343 6390 18431 0,'0'0'1632'0,"-4"-3"-1312"16,0-2-320-16,-1 1 0 0,2-2 1712 0,0 1 272 16,-2-3 48-16,3 0 16 0,0 0-448 0,2-1-64 15,0-1-32-15,1 0 0 0,1 0-672 16,1 0-144-16,3 1-32 0,0 1 0 16,3 0-288-16,2 1-64 0,0 1-16 0,2-1 0 0,0 2-48 15,-1 1-16-15,0 2 0 0,-1 1 0 0,0 2 80 0,0 2 16 16,-1 2 0-16,-2 3 0 0,1 0-16 0,-2 2 0 15,-2 2 0-15,1 3 0 0,-4 0-48 0,0 3-16 16,-2 1 0-16,-1 2 0 0,-2 0-240 0,-2 1 0 16,-1-1 0-16,-1-1 0 0,0-1 0 0,-1-3-128 15,0-2 128-15,3 1 0 0,-2-3 0 0,0-2 0 16,2-3 0-16,1-1 144 0,-1-2 288 0,5-4 48 0,0 0 16 0,0 0 0 16,0 0 32-16,0 0 16 15,0 0 0-15,0 0 0 0,0 0-224 0,0 0-64 0,0 0 0 0,8-3 0 16,0-1-256-16,0-1 0 15,2 1 0-15,1-2 0 0,0 1 0 0,0-1 0 0,0 1 0 0,0-1 0 16,-1 0 0-16,-1 0 0 0,-1 1 0 0,0 0 0 31,1 1-368-31,0 0-128 0,-1-2-16 0,-2 2-16 0,2 0-1856 16,0 1-368-16,-2-1-80 0,1-1-12672 0</inkml:trace>
  <inkml:trace contextRef="#ctx0" brushRef="#br0" timeOffset="77216.86">7744 6193 25791 0,'0'0'2304'0,"0"0"-1856"16,0 0-448-16,0 0 0 0,0 0 608 0,-5 7 32 15,0-2 0-15,0 2 0 0,2 2 320 0,1 0 80 16,-2 2 16-16,0 3 0 0,1 0-480 0,1 1-112 16,1 1-16-16,0 0 0 0,1 1-288 0,1-1-160 0,2 1 160 0,0-2-160 15,1 1 0-15,2-3 0 16,2-1 0-16,0-1 0 0,0-1 144 0,2-1-144 0,2-3 128 0,-1 0-128 15,0-2 320-15,1-2-32 16,2-2 0-16,-2-1 0 0,0-2-16 0,-1-3 0 16,0 0 0-16,-1-4 0 0,-1-2 32 0,-2-3 0 15,1 0 0-15,-4-4 0 0,0-2-32 0,-5 1 0 0,-3-2 0 0,0 0 0 0,-2 1 32 0,-1 2 0 16,-4 1 0-16,0 3 0 16,0 2 144-16,-1 3 16 0,-2 2 16 0,2 3 0 15,0 0-208-15,1 3-32 0,0 3-16 0,0 2 0 0,-1 2-224 0,1 1-256 16,0 3 48-16,1 3 16 15,0 3-448-15,1 0-96 16,2 2-16-16,0-1 0 0,2 1-2544 0,0-2-512 16</inkml:trace>
  <inkml:trace contextRef="#ctx0" brushRef="#br0" timeOffset="80229.95">8011 6312 2751 0,'0'0'128'0,"0"0"16"0,0 0-144 0,0 0 0 16,0 0 0-16,1-8 0 0,-1 8 2912 0,1-8 544 15,-1 8 128-15,0 0 0 0,1-8-1792 0,0 0-384 0,-1 8-64 0,0 0 0 16,3-8-192-16,-3 8-16 0,0 0-16 0,0 0 0 16,0 0-240-16,0 0-48 15,0 0-16-15,0 0 0 0,0 0-208 0,3 9-32 16,0 1-16-16,1 1 0 0,-2 2-240 0,0 3-32 0,0 1-16 0,3 2 0 16,-1 2-112-16,1 0-32 0,1 0 0 0,-1 1 0 15,2 0-128-15,0 0 160 0,-4-2-160 0,0-5 160 16,1-2-160-16,-1 0 0 0,1-1 0 0,-2 0 128 15,2-1-128-15,-2-1 128 0,0-1-128 0,0 2 128 0,-2-11 0 0,1 9 0 16,-1-9 0-16,0 0 0 0,0 0 32 0,0 0 0 16,0 0 0-16,0 0 0 15,0 0 16-15,-7-1 0 0,1-4 0 0,-3 0 0 16,2-2-176-16,-1-2 160 0,1-3-160 16,-2-2 160-16,1-2-160 0,1-3 0 0,0-2 0 0,0 0 0 0,0 0 0 0,1-2 0 15,0-2 0-15,4 1 0 0,0 0 0 0,1 2 0 16,1 0 0-16,0 3 0 0,1 0 0 0,1 1 0 15,1 2 0-15,2 2 0 0,1 3-144 0,1 0 144 16,-2 1 0-16,4 0 0 0,1 1 0 0,0 2 0 16,-1 2 128-16,-4 2-128 0,2 0 192 0,-7 3-48 15,8 1-16-15,-2 2 0 0,0-1-128 0,-1 2 128 16,-5-4-128-16,5 8 128 0,-2 1-128 0,-1 1 192 16,-1 2-192-16,-1 1 192 0,-2 0-192 0,-1 1 160 15,-1 1-160-15,-2 3 160 0,-1-1-160 0,-2-2 0 0,2-1 144 16,-2-3-144-16,-2-2 128 0,1 0-128 0,1-1 128 0,2 0-128 15,-1-2 0-15,0 0 128 0,8-6-128 0,-8 5 0 32,8-5-448-32,-6 5-144 0,6-5-48 0,0 0 0 15,0 0-2016-15,0 0-416 0</inkml:trace>
  <inkml:trace contextRef="#ctx0" brushRef="#br0" timeOffset="80764.6">8164 6174 11055 0,'0'0'480'0,"0"0"112"0,0 0-464 0,0 0-128 16,0 0 0-16,0 0 0 0,0 0 2896 0,0 0 560 16,0 0 128-16,0 0 0 0,0 0-1616 0,0 0-336 15,0 0-64-15,0 0-16 0,3 9-720 0,-1 2-160 16,1 1-32-16,0 3 0 0,0 1-256 0,1 2-48 15,-1 1-16-15,1 1 0 0,0 1-32 0,0 1-16 16,1 0 0-16,1 0 0 0,1-1-128 0,-1-1-16 16,1 0-128-16,0 6 192 0,-1-4-192 0,-1-4 128 15,1-5-128-15,-2-1 0 0,-1-1 176 0,-1-2-176 16,-2-9 192-16,1 7-192 0,-1-7 240 0,0 0-64 16,0 0-16-16,0 0 0 0,0 0 32 0,0 0 16 0,0 0 0 0,-7-4 0 15,2-3 16-15,-1-1 0 0,0-3 0 0,-2-4 0 16,0-2-224-16,1-3 128 0,0-1-128 0,3 6 0 15,-2-4 0-15,1-2 0 0,0-2 0 0,0-1 0 16,0-2 0-16,3 2 0 0,1 0 0 0,1 1 0 16,1 2 0-16,1 2 0 0,0 3-128 0,1 0 128 15,2 2 0-15,1 1-128 0,1 2 128 0,2 1 0 0,0 1 0 0,1 3 0 16,0 0 0-16,0 2 0 16,-2 0 0-16,1 3 0 0,-1 1 0 0,-1 4 0 0,-2 0 0 15,1 4 0-15,-2-1 0 0,-2 3 144 0,-1 1-144 16,-2 3 0-16,-3 1 144 0,-2 3-144 0,-1-1 0 0,-2 1 0 15,-1-2 0-15,0 1-192 0,0-1 192 0,0 0-192 16,2-2 192-16,0-2-192 0,0-1 0 0,2-2 0 16,2-3 0-16,4-6 0 15,0 0-1408-15,0 0-272 0,0 0-64 0,1-4-16 16,2-4-720-16,3-2-144 0,1-2-16 0</inkml:trace>
  <inkml:trace contextRef="#ctx0" brushRef="#br0" timeOffset="81207.35">8339 6133 2751 0,'0'0'256'0,"0"0"-256"16,0 0 0-16,4 3 0 0,-4-3 4224 0,5 6 816 15,0 3 144-15,0 1 48 0,-1 1-3056 0,-1 1-624 16,-1 3-112-16,1 0-32 0,0-2-512 0,-1 1-128 16,0 0 0-16,2-1-16 0,-1-1-16 0,0-1 0 15,1-2 0-15,-2-2 0 0,1 0-48 0,0-1-16 0,-3-6 0 0,5 4 0 16,-1 0-64-16,-4-4-16 0,0 0 0 0,6-3 0 16,0-1-192-16,-1-3-32 0,-1-2-16 0,0-1 0 15,0-1-176-15,-1-3-48 0,0-2 0 0,1-1 0 16,0-1-128-16,-2 2 0 0,2-1 0 15,-1 3 0-15,-1 2 0 0,0 2 0 0,-1 0 0 0,2 4 0 16,-3 6 0-16,0 0-176 0,0 0 176 0,0 0-128 16,0 0 128-16,0 0-192 0,5 7 192 0,-2 2-192 15,1 1 192-15,-1 1 0 0,-1 0-144 0,1 0 144 0,0-1 0 0,-1 0 0 16,-1 0 0-16,2-1 0 16,2-4 0-16,-1 1 0 0,-4-6 0 0,0 0 0 0,0 0 0 0,7 2 0 15,-7-2 0-15,7-1 0 0,0-3 176 0,0-1-48 16,-2-3-128-16,1-2 192 0,-2-1-64 0,1-1-128 15,1-1 176-15,-1-1-176 0,1-1 144 0,-1 1-144 16,-1 2 0-16,1 2 144 0,-1 1-144 0,0 3 0 0,0 1 0 0,-4 5 0 16,0 0 0-16,0 0 0 15,0 0 0-15,8 4 0 0,-1 0 0 0,-1 1 0 16,0 0 0-16,-1 0 0 0,0 1 0 0,0-1 0 16,1 1 0-16,-1-1 0 0,1-1 0 0,0-1-144 0,-6-3 144 15,8 2-160 1,0-1-528-1,-1-1-96-15,0-2-32 0,1-1 0 0,0-3-2384 0,3 0-464 0,-2-2-112 0</inkml:trace>
  <inkml:trace contextRef="#ctx0" brushRef="#br0" timeOffset="81489.07">8842 5696 19343 0,'-8'-13'1728'0,"5"6"-1392"0,0 2-336 0,1-1 0 15,0 2 1136-15,1-1 144 0,1 5 48 0,0 0 0 16,0 0 336-16,0 0 80 15,0 0 16-15,0 0 0 0,0 0-608 0,0 0-128 0,0 0-32 0,0 0 0 0,-1 8-448 0,1 1-96 16,0 2 0-16,0 2-16 0,-1 0-96 0,0 4-16 16,-1 2 0-16,1 5 0 15,-2 0 0-15,1 5-16 0,-1 6 0 0,-2 2 0 0,1 3-48 0,-2 2-16 16,1 4 0-16,-1 1 0 0,1-1-240 0,-2-1 128 16,1-1-128-16,-1-1 0 0,0-1 128 0,1-3-128 15,0-1 0-15,-3 12 144 0,3-8-144 0,1-5 0 16,2-7 144-16,1-2-144 0,1-5 0 0,-1-2 128 15,-1-4-128-15,2 0 0 0,1-5 0 0,1-2 0 0,-1-10 0 0,3 8-192 47,-3-8-1648-47,0 0-336 0,0 0-64 0,12-1-7968 0,0-6-1600 0</inkml:trace>
  <inkml:trace contextRef="#ctx0" brushRef="#br0" timeOffset="81808.28">9035 5935 7359 0,'0'0'320'0,"0"0"80"0,-3 5-400 16,0 2 0-16,0-1 0 0,1 2 0 0,0 1 3344 0,0 0 592 16,1-2 112-16,-3 1 32 0,3 0-2592 0,1-1-512 15,1 1-96-15,3 0-32 0,-4-8-432 0,2 6-96 16,1 0 0-16,-3-6-16 0,6 3 64 0,0-1 16 15,0-2 0-15,-6 0 0 0,7-3 64 0,-2-1 0 16,-1-3 16-16,1-1 0 0,-1 0-160 0,-1-2-48 16,0-1 0-16,-2-1 0 0,-1-1 80 0,-1 1 16 15,-2 0 0-15,1 1 0 0,-1 0 32 0,0 2 16 16,-2 3 0-16,1 0 0 0,0 2-64 0,4 4-16 0,-6 1 0 0,0 1 0 16,1 2-320-16,0 1-128 15,2 2 0-15,0 0 0 16,1 1-1408-16,-2 1-256 0,3 2-64 0,1 0-11200 0</inkml:trace>
  <inkml:trace contextRef="#ctx0" brushRef="#br0" timeOffset="82087.16">9346 5918 23551 0,'0'0'1040'0,"0"0"224"0,3-5-1008 0,-3-1-256 0,2 1 0 0,0-1 0 16,-1 1 832-16,0-1 112 0,-1 6 16 0,0-7 16 15,0 2 16-15,0-1 0 0,-1 1 0 0,1 5 0 0,-2-6-352 0,-1 3-64 16,3 3 0-16,-6-2-16 0,0 1 64 0,-1 1 16 16,0 2 0-16,1 2 0 0,-2 3-352 0,0 2-64 15,0 2-16-15,0 2 0 0,0 2-208 0,0 2 0 16,1 1 0-16,0-2 0 0,4 1 0 0,1-1 0 16,1 1-160-16,1-2 160 0,1-1-144 0,1 1 144 15,1-2-160-15,2-1 160 0,0-1 0 0,2-2 0 16,0-2 0-16,1 0 0 0,1-2 224 0,1-1-16 15,0-3 0-15,1-1 0 0,0-2-208 0,1-3 0 16,0-4 0-16,2-2 0 16,0-2-1312-16,3-4-352 0,1-2-80 0</inkml:trace>
  <inkml:trace contextRef="#ctx0" brushRef="#br0" timeOffset="114912.88">6506 2960 5519 0,'0'0'496'0,"0"0"-496"0,6-8 0 0,-2 2 0 0,1 0 1280 0,-2 1 176 16,-1-2 16-16,1 1 16 0,-3 6-160 0,5-9-48 15,-3 0 0-15,1 1 0 0,1 1-160 0,-1-1-32 31,-1 0-16-31,1 1 0 0,0-1-192 0,0 1-48 0,-3 7 0 0,2-6 0 0,-2 6-80 0,0 0-32 16,0 0 0-16,0 0 0 0,0 0 176 0,0 0 16 16,-8 7 16-16,1 5 0 0,-3 4-432 0,0 5-96 15,-1 4-16-15,-2 6 0 0,-4 4-144 0,0 2-48 16,-1 2 0-16,0 3 0 0,1 0-32 0,0 2-16 0,1 0 0 0,1-4 0 16,1-2-144-16,2-4 0 0,2-3 144 15,1-5-144-15,3-4 0 0,1-3 128 0,2-6-128 0,1-2 0 31,0-2 560-31,2-9 32 0,0 0 16 0,0 0 0 0,0 0 160 0,0 0 48 16,4-9 0-16,3-5 0 0,0-4-144 0,2-5-32 0,1-7 0 0,2-4 0 0,1-6-400 0,1-4-96 16,-1-5-16-16,0-3 0 0,-2-1-128 0,1 4 0 31,-2 1 0-31,-1 7 0 0,-3 8 0 0,1 6 0 16,0 7 0-16,-2 4 0 0,-2 4 0 0,0 4 0 15,-3 8 0-15,0 0 0 0,0 0 0 0,0 0 160 16,0 0-160-16,0 0 160 0,7 8-160 0,0 2 0 15,-1 1 0-15,1 1 0 0,0 1 0 0,-1 4 0 16,3 0-128-16,0 4 128 0,0 1 0 0,1 2-144 16,-2 1 144-16,2 1 0 0,1 0 0 0,-1 0 0 15,-2-3 0-15,0-1 0 0,-1 0 0 0,1-1 0 0,-1-3 0 0,0 0 0 16,1 0 0-16,-1-5 0 0,-2-2 0 0,1-2 0 16,-1-2 0-16,-5-7 0 15,0 0 0-15,0 0 0 0,0 0 0 0,0 0 0 0,0 0 0 0,0 0 0 16,0 0 0-16,0 0 144 15,0 0-144-15,-2 9 128 0,-5-2-128 0,1-2 160 16,-2-1-160-16,-1 0 160 0,-2 0-160 0,-3 2 128 0,-4 2-128 16,-2-1 128-16,-2 1-128 0,-2 1 0 0,-2 1 0 0,1-2 0 15,-1 3 0-15,4 0 128 0,1 0-128 0,3-1 0 16,2-1 0-16,3 0 0 0,2-1 0 0,2-1 0 16,5-1-320-16,4-6 0 0,0 0 0 0,0 0 0 15,0 0-2752 1,0 0-560-16</inkml:trace>
  <inkml:trace contextRef="#ctx0" brushRef="#br0" timeOffset="115387.57">6677 3034 24879 0,'0'0'2208'0,"0"0"-1760"16,-1-7-448-16,1 7 0 0,1-7 1136 0,2 0 144 0,1-1 16 0,3 2 16 16,3-2-608-16,0 2-128 15,1 0-32-15,3-2 0 0,3 0 32 0,1 0 16 16,3-1 0-16,1 1 0 0,0 0-224 0,0 0-48 16,0-1-16-16,0 1 0 0,0 2-304 0,0-1 0 0,0 0 128 0,7-3-128 15,-5 2 0-15,-4 0 0 0,-4 1-128 0,-2 2 128 31,-5 0-736-31,-1 2-48 0,-8 3-16 0,0 0 0 16,0 0-928-16,0 0-192 0,0 0-48 0,0 0 0 16,0 0-2032-16,-5 1-416 0,-4 0-64 0,-1 3-32 15,-3-1 2624-15,0 1 528 0,-3 1 96 0,2-1 32 0,1-1 2448 0,1 1 512 0,-1-1 80 0,4 0 32 16,0 0 1040-16,2 0 224 0,-2 0 32 0,4 0 16 16,0 2-992-16,3 0-208 0,-2 0-32 0,1 2-16 15,1 2-560-15,2 2-128 0,2 4 0 0,-1 1-16 0,0 2-304 0,1 0-48 16,1 3-16-16,3 9 0 0,-2-3-320 0,2 0-64 15,-2-2 0-15,0-1-16 0,1-1-192 0,-1 1-48 16,0-1 0-16,-1-1 0 0,0-1-192 0,0-4 144 16,1-1-144-16,0-4 128 0,-1-2-128 0,2-3 0 15,-5-7 144-15,5 8-144 0,-5-8-176 0,0 0-96 0,0 0-32 0,0 0-16624 16</inkml:trace>
  <inkml:trace contextRef="#ctx0" brushRef="#br0" timeOffset="116441.77">7333 3094 4607 0,'0'0'400'0,"0"0"-400"0,0 0 0 0,-6 0 0 0,6 0 3648 0,0 0 640 16,0 0 128-16,0 0 16 0,0 0-2256 0,0 0-448 15,0 0-80-15,0 0-32 0,0 0-768 0,0 0-144 16,0 0-48-16,12 0 0 0,1-1-128 0,1 0-16 0,2-1-16 0,-1-1 0 16,1-2-144-16,1 2-32 15,-2-1 0-15,1-1 0 16,-1 1-192-16,-1-1-128 0,-3 1 160 0,-3 0-160 0,-1 0 0 0,-7 4 0 0,7-4 0 0,-7 4 0 31,5-5-512-31,-5 5-208 0,0 0-48 0,0 0-8256 0,0 0-1648 0</inkml:trace>
  <inkml:trace contextRef="#ctx0" brushRef="#br0" timeOffset="116607.18">7309 3203 21823 0,'0'0'960'0,"-5"7"208"0,5-7-928 0,0 0-240 0,0 0 0 0,0 0 0 0,-5 9 1568 0,5-9 272 16,0 0 48-16,0 0 16 0,7 7-704 0,2-2-144 15,-9-5-32-15,13 2 0 0,2-3-336 0,2 0-80 16,2-1-16-16,0-2 0 0,0-1-240 0,2-1-48 15,0 0-16-15,0-1 0 0,-3 2-288 0,0-2 160 16,-1 0-160-16,0 1 128 16,0-2-528-16,-2 1-112 0,-1 2-32 0,-2-1-14816 15</inkml:trace>
  <inkml:trace contextRef="#ctx0" brushRef="#br0" timeOffset="118033.84">7988 2916 3679 0,'0'0'320'0,"0"0"-320"0,0 0 0 0,0 0 0 0,0 0 2480 0,-6 0 416 15,2-1 96-15,-1 0 16 0,-2-1-864 0,1-2-160 16,2 1-48-16,4 3 0 0,0 0-272 0,-2-6-64 31,1-1-16-31,2-1 0 0,2 1-576 0,0-3-112 0,3 0-32 0,1 0 0 0,-1-1-288 0,3 1-64 31,2 0-16-31,0 1 0 0,0 2-144 0,-1 2-32 0,-2 2 0 0,1 4 0 0,2 2-320 0,-2 4 128 16,-2 2-128-16,-2 3 0 0,1 4 0 0,-4 2 0 16,-2 2 0-16,-1 4 0 0,-2 3 128 0,-3 5-128 15,-3 2 128-15,1 4-128 0,-2 0 0 0,-1 0 0 16,-1-4 0-16,1-3 0 0,1-5 0 0,2-4 0 16,1-3 0-16,1-5 0 0,0-3 0 0,3-3 144 15,3-8-144-15,0 0 160 0,0 0 304 0,0 0 64 16,0 0 16-16,0 0 0 0,10-5-96 0,2 0-32 15,1-3 0-15,3-2 0 0,1-3-160 0,2 1-48 16,1 0 0-16,-1 0 0 0,2 1-208 0,-1 1 128 16,-1 1-128-16,-2 2 0 0,0 2 0 0,-3 0 0 0,-1 2 0 0,-3 1 0 15,0 1 0-15,-10 1 0 0,11 0-176 16,-11 0 176 0,9 1-960-16,-9-1-64 0,0 0 0 0,9 0-16 15,-9 0-2816-15,9-2-560 0</inkml:trace>
  <inkml:trace contextRef="#ctx0" brushRef="#br0" timeOffset="118348.95">8386 2855 10127 0,'0'0'896'0,"0"0"-704"16,0 0-192-16,0 0 0 15,-4-5 2880-15,4 5 528 0,0 0 112 0,0 0 32 0,-8 3-1696 0,3 3-320 16,-1 2-80-16,2 2-16 0,0 2-736 0,2 1-128 16,0 2-48-16,1 3 0 0,0 2-256 0,1-1-48 15,2 0-16-15,0 0 0 16,1-2-64-16,2 2-16 15,1-2 0-15,1-3 0 0,0-2-128 0,1-1 192 0,1-2-192 0,2-3 192 0,-2-2 128 0,1-3 48 32,0-1 0-32,0-2 0 0,-1-5 288 0,-1-2 64 15,1-2 16-15,0-1 0 0,-1-3-128 0,-1-2-32 16,1-1 0-16,-4-3 0 0,0-2-96 0,-2-2-32 0,-2 1 0 0,-2 2 0 16,-2 1-192-16,-1 1-64 15,-2 1 0-15,1 2 0 0,-2 4-16 0,0 2-16 16,0 2 0-16,0 3 0 0,0 1-160 0,-1 3 192 15,-1 1-192-15,2 2 192 0,-1 0-384 0,0 5-64 0,0 0 0 0,2 3-16 32,1 1-1552-32,2 1-304 0,0 0-64 0,3 1-13312 0</inkml:trace>
  <inkml:trace contextRef="#ctx0" brushRef="#br0" timeOffset="118521.61">8572 2952 28271 0,'0'0'1248'0,"0"0"272"15,0 0-1216-15,0 0-304 0,0 0 0 0,7 0 0 0,-1 0 512 0,1 0 64 16,-1 0 0-16,1 0 0 0,0 0-16 0,3 0 0 16,-3-1 0-16,3 0 0 0,1-1-400 0,1-1-160 15,1-2 128-15,3 0-128 16,1-2-2256-16,1 0-544 0,0-3-96 0,-1-1-32 0</inkml:trace>
  <inkml:trace contextRef="#ctx0" brushRef="#br0" timeOffset="118820.97">8891 2747 20447 0,'0'0'896'0,"0"0"192"0,0 0-864 0,0 0-224 16,0 0 0-16,-5 3 0 0,-1 1 880 0,2 2 128 16,0 1 16-16,1-1 16 0,0 2-352 0,1 2-80 0,-1-1-16 0,1 0 0 15,1 1-240-15,0 0-48 0,1 0-16 0,1 0 0 16,0-1-112-16,2-1-32 16,2-2 0-16,0 1 0 0,1-2 64 0,0 0 16 0,0-2 0 0,2-1 0 15,0 0 192-15,2-1 32 0,0-1 16 0,2 0 0 16,-1-1-144-16,1 1-48 0,2 0 0 0,-2 1 0 15,-2 1-112-15,0 0-32 0,-1 0 0 0,-1 1 0 16,1 1-128-16,-1 0 160 0,-2 0-160 0,0 1 160 16,-2 1 64-16,-1 2 16 0,1 0 0 15,-3 1 0-15,-1-1 96 0,-1 1 32 0,-3 1 0 0,0 0 0 16,-1-1-64-16,-2 1-16 0,-2 0 0 0,-5 6 0 16,0-3-96-16,-2 0-32 0,1 0 0 0,2-2 0 0,-2-3-160 0,2 1 0 15,-1 0 0-15,2-4 0 16,1-1-688-16,1-2-208 0,0-3-64 0,1-1-9104 15,1-2-1840-15</inkml:trace>
  <inkml:trace contextRef="#ctx0" brushRef="#br0" timeOffset="119153.06">8912 2848 9215 0,'3'-14'816'0,"-1"8"-656"16,2 0-160-16,0-3 0 0,-1-2 2128 0,3 1 400 16,1 0 80-16,0 1 16 0,1 0-544 0,2 2-96 15,1-1-32-15,-1 0 0 0,-1 2-544 0,0 0-96 16,1 2-32-16,0 0 0 0,-1 3-704 0,0 1-128 15,0 0-48-15,-2 3 0 0,-1 1 16 0,-1 1 0 0,0 4 0 0,0 2 0 16,-1 4-96-16,-1 1 0 16,-1 2-16-16,-1 0 0 0,0 1-176 0,1 0-128 15,1-1 144-15,1 1-144 0,0-1 128 0,2-2-128 0,1-1 0 0,0-2 0 16,2-1 0-16,2-2 0 0,-1-4 0 0,1-1 0 0,2-2 256 0,-1-2-64 16,1-3 0-16,1-4 0 0,-1-1 224 15,2-2 32-15,-4-2 16 16,0-1 0-16,-1-1 32 0,-1-2 0 0,-2-1 0 0,-2-2 0 0,-3 0-224 0,-1-2-32 15,-2-1-16-15,-2 1 0 0,-3 1-32 16,0 2-16-16,-3 1 0 0,0 3 0 0,0 2-32 0,0 2 0 16,-1 3 0-16,-1 0 0 0,0 3-144 0,0 1 0 15,0 1-160-15,1 1 160 16,0 0-512-16,0 3 0 0,1 2 0 0,1 2 0 16,2-1-1968-16,1-1-400 0,0 2-64 0</inkml:trace>
  <inkml:trace contextRef="#ctx0" brushRef="#br0" timeOffset="119406.27">9398 2630 20495 0,'0'0'896'0,"0"0"208"0,0 0-880 0,0 0-224 0,0 0 0 0,0 0 0 16,0 0 912-16,0 0 144 0,0 0 32 0,0 0 0 16,0 0-176-16,0 0-16 15,0 0-16-15,0 0 0 0,0 0-128 0,7-1-32 0,-2-2 0 0,1-2 0 16,-1-1 32-16,1-1 0 0,-1 1 0 0,0-2 0 15,-2-1-16-15,-1 0 0 0,-1 0 0 0,-1 2 0 16,0-1-240-16,-1 3-48 0,-1-1-16 0,2 6 0 0,0 0-176 0,0 0-48 16,-4-1 0-16,4 1 0 0,-7 4-208 0,1 3 0 15,1 1 0-15,1 2-160 16,0 1-496-16,0 2-112 0,3 0 0 0,1 1-16 16,1-1-2256-16,3 0-448 0,0-2-96 0</inkml:trace>
  <inkml:trace contextRef="#ctx0" brushRef="#br0" timeOffset="119642.27">9639 2610 2751 0,'12'-7'128'0,"-6"3"16"0,-1 0-144 0,1-2 0 16,0 1 0-16,0-1 0 15,-2 2 4736-15,-4 4 896 0,0 0 192 0,0 0 48 0,0 0-3616 0,0 0-720 32,0 0-128-32,-5 0-48 0,-4 2-464 0,0 3-80 0,-1 2-32 0,-2 3 0 0,-1 3-400 0,0 2-64 0,1 0-32 15,-2 2 0-15,3 0-64 0,1 2-16 16,2-1 0-16,0-1 0 0,2 0-208 0,3-1 176 0,1 0-176 15,2-3 160-15,2-1 16 0,1-2 0 16,3-1 0-16,1-3 0 0,1-1 176 0,3-2 32 0,3-3 16 0,2-1 0 16,4-4-176-16,1 0-32 0,1-4-16 0,2-2 0 31,3-2-544-31,0-1-96 0,-3-1-32 0,0 0-10000 0,-2-2-1984 0</inkml:trace>
  <inkml:trace contextRef="#ctx0" brushRef="#br0" timeOffset="120099.23">8701 3406 12895 0,'-11'0'576'0,"11"0"112"0,-7 0-560 0,-1-1-128 0,3 1 0 0,-1 0 0 16,6 0 3296-16,0 0 624 0,0 0 128 0,0 0 32 15,0 0-2288-15,0 0-448 16,8-5-80-16,3 0-32 0,3-2-656 0,6 0-128 0,4 0-16 0,5-2-16 16,4-2 16-16,3-1 0 15,3-2 0-15,0-2 0 16,3 0-272-16,3-2-160 0,4-2 192 0,2 2-192 16,4-1 208-16,0-1-64 0,-1-1-16 0,0 0 0 15,-2 0-128-15,1 2 0 0,0 0-160 0,-2 1 160 0,1 2 0 0,-4-1 0 16,0 1 0-16,-9 1 0 0,-2 2-240 0,-7 1-48 15,-3 1-16-15,-5 3 0 16,-5 2-320-16,-3 1-64 0,-5 2-16 0,-4 1 0 16,-5 2-96-16,0 0-32 0,0 0 0 0,-7 4 0 15,-3 3-1872-15,-3 2-384 0</inkml:trace>
  <inkml:trace contextRef="#ctx0" brushRef="#br0" timeOffset="120444.96">8910 3427 12895 0,'-15'2'1152'0,"9"0"-928"15,-3 0-224-15,0 1 0 0,2 0 1856 0,-1-1 320 16,1-1 64-16,7-1 0 0,0 0 160 0,0 0 32 0,0 0 0 0,0 0 0 16,8-4-1216-16,3-1-256 0,2 0-32 0,5-2-16 15,4 0-384-15,4-1-80 0,4-4 0 0,4 1-16 16,6-2-48-16,4 0-16 0,4-1 0 0,3-1 0 15,0-2-80-15,2-1-16 0,0 1 0 0,1-1 0 16,1 0-144-16,2 0-128 0,2 1 192 0,-1 1-192 16,-5-1 0-16,0 1 0 0,-3-1 0 0,-3 3 0 0,-2 1 128 15,-4 1-128-15,-4 2 0 0,-2 1 0 0,-3 1 0 0,-4 2 128 16,-4-1-128-16,-4 2 0 0,-6 0 192 0,-3 3-192 16,-2 0 192-16,-4 1-192 0,-5 1 0 0,0 0 0 15,0 0 0-15,0 0 0 16,0 0-432-16,-6 1-32 0,-2 1-16 0,-1 0 0 15,1 1-1840-15,-3-1-368 0,1 1-80 0,0 0-16 0</inkml:trace>
  <inkml:trace contextRef="#ctx0" brushRef="#br0" timeOffset="128877.07">13594 1277 15839 0,'0'0'704'0,"0"0"128"0,0 0-656 0,0 0-176 0,0 0 0 0,6-1 0 0,0 0 896 0,1 0 160 15,-1-1 32 1,3-1 0-16,1 1 16 0,1 0 16 0,1-1 0 0,2-1 0 0,1 1-400 0,2-1-80 16,1-2 0-16,0 1-16 0,2 0-160 0,0 0-16 15,0-2-16-15,-2 2 0 0,1-3-80 0,-2 1-16 16,-3 1 0-16,-1 0 0 0,-1 0 16 0,-2 0 0 16,-1 1 0-16,-3 0 0 0,0 1 0 0,-2 0 0 15,-4 4 0-15,0-5 0 16,0 5 160-16,0 0 48 0,-3-4 0 0,-1 0 0 0,-1 1-16 0,-1 1 0 0,-2 0 0 0,-2 1 0 15,-1 1-352-15,-2 1-64 0,-3 0 0 0,1 2-128 16,-1 2 128-16,-1-1-128 0,-1 0 0 0,1 2 0 16,-1-1 0-16,1 2 0 0,-1 0 0 0,2 1 0 15,0 1 0-15,1 1 0 0,-1 0 0 0,1 0 0 16,1 2 0-16,0 1 128 0,1 1-128 0,1 1 0 0,1-2 0 0,-1 0 0 16,3-1 0-16,0 0 0 0,2 0 0 0,0-1 0 15,3-1 0-15,0-1 0 0,3-1 0 0,1 0 0 16,3-2 0-16,1 0 0 0,3-1 176 0,1 0-176 15,0-1 160-15,2-1-160 0,1-1 256 0,2 0-32 16,3-2-16-16,0-2 0 0,1 0 32 0,0 0 0 16,1-1 0-16,-1-2 0 0,1 1-96 0,0 0-16 15,-1-2 0-15,-4 2 0 0,-2-1-128 0,-1 1 0 0,-1 2 144 0,-3-2-144 16,-6 4 160-16,0 0-32 16,0 0-128-16,0 0 192 0,0 0-16 0,0 0-16 15,-7 0 0-15,-2 1 0 0,-2 2-160 0,-2 1 0 16,-1 2 0-16,-3 1 0 0,-2 2 0 0,2 2 0 15,-2 1 0 1,0 2 0-16,2 2 0 0,-1-1 0 0,1 2 0 0,0-2 0 0,2 1 0 0,2-1 0 16,2 0-144-16,2 0 144 0,1 0 0 0,3-1-192 15,0 0 192-15,4-2-160 0,1-1 160 0,1 0 0 16,1-1 0-16,4-2 0 0,2 0 0 0,0-1 0 16,3-1 0-16,0-1 0 0,3-2 0 0,2-1 0 15,2 0 144-15,1-1-144 0,2-1 256 0,2-1-48 16,3-2-16-16,0-1 0 0,-1-2-64 0,1 0 0 0,-1-2-128 0,-3 0 192 0,-2 0-192 0,-4 2 144 15,-1-1-144-15,-4 2 128 0,-3 0-128 0,0 2-144 16,-8 3 144-16,0 0-208 16,0 0-1392-16,0 0-288 0,0 0-48 15,0 0-13952-15</inkml:trace>
  <inkml:trace contextRef="#ctx0" brushRef="#br0" timeOffset="132597.38">14451 1370 16415 0,'0'0'720'0,"0"0"160"0,0 0-704 0,0 0-176 0,0 0 0 0,0 0 0 16,0 0 1280-16,0 0 240 15,0 0 32-15,0 0 16 0,0 0-480 0,0 0-112 0,0 0-16 0,0 0 0 16,0 0-240-16,7-3-48 16,1 1-16-16,1 0 0 0,0 0 224 0,0 0 32 15,4 0 16-15,-2 0 0 0,2 0-224 0,1 0-32 0,0-1-16 0,2 0 0 0,-1 1-144 0,2 0-48 16,-2 0 0-16,0 0 0 16,1 0-176-16,-1 1-32 0,0-1-16 0,-2 0 0 0,-1 1-240 0,-1 0 176 15,0 0-176-15,-1 0 160 0,-1-1-160 0,-2 1 0 16,2 0 144-16,-2 1-144 0,-2 1-160 0,1 2-96 15,-6-3-32-15,0 0 0 16,0 0-1856-16,0 0-368 0,0 0-80 0,-1 7-10592 16</inkml:trace>
  <inkml:trace contextRef="#ctx0" brushRef="#br0" timeOffset="132827.04">14425 1554 29487 0,'0'0'2624'0,"0"0"-2112"0,0 0-512 0,0 0 0 16,0 0 432-16,0 0-32 15,0 0 0-15,0 0 0 0,0 0 544 0,0 0 96 16,0 0 32-16,10 1 0 0,-1-1-304 0,4-1-64 0,3 0-16 0,2 0 0 16,4-1-272-16,2-1-48 0,2-1-16 0,1 1 0 15,2-2-352-15,1-1 0 0,-2 1 0 0,0-1 0 16,-2-1 0-16,0 1 0 0,-2-1 0 0,-2 2 128 16,-3-1-128-16,-1 2 0 0,-3-2 0 0,0 2 0 15,-3 1-528-15,-2-1-80 16,-4 2-16-16,-6 2 0 0,0 0-1392 0,0 0-288 15,0 0-48-15,0 0-11408 0</inkml:trace>
  <inkml:trace contextRef="#ctx0" brushRef="#br0" timeOffset="135976.44">16069 1228 5519 0,'0'0'496'0,"-6"-3"-496"0,1 1 0 0,-1 0 0 16,2 0 3216-16,-2 0 560 0,-1-4 96 0,3 1 32 16,8 0-1744-16,-3 0-352 0,-2 1-64 0,-2 1-16 0,2-2-576 0,0 0-128 15,1 0-32-15,1-2 0 0,0 1-192 0,3-2-32 16,0-1-16-16,3 0 0 0,1 0-368 0,2 1-80 16,0-1-16-16,5-2 0 0,-1 1-288 0,1 0 0 15,1 1 0-15,-2 3 0 0,-2 0 128 0,-1 3 0 16,0 1 16-16,-2 3 0 0,-3 1 144 0,1 3 32 15,-1 4 0-15,-2 4 0 0,-2 1-48 0,-1 2 0 16,-2 4 0-16,-2 4 0 0,-3 3-96 0,-1 2-32 16,-2 4 0-16,-3 0 0 0,-3 0-144 0,1 0 128 15,2 0-128-15,0-3 128 0,1-4-128 0,1-3 0 16,1-3 144-16,3-3-144 0,1-4 0 0,2-2 128 16,2-3-128-16,1-2 0 0,0-6 384 0,3 6 16 0,-3-6 0 15,7 2 0-15,2-2 192 0,0-1 48 0,2-2 0 16,2-2 0-16,0 0-384 0,1-1-80 0,0-2-16 0,1 0 0 15,0-2-160-15,3-1 0 0,0-2 0 0,1-1 128 16,-1 0-288-16,0 0-64 0,2-1-16 16,-1 2 0-16,0 0-960 0,-1 0-192 0,0 1-32 0,-1 0-9648 15,0-2-1936-15</inkml:trace>
  <inkml:trace contextRef="#ctx0" brushRef="#br0" timeOffset="136276.75">16589 1084 14735 0,'0'0'1312'0,"0"0"-1056"16,-6-3-256-16,6 3 0 0,0 0 2464 0,-4 4 432 15,-1 0 96-15,0 3 16 0,1 1-1376 0,-2 5-272 16,0 1-48-16,0 3-16 0,1 2-528 0,-1 2-128 16,0 1 0-16,0 1-16 0,1-1-256 0,1 0-48 15,1-1-16-15,1-1 0 0,2-1-48 0,2-1 0 16,1-1 0-16,4-3 0 0,-3-1-96 0,4-1-32 16,1-2 0-16,1-2 0 0,0-4 272 0,2-1 48 15,2-3 16-15,-1-4 0 0,-1 0-64 0,0-5-16 16,0-2 0-16,-1-3 0 0,0-4-96 0,-1-3-32 15,-1-3 0-15,0-1 0 0,-2-3-16 0,-2 0-16 16,-3-1 0-16,-1 3 0 0,-2 1-32 0,-2 5 0 0,-1 1 0 0,-2 2 0 16,-1 4 192-16,0 2 48 0,-1 3 0 0,0 3 0 15,1 2-432-15,-3 3 0 16,-1 2 0-16,0 2 0 0,-1 3-352 16,-2 2-160-16,0 2-16 0,1 2-16 0,1 2-1840 0,0 3-368 0,0-1-80 0</inkml:trace>
  <inkml:trace contextRef="#ctx0" brushRef="#br0" timeOffset="140836.62">15873 934 6447 0,'0'0'576'0,"0"0"-576"0,0 0 0 0,0 0 0 16,0 0 1472-16,0 0 176 0,0 0 32 0,0 0 16 15,1-6-176-15,-1 6-48 0,0 0 0 0,0 0 0 0,0 0-416 0,0 0-96 16,-2-5 0-16,2 5-16 0,0 0-240 0,0 0-64 16,-4-3 0-16,4 3 0 0,-5-3-96 0,5 3-32 15,-6-1 0-15,6 1 0 0,-5 0-128 0,5 0-16 16,0 0-16-16,-6 6 0 0,0-2 16 15,0 2 0-15,1 1 0 0,-2 2 0 0,0 0 32 0,-1 2 16 16,0 2 0-16,2 4 0 16,-3 1-80-16,-1 3-16 0,0 1 0 0,0 4 0 0,1 0-96 0,0 4-32 15,1 2 0-15,-4 16 0 0,1-4-192 0,3-2 176 16,5 0-176-16,0-2 160 0,3 2-160 0,6-4 0 16,2-4 0-16,1-1 0 0,5-1 0 0,1-1 0 15,2 1 0-15,-4-12 0 0,3 1 0 0,3 1 0 16,4 1 0-16,1-1 128 0,2-1-128 0,2-1 160 0,3-3-160 0,2-1 160 31,2-3-608-31,1-1-112 0,3-4-16 0,-2-5-13072 0</inkml:trace>
  <inkml:trace contextRef="#ctx0" brushRef="#br0" timeOffset="141423.37">16741 887 14735 0,'0'0'640'0,"-4"-5"160"0,0-2-640 0,2 1-160 0,1 1 0 0,1 5 0 16,0 0 1456-16,-1-6 256 0,1 1 48 0,0 5 16 16,1-6-400-16,1 2-80 0,-2 4-16 0,3-5 0 15,2 2-208-15,-5 3-48 0,3-3-16 0,-3 3 0 16,5-3-272-16,1 1-48 0,-6 2-16 0,5-1 0 16,-5 1-112-16,7 0-32 0,0 1 0 0,-1 1 0 0,2 3-144 15,-1 0-16-15,0 2-16 0,1 1 0 16,1 3-96-16,1 2-32 0,-2 2 0 0,2 2 0 15,1 1 16-15,0 3 0 0,0 4 0 0,0 1 0 0,0 1 144 16,0 4 16-16,-2 1 16 0,-2 3 0 0,-2 4-128 0,-1 0-32 16,-2 2 0-16,-3 2 0 0,-2-1-96 0,-1 0-32 15,-3-1 0-15,0-1 0 0,-3-1 16 0,-2-3 0 16,-1-2 0-16,-3 0 0 16,-1 0-528-16,-3-1-96 0,0 0-32 0,-2 0 0 15,-2 1-2336-15,-2-2-480 0,0 0-80 0</inkml:trace>
  <inkml:trace contextRef="#ctx0" brushRef="#br0" timeOffset="143437.04">17577 787 1839 0,'0'0'0'0,"0"0"160"0,0 0-160 0,0 0 0 0,0 0 0 0,0 0 0 15,0 0 2432-15,2-6 464 0,0 1 96 0,1 0 16 16,-3 5-1344-16,0-4-256 0,0 4-48 0,0 0-16 0,3-6-160 0,-3 6-32 15,0 0-16-15,1-5 0 0,-1 5-176 0,0 0-16 16,0-6-16-16,0 6 0 16,0 0-32-16,0 0-16 0,0 0 0 0,0 0 0 0,0 0-112 0,0 0-32 15,0 0 0-15,-4-4 0 0,1 1 64 0,3 3 16 16,-5-3 0-16,5 3 0 0,-6-2-128 0,6 2-32 16,-5-1 0-16,-1 2 0 0,0 1-208 0,-1 2-32 15,0 0-16-15,0 3 0 0,-1 0-240 0,-1 4-160 16,0 1 192-16,-1 3-192 0,-2 1 0 0,0 4 0 15,1 2 0-15,0 4 0 0,-1 5 0 0,0 4 0 16,0 4 0-16,0 2 0 0,1 2 0 0,3-1 0 16,0 2 0-16,5 0 0 0,1 0 0 0,3-1 0 0,2-1 0 0,4-1 0 15,3-2 0-15,0-2 0 0,3-3 0 0,0-2 0 16,4-5 0-16,0-1 0 16,1-2 0-16,2-3 0 0,-1-3 0 0,1-2 0 0,1-3 0 0,1-3 0 31,1-4-608-31,1-2-32 0,3-3 0 0,0-4-15424 0</inkml:trace>
  <inkml:trace contextRef="#ctx0" brushRef="#br0" timeOffset="148643.84">17890 1087 7775 0,'0'0'336'0,"0"0"80"0,0 0-416 0,0 0 0 0,0 0 0 0,0 0 0 0,0 0 768 0,0 0 64 16,0 0 0-16,0 0 16 0,0 0-48 0,0 0-16 15,0 0 0-15,0 0 0 0,0 0-112 0,-2 6-32 16,2-6 0-16,0 0 0 0,0 0 192 0,-1 7 48 16,0-1 0-16,1-6 0 0,0 0-160 0,1 6-16 15,-1-6-16-15,0 0 0 0,0 0-48 0,0 0 0 16,0 0 0-16,-1 6 0 0,1-6 0 0,0 0-16 16,0 0 0-16,0 0 0 0,0 0-32 0,-5 3 0 15,0-1 0-15,5-2 0 0,0 0-144 0,-6-1-16 16,1 0-16-16,5 1 0 0,-4-4 96 0,-1-1 32 0,1 0 0 0,0-2 0 31,3 0 80-31,-2 0 16 0,1-2 0 0,1-1 0 0,1-1-176 0,1 0-16 0,1-1-16 0,1 1 0 16,-3-1-240-16,3 1-64 0,0 0 0 0,1 1 0 15,1 2-128-15,0 1 0 0,1-1 144 0,0 1-144 16,0 2 0-16,0 0 0 0,2 2 0 0,2 1 128 16,-2 2-128-16,-1 0 0 0,0 1 128 0,1 2-128 15,0 2 0-15,0 1 0 0,-2 3 0 0,-1 2 0 16,0 3 144-16,-2 3-144 0,-1 2 192 0,-2 1-192 0,0 1 144 0,-3 2-144 15,-2 3 0-15,0-1 144 0,-3 1-144 0,-1 0 160 16,1-2-160-16,-1 0 160 0,1-3-160 0,1-2 0 16,-1-4 144-16,0-1-144 0,0 0 192 0,3-4-48 15,0-3 0-15,3 0 0 0,-1-2 224 0,1 0 32 16,2-5 16-16,0 0 0 0,0 0-32 0,5 4 0 16,0-2 0-16,2-1 0 0,2-1-48 0,1 0-16 15,1 0 0-15,2-2 0 0,3-1-160 0,-2-1-32 16,0-3-128-16,0 0 192 0,2 0-192 0,-1 0 176 15,0-1-176-15,0 1 160 0,0-1-160 0,-1 0 0 16,-2-1 0-16,-1 3 128 0,-1 0-128 0,-1 1 0 16,0-1 0-16,0 1 128 15,-3 0-576-15,-2 1-128 16,0-1-32-16,1 0 0 0,-2 1-1888 0,-3 4-384 0,2-5-80 0,2 1-12160 0</inkml:trace>
  <inkml:trace contextRef="#ctx0" brushRef="#br0" timeOffset="148989.93">18345 954 24879 0,'0'0'1088'0,"0"0"256"0,-6-1-1088 15,1 0-256-15,-1-1 0 0,1 4 0 0,-1-1 1120 0,1 2 160 16,-4 0 48-16,2 4 0 0,1 2-224 0,-1 2-32 16,0 1-16-16,2 2 0 0,0 3-720 0,2-1-144 15,0 1-16-15,0 0-16 0,3 2-160 0,1-2 192 16,1 0-192-16,1-1 192 0,4 0-192 0,-1-2 0 31,2-1-192-31,2 1 192 0,2-3 0 0,-1-3 256 16,1 0 0-16,1-1-16 0,1-5 192 0,0-2 32 15,0-2 16-15,0-2 0 0,1-3-80 0,-2-3-16 16,1-2 0-16,-3-3 0 0,0-1-32 0,-2-3-16 16,0-3 0-16,0-2 0 0,-2-2-80 0,-1-1-32 15,-1 1 0-15,-4 2 0 0,1 2-32 0,-4 2 0 16,-1 2 0-16,-1 4 0 0,-2 2 224 0,-1 3 32 0,-2 2 16 0,-2 3 0 15,-1 2-336-15,-3 3-128 16,0 2 0-16,-2 2 144 0,-3 0-368 0,0 3-80 16,-2 2-16-16,1 2 0 15,1 1-448-15,0 2-112 0,3 2-16 0,1-1 0 0,3 1-2256 0,3-3-464 0,2 0-96 0</inkml:trace>
  <inkml:trace contextRef="#ctx0" brushRef="#br0" timeOffset="149383.64">18524 696 19343 0,'0'0'848'0,"-2"-6"192"0,1-1-832 0,-1 1-208 16,0-1 0-16,1 0 0 0,1 1 2304 0,0-1 400 15,-1 1 96-15,1-1 16 0,1 0-528 0,0 1-112 16,0 0 0-16,-1 6-16 0,3-4-864 0,-3 4-160 16,3-5-48-16,1 2 0 0,-4 3-592 0,7-1-128 0,2 2-32 0,-3 1 0 15,1 3-96-15,2 1-32 16,1 2 0-16,3 3 0 0,3 2-48 0,0 5-16 15,1 3 0-15,2 2 0 0,0 3 0 0,2 2 0 16,-2 0 0-16,0 3 0 0,0 2-16 0,-3 2 0 0,-3 5 0 0,-3 2 0 16,-3 2 16-16,-4 1 0 0,-3 2 0 0,-5-1 0 0,-6 1-144 0,-6 2 0 15,-4 1 144-15,-5 0-144 16,-6 3-1760 0,-4 2-416-16,-4 2-96 0</inkml:trace>
  <inkml:trace contextRef="#ctx0" brushRef="#br0" timeOffset="152390.54">17665 2124 15663 0,'0'0'1392'16,"0"0"-1120"-16,-2-5-272 0,2 5 0 0,0 0 2512 0,0 0 448 0,0 0 96 0,0 0 16 15,-2-6-976-15,2 6-192 0,2-4-48 0,1-1 0 16,1 1-800-16,2 1-160 0,1-1-48 0,3 1 0 15,1 0-480-15,3-1-112 0,0 1 0 0,3-1-16 16,-1-1-112-16,3 1-128 0,0 1 176 0,1-2-176 16,0 0 0-16,-1 0 0 0,-2 2 0 0,0 0 0 15,-2-1-1392-15,-2 2-384 0,-1 1-80 0,-3 0-8176 16,-2 2-1632-16</inkml:trace>
  <inkml:trace contextRef="#ctx0" brushRef="#br0" timeOffset="152563.79">17661 2294 21183 0,'0'0'944'0,"0"0"192"0,0 0-912 0,0 0-224 16,0 0 0-16,0 0 0 0,0 0 2176 0,0 0 384 0,0 0 64 0,0 0 32 16,0 0-1056-16,0 0-224 15,9 0-32-15,0-3-16 0,2 0-624 0,2 0-128 16,2-1-32-16,1 0 0 0,3-1-352 0,1-1-192 16,0-1 192-16,5 1-192 0,-2-1 0 0,0 0 0 15,1-2-240-15,-2 0 80 16,-2-1-2432-16,-1-1-480 0</inkml:trace>
  <inkml:trace contextRef="#ctx0" brushRef="#br0" timeOffset="153054.41">18474 1790 24879 0,'0'0'2208'0,"0"0"-1760"0,0 0-448 0,0 0 0 0,0 0 576 0,0 0 16 32,-5-1 16-32,5 1 0 0,-6 4 192 0,2 4 32 0,-2 2 16 0,2 4 0 0,0 2-432 0,0 3-96 15,1 2 0-15,1 1-16 0,2 0-64 0,1 0-16 16,0-1 0-16,1-1 0 0,0-2-80 0,3-1-16 31,-1-2 0-31,2-1 0 0,-1-3 192 0,1-2 48 0,-1 0 0 0,1-3 0 0,0-3-16 0,2-1 0 0,0-2 0 0,1-2 0 16,-1-2-48-16,1-3-16 15,2-3 0-15,-3-2 0 0,0-1-128 0,-1-4-32 16,1-1 0-16,0-4 0 0,-2-5-128 0,1-1 0 0,-1-2 0 0,0 1 0 0,-3 2 0 16,2 2 0-16,-2 3 0 0,-1 4 0 15,0 4 0-15,-1 2 0 0,1 4 160 0,-1 2-160 16,-1 6 576-16,0 0 0 15,0 0 0-15,0 0 0 0,-1 10-192 0,-1 3-16 16,1 4-16-16,0 2 0 0,0 0-208 0,0 5-144 16,0 0 192-16,1 1-192 0,0 0 144 0,-1 0-144 15,1-2 0-15,0-1 144 0,0-1-144 0,1-1 0 16,0 0 144-16,0-1-144 0,0-1 0 0,1-2 0 16,1-1 0-16,0-1 128 0,0-3-128 0,-1-1 0 15,2-1 0-15,0 0 0 0,1-2-192 0,-1-2-128 16,0-1 0-16,2-1-16 15,-1-1-2192-15,-5-2-432 0,7-1-96 0</inkml:trace>
  <inkml:trace contextRef="#ctx0" brushRef="#br0" timeOffset="153464.06">18937 1738 24879 0,'0'0'2208'0,"0"0"-1760"0,0 0-448 0,0 0 0 16,0 0 816-16,-4 0 80 0,4 0 0 0,-5 3 16 15,-1 3 368-15,1 3 80 0,0 1 16 0,1 3 0 16,0 2-688-16,-1 4-144 0,1 1-32 0,-1 2 0 16,2 1-304-16,2 1-64 0,2 0-16 0,1-1 0 0,1-2-128 0,2-1 0 15,-1-4 144-15,2 1-144 0,0-3 144 0,1-1-144 16,-1 0 192-16,3-5-192 0,1-1 528 0,0-3 0 15,-1 0 0-15,2-3 0 0,1-2-80 0,0-3-32 16,0-1 0-16,0-4 0 0,0-3-112 0,2-1-32 16,-1-3 0-16,0-2 0 0,-1-4-48 0,-1-5-16 15,-1-2 0-15,-2-1 0 0,-3 0-64 0,-3 2-16 16,-2 0 0-16,-2 4 0 0,-2 3 96 0,-3 3 16 16,-2 3 0-16,-1 3 0 0,1 2 32 0,-2 2 16 15,-2 3 0-15,2 1 0 0,0 3-288 0,0 5-144 16,-2 0 16-16,1 3 0 15,0 3-448-15,1 2-96 0,0 1-16 0,2 1 0 16,2 2-1680-16,2-1-320 0,1 0-80 0,2-1-12448 0</inkml:trace>
  <inkml:trace contextRef="#ctx0" brushRef="#br0" timeOffset="153763.87">19286 1723 19343 0,'0'0'848'0,"0"0"192"0,0 6-832 0,0 2-208 0,0 2 0 0,0 1 0 16,-1 2 1872-16,0 1 336 0,-1 2 64 0,0 0 16 15,0 3-1200-15,1 0-224 0,-1-2-48 0,2 3-16 16,1-1-128-16,1-1-32 0,1-1 0 0,1-3 0 0,0-2-240 0,3-1-48 31,1-2-16-31,1-2 0 0,-1-3 240 0,3-2 32 0,-2-1 16 0,1-2 0 0,1-3-32 0,0-3 0 16,0-4 0-16,1-3 0 0,0-4-160 0,1-4-48 16,2-3 0-16,-5-2 0 0,-2-2-32 0,0-1-16 15,-1 1 0-15,-3 2 0 0,-2 4 16 0,-1 3 0 16,-1 2 0-16,-2 2 0 0,-3 4 304 0,-2 2 64 0,1 3 16 0,-2 2 0 15,-1 3-432-15,0 2-96 0,-1 3-16 0,0 3 0 16,1 1-192-16,-4 4-256 0,1 3 48 16,0 2 16-1,0 1-480-15,1-2-96 0,2-1 0 0,1 2-16 16,2-1-3104-16,4-1-608 0</inkml:trace>
  <inkml:trace contextRef="#ctx0" brushRef="#br0" timeOffset="155260.67">19988 1652 2751 0,'0'0'256'0,"0"0"-256"0,0 0 0 0,0 0 0 0,0 0 2368 0,0 0 416 16,1-6 96-16,0 0 0 0,0 1-896 0,0-1-176 15,-1 1-32-15,0-1-16 16,0 1-208-16,0 0-32 0,0 1-16 0,0-1 0 0,-1 0-256 0,0 1-48 16,1 4-16-16,0 0 0 0,-2-5-176 15,2 5-48-15,-2-4 0 0,2 4 0 0,0 0-208 0,0 0-48 16,0 0-16-16,0 0 0 0,0 0-272 0,0 0-48 16,0 0-16-16,0 0 0 0,-4 7-352 0,2 3 0 15,0 2 0-15,1 3 128 0,1 2-128 0,1 3 176 16,0 3-176-16,1 4 192 0,1 2-192 0,-1 4 192 15,1 3-192-15,-1 0 192 0,0 1-192 0,1 1 192 16,-1-2-192-16,0-1 192 0,0 0-192 0,-1-2 0 16,0-3 0-16,1-1 0 0,-2-3 0 0,0-1 0 15,0-2 144-15,-2-2-144 0,0 0 128 0,0-4-128 16,0-3 160-16,-3-1-160 0,2-3 208 0,-1-1-48 16,-1-4-16-16,0 0 0 0,-1-3-16 0,0-2 0 0,-1-2 0 0,1-1 0 15,0-5-128-15,-1-2 0 16,0-4 0-16,-1-4 128 0,0-3-128 0,1-2-224 0,0-3 48 0,2-4 16 15,-1-3 160-15,2-1-192 0,0-1 192 0,2-4-192 0,2-2 192 0,1 1 0 16,3-1-144-16,0 1 144 16,1 3 0-16,2 2-144 0,1 1 144 0,2 3 0 15,2 5-192-15,1 1 192 0,0 4-192 0,4 3 192 16,-1 2-144-16,2 3 144 0,-1 3 0 0,1 3-144 16,1 1 144-16,-2 2 0 0,0 1-144 0,-2 3 144 15,-2 2 0-15,-2 1 0 0,-2 1 0 0,-1 2 0 16,-3 1 0-16,1 2 0 0,-6 0 176 0,-2 2-176 0,-3 1 0 0,-1 1 128 15,-4 2-128-15,-2 0 0 0,-4-1 176 0,0 1-16 16,-1-2 0-16,1 0 0 0,-2 0-160 0,2-1 0 16,0 0 0-16,2-1 0 0,1-2 0 0,2-1 0 15,1-1 0-15,2-1 0 16,2 0-1280-16,1-2-256 0,5-4-32 0,0 0-13744 0</inkml:trace>
  <inkml:trace contextRef="#ctx0" brushRef="#br0" timeOffset="156465.91">20393 1580 11231 0,'0'0'496'0,"0"0"96"0,0 0-464 0,3-6-128 16,-1 1 0-16,-2 5 0 0,2-7 1792 0,1 2 352 15,-3-1 64-15,1 2 16 0,0-2-368 0,-1 6-80 16,1-5-16-16,0-1 0 0,-1 2-320 0,0 4-64 15,0 0-16-15,0 0 0 0,0 0-432 0,0 0-96 16,0 0 0-16,0 0-16 0,0 0-288 0,0 0-48 16,0 0-16-16,1 6 0 0,0 2-96 0,0 2-32 15,1 2 0-15,-1 2 0 0,-1 4-80 0,2 3 0 0,-1 1-16 0,0 3 0 16,0 3-48-16,0 1-16 0,0 2 0 0,2 1 0 16,0 2-176-16,-1-1 0 0,1-2 0 0,2-1 0 15,-2-2 0-15,1-2 128 0,2-2-128 0,-1-2 0 16,0-2 0-16,-1-3 0 0,1-1 128 0,-2-3-128 15,1 0 0-15,-1-2 192 0,-1-3-192 0,0-2 192 0,-2-6-192 0,0 0 192 16,0 0-192-16,0 0 192 0,0 0-32 0,0 0 0 16,0 0 0-16,0 0 0 0,-3-7-160 0,-2-2 0 15,0-1 0-15,-1-3 0 0,1-4 0 0,-2-2 0 16,1 0 0-16,-1-6 0 0,0-2 0 0,3-4 0 16,-2-3 0-16,2-1 0 0,0-3 0 0,0 1 0 15,2-1 0-15,2 0 0 0,2 2 0 0,3 3 0 16,1 1 0-16,2 2 0 0,1 3 0 0,2 1 0 15,1 2 0-15,0 3 0 0,2 3 0 0,2 2 0 16,-1 4 0-16,2 2-176 16,-2 3 176-16,0 2 0 0,1 3 0 0,-3 2 0 0,-1 1 0 0,-2 2 0 15,-1 3 0-15,-1 2 0 0,-3 1 0 0,-2 4 176 16,0 1-176-16,-3 2 192 0,-4 1-64 0,0 2 0 16,-4 0 0-16,-2 2 0 0,-2 0-128 0,-1 0 0 15,0 0 0-15,0-2 128 0,-1-3-128 0,2 0 0 0,1-3 0 0,1-1 0 16,2-2-224-16,1-3 32 0,1-1 0 0,6-6 0 31,0 0-1344-31,0 0-272 0,0 0-48 0,7-1-16 16,3-5-944-16,3-2-192 0,5-5-48 0</inkml:trace>
  <inkml:trace contextRef="#ctx0" brushRef="#br0" timeOffset="156921.79">20824 1378 18431 0,'0'0'1632'0,"0"0"-1312"0,0 0-320 0,-1 8 0 15,1 2 1984-15,-2 3 336 0,0 3 64 0,-1 2 16 16,0 2-1008-16,0 0-208 0,-1 0-32 0,2 1-16 0,-1-1-320 0,1 1-64 15,0 0-16-15,0 0 0 0,1 0-272 0,1-3-48 16,0-2-16-16,1-2 0 0,2-1-16 0,-2-4-16 16,1-1 0-16,1-2 0 0,-3-6 272 0,6 2 48 15,-6-2 16-15,9-2 0 0,-1-3-256 0,1-4-32 16,-2-3-16-16,0-3 0 16,1-4-192-16,3-2-32 0,1-3-16 0,0-3 0 0,0-4-160 0,1 0 160 15,-1 0-160-15,-1 4 160 0,0 4-160 0,-3 3 0 16,0 4 0-16,-1 4 0 0,-2 4 0 0,0 2 160 15,-5 6-160-15,0 0 160 0,0 0-160 0,4 6 192 16,0 2-192-16,-1 4 192 0,0 4-192 0,0 1 128 16,-2 3-128-16,0 0 128 0,2 1-128 0,-1 0 0 15,0-1 0-15,1-2 128 0,2 0-128 0,0-3 0 0,-1 0 0 16,1-5 0-16,-1-3 0 0,1-1 0 0,-1-3 0 0,2-1 0 16,0-3 192-16,1-2-64 0,1-2 0 15,0-3 0-15,1-3 48 0,1-4 0 0,1-1 0 16,1-3 0-16,1-2-48 0,0 1-128 0,-2 1 192 15,0 1-64-15,-3 3-128 0,2 3 0 0,-3 3 0 0,-1 3 0 16,0 3 0-16,-6 3 0 16,7 2 0-16,-2 4 0 0,1 0 0 0,-1 5 0 0,1 1 0 0,-2 3 0 15,0 0 0-15,2-1 0 0,-1 1 0 0,1-2 0 16,0-1 0-16,1-2 0 0,0-1 0 0,0-3 0 16,2 0-208-16,1-4-128 0,1-1-32 0,2-2 0 15,2-3-2192 1,-1-3-448-16,-1-1-96 0</inkml:trace>
  <inkml:trace contextRef="#ctx0" brushRef="#br0" timeOffset="157330.5">19794 2321 27759 0,'-13'-1'1216'0,"13"1"272"0,-5 1-1184 0,5-1-304 16,-6 1 0-16,6-1 0 0,0 0 1472 0,0 0 256 0,0 0 32 0,0 0 16 15,0 0-528-15,9-2-96 0,2-1-32 0,3-2 0 16,4 0-656-16,5-3-128 0,4-1-16 0,8-3-16 15,6-4-16-15,9-2 0 0,6-2 0 0,2-2 0 16,2-2-96-16,5-2 0 0,4-2-16 0,7 0 0 16,4-2-176-16,-2-2 0 0,-1-2 144 0,4-1-144 31,3-1 0-31,1 1 144 0,-4 0-144 0,-4 2 0 0,-4 2 0 0,-5 4 0 0,-4 3 0 0,-5 4 0 0,-5 3 0 0,-8 4-272 16,-6 1 16-16,-7 2 16 15,-7 1-144-15,-5 3-16 0,-5 1-16 0,-5 3 0 16,-2 1-32-16,-9 1-16 0,0 0 0 0,-7 4 0 15,-5 2-1600-15,-6 2-320 0,-6 0-64 0,-6 3-11648 0</inkml:trace>
  <inkml:trace contextRef="#ctx0" brushRef="#br0" timeOffset="157628.84">20246 2319 2751 0,'-30'9'256'0,"14"-5"-256"0,-2-1 0 0,-1 3 0 16,1-2 5776-16,3 1 1120 15,2-1 208-15,2-1 64 0,2 1-4624 0,3-1-928 16,6-3-176-16,0 0-32 0,0 0-448 0,11 2-96 16,6-1-16-16,5-2 0 0,6-2-384 0,5-4-80 0,4-5 0 0,6-3-16 15,6-5-160-15,8-2-16 0,12-1-16 0,-2-2 0 16,1-4-32-16,3 0 0 16,5 0 0-16,6-1 0 0,4 0-144 0,-3 1 128 15,-4-1-128-15,1 1 128 16,-2 1-128-16,-1 3 0 0,-3 3 144 0,-5 2-144 0,-9 1 0 0,-6 2 128 0,-4 3-128 0,-6 2 0 0,-5 0 0 0,-4 2 128 15,-5 2-128-15,-6 2 0 0,-4 0 192 0,-5 2-48 32,-5 0 0-32,-2 2 0 0,-2 0-144 0,-6 2 128 0,0 0-128 0,0 0 128 15,0 0-768-15,0 0-176 0,-8 0-16 0,-1 0-10656 16,0 0-2128-16</inkml:trace>
  <inkml:trace contextRef="#ctx0" brushRef="#br0" timeOffset="170990.09">19704 2792 5519 0,'0'0'496'0,"5"-5"-496"16,-2-1 0-16,0-1 0 0,0 1 2608 0,1 0 416 15,0 1 96-15,-1-1 16 0,1 1-800 0,-4 5-160 16,0 0-16-16,0 0-16 0,0 0-640 0,0 0-128 16,0 0-32-16,0 0 0 0,0 0-640 0,0 0-128 15,-1 7-16-15,-2 3-16 0,-1 2-176 0,0 2-48 0,-2 0 0 0,1 1 0 16,-3 2-160-16,0 0-32 0,1 1-128 0,-1-2 192 16,0 2-192-16,0 0 0 0,2-1 0 0,0 0 0 15,2-3 128-15,1-1-128 0,0-1 0 0,1-3 144 16,3 0 112-16,2-1 32 0,-1-2 0 0,2 0 0 0,3-2 32 0,0 1 0 15,3-2 0-15,0 0 0 0,1-1-64 0,1 1 0 16,2-3 0-16,0-2 0 0,0 0-256 0,0 0 0 16,2-2 0-16,-1-1 0 0,0 1 0 0,-2-2 0 15,0 0 0-15,-1 0-192 32,-1 0-496-32,-1-2-80 0,-2 1-32 0,0 1 0 0,1-1-576 15,-1-1-112-15,-3-1-32 0,-1-1 0 16,-1 0-112-16,-1 0-32 0,-2 0 0 0,-1 0 0 15,0-1 304-15,-1 0 48 0,-1 0 16 0,0 0 0 0,1-1 912 0,-1 2 192 0,2 1 48 0,-1 2 0 16,0-1 1392-16,-1 0 288 0,1 2 48 0,1 0 16 16,0 1 464-16,1 5 112 15,0 0 0-15,0 0 16 0,0 0-720 0,0 0-128 16,0 0-48-16,0 0 0 0,0 0-464 0,4 6-80 16,-1 3-32-16,1 2 0 0,-1 2-96 0,0 3-32 0,1 0 0 0,-1 3 0 15,0 1-208-15,1 0-32 0,-1 2-16 0,-1 2 0 16,-1 0-144-16,0 0-48 0,0 0 0 0,0 0 0 15,1-1-144-15,0 1 0 0,-2-2 0 0,1-2 128 16,-1-1-128-16,0-1-176 0,-1-2 48 0,1-1 0 31,0-2-1536-31,0-1-288 0,0-2-64 0,-4-1-14112 0</inkml:trace>
  <inkml:trace contextRef="#ctx0" brushRef="#br0" timeOffset="176561.48">20231 2771 18431 0,'0'0'816'0,"0"0"160"0,0 0-784 0,0 0-192 0,0 0 0 0,-1-6 0 15,-1 2 1632-15,2 4 288 16,-2-4 48-16,2 4 16 0,-2-6-384 0,0 2-64 16,2 4 0-16,0 0-16 0,-1-6-560 0,1 6-96 0,0 0-32 0,0 0 0 15,0 0-416-15,5-4-96 16,-1 2 0-16,3 1-16 0,-1 1-176 0,2 1-128 0,0 1 144 0,1 2-144 15,3 0 0-15,0 2 0 0,0 1 0 0,4 2 0 16,3 0 128-16,1 1-128 0,-1 0 0 16,3 0 0-16,2 1 0 0,0 0 0 0,0 0 0 0,-1 0 0 0,0-1 128 0,-1-1-128 15,-2 0 0-15,-2-3 0 0,-3 1 0 0,-1-1 0 16,-2 0 0-16,-2-1 0 16,-2 1-352-16,-1-2-112 15,-2 0-32-15,-5-4 0 0,0 0-624 0,0 0-128 16,0 0-32-16,0 0-7968 0,0 0-1600 0</inkml:trace>
  <inkml:trace contextRef="#ctx0" brushRef="#br0" timeOffset="176797.14">20467 2676 19343 0,'-3'-4'1728'0,"1"-2"-1392"16,-1 0-336-16,1 1 0 0,2 5 1200 0,-3-4 160 15,2 0 48-15,1 4 0 0,0 0-192 0,0 0-16 16,0 0-16-16,0 0 0 0,0 0-352 0,-3 6-80 0,0 3-16 0,-2 3 0 15,0 2-192-15,-1 3-32 16,-1 3-16-16,-2 3 0 0,-1 1-240 0,1 2-64 16,1 1 0-16,-2 0 0 0,1 2-192 0,-1 0 144 15,0-2-144-15,1-1 128 0,0 0-128 0,2-3 128 0,-1-2-128 0,3-3 128 16,0 0-128-16,1-1-176 16,1-5 48-16,1-2 0 15,2-4-704-15,0-6-144 0,0 0-32 0,0 0-8400 0,7 0-1696 0</inkml:trace>
  <inkml:trace contextRef="#ctx0" brushRef="#br0" timeOffset="177111.78">20727 2580 1839 0,'0'0'160'0,"0"0"-160"16,-2-6 0-16,0 1 0 0,-1 0 5440 0,3 5 1072 16,-4-4 208-16,4 4 32 0,0 0-4240 0,0 0-848 15,0 0-160-15,0 0-32 0,0 0-224 0,0 0-32 16,0 0-16-16,0 6 0 0,1 3-576 0,0 2-112 0,3 2-32 0,-1 4 0 16,-2-1-208-16,2 3-32 15,2 1-16-15,-1 0 0 0,1 1-224 0,0-1 128 0,1 1-128 0,-1 0 0 16,0-1 0-16,0 0 128 0,-1-1-128 15,1-2 0-15,-1 0 0 0,-2-4 0 0,2 0 0 0,0-1 0 32,-3 0-512-32,1-1-80 0,1-1-32 0,-1-1 0 0,0-2-2288 0,-2-7-464 15,0 0-80-15</inkml:trace>
  <inkml:trace contextRef="#ctx0" brushRef="#br0" timeOffset="177490.08">20922 2613 17503 0,'0'0'768'0,"0"0"176"15,0 0-752-15,0 0-192 0,-6 0 0 0,1 1 0 0,-1 1 2064 0,1 2 384 16,-1 3 80-16,2 2 16 0,-3 1-1440 0,3 2-272 16,0 1-64-16,0 2-16 0,1 2-304 0,1 0-48 15,1 2-16-15,1 0 0 0,0-1-240 0,1 1-144 16,1 0 160-16,1-2-160 0,2-1 128 0,1-2-128 15,2-1 0-15,-1-1 144 0,1-1 48 0,2-1 0 16,-1-2 0-16,1-1 0 0,1-3 64 0,1-1 32 31,-2-2 0-31,2-2 0 0,1-3-96 0,1-2-32 0,-1 0 0 0,1-2 0 16,-2-2-160-16,-1-2 192 0,-2-1-192 0,-1-2 192 0,-1-2-64 0,-1-2-128 0,-2 0 192 16,0 0-64-16,-2 0-128 0,-4 2 192 15,-3 0-192-15,0 1 192 0,-3-1-16 0,-1 2 0 0,-2 1 0 0,-1 3 0 31,0 2-176-31,-1 0 160 0,-2 1-160 0,0 3 160 16,0 1-336-16,-1 3-64 0,0 2-16 0,0 3 0 16,1 0-432-16,0 3-80 0,0 1-32 0,4 2 0 15,2 1-2032-15,2 0-416 0</inkml:trace>
  <inkml:trace contextRef="#ctx0" brushRef="#br0" timeOffset="179078.59">21059 2432 11967 0,'-14'-4'1072'0,"9"3"-864"0,-1-2-208 0,1 2 0 0,0 0 2576 0,1 0 480 16,4 1 80-16,0 0 32 0,0 0-1472 0,0 0-288 15,0 0-64-15,0 0-16 0,2-5-368 0,2 0-64 16,3 1 0-16,2-1-16 0,1 1-608 0,3 1-112 16,0-2-32-16,1 2 0 0,2-1-128 0,0-2 0 15,0 2 0-15,-1-1 128 0,-1 2-128 0,1-1 0 0,-3-1 0 0,0 2 128 31,0 1-656-31,-1-2-144 0,-1 1-32 0,0 0-8352 16,1 1-1680-16</inkml:trace>
  <inkml:trace contextRef="#ctx0" brushRef="#br0" timeOffset="179424.84">21372 2191 20671 0,'0'0'912'0,"0"0"192"0,0 0-880 0,0 0-224 15,0 0 0-15,0 0 0 16,0 0 1024-16,-2 7 144 0,-2-1 48 0,2 2 0 0,0 1-304 0,0 1-48 15,1 1-16-15,1 1 0 0,0 1-480 0,1 0-112 16,1 2 0-16,1-1-16 0,2 0-48 0,0-1 0 16,2 0 0-16,-1-2 0 0,2-2 96 0,1 0 16 15,2-1 0-15,-2-1 0 0,2-3 704 0,1-1 144 16,0-3 16-16,0-2 16 31,0-2-1712-31,0-3-352 0,-1-3-64 0,1-2-16 0,-1-2 720 0,0-3 240 0,-1 1-144 0,-1-4 144 0,0-2-144 0,-3-1 144 16,1 0-160-16,-2 1 160 0,-2-1 0 0,-2 3 0 15,-1 3 0-15,0 5 0 0,-1 2 416 0,-2 4 176 16,3 6 48-16,0 0 0 0,0 0-16 0,-5 5 0 16,-2 4 0-16,1 4 0 0,0 5-384 0,2 3-80 15,-2 1-16-15,1 3 0 0,-1 4-144 0,1 1 0 16,0 3 0-16,1 0 0 0,-1 2 0 0,-1-4 0 0,1 0 0 0,0 0 0 16,2-2-448-1,1-2-64-15,-1-3 0 0,1-1-9856 0,1-1-1984 0</inkml:trace>
  <inkml:trace contextRef="#ctx0" brushRef="#br0" timeOffset="179930.11">19849 3618 15663 0,'0'0'1392'16,"0"0"-1120"-16,0 0-272 0,0 0 0 0,-6 2 1984 0,0 0 320 15,6-2 80-15,0 0 16 0,-4 3-608 0,4-3-128 16,0 0-32-16,0 0 0 0,0 0-672 0,0 0-128 16,0 0-16-16,9 1-16 0,3-2-544 15,4-3-96-15,5-1-32 0,7-3 0 0,5-3-128 0,6-1 0 16,7-2 144-16,4-4-144 0,3-3 144 0,1-2-144 15,-2-1 192-15,8-3-192 0,4 0 128 0,4-2-128 16,3-1 0-16,0-2 0 0,-4-2 128 0,3-2-128 16,5 0 0-16,2-1 0 0,1-3-192 0,-3 2-128 15,-6 0-48-15,-3 3 0 0,-3 4-16 0,-7 5-16 16,-5 4 0-16,-7 3 0 16,-5 5-48-16,-6 3 0 0,-6 2 0 0,-6 1 0 15,-6 3-336-15,-5 1-80 0,-10 4-16 0,0 0 0 16,0 0-2112-16,-10 4-416 0</inkml:trace>
  <inkml:trace contextRef="#ctx0" brushRef="#br0" timeOffset="180277.9">20294 3584 13823 0,'-17'9'608'0,"8"-5"128"0,0 2-592 0,-4-1-144 0,0 2 0 0,1-2 0 15,-1 1 1536-15,1-1 288 0,1 0 48 0,2-1 16 0,2-1-48 0,7-3-16 16,0 0 0-16,0 0 0 0,0 0-416 0,0 0-96 16,9 1-16-16,4 0 0 0,5-3-832 0,3-2-160 15,2-3-48-15,5-3 0 0,3-2 80 0,8-1 16 16,6-3 0-16,6-2 0 0,5-1-16 0,2-2 0 16,0-2 0-16,2-2 0 0,1-1-80 0,3-1 0 15,3 0-16-15,0-1 0 0,-1 0-112 0,-1-1-128 16,-3-1 176-16,0 2-176 0,-2 1 0 0,-2 2 0 15,-3 2 0-15,-4 2 0 0,-4 3 144 0,-7 3-144 16,-7 1 0-16,-5 2 144 0,-4 1-144 0,-5 2 0 16,-4 1 144-16,-4 3-144 0,-3-1 0 0,-1 3-160 0,-7 3 16 15,0 0 0 1,0 0-336-16,0 0-64 0,0 0-16 0,0 0 0 16,0 0-768-16,0 0-144 0,-5 2-48 0,-2 0-12192 0</inkml:trace>
  <inkml:trace contextRef="#ctx0" brushRef="#br0" timeOffset="181474.7">22166 1888 5519 0,'0'0'240'0,"0"0"64"0,0 0-304 0,0 0 0 0,0 0 0 0,0 0 0 16,0 0 2272-16,0 0 400 0,0 0 80 0,0 0 0 16,0 0-1040-16,0 0-224 0,0 0-32 0,0 0-16 15,-4 1-352-15,-3 0-64 0,0 0 0 0,-4 0-16 16,0-1-384-16,-2 1-80 0,-4 0-16 0,-1-1 0 15,-6 0-208-15,-1-1-32 0,-3 0-16 0,2 0 0 16,-2-2-16-16,1 0 0 0,-3 0 0 0,0 0 0 16,-1 0-16-16,1-1-16 0,-2 2 0 0,-2 0 0 15,-2-1-16-15,-1 0 0 0,-4 0 0 0,0 0 0 0,-3-3 96 0,0 2 16 16,0 1 0-16,1-1 0 0,1 2-176 0,1 1-16 16,2 0-128-16,-3 0 192 15,-3 1-192-15,-2-1 0 0,0 0 0 0,-1 1 0 0,0 1 0 0,3 1 0 16,2 0 0-16,3 1 0 0,0 2 0 0,1-1 0 15,-2 1 0-15,-2 0 0 0,-1 2 0 0,0 1 0 16,1 2 0-16,1 1 0 0,2 1-128 0,0 1 128 16,-1 1 0-16,3 1 0 0,-2 1 0 0,-2 0-128 15,-3 1 128-15,0 1 0 0,-1 2 0 0,2 1 0 16,1-1 0-16,2 4 0 0,1 2 0 0,1 2 0 16,2-1 0-16,0 2 0 0,0 0 192 0,0 0-64 0,-2 2-128 0,2 0 192 15,1 0 0-15,2 3-16 0,0-1 0 0,2 2 0 16,4 1-48-16,1 2-128 0,2 1 192 0,2 1-64 15,0 0-128-15,2 0 0 0,2 2 0 0,2 0 128 16,-1 1-128-16,2 0 0 0,-1 0 0 0,2 1 0 16,0 1 0-16,2 0 0 15,2-2 0-15,1 0 0 0,3-2 0 0,0 1 0 0,3-1 144 0,0-3-144 0,3 0 0 0,2-2 144 16,3-1-144-16,1 0 0 0,3 0 144 0,2-4-144 16,2-1 0-16,1-1 144 15,1 0-144-15,3-2 192 0,0-2-192 0,3-1 192 0,2-1-192 0,2-1 128 16,1-2-128-16,2 0 128 0,4-1-128 0,3-2 160 15,3 0-160 1,3-4 160-16,4-3-32 0,-1-1 0 0,0-4 0 0,-3 0 0 0,3-3-128 0,0-2 192 16,3-1-192-16,3-1 192 0,3-1-192 0,-1-1 160 15,0-3-160-15,-3 1 160 0,0-2-160 0,-1 0 0 16,2 0 0-16,1-2 0 0,3 0 0 0,0 1 128 16,-1-1-128-16,-2 1 0 0,-4 2 128 0,-2-2-128 15,0 0 0-15,-3 0 128 0,-2 0-128 0,1-1 192 16,1 1-192-16,-1-4 192 0,1 1 0 15,1-1 0-15,0 1 0 0,-2-2 0 0,-2-2 64 0,-1 0 32 16,-1-3 0-16,2-1 0 0,0-1 16 0,3-1 0 16,0-2 0-16,2-1 0 0,1 0-48 0,-1-2-16 15,-2 1 0-15,0-2 0 0,-2 2-112 0,-1-3 0 0,1 0-128 0,-1 0 192 16,-2 0-192-16,2 2 128 0,-2-1-128 0,-1 1 0 16,-2-1 192-16,-1 0-48 15,-2-1-16-15,-3 1 0 0,-2-1 96 0,-3 0 16 0,-3 2 0 0,0-2 0 16,-1 0-48-16,-2-1-16 0,0 0 0 0,-1-1 0 15,-1 0-48-15,-1-2 0 0,0 0 0 0,-2-3 0 16,0-1-128-16,-2-2 160 0,0-1-160 0,0-4 160 0,-1-2-160 16,-2-2 160-16,-3-1-160 0,-1 4 160 0,-2 2 112 0,-4 3 32 15,-1 2 0-15,-2 1 0 16,0 4 0-16,-3 3 0 0,-3 1 0 0,-3 3 0 0,-1-1-128 0,-2 2-32 16,-1 0 0-16,-3 1 0 0,-3 1-144 0,-3 2 192 15,-2 2-192-15,-1 1 192 0,-1 0-192 0,0 4 0 16,1 2 0-16,0 3 0 0,2 4-176 0,-1 1-16 15,1 3 0-15,2 4 0 16,0 2-1344-16,-1 4-256 0,1 2-64 0,-1 3-10448 16,0 2-2096-16</inkml:trace>
  <inkml:trace contextRef="#ctx0" brushRef="#br0" timeOffset="201710.3">7296 8313 5919 0,'0'0'256'0,"0"0"64"0,0 0-320 0,7-5 0 0,-7 5 0 0,8-5 0 16,-2-1 480-16,-6 6 32 0,7-5 0 0,-7 5 0 15,7-5-48-15,-7 5 0 0,8-3 0 0,-8 3 0 16,9-2-64-16,-9 2-16 0,9-1 0 0,-9 1 0 16,9 2-112-16,1 0-16 0,0-1-16 0,0 2 0 15,-1-1-240-15,2 1 0 0,3-1 128 0,-1 2-128 16,2-2 0-16,1-2 0 0,2-1 0 0,-1 0 0 16,2-1 0-16,-1 0 0 0,3 0 0 0,2-2 0 15,2-1 192-15,3 1-16 0,0-1 0 0,4 1 0 0,1-1 80 16,4 0 0-16,3 1 16 0,3-1 0 15,1 1-128-15,-2 1-16 0,-5-1-128 0,2 2 192 0,2 0 0 0,0 0 0 16,2 0 0-16,4 0 0 0,4 2 304 0,0 3 48 16,-1-2 16-16,-1 0 0 0,-3 1 48 0,-1-1 16 15,-1 1 0-15,2 1 0 0,1-1-192 0,3 0-48 16,2-1 0-16,-3 1 0 0,-2 0-160 0,-4 0-32 16,-4-2-16-16,-3 0 0 0,-2 0 32 0,-1 0 16 15,-3 0 0-15,-2 0 0 0,-1 0-224 0,-2 1 0 16,-2-1 0-16,-2 1 0 0,-2-1 0 0,-2 1 0 15,0-1 128-15,-2 0-128 0,-3 0-192 0,-1 0-96 16,-2 0-16-16,-9 0-9040 0</inkml:trace>
  <inkml:trace contextRef="#ctx0" brushRef="#br0" timeOffset="202204.15">7613 8611 2751 0,'-28'-5'256'0,"11"2"-256"0,-4-1 0 0,-1-1 0 16,0 0 3472-16,-1-1 656 0,1 1 128 0,1 2 32 15,2-3-2832-15,4 1-560 0,4-1-128 0,2 2 0 0,1-1-192 0,3 1-48 16,5 4 0-16,0 0 0 0,0 0-336 0,0 0-64 15,9-7 0-15,0 3-128 0,1 2 0 0,-1-1 0 16,-9 3 0-16,12-1 0 0,4 0 0 0,0 1 0 16,3 0 0-16,-3 1-144 0,1 0 144 0,0 2 0 15,2-2 0-15,2 0 0 0,1-1 0 0,1 1 192 16,2 1-32-16,3-1-16 0,2-1 352 0,-1 0 64 0,2 1 16 0,3 2 0 16,4-2 0-16,0 2 0 0,2-1 0 0,-3 0 0 15,-4-1-112-15,1 2-16 0,3-2 0 0,0 0 0 16,3 1 32-16,1-1 0 0,2 0 0 0,5 0 0 15,2 0-64-15,2 1-16 0,-4-2 0 0,2 0 0 16,-1-2-64-16,2 0-16 0,-1-1 0 0,2 0 0 16,1-1-144-16,-2 1-48 0,-2 0 0 0,-6-1 0 15,-5 0-128-15,-5 1 160 0,-1-2-160 0,-4 2 160 16,-5-1-160-16,-1 0 128 0,-3 1-128 0,-3 0 128 16,-3-2 0-16,-2 2 0 0,-3 0 0 0,-8 3 0 15,7-5 0-15,-7 5 0 0,0 0 0 0,0 0 0 16,5-5-320-16,-5 5-64 0,0 0 0 0,0 0-16 31,0 0-2672-31,0 0-512 0</inkml:trace>
  <inkml:trace contextRef="#ctx0" brushRef="#br0" timeOffset="202387.92">9349 8397 34319 0,'-9'-7'1520'0,"3"2"320"0,-2-1-1472 0,-1-1-368 0,-1-1 0 0,-1 3 0 0,1-1 736 0,1 2 80 16,0 0 16-16,3 0 0 0,1 1-320 0,5 3-64 16,0 0-16-16,0 0 0 15,0 0-1568-15,0 0-304 0,0 0-64 0,6 9-9104 16,0 0-1808-16</inkml:trace>
  <inkml:trace contextRef="#ctx0" brushRef="#br0" timeOffset="203759.61">13296 2395 13823 0,'0'0'1216'0,"0"0"-960"0,6-7-256 0,3 2 0 16,1-1 1920-16,2 2 352 0,3-1 64 0,5 1 16 16,3 0-1792-16,4-2-368 0,3-1-64 0,3-1 0 15,7-2 160-15,6-1 32 0,5-1 16 0,9-3 0 16,10 1 112-16,1-4 0 0,0-1 16 0,-1-2 0 15,1-1-176-15,4 1-32 0,4 1-16 0,-6 0 0 16,-7-1-240-16,-5 4 0 0,-4 1 128 0,-4 3-128 16,-6 1 0-16,-2 2 0 0,-2 1 128 0,-6 2-128 15,-5 0-240-15,-5 3-80 0,-5-1-32 0,-6 3 0 16,-3 1-960-16,-4 0-192 16,-9 1-32-16</inkml:trace>
  <inkml:trace contextRef="#ctx0" brushRef="#br0" timeOffset="204032.08">13318 2719 31327 0,'-31'-11'1392'0,"11"5"272"0,0-2-1328 0,4 1-336 15,4 1 0-15,3 0 0 0,3 1 304 0,5-1-16 0,3 0 0 0,6-2 0 16,4 0-144-16,7-1-16 0,5-2-128 0,9-3 192 15,7-3-192-15,4-3 0 0,1-2 0 0,5 0 0 16,4-1-128-16,7-2 128 0,5 0 0 0,4-2 0 16,2-1-128-16,-2-2 128 0,-3 1 0 0,-1 0 0 15,-2 3-144-15,1 2 144 0,0 0 0 0,-8 4-144 32,-9-2-576-32,-6 3-112 0,-4 3-32 0,-8 2-12576 0</inkml:trace>
  <inkml:trace contextRef="#ctx0" brushRef="#br0" timeOffset="-196534.48">9387 6916 6447 0,'-1'-11'272'0,"1"11"80"0,1-10-352 0,1 1 0 0,1 0 0 0,0 0 0 16,0 1 1408-16,2-1 192 0,-2 0 64 0,2 0 0 15,2 2-1200-15,0-1-224 0,0-1-48 0,1 0-16 16,-1 0-176-16,-1 2 0 0,1-3 0 0,-2 2-176 16,-3-1-208-16,2 2-64 0,-2-1 0 0,-2 0 0 15,-2-1-240-15,-2 1-48 0,-1-1-16 0,-3 0 0 16,1 0 144-16,-6 0 32 0,0 2 0 0,-1-2 0 0,-1 0 816 0,-4 1 160 16,-3 1 48-16,-2-1 0 0,-3 0 656 0,-1 1 144 15,-3-3 32-15,0 0 0 16,1-1-80-16,2 2-16 0,-2 0 0 0,1 2 0 0,2-1-416 0,-2 1-64 0,1 1-32 0,1-1 0 15,-1-1-96-15,-1 1 0 0,-3-1-16 0,-1 0 0 16,-2 2-48-16,-1-2-16 0,1 0 0 0,2-1 0 16,0 3-240-16,1 0-32 0,1 1-16 0,0 0 0 15,-1 0-208-15,1 1 144 0,1-1-144 0,-2 1 128 16,-4-1-128-16,-1 2 0 16,1 1 0-16,-1 0 0 0,1-2 0 0,1 3 160 0,2 0-160 0,2 1 160 15,0 0-32-15,-1 1 0 0,1 0 0 0,0 2 0 16,2-1-128-16,-1 1 0 0,-1 0 144 0,-2 2-144 15,-2-1 0-15,1 2 0 0,-1 0 0 0,3 2 0 16,3 0 0-16,-1 0 0 0,1 3 0 0,2 3 0 16,0-1 0-16,0 2-208 0,0 3 80 0,1-1 128 0,0 2-192 0,-1 1 192 15,-2 0-192-15,0-2 192 0,0 1-128 0,2 0 128 16,-1 0 0-16,2-1 0 0,2 1 0 0,2 0 0 16,-1 3 0-16,1 0 0 0,1 0 0 0,1 0 0 15,2-1 0-15,2 1 0 0,-2 1 0 0,3 0 0 16,1 1-144-16,-1 2 144 0,2 2 0 0,2 2 0 15,2-2 0-15,-3 2 0 0,0 0 0 0,0 1 0 16,1 2-128-16,1 0 128 16,0 2 0-16,2-1 0 0,1 0-128 0,1 3 128 0,1 3 0 0,0 0 0 15,1 0-128-15,1 0 128 0,0-2 0 0,2 2-160 0,0-1 160 16,3 2-128-16,3 0 128 0,-1-1 0 0,3 2 0 16,2 1 0-16,2 2-160 0,2-1 160 0,0-2-192 0,1 1 192 15,0-2-160-15,1-1 160 0,4 1-128 0,2-1 128 16,2-2-128-16,1 1 128 0,1-1-128 15,3 1 128-15,1-3 0 0,4 0-128 0,4-1 128 0,3-2 0 32,4-1 0-32,0-1-128 0,-2-2 128 0,1-2 0 0,0-1 0 0,0-2 0 0,2-2 0 0,3 0 0 15,4-1 0-15,2 0 0 0,1-1 0 0,-2 0 0 16,-5-1 0-16,1-4 0 0,0 0 0 0,2-2 0 16,0-2 0-16,5-3 0 0,4-4 0 0,-2-2 0 0,-4-4 0 0,-1-1 0 31,-1-2 0-31,0 0 0 0,2-2 160 0,2-1-32 0,3-3-128 0,-2 0 192 0,-4-4 128 0,-3-1 0 15,-1-3 16-15,-1 0 0 0,0 0 16 0,3 0 0 16,3-3 0-16,0 0 0 0,-1-3-96 0,-2 0-32 16,-4-3 0-16,0-2 0 0,0-2-32 0,0 1-16 15,-1-1 0-15,2-1 0 0,1-2-32 0,-1-2 0 16,-4-2 0-16,-2 1 0 16,-6-1-144-16,-2-2 160 15,-1-1-160-15,-1-1 160 0,-2-2-16 0,-2-2 0 16,-3-2 0-16,-1 2 0 0,-2-1 0 0,-3 0 0 15,-1-3 0-15,-3 3 0 0,-1 2 192 0,-5 1 48 0,-2-2 0 0,-5 1 0 16,-4 0 448-16,-5 1 80 16,-2 2 32-16,-2 2 0 0,-2 1 48 0,-1 0 16 0,-5 0 0 0,0 2 0 15,-2 2-448-15,-1-3-96 0,0 1-16 0,-2 2 0 16,-4 2-176-16,1 1-32 0,-1 0-16 0,-2 0 0 16,-2-1-224-16,-2 0 0 0,-2 1 0 0,1 2 0 15,0 2 0-15,1 0-208 0,-1 0 32 0,4 3 16 16,0 1-48-16,1 4-16 0,-1 3 0 0,4 2 0 31,0-1-224-31,2 4-64 0,0 4 0 0,1 4 0 16,-1 1-1824-16,1 7-368 0,0 2-80 0</inkml:trace>
  <inkml:trace contextRef="#ctx0" brushRef="#br0" timeOffset="-156164.48">21633 9807 15023 0,'0'0'656'0,"0"0"160"0,0 0-656 0,5-7-160 16,-1 0 0-16,-4 7 0 0,9-4 320 0,0 0 16 15,0-1 16-15,1 1 0 0,1-1 16 0,0 1 0 16,1 0 0-16,2-1 0 0,2 0-176 0,0 0-16 16,3 1-16-16,2 1 0 0,1-1-160 0,2 1 0 15,2 0 0-15,3 1 128 16,3-2-128-16,2 0 0 0,0-2 0 0,0 0 0 0,-1-2 0 0,0 3 0 0,0 0 0 0,1 2 128 16,2-2 160-16,1 0 32 0,1-1 0 0,7 2 0 15,5 1 192-15,-2-1 32 0,3-1 16 0,-3 1 0 16,-2-2-80-16,4 1-16 0,3-2 0 0,4 1 0 15,6 3 48-15,-2-1 0 0,1-2 0 0,-4 1 0 16,-3 0-32-16,0 2 0 16,1-1 0-16,1-1 0 0,2 1-128 0,-2 1-32 0,-3-1 0 0,-5 1 0 15,-4 1-320-15,-3 0 144 0,-2-2-144 0,-2 2 0 16,-2 1 128-16,-2 0-128 0,-1 0 0 0,-4 0 0 16,-2 0 0-16,-3-1 0 0,-1 4 0 0,-2-2 0 15,-2-3 0-15,-5 2 0 0,-3 0 0 0,-2 0 0 16,-9 1-816-1,0 0-112-15,0 0-32 0,0 0-6784 0,0 0-1376 0</inkml:trace>
  <inkml:trace contextRef="#ctx0" brushRef="#br0" timeOffset="-155771.66">22664 9807 6447 0,'-35'0'576'0,"11"1"-576"15,-5 1 0-15,-4 0 0 0,-1 0 2272 0,-5-1 352 16,-1-1 64-16,3 2 0 0,0 0-1552 0,1 0-320 16,3-1-64-16,2 1-16 0,4 0-240 0,0 2-48 15,2-1-16-15,3 1 0 0,2 0 0 0,3 0 0 0,2 1 0 0,0-1 0 16,0 0-112-16,0 0 0 0,4-1-16 16,4 0 0-16,7-3-176 0,0 0-128 0,0 0 192 0,0 0-192 15,5 9 0-15,5-3 0 0,3-3-192 0,4-1 48 16,1-2 144-16,7 0 176 0,2-1-48 0,5-1 0 15,1-2 256-15,8 0 32 0,4 0 16 0,6-2 0 16,7 0 32-16,0-2 16 0,-2-1 0 0,3-1 0 16,4-1-112-16,5 0-32 0,6 0 0 0,0-1 0 15,2-1 48-15,-5 1 0 0,2 0 0 0,-1-2 0 16,5 1 80-16,-4 0 32 0,-4-1 0 0,-5 3 0 16,-6 1-80-16,0 2-16 0,-3 0 0 0,-2 3 0 15,0-1-48-15,-4 3-16 0,-8 0 0 0,-3 0 0 0,-7 1-208 0,-5 2-128 16,-5 0 160-16,-3 2-160 0,-5-1 0 0,-2 0 128 15,-11-1-128-15,9 3 0 16,-9-3-320-16,0 0-128 0,0 0 0 0,0 0-16 16,0 0-1856-16,-2 11-368 0,-1 0-80 0</inkml:trace>
  <inkml:trace contextRef="#ctx0" brushRef="#br0" timeOffset="-134108.74">23670 17442 8287 0,'0'0'736'0,"0"0"-592"16,0-8-144-16,0 0 0 0,0 8 480 0,1-7 64 15,-1 7 16-15,0 0 0 0,0 0 160 0,0 0 48 16,0 0 0-16,0 0 0 0,0 0-432 0,0 0-80 16,0 0 0-16,9 3-16 0,-3 1-240 0,1 3 0 15,-2 0 128-15,1 1-128 0,-1 2 0 0,2 1 0 0,0 0 0 0,-1 0 0 16,0-1 0-16,0 0 0 0,1-1 0 15,-1 0 0-15,0-3 0 0,-1 1 144 0,-5-7-144 0,8 5 128 16,-8-5 304-16,8 5 48 0,-8-5 16 0,0 0 0 16,9 0 304-16,-1-1 64 0,-2-4 16 0,1 0 0 15,-1-3-112-15,3-1 0 16,2-1-16-16,2-4 0 0,3-2-192 0,-1-3-48 0,1-2 0 0,2-3 0 16,0-3-160-16,3-2-32 0,4-3-16 0,2-2 0 15,3-4-112-15,1 0 0 0,-3-2-16 0,5 1 0 16,-1-2-176-16,1 3 0 0,0 3 144 0,-4 2-144 15,0 1 0-15,-4 3 128 0,-4 0-128 0,-3 3 0 16,-1 0 128-16,-3 3-128 0,-2 1 128 0,-1 5-128 16,0 0 0-16,-1 3 0 0,-1 2 0 0,-1 2 0 15,-1 2-192-15,-2 3-16 0,-5 5 0 0,0 0 0 16,0 0-2352-16,0 0-480 0</inkml:trace>
  <inkml:trace contextRef="#ctx0" brushRef="#br0" timeOffset="-133479.02">23583 18403 15711 0,'-3'-11'704'0,"1"3"128"0,0 0-656 0,1-1-176 0,0-1 0 0,0 0 0 15,0 0 384-15,1 0 32 0,-1-1 16 0,1 2 0 16,1 1 144-16,1 0 16 0,0 0 16 0,-2 8 0 0,0 0-224 0,5-7-64 15,-1-1 0-15,-4 8 0 0,7-6-320 0,-7 6 0 16,7-5 0-16,1 2 128 0,-8 3-128 0,10-2 176 16,-1 1-176-16,0 2 192 0,-9-1-192 0,11 5 192 15,-2-1-192-15,1 2 192 0,-1 0 0 0,0 2 0 16,-1 0 0-16,2-1 0 0,-1 1 32 0,1 1 16 16,-2 0 0-16,1 0 0 0,0-1-48 0,1 0-16 15,-1-1 0-15,1-1 0 0,1 1-48 0,1-1 0 16,2 0 0-16,0-2 0 0,1 0 16 0,1-2 0 0,-2-2 0 15,3-1 0-15,0-1 112 0,2-2 32 0,0-1 0 0,-8 0 0 16,0-1 80-16,2-3 16 0,1-2 0 0,3-1 0 31,0-2-16-31,4-3 0 0,3-2 0 0,25-20 0 0,-3 0 0 0,0-3 0 0,1-5 0 0,-4-3 0 16,-4-7-112-16,-1 4 0 0,-3 2-16 0,3 0 0 16,-1 1-112-16,1 0 0 0,0-1-128 0,1 1 192 15,-2 1 0-15,-3 3 0 0,-3 6 0 0,-5 5 0 16,-3 5-64-16,-4 3-128 0,-3 3 176 0,-10 12-176 15,1-3 176-15,0 0-176 0,0 1 160 16,1 1-160-16,-3 0 144 0,1 0-144 0,0 0 128 0,3-4-128 0,-3 4 0 16,-2 3-192-16,-2 4 0 0,-2 2 16 15,0 1-256 1,-1 1-48-16,0 1-16 0,-1 5 0 0,-1-1-848 0,-2 4-160 16</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3T11:50:32.22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13292 3238 1839 0,'0'0'0'0,"0"0"160"0,0 0-160 0,0 0 0 0,0 0 0 0,0 0 0 0,0 0 704 0,0 0 128 15,0 0 0-15,-5-4 16 0,5 4-672 0,0 0-176 16,0 0 0-16,0 0 0 0,-6-5 304 0,6 5 16 16,0 0 16-16,0 0 0 0,0 0 176 0,0 0 16 31,2-8 16-31,-2 8 0 0,0 0 64 0,0 0 16 15,0-9 0-15,0 9 0 0,0 0 64 0,0 0 16 16,0 0 0-16,0 0 0 0,0 0-64 0,0 0 0 16,0 0 0-16,0 0 0 0,0 0-256 0,0 0-48 15,0 0-16-15,0 0 0 0,0 0-64 0,-7-1 0 16,7 1-16-16,-8 2 0 0,3 1 64 0,5-3 16 16,-7 7 0-16,3 1 0 0,0 1 16 0,1-1 16 15,0 2 0-15,-1 1 0 0,0 1-48 0,1 0-16 0,-1 2 0 0,2-1 0 16,0 0-64-16,0 0-16 15,-2-1 0-15,3 0 0 0,1 1-80 0,0-2-128 16,0-2 176-16,0-9-176 0,3 9 192 0,-3-9-192 0,0 0 192 0,4 8-192 16,-4-8 352-16,5 7-32 0,-5-7-16 0,0 0 0 15,0 0 112-15,0 0 32 0,9 4 0 0,-9-4 0 0,0 0-192 0,0 0-48 16,10-2 0-16,-10 2 0 0,0 0-208 0,8-2 176 16,-8 2-176-16,9-3 160 0,-9 3-160 0,7-2 192 15,-7 2-192-15,8-2 192 0,-8 2-192 0,9-2 0 16,-1 1 0-16,-8 1 0 0,8 0 0 0,2 0 0 15,-2 1 0-15,1 0 0 0,1-1 0 0,0 1 0 16,-3-1 0-16,4 1 0 0,-1 0 0 0,0 0 0 16,0-1 0-16,0 2 0 0,0 1 0 0,-1-2 128 15,-1 0-128-15,1-1 0 0,-9 0 0 0,11-2 128 16,-1 1-128-16,-1-1 0 0,-9 2 128 0,11-3-128 16,-2 0 128-16,-2 1-128 0,2 1 0 0,-9 1 0 15,10-3 128-15,-10 3-128 0,9-4 0 0,-9 4 0 16,0 0 0-16,0 0 128 0,8-3-128 0,-8 3 0 15,0 0 0-15,0 0 128 0,0 0-128 0,0 0 0 0,0 0 0 16,0 0 0-16,0 0 0 0,0 0 0 16,0 0 0-16,0 0 128 0,0 0-128 0,0 0 0 0,0 0 0 0,0 0 0 15,0 0 0-15,0 0 0 0,8-5 0 0,-8 5 0 16,0 0 0-16,0 0 0 0,3-4 0 0,1-2 128 16,-4 6-128-16,3-7 0 0,-2 0 0 0,-1 7 0 15,1-5 0-15,1-1 0 0,-1 1 0 0,0-1 0 16,-1 1 0-16,0-1 128 0,0-1-128 0,0 1 0 15,-1-3 0-15,0 1 128 0,-1 1-128 0,1-1 0 16,0-1 0-16,0 0 128 0,0 2-128 0,0-1 0 16,0-1 0-16,0 0 0 0,-1 2 128 0,0-1-128 15,1 1 0-15,1 2 0 0,0-1 0 0,-2-1 0 16,2 7 0-16,0 0 0 0,0 0 0 0,0 0 0 0,-2-8 0 0,2 8 0 16,0 0 0-16,-4-6 0 0,4 6 0 0,0 0 0 15,-5-4 0-15,5 4 0 0,-8-2 0 0,8 2 0 16,0 0 0-16,0 0 0 0,-9 0 0 0,0 1 0 15,9-1 0-15,-8 3 0 0,0-1-272 0,8-2-48 16,-7 4 0-16,7-4 0 16,-9 5-512-16,1 1-128 0,2-1 0 0,6-5-9824 0</inkml:trace>
  <inkml:trace contextRef="#ctx0" brushRef="#br0" timeOffset="300.46">13222 3268 14159 0,'0'0'624'0,"0"0"144"0,0 0-624 0,0 0-144 0,0 0 0 0,0 0 0 15,0 0 848-15,0 0 144 0,0 0 32 0,0 0 0 16,0 0-256-16,8-2-64 0,0-1 0 0,4-3 0 15,-2 1-240-15,2-2-48 0,1-1-16 0,-1 2 0 16,0-1 96-16,1-1 16 0,0 1 0 0,3-1 0 0,-5 0-144 0,1 3-32 16,0 0 0-16,-1 0 0 0,-2-1-208 0,0 2-128 15,-2-1 160-15,0 0-160 0,-7 5 0 0,6-4 0 16,-6 4 0-16,7-5 0 0,-7 5 0 0,0 0-288 16,0 0 32-16,0 0 16 15,0 0-1888-15,0 0-384 0</inkml:trace>
  <inkml:trace contextRef="#ctx0" brushRef="#br0" timeOffset="540.75">13242 3319 18431 0,'0'0'816'0,"0"0"160"0,0 0-784 0,0 0-192 0,0 0 0 0,0 0 0 16,0 0 752-16,0 0 96 0,0 0 32 0,0 0 0 15,0 0 64-15,7-5 16 16,4 1 0-16,0-2 0 0,1 1-240 0,2-2-32 0,-1 0-16 0,2-1 0 15,2-1-336-15,-2 1-64 0,1 2-16 0,-1-2 0 16,-1-1-256-16,-1 1 0 0,0-2 128 0,-2 1-128 16,-2 0-320-16,-1 2-112 0,-2 2-16 15,-6 5-16 1,6-6-720-16,-6 6-144 0,0 0-16 0,0 0-16 0,0 0-624 0,0 0-112 0</inkml:trace>
  <inkml:trace contextRef="#ctx0" brushRef="#br0" timeOffset="1214.95">13247 3348 14911 0,'0'0'656'0,"-8"4"144"0,1-1-640 0,7-3-160 0,0 0 0 0,0 0 0 16,0 0 1312-16,0 0 224 16,0 0 64-16,0 0 0 0,0 0-512 0,0 0-112 15,10-3-16-15,2-1 0 0,1 0-320 0,3-1-64 16,-1-1 0-16,1-2-16 0,4 0-224 0,-1-2-32 16,-2 0-16-16,1 0 0 0,-2 0-128 0,-1 2-32 15,-3 1 0-15,0-2 0 0,0 0-128 0,-2 1 0 16,-2 1 0-16,-2 1 0 15,-6 6-656-15,0 0-16 0,0 0 0 0,0 0 0 16,0 0-336-16,0 0-64 0,0 0-16 0,-6 8 0 16,-3 1 48-16,-1 2 0 0,-1 0 0 0,-3 2 0 15,-3 1 304-15,-3 0 64 0,2 0 16 0,-1-1 0 0,0 0 496 0,1-1 160 0,-1-1 0 0,3-2 0 16,3-1 752-16,3-2 256 0,2 0 48 0,1-3 16 16,7-3 80-16,0 0 32 0,0 0 0 0,0 0 0 15,0 0-352-15,0 0-80 0,0 0-16 0,0 0 0 0,0 0-240 0,12-1-48 16,-1-1-16-16,2-3 0 0,2-2-160 0,0-1-16 31,1 0-16-31,2 0 0 0,-3 1-64 0,1-1-16 16,-3 0 0-16,-1 3 0 0,-1-1-160 0,-2 1 0 0,-1-2 0 0,-2 3 128 0,-6 4-128 0,0 0-144 15,0 0 144-15,0 0-208 0,0 0-128 0,0 0-32 16,0 0 0-16,0 0 0 0,0 0 48 0,-7 9 0 16,-2-1 0-16,-1 2 0 0,-2 1 16 0,-3 0 16 15,0 1 0-15,0 1 0 0,-1-2 64 0,2 0 16 16,0-2 0-16,2-1 0 0,1-2 208 0,2-2 0 15,2-1 0-15,7-3 0 0,0 0 384 0,0 0-16 16,0 0-16-16,0 0 0 0,0 0-64 0,9 0-16 16,1-1 0-16,1-1 0 0,1-3-96 0,2-2-32 0,-1-1 0 15,3 1 0-15,1-2-144 0,0-1 160 0,-1-1-160 16,0 1 160-16,-3 1-160 0,-1 1 128 0,-1 1-128 0,-1 1 128 31,-2 1-128-31,-8 5 0 0,7-6 0 0,-7 6 0 16,0 0-208-16,0 0 16 0,0 0 16 0,0 0 0 15,0 0-32-15,0 0-16 0,0 0 0 0,-7 9 0 16,-3 0 64-16,1 0 16 0,0 1 0 0,-1 1 0 16,0 0 144-16,2 0 0 0,-3-3 0 0,2 1 0 15,1-1 0-15,3-2 256 0,5-6-64 0,0 0-16 0,-4 7 128 0,4-7 16 16,0 0 16-16,0 0 0 0,0 0-64 0,0 0-16 16,10 3 0-16,0 0 0 0,1-3-16 0,-2-3-16 15,0 0 0-15,0-1 0 0,0-1-80 0,-1 2-16 16,1 0 0-16,0-1 0 0,-9 4-128 0,10-4 0 15,-2 0 0-15,-8 4 0 0,0 0 0 0,10-4-224 16,-2 2 32-16</inkml:trace>
  <inkml:trace contextRef="#ctx0" brushRef="#br0" timeOffset="3475.66">13344 3220 10479 0,'0'0'448'0,"0"0"128"0,0 0-576 0,0 0 0 15,0 0 0-15,0 0 0 0,0 0 960 0,0 0 64 16,0 0 32-16,0 0 0 0,0 0 0 0,0 0 0 15,0 0 0-15,0 0 0 0,-7 3-240 0,7-3-48 16,0 0-16-16,0 0 0 0,0 0 16 0,0 0 0 16,0 0 0-16,0 0 0 0,0 0-32 0,0 0 0 15,0 0 0-15,0 0 0 0,0 0-160 0,0 0-48 16,-5-5 0-16,4-3 0 0,2-1-176 0,2-1-32 16,2-2-16-16,1-2 0 0,2-2 0 0,2-2 0 15,0-4 0-15,1-3 0 0,0-1-48 0,0-1-16 16,0-3 0-16,-3 0 0 0,1 0-112 0,0 2 0 15,2 0-128-15,0 1 192 0,-1 0 0 0,2 3-16 16,2 1 0-16,0 1 0 0,-6 2-48 0,3 4 0 16,0 2 0-16,-2 1 0 0,1 2-128 0,-1 2 160 15,0-1-160-15,-5 2 160 0,3 2-160 0,-7 6 0 0,6-6 144 16,-6 6-144-16,0 0 0 0,0 0 128 16,0 0-128-16,0 0 0 0,0 0 0 0,0 0 0 0,0 0 0 0,0 0 0 15,0 0 0-15,0 0-128 0,0 0 0 16,7 6 0-1,-7-6-656-15,0 0-128 0,1 9-32 0,-1-9-12688 0</inkml:trace>
  <inkml:trace contextRef="#ctx0" brushRef="#br0" timeOffset="3964.55">13563 2499 3679 0,'0'0'160'0,"-5"5"32"0,0-2-192 0,5-3 0 16,0 0 0-16,-9 5 0 0,0 1 3376 0,9-6 624 15,0 0 128-15,-5 7 32 0,5-7-2432 0,0 0-496 0,0 0-80 0,0 0-32 16,0 0-464-16,0 0-80 0,0 0-32 0,0 0 0 16,5 3-96-16,2-1-32 0,0-1 0 0,0-1 0 15,1-2-176-15,1-1-48 0,2-1 0 0,-1 0 0 16,0-2-192-16,-1 0 144 0,2-2-144 0,0 0 128 16,0 1-128-16,0 0 0 0,-1 1 0 0,4-2 128 15,-5 1-128-15,0 3 0 0,-1 2 0 0,-8 2 0 16,0 0 176-16,0 0-48 0,0 0-128 0,4 8 192 0,-3 3 240 0,-1 3 32 31,0 1 16-31,-1 5 0 0,-2 4 80 0,0 1 16 16,-1 0 0-16,0 1 0 0,0 3-112 0,0-1-16 15,0 0 0-15,0-1 0 0,0 1-256 0,1-4-48 16,0-3-16-16,0-3 0 0,2-1-128 0,1-3 0 16,0-3 0-16,0-2 0 0,0-9 0 0,0 0 0 15,0 0 0-15,0 0 0 16,0 0-640-16,10-3-224 0,0-5-32 0,0-3-8512 15,0-3-1680-15</inkml:trace>
  <inkml:trace contextRef="#ctx0" brushRef="#br0" timeOffset="4407.51">13938 2600 19343 0,'0'0'1728'0,"0"0"-1392"16,0 0-336-16,0 0 0 0,0 0 1168 0,0 0 176 16,0 0 16-16,0 0 16 0,1-8-512 0,3-3-96 15,0-3-32-15,0 2 0 0,-1-1-272 0,3-2-48 16,-1-3-16-16,4-1 0 0,-2 2-208 0,-4 3-32 15,-1-5-16-15,1-1 0 0,-2-1-144 0,0 0 0 16,-1 1 144-16,0-4-144 0,0 7 128 0,-2 3-128 16,-3 5 160-16,1 3-160 0,4 6 1408 0,-9-1 176 15,0 3 32-15,1 5 16 0,2 4-1632 0,-1 4-288 16,-2 4-80-16,2 3-16 0,-1 2 512 0,1 0 112 16,1 0 16-16,1 3 0 0,1 0-256 0,2 1 128 15,1-2-128-15,1 1 0 0,1-4 0 0,2-2 0 0,-1-4 0 0,2 0 0 16,0-4 128-16,3-1-128 0,-2-1 0 0,3-2 0 15,0-3 128-15,1-1-128 0,4-3 0 0,-5-2 144 16,2-1-144-16,0-1 0 0,2-3 0 0,3-1 0 16,0-4-208-16,1-2-128 0,1-4-32 0,7-11 0 15,-3-4-1744 1,0-1-368-16,-1-2-64 0,0-1-5984 0,-2 1-1200 0</inkml:trace>
  <inkml:trace contextRef="#ctx0" brushRef="#br0" timeOffset="4628.28">14235 2078 8287 0,'-9'-14'736'0,"5"8"-592"16,-4 1-144-16,0-2 0 0,1 2 3136 0,-1-1 608 15,0 1 112-15,1 1 32 0,0 1-1488 0,1 2-288 16,6 1-64-16,0 0-16 16,0 0-624-16,0 0-112 0,0 0-16 0,-3 4-16 0,1 2-464 0,1 1-96 15,0 1 0-15,2 3-16 0,2 3-144 0,2 3-32 16,-1 2 0-16,3 2 0 0,-3 2-128 0,4 2-48 16,-1 1 0-16,1 3 0 0,-1 3-128 0,0-1-16 15,1-1-16-15,2-1 0 0,-1-4-176 0,0 2 128 0,-2-3-128 0,1-1 128 16,0-2-128-16,-1 0 160 15,1-2-160-15,4 5 160 0,-1-7-160 0,-2-2 0 16,-2-4 0-16,-1-3 0 16,-6-8-672-16,9 7-64 0,-9-7-16 0,9 2-10864 15,-9-2-2176-15</inkml:trace>
  <inkml:trace contextRef="#ctx0" brushRef="#br0" timeOffset="4964.46">14383 2432 5519 0,'0'0'496'0,"0"0"-496"0,0 0 0 0,0 0 0 0,7-1 3984 0,0 0 704 16,-2 0 144-16,3-2 32 0,1-2-2432 0,-1 0-464 31,-2-1-112-31,2-2 0 0,0 0-800 0,2-3-160 0,0-4-16 0,0 0-16 0,-1-3-384 0,0 0-80 16,0-3-16-16,-3 0 0 0,1-2-128 0,-3 0-48 16,-2 0 0-16,1 1 0 0,-2 1-80 0,-1 3-128 15,-3 4 176-15,0 2-176 0,0 2 320 0,-2 3-32 16,-1 2-16-16,-1 2 0 0,1 3 208 0,-2 4 32 15,-1 1 16-15,0 4 0 0,1 3-112 0,-2 4-32 16,0 2 0-16,1 4 0 0,-2 2-384 0,2 4 0 16,1 1 0-16,2 0 0 0,-1 0 0 0,2-2 0 15,0-1 0-15,3-1 0 0,2-3 0 0,1-1 0 16,0-2 0-16,2-3 0 0,1-2 176 0,1-2-48 16,2-2-128-16,2-1 192 0,3-2-192 0,0-3 128 0,0-2-128 15,1-2 0 1,3-3-288-16,2-4-160 0,2-2-16 0,3-6-16 15,4-2-2688-15,1-6-544 0</inkml:trace>
  <inkml:trace contextRef="#ctx0" brushRef="#br0" timeOffset="5465.88">14815 2140 14735 0,'-7'9'640'0,"5"-3"160"0,-1 1-640 0,-1 2-160 0,1 4 0 0,0 0 0 16,0 0 2112-16,-1 1 400 15,0 2 80-15,0 0 16 0,1 1-816 0,1-1-144 0,0 2-48 0,2-3 0 16,-1-1-432-16,1 0-80 0,0-2-32 0,1-1 0 0,1 0-304 0,0-2-64 15,0-2-16-15,2-1 0 0,-4-6-224 0,0 0-64 16,0 0 0-16,6-1 0 0,0-2-80 0,-1-2-32 16,2-4 0-16,-3-4 0 0,2-2-112 0,-2-4-32 15,3-3 0-15,-2-2 0 0,1-2-128 0,-1 1 0 16,1 3 144-16,-1 2-144 0,0 4 0 0,-1 1 0 16,1 3 0-16,0 4 0 0,-2 2 0 0,-3 6 0 15,0 0 0-15,7 0 0 0,-1 3 160 0,0 4 16 16,-2 2 0-16,1 3 0 0,-2 2-48 0,0 3 0 0,1 1 0 0,-1 2 0 15,0-2-128-15,0 2 160 16,0-1-160-16,0 0 160 0,2-2-160 0,-1-2 0 16,-1-3 0-16,1-1 0 15,0-2 128-15,0-3-128 0,-4-6 0 0,0 0 128 16,7 3 16-16,-1-4 0 0,1-4 0 0,0-4 0 16,-1-2 16-16,2-4 0 0,1-5 0 0,1-3 0 15,1-2-160-15,3-3 128 0,-2 0-128 0,2 0 128 16,3 1-128-16,-1 4 0 0,1 3 0 0,-2 2 0 15,1 3 0-15,-2 3 0 0,0 1 0 0,0 3 0 16,-1 4 0-16,-1 1 0 0,-1 2 0 0,0 2 192 0,-4 2-16 0,2 1 0 16,-1 3 0-16,0-1 0 0,-2 2-48 0,1 1 0 15,-2 2 0-15,2-1 0 0,-1-2-128 0,1 2 128 16,-1-1-128-16,-1 1 128 0,1 0-128 0,-1 0 0 0,1-1 0 16,-1-2 0-1,2 0-256-15,-1-2-128 0,0 0-16 0,0-2-16 16,2-2-1184-16,0-1-224 0,1-1-48 0,0-2-14928 0</inkml:trace>
  <inkml:trace contextRef="#ctx0" brushRef="#br0" timeOffset="6082.38">15529 2100 20271 0,'0'0'1792'0,"0"0"-1424"16,0 0-368-16,0 0 0 0,0 0 1216 0,0 0 160 0,0 0 32 0,-6 0 16 15,1-2 480-15,0 0 80 0,1-1 32 0,-1 1 0 16,2-1-848-16,-2 0-160 15,1-1-48-15,1 0 0 0,0-1-496 0,0 1-96 0,1-1-32 0,0 0 0 16,1 1-336-16,1 4 144 0,0 0-144 0,0 0 0 16,0 0 0-16,0 0 0 0,0 0 0 0,0 0 0 15,0 0-176-15,2 7 176 0,-1 2-192 0,1 1 192 16,1 1-144-16,-1 1 144 0,0 0 0 0,1 2-144 16,0 0 144-16,0 0 0 0,0 0 0 0,2 0-128 15,-1-2-64-15,1-2 0 0,2-3 0 0,2-1 0 16,-3-3-176-16,3-2-32 0,1-2-16 0,-1-1 0 0,0-5 96 0,0-1 32 15,-1-3 0-15,1-3 0 0,0-1 288 0,0-2-128 16,-2 1 128-16,1 1 0 0,-1-1 0 0,-1 3 0 16,1 2 0-16,-3 1 0 0,0 2 0 0,-2 3 0 15,-2 5 0-15,0 0 0 0,0 0 128 0,0 0 48 16,0 0 0-16,0 0 0 0,0 0 16 0,-1 6 16 16,1-6 0-16,-1 8 0 0,0 0-80 0,1 0-128 15,0-1 176-15,0 0-176 0,0-7 128 0,0 0-128 16,3 5 0-16,-3-5 0 0,0 0 192 0,6-1-32 15,1-2 0-15,1-1 0 0,-2-3 96 0,1-1 32 16,0-1 0-16,0 0 0 0,1-1-64 0,0 1-16 0,-1 0 0 0,0 1 0 16,2 2-208-16,0 0 128 0,-1 2-128 15,2 1 0-15,0-2 128 0,0 4-128 0,-1 0 0 16,1 1 144-16,0 1-144 0,0 0 0 0,-3 1 0 0,3-1 0 16,0 1 0-16,1-1 0 0,-1-1 0 0,0-3 0 15,0 1 0-15,1 0 0 0,0-1 0 0,0-3 0 16,-1-1-560-1,0-3 16-15,-2-1 0 0,0-3 0 0,0-1-144 0,-1-1-16 16,0-3-16-16,-1 0 0 0,-1 0 272 0,-2 0 64 0,1-2 16 0,-2 1 0 0,-1 1 112 16,-1 2 0-16,-1 1 16 0,0 4 0 0,-1 2 416 15,-1 4 80-15,3 6 0 0,0 0 16 0,0 0 208 0,-4 4 32 16,1 5 16-16,-1 3 0 0,2 2-320 0,2 3-64 16,-1 3-16-16,1 3 0 0,1 2-128 0,-1 2 0 15,0 3 0-15,1 2 0 0,-1 0-304 0,0 2 16 0,-1 1 0 16</inkml:trace>
  <inkml:trace contextRef="#ctx0" brushRef="#br0" timeOffset="6493.17">16071 2000 13823 0,'-3'-8'1216'16,"-2"-2"-960"-16,1-1-256 0,-2 0 0 0,1 0 2992 0,0 1 544 0,1 0 112 0,3 3 32 16,-1-1-1504-16,1 1-320 0,1 7-48 0,2-5-16 15,1 2-752-15,1-2-144 0,3 2-48 0,1 0 0 16,2-1-592-16,1 2-112 0,1-1-16 0,3 0-128 15,3-2 128-15,-3 1-128 16,2-2 0-16,0 1 0 0,1-2 128 0,1-1-128 0,-2 1 0 0,2-2 0 0,0-2 0 0,-2 0 128 31,1-1-128-31,-1-1 0 0,0-3 192 0,-2 1-192 0,-3-2 192 0,-2 1-192 0,-2-1 192 0,-3 3-192 16,-1 2 192-16,-3 2-192 0,-1 1 192 0,-3 3-192 16,-2-1 192-16,0 5-192 0,-3 2 0 0,-1 3 0 15,-1 3 0-15,0 1 0 0,-1 2 0 0,1 2 0 16,1 2-160-16,1 2 160 0,1 1-160 0,3 2 160 15,1 0 0-15,0 1-144 0,2 0 144 0,2 0-160 16,4-2 160-16,-2 0-160 0,4-1 160 0,0 0 0 0,2-2 0 16,1-2 0-16,1-2 240 0,0-1-32 15,1-2 0-15,0-1 0 0,0-2 48 0,0 1 0 16,-1-2 0-16,0-1 0 0,-1 0 16 0,-2 1 16 0,-8-3 0 0,6 3 0 16,-6-3 176-16,0 0 48 0,0 0 0 0,0 6 0 15,-3 1-64-15,-1 0-16 0,-4-1 0 0,-1 2 0 31,-2 0-208-31,-1 0-32 0,-2 1-16 0,-2 0 0 16,0 1-336-16,0 0-64 0,-2-1-16 0,-1 1-12752 0,-2 2-2560 0</inkml:trace>
  <inkml:trace contextRef="#ctx0" brushRef="#br0" timeOffset="7627.94">13540 3508 2751 0,'0'0'128'0,"0"0"16"0,0 0-144 16,0 0 0-16,0 0 0 0,0 0 0 0,0 0 2784 0,0 0 528 15,0 0 96-15,0 0 32 0,0 0-1840 0,0 0-384 16,0 0-64-16,0 0 0 0,0 0-304 0,0 0-48 15,1-6-16-15,-1 6 0 0,0 0-128 0,1-5-16 16,1-1-16-16,0 1 0 0,-1-1-96 0,-1 6-16 16,3-5 0-16,-3 5 0 0,0 0-112 0,3-4-16 15,-3 4-16-15,0 0 0 0,0 0-64 0,0 0-16 16,0 0 0-16,0 0 0 0,0 0-64 0,0 0-16 16,0 0 0-16,0 6 0 0,-1 1-48 0,0 0-16 15,-1 1 0-15,-1-1 0 0,1-2-16 0,-1 3-128 16,3-8 192-16,-7 8-64 0,7-8 96 0,-7 5 16 15,0 0 0-15,7-5 0 0,0 0 128 0,-9 2 16 0,9-2 16 0,0 0 0 16,-6-4-16-16,6 4 0 0,-6-7 0 16,4-1 0-16,2 8-64 0,0-9-32 0,1 0 0 0,0 1 0 15,0-2-160-15,1 1-128 0,2 0 192 0,-2 3-192 16,-2 6 192-16,0 0-192 0,0 0 192 0,8-5-192 16,-8 5 256-16,0 0-48 0,7-1-16 0,-7 1 0 15,0 0 0-15,5 4-16 0,-1 2 0 0,0-1 0 16,0 1-176-16,-2 1 0 15,0-1 144-15,0 1-144 0,-2-7 0 0,1 7 144 0,-1 1-144 0,-1-1 0 0,1-1 144 16,0-6-144-16,-2 7 0 0,2-7 144 16,0 0-144-16,0 0 192 0,-8 4-192 0,8-4 192 15,0 0-192-15,-8 0 192 0,8 0-192 0,-7-3 192 0,7 3-16 0,-3-7 0 16,-3 0 0-16,3-1 0 0,2 0-48 0,2 0 0 16,1-2 0-16,0 2 0 15,-2 8-128-15,0 0 0 0,4-8 0 0,-4 8 128 0,0 0-128 0,0 0 0 16,0 0 144-16,0 0-144 0,0 0 0 0,0 0 0 15,0 0 0-15,5 4 0 0,-5-4 0 0,6 5-192 16,-1 2 32-16,0 0 0 16,-2 1-2192-16,0 1-432 0</inkml:trace>
  <inkml:trace contextRef="#ctx0" brushRef="#br0" timeOffset="8653.79">13205 3568 9215 0,'0'0'816'0,"0"0"-656"0,0 0-160 0,0 0 0 0,0 0 2176 0,0 0 416 15,0 0 80-15,0 0 16 16,0 0-1072-16,0 0-208 16,0 0-32-16,0 0-16 0,0 0-688 0,0 0-144 0,0 0-16 0,0 0-16 0,0 0-160 0,0 0-16 15,0 0-16-15,-1 10 0 0,1-10-96 0,-3 10-16 16,0-1 0-16,3-9 0 0,0 0 0 0,-4 9-16 15,-1-3 0-15,5-6 0 0,-6 7 96 0,6-7 32 16,-7 4 0-16,7-4 0 0,0 0 80 0,-6 2 32 16,1-2 0-16,-1-2 0 0,1 1 0 0,0-1 0 15,-1-1 0-15,0 0 0 0,0-2-80 0,1-1-16 16,1-1 0-16,-2-3 0 0,3 0-176 0,1 0-144 16,1-1 192-16,2 5-192 0,1-2 176 0,0 0-176 15,1 1 160-15,0-1-160 0,0-1 192 0,1 1-48 0,1 0-16 0,0 1 0 16,1 0 64-16,0 2 16 15,1 0 0-15,0 1 0 0,-2 0-48 0,2 0-16 16,-1 1 0-16,1 1 0 0,-2 2-144 0,1 1 0 16,-6-1 144-16,5 3-144 0,1 1 0 0,-1 0 144 0,-5-4-144 0,3 7 0 15,-1 0 144-15,1 2-144 0,-3 0 0 0,0 0 144 0,-1-1 16 0,-1 1 0 16,-2 0 0-16,0 0 0 0,0-1-32 0,-1-1-128 16,0 1 192-16,-1-1-64 0,1-3 64 0,-1 0 16 15,2 0 0-15,-2-1 0 0,6-3-16 0,0 0-16 31,-5 2 0-31,5-2 0 0,-6 0-16 0,6 0 0 0,-4-3 0 0,2-3 0 0,0 1-32 0,0-2 0 32,2-2 0-32,0 1 0 0,2-1-128 0,0 0 0 0,0 0 144 0,0-1-144 0,0 0 0 0,2 2 144 31,0-1-144-31,0 1 0 0,1 2 176 0,0 0-176 16,1 1 160-16,-1 0-160 0,1 1 192 0,-1 0-64 15,2 2-128-15,-2 1 192 0,1 2-192 0,-6-1 0 16,5 2 128-16,1 2-128 0,-6-4 0 0,5 5 128 15,0 1-128-15,-1-1 0 0,-4-5 128 0,2 7-128 16,0-1 0-16,-1 1 0 0,-1-7 128 0,-1 7-128 16,-1-1 0-16,2-6 144 0,0 0-144 0,-2 6-224 15,2-6 48-15,-3 5 16 16,3-5-2336-16,-4 6-448 0</inkml:trace>
  <inkml:trace contextRef="#ctx0" brushRef="#br0" timeOffset="10261.01">11607 3830 4607 0,'0'0'400'0,"-4"-1"-400"16,-2 0 0-16,-2 0 0 0,1 0 2944 0,-2-1 496 0,0-1 96 0,0 0 32 15,1-1-1264-15,-1-1-240 0,1 0-48 0,1-1-16 16,2 0-640-16,1-1-128 0,1 1-16 0,2-3-16 16,1-1-656-16,4-3-128 0,0 2-32 0,1 0 0 15,2-1 16-15,1 1 0 0,-3 2 0 0,2 2 0 16,-1 3 240-16,-6 4 64 15,0 0 0-15,11 1 0 0,-2 3-224 0,-3 2-32 0,-1 0-16 0,2 4 0 16,-2 3-112-16,2 3-32 0,0 0 0 0,-3 3 0 16,1 2-112-16,1 1-32 0,-1 0 0 0,0 0 0 0,-2-2-144 0,0-3 128 15,1 1-128-15,-3-3 128 0,1-1-128 0,0-2 0 16,-1-1 144-16,0-3-144 0,1-1 272 0,-2-7-16 16,0 0 0-16,0 0 0 0,0 0 64 0,0 0 0 15,0-5 0-15,0-4 0 0,-2-4-128 0,1-5-32 16,0-4 0-16,0-3 0 0,0-5-160 0,-1-18 0 15,1 0 144-15,1 3-144 0,0 1 0 0,1 3 0 16,0 4 0-16,1 6 0 0,0 8 0 0,3 3 0 16,-3 4 0-16,1 5 0 0,2 3 224 0,-5 8-32 15,8-3 0-15,2 3 0 0,1 2-48 0,0 4-16 16,-1 1 0-16,0 5 0 16,1 4-128-16,0 2 192 0,0 4-192 0,1 2 192 0,1 1-192 0,-4-6 0 0,1 0 0 0,-1 3 128 15,0 0-128-15,0 0 0 0,-1 0 144 0,1-1-144 16,-2-1 0-16,-1-2 0 15,0-3 0-15,-2-2 128 0,1-2-128 0,-2-1 128 0,-1-2-128 0,-2-8 128 16,0 0-336-16,0 0-64 0,0 0-16 0,0 0 0 31,-2-7-1728-15,0-4-352-16,1-5-64 0</inkml:trace>
  <inkml:trace contextRef="#ctx0" brushRef="#br0" timeOffset="10544.96">11937 3438 24191 0,'0'12'1072'0,"0"-1"208"0,2 3-1024 0,0 2-256 0,1 1 0 0,-1 2 0 32,0 2 624-32,0-2 64 0,2 0 16 0,0 0 0 0,-1-1 416 0,3 1 96 15,1 0 0-15,-1-8 16 0,-1-1-400 0,2 1-64 16,0-2-32-16,1-2 0 0,0 0-304 0,0-2-64 16,0-1-16-16,0-3 0 0,0-2-128 0,2-4-32 15,-2-1 0-15,-2-5 0 0,0-5 0 0,-2-2 0 16,-3-3 0-16,1-2 0 0,-2-4 0 0,-1 0-16 15,-3-4 0-15,-2 2 0 0,0 2-48 0,-3 1-128 16,-2 4 192-16,-1 4-64 0,-2 1 128 0,0 4 0 16,2 4 16-16,1 4 0 0,0 1 112 0,1 4 0 15,1 3 16-15,0 1 0 0,-1 2-272 0,2 1-128 16,0 2 128-16,3 1-128 0,-1 1 0 0,2 2-304 16,1 0 48-16,2 2 16 15,1 0-1504-15,2 3-304 0,2 1-64 0</inkml:trace>
  <inkml:trace contextRef="#ctx0" brushRef="#br0" timeOffset="10986.12">12211 3323 13823 0,'0'0'608'0,"0"0"128"0,0 0-592 0,0 0-144 0,-4-5 0 0,4 5 0 0,0 0 2416 0,0 0 448 16,-8 0 80-16,8 0 32 0,-9 4-1312 0,2 2-256 15,2 0-48-15,-1 3-16 0,-1 1-576 0,1 2-112 16,3 0-16-16,-3 1-16 0,1 2-288 0,-1-1-48 15,3-1-16-15,2 0 0 0,0 2-272 0,1-2 128 16,-1-1-128-16,1-1 0 0,1-2 0 0,-1-9 0 16,3 8 0-16,2 0 0 0,-5-8 0 0,7 7 0 15,-7-7 0-15,10 3 0 0,-10-3 0 0,9-3 0 16,0-3 0-16,-1 0 0 0,-2-2 0 0,1-3 0 0,-1-2 0 0,0-4-144 16,-2-1 144-16,1-3-160 15,-3-4 160-15,-1 0-160 0,-1 0-16 0,-1 0 0 16,1-1 0-16,-3 2 0 0,-1-1 176 0,0-1 0 0,-1 2 0 0,0 2 0 15,-1 2 208-15,2 4 80 0,1 2 16 16,-1 3 0-16,1 1 400 0,1 4 64 16,2 6 32-16,0 0 0 0,0 0-208 0,0 0-32 0,0 0-16 0,0 0 0 15,0 9-208-15,2 1-32 0,0 1-16 0,3 3 0 16,-1 4-112-16,2 1-32 0,-1-1 0 0,1 1 0 16,0 1-144-16,1-2 0 0,1 0 144 0,-1 0-144 15,0-1 0-15,1 1 0 0,-1-3 0 0,2 1 0 16,-1-3 0-16,1-2 0 0,-1-2 0 0,2-1 0 15,0-1-704-15,2-3-96 0,3-2-32 0,-1-4-10240 16,2-2-2064-16</inkml:trace>
  <inkml:trace contextRef="#ctx0" brushRef="#br0" timeOffset="11505.22">12480 3218 22111 0,'0'0'1968'0,"0"0"-1584"15,0 0-384-15,0 0 0 0,0 0 624 0,0 0 32 16,0 0 16-16,0 0 0 0,0 0 320 0,0 0 64 0,0 0 16 0,0 0 0 15,0 0-496-15,4-10-112 16,-3-1-16-16,1-1 0 0,2-2-160 0,-1 0-32 16,-1-1-16-16,0-3 0 0,0-3 32 0,-1 1 16 15,-2-1 0-15,0 2 0 0,-1 0 192 0,0 4 32 16,0 2 16-16,-1 5 0 0,0 0-64 0,3 8-16 16,0 0 0-16,0 0 0 0,-8 0 64 0,8 0 0 0,-6 5 0 0,1 5 0 15,2 2-288-15,1 4-48 0,1 1-16 0,1 2 0 16,1 2-160-16,1 0 0 0,2 0 0 0,2 0 0 15,-1-3 0-15,2 0 0 0,1-1 0 16,-2-2 0-16,1-2 0 0,0-1 0 0,-2-3 0 16,-5-9 0-16,10 6 0 0,0-4 0 0,-10-2 0 0,11-7 0 15,0-2 0-15,0-2 0 0,-1-2 0 0,1-3 128 16,0-6-128-16,-5 4 192 0,1-3-192 0,0-3 192 16,-1-4-192-16,2-1 0 0,-3-3 0 0,0-1 0 0,-3 2 0 0,1 4 0 15,-3 2 0-15,0 4 0 0,0 5 0 0,-3 3 0 16,1 3 0-16,0 3 0 0,-2 4 0 0,4 3 0 15,-6 3 0-15,0 5 0 0,-2 3 0 0,4 3 0 16,3 2 0-16,-1 1 0 16,2 2 0-16,2-5 0 0,1 2 0 0,2 0 0 0,0 0-144 0,2-1 144 15,0-1-192-15,2-1 192 0,0 1-144 0,1-3 144 16,2-1 0-16,-2-2-144 0,1 0 144 0,1-2-128 16,1-2 128-16,-1-1-128 0,0-1 128 0,-1 1 0 0,-1-2 0 0,-1-1 0 15,0-1 0-15,-2 0 0 16,-7 1 0-16,0 0 128 0,0 0-128 0,0 0 128 15,0 0-128-15,0 0 128 0,-4 4 0 0,-1 0 0 0,-3 2 0 0,-1 0 0 16,-1 2-128-16,0 1-192 0,-1 2 64 16,0 1 0-1,-1 1-1696-15,-1 2-336 0,0 1-64 0</inkml:trace>
  <inkml:trace contextRef="#ctx0" brushRef="#br0" timeOffset="11835.34">11906 4133 26719 0,'-13'2'2368'0,"9"-1"-1888"15,4-1-480-15,0 0 0 0,0 0 1344 0,0 0 192 16,0 0 16-16,4-7 16 0,4 0-1120 0,3-3-240 15,4-2-32-15,3-4-16 0,5-1 352 0,3-5 64 16,0-4 0-16,3 0 16 0,4-3-128 0,2-2-16 16,4-4-16-16,20-17 0 0,0 3-176 0,-4 2-16 15,-1-1-16-15,-5 2 0 0,-5 4-96 0,-4 3-128 16,-3 4 176-16,-3 3-176 0,-6 2 128 0,-3 4-128 16,-3 1 0-16,-2 5 0 0,-4 4 0 0,-5 5-256 0,-2 3 64 0,-9 8 0 31,0 0-512-31,0 0-112 0,0 0-16 0,-9 4 0 15,0 5-2240-15,-5 5-464 0</inkml:trace>
  <inkml:trace contextRef="#ctx0" brushRef="#br0" timeOffset="12103.47">12077 4159 27647 0,'-15'5'2448'0,"9"-3"-1952"0,-1 1-496 0,2 0 0 15,5-3 480-15,0 0 0 0,0 0 0 0,0 0 0 16,0 0 352-16,0 0 64 0,0 0 0 0,6-1 16 0,3-1-352 0,4-3-80 15,4-5-16-15,4-5 0 0,4-2-192 0,4-5-32 32,3-4-16-32,4-1 0 0,5-2-16 0,1-1 0 0,2-2 0 0,0-2 0 0,-5-4 112 0,19-17 32 15,-7 6 0-15,-5 0 0 0,-3 2 64 0,-1 3 16 16,-5 2 0-16,1 6 0 0,-1 3-224 0,-5 5-32 16,-5 5-16-16,-1 3 0 0,-5 3-32 0,-4 3-128 31,-6 4 192-31,-1 3-64 0,-3 2 0 0,-7 5-128 0,0 0 192 0,0 0-64 15,0 0-432-15,0 0-80 0,5 7-32 0,-2 2-11216 0,-1 1-2240 0</inkml:trace>
  <inkml:trace contextRef="#ctx0" brushRef="#br0" timeOffset="22019.66">19772 2812 5519 0,'0'0'496'0,"3"-6"-496"16,-1 1 0-16,0-2 0 0,0-1 2656 0,0 1 432 15,2-1 96-15,-1 1 16 0,-1 1-848 0,3-1-176 0,-3 1-16 0,1 0-16 16,0 2-480-16,-3 4-80 0,0 0-32 0,0 0 0 16,0 0-464-16,0 0-80 0,6 2-32 0,-2 4 0 15,0 3-288-15,-1 4-64 0,-1 4-16 0,-1 3 0 16,-1 1-160-16,0 1-48 0,0 1 0 0,0 1 0 15,-1 1-160-15,0 1-48 0,0-1 0 0,1-1 0 16,0-1-192-16,0-2 0 0,1 0 128 0,1-2-128 16,0-3-128-16,-2-2-80 0,1-1-16 0,1-4 0 15,-1-1-1888-15,1-2-384 16,-2-6-80-16</inkml:trace>
  <inkml:trace contextRef="#ctx0" brushRef="#br0" timeOffset="22412.59">19780 2585 17503 0,'-24'-10'768'0,"12"7"176"0,-3-2-752 0,-2 2-192 16,-2 0 0-16,0 1 0 0,2-1 3456 0,-2 3 672 15,-1 2 128-15,3 1 32 0,-2 1-2576 0,3 5-512 16,0 4-112-16,2 5 0 0,0 3-608 0,1 3-112 0,2 5-32 0,2 5 0 16,-2 4-336-16,1 4 144 15,0 2-144-15,1 3 0 0,2 2 128 0,3 0-128 0,2 1 0 0,0-2 0 16,2-2 0-16,3-3 0 15,2-3 0-15,3-4 0 0,1-3 144 0,1-3-144 0,2-3 0 0,4-3 144 16,3-3-144-16,3-3 160 0,4-4-160 0,1-3 160 16,4-3-16-16,2-5 0 0,0-3 0 0,0-5 0 15,-1-5-16-15,-2-3 0 0,1-5 0 0,-1-5 0 16,-3-5 32-16,-1-6 0 16,-1-5 0-16,-2-6 0 0,-2-5 0 0,-3-4 0 0,-4-3 0 0,-4-2 0 0,-5-4-32 0,-4 2 0 15,-5 4 0-15,-4 3 0 0,-5 5 384 0,-1 5 64 16,-3 6 0-16,-3 7 16 0,-2 4 96 0,0 5 16 15,-2 3 0-15,1 6 0 0,-3 3-384 0,2 4-80 16,-2 2-16-16,3 6 0 0,0 1-224 0,2 3 0 16,2 4 0-16,3 2-160 15,4 3-432-15,2 2-96 0,2 3-16 16,5 3 0-16,2 3-1696 0,3 1-352 0,4 1-64 0,2-2-13936 0</inkml:trace>
  <inkml:trace contextRef="#ctx0" brushRef="#br0" timeOffset="22648.15">20338 2629 20271 0,'0'0'1792'0,"0"-5"-1424"16,-1-2-368-16,1 1 0 0,0 6 3232 0,0 0 576 16,-1-4 112-16,1 4 32 0,0 0-2448 0,0 0-480 15,0 0-112-15,-3 10-16 0,2 3-192 0,0 4-64 0,-1 1 0 0,1 4 0 16,1 3-224-16,0 1-48 15,0 3-16-15,0-1 0 0,0 2-192 0,0-2-32 0,1 1-128 0,0 0 192 16,1-2-192-16,0 0 0 0,1-3 128 0,-1-1-128 16,1-2 0-16,2-1-160 0,0-3 32 15,2-1 0-15,-4-4-1536 16,3-2-288-16,-1-3-64 0,-1-1-9008 0,-4-6-1808 0</inkml:trace>
  <inkml:trace contextRef="#ctx0" brushRef="#br0" timeOffset="22946.9">20180 2795 30399 0,'-9'-22'2704'0,"5"12"-2160"16,2-1-544-16,2-1 0 0,2 0 512 0,3 1-16 15,0 1 0-15,5 0 0 0,3 0 112 0,4 2 32 32,0 0 0-32,3 0 0 0,1 0-176 0,2 2-16 0,3 0-16 0,2 2 0 0,2 2 0 0,1 1 0 15,-2 2 0-15,2 2 0 0,0 3-48 0,-1 3-16 16,-4 1 0-16,-4 2 0 0,-2 3-224 0,-3 2-144 15,-3 3 192-15,-4 2-192 0,-5 2 192 0,-4 3-192 16,-3 0 192-16,-5 4-192 0,-5 1 176 0,-4 1-176 16,-5 0 160-16,-2-2-160 0,-1-3 0 0,-1-1 0 15,0-3 0-15,1-2 0 0,1-3 128 0,2-3 0 16,-3-2-128-16,3-1 192 0,3-4 0 0,2 0-16 16,0 0 0-16,4-2 0 0,1-2-176 0,2-2-256 0,3 0 64 15,6-3 16 1,0 0-2512-16,0 0-512 0</inkml:trace>
  <inkml:trace contextRef="#ctx0" brushRef="#br0" timeOffset="23152.05">20787 2873 28559 0,'0'0'2544'0,"0"0"-2032"0,0 0-512 0,0 0 0 0,1 8 1520 0,0 1 208 31,2 1 32-31,-3 3 16 0,0 1-832 0,0 3-176 0,0 0-16 0,0 1-16 15,0 1-288-15,-2-1-64 0,2 2-16 0,0 0 0 0,0-1-368 0,0 0 144 16,2 0-144-16,-2-2 0 0,1-3 0 0,1-2 0 16,2-1 0-16,-1-2-192 15,1-3-1504-15,-4-6-288 0,7 3-64 0,0-5-8192 16,-3-2-1648 0</inkml:trace>
  <inkml:trace contextRef="#ctx0" brushRef="#br0" timeOffset="23292.43">20759 2746 34895 0,'0'0'1536'0,"-5"-5"336"0,-1 1-1488 0,6 4-384 16,-4-5 0-16,4 5 0 0,0 0 0 0,0 0 0 0,0 0 0 0,0 0 128 31,0 0-128-31,0 0-192 0,0 0 64 0,2 6 0 16,1 3-2144-16,2 0-416 0</inkml:trace>
  <inkml:trace contextRef="#ctx0" brushRef="#br0" timeOffset="23638.26">21138 2825 36575 0,'0'0'1616'0,"-7"-2"336"16,0-1-1568-16,1 2-384 0,0 1 0 0,0 1 0 0,-3 2 464 0,-1 1 16 16,-2 3 0-16,0 0 0 0,-3 2-32 0,2 1 0 15,-1 1 0-15,1 0 0 0,1 1-256 0,1 0-64 16,2 0-128-16,1 0 192 0,3 1-192 0,1-2 0 15,2-2 0-15,2 1 0 0,2 0 0 0,3-2 0 16,1-1 0-16,3-2 0 0,2-1-160 0,2 0 160 16,3-2-128-16,1-1 128 0,2-1-192 0,-1 1 64 15,1-2 0-15,1 0 0 0,0-1-16 0,1 1 0 16,-6 0 0-16,1 1 0 0,-2 1 144 0,-2-1 0 16,-2 1 0-16,-2 1 0 0,-4 1 128 0,-4-3 48 0,2 6 16 0,-2-1 0 15,-3 2 208-15,-1 1 48 0,-2 0 16 16,-2 3 0-16,-1 0-160 0,-2 0-48 0,-2 0 0 0,-1 1 0 15,-1 1-256-15,-1-1 128 0,1-1-128 0,0-1 0 16,0-1 0-16,2 0-176 0,0 0 0 0,1-1 0 31,2-3-1360-31,2 1-288 0,2-2-48 0,0-1-9376 0,6-3-1872 0</inkml:trace>
  <inkml:trace contextRef="#ctx0" brushRef="#br0" timeOffset="24095.62">21516 2840 26719 0,'5'-11'2368'0,"-5"11"-1888"0,5-6-480 0,-1 0 0 0,0 1 960 0,-2-1 112 15,1 2 16-15,-3-2 0 0,-1 1 64 0,-2-1 32 16,3 6 0-16,0 0 0 0,-6-3-192 0,0 2-32 16,-2 1-16-16,-1 2 0 0,-1 1-528 0,0 4-96 15,-1 1-32-15,-1 2 0 0,1 2-112 0,-2 1-32 16,1 1 0-16,1 2 0 0,0 0 32 0,1 3 0 15,1-1 0-15,1 2 0 0,3 0-176 0,1 0 128 0,1-1-128 0,2 0 128 16,2 0-128-16,3 1 0 16,0-3 0-16,2-1 0 0,1-3 0 0,3-1 0 15,1-1 0-15,2-2 0 0,2-2 0 0,1-3 192 16,4-3-192-16,1-2 192 0,0-1-192 0,1-4 0 16,1-3 0-16,-1-2 0 0,-2-4 0 0,-1-4 0 0,2-2 0 0,-1-3 0 15,-1-2 0-15,-2-1 0 16,-1 2 0-16,-3 0 0 0,-2 3 0 0,-1 2 0 0,-2 4 0 0,-3 2 0 15,0 3 320-15,-4 3-32 0,0 1 0 16,-1 7 0-16,0 0 16 0,0 0 0 0,0 0 0 0,0 0 0 16,-2 8-128-16,-1 2-32 0,0-1 0 0,0 4 0 0,2-1-144 0,0 1 0 15,-2 1 0-15,3 2 0 0,-2-1 0 0,4 0 0 16,-2 0 0-16,1-1 0 0,1-2 0 0,0-1 0 16,1-1 0-16,3 0 0 0,0-2-224 0,2-1-32 15,2 0 0-15,2-2 0 16,1-5-576-16,1 0-112 0,3-1-16 0,2-1-11136 15,0-2-2240-15</inkml:trace>
  <inkml:trace contextRef="#ctx0" brushRef="#br0" timeOffset="24772.23">22113 2998 23951 0,'0'0'2128'0,"0"0"-1696"15,0 0-432-15,0 0 0 0,0 0 1248 0,0 0 160 16,0 0 48-16,0-6 0 0,1 1 0 0,2-1 0 0,0-1 0 0,2 0 0 15,1-2-656-15,2-1-128 0,1-1-32 0,-1 0 0 16,2-2-384-16,0-1-64 0,1-4-32 0,-2-2 0 16,-3-3-16-16,0 1 0 0,-1-1 0 0,-1 3 0 15,-2 1 32-15,-3 4 0 0,0 2 0 0,-2 2 0 16,0 3 336-16,-8-1 688 16,3 9-592-16,-1 1-192 0,-2 4-32 0,-2 3-16 0,0 3 0 15,0 3-176-15,0 2-16 0,-3 3-16 0,2 2 0 16,2 1-160-16,0 0 128 0,1-1-128 0,2 0 128 15,4 1-128-15,1 0 0 0,1-1 0 0,3-2 0 0,2-1 0 0,3 0 0 16,1-3 0-16,4-1 0 0,1-2 0 16,2-2 0-16,1-2 0 0,1-2 0 0,1-4 0 0,2-1 0 15,2-3 0-15,1-3 0 0,1-1 0 0,1-4-144 16,1-2 144-16,2-5-208 0,0-4 16 0,2-4 16 16,1-5 0-16,0-5 0 0,-3-3 16 0,-1-2 0 15,-2 0 0-15,-2 2 0 0,-3-1 160 0,-4 4 0 16,-3 2 0-16,-1 5 0 0,-4 3 368 0,-2 4 96 15,-2 4 32-15,-1 3 0 0,-1 3 128 0,-1 2 16 16,-1 1 16-16,0 3 0 0,2 5-224 0,0 0-48 16,-6 0-16-16,0 3 0 0,-1 3-240 0,2 4-128 15,-1 4 128-15,2 1-128 0,-1 3 0 0,0 2 0 16,-1 5 0-16,1 2 0 0,-1 0 0 0,2 1 0 16,1 3 0-16,1 0 0 0,0 0 0 0,4-2 0 15,1-1 0-15,1-2-128 0,2-1 128 0,1-1-128 0,4-4 128 0,-1-1-128 31,2-3-256-31,3-4-32 0,-3-4-16 0,3 0 0 0,0-5-144 0,2-1-16 0,-1-5-16 0,3-2 0 0,1-3 176 16,0-4 48-16,0-3 0 0,0-2 0 0,1 0 32 16,-1-1 16-16,-3-1 0 0,-2 2 0 0,0 1 192 0,-5 4 144 15,-1 2-192-15,-3 4 192 0,0 1 0 0,-6 5 304 16,0 0-48-16,0 0 0 0,-2 7 112 0,0 2 16 16,-1 2 0-16,0 0 0 0,1 1-192 0,1 2-48 31,1 0 0-31,1 1 0 0,1 0-144 0,2-1 0 0,2 1 0 0,0-2 128 0,3 0-128 0,0-2 0 15,4-1 0-15,-1-1 0 0,3-3 0 0,4 0 0 16,-1-5-160-16,1-2 160 16,0-2-784-16,0-4-64 0,-1-3-16 0,1-3 0 15,-1-4-2256-15,-2-1-448 0,-2-4-80 0</inkml:trace>
  <inkml:trace contextRef="#ctx0" brushRef="#br0" timeOffset="24892.74">23069 2575 29887 0,'-24'-16'1328'0,"12"9"272"0,-5 0-1280 0,0 1-320 0,-2-1 0 0,0 3 0 16,1 1 928-16,0-1 128 15,0 1 32-15,2 1 0 0,2 2-640 0,0 0-112 0,2 0-16 0,1 0-16 32,3 3-624-32,1 3-112 0,1 0-16 0,1 3-14608 0</inkml:trace>
  <inkml:trace contextRef="#ctx0" brushRef="#br0" timeOffset="25072.62">22566 2754 23039 0,'-5'-3'2048'0,"-3"-1"-1648"32,1-2-400-32,-1 1 0 0,3 0 3568 0,2 1 624 0,3 4 128 0,0 0 32 0,0 0-3184 0,6-6-624 15,4 2-128-15,2 1-32 0,4-1-384 0,4 1 0 16,4 0 0-16,4 1 0 0,2-1-368 0,5 2 48 16,1 1 16-16,2 0 0 15,1 1-2864-15,-2 2-576 0</inkml:trace>
  <inkml:trace contextRef="#ctx0" brushRef="#br0" timeOffset="25357.81">23138 2691 28559 0,'2'-7'2544'0,"0"-3"-2032"0,1 0-512 0,1 0 0 16,3 2 1136-16,1-1 128 15,-1 1 16-15,3 3 16 0,2 0-80 0,2 4-32 0,0 0 0 0,2 3 0 16,3 4-608-16,2 1-112 0,0 3-16 0,-1 2-16 15,-3 3-208-15,0-1-32 0,-2 1-16 0,-3 4 0 16,-2 1 80-16,-2 1 0 0,-3 0 16 0,-2 1 0 0,-3 0 64 0,-4 0 16 16,-1 1 0-16,-3 0 0 0,-1-1-16 0,1-1 0 15,-6-1 0-15,4-4 0 0,2-2-16 0,0-2 0 16,0-2 0-16,2-1 0 0,1-3 224 0,5-6 32 16,0 0 16-16,0 0 0 0,5 4-272 0,2-2-48 15,3 0-16-15,2-2 0 0,2-1-128 0,2 0-128 16,5-1 144-16,-1-1-144 0,1-2 0 0,-2 1-160 15,3-2 0-15,2 1 0 16,-1-2-1344-16,0 2-272 0,1-2-48 0,0 2-11008 16,-1-2-2208-16</inkml:trace>
  <inkml:trace contextRef="#ctx0" brushRef="#br0" timeOffset="25546.58">23472 2851 29487 0,'-13'-5'2624'0,"7"4"-2112"0,1 0-512 0,0-1 0 16,5 2 1584-16,0 0 208 0,0 0 32 0,0 0 16 16,0 0-1440-16,8 3-272 0,2-1-128 0,3 0 0 15,3 0 0-15,5 0 0 0,4 0 0 0,0-2 0 32,2 0-240-32,5-3-144 0,2 1-16 0,3-1-10096 0,1-2-2032 0</inkml:trace>
  <inkml:trace contextRef="#ctx0" brushRef="#br0" timeOffset="25877.71">23800 2774 28271 0,'0'0'1248'0,"-4"6"272"0,2-1-1216 0,1 1-304 15,1 1 0-15,2 0 0 0,3 0 992 0,0-1 144 16,2 0 16-16,1-1 16 0,3 0 16 0,3-2 0 16,1-1 0-16,2-1 0 0,-1-2-560 0,2-1-112 0,0-2-32 0,2-2 0 15,0-1-160-15,-1-1-16 16,-3-3-16-16,1-3 0 0,-1-1-32 0,0-3 0 0,-2-1 0 0,-1-2 0 15,-2-1-32-15,-2 1-16 16,-4 1 0-16,-1 2 0 0,-4 2 112 0,-4 2 0 0,-1 2 16 16,-3 2 0-16,-2 3 112 0,-2 3 32 0,-1 4 0 0,-2 2 0 15,-4 2-224-15,-1 5-64 0,0 4 0 16,-2 3 0-16,-1 0-192 0,1 3 0 0,0 1 128 0,2 1-128 16,3 1 0-16,0 0 144 0,3 1-144 15,3 0 128-15,3 1 64 0,4-2 0 0,2-1 0 0,3 0 0 16,3-1-16-16,4-2 0 0,2 1 0 0,4-4 0 15,1-1-48-15,3-3-128 0,2-4 192 0,2-1-64 16,1-3-128-16,4-2-272 0,0-3 64 0,5-2 16 16,2-3-2096-16,5-1-400 0</inkml:trace>
  <inkml:trace contextRef="#ctx0" brushRef="#br0" timeOffset="27157.55">21234 3854 22111 0,'-1'-5'1968'0,"0"-3"-1584"0,1-2-384 0,1-1 0 16,1-1 1152-16,2-2 160 15,1-3 32-15,3 1 0 0,1-1-192 0,1 2-48 0,1 0 0 0,2 0 0 16,1 3-208-16,2 2-32 0,-1 3-16 0,0 2 0 16,0 4-176-16,0 3-32 0,-3 4-16 0,1 3 0 15,-2 3-240-15,0 3-32 0,-2 3-16 0,-1 0 0 16,-3 2-16-16,1 1-16 0,-3 1 0 0,-1 1 0 0,-2-1-128 0,-1 0-32 16,0-1 0-16,0-1 0 0,-1-1-144 0,0-4 160 15,1-2-160-15,-2-1 160 0,2-4 80 0,0-2 16 16,1-6 0-16,0 0 0 0,0 0 160 0,0 0 32 15,2-7 16-15,2-3 0 0,1-2-80 0,2-3 0 16,-1-5-16-16,3-2 0 0,1-4-176 0,1-1-48 16,0-3 0-16,3-1 0 0,1 0-144 0,0 1 0 15,0 5 0-15,0 1 0 0,-2 6 0 0,0 2 0 16,-4 4 0-16,1 3 0 0,-1 3 0 0,-1 4 0 16,0 2 0-16,0 3 0 0,0 2 0 0,-1 4 160 0,1 3-160 0,0 3 160 15,0 1-160-15,0 1 0 16,0 1 144-16,-2 1-144 0,1 0 0 0,-3-1 0 15,1 1 0-15,-4-1 128 0,3-2-128 0,-1-1 0 0,-1-4 0 0,-1 0 128 16,1-3-128-16,-2-8 128 0,0 0-128 0,0 0 128 16,0 0-128-16,0 0 176 0,7-2-176 0,-1-3 192 15,1-4-64-15,1-3-128 0,-1-3 192 0,3-3-64 16,1-4-128-16,1-2 128 0,1-3-128 0,1 2 128 16,0 1-128-16,0 3 0 0,1 2 0 0,-1 4 0 0,0 1 0 15,0 5 0-15,0 1 0 0,0 3 0 0,-2 5 176 16,0 3-48-16,0 0-128 0,0 4 192 0,0 2-192 0,-1 5 176 15,-1 1-176-15,0 3 160 0,-1 0-160 0,-1 2 0 16,-2 1 0-16,1 0 0 0,-2 0 0 0,1 0 0 16,-2 0 128-16,1-2-128 0,-1 1-256 0,2-2-96 15,-2-3-16-15,0 1 0 16,1-5-1360-16,-1-3-288 0,2-1-48 0,-1-3-10064 16,-5-4-2016-16</inkml:trace>
  <inkml:trace contextRef="#ctx0" brushRef="#br0" timeOffset="27724.69">22299 3736 19343 0,'0'0'1728'0,"0"0"-1392"15,0 0-336-15,0 0 0 0,9-1 1344 0,-1-3 192 16,-1 0 32-16,1-2 16 0,2 0-128 0,0-1-32 16,1-1 0-16,2 0 0 0,0-3-528 0,0 0-96 15,1-1-32-15,-3-1 0 0,-3 1-192 0,1-2-64 0,1-1 0 0,-3-1 0 16,-4 1 0-16,-1 3-16 0,-1 1 0 0,-1 2 0 15,-3 1 48-15,-1 3 16 0,-2 0 0 0,-2 4 0 16,-1 3-128-16,-4 2-32 0,-1 2 0 0,0 3 0 0,-2 3-208 0,2 3-32 16,0 0-16-16,1 3 0 0,1-1-144 0,1 3 0 31,1 0 0-31,2 0 0 0,2-1 0 0,3 0 0 0,1-2 0 0,2-2 0 0,2-1 0 0,1-2 0 16,3-3 0-16,2 0 0 0,0-1 0 0,3-2 0 15,2-1-144-15,2-3 144 0,3-2 0 0,1-2 0 16,3-4 0-16,0-2 0 0,5 0 0 0,-3-6 0 15,1-2 0-15,-3-4 0 0,0-3 144 0,1-2-144 16,-2-3 128-16,1 0-128 0,-2-2 0 0,-2 2 0 16,-3 3 0-16,-2 4 0 0,-2 4 0 0,-2 3 0 15,-3 3 0-15,-4 4 0 0,-1 1 0 0,-1 6 0 16,0 0-144-16,-6 0 144 0,0 4-144 0,-1 2 144 16,-1 2-208-16,2 2 80 0,0 0 128 0,2 2-208 15,-2 1 80-15,3 1 128 0,3 1-192 0,1-1 192 0,1 0-160 0,2-1 160 16,1-2-160-16,3 0 160 15,2 1-160-15,3-1 160 0,1-1-160 0,3-1 160 16,0-1-160-16,2 0 160 0,1-2 0 0,-1 1 0 0,-1-1-128 0,-1 0 128 16,-4-1 128-16,-1 1 80 0,-2-2 16 0,-3 0 0 15,-7-4 432-15,0 0 96 0,0 0 16 0,0 0 0 16,-7 4 128-16,-2 0 16 0,-2 0 16 0,-3 0 0 16,-3-1-528-16,0 2-96 0,-2-1-32 0,-1 1 0 15,-1-2-272-15,3 0 0 16,0 0 128-16,1 0-128 0,0-1-192 0,2-2-80 0,1 0-32 0,3-2 0 15,3-2-1200-15,2-2-240 0,3-2-48 0,4-3-16688 16</inkml:trace>
  <inkml:trace contextRef="#ctx0" brushRef="#br0" timeOffset="28024.95">23081 3269 28559 0,'0'0'2544'0,"-2"6"-2032"15,0 3-512-15,-1 2 0 0,-2 1 1168 0,0 3 144 16,-1 3 32-16,1 3 0 0,-2 2-736 0,2 2-144 15,-2-1-16-15,3 1-16 0,-2 3 144 0,1-1 16 16,-1 0 16-16,2-1 0 0,0-2-160 0,3 0-48 0,-2-4 0 0,3-2 0 16,1-4-176-16,1-2-32 15,2-3-16-15,0-3 0 0,1-4 128 0,2-2 16 16,1-3 16-16,1-4 0 0,2-4-16 0,2-2 0 0,1-4 0 0,1 0 0 16,1-3-48-16,0 0-16 0,1 1 0 0,-1 4 0 15,0 2-48-15,-1 3-16 16,1 3 0-16,-3 4 0 0,-1 3 176 0,-1 2 16 0,0 4 16 0,-1 1 0 15,-3 4-80-15,2 2-32 0,0-1 0 0,0 0 0 16,-3 1-160-16,3 1-128 0,2 1 144 0,0-1-144 16,-2-2 128-16,2-1-128 0,0-1 0 0,1-2 0 15,0-3-176-15,3-2-128 0,1-3-16 0,2-3-13136 16,-1-4-2624-16</inkml:trace>
  <inkml:trace contextRef="#ctx0" brushRef="#br0" timeOffset="28718.59">22135 4083 22111 0,'0'0'1968'0,"1"-7"-1584"0,-1-1-384 0,0 0 0 16,-1 3 1456-16,1 5 208 0,-2-7 32 0,-1 3 16 15,3 4 0-15,0 0 0 0,-7-1 0 0,1 4 0 16,-1 1-704-16,-2 5-144 0,-2 4-32 0,-1 5 0 16,-1 3-336-16,0 3-80 0,-2 3-16 0,0 4 0 15,-2 2-32-15,0 4-16 0,-2 1 0 0,2 2 0 16,0 1-80-16,1 2-16 0,-1 2 0 0,3-1 0 16,1-1-256-16,3-1 0 0,2-2 0 0,4-2 0 0,1-3 0 0,3-2 0 15,3 0 0-15,2-4 0 0,4-3 0 0,1-1-192 16,2-4 0-16,3-5 0 15,4-3-624-15,3-3-112 0,3-2-32 0,3-5-10432 16,1-4-2112-16</inkml:trace>
  <inkml:trace contextRef="#ctx0" brushRef="#br0" timeOffset="29080.14">22254 4575 25791 0,'0'0'2304'0,"0"0"-1856"16,0 0-448-16,0 0 0 0,0 0 576 0,0 0 32 0,3-6 0 0,2 0 0 16,0-1 160-16,3 0 16 0,1-1 16 0,2-1 0 15,2 0-288-15,-1-1-48 0,1 0-16 0,0-2 0 16,2-2-80-16,-3-1-32 0,-2-2 0 0,-1 1 0 16,-3 0 144-16,0 1 32 0,-4-1 0 0,-1 2 0 15,-1 1 64-15,-2 2 0 0,-2 1 16 0,0 3 0 16,-3 3 112-16,0 2 32 0,-1 3 0 0,-3 2 0 15,0 4-352-15,0 2-64 0,-1 1 0 0,0 3-16 16,0 3-160-16,0 2-16 0,0 2-128 0,1 1 192 16,1-1-192-16,1 1 0 0,1 1 128 0,3-1-128 0,0 0 0 0,3-1 0 15,1-2 0-15,2-2 0 0,2-2 0 0,1 0 0 16,3-3 0-16,0-2 0 0,3-1 0 0,1-1 0 16,1-3 0-16,2-2 0 15,4-1-512-15,2-3 0 0,2-2 0 0,0-4 0 16,2-3-736-16,0-3-144 0,0-3-16 0,0-4-9568 15,-4-2-1904-15</inkml:trace>
  <inkml:trace contextRef="#ctx0" brushRef="#br0" timeOffset="29252.9">22629 4179 5519 0,'3'-28'240'0,"-3"17"64"0,-1-2-304 0,0 2 0 0,-1 2 0 0,0 2 0 15,-1 0 6384-15,-1 4 1216 16,4 3 240-16,0 0 48 0,0 0-5040 0,0 0-1008 0,-3 8-208 0,0 3-32 16,0 2-912-16,2 3-176 15,0 3-48-15,1 2 0 0,0 1-176 0,1 2-32 16,-1 2-16-16,1 2 0 0,-1-1-240 0,0 2 144 15,0 1-144-15,-1 1 128 0,1-2-128 0,-1 2 128 16,0 1-128-16,1-1 128 0,-2-2-128 0,2-1-176 0,0-3 48 0,2-3 0 16,-2-3-1600-1,2-3-304-15,2-2-64 0,0-4-14544 0</inkml:trace>
  <inkml:trace contextRef="#ctx0" brushRef="#br0" timeOffset="29551.44">22779 4528 3679 0,'0'0'160'0,"0"0"32"0,3-6-192 0,-1-2 0 16,2 1 0-16,0-1 0 0,1 0 5040 0,2-2 960 16,1-1 192-16,1-1 32 0,2-1-4080 0,1-1-816 15,0 0-176-15,0-3-16 16,1-2-336-16,-1 1-64 0,-2-1-16 0,0 1 0 0,-3 2 128 0,-1 2 32 16,-1 1 0-16,-3 4 0 0,-2 0 32 0,-1 2 16 15,-2 3 0-15,3 4 0 0,-6-1-160 0,-3 2-16 0,-2 2-16 0,1 4 0 16,-1 1-368-16,0 3-80 15,-1 3-16-15,1 0 0 0,0 4-272 0,1 0 0 16,1 1 128-16,2 1-128 0,0 0 0 0,3-1 0 16,1 0 0-16,3-1 0 0,2-2 0 0,1 0 0 15,0-2 0-15,3-1-144 0,2-1-112 0,2-2 0 16,1-2-16-16,4-2 0 16,1-2-704-16,4-3-144 0,2-3-32 0,0-3 0 15,1-3-2512-15,0 0-512 0</inkml:trace>
  <inkml:trace contextRef="#ctx0" brushRef="#br0" timeOffset="29978.09">23154 4387 10127 0,'0'0'896'0,"0"0"-704"16,-5 3-192-16,1 2 0 0,-1-1 3344 0,0 1 640 0,3 2 128 0,-1 1 32 0,-2-1-2112 0,2 1-432 16,0 0-64-16,-1 0-32 0,2-1-608 0,0 0-128 15,1-2-32-15,1-5 0 0,0 0-16 0,0 0 0 16,0 0 0-16,0 0 0 0,0 0-80 0,0 0 0 16,0 0-16-16,5-5 0 0,1-3-176 0,0-2-16 15,1-2-16-15,2 0 0 0,1-1-192 0,1 0-32 16,0-1-16-16,1 1 0 0,0-1-176 0,1 2 128 15,-1 3-128-15,0 2 128 0,-1 2-128 0,0 2 0 16,-1 2 0-16,-1 3 0 0,-1 2 0 0,-1 3 0 16,0 0-128-16,-1 3 128 0,-2 1 0 0,0 1 0 15,1 1 0-15,-3 0 0 0,-2 0 0 0,1 0 0 16,0-1 0-16,0-1 128 0,0-1-128 0,0-2 128 16,2-2-128-16,-3-6 128 0,0 0 0 0,0 0-128 15,0 0 192-15,6 2-64 0,2-5 80 0,0 1 16 16,-2-3 0-16,2-3 0 0,2-3-64 0,0-2-16 0,-1-2 0 0,2-1 0 15,1-3 48-15,1-1 0 0,-2 1 0 0,1 0 0 16,1 1-192-16,0 3 0 0,-1 2 144 0,3 3-144 16,-3 0 128-16,1 4-128 0,0 2 160 0,0 2-160 0,0 2 256 0,-1 2-64 31,0 2 0-31,0 3 0 0,0 0-32 0,-1 1-16 0,0 2 0 0,-1 1 0 16,-1 0-144-16,-1 1 0 0,0 1 144 0,-1-1-144 0,-1-1 0 15,0 0 0-15,-2-1 0 0,2-2 0 16,-1 0-288-16,1 0-128 15,-2-1-32-15,1 0 0 0,-1-1-2592 0,1-3-528 0</inkml:trace>
  <inkml:trace contextRef="#ctx0" brushRef="#br0" timeOffset="30515.34">23871 4287 19343 0,'0'0'1728'0,"0"0"-1392"15,-4-2-336-15,4 2 0 0,-1-5 2512 0,1 5 432 16,1-6 96-16,0 0 16 0,0-1-1440 0,1 1-272 15,1-2-64-15,1 0-16 16,-2 2-368-16,1-1-64 0,0 0 0 0,2-1-16 0,-2-2-320 0,-1 1-64 16,1 0-16-16,-2 2 0 0,0-1 16 0,-1 1 0 15,-1 2 0-15,1 5 0 0,0 0-144 0,0 0-32 16,-6 1 0-16,1 2 0 0,-1 4-80 0,0 3-32 0,-2 1 0 0,1 2 0 16,3 2-144-16,-1 4 0 0,1 1-160 0,0 1 160 15,0 0 0-15,3-2 0 16,0 0-128-16,2 0 128 0,3-3-128 0,1-1 128 0,1-3-208 0,1-2 80 15,2-4-192-15,2-1-16 0,1-3-16 0,0-2 0 32,1-5-272-32,1-2-48 0,-1-3-16 0,1-1 0 15,0-2 16-15,1-3 0 0,-2-1 0 0,0-1 0 0,0-1 400 0,-1 2 80 0,-1 0 0 0,-1 4 16 16,-3 2 176-16,0 1 0 0,-3 4 0 0,-1 1 0 16,-3 5 512-16,0 0 48 15,0 0 0-15,0 0 0 0,0 0-48 0,0 0-16 16,-2 8 0-16,-1 1 0 0,-1 1-224 0,1-1-32 15,0 0-16-15,0 0 0 0,0 0 32 0,0-1 0 16,1-2 0-16,2-6 0 0,0 6 0 0,0-6 16 16,0 0 0-16,0 0 0 0,0 0 64 0,6-3 16 15,2-1 0-15,2-1 0 0,1-2-160 0,0-2-16 16,1-1-16-16,2 0 0 0,-1-1-160 0,1 0 128 16,2 0-128-16,1 1 128 0,-2 3-128 0,1 1 0 0,-2 2 0 0,0 3 0 15,-1 1 0-15,1 1-192 0,-3 2 32 0,0 3 16 16,-1 0 144-16,-2 2-160 0,0 1 160 0,0 1-160 15,-1 1 160-15,1 0-208 16,0-1 80-16,0-1 128 0,-3-1-512 16,3 0 0-16,-3-2 16 0,2-1 0 0,1-2-752 15,-1-4-160-15,0-2-16 0,1-5-16 0,-1-1-2160 0,1-2-432 0,-1-2-96 16</inkml:trace>
  <inkml:trace contextRef="#ctx0" brushRef="#br0" timeOffset="30640.94">24488 3918 26655 0,'-2'-22'1184'0,"0"13"240"16,0 1-1136-16,0 0-288 0,1 1 0 0,1 7 0 0,0 0 1744 0,0 0 304 15,0 0 48-15,0 0 16 0,1 10-1472 0,1 2-272 16,-1 3-64-16,1 2-16 0,1 3-288 0,0 2 0 16,2 1 0-16,-1 4 0 0,1-1 0 0,-2 4 0 15,-1 0 0-15,-1 2 0 16,-1 0-1456-16,-2 0-336 0,-2 1-80 0</inkml:trace>
  <inkml:trace contextRef="#ctx0" brushRef="#br0" timeOffset="31050.23">24471 4290 7359 0,'-4'-21'656'0,"2"12"-528"15,1-2-128-15,1-1 0 0,0-2 4768 0,2 0 928 0,1-1 176 0,2 1 32 16,-1 2-3792-16,3-1-752 0,3 0-144 16,-1 0-48-16,4 1-336 0,2 1-64 15,3 1 0-15,3 1-16 0,2-1-528 0,2 1-96 0,1 0-128 0,2 1 176 16,-1-2-176-16,0-1 0 16,-3-1 0-16,-1-1 0 0,-1-1 0 0,-1 0 0 15,-2-1 0-15,-3 3 128 0,0 1 64 0,-5 1 0 0,-3 3 0 0,-2 0 0 0,-3 0 576 16,-3 7 128-16,0 0 32 0,0 0 0 15,0 0-384-15,-7 4-80 0,-3 0-16 0,0 4 0 16,-1 2-448-16,0 2 0 0,2 1 0 0,-1 1 0 16,0 1 0-16,1 0 0 0,2 0 0 0,2 1 0 15,2-2 0-15,3 1 0 0,0 0-160 0,3-1 160 16,3-2 0-16,0 0-160 0,2-2 160 0,2-1 0 16,1-1 0-16,1-2-128 0,0 0 128 0,0-1 0 0,0-1 0 15,0-1 0-15,-3-1 0 0,-2-1 0 0,-7-1 0 16,0 0 144-16,0 0-144 0,0 0 192 0,0 0 240 0,0 0 48 15,-8 2 16-15,-1 2 0 0,-3 0 64 0,0 2 16 16,-1-1 0-16,0 1 0 0,0 0-352 0,0 1-64 16,-1 0-16-16,1 1 0 0,1-1-144 0,1 0-192 15,1 1 32-15,-1 1 16 16,0-1-2800-16,-1 0-544 0</inkml:trace>
  <inkml:trace contextRef="#ctx0" brushRef="#br0" timeOffset="31474.84">23808 4660 30575 0,'0'0'1344'0,"0"0"304"0,0 0-1328 0,0 0-320 0,0 0 0 0,0 0 0 16,0 0 1408-16,0 0 192 15,0 0 64-15,0 0 0 0,5 8-320 0,-3 2-64 16,-1 4-16-16,-1 2 0 0,0 4-592 0,0 1-112 0,0 2-32 0,0 0 0 16,0 2-272-16,-1-1-48 0,0 0-16 0,0-1 0 15,0-1-192-15,0 1 0 0,-2-1 128 0,1 0-128 16,1-1 0-16,0-2-256 0,-1 0 48 0,1-3 16 31,-2-3-2304-31,1-2-464 0,-2-2-96 0</inkml:trace>
  <inkml:trace contextRef="#ctx0" brushRef="#br0" timeOffset="31649.56">23552 4976 33855 0,'0'0'1504'0,"0"0"304"0,3-4-1440 0,1-1-368 15,0-2 0-15,4 0 0 16,2 1 704-16,4-1 80 0,4 1 16 0,5-2 0 0,5 0-240 0,3 0-48 15,5 1-16-15,2-1 0 16,-1-1-304-16,1 2-48 0,-5-1-16 0,-2 0 0 0,0 0-368 0,-3 2-80 16,-1-1 0-16,-1 1-11040 15,-4 2-2208-15</inkml:trace>
  <inkml:trace contextRef="#ctx0" brushRef="#br0" timeOffset="32152.03">23244 5600 32943 0,'-10'-16'1456'0,"7"8"304"0,1-3-1408 0,1-1-352 0,1-2 0 0,3-3 0 0,2 1 176 0,1-1-48 15,3 1 0-15,3 0 0 0,2 2 432 16,0 2 80-16,2 1 0 0,-2 3 16 0,0 1-16 0,1 3-16 16,-2 2 0-16,0 2 0 0,-2 2-224 0,-1 2-32 15,0 4-16-15,-1 4 0 16,-3 1-160-16,0 4-16 0,-2 2-16 0,-1 0 0 0,0 2-32 0,-2 0 0 16,-1 1 0-16,-1 0 0 0,-3-1-128 0,1 0 128 15,0 0-128-15,-2-3 128 0,1-4-128 0,0-1 192 16,0-2-192-16,1-2 192 0,0-1-192 0,3-8 160 15,0 0-160-15,0 0 160 0,0 0 0 0,0 0 0 32,-1-8 0-32,2-2 0 0,2-3-32 0,2-4 0 0,2-3 0 0,1-2 0 0,2-3-128 0,1 0 0 15,0-4 0-15,2 2 0 0,0-1 0 0,2 4 0 32,2 2 0-32,-2 3 0 0,-1 4 0 0,-2 3 0 0,0 3 0 0,-1 4 0 0,0 1 176 0,0 4-48 0,0 1-128 0,0 4 192 15,-1 1-32-15,-2 3-16 16,1 3 0-16,0 3 0 0,0 0-144 0,-1 3 0 0,-3 0 0 15,1-1 128-15,-2 0 0 0,0 1-128 32,0 0 192-32,-1-2-64 0,-1-1-256 0,0 1-64 0,1-3-16 0,-1-1 0 31,1-1-400-31,-1-2-80 0,0-2-16 0,-2-7 0 0,0 0-2192 0,8 1-448 16,0-4-96-16</inkml:trace>
  <inkml:trace contextRef="#ctx0" brushRef="#br0" timeOffset="32420.87">23916 5394 12895 0,'-4'4'1152'0,"-2"1"-928"16,1 4-224-16,-3 2 0 0,0 1 4208 0,0 1 784 16,1 3 176-16,0-1 16 0,1 2-3456 0,-1-2-688 15,3 0-144-15,2 1-16 0,3-1-416 0,0 0-80 16,1-2 0-16,2 0-16 0,3-1-224 0,2-2-144 16,0-1 192-16,0-2-192 0,2-2 272 0,0-3-48 15,2-3-16-15,-1-2 0 0,0-2-80 0,1-1-128 16,1-3 176-16,-1-1-176 0,-2-1 496 0,-1-3-16 15,0-3 0-15,-1-2 0 0,-2-1 80 0,-2-4 16 16,-2 1 0-16,0 0 0 0,-3 2-80 0,-3 2-16 0,0 1 0 0,-1 4 0 16,-2 2 32-16,0 2 0 0,-2 2 0 0,-1 2 0 15,-2 3-384-15,-1 2-128 0,-1 2 0 0,0 4 144 32,-1 0-528-32,1 3-128 0,-2 1 0 0,1 0-16 15,-1 4-1920-15,2 1-384 0,1 2-80 0</inkml:trace>
  <inkml:trace contextRef="#ctx0" brushRef="#br0" timeOffset="32830.07">24366 5398 34095 0,'0'0'3024'0,"-4"-2"-2416"16,-2 0-480-16,1 0-128 0,-2 1 896 0,-1-1 144 16,0 1 48-16,-1 2 0 0,-2 0-192 0,0 2-48 15,0 2 0-15,-1 1 0 0,-2 2-464 0,1 2-112 16,-1 1-16-16,1 2 0 0,2 1-256 0,0 2 0 15,1 0 0-15,1 1 0 0,1-1 0 0,2 0 0 0,1-2 0 0,4-1 0 16,2-1-192-16,4 0 48 16,-2-2 16-16,4-1 0 15,3-1-320-15,1-3-64 0,1 0-16 0,3-5 0 16,-2-2 16-16,3-4 16 0,0-3 0 0,2-3 0 0,-3-2 240 0,3-4 64 0,0-4 0 0,-1-4 0 16,-2-4 192-16,1-2 192 0,-2-2-48 0,0-1 0 15,-3 0 304-15,0 1 48 16,-1 3 16-16,-2 3 0 0,-3 3 176 0,1 3 32 0,-5 4 16 0,0 4 0 15,-1 2 144-15,-1 3 16 0,0 4 16 0,1 5 0 16,-6-4-288-16,6 4-64 0,-4 3-16 0,0 2 0 16,-1 4-336-16,1 3-64 0,-1 2-16 0,1 3 0 15,1 0-128-15,2 3 0 0,-3 3 0 0,3 2 0 0,0-1 0 0,0 1 0 16,0 0-144-16,2 1 144 16,0-2-384-16,1 1 0 0,2-1-16 0,-1-2 0 15,2-2-1616-15,2-2-320 16,2-3-64-16,-1-2-9776 0,1-1-1968 0</inkml:trace>
  <inkml:trace contextRef="#ctx0" brushRef="#br0" timeOffset="33381.78">24674 5502 21183 0,'0'0'1888'0,"0"0"-1504"16,4-4-384-16,1-1 0 0,3 1 960 0,-2-1 112 16,1-2 16-16,2-1 16 15,0-2 272-15,1 0 48 0,1-2 16 0,1 0 0 0,2-1-592 0,-2-1-112 16,-1-2-32-16,0 0 0 0,0-1 160 0,-2 0 32 15,-2-2 0-15,-1 3 0 0,-2 1-32 0,-1 2 0 16,-1 1 0-16,-2 2 0 0,-2 2-32 0,0 3-16 16,-1 0 0-16,-3 4 0 0,0 2-320 15,-3 3-64-15,-3 1-16 0,1 4 0 0,-3 3-208 0,0 2-32 0,1 3-16 0,0 2 0 16,0-2-160-16,1 3 0 0,1 1 0 0,2 1 0 16,2 0 0-16,2-1 0 0,2 0 0 0,1-1 0 15,5-3 0-15,0-1 0 16,4-2 0-16,-1-2 0 0,4-2-192 0,2-2 0 0,0-3-16 0,4-2 0 0,1-2-48 15,1-1 0-15,-2-1 0 0,1-3 0 16,0-4 112-16,0-2 16 0,1-2 0 0,-4 0 0 0,-1-4 128 0,1-3 0 16,2-2 0-16,-1-2 0 0,1-2 0 0,-2-1 128 15,-2 2-128-15,-1 1 0 0,-1 2 0 0,-2 2 0 16,-3 3 0-16,1 2 0 0,-5 2 0 0,-1 2 0 16,-1 1 0-16,-5 3 0 0,1 3 0 0,-2 2 0 15,-1 1 0-15,1 2-128 0,0 1 0 0,0 3 0 16,2 2 0-16,0 0 0 0,2 3 0 0,1 2 0 15,2-1 0-15,0 1 0 0,0 0-144 0,1 0-32 16,1 0 0-16,3 1 0 0,0-1 0 0,3-1 0 16,2 0 0-16,0 0 0 0,2 0 112 0,0-2 32 15,0 0 0-15,2 2 0 0,-2 0 160 0,-2-2 0 16,-2-1 0-16,-3-1 0 0,0-2 256 0,-3 0 96 16,-2-6 16-16,-2 5 0 0,0 1 336 0,-4-2 64 15,0 1 0-15,-2-1 16 0,-1 0-336 0,0 1-64 0,-2-2 0 16,1 0-16-16,-1 1-240 0,0-1-128 15,0 0 128-15,0-1-128 0,0 1 0 0,1-2-320 16,1 0 64-16,1-1 16 16,-1-1-2336-16,0 0-480 0</inkml:trace>
  <inkml:trace contextRef="#ctx0" brushRef="#br0" timeOffset="33666.11">25088 4902 8287 0,'-5'-12'736'0,"3"7"-592"31,-1 0-144-31,1-1 0 0,2 6 6960 0,0 0 1360 0,0 0 256 0,0 0 64 16,0 0-6640-16,7 0-1328 0,0 2-272 0,3 4-48 0,1 4 192 0,2 2 32 16,1 2 16-16,3 5 0 0,-4 3-80 0,1 4 0 15,1 4-16-15,-1 2 0 0,-1 1-160 0,-1 2-16 16,0 2-16-16,-2 3 0 0,0 1 16 0,-3 1 0 15,-5 0 0-15,-2 4 0 0,-2 0-80 0,-3 0-16 16,0-2 0-16,-4 0 0 0,-3 1-80 0,-4-3-16 16,-3-1 0-16,-4-3 0 0,-5-2-128 0,-2 1-256 0,-3-2 64 0,-2-2 16 31,-2-1-1952-31,-3-1-400 0,-2-3-80 0</inkml:trace>
  <inkml:trace contextRef="#ctx0" brushRef="#br0" timeOffset="37336.01">19821 7632 2751 0,'0'0'256'0,"0"0"-256"16,0 0 0-16,0 0 0 0,0 0 2192 0,0 0 400 16,-5-5 80-16,1 1 16 0,0 1-800 0,-1-1-160 15,3 1-16-15,-1-1-16 0,-1-1-80 0,1 0-16 16,1-2 0-16,1 1 0 0,1-2-240 0,1 0-48 15,1-1-16-15,4 1 0 0,-2-2-512 0,3 0-96 16,0 0-32-16,2 0 0 0,0 0-304 0,1 1-64 16,0 2-16-16,1 1 0 0,0 2-32 0,0 2-16 15,-1 0 0-15,-3 4 0 0,2 1-96 0,-1 3-128 16,-4 3 176-16,1 3-176 0,-2 4 128 0,-1 1-128 16,-1 1 0-16,-2 3 0 0,-2 2 0 0,-3 1 0 15,-3 0 0-15,1 2 0 0,-1-1 160 0,-1-2-160 0,1-1 128 0,-1-2-128 16,1-3 128-16,2 0-128 15,-1-4 0-15,1-1 128 0,2-2 256 0,1-1 32 0,1-2 16 0,3-2 0 16,0-5-112-16,0 0-32 0,3 6 0 0,-3-6 0 16,6 3-160-16,2-1-128 0,2-1 192 0,2 0-192 15,2-1 144-15,2-1-144 0,0-1 0 0,3 0 144 16,-2-3-144-16,3 2 0 0,0 0 0 0,0-1 0 0,-2 1 0 0,1 0 0 16,-1 1 0-16,-2-1 0 15,1 0-864-15,-2 0-48 0,2 1-16 0,-4-2-9456 16,-2 1-1904-16</inkml:trace>
  <inkml:trace contextRef="#ctx0" brushRef="#br0" timeOffset="37854.15">19903 7270 9215 0,'-5'-4'816'0,"-1"-2"-656"16,2 1-160-16,-3-2 0 0,1 1 2784 0,-2 1 528 0,0-1 96 0,1 2 32 16,-1 1-1936-16,0 2-384 15,0 0-80-15,0 1-16 0,-1 2-192 0,0 1-32 0,-1 3-16 0,0 0 0 16,-1 3-272-16,-1 2-64 0,0 2-16 0,1 3 0 16,-1 1 80-16,-2 2 32 0,-2 2 0 0,1 3 0 15,-1 2 96-15,1 3 32 0,0 1 0 0,-1 3 0 16,0 2-128-16,0 3-32 0,1 3 0 0,0 2 0 0,1 0-256 15,3 1-48-15,3 0-16 0,0 1 0 0,2 1-192 16,3-1 128-16,2 0-128 0,2-1 0 0,2 0 0 0,4-2 128 16,3-1-128-16,3-2 0 0,4 0 0 0,1-3 128 15,4-2-128-15,4-3 0 0,2-2 176 0,4-4-176 16,1-2 192-16,1-4-192 0,0-4 304 0,3-3-48 16,0-4-16-16,3-5 0 0,1-5-80 0,3-4-16 15,4-4 0-15,-2-7 0 0,0-5 64 0,-1-3 16 16,-3-6 0-16,-2-3 0 15,-3-5 96-15,-3-2 0 0,-3-6 16 0,-4-3 0 0,-2-4-80 0,-8-3 0 16,-5-4-16-16,-3-3 0 0,-4-2-48 0,-5-2 0 16,-6 0 0-16,-2 1 0 0,-4 3 16 0,-3 5 0 0,-5 5 0 0,-2 7 0 15,-3 4 192-15,-3 7 48 16,-3 8 0-16,-3 5 0 0,-2 6-304 0,-4 6-144 16,1 6 160-16,0 5-160 0,1 3 0 0,0 7-128 15,2 3-16-15,2 4 0 0,2 4-160 0,2 2-16 16,2 2-16-16,-9 15 0 15,10-2-1888-15,8-1-368 0,6-1-80 0,9-2-13840 0</inkml:trace>
  <inkml:trace contextRef="#ctx0" brushRef="#br0" timeOffset="38843.81">20772 7706 18431 0,'-1'-14'1632'0,"1"8"-1312"0,1-4-320 0,2-1 0 16,-1-2 944-16,0-2 112 16,0 1 32-16,1 0 0 0,0-1 624 0,0 1 128 0,0 1 16 0,1 2 16 15,-2 1-608-15,0 1-128 0,0 2-32 0,1 1 0 16,-3 6-496-16,0 0-96 0,0 0-32 0,0 0 0 16,4 9-176-16,-1 3-48 0,0 3 0 0,0 5 0 15,-2 3-32-15,0 3-16 0,1 1 0 0,-2 3 0 16,-2 1-64-16,1 3-16 0,0 1 0 0,-1 1 0 15,0 0-128-15,0 0 128 0,0-1-128 0,1-2 128 16,0-3-128-16,0-4 0 0,-1-3 144 0,1-2-144 0,1-3 144 0,0-3-144 16,-1-5 192-16,1-2-192 0,0-8 480 0,0 0-16 15,0 0 0-15,0 0 0 0,5-6 32 0,0-4 0 16,2-3 0-16,-1-2 0 0,1-4-128 0,2-3-32 16,3-2 0-16,1-2 0 0,2 3-336 0,2 0 0 15,-1 1 0-15,2 2 0 0,1 5 0 0,-2 1 0 16,1 3 0-16,-2 3 0 0,1 2-160 0,-2 3 160 15,0 2-192-15,-2 3 192 0,-2 3-176 0,0 1 176 16,-1 3-160-16,-1 2 160 0,-2 3 0 0,-1 2-144 0,-2 0 144 0,-3 1 0 16,0 0 0-16,-2 2 0 15,0 0 0-15,-5-2 0 0,-2 2 0 0,-2-2 128 16,-1-2-128-16,-1-2 128 0,-2-1-128 0,-2-2 192 0,0 0-64 0,-1-2 0 16,0-3-128-16,0 0 192 0,1-3-64 0,0-1 0 15,2-2-128-15,3-1 0 16,-1-4-176-16,3 1 176 15,1-3-1568-15,3-1-224 0,3-2-32 0,3-1-9600 0,3-1-1920 0</inkml:trace>
  <inkml:trace contextRef="#ctx0" brushRef="#br0" timeOffset="39111.18">21242 7799 15663 0,'0'0'688'0,"0"8"144"0,0 2-656 0,-1 2-176 0,1 3 0 0,-2 2 0 0,0 0 1616 0,-1 2 304 15,0 0 48-15,1-1 16 16,0 2-352-16,1-1-64 0,-1-2-16 0,2 0 0 15,4-2-656-15,-1 0-128 0,1-2-16 0,2-2-16 16,1-2-368-16,1-3-80 0,1-1-16 0,2-4 0 16,0-2 176-16,1-4 48 0,1-1 0 0,2-4 0 15,-1-2 224-15,0-3 48 0,-2-1 16 0,-1-1 0 0,-1-1-48 0,-1-3-16 16,-2-2 0-16,-3 0 0 0,-2-1-368 0,-2 1-80 16,-3 2-16-16,-1 3 0 0,-2 1 32 0,-2 3 0 15,0 2 0-15,-2 2 0 0,-1 2-48 0,0 4-16 16,-1 2 0-16,1 2 0 0,0 3-224 0,-1 1-208 15,-1 2 32-15,2 2 16 16,2 0-416-16,1 2-96 0,2 1-16 0,3 2 0 16,1 1-2336-16,2 0-480 0,1 0-80 0</inkml:trace>
  <inkml:trace contextRef="#ctx0" brushRef="#br0" timeOffset="39442.99">21605 7964 17503 0,'0'10'1552'0,"-1"0"-1232"0,0 0-320 0,0 1 0 15,0 1 960-15,0 0 144 0,-1-1 32 0,1-1 0 16,1 0 272-16,3-1 64 0,0 0 16 0,2 0 0 16,1-1-752-16,0-1-160 0,2-2-16 0,1-2-16 15,0-2-288-15,1-2-48 0,1-2-16 0,1-4 0 0,0 0 80 0,2-4 16 16,0-4 0-16,-1-1 0 0,-2-3 288 0,0-2 48 16,-2-1 16-16,0-1 0 0,-1-1-192 0,-3 1-16 15,1 2-16-15,-2 2 0 0,-1 4 32 0,-2 2 16 16,-1 2 0-16,-3 2 0 0,1 2 288 0,-1 4 48 15,3 3 16-15,-6 1 0 0,0 4-432 0,0 1-96 16,2 4-16-16,0 2 0 0,-2 2-272 0,2 2 0 16,0-1 128-16,0 3-128 0,3-1 0 0,-1 2 0 15,2 1 0-15,2 0 0 0,-1 0 0 0,3-1 0 16,-3-1 0-16,4-2 0 0,0 0 0 0,2-3 0 16,1-1-144-16,2-2 144 15,1-2-1680-15,2-3-256 0,1-3-48 0,3-2-13744 0</inkml:trace>
  <inkml:trace contextRef="#ctx0" brushRef="#br0" timeOffset="39726.15">22108 7998 23951 0,'-5'11'1056'0,"2"-5"224"0,-1 0-1024 0,-1 3-256 0,2 0 0 0,-1-1 0 16,-1-1 864-16,1 0 112 0,0-1 32 0,4-6 0 15,0 0 272-15,0 0 64 0,0 0 16 0,0 0 0 0,0 0-496 0,0 0-96 16,6 0-32-16,1-2 0 0,0-3-256 0,2-3-48 15,0-3-16-15,0-2 0 0,1-4 48 0,1-1 16 16,0-2 0-16,1-1 0 0,1-1-80 0,-2 3-16 16,-1 2 0-16,0 0 0 0,-2 3-64 0,1 2 0 15,-1 2-16-15,-1 3 0 0,-1 3 0 0,1 2 0 16,-7 2 0-16,7 3 0 0,0 2-176 0,0 4-128 16,-2 1 144-16,2 2-144 0,-1 1 0 0,1 2 128 15,-2-1-128-15,2 0 0 0,1 2 0 0,1-2 0 16,-1 0 0-16,3 0-160 15,1-2-352-15,3-2-80 0,0-3-16 0,4-1 0 16,3-4-1936-16,1-2-384 0,1-3-80 0,1-2-11680 0</inkml:trace>
  <inkml:trace contextRef="#ctx0" brushRef="#br0" timeOffset="40133.98">22773 7737 7359 0,'0'-5'656'0,"0"-1"-528"0,-1 0-128 0,-3 0 0 16,-3 2 4128-16,1 1 800 15,-3 2 144-15,-2 1 48 0,-1-2-2368 0,0 5-480 16,-2 1-96-16,0 3 0 0,-2 1-896 0,0 5-160 0,1 0-32 0,0 2-16 15,1 3-416-15,-1 2-80 16,3 3 0-16,0 0-16 0,1 0-304 0,1 0-64 0,1 0-16 0,2-1 0 0,3 0-176 0,4-2 0 16,1 0 0-16,2-4 0 15,2-3 0-15,1-2 0 16,2-1 0-16,2-3 0 0,2-3 128 0,3-3 0 16,3-2 0-16,1-3 0 0,0-3-128 0,0-3 0 0,3-3 0 0,0-3-176 15,0-4 176-15,0-2-160 0,0-3 160 0,-3-3-160 16,-2-3 160-16,0 0 0 0,-2-2 0 0,-1-1 0 15,-3-1 0-15,-3 1 0 0,0 1 128 0,-2 2-128 0,-3 3 352 0,-2 2 0 16,-1 3 0-16,-1 3 0 0,0 4 384 0,-1 3 80 16,-2 3 16-16,0 2 0 15,-2 3-368-15,1 2-64 0,-1 3-16 0,0 3 0 0,-1 2-384 0,-1 4 0 16,1 3 128-16,-1 1-128 0,1 4 0 0,1 3 0 16,-2 3 0-16,3 2 0 0,0 1 0 0,2 1-144 15,0 0 144-15,2 0 0 0,1-1-368 0,2-1 48 16,1 1 0-16,4-3 0 15,1-2-448-15,2-3-64 0,4-1-32 0,2-4 0 32,4-2-1440-32,2-2-304 0,4-5-48 0,1-4-16 0,-1-4-1136 0,2-5-224 0</inkml:trace>
  <inkml:trace contextRef="#ctx0" brushRef="#br0" timeOffset="41106.18">23257 7653 1839 0,'1'-9'160'0,"0"0"-160"16,1 0 0-16,-4 1 0 0,-1 0 6144 0,-1 1 1216 0,-3 2 224 15,-1 0 48-15,-1 3-4352 0,-2 0-864 16,-3 3-176-16,0 2-48 0,-1 3-992 0,-1 3-208 15,1 3-32-15,1 2-16 0,-1 1-464 0,1 2-96 0,1-1 0 0,1 2-16 0,2 1-208 0,1-1-32 16,1 0-128-16,3 0 192 16,0-1-192-16,3 0 0 0,2-2 0 0,5-1 0 15,-3 0 0-15,3-3 0 0,3-1 0 0,2-4 0 0,1-3 0 16,2-1 176-16,0-2-176 0,3-3 160 16,0-1-160-16,2-3 0 0,0-3 0 0,2-2 0 0,0-1-192 0,-1-2 192 15,-3-3-160-15,-1-2 160 0,-1-1 0 0,-1 1 0 16,-1-1 0-16,-2 2 0 0,-3 2 0 0,-2 3 0 15,0 2 0-15,-1 2 0 0,-1 2 272 0,-3 2-48 16,0 6-16-16,0 0 0 0,-3-2 16 0,-1 2 0 16,-3 2 0-16,0 3 0 15,-1 3-224-15,0 1 0 0,0 3 0 0,2 2 0 0,-1 2 0 0,4 0 0 16,-3 2 0-16,6-1 0 16,-3 0-128-16,3-1 128 0,1 1 0 0,2-2 0 15,2 0 0-15,1-2-128 16,3-2 128-16,1-1 0 0,2 0-128 0,1-4 128 15,4-1-192-15,-1-3 192 16,1-2-448-16,0-2 32 0,2-4 0 0,-1-2 0 0,-1 0 32 0,1-3 16 16,1-2 0-16,-1-1 0 0,-1-1 368 0,-1-3-176 0,0-1 176 0,-2 1-128 15,-1-1 128-15,-1 3 0 0,-1 0 128 0,-1 1-128 16,-1 3 256-16,-1 2-32 0,-3 1 0 0,0 2 0 16,-2 3 240-16,-3 4 48 0,0 0 16 0,0 0 0 0,0 0-272 0,-3 5-64 15,-2 3-16-15,1 0 0 0,-2 0-176 0,2 0 0 16,-1 2 0-16,1 2 0 0,0 0 0 0,0 1 0 15,2-1 0-15,1 0 0 0,1-1 0 0,1-1 0 16,2-2 0-16,2 1 0 0,1-1-176 16,2-1 48-16,1-2 0 0,2-1 0 0,1-1-192 0,1-3-48 15,3-1 0-15,-1-3 0 16,2 0-64-16,0-3-16 0,3-2 0 0,-1-2 0 16,-1-2 240-16,0-1 32 0,0-1 16 0,-3 0 0 0,-1 2 160 0,-2 1 0 0,-1 1 0 0,-2 2 0 15,-2 1 0-15,-3 3 0 16,-1 1 0-16,-3 4 128 0,0 0 176 0,0 0 32 15,0 0 16-15,-4 7 0 0,0 2-352 0,-1 2 0 16,1 1 0-16,-1 0 0 0,2 3 0 0,1-1 0 16,0-1 0-16,2 0 0 0,1 0 0 0,2 0 0 15,3-2 0-15,0-2-128 0,2-1 128 0,2-1 0 0,1-3 0 0,1-2 0 16,1-1 0-16,1-2 0 0,2-2 128 0,-1-2-128 16,2-3 0-16,-3-1 128 15,3-2-128-15,-1-2 0 0,-1-5 192 0,2 0-48 0,-2-2 0 0,0-2 0 16,-3-1 112-16,-1 1 0 0,-2 1 16 0,-2 1 0 15,-1 1 272-15,-3 3 48 16,-1 1 16-16,-1 2 0 0,-1 1 32 0,0 3 0 0,-1 3 0 0,-1 0 0 16,2 6-400-16,0 0-80 0,0 0-16 0,-5 5 0 0,-1 2-144 0,1 4 0 15,-2 4 0-15,1 3 0 0,2 7-176 0,0 1 176 16,-2 5-128-16,1 3 128 0,0 4 0 0,1 5-160 16,-1 2 160-16,0 4 0 0,-1 2 0 0,2 3 0 15,0 1 0-15,0-1 0 0,1-1 0 0,1-1 0 16,2-3 0-16,-2-1 0 0,1-4 0 0,-1-4 0 15,1-2 0-15,1-4 0 0,-3-5 0 0,1-3 0 16,1-6 0-16,-1-4 0 0,-1-3 0 0,0-4 176 16,-1-5-48-16,-2-2-128 0,0-5 304 0,-5-3-48 15,1-4-16-15,0-2 0 0,-3-4 16 0,-1-1 0 16,1-5 0-16,1-2 0 0,2-2-64 0,2-1-16 16,1-2 0-16,2 1 0 0,4-1-176 0,3 1 0 15,4 0 144-15,5 1-144 0,3 1 0 0,5 1-128 0,2-1 0 0,4 3 0 31,4 2-1072-31,2 4-208 0,-1 1-32 0,2 5-16 16,-1 4-1792-16,-2 1-352 0</inkml:trace>
  <inkml:trace contextRef="#ctx0" brushRef="#br0" timeOffset="41755.14">21660 8808 29663 0,'-10'-12'1312'0,"6"7"272"0,-2 0-1264 0,-1-1-320 15,-3 1 0-15,-1 0 0 0,-1 4 1136 0,-2 2 160 0,1 2 48 0,0 2 0 16,0 3-496-16,0 2-80 16,0 2-32-16,2 3 0 0,0 4-480 0,3 2-112 15,0 0-16-15,1 1 0 0,3 1-128 0,2 1 0 16,2 1 0-16,1-1 0 0,3 3 0 0,4-3 0 15,0-2 128-15,3-2-128 0,2-3 0 0,1-1 0 16,3-3 0-16,-1-1 0 0,1-5 0 0,0-4 192 0,0-3-64 0,0-2 0 16,2-4-128-16,1-2-256 15,0-3 64-15,-1-4 16 0,-1-2-48 0,2-4-16 16,-3-2 0-16,2 0 0 0,-3-2 240 0,-1 3 0 0,-4 1 0 0,0 4 0 16,-3 1 0-16,-2 3 0 0,0 3 0 0,-2 4 0 0,-1 1 0 0,-3 5 0 15,0 0 0-15,7 5 0 0,-1-1 0 0,0 4-192 16,0 2 192-16,1 0-192 0,2 1 192 0,1 1-144 15,1 0 144-15,1 0-128 0,2-1 128 0,2-2 0 16,-1-2 0-16,2-1 0 16,-1-3 0-16,1-2 0 0,0-2 0 0,-1-3 128 0,-2-4 0 0,-1-1 16 15,0-1 0-15,0-2 0 0,-5-1 272 0,0-3 48 16,-1-2 16-16,-3-1 0 0,-3-2 16 0,-2 2 0 16,0-1 0-16,-5 1 0 0,0 0-48 0,-2 3-16 15,-2 2 0-15,-2 3 0 0,-3 3-128 0,-2 2-32 16,0 4 0-16,-2 3 0 0,0 5-272 0,-1 2 0 0,1 1-176 0,0 4 176 15,1 1-368-15,3 3 48 16,2 3 0-16,2 1 0 16,0 1-1648-16,4 0-320 0,3 1-64 0,3 1-13632 0</inkml:trace>
  <inkml:trace contextRef="#ctx0" brushRef="#br0" timeOffset="42039.04">22301 8985 20271 0,'0'0'1792'0,"0"0"-1424"0,0 0-368 0,0 0 0 16,-5 2 2160-16,-1 0 352 0,1-1 80 0,-1-1 16 0,1 0-960 0,5 0-192 16,0 0-48-16,-5-2 0 0,5 2-512 0,0 0-96 15,-1-8-32-15,4 1 0 0,1-2-384 0,3 1-64 16,1-2-32-16,3-1 0 16,1-1-16-16,1-1 0 0,2 0 0 0,1 1 0 0,2-1-80 0,1 2-32 15,-2 1 0-15,-1 2 0 0,0 0-160 0,1 3 0 16,-2 1 144-16,-1 3-144 0,1 2 0 15,-3 3 144-15,-1 1-144 0,-1 2 0 0,-1 1 128 0,-1 0-128 16,0 3 0-16,0 0 0 0,-1 0 0 0,1 1 0 16,0-1-208-1,1 2 80-15,1-2-640 0,1-2-112 0,0-1-16 0,1-2-16 16,0-2-2032-16,1-2-416 0,2-2-80 0,1-2-9456 0</inkml:trace>
  <inkml:trace contextRef="#ctx0" brushRef="#br0" timeOffset="42574.18">22849 8832 7359 0,'-1'-13'320'0,"0"7"80"0,-1 0-400 0,-2-1 0 0,0 2 0 0,-1 0 0 0,-3 2 3872 0,-1 1 688 0,-1 1 144 0,-1 3 32 16,0 2-2112-16,0 2-400 16,-3-1-96-16,0 4-16 0,-1 2-672 0,2 1-144 0,0 0-16 0,1 2-16 15,1 1-624-15,2 0-112 0,0 1-16 0,3-1-16 16,-1 0-320-16,3 1-176 0,2-2 192 0,2 0-192 16,4 0 0-16,0-3 0 0,1-3 0 0,1-2 0 0,4-2 192 0,2 0-64 15,1-3 0-15,3-4-128 0,0-2 240 0,1-3-64 16,0-2-16-16,2-1 0 15,0-2-160-15,-1-2 128 0,2-4-128 0,-3-3 128 0,-1-2 32 0,0-3 0 16,-1-1 0-16,-1-3 0 16,-3-1 48-16,0-1 16 0,-1 0 0 0,-1 1 0 0,-1 1 176 0,-1 4 48 15,-3 3 0-15,-1 2 0 0,0 2 208 0,0 5 48 16,-2 1 16-16,-2 6 0 0,-2 1-192 0,0 4-32 16,3 3-16-16,-5 2 0 0,-2 2-352 0,0 5-128 31,1 3 0-31,-1 2 144 0,2 4-144 0,-3 3 0 0,1 1 0 0,2 2 0 0,0 1-144 0,2 3 144 15,0 1 0-15,2-1 0 0,-1 1 0 0,2-2 0 16,1 1 0-16,1-2 0 0,1-2-192 0,3-2 192 16,0-2-192-16,4-2 192 15,-1-3-448-15,3-2 0 0,1-2 16 0,0-3 0 16,2-4-400-16,-1-1-96 0,1-2-16 0,2-6 0 16,-1-3 160-16,1-5 16 0,-1-2 16 0,2-1 0 0,0-3 432 0,-2-2 64 15,-2-1 32-15,1 1 0 0,-2-1 224 0,-2 2 0 0,-2 3 0 0,-2 1 0 16,-1 4 0-16,-1 3 128 0,-1 3 0 0,-4 6-128 0,0 0 560 0,0 0 0 31,0 0 0-31,-1 6 0 16,-2 4-352-16,0 2-64 0,-1 2-16 0,-1 1 0 0,1 0-128 15,0 1 0-15,1 1 0 0,2 1 0 16,1-2 0-16,1 1 0 0,2-2 0 0,-1 0 0 0,2-2 0 0,2-1 0 16,0-2 0-16,3-4 0 15,2 1-1792 1,2-4-272-16,3-2-64 0,0-2-8752 0,4-3-1760 0</inkml:trace>
  <inkml:trace contextRef="#ctx0" brushRef="#br0" timeOffset="42716.66">23522 8547 16575 0,'-15'-14'736'0,"7"7"160"0,-3-1-720 0,-2 1-176 16,-3 0 0-16,-1 1 0 0,2 0 4000 0,-1 2 768 0,1-1 160 0,1 2 16 16,3 1-3792-16,-2 2-768 15,2 1-160-15,4 1-32 0,1 1-192 0,6-3-128 16,-3 6 128-16,3 0-208 15,3 1-1504-15,1 1-288 0,1-1-64 0,3 1-11296 0</inkml:trace>
  <inkml:trace contextRef="#ctx0" brushRef="#br0" timeOffset="43349.12">23593 8485 11055 0,'0'0'976'0,"2"-4"-784"0,-1-3-192 0,-1 7 0 16,1-6 3600-16,-1 6 688 0,0-6 128 0,0 6 16 15,0 0-1872-15,0 0-368 0,0 0-80 0,-2 8 0 16,0 3-992-16,-3 4-192 0,0 4-32 0,-2 3-16 0,1 2-432 0,-2 2-64 15,-1 1-32-15,0 3 0 0,1 1-96 0,-1 3-32 16,-1-1 0-16,1 1 0 0,1 1-96 0,3-1 0 16,-1-1-128-16,3-2 192 0,1-1-192 0,3-3 0 15,0 0 0-15,2-5 0 0,3-3 144 0,4-2-144 16,0-5 128-16,3-3-128 0,1-3 128 0,3-3-128 0,-1-5 0 0,2-2 128 16,0-4-128-16,2-2-144 15,0-3 144-15,0-3-208 0,1-3 208 0,-1-3 0 16,-1-2 0-16,1-1 0 0,-1-2 0 0,-2 1 0 15,-1 0 0-15,-2 2 0 0,-2 1 128 0,-2 3-128 0,-2 4 0 0,-2 3 0 16,0 2 320-16,-3 3 16 0,1 2 0 0,-4 6 0 16,0 0 80-16,0 0 16 15,0 0 0-15,-6 8 0 0,1 2-432 0,-1 2 0 16,-1 1 0-16,1 3 0 0,0-1 0 0,1 2 0 0,0-1 0 0,1 2 0 16,0-1 0-16,1 1 0 0,2-2 0 15,0 0 0-15,2-1 0 0,2-2 0 0,0 2 0 0,2-3 0 16,3-2 0-16,1-3 0 0,2 0 0 0,1-1 0 15,0-3 0-15,2-1-192 0,2-1 32 0,-1-1 16 16,2-4-112-16,-2-3 0 0,2-3-16 0,-1-1 0 0,-1-2 272 0,1-1-160 16,-1-3 160-16,0 1-128 0,-1-1 128 0,-2 2 0 15,-1 2 0-15,-2 2 0 0,-2 1 0 0,0 3 0 16,-3 2 0-16,-4 5 0 0,0 0 0 0,0 0 0 16,0 0 160-16,3 6-160 0,-2 3 0 0,0 1 0 15,0 0 0-15,1 1 0 0,-1 0 0 0,3 1 0 16,-1-1 0-16,1 0 0 0,2-1 0 0,0-1 0 15,2-2 0-15,2 0 0 0,1-2 0 0,1-1 0 16,2-3 0-16,1-1 0 0,-1-2 0 0,0-2 128 16,1-2-128-16,-2-1 0 0,-1-1 224 0,-1-1-48 15,0-5-16-15,-2 0 0 0,-4-2 192 0,0-2 32 16,-2-1 16-16,-3 1 0 0,-3 0-112 0,-3 1-32 16,1 1 0-16,-4 1 0 0,-1 1 32 0,-3 3 0 15,-3 3 0-15,0 2 0 0,0 3-288 0,-2 3 0 16,0 2-176-16,0 2 176 15,1 4-672-15,0 1-32 0,2 1 0 0,1 1 0 16,-1 0-1856-16,3 3-384 0,1 1-80 0</inkml:trace>
  <inkml:trace contextRef="#ctx0" brushRef="#br0" timeOffset="43867.56">24344 8922 5519 0,'0'0'240'0,"0"0"64"0,0 0-304 0,0 0 0 0,8 1 0 0,-2-1 0 0,1-1 5888 0,0 1 1136 16,-1-1 208-16,2 0 64 0,1 0-4736 0,1-1-960 15,-1-2-176-15,2 1-32 0,3-1-448 0,-1-1-96 16,0 0-16-16,0-1 0 0,2 0-288 0,-1-1-64 16,-1 0-16-16,0 2 0 0,-1-1-192 0,-1 3-32 15,-1 1-16-15,-1 1 0 0,-1 1-224 0,-1 1 128 16,0 1-128-16,-1 3 0 0,-2 0 128 0,1 2-128 16,0 0 0-16,1 2 144 0,-2-1-144 0,2 1 0 0,2 1 0 0,1-2 128 15,1 0-128-15,1-1 0 16,1-2 0-16,1-2 0 0,-1 0 0 0,2-2 160 0,2-2-160 0,0-3 160 15,1 0-160-15,0-3 160 16,-2 0-160-16,0-3 160 0,-1-1-32 0,1-1 0 16,-3-2 0-16,0 0 0 0,-1-1-128 0,0-1 160 15,-1 0-160-15,1-2 160 0,0 0-160 0,-3 3 128 0,-2 0-128 0,0 1 128 16,-3 1-128-16,-2 2 0 0,-2 2 0 0,-2-1-176 31,-2 3-256-31,1 3-48 0,-2 1-16 0,-1 5 0 0,-2 1 112 0,0 3 32 0,1 4 0 0,1 2 0 16,-1 4 128-16,4-3 32 0,1 1 0 0,2 2 0 15,1 0 32-15,1 2 16 0,2-2 0 0,0 1 0 0,0-2 144 0,3 4 0 16,-1-3 0-16,2 0-128 0,0-3 128 0,0-3 0 16,0-1 0-16,-3 0 0 0,2-2 0 0,-3 0 256 15,0-2-64-15,-1 0-16 0,-2-5 336 0,0 0 64 16,0 0 0-16,-5 4 16 0,-2-1-32 0,1 0-16 16,-2-2 0-16,0 0 0 0,-1-1-304 15,0 0-64 1,-1 0-16-16,-1-1 0 0,-1 0-160 0,-7-2 0 0,1 0 0 0,1-2 0 15,-4-1-992-15,0 0-288 0,-1-2-48 0,-1-3-11184 16,-1-3-2240-16</inkml:trace>
  <inkml:trace contextRef="#ctx0" brushRef="#br0" timeOffset="44024.86">24187 8382 36863 0,'0'0'3264'0,"0"0"-2608"0,-1-4-528 0,1-1-128 31,0 5-352-31,0 0-96 0,0 0-32 0,0 0 0 0,0 0 272 0,0 0 48 16,0 0 16-16,0 0 0 15,-3 6-2752-15,1 0-560 0</inkml:trace>
  <inkml:trace contextRef="#ctx0" brushRef="#br0" timeOffset="44181.63">23430 8642 42383 0,'-2'-7'3776'0,"2"0"-3024"16,2 0-608-16,3 0-144 0,4 2 144 0,3-1 0 0,4 2 0 0,5-1 0 0,4 0-144 0,6 0-224 15,7 1 48-15,8 0 16 0,3-2 160 0,3 1 0 16,-1 1 0-16,1 2 0 0,-3 0-240 0,1 0-16 16,-3-2 0-16,1 1 0 15,-4 1-2288-15,0 0-464 0</inkml:trace>
  <inkml:trace contextRef="#ctx0" brushRef="#br0" timeOffset="47881.12">13210 2555 8511 0,'0'0'384'0,"3"-5"64"0,0-2-448 0,1 1 0 0,-1-3 0 0,0 2 0 15,-1 2 832-15,1-2 64 0,-1 1 0 0,-1-1 16 16,0 1-32-16,0 1-16 0,0-2 0 0,-1 2 0 16,0 5-288-16,0-6-64 0,0 1-16 0,0-1 0 15,-1 1-16-15,1 5 0 0,0-6 0 0,0 6 0 0,0-5 80 0,0 5 16 16,0-5 0-16,0 5 0 0,0 0-128 0,0 0 0 15,0 0-16-15,0 0 0 0,0 0-208 0,0 0-32 16,0 0-16-16,0 0 0 0,0 0-176 0,-4 6 0 16,0 2 0-16,1 2 0 0,0 1 0 0,1 2 160 15,-1 2-160-15,2 2 160 0,-1 0-160 0,2 2 0 16,0 1 0-16,0 2 0 0,2 1 128 0,-1 1-128 16,1 1 128-16,0 3-128 0,0 0 224 0,0 1-32 0,0 4-16 0,1 1 0 15,-1 0-176-15,0 3 160 16,-1 1-160-16,-1 3 160 0,-1 1 96 0,0 2 0 0,0 2 16 15,0 1 0-15,-2 1-16 0,1 2-16 16,0 2 0-16,0 0 0 0,1 1-80 0,0 1-16 16,0 1 0-16,1 0 0 0,3 0-16 0,0 0-128 0,3 2 192 0,-1-1-64 15,1 1 80-15,1-2 16 0,3 0 0 0,0 0 0 16,0 0 80-16,1 1 16 0,0 0 0 16,2 0 0-16,-2-1-96 0,0 0-16 0,-1-2 0 0,1 1 0 15,0-1 48-15,-1 2 16 0,1-1 0 0,-1-1 0 0,-1 1-80 0,-2-1-32 16,1-3 0-16,-1 3 0 0,-1 2-160 0,0-2 0 15,0-2 0-15,1-1 128 16,0 1 32-16,-2-1 0 0,1 1 0 0,0 0 0 0,-1-1 32 0,-1 0 16 16,-1-1 0-16,0-1 0 0,-1-3-80 0,-1 0 0 15,-1 0-128-15,0-1 192 0,0-3 16 0,-2-3 0 16,-2-1 0-16,1 1 0 0,0-1 368 0,-1-2 80 16,0-2 16-16,0 0 0 0,-1-1-304 0,1 0-64 15,-1-2-16-15,1-1 0 0,0-3-288 0,1 0 128 16,-1-1-128-16,1-3 0 0,1-2 128 0,-2 0-128 15,2-3 0-15,0-2 0 0,0-2 0 0,-1 1 0 16,2-5 0-16,0 0 0 0,1-1-256 0,-1-1-128 0,2-2 0 0,-1-5-16 31,0 0-800-31,0 0-144 0,0 0-48 0,0 0-13248 0</inkml:trace>
  <inkml:trace contextRef="#ctx0" brushRef="#br0" timeOffset="48462.94">13137 2745 18191 0,'0'0'800'0,"2"-5"176"0,-1 0-784 0,-1 5-192 0,0 0 0 0,0 0 0 15,0 0 720-15,0 0 112 0,0 0 0 0,2 15 16 16,-4 5-544-16,0 5-112 15,0 5-32-15,-2 6 0 0,-3 5 160 0,0 6 48 0,-2 4 0 0,-4 6 0 16,-1 5-80-16,-3 2-16 0,-2 5 0 16,1 2 0-16,0 2-128 0,-2-4-16 15,-1-3-128-15,1-3 192 0,2-3-64 0,4-7-128 0,0-7 176 0,4-5-176 0,4-5 176 16,1-6-176-16,1-7 160 0,2-5-160 31,6-6-384-31,0-5-160 0,-4-7-32 0</inkml:trace>
  <inkml:trace contextRef="#ctx0" brushRef="#br0" timeOffset="48620.66">13285 3344 22687 0,'-11'11'1008'0,"6"-3"208"0,-1 4-976 0,-2 4-240 0,-2 5 0 0,-5 14 0 0,-1 1 0 0,1 0 0 16,-1 0 0-16,1 2 0 0,0 0 288 0,0 2 16 15,1 0 0-15,-1 4 0 0,-1 3-112 0,0 2 0 0,-2 1-16 0,2 0 0 16,-1 0-176-16,-1 0 128 0,0 2-128 0,-1-2 128 15,1-4-128-15,3-2-176 0,1-5 48 0,2-5-7104 47,3-6-1424-47</inkml:trace>
  <inkml:trace contextRef="#ctx0" brushRef="#br0" timeOffset="48808.8">13150 3937 20271 0,'0'0'896'0,"0"0"192"0,0 0-880 0,-1 5-208 15,-1 4 0-15,-1 9 0 0,-2 1 320 0,-1 4 0 16,-2 3 16-16,1 3 0 0,0 3 320 0,-2 2 64 16,-2 2 16-16,0 1 0 0,1 3-80 0,-1 1-16 15,-2-2 0-15,1 3 0 0,1 1-304 0,-1 0-64 16,-3 0-16-16,3 2 0 0,-2 1-256 0,3-1 160 16,-2-1-160-16,1-1 128 15,1-1-448-15,3-4-80 0,1-6-32 0,5-8-7488 0,2-6-1488 16</inkml:trace>
  <inkml:trace contextRef="#ctx0" brushRef="#br0" timeOffset="48998.44">13352 4353 24879 0,'-15'7'1088'0,"5"2"256"0,-3 4-1088 0,-1 5-256 0,0 3 0 0,-3 4 0 16,-2 4 0-16,1 3 0 0,-1 5 0 0,0 1-144 15,0 0 624-15,-1 2 128 0,3 0 32 0,1 1 0 16,-1 0-256-16,3-1-64 0,0 1 0 0,0 0 0 15,3 1-320-15,2-2 0 0,-1 1 0 0,1-2 128 16,2-3-128-16,2-2-160 0,0-2 160 0,3-4-208 16,1-3-2288-16,1-7-464 0</inkml:trace>
  <inkml:trace contextRef="#ctx0" brushRef="#br0" timeOffset="49171.48">13264 4937 5519 0,'0'0'496'0,"-6"8"-496"0,-2 0 0 0,1 6 0 0,-4 3 3328 0,1 5 560 15,-1 3 112-15,-1 4 32 0,-1 0-2576 0,-1 1-512 16,1 2-112-16,0 1 0 0,0 0-192 0,1 1-48 16,1 1 0-16,0-1 0 0,0 0-224 0,1 0-48 15,0 0-16-15,1-1 0 0,2-1-144 0,2-4-32 16,2-3 0-16,-1-3 0 16,2-3-480-16,3-3-96 0,3-3-32 0,2-6 0 0</inkml:trace>
  <inkml:trace contextRef="#ctx0" brushRef="#br0" timeOffset="49408.11">13468 5290 21471 0,'-6'11'960'0,"3"-1"192"0,-1 3-928 0,-1 4-224 15,-3 0 0-15,0 4 0 0,-2 2 992 0,0 4 160 0,-1 0 16 0,-1 1 16 16,0-2-768-16,1 1-160 0,1 1-16 0,0-2-16 0,-1-1-224 0,3-2 176 16,-1 1-176-16,1-4 160 0,1-4-160 15,4-3 0-15,2-2 0 0,3-3 0 16,-2-8-864-16,8 3-208 0,2-3-32 0,1-3-16 15,-1-4-96-15,1-2 0 0,0-2-16 0,-1 1 0 0,-5 1 1488 16,-5 9 320-16,0 0 48 0,0 0 16 0,0 0 1312 0,-8 3 272 16,-1 6 48-16,-2 6 16 0,-3 7-1296 0,-1 5-256 15,-4 2-48-15,1 7-16 16,-2 5-480-16,2 3-192 0,1 2 128 0,0-1-128 16,1 1-1344-16,0 0-336 0</inkml:trace>
  <inkml:trace contextRef="#ctx0" brushRef="#br0" timeOffset="56431.81">13274 2569 2751 0,'0'0'128'0,"0"0"16"0,0-9-144 0,0 1 0 15,1 0 0-15,1 1 0 0,1-1 1088 0,2 0 192 16,-1 1 48-16,0 0 0 0,1 0-528 0,0 2-96 16,2-1-32-16,-7 6 0 0,4-7-16 0,-4 7 0 15,0 0 0-15,2-7 0 0,-2 7-144 0,0 0-16 16,3-8-16-16,-3 8 0 0,0 0-64 0,0 0-16 15,0 0 0-15,0 0 0 0,0 0-16 0,0 0-16 16,0 0 0-16,0 0 0 0,0 0-16 0,0 0 0 16,0 0 0-16,0 0 0 0,-5 6-128 0,5-6-32 15,-6 10 0-15,1 0 0 0,2 0 0 0,0 1 0 16,-2 1 0-16,2 2 0 0,1 1 32 0,0 1 0 16,-3-1 0-16,2 2 0 0,0-1-96 0,-1 3-128 15,2 0 176-15,0 0-176 0,0 1 128 0,1 1-128 0,-1 1 0 0,2 1 0 16,0 0 0-16,2 0 0 0,-2 2 0 0,2-2 0 15,1 0 0-15,0 1 0 0,0 1 128 0,-1 3-128 0,0 0 0 0,0 1 0 16,1-2 0-16,-1 2 0 0,0 0 0 16,0-1 0-16,0 1 128 0,1-1-128 0,2 1 0 0,-1 1 0 15,1-1 128-15,-1 1-128 16,0-2 128-16,0-1-128 0,-1 1 192 0,0 0-192 0,0 1 208 0,-1-1-64 16,-1 2-16-16,0 1 0 0,-1-2 128 0,0 0 0 15,0 2 16-15,0 2 0 0,0 1-80 0,0 0-32 16,0 0 0-16,0 3 0 0,0 0-160 0,0 2 0 15,0-4 144-15,-1 2-144 0,0 1 0 0,0 0 0 16,-2 1 0-16,1 0 0 16,-1 0 128-16,0 0-128 0,0 2 128 0,1 0-128 0,-1-1 240 0,1 2-32 15,0-1 0-15,-1 1 0 0,1-1 304 0,0 3 64 16,0 2 16-16,1-1 0 16,1 1-176-16,0 0-32 0,1 0-16 0,-1 2 0 0,-1-3-96 0,2 3-16 15,1 0 0-15,0-13 0 0,0 2 0 0,2 4-16 16,-1 2 0-16,0 2 0 0,1 1-80 0,-1 0-16 15,0 0 0-15,-1 0 0 0,1 2-144 0,-1-3 160 0,-1-1-160 0,-1-1 160 16,0-3-160-16,-1 0 192 0,-3-1-192 0,0-3 192 16,-1-1 16-16,-2-2 16 0,-1-3 0 0,1-1 0 15,-1-1-80-15,-1-2-16 0,1-1 0 0,1-3 0 16,-1-2-128-16,1-1-176 0,2-1 48 0,-1-4 0 16,2-2-2048-1,1-2-416-15</inkml:trace>
  <inkml:trace contextRef="#ctx0" brushRef="#br0" timeOffset="60361.91">12608 15367 5519 0,'0'0'496'0,"-2"-6"-496"0,2 6 0 0,-1-8 0 16,1 8 1328-16,-2-8 160 0,-1 2 48 0,3 6 0 15,0 0-784-15,0-8-160 0,0 8-16 0,0-8-16 16,0 8-176-16,0 0-48 0,0-8 0 0,0 8 0 15,1-6 240-15,-1 6 32 0,0 0 16 0,0 0 0 16,3-7-240-16,-3 7-32 0,0 0-16 0,0 0 0 16,0 0-144-16,0 0-16 0,0 0-16 0,0 0 0 15,0 0-160-15,10 2 0 0,-3 3 0 0,-7-5-176 16,8 8 176-16,-1 0 128 0,-2 0-128 0,-1 2 176 16,1 0 128-16,-1 2 16 0,1 1 16 0,-1 4 0 0,0 1-32 15,1 2-16-15,-2 1 0 0,0 3 0 0,1 3-128 0,-1 2-32 16,-2 3 0-16,-1 3 0 0,-1 3 112 0,1 4 16 15,-3 2 0-15,1 3 0 0,-2 4-112 0,0 1-16 16,-1 3 0-16,1 4 0 0,-1 1-128 0,-1 1 0 16,1-3 0-16,-1 4 0 0,2 1 0 0,0 2 0 15,1 1 0-15,2 1 0 0,0 2 0 0,1 0 0 16,1 2 0-16,0-5 0 0,1-2 0 0,0-1 0 0,1-3 0 16,-1 0 0-16,0-2 0 0,0-1 0 0,0-1 0 0,1-2 0 15,-2-2 0-15,1 0 0 0,1-1 0 0,-2-2 0 16,0-3 304-16,2-1 80 0,-1-2 0 0,1-1 16 15,0-2 128-15,1-1 32 0,0-3 0 0,-1 1 0 16,1-1-224-16,-1 1-32 0,0 0-16 0,1-2 0 16,0-2-144-16,-1-1-16 0,1-4-128 0,0 1 192 15,-1-3-64-15,2 0 0 16,-2-4-128-16,0-2 192 0,1-1 176 0,-1-1 16 0,-1-1 16 0,0-1 0 16,-1-2 0-16,1-2 0 0,-1-1 0 0,-1-1 0 15,0-10-64-15,-1 10-16 0,1-10 0 0,-4 8 0 16,4-8-64-16,-5 5-32 0,0-2 0 0,5-3 0 0,-7-1-96 0,1-1-128 15,1-1 176-15,1-2-176 16,0-2-1600-16,1-2-416 0,0-2-96 0</inkml:trace>
  <inkml:trace contextRef="#ctx0" brushRef="#br0" timeOffset="61542.49">12156 15609 5519 0,'0'0'240'0,"0"0"64"0,0 0-304 0,0 0 0 0,0 0 0 0,0 0 0 0,0 0 1792 0,0 0 288 0,-2-6 64 0,2 6 16 31,0 0-1520-31,0 0-320 0,0 0-48 0,0 0-16 0,0 0-256 0,0 0 0 0,6-6 0 0,-6 6 0 16,8-4 192-16,-8 4 48 0,0 0 0 0,10-1 0 15,-10 1 144-15,10 2 16 0,-10-2 16 0,11 6 0 16,0 1-64-16,0 2-16 0,-2 1 0 0,-1 1 0 15,3 0 48-15,2 3 0 0,-1 0 0 0,2 2 0 16,1-1-80-16,2 2-16 16,0 0 0-16,4 0 0 0,2-2-288 0,1-1 0 0,-1 0 0 0,0-1 0 15,0-2 0-15,-1-1 0 0,-2-2 0 0,-3 0 0 16,-2-2 0-16,-2-2 0 0,-1-1 192 0,-2 0-192 16,-10-3 192-16,10 2-64 0,-10-2 0 0,0 0-128 15,0 0 384-15,0 0-16 0,8 0-16 0,-8 0 0 0,0 0 192 0,0 0 32 16,0 0 16-16,0 0 0 0,0 0-80 0,0 0-32 15,0 0 0-15,0 0 0 0,0 0-208 0,-7 0-32 16,7 0-16-16,-9-1 0 0,9 1-32 0,-7 0-16 16,0-1 0-16,7 1 0 0,-8 1 0 0,1 1 0 15,-1 0 0-15,0 0 0 0,0 2-48 0,-1 0-128 16,-1 1 192-16,-1 0-64 0,0 0 32 0,0 1 0 16,0-1 0-16,0 2 0 0,0 1-160 0,-1 0 128 15,-1 1-128-15,-1 1 128 16,0 1-128-16,-2 0 0 0,2 0 0 0,0 0 0 0,-1-1 0 0,2 1 0 15,1-1 0-15,1 0 0 16,0-1 0-16,2-2 128 0,1 0-128 0,2-3 0 16,6-4 0-16,-6 6 0 0,6-6 0 0,0 0 0 0,0 0 0 0,0 0 128 0,0 0-128 0,0 0 0 15,0 0 0-15,0 0 0 0,0 0 0 0,0 0 0 47,0 0-640-47,0 0-224 0,0 0-32 0,0 0-11312 0</inkml:trace>
  <inkml:trace contextRef="#ctx0" brushRef="#br0" timeOffset="62015.01">12214 15704 7359 0,'0'0'656'0,"0"0"-528"0,0 0-128 15,-2-7 0-15,-1 1 1536 0,-1-1 288 0,1-1 48 16,1 2 16-16,0-1-800 0,2 7-144 0,0-9-48 0,0 9 0 15,-2-9-304-15,-1 3-64 0,3 6-16 0,0 0 0 16,-5-6-64-16,5 6 0 0,0 0-16 0,0 0 0 16,0 0 16-16,-8 6 16 0,3 0 0 0,0 4 0 15,1 4-240-15,1 1-48 0,-1 0-16 0,2 3 0 16,-1 3-32-16,1 0-128 0,-1 1 192 0,1 1-64 16,0 1 0-16,1 0 0 0,1 0 0 0,-1 0 0 15,0-4-128-15,1 1 128 0,0-2-128 0,0 0 128 16,0-3 80-16,1-1 16 0,0-2 0 0,-1-1 0 0,0-2 160 0,0-10 16 15,-1 10 16-15,1-10 0 0,-4 8 48 0,4-8 16 16,-4 9 0-16,4-9 0 0,0 0-224 0,-5 8-32 16,5-8-16-16,0 0 0 0,-7 4-368 0,7-4-80 15,0 0-16-15,0 0-12336 16</inkml:trace>
  <inkml:trace contextRef="#ctx0" brushRef="#br0" timeOffset="62723.36">12242 16478 10303 0,'0'0'448'0,"0"0"112"0,0 0-560 0,0 0 0 0,0 0 0 0,0 0 0 16,0 0 960-16,0 0 96 0,-2-8 16 0,2 8 0 16,0 0-496-16,0 0-80 0,0 0-32 0,0 0 0 15,0 0-96-15,0 0-32 0,0 0 0 0,9 3 0 16,-9-3-16-16,10 6 0 0,-1 3 0 0,0 1 0 15,2 1 0-15,-1 0 0 0,2 0 0 0,2 3 0 16,-1 3-64-16,5-2-32 0,0-2 0 0,0 2 0 16,2 0-80-16,1 0-16 0,1-2 0 0,0-1 0 15,0 0 0-15,-3-1-128 0,-2-1 192 0,0-3-64 16,-2-1 32-16,1-2 0 0,-2 0 0 0,-1-1 0 16,1-1-32-16,-6-1 0 0,-8-1 0 0,0 0 0 0,0 0 0 0,0 0-128 15,0 0 192-15,0 0-64 0,0 0 0 0,0 0 0 16,0 0 0-16,0 0 0 15,0 9-496-15,-2 0-96 0,-4-4-32 0,1 2-6000 16,-3-1-1200-16</inkml:trace>
  <inkml:trace contextRef="#ctx0" brushRef="#br0" timeOffset="62957.82">12599 16742 10127 0,'0'0'896'0,"0"0"-704"0,0 0-192 0,0 0 0 15,0 0 1600-15,0 0 272 16,0 0 64-16,0 0 16 0,-6 9-816 0,0 0-176 0,-3 1-16 0,3 2-16 16,-2 3-416-16,0 1-96 0,1-2-16 0,-2 1 0 15,-1 2-176-15,-2-1-32 0,-2 0-16 0,-1 0 0 16,-2 0-176-16,0-1 128 0,0-2-128 0,-1-1 128 16,0 0-128-16,3-1 128 0,1-1-128 0,0-1 128 15,3 0-128-15,2-1 0 0,0-2 0 0,1 0 128 16,3-2-128-16,5-4-272 0,-6 1 64 0,6-1-6544 15,0 0-1312-15</inkml:trace>
  <inkml:trace contextRef="#ctx0" brushRef="#br0" timeOffset="63319.45">12230 16584 1839 0,'0'0'0'0,"0"0"160"0,0 0-160 0,-8-1 0 16,8 1 0-16,0 0 0 0,0 0 1472 0,0 0 272 0,0 0 48 0,0 0 16 16,0 0-704-16,0 0-144 0,0 0-16 0,0 0-16 15,1-8 48-15,-1 8 16 0,0 0 0 0,0 0 0 16,0 0 96-16,0 0 0 0,0 0 16 0,4 10 0 15,0 0-208-15,-2 2-32 0,-1 3-16 0,-1 3 0 16,0 2-32-16,0 3-16 0,0 1 0 0,-1 1 0 16,1 2-160-16,-1-1-16 0,-1 0-16 0,-1 0 0 15,2 0-400-15,-1-2-80 0,-1-1 0 0,0 1-128 0,0-1 160 0,2-2-160 16,-1-4 128-16,0-1-128 0,-1-3 0 16,-1-1 0-16,1-1 0 0,1-1 0 15,0-1-672-15,0-2-16 16,2-7 0-16,0 0-10960 0</inkml:trace>
  <inkml:trace contextRef="#ctx0" brushRef="#br0" timeOffset="64059.61">12163 17554 1839 0,'0'0'160'0,"0"0"-160"0,0 0 0 0,0 0 0 15,0 0 592-15,0 0 96 0,0 0 16 0,0 0 0 16,0 0 416-16,0 0 96 0,0 0 0 0,8 2 16 31,-8-2 64-31,9 1 16 0,-1 0 0 0,1 0 0 16,-2 1-320-16,2 0-64 0,-1 0-16 0,1 1 0 15,1 1-336-15,1 0-80 0,-2 3-16 0,4-2 0 16,0 2-176-16,1 0-48 0,1 1 0 0,3 1 0 16,1 0-48-16,2-2-16 0,0 2 0 0,1 0 0 15,-2 0-32-15,2 0-16 0,-3 2 0 0,-1-2 0 0,-3 0 16 0,-1 0 0 16,-3 0 0-16,-1-1 0 0,-1-1-160 0,-1 1 192 15,-2 0-192-15,1-1 192 0,-1 0-32 0,-2 0 0 16,-4-7 0-16,5 6 0 0,-5-6-16 0,0 0 0 16,5 8 0-16,-5-8 0 0,5 9 80 0,-5-9 16 15,0 0 0-15,0 0 0 0,4 8-64 0,-4-8-16 16,0 0 0-16,0 8 0 0,0-8-32 0,0 0-128 16,-4 7 192-16,4-7-64 0,-4 6-400 0,4-6-96 15,-6 6-16-15,6-6 0 16,-6 4-2288-16,6-4-464 0</inkml:trace>
  <inkml:trace contextRef="#ctx0" brushRef="#br0" timeOffset="64389.35">12166 17602 2751 0,'0'0'256'0,"0"0"-256"15,0 0 0-15,0 0 0 0,0 0 2240 0,0 0 416 16,0 0 80-16,0 0 16 0,0 0-2144 0,0 0-416 15,0 0-192-15,0 0 160 0,0 0-160 0,0 0 0 16,5-5 0-16,-5 5 0 0,0 0 0 0,0 0 0 16,0 0 0-16,0 0 0 15,0 0-912-15,0 0-112 0</inkml:trace>
  <inkml:trace contextRef="#ctx0" brushRef="#br0" timeOffset="64799.8">12600 17844 3679 0,'0'0'320'0,"0"0"-320"0,0 0 0 0,0 0 0 0,0 0 1712 0,0 0 272 0,0 0 48 0,0 0 16 0,0 0-768 0,0 0-128 16,0 0-48-16,0 0 0 0,0 0-128 0,0 0-16 16,0 0-16-16,-1 11 0 0,-1-2-176 0,-1 0-48 15,-2 0 0-15,1 2 0 0,-2 0 48 0,-1 1 0 16,-1 0 0-16,0 1 0 0,-3 0-144 0,0 2-32 15,-1-1 0-15,0 0 0 0,-4-1-144 0,0 2-48 16,1-2 0-16,-1 1 0 0,3 2-224 0,-1-2-48 16,1 0-128-16,2 1 192 0,0-3-192 0,0 0 0 0,1-2 128 0,1 0-128 15,1-3 0-15,3 1 0 0,-1-1 0 0,6-7 0 32,0 0-448-32,-7 5-128 0,7-5-16 0,0 0-16 15,0 0-1504-15,-8 0-320 0,8 0-48 0</inkml:trace>
  <inkml:trace contextRef="#ctx0" brushRef="#br0" timeOffset="65131.11">12215 17685 13823 0,'-3'-8'1216'0,"0"0"-960"15,-1 2-256-15,2-1 0 0,-1 1 416 0,1 0 32 16,0 1 16-16,2 5 0 0,-3-7 272 0,3 7 48 16,-2-5 16-16,2 5 0 0,0 0-352 0,0 0-64 15,0 0 0-15,0 0-16 0,0 0 128 0,-4 7 16 16,2 3 16-16,-1 4 0 0,2 4-128 0,1 3-16 0,1 0-16 0,0 3 0 16,3 1 208-16,-1 2 32 15,-2-1 16-15,2 2 0 0,2 0-272 0,-1 1-48 0,1-1-16 0,0-1 0 16,0-4-288-16,-1-1 160 0,0-2-160 0,1-2 128 15,-2-1-128-15,-1-2 160 16,0-3-160-16,1-1 160 0,-3-11-32 0,1 10 0 0,-1-10 0 0,0 9 0 16,0-9-128-16,0 0 0 0,0 0 0 0</inkml:trace>
  <inkml:trace contextRef="#ctx0" brushRef="#br0" timeOffset="66471.98">12665 16169 3679 0,'0'0'160'0,"0"0"32"16,0 0-192-16,0 0 0 0,0 0 0 0,0 0 0 0,-7-1 1744 0,7 1 304 0,0 0 64 0,0 0 16 15,0 0-1072-15,0 0-224 0,0 0-32 0,0 0-16 16,0 0-352-16,0 0-80 0,0 0-16 0,0 0 0 16,0 0 80-16,0 0 16 0,0 0 0 0,8-2 0 15,-8 2-48-15,11 0 0 0,0 1 0 0,0 1 0 16,-1-1-256-16,2 1-128 0,2 2 128 0,1-2-128 16,0 0 128-16,3 0-128 0,1 0 128 0,2 1-128 15,1-1 160-15,2-1-160 0,2-1 192 0,1 0-192 16,0-2 160-16,1 0-160 0,-2-2 128 0,3 1-128 15,-1-1 128-15,4 0-128 0,1 0 128 0,2-1-128 16,2 1 0-16,1 0 0 0,3 0 0 0,1 1 0 16,-1 1 0-16,0 0 128 0,-4-1-128 0,1 0 0 0,-1-1 0 15,2-2 0-15,1 0 0 0,2 0 0 0,2 2 0 0,2-1 0 16,3 2 0-16,-3 0 0 0,-1-2 0 0,-1 1 0 16,-1-2 0-16,0 1 0 0,1-1 0 0,1 3 0 15,1 0 0-15,4 1 0 0,1-1 0 0,-1 1 0 16,-3-2 0-16,-1 1 0 0,0-2 0 0,-1 2 0 15,1 1 0-15,1 1 0 0,3 1 0 0,0-2 0 16,1 0 0-16,-5 0 0 0,-5 0 0 0,-2 0 0 16,0-2 0-16,0 2 0 0,1 1 0 0,1 0 0 15,1 1 0-15,3-1 0 0,2 1 0 0,-1-2 0 0,-3-3 0 0,2 1 0 16,-1-2 0-16,0 1 0 0,-1-2 0 0,3 3 0 16,4 1 0-16,1-1 0 0,3 0 0 0,-3-2 0 15,-4 0 0-15,-1-1 0 0,0 2 0 0,0 0 0 16,-2 2 0-16,1 1 0 0,1 2 0 0,-1-1 0 15,-2 0 0-15,-2-1 0 0,-3 1 0 0,0-1 0 16,-5 1 0-16,0 0 128 0,-1 1-128 0,-1 0 0 16,1 1 0-16,-2-1 0 0,-1 1 0 0,-1 1 0 15,2-1 0-15,-3-1 128 0,-1 2-128 0,-1-2 0 16,-3-2 128-16,-3 2-128 0,-3-1 128 0,-1 0-128 16,-3 0 160-16,-2 0-160 0,-2 1 192 0,-8 0-192 15,0 0 144-15,0 0-144 0,0 0 0 0,0 0 144 16,8 2-512-16,-8-2-96 0,0 0-32 15,0 0-8208-15</inkml:trace>
  <inkml:trace contextRef="#ctx0" brushRef="#br0" timeOffset="66850.98">16689 16012 7359 0,'0'0'656'0,"0"0"-528"16,0-7-128-16,1 2 0 0,-1 5 1856 0,0-7 352 16,0 7 64-16,0-7 16 0,0 7-928 0,0 0-176 0,0 0-32 0,0 0-16 15,0 0-496-15,0 0-80 0,0 0-32 0,0 0 0 16,0 0-288-16,0 0-64 0,0 0-16 0,0 0 0 16,0 10 16-16,0 1 0 0,1 1 0 0,0 2 0 15,-1 0-176-15,3 4 192 0,-1 0-192 0,1 4 192 16,1 2-192-16,0 3 160 0,-2-1-160 0,1 5 160 15,2 1 48-15,-2 4 16 0,1 5 0 0,1 2 0 16,-1 2 32-16,1 1 0 0,-2 4 0 0,-1-1 0 16,0 5 16-16,2 0 16 0,0 1 0 15,-2-2 0-15,0-2 80 0,2-1 16 0,0-3 0 0,0-1 0 0,2-2-96 0,-1-1-16 16,1-1 0-16,-1-2 0 0,1-3-96 0,1-2-32 16,-3-4 0-16,-1-2 0 0,-1-4-16 0,-2-2-128 15,-2-3 192-15,-1-2-64 0,-1-1 32 0,-2-1 0 16,-2-3 0-16,0 0 0 15,-3-1-2112-15,-3 0-416 0</inkml:trace>
  <inkml:trace contextRef="#ctx0" brushRef="#br0" timeOffset="67757.89">12775 17590 11055 0,'-11'-7'480'0,"4"2"112"0,0 1-464 0,0-1-128 0,0 2 0 0,1 0 0 16,1-1 816-16,-1 1 144 0,6 3 16 0,0 0 16 16,-3-4-496-16,3 4-112 0,0 0 0 0,-2-6-16 15,2 6-80-15,0 0-16 0,0 0 0 0,1-7 0 16,-1 7-64-16,0 0-16 0,6-8 0 0,-6 8 0 16,9-7 80-16,0 2 16 0,-9 5 0 0,11-5 0 0,1 2-80 0,1 0-16 15,0 2 0-15,4-2 0 16,2 2-48-16,3 0-16 15,3 0 0-15,2-1 0 0,2 0-128 0,2 1 128 0,1 0-128 0,1 1 128 0,3-3 0 0,5 2 0 16,3-1 0-16,5 1 0 0,5-1-128 0,2 0 0 16,3-2 0-16,-1 0 128 0,1-2-128 0,2 2 0 15,4 0 0-15,5-1 0 0,6 1 0 0,-2-1 128 16,-4 0-128-16,4-1 0 0,2 1 0 0,4-1 128 16,5 1-128-16,-3-1 0 15,-3 0 0-15,1 0 0 0,5 3 0 0,-2-3 0 0,-1-1 0 0,-2-1 0 0,-2 0 0 16,2 2 0-16,1 0 128 0,0 0 64 0,-3-4 0 0,1 1 0 31,-3-1 160-31,2 3 32 0,0 2 16 0,-1-1 0 16,-3-3-208-16,-2-1-32 0,-2 1-16 0,-1 1 0 15,0 3-144-15,-1-2 0 0,1-1 0 0,-9 1 128 16,-3-2-128-16,-2 1 192 0,0 0-192 0,0 3 192 16,0-1-192-16,1 2 0 0,2-1 0 0,-7-1 0 15,-4 1 0-15,-5-1 128 0,0 1-128 0,-1 0 128 16,-4 2-128-16,-3 1 0 0,-2-2 0 0,-4 1 0 15,-3 1 160-15,-5 0-160 0,-4-1 192 0,-3 1-192 0,-5 0 272 16,-8 2-48-16,0 0-16 0,0 0 0 0,0 0-464 0,-8-5-112 16,-9 1-16-16</inkml:trace>
  <inkml:trace contextRef="#ctx0" brushRef="#br0" timeOffset="68328">13364 16299 14159 0,'-6'-11'624'0,"4"4"144"0,1 0-624 15,-1-1-144-15,0 0 0 0,2 8 0 0,-4-6 592 0,4 6 96 16,0 0 16-16,0 0 0 0,0 0-32 0,0 0 0 15,-4 9 0-15,1 7 0 0,-1 5-432 0,2 3-96 16,1 3-16-16,-2 4 0 0,-1 3 176 0,1 4 16 16,-2 1 16-16,1 8 0 0,-1 4-112 0,0 8-32 0,3 4 0 15,-2 0 0-15,-2-1-192 0,1-1 144 0,-1 0-144 16,4-2 128-16,1-1-128 0,1-4 192 0,1-4-192 0,3-6 192 16,-1-6-192-16,1-4 0 0,3-3 0 0,-2-4 128 15,1-4-128-15,0-2 0 0,-1-3 0 0,0 1-176 31,2-4-560-31,-1-2-112 0</inkml:trace>
  <inkml:trace contextRef="#ctx0" brushRef="#br0" timeOffset="68626.69">13729 16293 24879 0,'0'0'2208'0,"0"0"-1760"16,-6-4-448-16,6 4 0 15,0 0-320-15,-6 5-160 0,0 4-32 0,2 4 0 0,0 5 224 0,-1 4 32 16,0 3 16-16,-1 5 0 0,1 4 64 0,-2 4 16 16,0 3 0-16,1 7 0 0,-1 6 160 0,2 4-192 15,-1 0 192-15,1 3-192 0,-2-2 192 0,2 2 0 16,-1 0 0-16,2-1-128 0,0-3 128 0,1-3 0 0,1-6 0 0,1-4 0 15,0-4 0-15,1-5-208 0,0-5 16 0,1-5 16 32,0-4-272-32,1-4-48 0,1 0-16 0</inkml:trace>
  <inkml:trace contextRef="#ctx0" brushRef="#br0" timeOffset="68895.64">14283 16101 24879 0,'0'0'1088'0,"-5"-3"256"0,5 3-1088 0,0 0-256 0,0 0 0 0,-8 8 0 32,0 6-400-32,0 5-144 0,-2 8-32 0,-1 5 0 0,-1 5 448 0,-2 8 128 0,-1 6 0 0,0 4 0 0,-2 3 0 0,2 6 0 15,-2 6 128-15,2 4-128 0,-1 5 128 0,3-4-128 16,1-2 0-16,3-4 0 0,3-2 144 0,1-5-144 15,4-5 128-15,2-7-128 0,3-7 0 0,0-4 0 16,2-5 0-16,-1-2 0 0,2-5 0 0,-2-3 0 16,2-2 0-16,0-2 0 0,1-2-288 0,-1-5-32 0,0-4-16 15,1-4-9680-15</inkml:trace>
  <inkml:trace contextRef="#ctx0" brushRef="#br0" timeOffset="69194.45">14536 16187 9215 0,'0'0'816'0,"0"0"-656"0,0 0-160 0,0 0 0 16,-2 10 2368-16,1 3 432 0,-1 2 80 0,0 6 32 0,-2 3-2208 0,1 7-448 15,-2 5-96-15,-2 6-16 16,-1 4 96-16,1 7 16 0,-2 3 0 0,0 6 0 0,-1 6-128 0,2-1-128 15,0-2 176-15,0 0-176 0,1-2 0 0,4-3 0 16,2-3 0-16,1-4 0 0,1-4 160 0,2-7-160 16,1-2 128-16,1-6-128 0,2-3 0 0,-2-4 128 15,1-2-128-15,-1-6 0 0,2-3 0 0,-2-4 0 16,2-2-224-16,-1-4-6176 16,-6-6-1248-16</inkml:trace>
  <inkml:trace contextRef="#ctx0" brushRef="#br0" timeOffset="69453.86">15160 16118 5519 0,'-5'-14'240'0,"1"8"64"0,4 6-304 0,0 0 0 0,-4-6 0 0,4 6 0 16,0 0 3728-16,-7 4 688 0,2 5 144 0,-4 7 32 15,0 2-3504-15,-1 7-704 0,-2 3-144 0,-1 7-32 16,-1 7 32-16,-2 7 0 0,1 1 0 0,-4 6 0 15,2 4 144-15,-1 6 16 0,1 5 16 0,2 3 0 16,1 1-160-16,1-4-48 0,0-3 0 0,5-4 0 0,0-3-208 16,5-6 0-16,2-5 128 0,2-6-128 0,1-4 0 15,1-5 128-15,3-4-128 0,-2-4 0 0,0-2 176 0,2-5-176 16,1-2 192-16,-2-4-192 0,-1-3 176 0,0-1-176 16,2-3 160-16,-6-7-160 15,11 2-320-15,1-4-176 0,1-5-16 0,1-3-16 31,1-3-1456-31,2-4-272 0</inkml:trace>
  <inkml:trace contextRef="#ctx0" brushRef="#br0" timeOffset="69698.97">15736 16049 18431 0,'0'0'816'0,"0"0"160"16,0 0-784-16,0 0-192 0,0 0 0 0,-7 9 0 0,-2 2 0 0,0 5 0 0,-1 6 128 0,-2 6-128 31,-1 4 304-31,-1 5 16 0,-1 5 0 0,-1 4 0 16,-3 4-80-16,-1 3-16 0,-1-1 0 0,2 9 0 15,1 4-64-15,0 2-16 0,3 2 0 0,1-3 0 16,2-4-144-16,2-6 128 0,0-6-128 0,3-3 128 16,3-3-128-16,2-6 192 0,1-6-192 0,-1-4 192 0,2-4-192 15,0-3 0-15,2-4 0 0,-1-4 0 16,0-2-576-1,1-3-32-15,-2-8-16 0,0 0 0 0</inkml:trace>
  <inkml:trace contextRef="#ctx0" brushRef="#br0" timeOffset="69934.8">16123 15972 23039 0,'0'0'1024'0,"0"0"192"0,0 0-960 0,0 0-256 15,-3 10 0-15,0 3 0 16,0 4-432-16,-3 4-128 0,-1 2-16 0,-2 8-16 0,-1 9 592 0,-3 5 0 0,-5 3 0 0,2 4 0 16,-2 6 0-16,-1 2 0 0,1 2 0 0,-1 3 0 15,0 3 192-15,3 2-64 0,-1 3 0 0,3-7 0 16,2-5-416-16,3-4-96 0,1-7 0 0,4-5-16 31,2-5-448-31,2-7-96 0,2-7-16 0,1-5 0 0,2-4 512 0,1-6 80 0,1-6 32 0,3-3-6768 16</inkml:trace>
  <inkml:trace contextRef="#ctx0" brushRef="#br0" timeOffset="70155.03">16439 16227 11055 0,'7'-18'976'0,"2"1"-784"0,-4 2-192 0,3 4 0 16,0 3 2240-16,-2 4 384 0,-6 4 96 0,0 0 16 0,11 1-1632 0,-1 5-320 15,-2 4-64-15,-2 5-16 0,0 2-144 0,-2 6-48 16,-1 5 0-16,-2 6 0 0,-2 5 176 0,-3 4 16 15,0 4 16-15,-5 3 0 0,0 3-400 0,-1 4-64 16,-1 6-32-16,1 3 0 0,1 0-96 0,-2-1 0 16,-2-4-128-16,4 0 192 15,-1-1-704-15,2-4-160 0,4-7-32 0,-2-7 0 16,2-6-448-16,-1-6-112 0,2-9-16 0,0-6-5824 16,-1-5-1152-16</inkml:trace>
  <inkml:trace contextRef="#ctx0" brushRef="#br0" timeOffset="70705.86">12828 16642 14735 0,'-3'-11'1312'0,"2"3"-1056"16,1 0-256-16,2 0 0 0,0 0 496 0,-2 8 32 15,7-5 16-15,0-1 0 0,3 1-256 0,2 0-48 0,2 1-16 0,3 2 0 16,3-1-224-16,3 2 0 16,3 1 0-16,5 0 0 0,3 0 0 0,8-2 144 0,5-1-144 0,11-2 128 15,8 0-128-15,6-1 0 0,2 0 0 0,7-3 128 16,5-2 0-16,9-1 0 0,8 0 0 0,3-1 0 15,2-2 0-15,6-1-128 0,8-2 192 0,3 0-64 16,2 1-128-16,-1-3 0 0,1-2 144 0,3 4-144 16,2 2 0-16,-9 1 128 0,-5-2-128 0,2 4 0 15,1 3 0-15,-8-1 0 0,-8-1 0 0,0 2 0 16,1 1 0-16,-6 1 128 0,-7-2-128 0,-6 0 176 16,-4 0-48-16,-6 1 0 0,-4 1 0 0,-7 1 0 0,-6 0-128 0,-13 2 192 15,-10 0-192-15,-8 2 192 16,-10-2-848-16,-8 2-176 0,-11 3-16 15</inkml:trace>
  <inkml:trace contextRef="#ctx0" brushRef="#br0" timeOffset="71130.75">13024 16791 15263 0,'-38'-5'672'0,"13"3"144"0,-5 0-656 0,1 1-160 0,-1 1 0 0,4 0 0 16,3-1 992-16,2 1 160 0,4 2 48 0,3 1 0 16,3-1-464-16,3 3-96 0,3 0 0 0,5-5-16 15,0 9-624-15,5 0 0 0,1 0 0 0,5-1 0 16,5 1 0-16,7-1-240 0,7-2 64 0,6-1 16 15,7-2 160-15,3-2-128 0,4-3 128 0,7-1-128 16,7-1 128-16,10-1-128 0,11-3 128 0,3-1-128 16,-3-4 304-16,6 1 64 0,8 2 16 0,4-3 0 0,-2-1-80 0,6-1-16 15,4 2 0-15,1 0 0 0,-1 0-160 0,7 1 0 16,5 0 144-16,-2 0-144 0,-3-3 128 0,5 3-128 16,5 0 128-16,-3 0-128 0,-9-1 0 0,5 1 128 15,4 0-128-15,-5-1 0 0,-6 0 128 0,1 1-128 16,4 0 128-16,-8-1-128 0,-7 0 128 0,-1-1-128 15,1 2 128-15,-8-1-128 0,-8-2 0 0,-8 3 0 16,-9 3 0-16,-5 2 0 0,-5 2 0 0,-11 1-320 16,-7 0 64-16,-11 2 16 15,-10 1-528-15,-8 0-128 0,-14 1 0 0,0 0-8112 0</inkml:trace>
  <inkml:trace contextRef="#ctx0" brushRef="#br0" timeOffset="71572.09">12977 17090 23951 0,'-19'-7'1056'0,"9"4"224"0,1 1-1024 0,9 2-256 0,0 0 0 0,0 0 0 16,0 0-176-16,0 0-80 0,14 1-32 0,2 0 0 0,0 0-64 0,4 0-16 15,2-1 0-15,3 0 0 0,5 0 368 0,6 0 0 16,3 0-144-16,8-1 144 0,8 0-192 0,5-1 32 16,2-2 0-16,2 0 0 0,4-2 160 0,8 0 0 15,7-1 0-15,5 1 0 0,3-1 0 0,4-2 128 16,4-3-128-16,5 0 0 0,5 0 0 0,4-1 128 15,1 0-128-15,1-3 0 0,3 0 144 0,2-3-144 0,0 0 192 0,-2-1-192 16,-2 0 128-16,-1 2-128 0,1 3 0 0,-5-2 0 16,-9-1 0-16,-3 2 0 0,-3 2 0 0,-4 0 0 31,0 2 128-31,-9 1-128 0,-9 0 0 0,-5 1 0 0,-4 2 192 0,-4 1-192 16,-4 2 192-16,-9 1-192 15,-6 1-464-15,-8 1-208 0,-7 1-32 0,-9 1-16 16,-3 1-2080-16,-15-1-400 0</inkml:trace>
  <inkml:trace contextRef="#ctx0" brushRef="#br0" timeOffset="72060.45">12945 17348 12895 0,'-17'-6'1152'0,"0"0"-928"16,-1 2-224-16,1-1 0 0,2 1 2368 0,2 2 448 0,2 0 64 0,2-1 32 16,0 3-2464-16,9 0-448 0,0 0-160 0,0 0 0 15,0 0-192-15,9 9-32 0,2-1-16 0,3-2 0 47,4 1-48-47,6-1-16 0,5-3 0 0,3-1 0 0,0-1 288 0,5-1 176 0,6-1-192 0,7 1 192 16,7 0-192-16,9-1 192 0,7-1-192 0,4-4 192 15,-2-1-128-15,9-1 128 0,7 1 0 0,7-3 0 16,1-2 0-16,6 0 0 0,5 1 0 0,5-1 0 16,1-2 0-16,9-2 144 0,6 2-144 0,0-1 192 15,-4-3-192-15,5 2 0 0,3 0 0 0,0 2 128 16,-4 0-128-16,-1-1 160 0,0 1-160 0,1 1 160 0,-2 2-160 0,-6 2 0 15,-6 1 0-15,-6 2 0 0,-7 1 128 0,-5 2 0 16,-4 0 0-16,-10 3 0 0,-10 2 64 0,-4-2 0 16,-6-2 0-16,-6 1 0 0,-6 2 0 0,-8-1 0 15,-8 2 0-15,-7 0 0 0,-8-1-64 0,-5 0 0 16,-5 0 0-16,-5 0 0 0,-7-1 64 0,0 0 16 16,0 0 0-16,0 0 0 15,-9 3-656-15,-5-1-128 0,-3 0-16 0</inkml:trace>
  <inkml:trace contextRef="#ctx0" brushRef="#br0" timeOffset="72202.12">16818 17001 26719 0,'0'0'2368'0,"0"0"-1888"0,-5-7-480 0,5 7 0 15,-4-5 128-15,4 5-128 0,0 0 0 0,0 0 0 16,0 0-224-16,0 0-144 0,0 0-16 0</inkml:trace>
  <inkml:trace contextRef="#ctx0" brushRef="#br0" timeOffset="78880.1">16571 15007 10591 0,'-4'-11'464'0,"2"3"112"0,1-3-576 0,-2-1 0 16,0-3 0-16,-1 1 0 0,-1 0 1072 0,1-1 96 16,1 0 32-16,-2 1 0 0,1-1-32 0,-1 4 0 15,2 3 0-15,1-1 0 0,1 0-304 0,-2 1-64 0,3 8-16 0,0-7 0 16,0 7-192 0,0 0-32-16,0 0-16 0,0 0 0 0,-3-6 32 0,3 6 16 15,0 0 0-15,0 0 0 0,0 0-176 0,0 0-32 0,1 11-16 0,4 2 0 16,-4 2-240-16,2 2-128 0,1 5 160 0,0 3-160 15,0 4 0-15,2 4 0 0,-1 2 0 0,4 4 0 16,-1 3 128-16,0 2-128 0,-1 2 0 0,-1-13 0 0,-1 4 128 0,2 5-128 16,-1 2 0-16,3 20 0 0,-1-9 128 15,-1-5-128-15,-1-3 0 0,-1-5 0 16,-2-2 128-16,0-14-128 0,0 1 0 0,0-1 0 0,-1 1 0 16,0-2 128-16,-1 0-128 0,1-2 0 0,1-1 0 15,-1-2 144-15,-1-2-144 0,0-3 128 0,0-1-128 0,0-1 160 16,-1-4-160-16,0 0 160 0,0-1-160 0,0-1 160 15,0-7-160-15,0 0 160 0,-2 5-432 0,2-5-96 16,0 0-16-16,0 0 0 31,0 0-1856-31,-6 0-368 0</inkml:trace>
  <inkml:trace contextRef="#ctx0" brushRef="#br0" timeOffset="79258.56">16473 15582 17503 0,'-7'-6'1552'0,"1"1"-1232"16,-1-1-320-16,1 2 0 0,1-2 816 0,-1 2 96 16,1 1 32-16,5 3 0 0,-5-4-96 0,5 4-16 0,-6-1 0 0,6 1 0 15,0 0-144-15,0 0-48 0,-2 10 0 0,2 2 0 16,2 2-320-16,0 2-64 0,1 0 0 0,4 3-16 16,1 3-240-16,-1-7 0 0,1 3 0 0,1 1-160 0,0 2 160 0,2 0 0 15,2-2 0-15,0 1 0 16,1-1 0-16,0-2 0 0,0 0 0 0,-1-4 0 15,-1-2 0-15,0-3 0 0,-2-3 0 0,0 0 0 16,1-4 448-16,-2-2 32 0,0-3 0 0,0-2 0 0,2-4 32 0,2-3 16 16,1-4 0-16,7-9 0 0,-3-1-272 0,0-1-64 15,-2-3-16-15,0-1 0 0,-2-1-16 0,-1-1 0 16,-2-1 0-16,-2 2 0 0,-1 1 0 0,-3 4 0 16,-1 3 0-1,-2 4 0-15,0 5-160 0,-2 5 160 0,0 3-160 0,0 8 160 0,0 0 32 0,0 0 16 16,-4 6 0-16,-2 6 0 0,1 4-208 0,-1 4 176 15,-2 3-176-15,1 3 160 0,-1 2-368 0,0 1-80 16,-1 0-16-16,1 0 0 16,0-3-720-16,4-9-128 0,-1-1-48 0,3 0 0 15,-2-4-1904-15,0-3-384 0</inkml:trace>
  <inkml:trace contextRef="#ctx0" brushRef="#br0" timeOffset="79856.16">17084 15050 15663 0,'-4'-6'1392'0,"-1"-1"-1120"0,1 1-272 0,0-1 0 16,1-1 1728-16,0 2 272 0,3 6 64 0,0 0 16 0,-5-6-560 0,5 6-112 16,0 0-32-16,0 0 0 0,0 0-576 0,0 0-112 15,0 0-32-15,-2 13 0 0,1 3-368 0,2 2-80 16,3 2-16-16,-1 3 0 0,0 2-192 0,2 1 128 16,0 1-128-16,3 2 0 0,-1 1 128 0,2-2-128 15,0 0 0-15,1-1 0 0,1 0 0 0,0 0 0 16,-1 1 0-16,1-3 0 0,0-2 0 0,0-2 0 15,-3-3 0-15,-2-2 0 16,1-2-512-16,-2 0 0 0,-1-2 0 0,-2-1 0 16,-1-1-1856-16,-1-10-352 0</inkml:trace>
  <inkml:trace contextRef="#ctx0" brushRef="#br0" timeOffset="80123.73">17076 15214 23039 0,'-10'-13'1024'0,"4"3"192"0,-1-2-960 0,-1-2-256 0,3-3 0 0,2 0 0 16,2-2 256-16,1 0 16 0,2-1 0 0,2 0 0 16,4-2 112-16,1 1 32 0,-1-1 0 0,3 2 0 15,0 1 144-15,2 3 16 0,-1 1 16 0,3 2 0 16,3 3-80-16,-2 3-32 0,3 0 0 0,-3 4 0 0,4 0-144 0,-3 5-16 16,0 1-16-16,-1 2 0 0,-3 4-112 0,-2 2-32 15,-2 1 0-15,-3 4 0 0,-1 1 32 0,-4 3 16 16,-5 1 0-16,-1 1 0 0,-3 1-16 0,-3 1 0 15,-6 2 0-15,-4 0 0 0,-3 3 0 0,-2-1-16 16,0 1 0-16,1-1 0 0,0 2-368 0,3-1-80 16,3-2-16-16,-1 1-14144 0</inkml:trace>
  <inkml:trace contextRef="#ctx0" brushRef="#br0" timeOffset="98589.4">637 3210 10127 0,'0'0'896'0,"0"0"-704"15,0 0-192-15,0 0 0 0,0 0 1872 0,0 0 352 16,0 0 64-16,0 0 16 0,0 0-448 0,0 0-64 16,0 0-32-16,0 0 0 0,0 0-512 0,6 1-96 15,-6-1-32-15,9-2 0 0,1-2-80 0,-1 0-16 16,-1-3 0-16,1 1 0 0,0-2-192 0,-1-1-32 16,-1-1-16-16,0-1 0 0,0-1-304 0,-1-1-64 15,1-1-16-15,1 0 0 0,-5 0-208 0,0 0-32 0,0-1-16 0,0 0 0 16,-3 1 0-16,-1 0 0 0,-3-1 0 0,0 4 0 15,-2 3 112-15,1 0 0 0,-2 1 16 16,1 2 0-16,-3 2 64 0,-1 1 16 0,-1 2 0 0,-1 3 0 0,-2 0-160 0,-1 4-48 16,0 1 0-16,-1 4 0 0,0 2-144 0,-1 1 0 15,1 3 0-15,2 0 0 0,0 4-144 0,3 0 144 16,2 0-192-16,1 1 192 0,3 1-144 0,1-2 144 16,3-4 0-16,1 1-144 0,2-1 144 0,1-2 0 15,3-1-144-15,2-1 144 16,0-3 0-16,3-1-176 15,2-3 176-15,1-1-128 0,1-2 128 0,3-2-160 0,2-1 160 0,2-3-160 0,-5-2 160 0,3-3 0 16,1-3 0-16,-1-3 0 0,0-3 0 0,-1-4 0 16,0-2 0-16,1-3 0 0,0-5 0 0,-1-2 0 15,-3-2 0-15,0-4 0 0,0-1 0 0,-3-2 0 16,-2-1-192-16,-2-1 64 0,-3 1 128 0,0 3 0 16,-3 5 0-16,-1 3 0 0,-1 4 0 0,-1 4 304 15,-1 3-48-15,-1 3-16 0,0 4 368 0,1 3 80 16,-1 4 16-16,2 6 0 0,0 0-368 0,0 0-64 15,0 0-16-15,-1 7 0 0,-2 5-256 0,2 5 0 0,0 2 0 0,1 4 0 16,-1 5 0-16,1 3 0 16,-1 2 0-16,0 2 0 0,-1 3 0 0,1-1 0 15,-1-1 0-15,2 1 0 16,0-3 128-16,0-1-128 0,2-1 0 0,-1-2 0 0,0 0 0 0,1-1 0 0,0-3-128 0,1-1 128 31,2-1-784-31,0-5-64 0,1-2-16 0,0-4 0 0,1-2-2128 16,2-3-416-16,10 1-96 0,-2-11-16 0</inkml:trace>
  <inkml:trace contextRef="#ctx0" brushRef="#br0" timeOffset="98872.31">1199 3153 20271 0,'0'0'896'0,"0"0"192"0,2-6-880 0,1 0-208 31,4-1 0-31,-3-1 0 0,3-1 1728 0,0 0 320 0,3-2 48 0,0-3 16 16,0 0-800-16,1 0-160 15,1-2-16-15,0 0-16 0,-2-1-400 0,1 0-80 16,-2-2 0-16,0 1-16 0,-3 1-144 0,0 1-32 16,-5 1 0-16,0 2 0 0,-1 2 64 0,-2 1 16 0,-2 2 0 0,-3 4 0 15,0 3 80-15,-1 2 16 16,-2 2 0-16,-1 4 0 0,0 2-272 0,-1 3-48 16,-2 2-16-16,1 4 0 0,2 1-288 0,0 1 0 15,1 1 0-15,1 0 0 0,2 0 0 0,1 0 0 0,2 0 0 0,1-3-144 16,1 0 144-16,2-3 0 0,2-1-144 0,1-2 144 15,1 0 0-15,2-2 0 0,0-2 0 0,2 0 0 16,1-1-160-16,2-3 160 0,2-1 0 0,2-3-144 16,2-2-1280-16,2-1-256 15,0-3-48-15</inkml:trace>
  <inkml:trace contextRef="#ctx0" brushRef="#br0" timeOffset="99328.73">1510 3059 25279 0,'-13'11'1120'0,"8"-4"224"0,1 0-1072 15,0 3-272-15,0 1 0 0,0 0 0 0,0 0 640 0,-1 0 64 16,2-1 0-16,1-1 16 0,-1-1 368 0,3-2 64 16,0-6 0-16,0 0 16 0,3 7-48 0,-3-7-16 15,6 3 0-15,2-2 0 0,0-4-400 0,2-1-96 16,2-2-16-16,0-4 0 0,0-3-224 0,2-2-48 16,2-4-16-16,-1-2 0 0,-1-2-112 0,1-1-32 15,0 0 0-15,-2 2 0 0,-2 2-160 0,-1 3 128 16,-1 3-128-16,-1 3 128 0,-2 2-128 0,0 3 0 15,-2 1 144-15,-4 5-144 0,0 0 160 0,0 0-32 0,3 9-128 0,1 2 192 16,-1 2-192-16,-1 3 128 0,-2 0-128 0,0 2 0 16,1 0 0-16,0 2 0 0,-1 0 0 15,1-1 0-15,1-2 0 0,1-1 128 0,-2-2-128 0,1-2 0 16,1-2 0-16,2-2 0 0,-1-3 0 0,-4-5 0 16,0 0 320-16,7 0-16 0,1-2-16 0,0-2 0 15,1-3 64-15,1-3 16 0,1-3 0 0,1-3 0 16,0-1-160-16,3-2-16 0,-1-2-16 0,1 0 0 15,1 2-176-15,0 0 0 0,1 2 0 0,-1 3 128 0,-2 2-128 0,1 3 0 16,-2 3 0-16,-1 1 0 0,-1 3 0 0,0 2 0 16,-1 2 0-16,0 4 0 0,0 1 0 0,-1 3 0 15,0 2 0-15,-1 2 0 0,0 0 0 0,-2 2 0 16,0 1 0-16,-1 0 0 0,3 2 0 0,-2 0 0 16,-1-2 0-16,1 0 0 0,-1-3-256 0,2-1-96 15,-2-2-16-15,1-1 0 16,0-1-1680-16,1-2-320 0,0-3-80 0,0-3-8736 15,1-3-1744-15</inkml:trace>
  <inkml:trace contextRef="#ctx0" brushRef="#br0" timeOffset="99912.95">2264 2961 11055 0,'0'0'976'0,"0"0"-784"0,0 0-192 16,0 0 0-16,0 0 2304 0,0 0 432 0,0 0 80 0,0 0 0 15,0 0-576-15,0 0-112 0,0 0-16 0,0 0-16 16,5-3-592-16,2-3-112 0,-1 1-32 0,1-2 0 15,1 0-528-15,-3-2-96 0,1-2-32 0,-1 1 0 16,-2-1 128-16,1 1 0 0,-3-2 16 0,-1 2 0 16,-2 1-64-16,-1 2-16 0,0 0 0 0,-1 3 0 15,-1 0-128-15,-1 3-48 0,-1 2 0 0,-1 4 0 16,-2 1-400-16,1 4-64 0,-2 1-128 0,1 2 176 16,0 2-176-16,1 1 0 0,1 3 0 0,2 0 0 15,1 0 0-15,2 1 0 0,2-1 0 0,-1 0 0 0,2-2-176 0,2 0 176 16,2 0-128-16,3-2 128 0,1-2-144 0,1-2 144 15,5-2-160-15,-1-3 160 16,2-1-512-16,3-2 0 0,1-2 0 0,3-3 0 16,2-4-352-16,0-1-80 0,1-3-16 0,1-4 0 15,-2 0-256-15,0-3-64 0,-3-3-16 0,-2 0 0 16,-3 1 240-16,-2 4 48 0,-2 3 16 0,-3 2 0 0,-2 2 704 0,-2 3 144 16,-5 5 144-16,0 0-208 0,0 0 512 0,0 0 96 15,-2 7 32-15,-1 3 0 0,-2 1-16 0,2 1 0 16,-1 0 0-16,-1 2 0 0,0 0-128 0,0-1-32 15,2 0 0-15,0-1 0 0,-2-2 80 0,4-1 16 16,-2-2 0-16,3-7 0 0,0 0 400 0,0 0 80 0,0 0 0 0,0 0 16 16,0 0-16-16,4-4 0 0,2-1 0 0,1-3 0 15,0-2-368-15,3-1-80 0,-2-1 0 0,3-2-16 16,2-1-208-16,1-1-32 0,0 2-128 0,0 1 192 16,0 1-192-16,0 2 0 0,1 2 0 0,-2 1 0 15,-1 3 0-15,-1 3 0 16,-1 1 0-16,-1 2 0 0,-2 2 0 0,1 3 0 0,-1 1-128 0,-1 1 128 0,-1 0 0 0,-1 2 0 15,1 2 0-15,-1-1 0 0,0-1-176 0,1 1 32 16,0 0 0-16,0-1 0 16,1-1-544-16,2-1-96 0,0-2-32 0,0-1 0 15,2-3-2240-15,1-2-448 0,3-3-80 0,-1-2-10240 16</inkml:trace>
  <inkml:trace contextRef="#ctx0" brushRef="#br0" timeOffset="100068.63">3041 2780 4607 0,'6'-24'400'0,"-5"15"-400"16,-1 0 0-16,0 1 0 0,-1 1 5520 0,1 0 1024 15,0 3 208-15,0 4 32 0,0 0-3760 0,0 0-752 16,0 0-160-16,0 0-16 0,0 0-1088 0,-2 9-224 16,-1 4-32-16,0 2-16 0,0 3-224 0,-1 2-64 15,3 4 0-15,-3 1 0 16,1 1-48-16,-1 2-16 0,1 0 0 0,0 3 0 0,-1-1-224 0,2 0-160 16,1-2 192-16,1-1-192 0,-1-3 0 0,1-1 0 0,0-2 0 15,1-3 0 1,1-1-1840-16,2-3-320 0,-1-2-64 0</inkml:trace>
  <inkml:trace contextRef="#ctx0" brushRef="#br0" timeOffset="100257.97">2932 2968 30399 0,'0'0'2704'0,"0"0"-2160"0,0 0-544 0,0 0 0 0,3-5 1360 0,2 1 176 15,4 1 16-15,1 1 16 0,1-3-448 0,3 2-96 31,4-2 0-31,3 2-16 0,2-1-400 0,2-1-80 0,2 1-16 0,0 1 0 0,0-1-288 0,2 0-64 32,-2 0-16-32,1-1 0 0,-3 1-144 0,-2 0 0 0,-2 0 0 0,-3 2 128 15,-3 1-2784-15,-4 0-560 0</inkml:trace>
  <inkml:trace contextRef="#ctx0" brushRef="#br0" timeOffset="101860.03">3878 2940 6447 0,'0'0'576'0,"0"0"-576"16,0 0 0-16,0 0 0 0,0 0 1664 0,0 0 208 15,-4 0 48-15,-2-1 16 0,0 0-144 0,0 0-48 16,1-1 0-16,-1 1 0 0,0 0-16 0,-1 0 0 15,2-2 0-15,-1 2 0 0,1-2-192 0,-1 1-64 16,1 0 0-16,5 2 0 0,-5-2-176 0,5 2-32 0,0 0-16 0,0 0 0 16,0 0-496-16,0 0-112 15,0 0 0-15,0 0-16 0,0 0-336 0,7 4-64 0,2-1-16 0,4 0 0 16,3 2 16-16,4-3 0 0,2-1 0 0,3 0 0 16,4-2 32-16,3 0 0 0,2 0 0 0,3-1 0 15,4-2-64-15,2 1 0 0,2 0 0 0,-1-2 0 16,-2 0 16-16,0 0 0 0,-2-1 0 0,-1 1 0 15,-5 1-48-15,-2 1-16 0,-1-1 0 0,-4 2 0 16,-3 0-144-16,-2 1 160 0,-2 0-160 0,-2 1 160 16,-3 0-160-16,-2 0 128 0,-2 0-128 0,-1 1 128 15,-2-1-128-15,-1 1 0 0,-7-1 0 0,0 0 128 0,0 0-128 0,0 0 0 16,0 0-192-16,0 0 192 16,0 0-512-16,0 0 0 0,0 0 16 0,-7 2 0 15,-2-1-400-15,0-1-64 0,-2 0-32 0,2-1 0 16,-1 0-224-16,1-2-32 0,1 0-16 0,0-2 0 15,1 0-416-15,0-1-96 0,2 0-16 0,-2-1 0 16,2-1-64-16,-1 1 0 0,1 0-16 0,0 0 0 16,1 2 1088-16,-1-1 208 0,1 1 64 0,0 0 0 0,-1 2 1056 0,1 1 224 0,-2 1 32 0,1 0 16 15,-1 1 848-15,1 0 192 16,-1 1 16-16,1 0 16 0,-2 0-352 0,2 1-80 16,5-2-16-16,-5 2 0 0,-1 1-464 0,6-3-80 15,0 0-32-15,0 0 0 0,0 0-288 0,0 0-48 16,0 5-16-16,3 1 0 0,4-2-112 0,-1-1-16 15,1 1-16-15,3-2 0 0,2-1-112 0,2 0-32 16,3-1 0-16,1 0 0 0,2-1-64 0,2-1-16 16,1 1 0-16,1 0 0 0,1-1-144 0,-3 2 0 15,-2 0 144-15,0 2-144 0,-1 1 0 0,-3 0 0 0,-5 0 0 0,-2 2 0 16,-2-1 0-16,-3 3 0 16,0-1 0-16,-6 3 128 0,-2 1 48 0,-4 2 16 15,-3 1 0-15,-3 4 0 0,-4 3 80 0,-1 1 32 0,-2 1 0 0,-1 0 0 16,0 0-176-16,1 0-128 0,1 0 144 0,2-3-144 0,3 0 0 0,2-1 0 15,2-3 0-15,1-1 0 16,3-1-1344-16,2-1-352 0,2-1-80 16</inkml:trace>
  <inkml:trace contextRef="#ctx0" brushRef="#br0" timeOffset="102758.42">5624 2864 21599 0,'0'0'960'0,"0"0"192"0,4-5-928 0,4-2-224 0,3 0 0 0,-1-1 0 16,-4 0 1552-16,-2-1 272 0,0 2 48 0,0 0 16 15,-2 1-208-15,-2 0-32 0,0 1-16 0,-2-1 0 16,-1 2-736-16,0-1-160 0,-1 1-32 0,-3 2 0 16,-1-1 32-16,0 3 0 0,-2 2 0 0,-1 1 0 15,-2 1-272-15,-2 2-48 0,1 0-16 0,0 3 0 16,-1 1-208-16,2 0-32 0,0 1-16 0,2 0 0 16,1-1-144-16,2-1 0 0,3-1 0 0,2 1-176 15,0-1 176-15,3-1-192 0,3-2 192 0,1 1-192 16,3-2 192-16,0 0 0 0,3 1-144 0,2-2 144 0,4 0 0 0,0 1 0 15,2-2 0-15,0-1 0 0,2 0 0 0,1 0 0 16,0 0 128-16,-1 3-128 0,-3-2 0 0,0 1 0 16,-2 1 0-16,0 2 0 0,-3 1 0 0,-1-1 0 15,-2 2 0-15,-2 1 0 0,-1-2 0 0,-3 1 0 0,-2 0 0 16,-1 1 0-16,-1-1 256 0,-2 0-16 0,-2 0-16 16,0-1 0-16,-3 3 160 0,-1-2 16 15,-1 0 16-15,1-1 0 0,-4 1-144 0,-1 0-16 0,-2 0-16 0,-1-2 0 16,1 0-240-16,-1 0 128 0,1-2-128 0,0 0 0 15,1 0-160-15,2 0-128 16,1-2-32-16,2-1 0 16,2 0-1600-16,2-1-336 0,6 0-64 0,0 0-14512 0</inkml:trace>
  <inkml:trace contextRef="#ctx0" brushRef="#br0" timeOffset="103216.68">5940 2846 25791 0,'0'0'2304'0,"3"-4"-1856"15,-3 4-448-15,6-3 0 0,-6 3 2112 0,0 0 336 0,0 0 64 0,5 3 16 0,1 3-1104 0,-2 1-208 16,-1 1-64-16,1 4 0 0,-2 3-512 0,0 2-96 16,-1 5-32-16,1 1 0 0,-1 2-224 0,0 1-48 15,-1 3-16-15,0 0 0 0,-1 1-96 0,1 0-128 16,-1 1 176-16,1-2-176 0,0 0 144 0,1-2-144 16,3-2 0-16,-3-2 144 0,0-2-144 0,0-3 0 15,0-1 0-15,0-1 0 0,0-3 128 0,0-2-128 16,0-2 128-16,1-2-128 0,-2-7 128 0,0 0-128 0,0 0 128 0,0 0-128 15,0 0 128-15,0 0-128 16,0-9 0-16,-2-2 128 0,2-2-128 0,-1-4 0 16,0-2 0-16,0-6-176 0,-1-3 32 0,1-2 0 0,0-1 0 0,1-1 0 15,1-2 144 1,2 1-208-16,-3 0 80 0,3 1 128 0,2 0 0 0,0 4 0 0,1 1 0 0,0 4 0 16,2 2 0-16,1 3 0 0,0 0 0 0,1 3 0 15,1 0 0-15,1 3 0 0,1 2 0 0,1 3 0 16,1 1 0-16,-2 3 0 0,-1 1 0 0,0 2 0 15,-2 2 0-15,-1 2 0 0,-2 2 0 0,-1 2 0 16,-2 1 0-16,-2 2 128 16,1 2-128-16,-4 1 128 0,-3 1-128 0,-1 2 128 0,-2-1-128 0,-3 2 128 15,-3 2-128-15,-2-2 0 0,-1 0 0 0,0-2 0 16,-3-1 144-16,1-2-144 0,1-1 160 0,0-1-160 16,3-2 128-16,1-1-128 0,2-2 0 0,2-3 144 15,1 1-272-15,3-3-64 0,5-1-16 0,0 0 0 31,0 0-2560-31,0-5-512 0,3-1-112 0</inkml:trace>
  <inkml:trace contextRef="#ctx0" brushRef="#br0" timeOffset="103559.84">6365 2818 29487 0,'0'0'2624'0,"0"0"-2112"0,8 0-512 0,0 1 0 16,2 3 1040-16,-1-1 112 15,-1 1 0-15,2 3 16 0,0 0 128 0,1 0 32 16,0 2 0-16,-1 1 0 0,1 2-688 0,-2 0-144 16,0 1-32-16,-2 2 0 0,-1 1-240 0,-2 0-48 15,1-1-16-15,-3-1 0 0,0 2-32 0,-2-3-128 0,0-1 192 16,-1-1-64-16,-2-1 32 0,-1-1 0 0,1-2 0 0,-1 0 0 16,-2-2 48-16,2-1 16 0,-1-2 0 0,0 0 0 15,-2-1 96-15,2-2 0 0,-1-2 16 0,2 0 0 16,-1-2 0-16,1-1 0 0,0-3 0 0,0-2 0 15,2-2-48-15,1-2-16 0,1-1 0 0,1-1 0 16,2-1-112-16,3 0-32 0,2 1 0 0,0 2 0 0,1 0-128 0,1 0 0 16,1 2 0-16,0 1 0 0,0 1 0 0,1 2 0 15,-1 2 0-15,1 0 0 0,0 1 0 0,2 2 0 16,-4 1 0-16,-1 2 0 16,0 0-448-16,0 1 16 0,-1 1 16 0,-1 1 0 15,0 1-2736-15,-3 2-560 0</inkml:trace>
  <inkml:trace contextRef="#ctx0" brushRef="#br0" timeOffset="103764.31">6709 2808 24879 0,'0'0'2208'0,"0"0"-1760"16,0 0-448-16,0 0 0 0,0 0 2576 0,3 6 432 15,0 0 96-15,-1 3 16 0,1 0-1648 0,-1 1-336 0,1 1-64 0,-1 0-16 16,-1 1-480-16,1 1-112 15,-1 0-16-15,2 2 0 0,-3-2-304 0,0 0-144 16,0 0 128-16,0 1-128 0,0-3 0 0,1 0 0 0,0-2 0 0,-1 0 0 31,0-1-1408-31,0-8-352 0,2 5-80 0,-2-5-9424 0,0 0-1872 0</inkml:trace>
  <inkml:trace contextRef="#ctx0" brushRef="#br0" timeOffset="103917.65">6712 2616 37775 0,'-3'-5'3360'0,"-2"1"-2688"0,1-1-544 0,2 0-128 0,-3 1 0 0,5 4-192 16,0 0 32-16,0 0 16 0,0 0 144 0,0 0 144 16,0 0-16-16,0 0-128 0,10 1-128 0,-1 2-144 15,3 0-32-15,1 2 0 16,3 1-2448-16,0 2-512 0,1 1-80 0</inkml:trace>
  <inkml:trace contextRef="#ctx0" brushRef="#br0" timeOffset="104633.85">6895 2902 14735 0,'0'13'1312'0,"1"-6"-1056"15,0-1-256-15,1 1 0 0,-2 1 2816 0,1-1 512 16,0 1 112-16,0-1 16 0,1-2-912 0,-2-5-176 16,0 0-48-16,6 3 0 0,-1 0-720 0,2-3-128 15,1-3-48-15,1 0 0 0,-1-2-544 0,3-2-112 0,0-4-32 0,1-1 0 16,2-2-304-16,0-3-64 16,1-2-16-16,1 0 0 0,-2-3-160 0,-1 1-16 15,0 1-16-15,0 3 0 0,-2 3-160 0,-2 3 0 16,0 2 0-16,0 4 0 0,-5 0 0 0,-4 5-176 0,7 3 176 0,0 1-128 0,-1 3-128 0,2 1 0 15,1 2-16-15,0 1 0 16,-1 1-112-16,1 0 0 0,1 2-16 0,1-2 0 0,1-1 48 0,1-1 16 16,2-3 0-16,0-1 0 0,0-2 96 0,2 0 32 15,-1-3 0-15,2-2 0 0,1-2-80 0,-1 0-16 16,0-2 0-16,-1-3 0 0,-2-1 304 0,-1-2 0 16,1-1 0-16,-2-3 0 0,-2-1 0 0,-4 1 0 15,-1-1 160-15,-3 2-32 0,-2 1 64 0,-1 1 0 16,-3 1 16-16,-1 2 0 0,-2 1 240 0,0 3 32 15,-2 1 16-15,-1 3 0 0,-4 1-176 0,1 3-16 16,0 0-16-16,-2 2 0 0,0 2-288 0,2 2 0 0,1 0 0 0,1 2 0 16,1 2 0-16,2 0 0 15,1-2 0-15,3 0 0 0,1 0 0 0,2 0-144 16,1-1 144-16,1-1-128 0,1-3 128 0,3 0-192 0,1-3 192 0,2-1-192 16,1-2 192-16,1-1 0 0,0-3 0 0,1-2 0 15,1-1 144-15,1-2-144 0,-1-2 192 0,0-1-192 16,0-3 256-16,-1 1-48 0,-1-1-16 15,-1 0 0-15,-2 1 32 0,0 1 0 0,-3 2 0 0,0 1 0 16,-2 1 160-16,0 3 16 0,-1 0 16 0,-2 6 0 16,0 0-48-16,0 0-16 0,0 0 0 0,0 0 0 15,0 0-208-15,1 7-144 0,1 1 192 0,-1 5-192 16,0 1 0-16,1 3 0 0,0 4 0 0,0 5 0 16,1 2 0-16,-2 4 0 15,0 2-160-15,1 5 160 0,-2-1 0 0,0 2 0 0,-2 1 0 0,1 0 0 0,0 1 0 0,1 0 0 16,0-1 0-16,1-2 0 0,-1-5 0 0,0-2 0 15,-1-2 0-15,-1-3 0 16,1 0 0-16,0-5 0 0,0-3 0 0,-1-4 0 0,-1-2 128 0,-2-1-128 16,0-4 192-16,-1-3-64 0,0 0 80 0,-2-3 16 15,-1-2 0-15,0-3 0 0,-1-3 96 0,1-4 0 16,-4-2 16-16,2-3 0 0,0-5 0 0,4-3 0 16,1-3 0-16,4-4 0 0,4-2-128 0,2 0-16 15,3 1-16-15,5 0 0 0,5 0-176 0,2 0 0 16,1 0 0-16,4 2 0 0,0 3-192 0,2 2 192 15,2 2-192-15,-1 2 192 0,1 2-320 0,-1 4 48 0,-4 2 16 0,1 1 0 32,0 4-1008-32,-2 3-192 0,-2 1-32 0,1 2-12496 0,-2 1-2496 0</inkml:trace>
  <inkml:trace contextRef="#ctx0" brushRef="#br0" timeOffset="108791.33">540 4142 10943 0,'0'0'480'0,"0"0"96"0,-6 3-448 0,6-3-128 16,-4 4 0-16,4-4 0 0,-3 5 1344 0,3-5 256 0,-4 5 64 0,4-5 0 15,0 0-144-15,0 0-32 0,0 0 0 0,0 0 0 16,0 0-464-16,0 0-112 0,6 3-16 0,-1 0 0 16,1-3 48-16,0-3 0 0,3 0 0 0,0-1 0 15,0-1 64-15,1-1 16 0,1-3 0 0,1-1 0 16,-2-1-352-16,0-1-64 15,-2 0-16-15,0 1 0 0,0-2-240 0,-3-1-48 0,0 1-16 0,-2 0 0 16,-1 0-32-16,-2 1-16 0,-2 1 0 0,0 2 0 16,-2 1 80-16,0 2 0 0,-3 1 16 0,0 2 0 15,-2 2 64-15,-1 2 16 0,-2 2 0 0,-2 4 0 0,-3 2-208 0,1 2-32 16,0 2-16-16,-1 2 0 0,0 3-160 0,1 3 0 16,-1 2 0-16,2 1 0 15,0 1 0-15,3 0 0 0,1-2 0 0,4 0 0 0,0-2-144 0,4 0 144 16,1-2 0-16,2-1 0 0,0-2-128 0,3 0 128 15,1-3 0-15,3-1 0 0,2-2 0 0,1-1-128 16,1-3 128-16,2 0 0 0,1-2 0 0,1 0 0 16,3-4 0-16,1-3 0 0,3-1 0 0,-2-4 0 15,0 0 0-15,1-5 0 0,1-1 0 0,-1-3 0 16,-2-4 144-16,1-4-144 0,0-3 128 0,-1-5-128 16,-1-5 0-16,0-1 128 0,-3-3-128 0,-1-2 128 0,-1 1-128 15,-2 1 128-15,-2 3-128 0,-1 4 160 16,-3 0-160-16,0 7 160 0,-3 3 16 0,-1 4 0 0,-2 3 0 15,0 4 0-15,0 2 336 0,-1 2 64 0,-1 4 0 0,3 6 16 16,0 0-272-16,0 0-48 0,-5 5-16 0,-1 3 0 16,1 6-256-16,1 2 0 15,0 2 0-15,1 4 0 0,-3 4 0 0,1 4 0 0,-1 2-144 0,1 2 144 0,1 3 0 16,1 2 0-16,0-1 0 0,2-1-128 0,2-3 128 0,1-2-128 16,0-4 128-16,3-1-128 0,1-3-128 0,1-2 0 15,0-4-16-15,-2-2 0 16,4-5-416-16,3-2-80 0,2-4 0 15,2-3-16-15,1-2-432 16,3-4-96-16,1-6-16 0,2-3 0 0,1-4 288 0,2-2 48 0,-1-6 16 0,0-2 0 16,1-5 336-16,-6-2 80 0,-1 0 16 0,-2-1 0 0,-3 2 544 0,-3 3 0 15,-3 3 0-15,-3 5 144 0,-2 5 688 0,-3 3 128 16,0 4 16-16,-4 2 16 0,-1 4 240 0,-2 1 48 16,0 3 16-16,-3 5 0 0,-2 2-576 0,-1 4-112 15,-1 3-32-15,0 0 0 0,-1 1-352 0,1 3-80 16,1 2-16-16,-2 1 0 15,2 0-128-15,2 2 0 0,1 1 0 0,2 1 0 0,0-2 0 0,2 1 0 16,2-2 0-16,1-1 0 0,2-3 0 0,1-3 0 16,1-1-128-16,2-5 128 0,1-1 0 0,2-3-144 15,-1-3 144-15,3-3 0 0,2-4-160 0,2-2 160 16,1-3-128-16,2-4 128 0,1-3 0 0,1-3 0 0,1 0 0 0,0-2 128 16,-3 0-128-16,1 1 144 15,-2 3-144-15,-2 1 160 0,-2 3-160 0,-1 3 0 0,-2 3 0 0,-1 4 0 16,-6 4 0-16,0 0 128 0,0 0-128 0,4 6 128 0,-1 3 64 15,-1 2 16-15,-2 1 0 0,0 3 0 16,0 0-208-16,0 1 0 0,0 0 0 0,1-1-160 16,1 1 160-16,1-2 0 0,1-2 0 0,1-2 0 15,3-2 0-15,0-4 0 0,-2-1 0 0,2-2 0 16,1-3-144-16,1-2 144 0,1-4-160 0,1-2 160 0,0-3 0 16,1-2-144-1,0-4 144-15,1-1 0 0,1-2 0 0,-1-2 0 0,-1-1 0 0,-1-2 0 0,0-1 0 16,0 0-208-16,-1 2 16 0,-3 3 16 0,0 3-64 0,-1 4-16 15,-3 3 0-15,-1 4 0 0,-3 4 112 0,0 5 16 16,0 0 0-16,0 0 0 0,-5 4-64 0,-1 4-16 16,1 2 0-1,-1 3 0-15,2 3 208 0,1 0-192 0,0 2 192 0,1 0-192 0,1 1 192 0,2-1-176 16,1-1 176-16,2-1-160 0,0-1 160 0,1-1-128 16,0 0 128-16,2-2-128 0,0 0 128 0,1-1 0 15,-1-2 0-15,-1-2 0 0,3 0 0 0,-2-2 0 16,-2 0 0-16,0-1 0 0,-1-1 0 0,-4-3 0 15,0 0 128-15,0 0-128 0,0 0 416 0,0 0 16 16,0 0 0-16,0 0 0 0,0 0 64 0,-2 7 16 0,-2-1 0 0,0-1 0 16,-1-1-176-16,-3 1-16 15,-1-1-16-15,-2 1 0 0,-1-3-304 0,0 0 128 0,0-1-128 0,0-2 0 32,1-1-1280-32,1-3-384 0,0-1-64 0,3-4-15264 0</inkml:trace>
  <inkml:trace contextRef="#ctx0" brushRef="#br0" timeOffset="108995.89">1685 3740 31327 0,'0'7'2784'0,"-1"0"-2224"0,0 2-560 0,-1 3 0 16,-2 1 608-16,2 4 16 0,-1 1 0 0,-1 1 0 0,0 2 320 0,1 2 64 31,1 3 16-31,-2-1 0 0,1-1-544 0,1 1-96 16,1 0-32-16,0-1 0 0,1 0-352 0,1-2 0 15,2 0 0-15,0-4 128 0,2-3-384 0,-1-3-80 16,3-2-16-16,1-3 0 16,3-5-3216-16,2-2-640 0</inkml:trace>
  <inkml:trace contextRef="#ctx0" brushRef="#br0" timeOffset="109170.42">1959 3856 19343 0,'0'0'1728'0,"0"0"-1392"15,0 0-336-15,0 0 0 0,0 0 2832 0,0 0 496 0,0 6 112 0,-1 2 16 16,0 1-1632-16,0 2-320 15,-2 2-64-15,1 1-16 0,0 2-656 0,1 0-144 16,0 4-32-16,1-1 0 0,-2-1-224 0,0 1-48 0,1-1-16 16,1-1 0-16,-1 1-304 0,1-2 0 0,1 0 0 0,2-3 0 15,0-2 0-15,0-1 0 0,0-3-192 0,3-1 192 32,3-3-3072-32,-3-3-512 0,4-3-96 0</inkml:trace>
  <inkml:trace contextRef="#ctx0" brushRef="#br0" timeOffset="109313.62">2036 3633 37263 0,'-23'-13'1648'16,"12"8"336"-16,-2-1-1584 0,0 1-400 0,0-1 0 0,0 1 0 0,1-1 288 0,0 1-32 15,3 0 0-15,1 1 0 0,1 1 0 0,1 0 0 16,2 1 0-16,4 2 0 0,0 0-256 0,0 0 0 16,0 0-176-16,0 0 176 15,1 8-2528-15,0 1-400 0,-1-1-80 0</inkml:trace>
  <inkml:trace contextRef="#ctx0" brushRef="#br0" timeOffset="109486.35">1662 3853 30399 0,'0'0'2704'0,"0"0"-2160"16,-5-1-544-16,5 1 0 0,0 0 1120 0,0 0 112 0,0 0 32 0,0 0 0 16,0 0-944-16,0 0-176 0,5-2-144 15,5 1 192-15,3 0-192 0,3-1 160 0,4 1-160 0,4-2 160 16,5 1-160-16,3-1 0 0,3-2 0 0,4 0 0 31,1-1-464-31,1 0-128 0,-2-2-32 0,-1 0 0 0,-1 1-3120 0,0-1-624 0</inkml:trace>
  <inkml:trace contextRef="#ctx0" brushRef="#br0" timeOffset="109644.5">2430 3699 4607 0,'0'0'400'0,"-6"3"-400"16,-3-1 0-16,-1 0 0 0,-1 1 4608 0,-2 2 832 16,-1 0 160-16,0 3 32 0,-2 2-2944 0,0 2-608 15,-1 1-112-15,0 1-32 0,1 3-464 0,2 0-80 16,2 2-32-16,2 0 0 15,2 0-368-15,3-2-80 0,1 1-16 0,4-3 0 0,2 1-384 0,1-2-64 16,3 0-32-16,3-2 0 0,2-1-176 0,2-2-48 16,3-2 0-16,1-3 0 0,3-2-192 0,2-2 0 15,4 0 0-15,1-4 0 16,3-5-2592-16,-1-1-608 0</inkml:trace>
  <inkml:trace contextRef="#ctx0" brushRef="#br0" timeOffset="110320.17">528 5080 33167 0,'-18'-3'1472'0,"9"1"304"0,-1 1-1424 0,-1-1-352 16,0 1 0-16,0 0 0 0,-2 0 352 0,-1 1 0 0,1-1 0 0,-1 1 0 16,3 0-32-16,-2 0-16 15,-1 0 0-15,0 1 0 0,0 0-128 0,2 0-32 16,0 1 0-16,0 2 0 0,-1 0-144 0,2 3 0 16,0 0 0-16,-1 3 0 0,-2 1 160 0,-1 2-160 15,3 3 192-15,0 0-192 0,0 1 0 0,2 0 0 0,2 2 0 0,3-1 0 16,-1-2 0-16,4 0 0 0,2-2 0 0,2-2 0 15,3-3 0-15,1-2-144 0,4 0 144 0,2-4-128 16,3-2 128-16,0-3 0 0,0-4-144 0,3-4 144 16,0-3 0-16,0-4-144 15,2-2 144-15,1-3 0 0,-1-3 0 0,1-5 0 0,-1-2 0 0,-1-3 0 0,0-3 0 16,-4-2 0-16,1-2 176 0,-3-2-176 0,-3-1 256 16,-2 2-48-16,-3 3-16 0,-3 3 0 0,-2 4 400 0,-2 6 80 15,-2 3 16-15,0 5 0 0,0 5 224 0,0 3 48 16,-1 4 16-16,0 4 0 0,0 4-208 0,1 4-32 15,0 4-16-15,0 3 0 0,2 6-528 0,0 3-192 16,0 3 0-16,1 3 144 0,1 4-144 0,1 2 0 16,-1 2 0-16,1 2 0 0,1-2 0 0,1 0 0 15,1-1 0-15,0-1 0 0,1-2-128 0,2-1 128 16,0-3 0-16,1-1 0 16,2-1-400-16,2-3-16 0,2-2 0 0,0-4 0 15,0-2-2256-15,3-4-448 0,1-2-80 0,3-4-13056 0</inkml:trace>
  <inkml:trace contextRef="#ctx0" brushRef="#br0" timeOffset="110807.71">791 5105 18431 0,'0'0'1632'0,"0"0"-1312"0,0 0-320 0,0 0 0 15,0 0 1344-15,-3-5 192 0,2-1 32 0,1 1 16 16,0-1-192-16,2 1-48 0,2-2 0 0,-1-1 0 16,1 0-352-16,1-3-80 0,-1-3-16 0,2 1 0 15,-1-1-272-15,1 0-64 0,-2-1-16 0,1 1 0 31,-2 0-32-31,-1 0-16 0,-2 1 0 0,0 2 0 0,-1 1 80 0,-1 3 32 16,-2 0 0-16,1 3 0 0,3 4 224 0,-5 0 32 0,-3 2 16 0,-1 2 0 0,1 5-432 0,-1 2-64 16,-1 2-32-16,1 3 0 0,0 2-192 0,1 2-32 15,1 2-128-15,0 0 192 0,2 1-192 0,1 0 0 32,3-1 0-32,1-1 0 0,1 0 0 0,3-1 0 0,0-2 0 0,3-2 0 0,-2-1 0 0,4-1 0 15,2-4 0-15,1-2 0 0,0 0 0 0,1-2-256 16,3-4 48-16,1-2 16 15,3-4-720-15,1-2-144 0,1-5-32 0,1-3 0 16,1-5-1504-16,0-3-304 0,1-3-64 0,-1-4-16 16,-1-5 96-16,-1-2 32 0,-2-3 0 0,-3-4 0 15,-2-2 1632-15,-4 1 336 0,-4 1 64 0,-1 4 16 0,-2 1 2000 0,-3 6 400 0,-3 4 64 0,-1 2 32 32,-3 4 1568-32,0 1 320 0,-2 4 64 0,0 3 16 0,0 1-1168 0,0 4-256 15,0 0-32-15,2 2-16 0,-2 2-1008 0,1 1-208 0,2 2-32 16,5 2-16-16,-7 2-416 0,1 5-96 0,-1 3-16 0,3 4 0 15,-1 4-256-15,2 3-144 16,1 3 160-16,1 3-160 0,-1 5 0 0,2 5 0 0,0 2 0 0,2 2 0 16,-2 1 0-16,0 2 0 0,1 1 0 0,1 1 0 0,-1-1 0 0,1-1 128 15,-1 0-128-15,1-1 0 16,2-1-160-16,-1-3-80 0,0-2-16 0,1-2 0 16,0-1-1744-1,0-3-368-15,0-4-64 0,0-3-15520 0</inkml:trace>
  <inkml:trace contextRef="#ctx0" brushRef="#br0" timeOffset="111185.61">948 5179 31327 0,'-6'-12'1392'0,"6"6"272"0,0-1-1328 0,3-1-336 15,1 0 0-15,4-2 0 0,3-2 176 0,3-1-48 16,4-1 0-16,2-1 0 0,4 2-128 0,0 0 160 15,0 0-160-15,-1 2 160 0,-1 1-32 0,-2 2-128 16,-3 2 192-16,0 2-64 0,-2 3 64 0,0 2 16 0,-4 1 0 0,-1 4 0 16,-5 2 304-16,1 0 48 0,-1 2 16 0,-1 1 0 15,1 0-208-15,-2 1-48 16,0-2 0-16,2 1 0 0,-2-1-192 0,2-1-128 0,0 0 160 0,1-3-160 16,-1 0 0-16,2-3 128 0,-1-2-128 0,2-1 0 15,1-2 144-15,0-1-16 0,-1-4 0 0,1-2 0 16,1-2 128-16,-1-2 32 0,-3-1 0 0,0-3 0 15,-2-2 112-15,0-2 32 0,-2 0 0 0,-2 0 0 16,-1 1-80-16,-3 1-16 0,-1 2 0 0,-2 0 0 16,-1 3 112-16,-2 3 0 0,0 2 16 0,-1 3 0 15,0 1-96-15,0 3-32 0,-1 2 0 0,1 3 0 16,1 4-336-16,0 2-208 0,-1 0 16 0,1 3 16 16,0 2-528-16,5 1-96 0,-3 2-32 0,1 0 0 15,2 2-2928-15,1-2-592 0</inkml:trace>
  <inkml:trace contextRef="#ctx0" brushRef="#br0" timeOffset="111469.88">1400 4905 16575 0,'0'0'1472'15,"0"0"-1168"-15,0 0-304 0,7-2 0 0,-2 0 2768 0,2 0 496 16,-1 2 112-16,1 2 16 0,1 1-1344 0,0 1-272 16,2 2-48-16,1 1-16 0,3 4-896 0,-3 0-176 15,-2 2-48-15,1 0 0 0,0 1-336 0,-1 0-80 16,-2 1-16-16,-1-1 0 0,1 1-16 0,-2 0 0 15,1-2 0-15,-2-2 0 0,-2-1-144 0,2-1 192 16,0-3-192-16,-4-6 192 0,0 0-192 0,0 0 128 0,0 0-128 0,0 0 128 16,0 0 272-16,0-5 48 0,0-4 16 0,0-2 0 15,-2-2-16-15,2-4 0 0,2-3 0 0,-2-1 0 16,2 1-320-16,3-1-128 0,-2 0 0 0,1 1 0 0,1 2 0 16,0 3 0-16,2 1 0 0,-3 2 0 15,3 3-192-15,0 1 32 0,-1 3 0 0,2 0 0 16,1 2-1200-16,-1 1-240 15,1 1-64-15,2-1-9600 0,0 4-1936 0</inkml:trace>
  <inkml:trace contextRef="#ctx0" brushRef="#br0" timeOffset="111878.99">1836 4898 13823 0,'0'0'608'0,"-4"8"128"0,0-1-592 0,1 0-144 0,-1 2 0 0,1 1 0 0,-1-1 3200 0,-1 1 624 15,1 0 112-15,1 0 32 0,-1-1-2064 0,2 1-416 16,-1-1-80-16,1-1 0 0,0-2-464 0,2-6-96 15,0 0-16-15,0 0 0 0,0 0-320 0,0 0-64 0,0 0 0 0,0 0-16 16,0 0 64-16,6-5 16 16,-1-3 0-16,1-1 0 0,-2 0-192 0,3-4-48 15,-2-1 0-15,2-1 0 0,0-3-272 0,-1 2 128 0,1-2-128 0,-1 3 0 16,1 1 0-16,2 3 0 0,-4 2 0 16,3 1 0-16,-1 2 0 0,-1 3 0 0,0 1 0 0,-1 2 0 15,-5 0-128-15,6 5 128 0,-1 2 0 0,1 1-144 16,-1-1 144-16,0 3 0 0,-1 1 0 0,0 0-128 15,1 0 128-15,-1-1 0 0,2 0 0 0,-1 0 0 16,1-3 0-16,-1-2 0 0,1-1 0 0,0 0 0 16,2-3 0-16,1-1 0 0,-3-2 0 0,3-1 0 0,0-1 0 0,1-3 0 15,-2-1 0-15,-1-2 0 0,2-2 0 0,-1-2 0 16,0 0 0-16,0-1 0 0,2-3 0 16,0 2 0-16,-1-1 0 0,1 3 0 0,0 0 0 0,-1 3 0 15,-1 1 0-15,0 3 0 0,-2 2 0 0,-1 2 0 16,-5 3-160-16,0 0 160 15,8 4-176-15,-2 1 176 0,1 2-160 0,0 2 160 0,-1-3-304 0,2 3 48 16,0 1 0-16,0 0 0 16,1-1-1600-16,0-1-304 0,1-1-64 0,2 0-7888 15,0-3-1600-15</inkml:trace>
  <inkml:trace contextRef="#ctx0" brushRef="#br0" timeOffset="112839.32">2492 4689 8287 0,'-3'-17'368'0,"2"9"80"0,0-2-448 0,-1-1 0 0,-2 0 0 0,0 1 0 16,-2 1 4416-16,1 3 784 0,-2 0 176 0,0 3 16 15,-2 2-2544-15,0 2-512 16,-1 2-96-16,-1 3-32 0,0 0-1312 0,-2 4-256 16,2 1-48-16,-1 1-16 0,0 2-320 0,1 0-80 0,1 1-16 0,1 1 0 15,0-1-160-15,3-1 128 0,1 1-128 0,0-1 128 16,1-2 0-16,3-1 0 16,0-2 0-16,2-1 0 0,0-2 128 0,-1-6 32 0,5 5 0 0,0-2 0 0,2-2-32 0,0-1-16 15,0-2 0-15,3-1 0 16,1-2-48-16,0-3-16 0,0-3 0 0,1-1 0 15,1-2-176-15,1-1 128 0,-2-1-128 0,-1 3 128 0,0 1-128 16,0 1 0-16,-1 2 0 0,-2 1 128 0,1 3-128 0,-2 2 0 16,-7 3 0-16,0 0 0 0,5 0 0 0,-5 0 0 15,0 0 0-15,6 5 0 0,-3 2 0 0,0-1 0 16,1 1 0-16,-2 1 0 0,0-1 0 0,0 1 0 16,2-1 0-16,-2-2 0 0,-2-5 0 0,3 6 0 15,-3-6 0-15,6 3 0 0,-6-3-160 0,7 0 160 16,0-2 0-16,1-3-144 0,-1-1-32 0,2-2 0 15,-2-1 0-15,2-3 0 0,-1 0 176 0,2-2 0 16,-1-4 0-16,0-2 0 0,0-3 0 0,-1-2 0 16,1-3 0-16,0-1 0 0,2-3 0 0,-3 1 0 15,-1 1 0-15,0 4 0 0,-1 3 0 0,-3 3 176 16,0 1-48-16,-1 5 0 0,-1 3 256 0,1 3 64 16,-2 2 0-16,0 6 0 0,0 0 0 0,0 0 16 0,0 0 0 0,-6 5 0 15,-1 3-240-15,0 3-48 16,-1 2-16-16,0 4 0 0,1 2-160 0,-1 3 0 15,1 3 0-15,1 0 0 0,-2-1 0 0,3 3 0 0,1-1-144 0,2 0 144 16,-1 0 0-16,2-2 0 0,2-2 0 0,2-2 0 16,0-2 0-16,2-1 0 0,0-3 0 0,2-1 0 0,2-1-192 0,1-2 64 15,-1-3 128-15,4-2-208 16,1-2-240-16,-2-2-64 0,1-2 0 16,0-3 0-16,-1-1 128 0,2-3 0 0,0-2 16 0,0-3 0 0,1-2 192 0,-2-3 48 15,-1-2 0-15,-1 0 0 0,0 0 128 0,-2 1-128 16,-2 1 128-16,0 3-128 0,-3 1 128 0,0 3 0 15,-1 3 0-15,-2 1 0 0,-1 7 0 16,0 0 0-16,0 0 0 0,0 0 176 0,-5 4 48 0,-1 1 16 16,2 4 0-16,-2 2 0 0,0 1-240 0,-1 0 0 15,1 2 0-15,2 2 0 0,1-1 0 0,1 1 0 16,0-2 0 0,2-1 0-16,0-1 0 0,3 0 0 0,-1-2 0 0,2-1 0 0,3-1 0 0,-1-1 0 15,2 1 0-15,1-2 0 0,3-3-128 0,0-1 128 16,-1-2-192-16,2-1 192 15,2-3-336-15,-2-2 32 0,0-1 16 0,-1-1 0 0,0-2 144 0,1-2 144 16,1-4-208-16,-1 0 80 0,1-2-48 0,-1 1 0 0,-1-2 0 16,-1 2 0-16,-2 3 176 0,-1 3-128 15,-3 3 128-15,-1 2-128 0,-1 0 128 0,-3 6 0 0,0 0-144 0,0 0 144 16,0 0 0-16,-1 8 0 0,0 1 0 0,0 1 0 16,0 0 0-16,0 1 0 0,1 0 0 0,0-2 0 15,0 1 0-15,1-2 0 0,0 0-144 0,1-2 144 16,-2-6 0-16,4 6 0 0,1-2 0 0,0 0 0 15,-5-4 0-15,8 1 0 0,-1-2 0 0,-1-2 0 16,2 0 0-16,-2-1 144 16,1-2-16-16,-3-2 0 0,2-1 64 0,-3-2 0 0,1-2 0 0,-2 0 0 0,-1-1 0 0,-1 1 16 15,-2 0 0-15,-1 2 0 0,1 1-80 0,-1 2 0 16,-1 1-128-16,-2 2 192 0,1 2-192 0,-1 1-208 16,-1 4 32-16,1 0 16 15,-1 1-1312-15,2 3-272 0,-1 0-48 0,2 3-9120 16,-1 1-1824-16</inkml:trace>
  <inkml:trace contextRef="#ctx0" brushRef="#br0" timeOffset="113043.35">3240 4574 17503 0,'0'0'768'0,"0"0"176"0,0 0-752 0,0 0-192 16,3 6 0-16,-2 1 0 0,0-1 2752 0,0 0 528 0,-1 1 112 0,1-1 0 15,1 1-1776-15,1-2-352 16,1 1-80-16,0-2-16 0,2 1-432 0,-1-2-96 15,1-2 0-15,1-1-16 0,1 0 48 0,2-2 16 16,-1-1 0-16,0-2 0 0,-1 0-288 0,1-2-48 0,1-1-16 0,-1 1 0 16,-1-1-144-16,-1-2-48 15,0 0 0-15,-1 0 0 0,0-1-144 0,-1 3 0 0,1 0 0 0,-1 1 0 32,0 1-560-32,-5 6 16 0,0 0 0 0,0 0 0 0,0 0-2432 15,0 0-480-15</inkml:trace>
  <inkml:trace contextRef="#ctx0" brushRef="#br0" timeOffset="113231.86">2678 4289 37839 0,'-18'-7'1664'0,"9"5"368"0,-2-2-1632 0,1 2-400 16,2 0 0-16,2 0 0 0,0 1 400 0,6 1 0 15,0 0 0-15,0 0 0 0,7-1-208 0,1 0-64 16,6 0 0-16,4-1 0 0,7-1-128 0,4 1-256 15,6-1 64-15,6-1 16 16,3-2-2256-16,-1-2-464 0</inkml:trace>
  <inkml:trace contextRef="#ctx0" brushRef="#br0" timeOffset="129896.83">4435 4580 4607 0,'0'0'192'0,"0"0"64"0,0 0-256 0,0 0 0 0,0 0 0 0,0 0 0 15,0 0 2000-15,0 0 368 0,0 0 64 0,0 0 0 16,0 0-944-16,0 0-192 16,3-5-32-16,-1-1-16 0,0 1-384 0,-1-1-80 15,0 1-16-15,-1 5 0 16,2-7-160-16,1 2-32 0,1-1-16 0,-1 2 0 0,0 0-16 0,-3 4 0 0,5-5 0 0,-1 2 0 16,0 0-64-16,-4 3-16 0,0 0 0 0,7 0 0 15,-7 0-48-15,7 2-16 0,-3 1 0 0,0 3 0 16,0 1-224-16,-1 3-48 0,0 1-128 0,-1 0 192 15,1-1-64-15,-2 1-128 0,0 1 176 0,-1 0-176 16,-1 0 192-16,-1 0-64 0,-2-1 0 0,1-1-128 16,-1 0 128-16,-1-1-128 0,-1 0 0 0,0-1 0 15,-1-2 208-15,2 1-16 0,-1-2 0 0,1 1 0 0,-3-2-48 0,-2-1-16 16,3-1 0-16,-1-1 0 0,2-1 32 0,-1-1 0 31,-1-3 0-31,1 0 0 0,2-2 96 0,-1 1 32 0,1-2 0 0,1 0 0 0,-1-2-32 0,1-1-16 16,-1-1 0-16,2 0 0 0,0-1-16 0,1 1 0 15,-1 2 0-15,3-2 0 0,0 0-80 0,0 0-16 16,3 0 0-16,-1 0 0 0,1 1-128 0,1 0 0 16,2 1 0-16,1 2 0 0,0-2 0 0,3 0-144 0,1 1 144 15,0 2-160-15,0 0 160 0,0 2-160 16,1-1 160-16,-2 2-160 0,1 1 160 0,0 2 0 0,-1 1-144 16,0 2 144-16,0 2 0 0,-1 0 0 15,-3 2 0-15,1 1 0 0,-2 0 0 0,1 2 0 16,-3 3 128-16,-1 2-128 15,-2-1 128-15,0 1-128 0,-2 2 128 0,-1-1-128 16,0 1 144-16,-2-2-144 0,-1-1 160 0,-1-1-160 16,0-1 192-16,-1-1-64 0,0-1-128 15,-2-1 192-15,1-2-48 0,0 0-16 0,2-3 0 0,-1 0 0 16,0-2-128-16,-1-1 128 0,0-2-128 0,0 0 128 16,1-3 0-16,1 0 0 0,1-3 0 0,-1 0 0 15,3-2-128-15,-1-1 192 0,1 0-192 0,1-3 192 16,1-3-192-16,0 0 0 0,2-2 0 0,3 1 0 15,-1-2 0-15,2 0 0 0,2 2 0 0,-1-1-176 0,1 2 176 0,1 0-128 16,2 3 128-16,0 1-128 0,-2 2 128 0,0 1 0 16,1 3-144-16,1 0 144 0,0 3 0 0,-1 1-144 15,0 2 144-15,1 2 0 0,0 1 0 0,-2 2 0 16,1 2 0-16,-1 3 0 0,-1 1 0 0,0 1 0 16,-1 0 0-16,0 4 0 0,-3 1 0 0,-1 2 0 15,-1 0 0-15,-1-1 144 0,-1 1-144 0,0-1 160 16,-2-2-160-16,0 1 160 0,-3-2-160 0,1-1 128 15,-2 0-128-15,-1-3 128 0,-1-3 0 0,3 1 0 16,-2-1 0-16,-1 0 0 0,-2-4-128 0,0-1 192 16,1 0-192-16,0-2 192 0,0-1-64 0,0-1-128 15,1-3 192-15,1 0-64 0,-1-2 0 0,1-1 0 16,0-2 0-16,2-1 0 0,-1 0 0 0,1-1-128 0,0-1 192 0,0 0-64 16,2-1-128-16,1-1 192 0,2 1-192 0,2 1 192 15,1 2-192-15,1 0 0 0,2 0 144 0,0 2-144 16,2 0 0-16,-1 1 0 0,1 1 0 0,2 0 0 15,2 3 0-15,0 0 0 16,0-1-160-16,1 2 160 0,3 2-144 0,-1 1 144 0,-2 0 0 0,0 2-144 16,-2 0 144-16,1 2 0 0,0 3 0 0,0 1 0 15,-1 0 0-15,-1 1 0 0,-1 3 0 0,0 1 128 16,-3 0-128-16,0 2 0 0,-2-1 0 0,-3 2-128 0,-1-1 128 0,-2 1 0 16,-1-2 0-16,-2-1 128 0,1-2 0 0,-4 1 0 15,1-4 0-15,0 1 0 0,-2-1-128 0,-1-1 144 16,0-3-144-16,1 0 160 0,0-1-32 0,0-2 0 15,0-1 0-15,1-1 0 0,0 0 0 0,2-3 0 16,-2-1 0-16,4-3 0 0,-2-1-128 0,3-1 128 16,0-2-128-16,3-3 128 0,2-1-128 0,2 0 0 0,2-2 0 0,1 1 0 15,1-2 0-15,0 1-176 0,2 1 176 0,1 1-192 16,-1 0 192-16,2 3-160 0,1 0 160 16,0 1-160-16,0 2 160 0,1 2 0 0,-1 1-144 0,2 2 144 15,-1 0-128-15,0 2 128 0,0 0-160 0,1 3 160 16,0 2 0-16,-1 3-144 0,-1 0 144 0,0 2 0 15,-1 0 0-15,-2 1 0 0,0 2 0 0,-3 1 0 16,0 0 0-16,-3 0 144 0,-1 0-16 0,-2 1-128 16,-4 2 0-16,0-1 0 0,-2-1 0 0,1-1 0 15,-6-1 0-15,1-1 0 16,0 0 0-16,0-1 0 0,-2-2 128 0,4-1-128 0,0-3 0 0,1-1 0 0,0-2 224 0,1-1-64 16,-2-2-16-16,2-1 0 0,2-3 128 0,0-2 32 15,1-1 0-15,2-1 0 0,1-2-80 0,3 0-16 16,2 0 0-16,2 0 0 0,-1-2-208 0,2 2 0 15,2 0 128-15,1 1-128 0,1 1 0 0,0 2 0 16,0 2-144-16,0 3 144 0,-2 1 0 0,1 2-144 16,-1 2 144-16,1 2 0 0,1 4-160 0,0 1 160 15,0 3-192-15,1 1-12000 16,1 1-2400-16</inkml:trace>
  <inkml:trace contextRef="#ctx0" brushRef="#br0" timeOffset="132767.69">9504 4585 18191 0,'0'0'800'0,"0"0"176"0,0 0-784 0,0 0-192 15,0 0 0-15,0 0 0 0,1-6 1232 0,-1 6 208 16,0 0 32-16,0 0 16 0,0 0-368 0,0 0-80 15,0 0-16-15,0 0 0 0,5 5-384 0,0 1-96 0,-1 3-16 0,1 0 0 16,-2 1-400-16,0 0-128 16,0 0 0-16,0-2 0 0,-3 1 128 0,0-1-128 0,-1 0 144 0,-1-1-144 15,1 0 192-15,-1-2-64 0,2-5-128 0,-3 6 192 16,-2-1 48-16,1-1 0 0,4-4 0 0,-4 1 0 16,-3-1 224-16,7 0 48 0,-5-1 16 0,0-3 0 15,1 0-48-15,0-1-16 0,1-1 0 0,1-1 0 16,0 0-80-16,1-2-32 0,1-1 0 0,1-2 0 15,1-1-32-15,0 0-16 0,3-1 0 0,-1 1 0 0,0 1-304 0,2 2 160 16,0 1-160-16,1 2 128 0,0 0-128 0,0 2 0 16,1 1 0-16,0 2 0 0,-1 2 0 0,1 1 0 15,-1 1 0-15,-1 3 0 0,1 1 128 0,0 2-128 16,-2 1 0-16,-1 1 128 0,1 2-128 0,-2 0 160 16,-1 1-160-16,1 0 160 0,-3 1-160 0,-3-1 192 15,1 1-192-15,-1-1 192 0,-2 0-192 0,0 0 192 0,-2-2-192 0,1 0 192 16,-2-2-64-16,0 0-128 0,0-2 192 0,0-2-64 15,-1 0 16-15,0-1 0 16,0-3 0-16,1 0 0 0,-1-2 32 0,1-1 0 16,0-2 0-16,2-1 0 0,0 0 80 0,1-3 0 15,2-1 16-15,0-2 0 0,2-1-96 0,0 0-32 0,0-2 0 0,1-2 0 16,2 0-144-16,3-1 192 16,0 0-192-16,2-1 192 0,0 1-192 0,2 0 0 15,0 2 0-15,1 1 0 0,0 2 0 0,0 2 0 0,0 1 0 0,1 1 0 16,-1 2-128-16,-1 2 128 0,1 1 0 0,-1 0 0 0,0 3 0 0,-1 2 0 15,-2 0 0-15,2 2 0 16,-3 2 0-16,0 1 0 0,-3 2 0 0,1 2 0 16,-2 1 0-16,-1 3 0 0,-1 1 144 0,-2 2-144 0,-1 0 128 0,-2 1-128 15,-2-1 128-15,2-1-128 0,-2 0 0 0,0-2 144 16,0-2-144-16,-1-1 0 0,2-1 144 0,-3-1-144 16,2-2 0-16,-1-1 144 0,1-3-144 0,0-1 160 15,2 0-160-15,-1-2 160 0,2-1-32 0,-2-3 0 16,2 0 0-16,0-1 0 0,1-3-128 0,0-1 0 15,1-1 0-15,1-2 128 0,1-3-128 0,1 1 0 16,0-2 0-16,1-2 128 0,0 1-128 0,1-1 0 16,2-1 144-16,-1 1-144 0,0 2 0 0,0 1 0 15,1 2 0-15,-1 1 0 0,1 1 0 0,1 3 0 16,-2 0 0-16,2 3 0 0,-5 4 0 0,5-2 0 16,-5 2-144-16,7 0 144 0,-1 1 0 0,0 1 0 15,-1 2 0-15,1 2 0 0,-2 1-160 0,1 3 160 16,-2 2 0-16,1 3-144 0,-3 0 144 0,2 3 0 15,-3-1 0-15,-3 2 0 0,2-1 0 0,-1 1 128 0,-1 1-128 0,-2-1 0 16,0-1 0-16,-1-2 144 0,0-1-144 0,-1 0 0 16,-1-2 128-16,2-2-128 15,-1-2 0-15,1-2 0 0,-1 0 160 0,0-3-160 0,1 0 128 0,-1-2-128 0,1-2 192 0,0-1-64 16,6 1 0-16,-4-5 0 0,-2 0-128 0,2-2 0 16,2-1 0-16,-2-2 128 0,1-2-128 15,2-3 0-15,2-1 0 0,1-1 128 16,0 0-128-16,1-1 0 0,-1 0 0 0,1 1 128 0,2-1-128 0,0 2 0 15,1-1 0-15,0 3 0 16,1 1 0-16,-1 2 0 0,2 2-128 0,0 2 128 0,1 0-128 16,-2 2 128-16,1 3-160 0,-1 1 160 0,-1 1 0 0,1 2 0 15,-1 1-128-15,1 3 128 0,-2 2 0 0,0 0 0 16,-1 2 144-16,1 1-144 0,-3 1 0 0,0 2 0 16,-1 0 0-16,-1 1 0 0,-1 0 0 0,0 0 0 15,-1-1 0-15,0 1 0 0,-2-2 0 0,1-1 0 16,-1-2 0-16,0-1 0 0,-2-2 0 0,1 2 0 15,0-3 0-15,-1-2 0 0,0-1 0 0,0 0 176 16,0-3-176-16,0-2 160 0,-1 0-160 0,1-1 192 16,-1-1-192-16,2-2 192 0,-1-2-192 0,1 1 128 0,0-2-128 0,2 0 128 15,1-1-128-15,1 0 0 16,1-1 0-16,2 0 0 0,1 0 0 0,3 0 0 16,-1-1 0-16,3 0-176 15,0 1 176-15,0 1-128 0,1 1 128 0,0 1-128 0,0 0 128 0,0 1 0 0,-1 3 0 0,1 1-128 16,-3 1 128-16,0 4 0 0,-6-2 0 0,6 4 0 15,-1 0 0-15,-1 2 0 0,-1 2 0 0,-1-1 0 16,-2 2 0-16,-1 1 0 0,-1 0 0 0,-1 0 0 31,-2-1-1040-31,0-1-128 0,-2 0-32 0,-1 1-17264 0</inkml:trace>
  <inkml:trace contextRef="#ctx0" brushRef="#br0" timeOffset="144219.84">2478 5711 27647 0,'0'0'1216'0,"0"0"256"0,3-12-1168 0,0 2-304 0,-1 3 0 0,-2 7 0 0,5-9 0 0,4 2 0 16,-2 2-128-16,3 1 128 16,2 1-192-16,1 0 192 0,0-2-208 0,2 1 80 0,2 0 128 0,2-1-160 15,0 1 160-15,3-1-160 16,0-1-224-16,2-1-64 0,-1 2 0 0,-2 0 0 15,-3 2-96-15,-2 0-32 0,-4-1 0 0,-5 2 0 16,-7 2-448-16,0 0-112 0,0 0-16 0,-7-1 0 16,-4 2 416-16,-6 2 80 0,-4 3 16 0,-2 2 0 0,-2 0 928 0,-1 1 192 15,-2 0 32-15,3 0 16 0,1 2 496 0,3-1 112 16,3-3 16-16,5 0 0 0,1-3 496 0,4 1 96 0,8-5 32 16,0 0 0-16,0 0-928 0,0 0-176 0,4 6-32 0,6-1-16 15,4-2-480-15,3-1-144 0,2-3 0 0,4-1 0 16,4-1 0-16,8-2 0 15,3-3-192-15,7-1 48 16,6-2-1456-16,3 0-304 0,3-1-48 0</inkml:trace>
  <inkml:trace contextRef="#ctx0" brushRef="#br0" timeOffset="145719.59">6741 9969 12895 0,'0'0'1152'0,"0"0"-928"0,0 0-224 0,0 0 0 15,0 0 672-15,0 0 96 0,-7-1 0 0,7 1 16 16,0 0-592-16,0 0-192 16,0 0 0-16,0 0 0 0,0 0 384 0,0 0-48 0,0 0 0 0,0 0 0 15,0 0-16-15,0 0 0 0,9-4 0 0,-9 4 0 16,7-3-16-16,-7 3-16 0,8-4 0 0,-8 4 0 15,0 0 112-15,10-2 32 0,-10 2 0 0,11-1 0 16,-1 0-48-16,0 1 0 0,0 0 0 0,2 0 0 16,1 0-160-16,4-1-32 0,0 0-16 0,4 0 0 15,3 0-16-15,4-2 0 0,3 1 0 0,3-1 0 16,1 0-32-16,1-2-128 0,0 0 192 0,3-1-64 0,2 0 0 16,3-2-128-16,2 0 192 0,6 2-64 15,5-1 0-15,1-1 0 0,0 2 0 0,1-2 0 0,0 1 48 16,6 2 0-16,5 0 0 0,3 1 0 0,0-1-32 0,0 1 0 15,1 1 0-15,0 2 0 0,4 0 96 0,2-1 16 16,0-2 0-16,-2 1 0 0,-2 1-16 0,1 1 0 16,1 1 0-16,-2-1 0 0,-1-1-240 0,-6 0 176 15,-5 0-176-15,-3 0 160 0,-3 1-16 0,-1 2 0 16,0 0 0-16,-3 1 0 0,-4-1-144 0,-5 1 160 16,-5-2-160-16,-5 0 160 0,-2 2-160 0,-4-1 128 15,-1-1-128-15,-4 1 128 0,-2-1-128 0,-1 1 0 16,-2 1 0-16,-3-1 0 0,-3-1-288 0,0 1-96 15,-4 0 0-15,-9-1-16 16,0 0-1600-16,0 0-320 0,0 0-64 0</inkml:trace>
  <inkml:trace contextRef="#ctx0" brushRef="#br0" timeOffset="146285.74">6594 10262 26543 0,'0'0'1168'0,"1"-7"256"0,0 0-1136 0,-1 7-288 16,4-8 0-16,-2 1 0 0,1 1-224 0,3 0-96 16,0 1-32-16,2-1 0 0,3 0 352 0,0 0 256 0,2 2-32 15,5 1-16-15,3-2-208 0,2 0 0 0,3 0 0 16,4 3 0-16,5 0 0 0,5-1 0 0,3 0 0 0,5 1 0 15,5 0 0-15,-3 0 0 0,0-2 0 0,3 2 0 16,1 1 0-16,4 0 0 0,4 1 0 0,2-1 0 16,5-1 0-16,-2-2 0 0,-1 1 0 0,3 1 0 15,4 0 0-15,1-2 0 0,1 0 128 0,-3 0-128 16,-5-1 400-16,-1 2-16 0,0 1 0 0,3-2 0 16,3 1 32-16,-6 0 0 0,-5-3 0 0,-5 2 0 15,-1 0-64-15,-1 0-16 0,-1 0 0 0,2 1 0 0,0-1-96 0,-2 2-32 16,-4-1 0-16,-4-1 0 15,-4 2 48-15,-2 0 16 0,-3 0 0 0,-2 1 0 0,-3-1-80 0,-3-2 0 16,-3 2-16-16,-3 0 0 0,-5 1-48 0,-1 0 0 16,-6 0 0-16,-1-1 0 0,-9 2-128 0,0 0 160 15,0 0-160-15,0 0 160 16,0 0-368-16,0 0-80 0,0 0-16 0,0 0-9408 16,0 0-1872-16</inkml:trace>
  <inkml:trace contextRef="#ctx0" brushRef="#br0" timeOffset="146458.93">9499 10128 34095 0,'0'0'1504'0,"-3"-6"320"0,-1 1-1456 0,-1 0-368 16,0 0 0-16,0 2 0 0,5 3 592 0,0 0 48 0,-5-3 16 0,5 3 0 31,0 0-1488-31,0 0-320 0,0 0-48 0,-2 10-13776 0</inkml:trace>
  <inkml:trace contextRef="#ctx0" brushRef="#br0" timeOffset="154171.03">4242 5286 10127 0,'-6'2'896'0,"-1"-1"-704"0,1 0-192 0,0 0 0 0,1 0 1920 0,0 0 368 16,5-1 64-16,0 0 16 0,-6 0-400 0,6 0-80 15,0 0-16-15,0 0 0 0,0 0-704 0,0 0-144 16,0 0-16-16,0 0-16 0,4-6-304 0,2-2-64 16,0-1-16-16,0-1 0 0,1-1 176 0,0-1 48 15,0-2 0-15,-1-2 0 0,1 1-272 0,-1-3-48 16,0 1-16-16,0-1 0 0,1 1-208 0,0-2-32 15,0 0-16-15,0 3 0 0,0 0 16 0,-1 3 16 16,2 1 0-16,-2 2 0 0,0 1-32 0,-3 3-16 16,1 0 0-16,-4 6 0 0,0 0-96 0,0 0-128 15,4 6 176-15,0 1-176 0,-1 3 192 0,-1 5-192 0,-1 1 192 0,1 4-192 16,-2 2 160-16,-1 3-160 0,-1 3 128 0,1 1-128 16,0 1 0-16,-1 1 128 15,1 1-128-15,1-1 0 0,0-1 0 0,1 1 0 16,1-1 128-16,-1 0-128 0,1-2 0 0,0-2 0 15,0-3 0-15,0-4 0 0,2-1 0 0,-2-1 0 0,-1-3 144 0,0-2-144 16,-1-2 128-16,0-2-128 16,0-3 128-16,0-5-128 0,0 0 192 0,0 0-16 0,-4 3-16 0,-2 0 0 15,-1-3 32-15,-2-2 0 0,-1 1 0 0,-2 0 0 16,-4 0-192-16,0 0 192 0,-2 0-192 0,0 1 192 0,-2 0-192 0,2 0 0 16,-2 0 0-16,3 1 0 0,0 0 0 0,2 1 0 15,1-1 0-15,1 1 0 0,2 0 0 0,4 0 0 16,1 0 0-16,6-2 128 0,0 0-128 0,0 0 0 15,0 0 0-15,9 5 0 0,4-2 128 0,3-1-128 16,5-1 192-16,5 0-64 0,6-2-128 0,2-1 160 16,2-2-160-16,3-2 160 0,1-1-160 0,1 1 0 15,0-1 144-15,0 1-144 0,-4-1 0 0,1 2 0 16,0-1 0-16,-4 1 128 16,-2-1-512-16,-2 2-112 0,-3-1-16 0,-3 2-11840 15,-4-1-2368-15</inkml:trace>
  <inkml:trace contextRef="#ctx0" brushRef="#br0" timeOffset="155524.57">9374 5355 12431 0,'0'0'544'0,"0"0"128"0,-6 1-544 0,1 0-128 0,-1 0 0 0,1-1 0 0,5 0 1408 0,-6-1 256 15,1 0 64-15,5 1 0 16,-6-1-224-16,6 1-32 0,-5-2-16 0,-1-2 0 0,2 1-176 0,0-1-16 16,0-1-16-16,2 1 0 0,1-2-128 0,1 0-32 15,0-2 0-15,0 0 0 0,0 0-144 0,3-1-48 16,1 0 0-16,1-1 0 0,1 0-256 0,0 0-48 16,3-2-16-16,1 0 0 0,0 1-240 0,2 0-48 15,1 1-16-15,0 1 0 0,2 2-16 0,-1-1-16 16,1 1 0-16,1 3 0 0,-2 1-96 0,-1 0-16 15,-1 3 0-15,-1 2 0 0,-1 0-128 0,-1 2 128 16,-1 3-128-16,-1 2 128 0,-3 2-128 0,-2 2 0 16,-1 2 0-16,-3 4 0 0,-3 2 0 0,-4 3 0 15,-4 3 0-15,-2 4 128 0,-4 2-128 0,1 0 0 16,-2 0 0-16,0-1 0 0,0-3 0 0,0-3 0 16,0-2 0-16,0-2 0 0,1-1 0 0,1-3 0 0,4-3 0 0,0-2 0 15,1-2 0-15,2-1 256 0,2-2-32 0,2-1-16 16,1-4 208-16,1 0 32 0,5-3 16 0,0 0 0 15,0 0-64-15,0 0-16 0,0 0 0 0,7 1 0 16,1-1-176-16,1 0-32 0,5 0-16 0,1-1 0 16,3-1-160-16,0 0 0 0,2-3 0 0,1 1 128 0,1 0-128 0,0 0 0 15,1 1 0 1,1 0 0-16,1-2 0 0,-1 2 0 0,-1 1 0 0,-1 1 0 0,-1 0 0 0,0 1 0 31,0 0 0-31,-4 0 0 0,0 0 0 0,-2 0 0 0,-2 0 0 0,-1 2 0 16,-2-1 0-16,-2 0 128 0,-1-1-128 0,-7 0 0 0,0 0 0 0,0 0 128 15,0 0-128-15,0 0 0 0,0 0 0 0,0 0 128 16,0 0-128-16,0 0 0 0,0 0 0 0,0 0 0 16,0 0 0-16,0 0 0 15,0 0-1248-15,0 0-288 0,0 0-48 0,0 0-16800 0</inkml:trace>
  <inkml:trace contextRef="#ctx0" brushRef="#br0" timeOffset="159653.26">5546 9636 2751 0,'0'0'128'0,"0"0"16"0,0 0-144 0,0 0 0 0,0 0 0 0,0 0 0 15,0 0 2048-15,0 0 368 16,1-5 80-16,-1 5 0 0,0-5-1200 0,0 5-240 0,0 0-48 0,3-5-16 15,2-1 32-15,-5 6 16 0,3-5 0 0,0-1 0 16,1 2 96-16,-4 4 16 0,3-5 0 0,0 1 0 0,1-1 208 16,-2 0 48-16,-2 5 16 0,3-5 0 0,0 0-336 0,1 1-64 15,-4 4 0-15,0 0-16 0,0 0-464 0,4-5-96 16,-4 5 0-16,0 0-16 16,0 0-224-16,0 0-32 0,0 0-16 0,0 0 0 0,0 0-160 0,0 0 0 15,0 0 0-15,2 7 0 0,-1 1 0 0,-1 2 0 31,-1 2 0-31,0 3 128 0,-1 3-128 0,0 0 192 0,-2 2-192 0,1 1 192 0,1 0-192 0,-2 0 160 16,0 0-160-16,2 0 160 0,0-1-160 0,1-2 0 16,2 1 0-16,0-1 0 0,1-2 0 0,1 1 128 15,3-2-128-15,-1-1 0 0,2-1 128 0,1 0-128 32,1-4 128-32,0 0-128 0,1-1 224 0,1-3-32 0,0 0-16 0,0-1 0 0,1-3 32 0,1-2 16 15,-2-1 0-15,1-2 0 0,-4-4-16 0,2-1 0 0,0-1 0 0,1-3 0 16,-1-3 16-16,0-3 0 0,-1-2 0 0,0-2 0 15,-1-1-80-15,1-2-16 0,1 0 0 0,-2 1 0 16,-3 0-128-16,1 2 192 0,-2 1-192 0,0 4 192 16,-1 2 64-16,-2 3 32 15,0 2 0-15,-1 2 0 0,0 2-32 0,0 2 0 0,0 5 0 0,0 0 0 16,0 0-80-16,-4 6-32 0,-1 1 0 0,0 3 0 0,-2 3-144 0,1 2 0 16,0 0 0-16,2 3 0 0,0 0-144 0,1 1 144 15,1 0 0-15,0 0 0 0,1-1 0 0,1 0 0 16,1-1 0-16,1 0 0 0,3-2 0 0,1-1 0 15,0-2 0-15,1-1 0 0,0-3 0 0,0-1 0 16,2-3 0-16,1 1 144 0,1-2-144 0,0-1-256 16,1-2 64-16,0-2 16 31,1-3-560-31,1-1-112 0,-1 0-32 0,0-1-10720 16,0 0-2160-16</inkml:trace>
  <inkml:trace contextRef="#ctx0" brushRef="#br0" timeOffset="160837.93">6098 9961 1839 0,'0'0'0'0,"0"0"160"0,0 0-160 0,1-5 0 16,0 1 0-16,2-1 0 0,-1 0 3392 0,-2 5 640 15,0-6 128-15,1 1 16 0,0 1-2224 0,0-1-448 16,0 0-96-16,-1 5 0 0,2-6-192 0,1 1-48 16,-2 0 0-16,-1 5 0 0,1-4-96 0,-1 4-32 15,4-5 0-15,-4 5 0 0,0 0-288 0,0 0-64 16,0 0-16-16,0 0 0 16,0 0-192-16,0 0-32 0,0 0-16 0,0 0 0 0,3 7-208 0,-1 1-32 15,-2 1-16-15,0 0 0 0,-2 2-16 0,1 2 0 16,-1-1 0-16,2 1 0 0,-2 0-32 0,1 1 0 0,-1 1 0 0,1-1 0 15,-1-1-128-15,1 1 0 16,0 0 144-16,1-2-144 0,0-1 0 0,0 0 144 16,-1-2-144-16,1-1 0 0,3 1 160 0,-1-2-160 15,-2-7 128-15,0 0-128 0,0 0 192 0,0 0-32 0,0 0-16 0,0 0 0 16,0 0 64-16,0 0 16 0,0 0 0 0,1-8 0 0,-1-2 32 0,0-1 0 16,0-2 0-16,0-1 0 0,0-2-80 0,0 1-16 31,0-1 0-31,0 0 0 0,0-2-16 0,0 2 0 0,0-1 0 0,-1 3 0 0,-1 3 48 0,1 2 0 15,0 2 0-15,0 0 0 0,-1 3 112 0,2 4 16 16,0 0 16-16,0 0 0 0,0 0-208 0,-2 6-128 16,-3 3 128-16,3 3-128 0,0 1 0 0,0 2 0 15,0 0 0-15,-1 1 0 0,1 2 0 0,0 1 0 16,1 1 0-16,1-2 0 0,1 1 0 0,0-1 0 16,0-2 0-16,0-1 0 0,0 0-288 0,0-2 32 15,2-1 0-15,-1-2-11872 31,0-1-2368-31</inkml:trace>
  <inkml:trace contextRef="#ctx0" brushRef="#br0" timeOffset="163232.51">9690 9037 6447 0,'0'0'272'0,"0"0"80"0,0 0-352 0,0 0 0 16,0 0 0-16,0 0 0 0,0 0 2880 0,0 0 512 16,-3 6 112-16,3-6 16 0,-2 6-2112 0,2-6-400 15,0 6-96-15,0-6-16 0,1 6-224 0,-1-6-48 16,4 5-16-16,-1 1 0 0,-3-6-352 0,4 5-64 15,1 0 0-15,-5-5-16 0,0 0-368 0,3 5-80 32,-3-5-16-32</inkml:trace>
  <inkml:trace contextRef="#ctx0" brushRef="#br0" timeOffset="163559.84">9430 7503 8287 0,'0'0'736'0,"0"0"-592"0</inkml:trace>
  <inkml:trace contextRef="#ctx0" brushRef="#br0" timeOffset="164219.25">9367 7454 3679 0,'0'0'320'0,"3"-6"-320"15,-1 0 0-15,0-1 0 0,0-1 2672 0,1 1 464 16,-1-1 80-16,0 0 32 0,1-1-848 0,0-1-160 16,0 2-48-16,-2 0 0 0,-1 1-240 0,1 2-48 15,0 0-16-15,-1 5 0 0,0 0-672 0,0 0-144 16,0 0-32-16,0 0 0 0,0 0-432 0,0 0-96 16,-5 7 0-16,1 3-16 0,0 3-368 0,-1 4-128 0,1 1 0 0,-1 4 144 15,2 3-144-15,0 0 0 16,0 0 0-16,0 0 128 0,1 0-128 0,1-1 0 0,1 0 0 0,1-2 0 15,1-2 0-15,2-1 0 0,-1-2 0 0,2-1 0 16,2-3 192-16,1-2-64 0,-1-2 0 0,2-3 0 16,2-1 288-16,-1-3 48 0,1-2 16 0,1-2 0 15,1-3-112-15,0-3-32 0,-1 0 0 0,1-4 0 16,1-3-80-16,2-2-32 0,-2-3 0 0,0-2 0 0,0-2-16 16,1-2 0-16,-4 0 0 0,-1-2 0 0,0 1-16 0,-4-1-16 15,2 2 0-15,-3 2 0 0,-2 2 16 0,-1 3 0 16,-1 5 0-16,0 2 0 0,0 2 80 0,-1 2 32 15,0 3 0-15,0 5 0 0,0 0-16 0,0 0 0 16,0 0 0-16,-4 3 0 0,-1 4-288 0,2 2 0 16,0 4 0-16,0 1 0 0,1 2 0 0,1 1 0 15,0 0 0-15,0 2-144 0,0 1 144 0,1 1 0 0,1 0 0 16,0-1 0-16,1-2 0 0,0 0 0 16,2-1 0-16,0 0 0 0,1-1 0 0,0 0 0 15,1-3 0-15,0-1 0 0,1-2-160 0,-1 0-96 16,1-1-32-16,1-2 0 15,-1-1-1568-15,1-2-320 0,0 0-64 0,-1-2-9216 16,1-1-1824-16</inkml:trace>
  <inkml:trace contextRef="#ctx0" brushRef="#br0" timeOffset="164646.72">9826 7729 26719 0,'0'0'2368'0,"0"0"-1888"16,-1-6-480-16,0 0 0 0,0-2 752 0,1 0 48 15,1-2 16-15,0 0 0 0,1 0 656 0,3-1 128 16,0 0 16-16,2 0 16 0,-1 0-640 0,3 2-128 16,2-1-32-16,0 1 0 0,0 1-320 0,0 2-64 15,-1 0 0-15,0 3-16 16,-2 1-112-16,-2 2-32 0,-6 0 0 0,7 4 0 0,-3 3-160 0,-1 2-128 15,-1 4 144-15,-2 2-144 0,-2 4 176 0,-1 0-176 16,-1 2 192-16,-3 1-192 0,-1 1 192 0,-1 2-64 16,-4-1 0-16,1 0-128 0,1-1 128 0,1-1-128 0,2-3 0 0,0-3 0 15,4-1 160-15,-2-3-32 0,2-1 0 0,0-4 0 16,2-1 320-16,2-6 64 0,0 0 16 0,0 0 0 16,0 0-128-16,6 1-16 0,1-1-16 0,3-1 0 15,1-2-144-15,4-1-32 0,0-1 0 0,4-2 0 16,2 0-64-16,-1-1-128 15,4 0 176-15,0 0-176 0,-1 0 0 0,0 0 0 0,0 0 0 0,-2 1 0 0,-1 0 0 0,-2 0 0 16,1 2 0-16,-2 0 0 0,-6 1 0 0,0 1-176 16,-3 1 32-16,-2 0 0 15,-6 2-1280-15,0 0-256 0,0 0-48 16,0 0-10960-16,1 9-2192 0</inkml:trace>
  <inkml:trace contextRef="#ctx0" brushRef="#br0" timeOffset="169094.96">10180 7333 26719 0,'0'0'2368'0,"0"0"-1888"15,-5-3-480-15,5 3 0 0,0 0 928 0,0 0 96 0,0 0 0 0,0 0 16 16,0 0 352-16,0 0 64 0,5-3 16 0,5-1 0 16,4-1-576-16,0 1-96 0,3-2-32 0,2 1 0 15,2-2-432-15,2 2-80 0,1-2-32 0,0 1 0 0,1-1-96 0,-1 0-128 16,0 2 176-16,-1-1-176 0,-1 1 128 0,-1-1-128 16,-1 1 0-16,-3 1 0 0,-1 0 0 0,-3 3-304 15,-2 1 64-15,-2 1 16 16,-4 1-2304-16,-5-2-464 0,0 8-80 0,-3 2-32 0</inkml:trace>
  <inkml:trace contextRef="#ctx0" brushRef="#br0" timeOffset="169252.99">10239 7566 30575 0,'0'0'1344'0,"0"0"304"0,0 0-1328 0,0 0-320 16,0 0 0-16,5-2 0 0,2-1 800 0,0 1 96 15,2-1 0-15,3 0 16 0,4-2-80 0,0 0-32 16,3-2 0-16,1 2 0 0,1-2-432 0,1 2-96 0,1-3-16 0,1 1 0 15,1 1-464-15,0-2-112 0,3 0 0 0,2-2-16 32,0-1-2496-32,1-2-496 0,-1-1-112 0,0-2-9296 0</inkml:trace>
  <inkml:trace contextRef="#ctx0" brushRef="#br0" timeOffset="169535.19">10947 7051 28159 0,'0'0'1248'0,"0"0"256"0,0 0-1200 0,0 0-304 16,0 0 0-16,0 0 0 0,-5 4 512 0,-2 4 32 15,-1 2 16-15,2 3 0 0,-1 5 64 0,1 3 16 16,1 4 0-16,1 1 0 0,-1 2-208 0,2 1-48 16,1-1 0-16,2 1 0 0,2-2-64 0,2 1 0 15,2-1-16-15,3-1 0 0,1-3-48 0,4-2 0 16,1-4 0-16,2-3 0 0,1-1 336 0,3-5 64 16,1-3 16-16,1-5 0 0,2-5-16 0,0-2 0 15,-2-4 0-15,-1-5 0 0,-2-4-64 0,-1-3-16 16,-2-3 0-16,-3-4 0 15,-1-4 16-15,-5-2 0 0,-1-4 0 0,-4 1 0 0,-3-2-208 0,-3 1-64 16,-4 5 0-16,-1 4 0 0,-3 4 16 0,-3 3 0 16,0 2 0-16,-2 5 0 0,-3 5-336 0,-1 3 0 15,-1 4 0-15,-1 4 128 16,-2 4-656-16,-1 5-128 0,0 5-32 0,2 7-12912 0,0 5-2592 0</inkml:trace>
  <inkml:trace contextRef="#ctx0" brushRef="#br0" timeOffset="186517.46">704 14457 6447 0,'0'0'576'0,"1"-5"-576"15,1-1 0-15,0 0 0 0,0-1 2752 0,3 1 432 16,-3-1 80-16,1 0 32 16,-1 1-1328-16,1 0-272 0,-1 1-48 0,-2 5-16 0,1-6-624 0,-1 6-128 15,0 0-32-15,0 0 0 0,0 0-144 0,0 0-48 16,0 0 0-16,0 0 0 0,0 0-224 0,-2 8-48 15,0 3-16-15,-2 2 0 0,1 3-240 0,1 1-128 16,-2 2 160-16,2 2-160 0,-1 3 128 0,1 0-128 16,-3 2 0-16,2 0 0 0,1 0 144 0,0 1-144 15,-1-3 128-15,2 0-128 0,1-1 128 0,1-1-128 0,1-1 128 0,0-1-128 16,0-2 272-16,1-2-16 16,1-1-16-16,0-1 0 0,-1-3 80 0,3-1 0 15,-2-2 16-15,4 0 0 0,1-1-16 0,1-2-16 16,1-2 0-16,1 1 0 0,1-2-112 0,1-1 0 15,3-1-16-15,-1 0 0 0,2 0-176 0,-2-2 192 0,1 0-192 0,-1-1 192 16,1 1-192-16,-2-1 0 0,-1-1 0 0,7-3 0 31,-3-1-1776-31,-6 2-336 0,0-2-64 0,4-5-11584 0</inkml:trace>
  <inkml:trace contextRef="#ctx0" brushRef="#br0" timeOffset="186725.31">748 14366 28559 0,'-12'-17'2544'0,"8"10"-2032"16,1 1-512-16,1 0 0 0,0-1 1296 0,0 1 176 15,4 0 16-15,-2 6 16 0,0-6-1200 0,4-1-304 16,3-1 0-16,4-1 0 0,-2 2 0 0,6-2 0 16,2 0 0-16,3 0 0 0,1-1 0 0,2 2 0 15,0 1 0-15,1 2 0 0,2 0 0 0,-2 2-176 0,0 1 0 0,-1 2 0 31,-1 2-2160-31,-2 2-432 0,-3 2-96 0</inkml:trace>
  <inkml:trace contextRef="#ctx0" brushRef="#br0" timeOffset="186880.39">695 14687 33167 0,'-12'-2'2944'0,"12"2"-2352"15,0 0-464-15,0 0-128 0,0 0 0 0,0 0 0 0,0 0 0 0,6-3 0 16,2 0 0-16,2-1 0 0,2 0 160 0,3-1-160 0,4 0 160 0,2-2-160 15,1 1 160-15,2-3-160 16,2 0-624-16,0 0-208 0,3 1-64 0,1-5-8544 16,2 1-1712-16</inkml:trace>
  <inkml:trace contextRef="#ctx0" brushRef="#br0" timeOffset="187179.98">1203 14506 10127 0,'-3'10'896'0,"-2"3"-704"15,1 2-192-15,0 3 0 16,-2 2 1952-16,1 1 352 0,-1 0 80 0,-1 1 16 0,0-2-928 0,0 1-176 15,2-1-32-15,-1-1-16 0,1 0-160 0,1-3-16 16,2-1-16-16,2-1 0 0,-1-3 128 0,1-3 32 0,1-1 0 0,-1-7 0 16,0 0-192-16,0 0-48 0,6 0 0 0,0-3 0 15,3-4-224-15,0-3-48 0,0-3-16 0,1-5 0 16,2 0-224-16,0-4-32 16,1-4-16-16,0 1 0 0,0 0-176 0,2 0-48 15,-2 3 0-15,0 2 0 0,0 3 48 0,-1 4 0 16,-1 2 0-16,0 2 0 0,0 4 32 0,-1 3 16 15,0 2 0-15,-1 3 0 0,0 1-288 0,0 4 0 0,-2 2 0 0,1 2 0 16,0 1 0-16,-1 3 0 0,0 0 0 0,-1 2 0 16,-2 1 0-16,-1 1 0 15,1-2 0-15,0 1 0 0,-3-2 128 0,0 0-128 16,1-1 0-16,1 0 0 0,-2-3 0 0,0-2-320 0,0-2 32 0,1-3 16 16,-2-6-1584-1,0 0-320-15,11 1-64 0,-2-4-8480 0,2-5-1696 0</inkml:trace>
  <inkml:trace contextRef="#ctx0" brushRef="#br0" timeOffset="188423.39">1699 14604 23039 0,'0'0'1024'0,"0"0"192"0,0 0-960 0,-2 5-256 15,1 1 0-15,-1-1 0 0,0 3 1328 0,2-8 208 32,-2 5 64-32,2-5 0 0,0 0-176 0,0 0-16 0,0 0-16 0,0 0 0 0,0 0-384 0,0 0-80 15,6-1-16-15,1-2 0 0,0-4-336 0,1-1-64 16,1-2 0-1,0-3-16-15,-1-3-128 0,1-1-32 0,0-3 0 0,0 0 0 0,-4-1-144 0,1 1-16 0,-2 0-16 0,-1 3 0 16,-1 3-160-16,-2 3 160 16,-2 1-160-16,-1 2 160 0,-1 2 32 0,-3 4 16 15,-1 2 0-15,1 4 0 0,-2 2-208 0,-2 4 176 16,-1 2-176-16,-1 4 160 0,1 0-160 0,-1 4 0 0,1 2 0 16,1 2-176-16,3 1 176 0,0 1 0 15,3-2 0-15,2-1 0 0,0-1 0 0,3-1-160 0,2-2 160 16,2-3 0-16,2-2-128 0,3-3 128 0,1 0 0 0,3-2 0 15,2-2 0-15,3-4 0 0,2-2 0 16,2-3 0 0,1-4 144-16,0-1-16 0,1-3 0 0,1-3 0 0,3-3 0 0,-3-2-128 0,-1-4 192 0,-1-2-64 0,-2 0 16 0,-2 0 0 15,-2 1 0-15,-4 2 0 0,-1 3-144 0,-4 3 160 16,-2 3-160-16,-1 2 160 0,-3 2 128 0,-2 8 32 16,0 0 0-16,0 0 0 0,0 0-160 0,0 0-32 15,0 0 0-15,-6 7 0 0,0 2-128 0,0 2 0 16,1 2 0-1,0 1-176-15,1 3 176 0,2-1 0 0,2 0 0 0,2 0-128 0,-1 0 128 0,2-1 0 16,4-1 0-16,-2-2-128 0,2-1 128 0,2-1 0 16,1-1 0-16,1-2 0 0,1-3-128 0,2-2 128 15,1-3-128-15,3-2 128 0,1-3-224 0,1-1 32 16,-1-3 16-16,2-2 0 0,0-3 176 0,-3-2 0 0,-1-3-144 16,-1-2 144-16,-2-1 0 0,-3 2 0 15,-2 1 0-15,-3 3 0 0,-2 0 0 0,-3 3 0 16,-2 1 160-16,-3 3-160 0,-2 0 256 0,-2 3-48 15,-2 3-16-15,-1 3 0 0,-2 3-64 0,-1 2-128 16,-1 3 176-16,1 2-176 0,0 1 0 0,1 1 0 16,-1 3 0-16,2 1 0 0,1 3 0 0,3-3 0 15,1 0-160-15,3-1 160 0,0-1 0 0,3-2 0 0,2-2-144 0,3-1 144 32,1-3 0-32,2-1-128 0,1-1 128 0,3-3 0 0,5-3 0 0,-3-1 0 0,1-3 0 0,2-1 0 15,-1-4 128-15,1-3-128 0,-1-2 176 0,0-1-176 16,0 0 192-16,0 3-64 0,-4 1 0 0,-1 1-128 15,-2-1 272-15,-2 4-48 0,0 2-16 0,-3 1 0 0,-3 7 80 0,0 0 16 16,0 0 0-16,0 0 0 0,0 0-304 0,2 9 0 31,-1 2 128-31,0 3-128 0,-1 4 0 0,0 3 0 16,-1 4 0-16,-1 2 0 0,-1 3 0 0,0 3 0 16,-2 3 0-16,0 4-144 0,-4 3 144 0,1-1 0 15,0 1 0-15,1 1 0 0,-2-3 0 0,-1-1 0 16,-1-3 0-16,0-1 0 0,0-3 0 0,-1-3 0 15,0-2 0-15,0-3 128 0,0-2 16 0,1-3 16 16,0-2 0-16,2-4 0 0,-3-3 96 0,2-2 0 16,1-4 16-16,-1-1 0 0,2-5-16 0,0-3 0 0,-1-1 0 0,2-3 0 15,1-3-64-15,0-3-32 16,1-4 0-16,1-3 0 0,3-2-304 0,2-5-64 0,3-4-16 16,2-18 0-1,4 2-656-15,4-2-128 0,5-1-16 0,3 0-16 16,1 0-304-16,-4 18-48 0,2-3-16 0,13-16 0 15,-1 8 80-15,0 7 16 0,0 6 0 0,-2 6 0 16,-3 4 160-16,-2 4 16 0,-4 5 16 0,-4 2 0 16,-3 3 480-16,-7 3 80 0,-1 1 32 0,0 3 0 0,-7 0 528 0,5 3 304 0,0 2-48 0,-1 3 0 15,-2 0 224-15,-1 3 32 0,0 3 16 0,-1 2 0 16,0 4 32-16,0 0 0 0,0-1 0 0,1 1 0 16,2 0-176-16,-1-1-48 0,1-2 0 0,0 0 0 15,3-3-16-15,1-2-16 0,-1-1 0 0,3-4 0 0,-1-2 48 0,2-2 16 16,-1-5 0-16,2-1 0 0,2-3 224 0,1-5 48 15,1-4 16-15,1-2 0 0,-1-3-144 16,2-2-48-16,-2-5 0 0,0-1 0 16,0-2-144-16,-2 2-16 0,-1-2-16 0,0 2 0 0,-3 3 16 0,-1 4 0 15,-2 4 0-15,0 2 0 0,-3 4 144 0,-1 2 48 16,0 4 0-16,-2 5 0 0,0 0-240 0,0 0-64 16,0 8 0-16,0 4 0 0,0 3-192 0,1 4 0 15,-1 2-192-15,0 3 192 0,0 2-128 0,-1 5 128 16,-2 3 0-16,0 1 0 0,-2 4 0 0,0 4 0 15,-2 2 0-15,1-1 0 0,0 0 0 0,1-2 0 16,0-4 0-16,0 0 0 0,-1-3 0 0,1-3 144 0,-1-4-16 0,1-1 0 16,-1-3 128-16,1-2 0 15,-1-3 16-15,1-3 0 0,-1-3-64 0,1-3-16 16,-1-2 0-16,1-3 0 0,-1-1-192 0,1-2 0 16,-2-2 0-16,-1-3 0 15,2-4-2048-15,1-2-464 0,2-2-96 0</inkml:trace>
  <inkml:trace contextRef="#ctx0" brushRef="#br0" timeOffset="188991.52">3575 14038 17503 0,'2'-11'1552'0,"1"-4"-1232"16,-1 0-320-16,2 0 0 0,-1 2 2496 0,1 2 448 15,-1 1 96-15,-1 1 16 0,-1 5-1008 0,-1 4-208 0,0 0-48 0,0 0 0 16,0 0-1088-16,3 12-240 0,-2 3-32 0,0 5-16 15,1 3-96-15,-2 4-32 0,-3 1 0 0,1 4 0 16,-1 1-48-16,-2 1-16 0,0 2 0 0,-1 0 0 16,0 1-32-16,0 1-16 0,0-4 0 0,0-2 0 15,0-4-16-15,1-2 0 0,0-3 0 0,0-4 0 16,0-3 336-16,0-4 64 16,2-3 16-16,2-4 0 0,1-5 64 0,0 0 32 0,0 0 0 0,6-6 0 0,0-5-176 0,3-4-48 15,1-3 0-15,2-5 0 0,2-6-256 0,3-1-48 16,1-1-16-16,2 3 0 0,0 0-128 0,1 4 0 15,0 4 0-15,0 5 0 0,0 3 0 0,1 4 0 16,1 3-128-16,-2 5 128 0,0 1 0 0,-4 4-176 16,1 4 176-16,-2 3-128 0,-1 2 128 0,-2 3 0 15,-1 3 0-15,-2 1 0 0,-4 0 0 0,0-1 0 16,-4 2 0-16,-2 0 0 0,-2 0 0 0,-4-1 0 16,-1-1 0-16,-3 0 0 0,-2-2 0 0,-3-2 176 0,-1-1-176 15,-3 0 192-15,-3-3-64 0,-1-2 0 0,-1-4 0 0,-1 0 0 16,-1-2-128-16,2-2-176 15,0-3 48-15,2-2 0 16,3-2-1280-16,4-3-240 0,2-2-48 0,4-2-16 16,3-1-1232-16,6-2-240 0,5-2-48 0</inkml:trace>
  <inkml:trace contextRef="#ctx0" brushRef="#br0" timeOffset="189607.37">4306 14148 24127 0,'0'0'1072'0,"2"-5"208"0,-2 0-1024 0,0 1-256 15,0 4 0-15,-4-3 0 0,-4 1 1120 0,-2 2 160 0,-2 1 48 0,-1 2 0 16,-2 2-176-16,-2 3-48 0,0 2 0 0,-1 2 0 0,-1 1-272 0,3 2-64 16,0 0-16-16,3 4 0 0,0 1-544 0,2 0-208 15,2 4 176-15,2-2-176 0,1-3 0 0,3 0 0 32,2-1 0-32,3-2 0 0,2 0 0 0,3-3 128 0,1-2-128 0,1-2 0 0,4-4 144 0,0-2-16 15,1-3 0-15,4-3 0 0,3-4 96 0,1-2 16 16,1-5 0-16,1-3 0 0,-1-4 16 0,-1-2 0 15,-3-1 0-15,-2-1 0 0,-2 1-96 0,-3 1-16 16,-2 3 0-16,-3 3 0 0,-2 2 96 0,-2 4 16 0,-2 4 0 0,-1 7 0 16,0 0 128-16,0 0 16 15,-4 5 16-15,-2 4 0 0,0 3-288 0,-1 2-128 16,-1 3 128-16,2 0-128 0,0 1 0 0,2 2 0 16,-1 0 0-16,3-1 0 0,2 0 0 0,1-1 0 0,3-2 0 0,1-1 0 31,2-3 0-31,1-2 0 15,3-4 0-15,3-1 0 0,0-3 0 0,2-2 160 16,2-4-16-16,1-2 0 0,1-3 48 0,0-5 0 16,2-3 0-16,2-1 0 0,-1-3 80 0,1-4 32 0,0-2 0 0,0-5 0 0,-1-1-80 0,-1-1-16 15,-4 0 0-15,-3 3 0 0,-3 4-208 0,-3 3 0 16,-2 6 128-16,-3 2-128 0,-2 4 0 0,-4 3 0 16,-1 4 0-16,-1 3 0 0,-2 2 0 0,-1 3-240 15,1 4 80-15,-2 3 16 0,0 4-48 0,2 3-16 16,-1 4 0-16,2 1 0 0,0 1 208 0,2 2-144 15,0-1 144-15,2 0-128 0,2-2-112 0,2-1-16 16,1-1 0-16,3 0 0 0,0-2 256 0,1-1 0 16,2-4 0-16,0-1-144 0,1-1 144 0,0-1 0 15,-1-1 0-15,-1-2 0 0,-2 0 0 0,-2-1 0 16,-5-6 0-16,0 0 0 0,-1 5 336 0,0 1 48 0,-4-2 16 0,-2 0 0 16,-4 0-16-16,-2 0-16 15,-2-1 0-15,0 1 0 0,-2-1-176 0,1 0-48 16,0 1 0-16,1-1 0 0,0-1-336 0,-1 0-80 15,2 0-16-15,2 0 0 16,2-2-2032-16,2 0-416 0,3-2-80 0,5 2-13936 0</inkml:trace>
  <inkml:trace contextRef="#ctx0" brushRef="#br0" timeOffset="190191.26">4935 14300 14735 0,'9'-3'1312'0,"1"-3"-1056"0,1-1-256 0,2-1 0 15,1-1 3120-15,0 0 560 0,-1-2 112 0,1 0 32 16,1-2-1712-16,-2-1-320 0,1-2-80 0,-1 0-16 15,-1-2-528-15,-1 1-96 0,0 0-32 0,-3 1 0 0,-2 0-272 0,-2 3-64 16,-2 1-16-16,-1 2 0 0,2 1-176 0,-6 4-16 16,1 0-16-16,2 5 0 0,-5-1-288 0,-4 4-48 15,-2 0-16-15,-1 3 0 0,-1 4-128 0,0 4 0 16,-1 1 0-16,1 3 0 0,1 0 0 0,1 3-176 16,1 1 176-16,3 0-128 0,1 0 128 0,2-1-128 15,3-1 128-15,4 0-128 0,0-1 128 0,3-2 0 16,3-2-144-16,3-1 144 0,4-3-144 0,2-4 144 0,6 0-192 0,2-4 192 15,5-2-384-15,1-2 16 16,1-3 16-16,2-4 0 16,1-4-96-16,2-2-32 0,0-3 0 0,-2-3 0 15,-2-2-16-15,-2-1 0 0,-2 0 0 0,-6-2 0 0,-4-2 496 0,-6 3 0 16,-4 2-128-16,-4 4 128 0,-5 1 512 0,-4 4 160 16,-5 2 32-16,-3 2 0 0,-3 2 0 0,-2 2 0 0,-1 4 0 0,-3 3 0 15,-1 4-448-15,0 3-64 16,0 4-32-16,0 2 0 0,0 1-160 0,3 2 0 0,1 1 0 0,3-1 0 15,3 2 0-15,3-1 0 0,1-1 0 0,4-1 0 16,2 0-144-16,3-2 144 0,3-1 0 0,1 0 0 16,3-3 0-16,3-3 0 15,2-1 0-15,3-4 0 0,2-4 0 0,-2-2 224 0,4-4-32 0,1-3-16 0,1-2 64 0,0-5 16 16,0-5 0-16,2-5 0 0,-1-4 64 0,-1-3 32 16,-1-2 0-16,-3-5 0 0,-4-4-144 0,-3 2-16 15,-2 0-16-15,-3 4 0 0,-3 3 160 0,-2 4 48 16,-2 3 0-16,-3 6 0 0,-3 4 64 0,1 5 0 15,-1 3 16-15,0 4 0 0,-1 5-336 0,0 3-128 16,-1 5 0-16,-1 3 144 0,0 4-144 0,0 3-176 16,2 4 48-16,0 2 0 0,2 4 128 0,0 4-160 15,2 2 160-15,2 2-160 0,2 1 160 0,1 2 0 0,1 0-144 0,1-2 144 32,1-2-512-32,1-1-16 0,0-2-16 0,2-3 0 15,2-4-1568-15,0-2-304 0,1-3-64 0</inkml:trace>
  <inkml:trace contextRef="#ctx0" brushRef="#br0" timeOffset="190898.81">6739 14112 26719 0,'0'0'2368'0,"0"0"-1888"0,0 0-480 16,0 0 0-16,3-5 320 0,-1-1-16 0,0-1-16 0,0 1 0 15,-1-2 544-15,0-3 128 0,1 0 0 0,-2-1 16 16,0 0 32-16,-2-1 0 0,-1-2 0 0,0 1 0 16,0 0-112-16,-3 2-32 0,-2 1 0 0,-2 2 0 15,-1 1-304-15,-1 4-64 0,-2 3-16 0,-1 3 0 16,-3 3-96-16,-2 5 0 0,-3 5-16 0,-1 3 0 16,-1 4-368-16,0 3 0 0,2 2 0 0,4 3 0 15,2-1 0-15,2 2 0 16,1 0 0-16,3-1 0 0,4-3 0 0,2 0-160 0,4-1 160 0,2-4 0 0,4-4-144 0,1-4 144 15,3-3 0-15,3-2-144 0,3-5 144 0,2-3 0 16,3-2 160-16,2-4-160 0,2-6 208 0,-1-3-48 16,0-2-16-16,-1-4 0 0,-1-3 64 0,-1-1 16 15,-1-3 0-15,-3 1 0 0,-1-1-48 0,-3 2-16 16,-2 0 0-16,-2 4 0 0,-1 2-160 0,-2 4 128 16,0 3-128-16,-2 3 128 0,-1 3-128 0,-2 6 128 15,0 0-128-15,0 0 128 0,0 0-128 0,0 0 0 16,-1 8 0-16,0 3 0 0,0 3-192 0,0 0 192 15,0 0-160-15,0 2 160 0,0-2-144 0,1 1 144 16,1 1-128-16,1-1 128 16,0 0-480-16,1 0-16 0,2-2 0 0,0-1 0 15,2-1-1472-15,2-2-288 0,0-1-64 0,2-3-13440 0</inkml:trace>
  <inkml:trace contextRef="#ctx0" brushRef="#br0" timeOffset="191356.54">7079 14108 12895 0,'0'-10'1152'0,"0"-2"-928"0,0-4-224 0,0 0 0 15,-1-2 3712-15,0-1 688 0,0 1 144 0,0 1 16 16,-1 3-1616-16,0 2-336 16,0 1-64-16,1 2-16 0,0 1-960 0,1 8-192 0,0 0-32 0,0 0-16 15,0 0-832-15,-2 7-176 16,1 4-16-16,-2 4-16 0,0 4-288 0,1 4 0 0,0 4 0 0,1 3 0 16,0 4 0-16,2 4 0 0,-2 3-128 0,-1 1 128 0,-2 4 0 0,2 1 0 15,-1-1 0-15,1 0 0 0,1-2 0 0,1-2 0 16,-2-3 0-16,1-3 0 0,0-2 0 0,0-3 0 15,1-3 0-15,0-3 0 0,-2-6 0 0,0-2 128 32,-2-4-128-32,1 2 160 0,0-6 16 0,3-9 0 0,0 0 0 0,0 0 0 0,-8-4 32 0,3-5 16 0,0-4 0 0,2-5 0 15,2-4-224-15,-1-4 144 16,2-4-144-16,0 5 128 0,2-7-128 0,-2-7-224 16,4-2 48-16,2-4 16 0,-1-4 32 0,3 0 0 0,1-2 0 0,0 3 0 31,-1-1 128-31,2 7 0 0,0 5 0 15,0 4-128-15,-1 3 128 0,1 5-128 0,0 3 128 16,0 6-128-16,-2 2 128 0,2 6 0 0,0 1 0 0,1 3-128 16,1 2 128-16,-2 4 0 0,-2 1 0 15,0 1 0-15,-2 4 0 0,-1 2 0 0,-2 0 0 0,-1 2 0 16,-2 0 0-16,-1 2 0 0,-1 3 0 0,-4 0 0 16,-4 2 128-16,-1 0-128 0,-2-1 128 0,-1 2-128 15,0-1 0-15,-1-1 0 0,1-3 0 0,1 0 0 16,0-1 0-16,0-3-288 0,2-2 48 0,4-1 16 15,0-2-1616 1,7-6-320-16,0 0-64 0,0 0-9488 0,6-4-1920 0</inkml:trace>
  <inkml:trace contextRef="#ctx0" brushRef="#br0" timeOffset="191786.46">7404 13922 24879 0,'0'0'2208'0,"0"0"-1760"15,0 0-448-15,0 0 0 0,0 0 2496 0,-2 7 400 16,-1 3 96-16,2 4 16 0,2 1-1616 0,-1 1-320 15,-1 3-64-15,1 3-16 0,0 3-448 0,1 3-96 16,1 1 0-16,1 0-16 0,-1 3-272 0,-1 0-160 16,0 1 192-16,0 1-192 0,-1 4 144 0,0-2-144 15,0-2 0-15,1-2 144 0,1-2-144 0,-2-3 0 16,0-2 144-16,1-3-144 0,-2-2 160 0,-1-4-32 0,2-4-128 0,0-2 192 16,-1-3 0-16,1-7-16 0,0 0 0 0,0 0 0 15,-4-4 80-15,0-4 0 0,-2-5 16 0,2-2 0 16,-1-4-128-16,2-4-16 0,0-5-128 0,2-5 192 15,-1-2-192-15,4-5 0 0,0-1-144 0,2-6 144 16,3 0-208-16,2 0 48 0,0 0 16 0,1 0 0 0,2 6 144 16,3 2-192-16,-1 5 192 0,1 4-192 0,1 5 192 0,-3 4 0 15,0 3 0-15,0 4 0 0,0 2 0 16,-1 3 256-16,0 4-64 0,0 1-16 0,-1 4-176 16,0 3 160-16,0 2-160 0,-2 2 160 0,-2 3-160 0,0 3 0 15,-3 2 0-15,-1 2 0 0,-3 0 128 16,-4 2-128-16,-1 2 0 0,-3 1 128 0,-2 1-128 0,-2 1 0 15,-3 2 144-15,-3 0-144 0,-1-2 0 0,-2-2 128 16,-1-2-128-16,0-2 0 0,0-3 128 0,2-1-128 16,0-3 128-16,1-2-128 15,1-2-304-15,3-2-128 0,2-2-16 0,2-3-16 16,3-1-1888-16,3-2-368 0,2-4-80 0,5-1-16 0</inkml:trace>
  <inkml:trace contextRef="#ctx0" brushRef="#br0" timeOffset="192334.31">7753 13881 31967 0,'0'0'1408'0,"0"0"304"0,0 0-1376 0,4 7-336 0,1 1 0 0,2 2 0 15,1-1 512-15,-1 1 16 16,1 2 16-16,1 1 0 0,1 2 480 0,-1 0 80 0,-2 0 32 0,-1 3 0 16,0-1-560-16,1 0-96 0,-1 1-32 0,0-1 0 15,-3 1-240-15,2-2-48 0,-2 0-16 0,2-2 0 16,-1-3-16-16,-1 0-128 0,-1-3 192 0,4-2-64 15,-6-6 160-15,0 0 32 0,0 0 0 0,4-1 0 16,2-3 304-16,-1-4 64 0,0-3 16 0,0-3 0 0,1-5-256 0,0-3-64 16,2-2 0-16,1-2 0 0,0-3-208 0,-1 0-48 15,2 1-128-15,0 4 192 0,-1 2-192 0,0 3 0 16,0 4 0-16,-1 1 0 0,0 3 0 0,0 3-192 16,0 0 192-16,-2 3-160 0,1 2-160 15,0 2-16-15,1 1-16 0,0 1 0 16,-2 1-592-16,1 2-112 0,0 0-32 0,-2 2 0 15,0 0-448-15,-1 2-112 0,-1-2-16 0,1 3 0 16,-1 2-208-16,0-1-48 0,0 0-16 0,2 0 0 16,-1 0 912-16,1 1 192 0,0 1 48 0,1 0 0 0,-1-1 784 0,1 0 0 0,-1 0 0 15,2 0 0-15,-2-1 656 0,1 0 96 0,-1 0 16 0,1-1 0 16,-1-3 96-16,1 2 32 0,-1-2 0 0,1-1 0 16,-1-2 64-16,2-1 32 0,-1-2 0 0,2-1 0 15,1-1-16-15,1-2 0 16,0-3 0-16,1-1 0 0,-1-2-224 0,1-1-48 0,0-2-16 0,-1-1 0 15,-2-5-96-15,0 1-16 0,0-2 0 0,-3 1 0 16,-1 0-48-16,-3 3-16 0,-1 0 0 0,-3 3 0 0,0 1-16 16,-3 2-16-16,-2 3 0 0,-1 1 0 0,-1 2-304 15,-2 1-176-15,-1 3 192 0,0 3-192 0,-2 1 0 0,0 2 0 16,0 2 0-16,0 2-192 0,1 2 16 0,1 2 16 16,0 0 0-16,0 1 0 15,2 1-368 1,3 0-80-16,1 0-16 0,3-2 0 0,0-1-672 0,4-2-144 0,3-1-32 0,1-1 0 15,4-3-2016-15,2-1-416 0</inkml:trace>
  <inkml:trace contextRef="#ctx0" brushRef="#br0" timeOffset="192727.91">8375 13899 7359 0,'0'0'320'0,"-2"-5"80"0,0 0-400 0,0-1 0 0,-1 2 0 0,0-1 0 15,-1 1 4416-15,-1 1 784 16,1-1 176-16,-2 2 16 0,0 0-2912 0,-2 1-592 16,0 1-112-16,-3 1-32 0,0 2-848 0,-2 1-160 15,0 1-32-15,0 4-16 0,-2 1-288 0,2 2-48 16,0 2-16-16,1 2 0 0,0 0-80 0,2 2-32 0,0-1 0 0,2 1 0 0,2 0-224 0,1-1 128 16,3 0-128-16,4-2 0 15,-2-1 208-15,4 0-48 0,0-2-16 0,2-1 0 0,0-4 192 0,3 0 48 16,0-3 0-16,2 0 0 0,0-3-48 0,1-2 0 15,0-4 0-15,2 0 0 0,-1-5-64 0,2-2-16 16,-2-4 0-16,-1 0 0 0,-1-3 48 0,-1-3 0 16,-2-2 0-16,-3 0 0 0,-2-2-112 0,-3 3 0 15,-1 2-16-15,-2 2 0 0,-2 2-32 0,-3 3 0 16,-2 2 0-16,-1 3 0 0,-1 1-144 0,-1 4 128 16,-2 2-128-16,0 3 128 0,0 1-256 0,-1 3-64 15,0 2-16-15,1 3 0 16,2 2-512-16,2 2-112 0,0 1 0 0,2 2-16 15,3 2-2416-15,1 1-496 0</inkml:trace>
  <inkml:trace contextRef="#ctx0" brushRef="#br0" timeOffset="193154.87">8766 13869 28559 0,'-9'-15'2544'0,"4"7"-2032"0,-1-1-512 0,-2 0 0 0,0 0 1920 0,0 2 272 15,-2 0 64-15,-1 1 16 16,0 0-1184-16,-1 2-224 0,-2 1-48 0,0 5-16 16,0 0-464-16,0 3-80 0,-1 3-32 0,0 3 0 15,-2 3-224-15,2 3 0 16,0 1 0-16,0 3 0 0,1 1-144 0,1-1 144 0,1 1 0 0,2 0-144 16,2-1 144-16,3-1 0 15,0 0 0-15,3-2 0 0,1-1 0 0,2-3 0 0,1-1 0 0,3-2 0 16,-1-2 0-16,4-3 0 0,0-2 0 0,2-3 176 0,0-2-16 15,2-3 0-15,3-3 0 0,-1-2 0 0,0-2-16 0,1-2 0 16,0-3 0-16,-1-2 0 16,1-2 48-16,-1-1 16 15,-2-1 0-15,0 0 0 0,-2-1 80 0,-2 2 16 16,-1 3 0-16,-1 2 0 0,-2 2 112 0,0 3 32 16,-2 1 0-16,-1 3 0 0,-1 2-96 0,0 5-16 15,0 0 0-15,0 0 0 0,-5 1-336 0,0 3 144 16,-1 3-144-16,1 3 0 0,-1 2 0 0,1 1 0 0,-2 2 0 0,3 1-192 15,1 2 0-15,0-1 16 0,2 1 0 0,1-1 0 32,0 1-416-32,3-1-96 0,0-2-16 0,1-1 0 15,3-1-288-15,2 0-64 0,2-5-16 0,4-1 0 0,4-3-1760 16,3-1-368-16,3-5-64 0,3-3-10736 0</inkml:trace>
  <inkml:trace contextRef="#ctx0" brushRef="#br0" timeOffset="193627.77">9135 13779 11055 0,'-3'-4'976'0,"-3"1"-784"15,0 1-192-15,-2 0 0 0,-2 0 3488 0,-1 3 656 16,-2 1 128-16,-1 3 16 16,-1 3-2464-16,-1 2-496 0,-1 1-112 0,1 2 0 0,-1 3-640 0,2 0-128 15,0 3-32-15,1 1 0 0,1 0-176 0,2 2-48 16,1 0 0-16,3-1 0 0,0-1-48 0,4-1-16 16,3-2 0-16,1 1 0 0,1-3 128 0,1-1 0 15,3-3 16-15,2-3 0 0,0-1 16 0,3-3 0 16,1-2 0-16,3-5 0 0,1-2-32 0,2-3-16 15,1-4 0-15,0-2 0 0,1-3 112 0,1-4 32 16,1-4 0-16,1-4 0 0,1-2-16 0,2-4 0 16,-2 0 0-16,0-1 0 0,-1-3-96 0,-3 0-16 15,-4-1 0-15,-2 4 0 0,-4 5 272 0,-3 5 48 16,-2 4 16-16,-3 5 0 0,-1 4 64 0,-2 4 16 16,-1 4 0-16,-3 3 0 0,-1 3-544 0,-3 4-128 15,-2 4 0-15,0 3 0 0,-1 6 0 0,-1 1-224 0,-3 5 80 0,1 1 16 16,-2 3 128-16,1 3-128 0,-1 1 128 0,2 0-128 15,2 1 128-15,1-1 0 0,2-1-144 16,3-4 144-16,3-1 0 0,1-4-144 0,3-4 144 0,3-3 0 16,1-4 0-16,3-4 0 0,3-2 0 0,3-3 0 0,4-3 416 0,3-4 32 15,4-1 16-15,3-4 0 0,2-1 160 0,1-1 16 16,-1 1 16-16,-2 1 0 0,0 2-336 0,-3 3-64 16,-2 0 0-16,-2 3-16 0,-4 2 16 0,0 1 0 15,-4 2 0-15,-2 2 0 0,-3-1-128 0,0 3-128 16,-2-1 176-16,0 2-176 0,-2 0 0 0,0 0 0 15,1-1 0-15,-1 1 0 16,0-1-576-16,1-1 0 0,0 0-16 0,0-1 0 16,2 0-1040-16,0-2-208 0,0-2-32 0,1 0-11056 15,0-1-2224-15</inkml:trace>
  <inkml:trace contextRef="#ctx0" brushRef="#br0" timeOffset="193768.94">9931 13909 35007 0,'-7'-4'3120'0,"-1"2"-2496"0,3 2-496 0,-2-2-128 16,1 0 1200-16,-2-1 208 16,-1 2 64-16,0 0 0 0,2 1-704 0,0 1-144 0,0 0-32 0,2 2 0 15,5-3-2240 1,0 0-448-16,0 0-80 0</inkml:trace>
  <inkml:trace contextRef="#ctx0" brushRef="#br0" timeOffset="196392.57">1237 15641 6447 0,'0'0'576'0,"0"0"-576"0,2-8 0 0,1 1 0 15,-3-1 2752-15,2 1 432 0,-2 7 80 0,3-7 32 16,0-1-1584-16,-3 8-320 0,4-9-64 0,-1 1-16 15,-3 8-320-15,2-8-64 0,-2 8-16 0,3-9 0 16,0 1-80-16,-3 8 0 0,1-9-16 0,-1 2 0 16,0 7 64-16,0 0 16 0,0 0 0 0,0 0 0 15,-5-6-112-15,5 6-16 0,0 0 0 0,-6 5 0 16,-1 1-320-16,2 5-64 0,0 6 0 0,1 0-16 16,-2 4-240-16,2 3-128 0,0 5 128 15,-1 2-128-15,1 2 0 0,0 0 0 0,3 1 0 0,0 1 0 16,0 0 0-16,1-1 0 0,2-2 0 0,3-1 0 15,-2-5 0-15,1-2 0 0,2-6 0 0,1-1 0 16,-1-4 0-16,1-2 0 0,0-2 0 0,1-4 176 0,-8-5 224 0,11 1 48 16,0-3 16-16,1-2 0 0,0-5-80 0,3-3 0 15,-1-4-16-15,0-2 0 0,1-3-80 0,-1-3-16 16,0-4 0-16,2 0 0 0,-4-2-112 0,0 3-32 16,-2 3 0-16,-1 4 0 0,-2 5-128 0,0 3 0 15,-3 3 144-15,-4 9-144 0,0 0 0 0,0 0 0 16,9 2 0-16,-1 5 0 0,-3 3 0 0,1 3 0 0,1 2-192 0,1 3 64 15,0 1 128-15,1-1-128 16,1 1 128-16,2-2-128 0,1-3 128 0,1-1 0 16,-2-2 0-16,0-1 0 0,-1-2 0 0,1-5 0 0,1-3 0 0,0-3 0 15,0-4 0-15,0-2 176 0,1-2-48 0,2-4 0 16,-4-3 256-16,0-4 32 0,0-4 16 0,-1 0 0 31,-2-4 272-31,-1-2 48 0,-2-3 16 0,-1-4 0 16,-4-3-256-16,-2 0-64 0,-3-2 0 0,-2 5 0 0,-3 6-240 0,0 4-48 0,0 5-16 0,-1 3 0 15,-1 4-144-15,0 4 128 0,2 3-128 0,0 3 128 16,0 3-256-16,1 1-64 0,8 3-16 0,0 0 0 16,-5 6-1696-16,3 3-336 0,4 2-64 0,3 4-10304 31,3 4-2080-31</inkml:trace>
  <inkml:trace contextRef="#ctx0" brushRef="#br0" timeOffset="196722.37">1969 16032 14735 0,'-9'-3'1312'0,"9"3"-1056"0,0 0-256 0,0 0 0 15,-7-2 4032-15,7 2 768 16,0 0 128-16,0 0 48 0,-3-9-3632 0,3 1-704 16,2-2-160-16,3-1-32 0,-1-3-64 0,4 0 0 0,-1-2-16 0,2-2 0 31,0-2-80-31,0 0-16 0,-1 2 0 0,-2 0 0 15,0 2-64-15,-3 1-16 0,-1 3 0 0,-2 3 0 16,-1 2 96-16,1 7 16 0,-8-5 0 0,2 4 0 16,-1 2 176-16,-2 4 32 0,-2 1 16 0,-1 4 0 0,-1 5-272 0,0 0-48 15,0 5-16-15,1 1 0 0,1 1-192 0,1 0 0 16,2-1 0-16,2-1 0 0,3-1 0 0,2-1 0 16,1-2 0-16,3-1 0 0,3-4 0 0,0 0 0 0,2-2 0 15,3-1 0-15,0-2 0 0,2-2 0 0,3 0 0 0,2-1 0 16,2-4-224-16,2-2-32 0,1-1-16 0,0-3 0 31,-2-1-2752-31,1-3-560 0</inkml:trace>
  <inkml:trace contextRef="#ctx0" brushRef="#br0" timeOffset="196926.28">2220 15850 8287 0,'-11'-5'368'0,"11"5"80"0,-8-6-448 0,-1 2 0 0,0-1 0 0,2 1 0 15,-1-1 5808-15,8 5 1072 0,0 0 224 0,0 0 32 0,0 0-4656 16,0 0-944-16,0 0-176 0,0 0-32 15,4 11-880-15,2 0-160 0,1 2-32 0,3 0-16 16,4 1-96-16,0 0-16 0,0 3 0 0,2-2 0 0,-1 0-128 0,-1-1 0 16,1 0 0-16,-1 0 0 0,-1 0 0 0,1-2 0 15,0-2 0-15,1-2 0 16,-1 1-512-16,2-3-192 0,-2-3-48 0,1-2-10688 16,1-1-2128-16</inkml:trace>
  <inkml:trace contextRef="#ctx0" brushRef="#br0" timeOffset="197099.07">2462 15771 31791 0,'-14'5'1408'0,"7"1"288"0,-1-1-1360 0,-2 4-336 0,0 2 0 0,-1 3 0 15,-2 2 128-15,1 3-128 0,1 0 160 0,1 1-160 16,-1-1 432-16,1 2-16 0,0 0 0 0,1 1 0 16,1-1-80-16,-1 1-16 0,0-2 0 0,0 1 0 15,0 0-192-15,1 0-128 0,-2 0 128 0,0-3-128 31,3-3-384-31,1-2-128 0,1-2-48 0,5-11-14416 0</inkml:trace>
  <inkml:trace contextRef="#ctx0" brushRef="#br0" timeOffset="197319.31">2654 15681 21183 0,'0'0'944'0,"0"0"192"0,0 0-912 0,0 0-224 0,0 0 0 0,0 0 0 0,0 0 3728 0,0 0 704 15,0 0 144-15,2 11 32 0,-1-1-3136 0,-1 2-640 16,0 2-112-16,0 2-16 0,0 3-288 0,0 1-48 16,0 1-16-16,3 2 0 0,-2 0-48 0,1 0-16 15,0-1 0-15,-2 0 0 0,2 0-160 0,0 0-128 16,0 0 192-16,-1-1-192 0,0-2 0 0,1-3 0 16,-1 0 0-16,1-3 0 15,0-2-512-15,2-1-96 0,-4-10-32 0,0 0 0 16,0 0-2112-16,0 0-416 0,0 0-96 0</inkml:trace>
  <inkml:trace contextRef="#ctx0" brushRef="#br0" timeOffset="197526.66">2544 15967 35007 0,'0'0'1552'0,"-8"-3"320"0,3 0-1488 0,5 3-384 0,0 0 0 0,0 0 0 15,0 0 768-15,0 0 64 0,0 0 32 0,0 0 0 16,5-8-400-16,6 3-80 0,3-1 0 0,3 1-16 15,4-1-144-15,3 1-32 0,3 1 0 0,0-2 0 16,2-2-192-16,-1 2 128 0,1-3-128 0,-2 2 0 16,1 0 0-16,-4 0-256 15,-4 2 16-15,-4 0 16 0,-2 2-2224 0,-6 1-448 0</inkml:trace>
  <inkml:trace contextRef="#ctx0" brushRef="#br0" timeOffset="198343.43">3705 15422 19343 0,'0'0'1728'0,"0"0"-1392"16,0 0-336-16,0 0 0 0,0 0 2416 0,0 0 400 16,0 0 96-16,0 0 16 0,0 0-976 0,0 0-192 15,4-4-32-15,3 0-16 0,2 2-880 0,4 0-160 16,1 0-32-16,3 0-16 0,3-1-240 0,-1 1-64 16,2 0 0-16,1 0 0 0,-1 0-176 0,0-1-144 15,0 1 192-15,-1 0-192 0,1 0 0 0,-1 0 0 16,-2-2 0-16,5 1 0 15,-3 1-480-15,-4 1-160 0,-4 0-16 0,-4 2-10720 16,-8-1-2128-16</inkml:trace>
  <inkml:trace contextRef="#ctx0" brushRef="#br0" timeOffset="198563.63">3708 15661 37311 0,'0'0'1664'0,"0"0"320"0,0 0-1584 0,5 3-400 0,4 0 0 0,0 1 0 15,3-1 0-15,3 0 0 0,2 1 0 0,4-1 0 16,2 0 432-16,1 1 0 0,0-1 0 0,3-2 0 16,0-1-96-16,0 0-16 15,-1-1 0-15,8-2 0 0,-3-2-192 0,-4 1-128 16,-1-2 160-16,-3 2-160 0,-1-2 0 0,-2 2 0 0,-3 1 0 0,-1-1 0 16,-3 1-624-16,-1 1-16 0,-2 1 0 0,-10 1 0 15,0 0-2336-15,0 0-480 0</inkml:trace>
  <inkml:trace contextRef="#ctx0" brushRef="#br0" timeOffset="200554.7">5268 15165 7359 0,'0'0'656'0,"3"-5"-528"0,-1-1-128 0,1-1 0 16,1 1 2544-16,-3-1 464 15,1-1 112-15,0 1 16 0,0-1-1120 0,1 0-224 0,-2 0-32 0,0 2-16 16,0-1-496-16,1 1-96 0,-1-1-32 0,0 2 0 0,0-1-240 0,1 2-48 16,-2 4-16-16,0 0 0 0,0 0-48 0,0 0-16 15,0 0 0-15,0 0 0 0,0 0-352 0,0 0-64 16,0 0-16-16,-3 8 0 0,1 3-192 0,0 3-128 31,-1 1 160-31,0 4-160 0,-1 2 128 0,1 2-128 0,-1 3 0 0,2 4 144 0,0 2-144 16,1 0 0-16,0 0 0 0,1-1 0 0,0 2 0 0,2-1 0 15,2-2 0-15,1-1 0 0,0-2 0 0,2 1 0 16,1-4 0-16,2-2 0 0,-2-1 128 0,4-3-128 16,2 0 0-16,-1-3 128 0,1-1 48 0,0-2 0 15,1-3 0-15,0-2 0 0,2 0 16 0,-1-3 0 16,1-2 0-16,-1-3 0 0,1-1 16 0,1-2 16 16,1-3 0-16,0-2 0 0,-1-1 192 0,1-1 32 15,0-2 16-15,0-2 0 0,-2-4 48 0,1-2 16 0,-2-1 0 0,-1-3 0 16,-3-1-176-16,-2-1-32 15,-2 0-16-15,-2 0 0 0,-1 2-128 0,-1 2-32 16,-1 1 0-16,-3 2 0 0,0 0-16 0,0 5 0 16,-3 2 0-16,-1 1 0 0,1 1-128 0,0 3 0 15,-2 1-160-15,-2 1 160 16,-1 1-624-16,1 2-16 0,-1 3-16 0,0 3 0 16,-1 2-1664-16,0 0-336 0,2 1-64 0,2-1-7968 15,0 1-1584-15</inkml:trace>
  <inkml:trace contextRef="#ctx0" brushRef="#br0" timeOffset="200759.26">5546 15208 28559 0,'0'0'1264'16,"-3"-3"272"-16,-1-1-1232 0,4 4-304 0,-1-4 0 0,1 4 0 0,2-5 672 0,3 1 80 15,0-1 16-15,4 1 0 0,2-1-224 0,2-1-32 16,3 1-16-16,4 0 0 0,2 0-128 0,-3-1-32 31,1 1 0-31,1-2 0 0,-2 2-208 0,-1-1-128 0,-1 1 160 0,5-2-160 16,-4 1-1200-16,-5 2-336 0,-2 1-64 0,-11 3-12160 0</inkml:trace>
  <inkml:trace contextRef="#ctx0" brushRef="#br0" timeOffset="200948.87">5146 15132 38015 0,'0'0'1680'0,"0"0"352"0,1-5-1632 0,2 1-400 0,2 0 0 0,2-1 0 32,1 2-240-32,4 0-128 0,1-1-16 0,5 2-16 15,-1-1 240-15,3 1 160 0,1-1-192 0,0 1 192 16,1 0-1568-16,2 0-208 0,0 0-32 0</inkml:trace>
  <inkml:trace contextRef="#ctx0" brushRef="#br0" timeOffset="-209530.12">6456 11786 14511 0,'0'0'640'0,"-5"-8"128"0,1 0-608 0,-2 0-160 0,1 0 0 0,-1-1 0 16,2 1 672-16,-2 0 96 0,1 1 32 0,-3-1 0 15,1-1-256-15,-2 2-48 0,-1-2-16 0,-1 0 0 0,-2-3-176 16,-2 2-48-16,0 0 0 0,-3 0 0 15,-1 0 16-15,-1 1 0 0,-2 1 0 0,0-1 0 0,-4 0-112 0,-2-1-32 16,-8-1 0-16,-2 0 0 0,-1-1 64 0,-1 0 0 16,0 0 0-16,1 1 0 0,-4 1 0 15,-1 2 16-15,-1 1 0 0,-5 0 0 0,-6 1-80 0,-1-1-128 16,-2-3 176-16,-1 2-176 0,1 2 176 0,-2 0-176 16,-1 2 160-16,-7-1-160 0,-5 1 176 0,0-1-176 0,1-1 192 15,1 0-192-15,-2 3 0 0,-4 0 0 0,-4-2 0 0,1 2 0 16,4 0 256-16,3-1-64 0,-4 2-16 0,-1 0 0 15,-5 0-176-15,4 1 192 0,2-1-192 0,0 0 192 16,-2 2-192-16,-2-1 160 0,1-2-160 0,3 1 160 16,2 1 32-16,-1 1 16 15,-1 0 0-15,0 0 0 0,1-1-80 0,2 2 0 0,3 1-128 0,4 2 192 16,0 1-192-16,0-1 0 0,-3-1 128 0,6 1-128 16,6-2 0-16,5 2 144 0,1 1-144 0,5 0 128 15,1 1-128-15,-1-2 0 0,0 1 0 0,2-2-176 16,0 0 176-16,4-1 0 15,3-2 0-15,3 1 0 0,1 2 0 0,3-1 0 0,1-1 0 0,2 0 0 0,1 1 0 0,-1-2 144 16,0-1-144-16,0 0 0 0,0-1 336 0,4 0-32 16,3-1-16-16,3 1 0 0,4-1 176 0,3 1 48 15,4 0 0-15,8 2 0 0,0 0-64 0,0 0 0 16,0 0 0-16,0 0 0 0,0 0-128 0,0 0-48 16,0 0 0-16,0 11 0 0,0 0-272 0,1-2 0 15,3 2 0-15,1 3 0 0,2 1 0 0,0 3 0 16,1 1 0-16,0 3 0 0,-2 0 0 0,2 3 0 15,0 1 0-15,1 4 0 0,-2 3 0 0,1 2-144 0,0 1 144 16,-2 6 0-16,0 4 0 0,-2 3-160 0,-2 2 160 0,-1 3 0 31,-2 0-144-31,0 4 144 0,-1 4 0 0,-1 3-144 16,-4 3 144-16,1-2 0 0,-1-1 0 0,0 0-128 16,-1 0 128-16,-1 1 0 0,-2-1 0 0,2-3 0 0,1-2 0 0,1-3 0 0,-2-3 0 0,1-1 0 15,3-4 0-15,0-1 0 16,-1-2 0-16,1-3 0 0,1-3 0 0,-1-1 0 0,1-3 0 0,1-2 0 15,-1-5 0-15,1-1 144 0,1-1-144 0,2-4 0 16,0-2 144-16,0-1-144 0,2-3 0 0,1 0 144 16,2-3-16-16,1-1-128 15,1-2 192-15,3-1-64 0,2-2-128 0,1 0 0 0,3-3 144 0,2 1-144 0,3-3 160 16,1 0-32-16,5-1-128 0,-1-1 192 0,0-1-192 0,4-1 144 16,3-1-144-16,2 0 128 0,2 0-128 0,3 0 128 15,4-1-128-15,4 1 128 0,4 0-128 0,2 0 0 16,0 0 0-16,1-1 0 0,3 0 0 0,4 1 0 15,3 0-144-15,3-1 144 0,1 0 0 0,0 0 0 32,-2-2 0-32,2 1 0 0,4 0 0 0,4-1 0 15,2 2 0-15,0-1 0 0,-3-1 0 0,3 2 0 16,5 0 0-16,0-1 0 0,4 1 0 0,-2 0 0 16,-1-1 0-16,3 2 0 0,5 0 0 0,-1 0 0 0,-3 0 0 0,1-2 0 15,2 1 0-15,2 0 0 0,2 2 0 0,-2-2 0 16,-2-1 0-16,3-2 0 0,4 1 0 0,-4-2 0 15,-7 1 0-15,1-1 0 0,1-1 0 0,-2 2 0 16,-3 0 0-16,-5 2 0 0,-4-2 128 0,0 1-128 16,-1-2 304-16,-3 3-48 0,-2 1 0 0,-8-1 0 15,-3 0 0-15,-7 0 0 0,-1 0 0 0,-5 2 0 16,-2 1-96-16,-3 0-32 0,-5-1 0 0,-3-1 0 16,-4 0-128-16,-5 1 0 0,-3-1 144 0,-6-1-144 15,-5 1 144-15,-2 0-144 0,-8 3 192 0,0 0-192 16,3-8 0-16,-3 8 0 0,0 0 0 0,-4-8-192 15,-3 2-1328 1,-2 1-256-16,-2 1-48 0,-4 0-12288 0</inkml:trace>
  <inkml:trace contextRef="#ctx0" brushRef="#br0" timeOffset="-209068.68">6115 11600 33807 0,'-8'-12'1488'0,"6"4"320"0,-2 0-1440 0,4 8-368 0,0 0 0 0,0 0 0 32,0 0-320-32,0 0-144 0,4 10-32 0,-3 2 0 0,0 2 224 0,0 5 32 0,-1 3 16 0,0 5 0 15,1 2 224-15,-1 3-176 0,0 3 176 0,0 3-160 16,0 2 160-16,-1 2 0 0,0 2 0 0,0-2 0 16,1 0 0-16,0 3 0 0,0 1 0 0,1 1 0 15,0 1 0-15,1 1 192 0,0 1-32 0,3-2-16 16,-2-1 96-16,0 2 16 0,2-4 0 0,-1 1 0 0,2-1 112 0,-1-1 16 15,1-2 16-15,-1-1 0 0,0 1-176 0,-1-4-32 16,-1-2-16-16,1-2 0 0,-2-4-48 0,0-2 0 16,0-3 0-16,-2-1 0 0,-1-1 16 0,0-2 0 15,-1-3 0-15,-1-3 0 0,-2-2-144 0,1-2 160 16,-1-1-160-16,2 0 160 0,3-10-368 0,-2 8-80 16,2-8-16-16,0 0-10096 15,0 0-2016-15</inkml:trace>
  <inkml:trace contextRef="#ctx0" brushRef="#br0" timeOffset="-200385.55">9374 13594 11055 0,'0'0'480'0,"0"0"112"0,0 0-464 0,5-8-128 0,-5 8 0 0,0 0 0 16,4-6-320-16,-4 6-64 0,0 0-32 0,0 0-4080 16</inkml:trace>
  <inkml:trace contextRef="#ctx0" brushRef="#br0" timeOffset="-199865.46">10340 13163 18431 0,'0'0'1632'0,"-4"-6"-1312"0,4 6-320 0,0 0 0 32,-6-4-480-32,6 4-160 0,0 0-48 0,-7 0-6816 0</inkml:trace>
  <inkml:trace contextRef="#ctx0" brushRef="#br0" timeOffset="-199361.46">11289 12470 1839 0,'0'0'160'0,"-2"-7"-160"16</inkml:trace>
  <inkml:trace contextRef="#ctx0" brushRef="#br0" timeOffset="-191175.53">6974 10492 19231 0,'0'-11'848'0,"0"8"176"0,1-3-816 0,-1 1-208 0,1-2 0 0,-1 0 0 16,1 2 1600-16,-1-1 256 0,0 0 64 0,1 0 16 15,-1 2-400-15,1 0-96 0,-1 4-16 0,0 0 0 16,0 0-720-16,0 0-128 0,0 0-48 0,1 8 0 16,0 3-192-16,1 4-32 0,-1 2-16 0,-1 6 0 15,-1 4 0-15,1 2 0 0,-2 3 0 0,0 1 0 16,0 1-32-16,-1 2 0 0,-1 0 0 0,1-1 0 0,2-1-112 0,-3-1-16 16,0-3-128-16,2-3 192 0,0-1-192 0,2-3 176 15,0-2-176-15,0-4 160 0,0-1 160 0,1-3 16 16,1-3 16-1,-1-2 0-15,-1-8 224 0,0 0 32 0,0 0 16 0,6-3 0 0,-1-3-112 0,2-4-32 16,1-4 0-16,0-4 0 0,1-3-272 0,0-4-48 16,2-5-16-16,1-3 0 0,-1-2-144 0,1-1 0 15,0-3 0-15,0 1 128 0,-1 0-128 0,-1 5 0 16,-1 3 0-16,0 4 0 0,-1 4 0 0,-2 4 0 16,0 4 0-16,-2 3 0 0,1 2 0 0,-1 4 0 15,0 0-128-15,-4 5 128 0,0 0-128 0,0 0 128 16,0 0-160-16,0 0 160 0,0 8-176 0,-1 2 176 15,-2 0-192-15,0 2 192 0,-2 1-384 0,0 2 48 0,-2-1 0 16,1 0 0-16,-1 0 112 0,0 1 32 0,1-2 0 16,0-1 0-16,1-1 192 0,1 0 0 0,1-2 0 0,0-1 0 15,0-2 0-15,-1 1 0 0,1-2 0 16,1 1 160-16,1-1 32 0,1-5 0 16,-1 7 0-16,-1-1 0 0,1 1-64 0,1-1 0 0,0-6 0 0,3 7 0 15,0 2 0-15,1 0 0 0,2 1 0 0,0 1 0 16,2 0-128-16,1 0 0 0,1 0 0 0,1 1 0 15,1 0 0-15,0 0 0 0,-1-1 144 0,1 1-144 16,0 0 208-16,1-1-16 0,1 1-16 0,-1 0 0 0,0 1-176 0,-1-1 192 16,1-1-192-16,-2 0 192 15,1-1-192-15,0-2 0 0,-1 0 144 0,-1 0-144 0,-2-2-192 0,0 0-96 16,-2-3-32-16,0-1-12288 31,-6-2-2448-31</inkml:trace>
  <inkml:trace contextRef="#ctx0" brushRef="#br0" timeOffset="-190263.4">7679 10655 23439 0,'0'0'1024'0,"0"0"240"16,-6-1-1008-16,1 1-256 0,-1 0 0 0,6 0 0 16,-5 0 1280-16,5 0 192 0,0 0 64 0,0 0 0 0,0 0-320 0,0 0-48 15,0 0-16-15,0 0 0 16,8 2-608-16,4 1-128 0,2-2-32 0,4 0 0 0,2 0-96 0,7 1-32 15,4-2 0-15,3-2 0 0,3-1 0 0,-2 1 0 16,-1-1 0-16,1-1 0 0,-1 1-64 0,0 0 0 16,0 1-16-16,0 0 0 0,-2 2-176 0,-1 2 192 15,-1-1-192-15,-2 0 192 0,-3 1-192 0,-3-1 0 0,-2 0 0 16,-5 1 128-16,-1 1-128 0,-6-2-256 16,-1 1 64-16,-7-2 16 15,0 0-208-15,0 0-32 0,0 0-16 0,-8 0 0 0,-2-2 80 0,-2-1 16 0,-2 0 0 0,0-1 0 16,-2-2 160-16,2-1 48 0,0-1 0 0,-1 0 0 15,2-1 288-15,1-1 64 0,1-1 16 0,2 0 0 16,3 2 208-16,1-2 32 0,2 1 16 0,2 1 0 16,2 1-80-16,3 2-16 0,2 0 0 0,2 2 0 15,2 0-128-15,2 1-16 0,2 3-16 0,2 3 0 16,2 2 16-16,1 1 16 0,-1 3 0 0,2 3 0 16,-2 0 144-16,-3 3 32 0,0 0 0 0,-2 0 0 15,-3 2-128-15,-4 1-32 0,-2 0 0 0,-3 2 0 0,-5 0-160 0,-1 0-128 16,-4 1 192-16,-1-2-192 0,-5 1-128 0,-1-1-144 15,-1 0-32-15,-2-2 0 16,0 0-560-16,0-2-112 16,0-1-32-16,1-3-10656 0,2-1-2144 0</inkml:trace>
  <inkml:trace contextRef="#ctx0" brushRef="#br0" timeOffset="-189492.41">9076 10481 23951 0,'0'0'2128'0,"4"-6"-1696"16,1 1-432-16,0-1 0 0,3 0 1504 0,0-1 224 0,-1 1 32 0,1-1 16 16,-1 0-272-16,-2 2-48 15,-1-1-16-15,1 1 0 0,-2-1-800 0,-1 1-176 0,-2 5-16 0,0 0-16 16,-2-4-48-16,-2 1 0 16,-2 2 0-16,-1 2 0 0,-3 3-128 0,-1 1-48 0,-3 2 0 0,1-1 0 15,-1 3-208-15,1 2 0 0,0 0 0 0,-1 1 0 16,1 0 0-16,3-1 0 0,0-1 0 0,3-1 0 15,1-1 0-15,4-1 0 0,2 0 0 0,2-1 0 16,5-1-208-16,0-1 64 0,3 1 16 0,2-2 0 16,4-2 128-16,1 0-128 0,3-1 128 0,1 0-128 0,2 1 128 15,1 1-128-15,1-1 128 0,-2 0-128 0,-1 1 128 16,-2 1 0-16,-2 1 0 0,-5 1 0 0,0 1 0 0,-2-1 0 16,-7 2 0-16,-2 0 0 0,-4 2 0 0,-2 1 256 15,-5-1-64-15,-2 1-16 0,-2 2 64 0,-3 0 16 16,0-1 0-16,-2 1 0 0,-1-1-256 0,1 0 128 15,0 0-128-15,0 0 0 0,1-1 0 0,1-1-160 16,1-2 0-16,2 0 0 16,1-1-496-16,3-4-112 0,2 0 0 0,3-1-10400 15,4-1-2080-15</inkml:trace>
  <inkml:trace contextRef="#ctx0" brushRef="#br0" timeOffset="-189067.95">9458 10406 25791 0,'0'0'2304'0,"0"0"-1856"15,0 0-448-15,0 0 0 0,2 10 1456 0,-1 2 192 16,-1 1 32-16,0 4 16 0,0 3-624 0,-1 2-128 0,-1 2-32 0,-1 2 0 16,2 2-224-16,-1 1-48 0,-1 1-16 0,1 1 0 15,-3 0-304-15,2 1-48 0,1-2-16 0,-1 0 0 16,1-1-256-16,1-4 128 16,0-2-128-16,0-2 0 0,0-2 192 0,1-4-192 0,0-3 192 0,0-2-192 0,-1-2 304 0,1-8-48 15,0 0-16-15,0 0 0 0,0 0 176 0,-2-6 32 16,-1-5 16-16,2-3 0 0,-1-4-224 0,0-4-48 15,0-5-16-15,1-4 0 0,1-2-176 16,1-4 0-16,0-3 0 0,1-1-176 0,0 1 176 0,1 1 0 16,2 4 0-16,0 3-128 0,1 2 128 0,-1 4 0 15,1 4 0-15,-1 3 0 0,2 3 128 0,0 2 48 16,-1 4 16-16,3 2 0 0,1 4-192 0,1 1 0 0,1 3 0 0,1 1 0 16,1 3 288-16,-1-1-32 15,0 4 0-15,-2 1 0 0,0 2-256 0,-2 1 0 16,-2 1-176-16,-1 1 176 0,-3 0 0 0,-3 0 0 15,-2 1 0-15,-4 2 0 0,-1 0 0 0,-3 1 0 16,-1-2 0-16,-4-2 0 0,0-1 0 16,0-1-160-16,-2 0 32 0,2-2 0 0,0-1-16 0,3-3 0 15,-1 0 0-15,2-3 0 16,2-2-1376-16,2-2-272 0,0-3-48 0,3-1-9552 16,1-4-1904-16</inkml:trace>
  <inkml:trace contextRef="#ctx0" brushRef="#br0" timeOffset="-188906.66">9715 10349 14735 0,'0'0'640'0,"8"3"160"0,-2 1-640 0,2 0-160 16,2 1 0-16,-1 2 0 16,-1 2 3968-16,0 1 752 0,-1 2 144 0,-1 0 48 15,-1 1-2704-15,-1 0-544 0,2 1-96 0,-2 0-32 16,-1 2-880-16,0 1-176 0,-1-2-32 0,-1 3-16 16,0-3-304-16,0 1-128 0,1-3 128 0,-2-1-128 15,0-1 0-15,-1-2 0 0,0-2-192 0,1-1 192 16,0-6-2032-16,0 0-272 0,0 0-64 0</inkml:trace>
  <inkml:trace contextRef="#ctx0" brushRef="#br0" timeOffset="-188451.87">9812 10361 5519 0,'0'0'496'0,"0"0"-496"16,0 0 0-16,0 0 0 0,0 0 2656 0,0 0 432 15,0 0 96-15,0 0 16 0,0 0-640 0,0 0-128 0,0 0-32 0,0 0 0 32,0 0-320-32,0 0-64 0,0 0-16 0,0 0 0 0,0 0-688 0,0 0-144 0,0 0-16 0,0 0-16 15,5 3-240-15,1 3-32 0,-1 2-16 0,1 1 0 31,-2 2-384-31,2 3-80 0,-1-1 0 0,1 2-16 16,-1 3-144-16,2 1-32 0,-3-1 0 0,1 2 0 16,-2 1-16-16,-1-1-16 0,0 0 0 0,-1-1 0 0,-2 2-160 0,0-2 0 15,-1-3 0-15,0-1 128 0,0-2-128 0,-2-2 0 16,0-1 0-16,1-2 0 0,-1-2 144 0,0-1 0 16,4-5 0-16,-6 1 0 0,1-2-16 0,-1-2 0 15,2-2 0-15,0-3 0 0,-1-3 0 0,1-2-128 16,0-5 192-16,3-1-64 0,0-5-128 0,2-1 0 15,0-2 144-15,3-1-144 0,0 2 0 0,2 0 0 16,1 2 0-16,2 1 0 0,0 1 0 0,1 3 0 16,1 3 0-16,1 1 0 0,-1 0-144 0,0 2 0 0,0 2 0 0,0 1 0 31,0 2-768-31,1 2-160 0,0-1-16 0,-2 4-11200 16,1 0-2224-16</inkml:trace>
  <inkml:trace contextRef="#ctx0" brushRef="#br0" timeOffset="-188291.84">10218 10308 15663 0,'0'0'1392'0,"0"0"-1120"16,0 0-272-16,0 0 0 0,3 9 3664 0,-2 0 688 16,-1 1 128-16,0 0 16 0,0 2-2320 0,-1 2-448 15,0 3-112-15,0-2-16 0,0 0-608 0,0 2-128 16,-1 0-32-16,1 1 0 0,-1 0-512 0,0-1-128 16,1 1 0-16,0-2-16 0,0 1-176 0,2-3 0 15,0-2 0-15,1-2 0 16,0-1-1168-16,0-2-272 0,2-4-48 0,-4-3-16 15,0 0-1776-15,6-7-368 0</inkml:trace>
  <inkml:trace contextRef="#ctx0" brushRef="#br0" timeOffset="-188182.1">10217 10042 27647 0,'-6'-2'2448'0,"1"0"-1952"0,0-1-496 0,5 3 0 16,0 0 208-16,0 0-48 15,0 0-16-15,0 0 0 16,7 4-800-16,2 0-176 0,3 3-16 0,1 0-10800 0</inkml:trace>
  <inkml:trace contextRef="#ctx0" brushRef="#br0" timeOffset="-187551.68">10409 10376 13823 0,'-2'17'608'0,"2"-8"128"0,-1 1-592 0,1 0-144 15,0-2 0-15,0 0 0 0,-2-1 4016 0,0-2 768 16,2-5 144-16,0 0 48 0,0 0-2464 0,0 0-480 16,0 0-112-16,0 0 0 0,0 0-896 0,0 0-160 15,0 0-32-15,4-8-16 0,-1-1-400 0,3-2-80 16,-1-3-16-16,3 1 0 0,1 0-320 0,-2 0 0 15,2 1 0-15,0 2 0 0,0 2 0 0,-1 1 0 16,2 3 0-16,-1 2 0 0,-1 1 0 0,1 2-160 16,1 1 160-16,1 1-160 0,0 3 160 0,1-1-128 15,1 1 128-15,1-1-128 0,3 1 128 0,0 0 0 16,2-2 0-16,1-2 0 0,-2-1 0 0,1-2 0 0,0-1 0 0,2-2 0 16,-3-2-192-16,1-2 64 0,-1-1 0 0,-2-1 0 15,-3-2 128-15,1-1 0 16,-4-1 0-16,-2-2 0 0,-1 1 0 0,-2 1 0 15,-2-1 160-15,-2 2-160 0,-2 2 192 0,-3 1-48 16,0 3-16-16,-2 1 0 0,-3 3 128 0,-1 2 32 16,-2 1 0-16,-1 3 0 0,1 3-144 0,0 2-16 0,1 1-128 0,1 1 192 15,2 1-192-15,0 1 0 16,1 1 0-16,3 1 0 0,-1-1 0 0,3-1 0 0,2 0 0 0,2-1-160 16,2 0 160-16,-1-1 0 0,3-1-144 0,1-3 144 15,1-1 0-15,1-3 0 0,0-3 0 0,0-3 0 0,2 0 0 16,0-3 0-16,-1-2 0 0,1-2 0 0,0-3 0 0,0 0 192 15,-1-1-192-15,0-1 192 0,-1 1-192 0,-1 1 128 16,-3 0-128-16,0 4 128 0,-2 3 112 0,-1 1 16 16,-2 6 0-16,0 0 0 0,0 0 32 0,0 0 16 15,0 7 0-15,0 2 0 0,-2 2-176 0,2 4-128 16,-1 3 144-16,1 3-144 0,0 3 0 0,-2 2 0 16,1 4 0-16,-2 3 0 0,0 2 0 0,-1 2 0 15,-2 3 0-15,-1 1 0 0,2 1 0 0,-2-1 0 16,3 1 0-16,0-3 0 0,-2-4 0 0,2-3 0 15,-1-4 0-15,1-3 0 0,-1-5 160 0,1-1-160 16,-1-6 160-16,0-2-160 0,1-3 448 0,-1-4 0 16,0-1 0-16,-1-3 0 0,0 0 64 0,-1-5 16 15,-1-1 0-15,3-3 0 0,1-1-320 0,-3-1-64 16,0-1-16-16,2 0 0 0,2-4-400 0,0 0-96 0,2-1-16 0,1 0 0 31,1-3-2768-31,3 0-560 0,0-3-128 0</inkml:trace>
  <inkml:trace contextRef="#ctx0" brushRef="#br0" timeOffset="-186999.59">11833 10136 24879 0,'-18'7'2208'0,"10"-1"-1760"15,-2 1-448-15,-1 3 0 0,0 4 896 0,0 0 80 16,0 2 32-16,1 2 0 0,-1 1-240 0,2 0-64 16,0 1 0-16,2-1 0 0,2 0 128 0,1-1 32 15,3 0 0-15,0-2 0 0,1-1-224 0,3-2-32 16,2-2-16-16,1-1 0 0,2-2-48 0,2-3-16 15,2-3 0-15,1-3 0 0,3-2-144 0,0-4-16 16,1-3-16-16,0-3 0 0,0-2-96 0,-1-3 0 0,1-3-16 0,-1-2 0 16,1-2-48-16,-3 2-16 0,0-1 0 0,-3 2 0 15,-3 2-176-15,-1 3 128 0,-2 4-128 0,-1 4 128 16,-2 3-128-16,-2 6 192 0,0 0-192 0,0 0 192 16,-5 3-64-16,1 4-128 0,0 1 192 0,0 3-64 15,1 1-128-15,1 3 0 0,0-1 0 0,0 1 0 0,4 0 0 0,0 0 0 16,1-1 0-16,1 1 0 0,3-2 0 0,0-1 0 15,0-2 0-15,2-1 0 0,1-3 0 0,1-1 0 32,2-3 0-32,-1-2 0 0,2-1 128 0,-2-5 0 15,-1-2 0-15,1-2 0 0,0-2 128 0,-1-3 32 16,1-2 0-16,-1-3 0 0,-4-3-48 0,-1 0-16 16,0 0 0-16,-3 1 0 0,-2 2-224 0,-1 2 176 15,-2 3-176-15,0 2 160 0,-3 2-160 0,0 3 0 16,-3 2 0-16,-1 3 0 0,-1 2 0 0,-1 2-272 15,-1 2 32-15,-1 4 16 16,-2 2-480-16,-1 1-80 0,3 1-32 0,-1 2 0 16,2 1-1680-16,2 2-320 0,1 0-80 0</inkml:trace>
  <inkml:trace contextRef="#ctx0" brushRef="#br0" timeOffset="-186526.35">12200 10291 18431 0,'0'0'816'0,"8"1"160"0,2 0-784 0,-1 0-192 16,2 1 0-16,-1 0 0 0,0 1 3040 0,-1-2 560 0,-2 0 112 0,-7-1 32 15,6 0-1728-15,-6 0-352 0,8-1-64 0,-8 1 0 16,3-6-688-16,3 2-128 0,-2-2-16 0,1 1-16 16,-1-2-336-16,1-1-64 0,1 1-16 0,-1-2 0 15,1 0-176-15,-1 1-32 0,1 1-128 0,1 1 192 16,0 0-192-16,0 2 0 0,3 4 0 0,-1 0 0 16,-1 1 0-16,2 2-160 0,1-1 160 0,0 2-128 15,1 2 128-15,2-1 0 0,0 2 160 0,1-1-160 16,2 1 0-16,-2-3 0 0,-1 0-128 0,2-3 128 15,0-1 0-15,1-2 0 0,0-3 0 0,1-1 0 0,0-3 0 0,-1-1 0 16,1-3 0-16,-1-2 144 0,0-1 32 0,-3-2 0 16,-1-3 0-16,1-1 0 0,-2-2 144 0,-2-2 16 15,-3 1 16-15,-1 0 0 0,-3 2-352 0,-3 3 0 16,-1 2 0-16,-2 2 0 0,-2 2 192 0,-1 3-48 16,-3 4 0-16,0 4 0 0,-1 1-144 0,0 4 0 15,2 3 0-15,0 1 128 0,2 3-128 0,1 3 0 16,2 2-192-16,0 3 192 0,3 0-224 0,3 3 80 15,1 2 16-15,1 0 0 0,2 0 128 0,2-1-208 16,0-1 80-16,1-1 128 0,2-2-208 0,-1 0 80 16,0-3 128-16,0-2-208 0,-1-1 208 0,-2-2 0 0,-1-2 0 0,0-2 0 15,0-1 0-15,-7-4 0 0,0 0 144 0,0 0-144 16,0 0 304-16,0 0-48 0,-9-1 0 0,0 1 0 16,-1 0 0-16,-1 1-16 0,-1 1 0 0,-1-1 0 15,0 0-240-15,1 0 0 0,0 0 0 0,0 0 0 16,2-1-704-16,1-1-64 15,2-2-32-15,1-2 0 0,3 0-2720 0,3-3-528 16,3-3-112-16</inkml:trace>
  <inkml:trace contextRef="#ctx0" brushRef="#br0" timeOffset="-186334.64">13085 9796 3679 0,'11'-20'160'0,"-6"12"32"0,-2 0-192 0,0 1 0 0,1 0 0 0,-1 3 0 0,-3 4 7600 0,0 0 1472 15,0 0 288-15,0 0 64 16,4 4-6576-16,-1 4-1312 0,-1 2-272 0,0 3-48 0,-1 1-576 0,1 3-96 15,-2 3-32-15,0 0 0 0,-1 4-176 0,0 0-32 0,-1 2-16 0,-1 2 0 16,-2 0-160-16,0 2-128 16,-2 1 192-16,2-3-192 0,-1 0 0 0,3-1-192 0,-2-2 0 0,2-2 0 31,0-1-1168-31,1-4-240 0,-1-1-32 0,3-3-10576 0,0-3-2112 0</inkml:trace>
  <inkml:trace contextRef="#ctx0" brushRef="#br0" timeOffset="-185895.43">13021 10042 10127 0,'-13'-8'896'0,"9"5"-704"0,0 0-192 0,-1-2 0 16,3 1 5392-16,2 4 1056 0,-1-6 208 0,1 6 32 15,2-5-5088-15,4 1-1024 16,1 0-208-16,4 2-48 0,3 0-176 0,2 0-144 0,3-1 192 16,4 1-192-16,3-1 0 0,2 1 0 0,-1 0 0 0,2-2 0 15,-1 0 128-15,0-1-128 0,-1 0 0 0,-1-1 0 16,-3 0 160-16,-3 0-160 0,-4 1 128 0,-3 0-128 0,-2 1 144 0,-4 1-144 15,-7 3 160-15,0 0-160 0,0 0 560 0,0 0 16 16,-8-1 0-16,-2 2 0 0,-2 2-64 0,-3 3-16 16,-3 0 0-16,1 3 0 0,-3 1-272 0,2 0-48 15,1 1-16-15,0 1 0 0,2 1-160 0,2 1 128 16,0 1-128-16,6 0 128 0,-1-2-128 0,3 0 0 16,1-2 0-16,3 0 0 0,1-1 0 0,2-1 0 15,3-2 0-15,0-2 128 0,3 0-128 0,2-1 128 16,1-2-128-16,1-1 128 0,1-1-128 0,1-2 192 15,3-2-192-15,-1-3 192 0,2-2-192 0,-1-1 0 0,-1-1 144 0,-2 2-144 16,1-1 0-16,-3 1 0 0,-2 1 0 0,-3 3 0 16,-1 1 0-16,-6 4 0 0,0 0 0 0,0 0 0 15,4 5 0-15,1 0 0 0,-5 2 0 0,0 1-128 16,1-1 128-16,1 2 0 0,0 2 0 0,1-1-128 16,2 0 128-16,0-1 0 0,0-2 0 0,0 1 0 15,1-1-384-15,1-2 0 16,2-2 0-16,2-1 0 0,0-4-1952 15,2 0-384-15,2-1-80 0,0-3-12224 0</inkml:trace>
  <inkml:trace contextRef="#ctx0" brushRef="#br0" timeOffset="-185470.87">13695 9955 20271 0,'0'0'1792'0,"0"0"-1424"16,-6 5-368-16,1 0 0 0,-1 2 2000 0,1 0 336 16,-1 1 64-16,0 1 16 0,-1 0-1280 0,2-1-256 15,0 0-48-15,-1 2-16 0,0 0-176 0,2 0-48 16,0-4 0-16,2 0 0 0,2-6 208 0,0 0 32 15,0 0 16-15,0 0 0 0,0 0-208 0,6 0-32 0,0-3-16 0,2-2 0 16,1 0-272-16,1-2-64 16,1-2-16-16,0-1 0 0,0-1-16 0,1 0 0 15,1 0 0-15,0 3 0 16,0 0-224-16,0 1 176 0,-4 2-176 0,2 2 160 0,-3 0-160 0,0 3 0 16,-3 1 0-16,2 1 0 0,0 1 0 0,-1 1 0 0,1 1 0 0,-1-1 128 15,1 2-128-15,1-2 0 0,-2 0 0 16,2 1 0-16,0-2 0 0,0-1 0 0,0-1 0 0,1-1 0 15,0-2-368-15,1-1 48 0,-4-3 16 0,3 0 0 16,0-3-48-16,0-1-16 16,-2-2 0-16,1-2 0 0,0-3 224 0,-1-2 144 0,1-1-192 0,0-2 192 15,1-3 0-15,-2 1 0 0,-1-1 0 0,-1 2 0 0,0 2 176 0,-2 3 32 16,0 3 16-16,0 3 0 16,-1 2 320-16,-1 2 64 0,-1 8 16 0,0 0 0 0,0 0-176 0,0 0-16 15,-1 6-16-15,0 2 0 0,-2 5-224 0,1 3-32 16,0 4-16-16,0 1 0 0,-1 1-144 0,-2 3 0 15,1 3 0-15,2-1 128 0,-2-1-128 0,2 1 0 16,-1-2 0-16,2-1 0 0,1-1 0 0,2-1 0 16,-2-2 0-16,2 0-176 15,1-3-1168-15,2-3-256 0,-1-2-32 0,1-2-10240 16,-1-2-2048-16</inkml:trace>
  <inkml:trace contextRef="#ctx0" brushRef="#br0" timeOffset="-185297.51">14044 9896 26719 0,'-5'-12'2368'0,"4"7"-1888"16,1 1-480-16,-1-2 0 0,1 6 2944 0,1-6 480 0,2 0 96 0,0 1 32 15,1 0-2384-15,3 1-464 0,1 1-112 0,4-1-16 16,2 1-320-16,2 1-64 16,3 0 0-16,2 1-16 0,2 1-176 0,1 0 0 0,0-2 144 0,3 1-144 15,0 0 0-15,-2 0-240 0,-1-1 48 0,-2 1-12256 16,-7 0-2448-16</inkml:trace>
  <inkml:trace contextRef="#ctx0" brushRef="#br0" timeOffset="-177948.64">8047 16103 1839 0,'0'0'160'0,"0"-7"-160"16,0 7 0-16,0-8 0 0,0-1 832 0,0 2 144 15,0 2 32-15,0-1 0 0,0 0-96 0,0 6-16 16,3-9 0-16,-1 1 0 0,0 0 48 0,-2 8 0 15,1-8 0-15,1-1 0 0,0 0-224 0,1 1-32 0,-3 8-16 0,3-8 0 16,-1-1 176-16,0 1 48 0,-2 8 0 0,4-8 0 16,-4 8-144-16,3-7-32 0,-3 7 0 0,0 0 0 15,0 0-400-15,0 0-64 0,0 0-32 0,0 0 0 16,0 0 32-16,0 0 0 0,0 0 0 0,0 0 0 16,0 0 0-16,0 0 16 0,0 11 0 0,0 2 0 15,-1 1-144-15,-1 3-128 0,-2-1 192 0,1 4-192 16,1 2 144-16,0 3-144 0,-1 3 0 0,1 1 144 15,-1 3-144-15,1 1 0 0,1 1 0 0,0 4 0 16,-1 3 0-16,1 0 0 0,1 4 0 0,0 1 0 0,0 0 0 0,0 1 0 16,0 0 0-16,1 5 0 0,-1 4 0 0,2-3 0 15,-1-2 0-15,-1-1 0 0,0 1 0 0,0 0 0 16,-1 3 0-16,1 2 0 0,0 2 0 0,2-3 0 16,0-3 0-16,1 0 0 0,1-5 0 0,0 0 0 15,-1-2 0-15,2-2 0 0,1 0 0 0,1-3 0 16,1-1 0-16,-1-2 128 0,1-4-128 0,-1-1 128 15,-2-2-128-15,-2-3 128 0,2 0-128 0,-1-3 0 16,-1-2 0-16,1 0 0 0,-3 0 0 0,1-1 160 16,0-1-160-16,-1-2 160 0,-1-1-160 0,1-2 192 15,1-1-192-15,-1-1 192 0,-1-1-192 0,1-1 128 0,1-3-128 0,0 1 128 32,-2-9-672-32,6 9-144 0,0-2-16 0</inkml:trace>
  <inkml:trace contextRef="#ctx0" brushRef="#br0" timeOffset="-177359.99">7926 17969 911 0,'0'0'0'16,"0"0"0"-16,-8-1 0 0,0-1 0 0,8 2 1888 0,-8 0 288 15,0-1 64-15,8 1 16 0,0 0-1232 0,0 0-256 16,-7 0-64-16,7 0 0 0,-7 1 192 0,7-1 16 15,0 0 16-15,-6 4 0 0,6-4 112 0,0 0 32 16,0 0 0-16,0 0 0 0,0 0-160 0,0 0-16 0,0 0-16 0,0 0 0 16,0 0-320-16,0 0-64 15,8 6-16-15,1 0 0 0,2-2-240 0,1 0-48 0,3-1-16 0,1-1 0 16,3 0-176-16,3 0 128 0,1 0-128 16,2-2 128-16,3 0-128 0,4 0 0 0,2 0 0 0,6 0 0 15,5 0 0-15,6 0 128 0,5-2-128 0,2 1 128 16,1-1 0-16,2 0-128 0,2 0 192 0,6 0-64 0,7 0 16 15,1 0 0 1,0-1 0-16,0 0 0 0,1-2-16 0,5 1 0 0,6-1 0 0,-3 1 0 0,-5-1-128 0,2-1 0 16,0 1 0-16,0-1 0 0,-2 2 0 0,-5-1 0 15,-7 1 0-15,-4 1 0 0,-4 0 0 0,-3 2 0 16,-1 1 0-16,-5 0 0 0,-5 0 0 0,-4 1 0 16,-9 0 0-16,-4 1 0 0,-6-1 144 0,-1 1-144 15,-1 0 160-15,-4 1-160 0,-4 0 0 0,-2-1 0 16,-2 0 0-16,-1-1 0 15,-9-1 0-15,0 0 0 0,0 0 0 0,0 0 0 16,0 0-320-16,0 0-128 0,0 0 0 0,-2 9-16 16,-2-1-608-16,-1-2-112 0,-3 1-32 0</inkml:trace>
  <inkml:trace contextRef="#ctx0" brushRef="#br0" timeOffset="-177080.14">10290 17858 2751 0,'0'0'256'16,"0"0"-256"-16,-10-7 0 0,4 1 0 0,-1 1 2656 0,7 5 480 0,-6-6 112 0,6 6 16 15,-10-6-1408-15,2 1-288 0,8 5-48 0,0 0-16 16,0 0-224-16,0 0-64 0,0 0 0 0,0 0 0 16,0 0-464-16,0 0-112 0,7-3 0 0,2 2-16 15,1 0-320-15,1 1-64 0,1 0-16 0,1 1 0 0,0 0-96 0,1 1 0 16,1 2-128-16,1 0 192 0,-3 2 16 0,0 1 0 15,-1 3 0-15,0 1 0 0,-2 1 48 0,-1 3 16 16,-1 1 0-16,-3 1 0 16,-1 0 144-16,-3 0 32 0,-2-1 0 15,-2 2 0-15,-2-2-208 0,-3 2-48 0,-3-1 0 0,-3 3 0 16,-4 1-1200-16,-3 1-240 0,-6 1-48 0</inkml:trace>
  <inkml:trace contextRef="#ctx0" brushRef="#br0" timeOffset="-176466.25">8041 16122 23439 0,'0'0'1024'0,"0"0"240"0,-5-8-1008 0,5 8-256 0,0 0 0 0,-7 1 0 16,-2 2 128-16,0 3-128 0,0 3 176 0,-1 3-176 15,-5 0 128-15,0 2-128 0,-2 1 0 0,2-1 0 16,0 0 0-16,1-1 0 0,-1-2 0 0,3-1 0 16,1 0 128-16,1-3-128 0,0-3 0 0,2-2 0 15,8-2 784-15,-5-3 48 0,0-2 16 0,4-3 0 16,4-2 368-16,1-2 80 0,1-2 16 0,4-3 0 16,2-2-672-16,2-2-128 0,1-1-16 0,2 2-16 15,5-1-272-15,0 2-48 0,0 1-16 0,-2 4 0 16,0 2-144-16,-2 4 0 0,-4 2 0 0,-1 2 128 0,-2 3-128 0,0 5 0 15,-2 1 0-15,2 4 0 0,1 3 0 0,-1 2 0 16,0 5 128-16,0 1-128 0,-1 1 0 0,2 0 128 16,1 1-128-16,2-2 0 0,2-1 0 0,0 0 0 15,2-2 0-15,2-1 0 16,2-5-752-16,2-3-80 0,0-4 0 0,2-5-13568 0</inkml:trace>
  <inkml:trace contextRef="#ctx0" brushRef="#br0" timeOffset="-175469.39">7133 16464 9215 0,'0'-8'816'0,"-1"0"-656"15,1 1-160-15,0-2 0 0,0-2 1776 0,0 0 320 16,0-1 64-16,1 1 16 0,-1 0-320 0,0 0-64 16,0-1-16-16,0 1 0 15,0 1-496-15,1 0-112 16,0 1-16-16,-1 9 0 0,0-8-240 0,0 8-48 16,0 0-16-16,0 0 0 0,0 0-288 0,0 0-64 15,0 0-16-15,-2 14 0 0,0 1-224 0,2 4-64 16,-2 3 0-16,2 4 0 0,-1 3-192 0,1 3 128 15,3 1-128-15,-2 2 0 0,0 2 0 0,3 2 0 0,-1-1 0 0,2 2 0 16,1-3 128-16,0-3-128 0,1-4 0 0,-1-1 0 16,-1-3 0-16,-1-3 128 0,0-1-128 0,-1-3 0 15,-1-3 0-15,-1 0-240 0,-1-3 48 0,-1-2 16 32,0-2-2144-32,1-9-432 0,-3 6-96 0</inkml:trace>
  <inkml:trace contextRef="#ctx0" brushRef="#br0" timeOffset="-175186.23">7152 16371 21183 0,'-11'-24'944'0,"4"8"192"0,-1-5-912 0,1 1-224 0,3 0 0 0,0 3 0 0,2 1 1840 0,2 2 320 16,2 2 64-16,3 0 16 0,1 1-1472 0,4 1-304 15,3 2-48-15,4 3-16 0,-2-1-80 0,6 3-32 16,0 0 0-16,3 1 0 0,0 1 128 0,3 2 32 15,0 2 0-15,1 2 0 0,-2 3-80 0,-2 2-16 16,0 1 0-16,-2 2 0 0,-4 1-176 0,-1 1-48 16,-5 0 0-16,-2-1 0 0,-3 1-128 0,-2-1 192 15,-3 0-192-15,-4 0 192 0,-3 0 0 0,-6-1 0 16,-5-1 0-16,-5-1 0 0,-2-1 64 0,-5 1 32 0,-1 0 0 0,-3 0 0 16,0-1-288-16,0 2 0 0,1 1 0 0,3 2-10976 15,0 1-2208 1</inkml:trace>
  <inkml:trace contextRef="#ctx0" brushRef="#br0" timeOffset="-173214.48">10384 18527 5519 0,'0'0'496'0,"0"0"-496"0,0 0 0 0,0 0 0 0,0 0 1904 0,0 0 272 16,0 0 64-16,0 0 16 0,-8 4-768 0,8-4-144 15,-7 4-48-15,0 2 0 0,7-6-112 0,-6 6-32 16,1 0 0-16,5-6 0 16,-5 9-240-16,5-9-48 0,-2 8-16 0,2-8 0 0,-1 10-304 0,1-10-64 15,2 9-16-15,-2-9 0 0,5 9-64 0,-5-9-16 16,6 6 0-16,3-1 0 15,0-3 96-15,2 0 16 0,1-2 0 0,1-1 0 0,3-2 80 0,0-2 0 0,2-1 16 16,0-1 0 0,1 0 0-16,0-3 0 0,-1-1 0 0,0-1 0 0,-1-2-64 0,-2 0-16 0,-1-1 0 0,1-1 0 15,-2 0-144-15,-7 6-48 0,1-2 0 0,0 0 0 16,-2-2-48-16,1 1-16 0,-1 0 0 0,-2 1 0 16,1 1-32-16,-3-7-16 0,-1 4 0 0,-1 4 0 15,-3 2 16-15,-1 3 0 0,-5-1 0 0,1 3 0 16,-1 1-96-16,0 1 0 0,-1 0-128 0,-1 2 192 15,-1 2-192-15,-1 2 0 0,-2 0 0 0,1 4 0 16,-2 2 0-16,0 3 0 0,-2 3 0 0,9-5 0 16,-1 2 0-16,0 4-128 0,-1 1 128 0,1 2-160 15,1 0 160-15,0 1 0 0,2 0 0 0,-6 19-128 0,6-8 128 0,2-4 0 16,3-4 0-16,3-3-128 0,3-5 128 0,3 0 0 16,0-4 0-16,4 0 0 0,2-1 0 0,2 1 0 15,2-4 0-15,1 0 0 0,3-1 0 0,2-1 224 16,0-3-48-16,2-1-16 0,2-2-160 0,-1-2 0 15,3-3 144-15,-2-3-144 0,0 0 128 0,-3-3-128 16,-2-1 160-16,-1-3-160 0,-2 1 128 0,-3 0-128 16,-2 0 0-16,-2 1 144 0,-2 1-352 0,-3 1-80 15,-2-1-16-15</inkml:trace>
  <inkml:trace contextRef="#ctx0" brushRef="#br0" timeOffset="-170695.39">8219 17921 1839 0,'0'0'160'0,"0"0"-160"16,0 0 0-16,0 0 0 0,0 0 1216 0,-6 8 192 15,6-8 64-15,-5 8 0 0,5-8-1216 0,-4 7-256 0,-1-1 0 16,5-6 0-16,0 0 0 0,-4 7-144 0,4-7 144 0,0 0-160 16,0 0 160-16,-4 4 0 15,1-1 0-15,3-3 0 0,0 0 176 0,0 0 64 0,-3 4 16 0,3-4 0 16,0 0 384-16,0 0 64 0,0 0 32 0,0 0 0 16,0 0-224-16,0 0-32 0,0 0-16 0,0 0 0 15,0 0 48-15,0 0 0 0,0 0 0 0,0 0 0 16,0 0 256-16,0 0 48 0,0 0 16 0,0 0 0 15,0 0-64-15,0 0 0 0,0 0 0 0,0 0 0 16,0 0-160-16,0 0-32 0,0 0-16 0,0 0 0 16,0 0-48-16,4-8-16 0,0 1 0 0,-4 7 0 15,3-9-64-15,0 3-16 0,2-1 0 0,-5 7 0 16,6-7-96-16,0 1-32 0,-1-1 0 0,2 2 0 16,-1-2-48-16,1 2-16 0,0-2 0 0,1 1 0 0,3-2-16 0,-1 0 0 15,0-1 0-15,1 1 0 0,1-2 16 16,1-2 0-16,2-2 0 0,0 0 0 0,1-1 32 0,0-1 0 15,-1 0 0-15,1-2 0 0,-1 0-32 0,3-2 0 16,1-1 0-16,0-1 0 0,2 0 0 0,0 0 0 16,1-2 0-16,0 2 0 0,1 0-96 0,0 0 0 15,0-1-128-15,2 2 192 0,0 1-192 0,2 1 0 16,-3-1 128-16,0 1-128 0,1-1 0 0,-2 0 0 16,-1 0 128-16,-1 0-128 0,-4-1 0 0,1 1 0 0,1-2 0 15,1-2 0-15,1-1 0 0,0 2 0 0,1 1 0 0,1-1 0 16,1 0 0-16,1-2 0 0,0 0 0 0,1 3 0 15,0 1 0-15,1 1 0 0,-1-1 0 0,-1 0 0 16,-1 1 0-16,0-1 0 0,-2 0 0 0,-3 0 0 16,-3-2 0-16,0 0 0 0,1 0 128 0,-1 1-128 15,0 0 128-15,-1 0-128 0,-1 1 176 0,1 0-176 16,0-1 192-16,2 1-64 0,-2 1 0 0,0 3-128 16,2-1 192-16,-1 2-192 0,0 0 192 0,-1 2-192 15,1 1 208-15,-2 1-64 0,0 1-16 0,0 0 0 16,1 0 0-16,-1 0-128 0,0-1 192 0,-2 2-64 0,1 1-128 15,-2 0 160-15,0-1-160 0,-3 1 160 0,1 2 32 0,0-1 0 16,0-1 0-16,-2 2 0 0,0 1 0 0,0 2 16 16,0-2 0-16,-1 2 0 0,-2-1-208 0,-4 5 128 15,5-4-128-15,-1-2 0 0,-4 6 128 0,0 0-128 16,0 0 0-16,0 0 144 0,0 0-144 0,0 0 192 16,0 0-192-16,0 0 192 0,0 0-48 0,0 0 0 15,0 0 0-15,0 0 0 0,0 0-144 0,0 0 160 16,0 0-160-16,-8 10 160 0,8-10-160 0,-8 10 0 15,-2-1 0-15,1-1 0 0,1 1 0 0,-2 0 128 16,-1 2-128-16,1 3 0 0,-2 1 0 0,-2 2 0 0,-4 0 0 0,1 2 0 16,-4 2-304-16,-2 4 16 0,-3 3 0 0,0 5 0 31,-1 2-256-31,-2 3-48 0,0 0-16 0,-1 2 0 16,0 1-1440-16,2 0-272 0,1-2-64 0,-2-1-10112 0</inkml:trace>
  <inkml:trace contextRef="#ctx0" brushRef="#br0" timeOffset="-169322.52">8660 16732 11455 0,'0'0'512'0,"2"-6"96"0,-1-3-480 0,0 1-128 0,1-1 0 16,-1 2 0-16,0 0 1264 0,-1 7 224 0,1-8 48 0,-1 8 16 15,0-7-48-15,0 7-16 0,0-9 0 0,0 9 0 16,0 0-432-16,0 0-96 0,0 0 0 0,0 0-16 16,0 0-320-16,0 0-64 0,0 0-16 0,-2 13 0 15,-1 0-256-15,2 2-48 0,-1 0-16 0,1 3 0 16,0 1-96-16,0 2-128 0,1 1 176 0,-1 0-176 16,0-1 144-16,0 1-144 0,-2-3 0 0,3-2 144 15,-2-1-144-15,2-3 0 0,-1-1 144 0,0-1-144 16,0-1 128-16,1-10-128 0,0 9 128 0,0-9-128 15,0 0 320-15,0 0-16 0,0 0 0 0,0 0 0 0,0 0 272 16,0 0 48-16,0 0 16 0,0 0 0 0,0 0 0 0,6-9 16 16,1 0 0-16,0-1 0 0,-1-2-256 0,4-2-48 15,-1-4-16-15,2 1 0 0,1 1-192 0,3 0-144 16,0-2 192-16,-1 3-192 0,0-1 0 0,0 3 0 16,-2 0 0-16,1 3 0 0,0 1 0 0,-2 3 0 15,-2 0 0-15,0 2 0 0,1 1 0 0,-10 3 0 16,0 0 0-16,0 0 0 0,7 1 0 0,-7-1 0 0,0 0 0 15,0 0 0-15,0 0 0 0,-1 8 0 0,-2 0 0 0,-3 1 0 16,-1 0-208-16,-3 1 48 0,-2 1 16 0,-2 1 0 16,1-1 144-16,0 0-160 0,-1 0 160 0,2-1-160 15,1-3 160-15,2 1 0 0,2-1 0 0,2-2 0 16,5-5 0-16,0 0 0 0,0 0 0 0,0 0 0 16,0 0 0-16,0 0 128 0,0 0-128 0,0 0 176 15,5 7 16-15,3-3 0 0,1-2 0 0,1 2 0 16,0 0-192-16,1-1 192 0,-2 0-192 0,4 0 192 15,0 0-192-15,1 0 0 0,0 2 0 0,-2-1 128 16,1 1-128-16,-2-1 0 0,-3 0 0 0,1 1 0 16,-9-5 0-16,12 6 128 0,-3 1-128 0,0-1 0 0,-9-6 0 0,9 6 0 15,-9-6 128-15,6 7-128 0,-6-7 0 0,0 0 0 16,0 0 0-16,7 9 0 16,-7-9-1872-16,0 0-368 0,0 0-64 15</inkml:trace>
  <inkml:trace contextRef="#ctx0" brushRef="#br0" timeOffset="-163828.04">9793 16455 911 0,'0'0'0'0,"0"0"0"0,0 0 0 0,0 0 0 15,0 0 1744-15,0 0 272 0,0 0 48 0,0 0 16 16,0 0-1376-16,0 0-288 0,0 0-48 0,0 0-16 16,0 0-192-16,0 0-32 0,0 0-128 0,0 0 192 31,0 0 208-31,0 0 48 0,0 0 0 0,0 0 0 0,0 0 480 0,0 0 96 15,2-8 32-15,-2 8 0 0,0 0-144 0,4-7-16 0,-4 7-16 0,0 0 0 16,3-8-352-16,-3 8-64 0,1-9-16 0,-1 9 0 31,0 0-112-31,0 0-16 0,2-8-16 0,-2 8 0 0,0 0-64 0,0 0-16 0,0 0 0 0,0 0 0 16,0 0 16-16,0 0 0 0,0 0 0 0,0 0 0 16,0 0-32-16,0 0 0 15,0 0 0-15,0 0 0 0,0 0-48 0,0 0-16 0,0 0 0 0,0 0 0 0,0 11 16 0,0 2 0 16,0 0 0-16,0 0 0 0,-1 0-160 0,1 0 160 15,-1 2-160-15,1 1 160 0,0 2-160 0,0 0 192 16,0 2-192-16,1 2 192 0,0 0-192 0,1 1 0 16,-1 3 0-16,3-1 0 0,-3 0 0 0,0 2 0 15,0 0 0-15,0-2 128 0,0 1-128 0,0-1 0 32,-1-1 0-32,0 0 0 0,-1 0 192 0,0 0-64 15,0-1 0-15,0 0 0 0,-1 0 16 0,0 1 0 0,-1 3 0 16,0-2 0-16,1 0 16 0,0 2 0 15,1 0 0-15,-1 0 0 0,2-2 64 0,2 0 16 0,-2-1 0 16,0-1 0-16,1 1-64 0,1-2-16 0,1 0 0 0,0 0 0 16,0-2-160-16,0 2 128 0,0 0-128 0,2 2 128 15,-1-1-128-15,0-1 0 0,1-1 0 0,-1-2 0 16,1 1 128-16,-3-1-128 0,1-2 128 0,0 1-128 16,0 1 256-16,-1-3-16 0,-1 0-16 0,0-1 0 15,-1 0 112-15,0 2 32 0,-1-2 0 0,0 1 0 16,-1-1 128-16,1 3 16 0,-2-3 16 0,1 1 0 15,1-2-208-15,0-1-64 0,0 0 0 0,0 0 0 16,0 1-256-16,-2-2 128 0,2 0-128 0,-1-2 0 0,-1-1 176 16,0-2-176-16,3-7 160 0,-4 9-160 0,1-1 176 0,3-8-176 15,0 0 192-15,0 0-192 0,-4 5 0 0,4-5 0 16,0 0 0-16,0 0 0 16,0 0-1712-16,0 0-240 15,0 0-48-15</inkml:trace>
  <inkml:trace contextRef="#ctx0" brushRef="#br0" timeOffset="-163260.43">8510 17605 15663 0,'0'0'1392'0,"0"0"-1120"0,0 0-272 0,0 0 0 0,0 0 256 0,0 0-16 0,0 0 0 16,0 0 0-16,0 0-240 0,0 0 176 15,2 13-176-15,-5 2 160 0,0 3 80 0,-2 2 16 0,-3 2 0 0,-1 1 0 16,-1 1-256-16,-1 1 0 0,0 0 128 0,-1 0-128 16,-1-2 128-16,0 0-128 0,1-1 176 0,1-1-176 15,1-3 192-15,1 0-192 0,0-3 192 0,4-2-192 16,0-4 160-16,2 0-160 15,3-9 128-15,0 0-128 0,0 0 160 0,0 0-160 0,0 0 192 0,0 0-192 32,12-1-256-32,2-3-144 0,2-6-48 0</inkml:trace>
  <inkml:trace contextRef="#ctx0" brushRef="#br0" timeOffset="-163025.35">8910 17378 18431 0,'0'0'816'0,"0"0"160"0,0 0-784 15,-6 4-192-15,0 2 0 0,-2 4 0 0,-2-1 0 0,-1 4 0 16,-2 4 128-16,-3 4-128 0,0 3 0 0,-1 3 144 16,1-1-144-16,-2 2 128 0,0 0-128 0,-1 3 0 15,2 0 0-15,-1-1 0 0,0-3 0 0,3 2 0 16,-1-2 0-16,2 0 0 0,2-3 0 0,2-3 0 16,-1-3 0-16,2 0 128 0,2-3-128 0,1-2 128 0,2-5-128 0,4-8 128 15,0 0-128-15,0 0 0 16,0 0 0-16,0 0 0 15,7-8-464-15,3-3-176 0,1-4-48 0</inkml:trace>
  <inkml:trace contextRef="#ctx0" brushRef="#br0" timeOffset="-162789.72">9000 17229 3679 0,'4'-17'320'0,"-1"7"-320"0,-2-1 0 0,0 2 0 0,-2 0 2352 0,1 9 400 0,1-5 64 0,-1 5 32 15,0 0-1504-15,0 0-320 0,0 0-48 0,0 0-16 16,-1 9-352-16,-2 3-80 0,-1 4-16 0,-3 3 0 15,-2 3-128-15,-1 2-16 0,-1 3-16 0,-1 1 0 16,-2 3-352-16,1 2 128 0,-1 3-128 0,-2 3 0 16,-1 1 0-16,-1 2 144 0,2 2-144 0,-1-1 0 15,2-1 160-15,-1-5-160 0,1-3 128 0,2-3-128 0,0-3 128 16,2-3-128-16,2-4 128 0,2-3-128 0,2-3 0 0,1-3 128 16,0-2-128-16,4-10 0 15,0 0-576-15,0 0-192 0,0 0-32 0,0 0-16 31,11-7-784-31,1-5-144 0</inkml:trace>
  <inkml:trace contextRef="#ctx0" brushRef="#br0" timeOffset="-162507.98">9362 16805 12895 0,'2'-19'576'0,"1"7"112"0,1 0-560 0,-1 1-128 15,0 1 0-15,1 2 0 0,-4 8 1152 0,0 0 208 0,0 0 48 16,0 0 0-16,0 0-704 0,0 0-128 0,3 10-16 0,-3 5-16 15,-2 3-144-15,-3 4-16 0,-1 2-16 0,-3 4 0 16,-4 4-192-16,-3 5-48 0,-4 5 0 0,-2 5 0 16,-2 6-128-16,-2 5 0 0,-3 5 0 0,1 1 128 15,-1-1-128-15,2 0 192 0,0 2-192 0,2-2 192 16,2-2-192-16,1-9 160 0,1-3-160 0,2-6 160 16,2-4-160-16,2-6 128 0,3-4-128 0,2-3 128 15,1-4-128-15,2-3 128 0,1-3-128 0,1-2 128 16,0-4 0-16,2-2 0 0,3-8 0 0,0 0 0 15,0 0-384-15,0 0-96 0,0 0-16 0,3-13 0 16,2-3-688 0,1-5-144-16,4-5-16 0</inkml:trace>
  <inkml:trace contextRef="#ctx0" brushRef="#br0" timeOffset="-162239.86">9548 16558 14735 0,'0'0'1312'0,"0"0"-1056"15,0 0-256-15,0 0 0 0,0 0 1280 0,0 0 192 16,-8 10 32-16,1 4 16 0,0 1-1008 0,-2 4-208 16,0 5-48-16,-2 7 0 0,-1 4-128 0,-2 6-128 15,-3 3 192-15,0 5-192 0,-2 2 128 0,-1 5-128 0,-1 3 0 0,-2 7 0 16,-2 3 192-16,0 0-192 0,-4-6 192 0,3-1-192 16,0-3 160-16,4-2-160 0,5-4 128 0,-1-4-128 15,4-6 0-15,2-5 128 0,1-5-128 0,2-2 0 16,0-5 176-16,2-2-48 15,1-4-128-15,1-2 192 0,1-1-16 0,1-5-16 0,-1-2 0 0,2-3 0 16,2-7-32-16,0 0-128 0,0 0 192 0,0 0-64 31,0 0-768-31,0 0-176 0,7-16-16 0,-1-4-8848 0</inkml:trace>
  <inkml:trace contextRef="#ctx0" brushRef="#br0" timeOffset="-161955.31">9686 16514 17503 0,'3'-16'768'0,"-1"7"176"0,-1 0-752 0,-2 3-192 16,1 6 0-16,0 0 0 0,0 0 720 0,0 0 112 16,0 0 32-16,0 0 0 0,0 0-352 0,-7 11-64 15,2 3 0-15,-5 5-16 0,0 4-16 0,-2 8 0 16,-1 5 0-16,-2 6 0 16,0 5-160-16,-3 5-48 0,0 4 0 0,-2 4 0 0,-1 3-208 0,-1 4 0 15,-1 2 128-15,0 3-128 0,0 1 0 0,2-3 144 0,0-2-144 16,2-4 128-16,0-4-128 0,2-2 0 0,0-4 0 0,3-6 128 31,1-6-128-31,0-4 0 0,0-4 144 0,4-4-144 0,-1-2 144 0,2-5-144 0,-1-2 192 0,1-3-192 16,3-2 0-16,1-3 0 15,0-3 0-15,4-10-192 16,0 0-800-16,0 0-160 0,0 0-16 0,0 0-16 16,6-13-528-16,1-4-96 0</inkml:trace>
  <inkml:trace contextRef="#ctx0" brushRef="#br0" timeOffset="-161703.95">9702 16818 9215 0,'1'-19'816'0,"2"2"-656"0,0 2-160 0,1 6 0 16,-4 9 2880-16,0 0 560 0,0 0 96 0,0 0 32 0,0 0-2336 0,-6 9-464 15,-1 5-80-15,-2 2-32 0,-2 2-240 16,-1 0-48-16,-3 1-16 0,1 4 0 0,0 3-96 0,-2 4 0 16,-1 4-16-16,0 6 0 0,-3 3-240 0,0 4 128 15,-1 4-128-15,-2 3 0 0,1 3 176 0,1 1-176 31,-1 3 192-31,2-1-192 0,1-1 144 0,3-3-144 0,-1-4 0 0,4-4 144 0,0-8-144 0,2-3 128 32,2-6-128-32,1-4 128 0,3-5-128 0,1-3 0 0,2-4 144 0,0-1-144 15,0-3-224-15,2-11-112 0,0 0-32 0,5 6 0 32,4-4-752-32,2-5-160 0,1-5-16 0,3-4-9088 0</inkml:trace>
  <inkml:trace contextRef="#ctx0" brushRef="#br0" timeOffset="-161153.39">9576 17397 6447 0,'15'-37'272'0,"-8"15"80"0,0 0-352 0,0 4 0 0,-4 2 0 0,-1 5 0 16,0 2 3968-16,-2 9 736 0,0 0 144 0,0 0 16 16,0 0-3264-16,-4 9-640 0,1 2-144 0,-5 6-32 15,-2 3-464-15,0 2-80 0,-3 4-32 0,1 5 0 16,-1 2-48-16,-2 2-16 0,1 1 0 0,1-1 0 16,0 0-144-16,0-1 0 0,2 0 0 0,2 0 0 0,-2-2 0 0,1-1 0 15,1-4 0-15,2-3 0 16,1-3-256-16,2-4-64 0,3-5-32 0,-1-3 0 0,2-9 192 0,0 0 160 15,0 0-208-15,11-4 80 0,2-5 128 0,3-5 0 16,0-6 0-16,4-3 0 0,2-3 0 0,1-6-208 16,0-7 80-16,0 2 128 0,-2 1-368 0,-3 3 48 15,-3 3 16-15,-2 8 0 0,-5 7 304 0,-2 6 0 16,-6 9 176-16,0 0-176 0,0 0 592 0,-4 12 16 16,-1 4 0-16,-3 6 0 0,-4 3-256 0,0 3-48 15,0 6-16-15,0-2 0 0,0-1-288 0,-1 0 0 0,1-1 0 0,2-2 0 16,1 0 0-16,0-3 0 0,0-1 0 0,1-1 0 15,3-2 0-15,0-4 0 0,2-5 0 0,2-3 0 16,1-9 0-16,0 0 0 0,0 0 0 0,11-4-144 16,1-3 144-16,2-6 0 0,3-3-144 0,2-4 144 15,0-2 0-15,2-1 0 0,1-3 0 0,0-2 0 16,0 2 0-16,-2-1 0 0,-2 1 128 0,-3 5-128 16,-4 6 0-16,-2 4 128 0,-4 3-128 0,-5 8 0 15,0 0 320-15,0 0 0 0,0 0-16 0,-2 12 0 16,-2 5-176-16,-2 0-128 0,-4 1 144 0,3 0-144 15,1 2 0-15,0-3 0 0,-2-2 0 0,2-1 0 16,2 0 0-16,1-2 0 0,0-2 0 0,3-2-160 16,0-8 16-16,0 0 0 0,8 6 0 0,1-4 0 15,1-4 144-15,2-1 0 0,2-5 0 0,2-2 0 0,0-3 128 0,1-3 48 16,-3 0 16-16,0 1 0 0,-1 1 160 0,1 4 32 16,-6 3 16-16,0 2 0 0,-8 5 32 0,0 0 0 15,0 0 0-15,0 0 0 0,7 8-112 0,-3 1-32 16,-1 2 0-16,0 0 0 15,-1 0-2240-15,0-1-448 0</inkml:trace>
  <inkml:trace contextRef="#ctx0" brushRef="#br0" timeOffset="-157504.89">994 17094 4607 0,'0'0'400'0,"4"-8"-400"0,0 1 0 0,-1-1 0 0,1-1 2896 0,-1 3 496 16,-3 6 112-16,3-9 16 0,-1 0-1648 0,0 0-320 16,1 0-64-16,-1 2-16 0,-2 7-384 0,2-9-64 15,-2 0-32-15,1 1 0 0,-1 8-96 0,2-7-32 16,-2 7 0-16,0 0 0 0,0-9-160 0,0 9-48 15,0 0 0-15,0 0 0 0,0 0-208 0,0 0-32 16,0 0-16-16,0 0 0 16,0 0-208-16,0 0-32 0,-7 9-16 0,1 4 0 0,2 5-144 0,-1 0 0 15,1 2 0-15,-1 3 0 0,0 5 0 0,2 1 0 0,-1 2 0 16,4 1 0-16,0 0 0 0,1 1 0 0,2-2 0 0,1-2 0 16,2-1 0-16,3-3 0 0,-1-2 0 0,2-1 0 15,-1-1 0-15,1-1 0 16,1-1 0-16,3-3 0 0,1-1 0 0,1-3 0 0,0-1 0 0,0-3 0 15,-1-2 240-15,-1-4 16 0,0-2 0 0,1-3 0 16,0-4 208-16,2-3 48 0,1-2 16 0,-1-4 0 16,0-5-16-16,-1-3-16 0,2-3 0 0,-1-2 0 15,1-3-96-15,0-2-16 0,-2-2 0 0,-1-1 0 16,-1-3-144-16,-2 1-48 0,-1 0 0 0,-1 5 0 16,-3 7-192-16,0 2 176 0,-3 3-176 0,-1 6 160 0,-4 3-160 0,-2 3 192 15,0 1-192-15,-1 4 192 0,-2-1-192 0,-2 4 0 16,1 2 0-16,-1 2 0 15,-1 2-624-15,3 2 0 0,-4 1 0 0,1 2 0 16,1 1-1584-16,0 1-320 0,1-1-64 0,0 0-11904 0</inkml:trace>
  <inkml:trace contextRef="#ctx0" brushRef="#br0" timeOffset="-157205.39">1276 17039 18431 0,'0'0'1632'0,"0"0"-1312"0,0 0-320 0,0 0 0 16,0 0 624-16,0 0 48 0,0 0 16 0,0 0 0 15,0 0 16-15,0 0 0 0,0 0 0 0,7 0 0 16,4-1-64-16,5-2-16 0,1-2 0 0,4-1 0 0,1-3-128 0,2 1-32 16,2 2 0-16,0-1 0 0,2 0-336 0,-4 3-128 15,1-1 0-15,-3 0 0 32,-3 1-800-32,-3 0-256 0,-2 2-48 0</inkml:trace>
  <inkml:trace contextRef="#ctx0" brushRef="#br0" timeOffset="-156968.15">781 17042 30399 0,'0'0'2704'0,"-4"-6"-2160"0,4 6-544 0,0-8 0 15,3 2 224-15,-3 6-64 0,7-5-16 0,2 2 0 16,1 0-144-16,4-1-224 0,4 1 48 0,3 0 16 16,2-2 160-16,2 1 0 0,3 1 0 0,1-2 0 15,3 2 0-15,1 1 0 0,-1-2 160 0,-1 3-160 16,-2 0-1696-16,-4 2-432 0</inkml:trace>
  <inkml:trace contextRef="#ctx0" brushRef="#br0" timeOffset="-155866.78">2052 17202 29487 0,'0'0'2624'0,"0"0"-2112"16,0 0-512-16,0 0 0 0,0 0 144 0,0 0-144 15,0 0 0-15,0 0 144 0,8-2-144 0,2 1 0 16,1 0 0-16,2-1 0 0,0 1 0 0,4 0 0 15,0 0 0-15,2 0 0 0,0 0 0 0,0 0 0 16,-1-1 0-16,1-1 0 16,1 0-496-16,-2 2-80 0,0 0 0 0,-3 1-7840 15,-2 1-1568-15</inkml:trace>
  <inkml:trace contextRef="#ctx0" brushRef="#br0" timeOffset="-155709.75">2046 17443 18431 0,'-10'-2'1632'0,"1"-1"-1312"0,4 0-320 0,5 3 0 15,0 0 2112-15,0 0 336 0,0 0 80 0,0 0 16 16,3-9-1376-16,3 3-272 0,5 0-48 0,3 2-16 16,-1-1-560-16,4 1-112 0,3 0-32 0,2-1 0 15,1 0-128-15,3 0 0 0,0 0 0 0,2 0 0 32,-1 1-1088-32,2 0-240 0,0-1-48 0</inkml:trace>
  <inkml:trace contextRef="#ctx0" brushRef="#br0" timeOffset="-155331.65">3267 16844 31327 0,'-11'-17'1392'0,"5"7"272"0,2-1-1328 0,1-1-336 0,-1 0 0 0,2 1 0 15,-1 2 592-15,1 1 48 16,-1 2 16-16,3 6 0 0,0 0 48 0,0 0 0 0,0 0 0 0,0 0 0 16,0 0-480-16,0 0-96 0,0 0 0 0,0 0-128 15,0 0 144-15,4 15-144 0,-2 2 0 0,0-1 144 16,-1 1-144-16,0-1 0 0,-1 2 0 0,-1 0 0 15,0 3 0-15,-1 1 192 0,-1-1-192 0,-1 1 192 16,0-1-192-16,-1 0 0 0,1-1 0 0,1 0 0 16,-1 0-192-16,1-1 192 0,-1-1-160 0,0-2 160 31,1 0-688-31,0-3-32 0,0-2-16 0,0 0-9696 0,1 0-1920 0</inkml:trace>
  <inkml:trace contextRef="#ctx0" brushRef="#br0" timeOffset="-155063.03">3010 17268 15663 0,'0'0'688'0,"-8"-1"144"0,1 0-656 0,7 1-176 15,0 0 0-15,0 0 0 0,0 0 2896 0,0 0 560 16,0 0 96-16,0 0 32 0,0 0-2496 0,9-1-480 16,2-2-96-16,5 0-32 15,2 0 32-15,5 0 16 0,3-3 0 0,2 1 0 16,4-2 80-16,4 0 16 0,2 0 0 0,1-1 0 15,2 0-224-15,-2 1-32 0,-1-2-16 0,-4 1 0 16,-4 0-208-16,-3 2-144 0,-3 0 192 0,-4 2-192 16,-4-1 144-16,-4 2-144 0,-2 1 0 0,-10 2 144 15,0 0-16-15,0 0 0 0,0 0 0 0,0 0 0 16,0 0-128-16,0 0 0 0,0 0 0 0,0 0 0 31,-8 7-784-31,-1-1-96 0,-1 1-16 0,1 0 0 16,-3 2-2336-16,2 0-480 0</inkml:trace>
  <inkml:trace contextRef="#ctx0" brushRef="#br0" timeOffset="-154653.45">3122 17570 25791 0,'0'0'2304'0,"-6"-4"-1856"16,6 4-448-16,-5-8 0 0,0 1 896 0,3-1 64 15,1-2 32-15,3 0 0 0,1-1-64 0,3-2-16 16,3-4 0-16,2 2 0 0,3 0-416 0,1-1-96 15,1 1-16-15,1 2 0 0,-1 1-128 0,0 3-48 16,0 1 0-16,-3 4 0 0,-2 1 0 0,-1 2 0 16,-10 1 0-16,9 5 0 0,-2 0-80 0,-3 4-128 0,-4 2 176 0,-3 3-176 15,-2 4 0-15,-3 3 0 0,-2 3 0 16,-2 2 0-16,-1 3-128 0,0 2 128 0,-2 1-208 0,1 0 80 16,0 0 128-16,1-4 0 0,-1-3-144 0,5-4 144 15,-1-2 0-15,2-4 0 0,1-2 0 0,2-4 0 16,5-9 384-16,-3 7 32 0,3-7 16 0,0 0 0 15,0 0 336-15,0 0 80 0,0 0 16 0,11-2 0 16,1-3-384-16,1 2-80 0,3-3-16 0,2-2 0 16,2-1-208-16,2 1-48 0,2 2-128 0,0-1 192 15,0 1-192-15,-1 0 0 0,-1-1 0 0,0 3 0 16,-3 0 0-16,-1-1 0 0,-3 2 0 0,-2 1 0 0,-1-3 0 0,1 2 0 16,-2 0 0-16,-2 1 0 0,0 0 0 0,-9 2-160 15,9 0 0-15,-9 0 0 16,0 0-592-16,10 2-112 0,-10-2-32 0,0 0 0 15,0 0-2640-15,9 4-544 0</inkml:trace>
  <inkml:trace contextRef="#ctx0" brushRef="#br0" timeOffset="-153944.72">4140 16836 5519 0,'0'0'496'0,"0"0"-496"0,1-8 0 0,-1 0 0 16,0 8 2912-16,1-11 480 0,-1-1 112 0,3 0 16 15,-1 0-880-15,0 0-160 0,-1 0-48 0,0 1 0 0,-1 1-576 0,1 1-128 16,-1 1-32-16,0 8 0 0,0 0-480 0,0 0-112 16,0 0-16-16,0 0 0 0,0 0-528 15,0 0-112-15,0 11-32 0,0 5 0 0,-1 1-416 0,0 5 128 16,1 3-128-16,0 1 0 0,0 1 192 0,0 1-32 15,-1 1-16-15,1 0 0 16,0 3-144-16,0-1 0 0,1-1 0 0,1-1-176 0,2 0 176 0,-3-3 0 16,1-1 0-16,0-5 0 0,0-2 0 0,-1-4 0 15,-1-2 0-15,0-2 128 0,0-1-128 0,0-9 0 16,0 0 128-16,0 0-128 0,0 0 128 0,0 0-128 0,-5-4 128 0,-1-3-128 16,2-3 160-16,0-3-32 0,-1-3-128 0,1-4 192 15,-1-3-192-15,2-3 0 0,1-2 0 0,1-4 0 16,0-2 0-16,2-1 0 0,0-3 0 0,1-1 0 15,1-2 128-15,1 0-128 0,-2 0 0 0,2 2 0 16,0 0 128-16,0 5-128 0,0 7 0 0,1 1 0 16,-1 4 128-16,1 5-128 0,2 4 0 0,2 2 144 15,0 1-144-15,1 4 0 0,1 3 0 0,0 3 0 0,0 1 0 16,1 2 0-16,1 2-176 0,0 1 176 16,0 4 0-16,1 1-128 0,-2 2 128 0,-2 3 0 0,-4 1 0 0,-1 3 0 15,-2 2 0-15,-3 4 0 0,-2-1 0 0,-2 1-160 16,-3 1 160-16,-2-3 0 0,-1-2-208 0,-2-2 64 15,-1-5 16-15,0-1 0 0,0-3 128 0,-2-1 0 16,1-1 0-16,-1-2 128 0,1-2-128 0,1 0 192 16,2-2-64-16,0 0 0 0,-1 0-128 0,2 0 128 15,2-1-128-15,8-2 128 0,-7 2-288 0,7-2-48 16,-8 2-16-16,8-2 0 16,0 0-2592-16,0 0-512 0</inkml:trace>
  <inkml:trace contextRef="#ctx0" brushRef="#br0" timeOffset="-153172.6">4635 16982 16575 0,'0'0'1472'0,"0"0"-1168"0,0 0-304 0,0 0 0 16,0 0 1120-16,0 0 160 0,0 0 48 0,0 0 0 15,10-1-640-15,2 0-128 0,2 0-32 0,2-3 0 16,0 0 368-16,3-2 80 0,2 0 16 0,0-2 0 15,0-1 96-15,-3 1 32 0,0-3 0 0,-1-2 0 0,-1 0-304 16,-1 0-64-16,-1-2-16 0,-3 0 0 16,-3 2-272-16,-1-2-48 0,-1-3-16 0,-2 2 0 0,-3 0 48 0,0 1 16 15,-1 1 0-15,-2 1 0 0,-4 5 48 0,-1 1 16 32,-2 2 0-32,-1 1 0 0,0 3-208 0,-2 3-64 0,-1 2 0 0,-3 2 0 0,0 4-128 0,-3 6-128 15,-2 2 144-15,-1 3-144 0,0 1 0 0,1 3 0 16,2 0 0-16,1-1-160 0,3-1 160 0,3-1 0 0,-2 0-144 0,6 0 144 31,2-1 0-31,3-4 0 0,3-1 0 0,1-1 0 0,3 1 0 0,3-2 0 0,2-1 0 0,2-2 0 16,1-1 0-16,2-2 0 0,1-3 0 0,3-1 128 31,3-1 0-31,1-3-128 0,1-1 192 0,2-3-64 16,1-2 0-16,0-3-128 0,0-3 192 0,2 0-64 15,-1-1-128-15,1-2 0 0,-2-1-160 0,0 2 160 31,-3 0-1680-31,-2 3-240 0,-2 1-64 0</inkml:trace>
  <inkml:trace contextRef="#ctx0" brushRef="#br0" timeOffset="-151215.46">9810 16437 6447 0,'0'0'272'0,"0"0"80"0,0 0-352 0,0 0 0 0,0 0 0 0,0 0 0 0,0 0 272 0,0 0-16 16,0 0 0-16,0 0 0 0,0 0-128 0,0 0-128 15,0 0 144-15,0 0-144 0,0 0 0 0,0 0 0 16,0 0-128-16,0 0-2096 16,0 0-400-16</inkml:trace>
  <inkml:trace contextRef="#ctx0" brushRef="#br0" timeOffset="-150664.54">8353 18273 7359 0,'-12'-2'320'0</inkml:trace>
  <inkml:trace contextRef="#ctx0" brushRef="#br0" timeOffset="-148994.71">3945 16591 11967 0,'0'0'528'0,"-2"-7"112"0,0-4-512 0,1 1-128 16,0 1 0-16,0 0 0 0,-1-1 576 0,-1 0 64 16,1 1 32-16,1-1 0 0,0 0 80 0,0 1 16 15,0 0 0-15,0 0 0 0,0 2-160 0,1-1-32 0,-2 0 0 0,2 8 0 16,0 0 144-16,0 0 32 0,-2-7 0 0,2 7 0 15,0 0-176-15,0 0-16 0,0 0-16 0,-9 3 0 16,2 1-416-16,0 4-128 0,1 3 0 0,-1 1 0 16,-2 1 0-16,1 4 0 0,0 1 0 0,-1 6 0 15,-1 3-176-15,0 5 176 0,-2 4-192 0,1 6 192 16,-1 3 0-16,0 1 0 0,-1 2 0 0,0-2 0 16,0-1 0-16,3 1 0 0,3 0 0 0,1 2 0 15,3-3 0-15,3-2 0 0,3-2 0 0,3 0 0 16,0-1 0-16,4-5 0 0,4-3 0 0,0-2 0 0,1-3 128 15,3 2 16-15,3-2 16 0,-2 1 0 0,4-3-16 0,2-2 0 16,0-2 0-16,2-1 0 0,2-4-144 16,2-3 0-16,1-3 0 0,2-3-7232 15,3-5-1536-15</inkml:trace>
  <inkml:trace contextRef="#ctx0" brushRef="#br0" timeOffset="-148491.25">4920 16566 3679 0,'-7'-10'320'0,"3"3"-320"0,1-2 0 0,-1 0 0 0,1 0 4608 0,1 0 864 15,1 1 160-15,0 0 48 0,0 0-3968 0,1 8-800 16,2-9-144-16,-2 9-48 0,4-6-144 0,-4 6-16 16,10-6-16-16,-2 3 0 0,-8 3-256 0,10-1-48 15,0 2-16-15,2 1 0 0,-1 1 64 0,2 4 16 16,0 2 0-16,0 1 0 0,1 1 96 0,0 3 32 16,0 4 0-16,2 3 0 0,1 1-144 0,1 4-32 15,-2 5 0-15,0 4 0 0,-1 3-16 0,-1 3-16 16,0 0 0-16,-2 3 0 0,-2-1-16 0,-3 1 0 0,-3 0 0 0,-4 3 0 15,-3 4-16-15,-4 1 0 0,-7 0 0 0,-4-2 0 16,-6-3-192-16,-4-4 0 0,-1-2 0 0,-6-1-160 31,-1 2-1888-31,-1 0-368 0,-2-3-80 0</inkml:trace>
  <inkml:trace contextRef="#ctx0" brushRef="#br0" timeOffset="-136035.62">403 6917 2751 0,'0'0'128'0,"0"0"16"16,0 0-144-16,0 0 0 0,0 0 0 0,0 0 0 0,0 0 1472 0,0 0 256 16,0 0 48-16,0 0 16 0,0 0-896 0,0 0-160 15,0 0-32-15,0 0-16 0,0 0 128 0,0 0 16 16,0 0 16-16,0 0 0 0,0 0 144 0,0 0 32 15,-7 2 0-15,7-2 0 0,0 0-224 0,-8 3-32 16,8-3-16-16,0 0 0 0,0 0-64 0,0 0-16 16,0 0 0-16,0 0 0 0,0 0-208 0,0 0-32 15,0 0-16-15,0 0 0 0,0 0-192 0,0 0-32 16,0 0-16-16,0 0 0 0,0 0-48 0,0 0 0 16,0 0 0-16,0 0 0 0,0 0-128 0,0 0 0 15,0 0 0-15,0 0 0 0,0 0 0 0,0 0 128 16,0 0-128-16,0 0 0 0,0 0 0 0,0 0 0 15,0 0 0-15,0 0 0 0,0 0 0 0,0 0 0 0,0 0 0 0,0 0 0 0,0 0 0 0,0 0 0 16,0 0 0-16,0 0 0 0,0 0 0 0,0 0-144 16,0 0 0-16,0 0 0 0,0 0-48 0,0 0-16 15,0 0 0-15,0 0 0 0,0 0 0 0,0 0 0 16,0 0 0-16,0 0 0 0,0 0 0 0,0 0 0 31,0 0 0-31,0 0 0 0,0 0 208 0,0 0-176 0,0 0 176 0,0 0-160 0,0 0 160 0,0 0 0 16,0 0 0-16,0 0 0 0,0 0 0 0,0 0 0 15,0 0 0-15,0 0 0 0,0 0 0 0,0 0 0 16,0 0 0-16,0 0 0 0,0 0 0 0,0 0 0 31,0 0 0-31,0 0 0 0,0 0 0 0,0 0 0 0,0 0 0 0,0 0 0 0,0 0 0 0,0 0 0 0,0 0 0 0,0 0 0 16,0 0 0-16,0 0 0 16,0 0 0-16,0 0 0 0,0 0 0 0,0 0 0 15,0 0 0-15,0 0 0 0,0 0 0 0,0 0 0 16,0 0 0-16,0 0 0 0,0 0 0 0,0 0 0 0,0 0 0 0,0 0 0 15,0 0 0-15,0 0 0 16,0 0 0-16,0 0-128 0,0 0 0 0,0 0 0 16,0 0 0-16,0 0 0 0,0 0 128 0,0 0-192 15,0 0 192-15,0 0-192 0,0 0 16 0,0 0 0 0,0 0 0 0,0 0 0 16,0 0-16-16,0 0 0 0,0 0 0 0,0 0 0 16,0 0-64-16,0 0 0 0,0 0-16 0,0 0 0 15,0 0-192-15,0 0-48 0,0 0 0 0,0 0 0 16,0 0-640-16,0 0-144 0,0 0-32 0</inkml:trace>
  <inkml:trace contextRef="#ctx0" brushRef="#br0" timeOffset="-135247.68">389 6938 2751 0,'0'0'128'0,"0"0"16"15,0 0-144-15,0 0 0 0,0 0 0 0,-3-7 0 0,-4 1 3040 0,3 0 576 16,0 1 112-16,4 5 32 0,-3-6-1424 0,3 6-288 15,-3-8-48-15,3 8-16 0,-3-6-384 0,3 6-96 16,-3-8-16-16,3 8 0 0,0 0-160 0,0 0-48 16,0 0 0-16,0 0 0 0,0 0-464 0,0 0-112 0,0 0 0 0,0 0-16 15,1 12-384-15,2 5-80 16,0 2-16-16,1 5 0 0,1 1-64 0,0 3-16 16,3 4 0-16,0 1 0 0,-1 1-128 0,2 4 0 15,1-1 0-15,-2-10 0 0,2 0 0 0,0 2 0 16,1-1 0-16,0 1 0 0,1-3 0 0,-2 0 128 15,2-3-128-15,1-1 0 0,-2-2 128 0,-1-1-128 0,-3-2 0 0,2-3 128 16,-2-3-128-16,-2-2 192 0,0 0-192 0,-1-4 192 16,-4-5-48-16,0 0 0 0,0 0 0 0,0 0 0 0,0 0 64 0,-4-6 16 15,-3-3 0-15,1-1 0 0,-2-2-224 0,-1-2 144 16,0-4-144-16,-1-1 128 0,0-4-128 0,-2-3 0 16,0-4 0-16,-5-15 0 0,0 2 0 0,3 1 0 15,2-2 144-15,2 1-144 0,0 3 0 0,2 1 144 16,3 5-144-16,0 2 0 0,2 0 144 0,3 5-144 15,1 1 0-15,1 4 144 0,2 3-144 0,1 0 0 16,2 0 0-16,2 3 0 0,2 0 0 0,1 4 0 16,1 2 0-16,0 2 0 0,0 0 0 0,0 5 0 15,2 5 0-15,-2 2 0 0,-1 2 0 0,0 4 0 16,-1 4 0-16,-1 3 0 0,-6 4 0 0,0 2 0 0,-2 2 0 0,-2 2 0 16,-2 2 128-16,-3 0-128 15,-3 2 128-15,-1-1-128 0,-4-4 160 0,-1-1-160 16,0-3 192-16,0-3-192 0,-1-2 192 0,2-2-192 15,2-3 192-15,1-1-192 0,-2-2 0 0,3-3-192 0,9-6 0 0,-6 4-11792 32,0 0-2352-32</inkml:trace>
  <inkml:trace contextRef="#ctx0" brushRef="#br0" timeOffset="-133935.21">741 7153 23663 0,'0'0'1040'0,"0"0"240"0,0 0-1024 0,0 0-256 16,0 0 0-16,0 0 0 0,0 0 1712 0,0 0 288 15,0 0 64-15,0 0 16 0,1-6-816 0,4-2-176 16,1 0-16-16,3 1-16 0,1-2-368 0,2 0-80 0,1-1-16 0,1 0 0 16,2 0-208-16,-1 0-32 0,2 2-16 0,-2-2 0 15,-1 0-208-15,1 1-128 0,-2 1 128 0,-1 1-128 16,-1 0 0-16,-1 2 0 0,-1 0 0 0,-2 2 0 16,0 1-1280-1,-7 2-320-15,0 0-64 0,0 0-8736 0,3 5-1760 0</inkml:trace>
  <inkml:trace contextRef="#ctx0" brushRef="#br0" timeOffset="-133793.02">806 7360 24879 0,'0'0'2208'0,"0"0"-1760"16,0 0-448-16,0 0 0 0,0 0 1904 0,0 0 288 15,0 0 64-15,0 0 16 0,0 0-1120 0,8-2-208 16,-2-2-48-16,5-2-16 0,2-2-320 0,1 0-64 16,2-3-16-16,3 0 0 0,0 0-240 0,-1-2-48 15,3-1-16-15,2 0 0 0,-1 1-400 0,0-2-80 16,0-1-16-16,-1 0-10912 15,0 0-2192-15</inkml:trace>
  <inkml:trace contextRef="#ctx0" brushRef="#br0" timeOffset="-132880.68">1226 6650 19119 0,'0'0'832'0,"-1"-8"192"0,-1-1-816 0,1 0-208 0,0-1 0 0,0-1 0 15,-2-1 1872-15,1 1 336 0,0 1 64 0,1 2 16 16,0 0-160-16,1 1-16 16,-4 2-16-16,4 5 0 0,0 0-912 0,0 0-176 0,0 0-48 0,0 0 0 15,5 9-608-15,-1 3-128 0,0 3-32 0,1 5 0 16,2 3-192-16,-1 2 144 0,-1 1-144 0,0 1 128 15,1 3-128-15,-1-2 0 0,1 1 144 0,-1-2-144 16,3 1 128-16,-3-3-128 0,1-2 128 0,0-2-128 16,0-1 144-16,-1-3-144 0,-1-3 192 0,0-2-192 0,1-2 384 0,-2-4-16 15,-3-6-16-15,0 0 0 0,0 0 48 0,0 0 16 16,5-3 0-16,0-5 0 0,-1-4-64 0,1-3-16 16,-1-4 0-16,-1-3 0 0,1-4-176 0,-1-3-32 15,1 0-128-15,1-2 192 0,-2 1-192 0,0 1 0 16,1 2 128-16,-1 3-128 0,-1 3 0 0,0 4 0 15,2 3 0-15,-2 3 0 0,-1 2 0 0,0 3 0 16,0 0 0-16,-1 6-160 0,0 0-16 0,0 0 0 0,0 0 0 16,0 0 0-16,0 0-112 0,-1 8-32 15,-1 1 0-15,0 1 0 0,-2 1 48 0,0 1 0 16,-2 1 0-16,2 0 0 0,-2 0 112 0,1 0 32 16,1 1 0-16,-2-1 0 0,1-1 128 0,-2 0 0 0,0 0 0 0,3-1-128 15,0-1 128-15,0-1 0 0,2-1 0 0,1-2 0 16,1-6 0-16,0 0 0 15,3 7 0-15,3-2 0 0,0 0 208 0,4-1-16 0,2 0-16 0,3 1 0 16,0-1-176-16,2 0 160 0,-1-1-160 0,3 0 160 16,3 0-32-16,-1 2-128 0,-1-1 192 0,-1 1-64 15,1-1 64-15,-1 0 16 0,-3 1 0 0,1 0 0 16,-2 1-80-16,-2 0 0 0,0 1-128 0,0 1 192 16,-3-1-192-16,1 2 128 0,0 1-128 0,-3 0 0 15,-1 0 128-15,-1 0-128 0,-1 0 0 0,-1-1 0 0,1-1 0 0,-4 0-256 16,-1-8 16-16,2 7 16 15,-2-7-352-15,0 0-64 0,0 0 0 16,0 0-16-16,0 0-2464 0,0 0-480 0</inkml:trace>
  <inkml:trace contextRef="#ctx0" brushRef="#br0" timeOffset="-132391.6">1769 6641 9215 0,'0'0'816'0,"0"0"-656"0,0 0-160 0,0 0 0 0,1-7 4352 0,2 1 848 0,0-1 176 0,2 0 16 15,-1 1-3296-15,0-2-672 0,3 0-128 0,-1 0-16 16,0-3-544-16,1 0-96 0,-1-2-32 0,1 0 0 16,-2 0-224-16,2-1-64 0,-4-1 0 0,1 1 0 15,-2-1 16-15,0 0 0 0,-1 2 0 0,0 0 0 16,-1 1-48-16,-2-1-16 16,-1 4 0-16,3 9 0 0,-5-7 128 0,5 7 32 0,-10-1 0 0,4 2 0 0,-1 2-80 0,0 2-16 15,-2 5 0-15,-1 2 0 0,0 3-176 0,0 3-32 31,-1 2-128-31,1 1 192 0,1 1-192 0,2 0 0 0,-1 0 0 0,2 0 0 0,4 0 0 0,0 0 0 16,0-1 0-16,2-2 0 0,2-1 0 0,2-1 144 16,1-2-144-16,1-1 128 0,2-1 16 0,0-2 0 0,2-1 0 0,3-2 0 15,0-4 48-15,1-1 16 0,2-2 0 0,1-2 0 16,1-3-48-16,2-1-16 0,-1-2 0 0,1-2 0 16,0-3 48-16,0-1 0 15,0-1 0-15,-1-2 0 0,-3 0-192 0,-3-1 0 0,2 1 0 0,-3-1 0 31,-2 2-352-31,-2 1 0 0,1 1 0 0,-3 2 0 32,-1 2-1776-32,0 1-368 0,-3 0-64 0</inkml:trace>
  <inkml:trace contextRef="#ctx0" brushRef="#br0" timeOffset="-129347.77">452 7828 19455 0,'0'0'864'0,"0"0"176"0,0 0-832 0,0 0-208 0,0 0 0 0,0 0 0 15,0 0 1248-15,0 0 208 0,0 0 32 0,0 0 16 16,0 0-352-16,6-4-80 0,4 0-16 0,1-2 0 16,4-1-416-16,1-1-64 0,4-2-32 0,3-1 0 15,1-2 0-15,1-1 0 0,1-2 0 0,-2 0 0 16,-2-2-160-16,-1 3-48 0,0 0 0 0,-3 2 0 15,-1 0-336-15,-2 2 144 0,-1 1-144 0,-3 2 0 16,-5 1 0-16,-6 7-272 0,0 0 16 0,0 0 16 31,0 0-992-31,0 0-208 0,-3 10-32 0,-6 4-16 0,-4 2-608 0,-3 6-112 0,0 5-32 0,-4 3 0 16,-2 0 192-16,-3 2 16 0,-3 2 16 0,4-2 0 16,0-2 1120-16,1-6 208 0,1-6 48 0,4-3 16 0,3-2 2672 15,3-4 512-15,4-4 128 0,8-5 0 0,0 0 128 0,0 0 32 16,0 0 0-16,0 0 0 0,0 0-1312 0,10-4-272 15,2 0-48-15,3-4-16 0,4-1-720 0,5-3-144 16,3-3-16-16,-1-3-16 0,1-2-304 0,0 0 128 16,3-4-128-16,-3 2 0 15,1 2-320-15,1-2-160 0,1-2-32 0,2 0-9776 16,0-2-1936-16</inkml:trace>
  <inkml:trace contextRef="#ctx0" brushRef="#br0" timeOffset="-128608.03">1528 7362 21183 0,'0'0'1888'0,"-7"4"-1504"15,-1-2-384-15,8-2 0 0,0 0 256 0,0 0 0 16,0 0-16-16,0 0 0 0,0 0 1040 0,0 0 224 16,0 0 32-16,0 0 16 0,0 0-416 0,9-3-96 15,2-3-16-15,3-2 0 0,3-2-368 0,2-1-80 16,2-3 0-16,2-3-16 0,2-4-176 0,4-1-16 16,2-1-16-16,2-3 0 0,4-1-96 0,1-2-32 15,3-1 0-15,0 2 0 0,-1-2-64 0,0-1-16 16,-4 1 0-16,-2 1 0 0,-4 1-144 0,-9 10 160 0,-1-1-160 15,0-1 160-15,-2 3-160 0,0 0 0 0,-4 3 0 0,-2 1 0 16,-3 2-144-16,-2 2-112 0,-3 1-32 16,-2 4 0-1,-2 4-672-15,0 0-128 0,-5 2-16 0,-4 2-16 16,0 4-2448-16,-8 6-480 0</inkml:trace>
  <inkml:trace contextRef="#ctx0" brushRef="#br0" timeOffset="-128354.86">1675 7370 8287 0,'-18'15'736'0,"10"-6"-592"0,-2 0-144 0,1-1 0 0,2-2 3472 0,2 1 672 16,5-7 128-16,-5 7 16 0,5-7-1920 0,0 0-384 16,0 0-64-16,0 0-32 0,0 0-752 0,0 0-160 15,11-2-16-15,5-1-16 0,4-3-416 0,2-4-80 16,2-5 0-16,4-2-16 0,4-3-192 0,6-3-48 16,1-5 0-16,5 0 0 0,1-3 16 0,-1-1 0 15,-2-1 0-15,-12 10 0 0,4-7 64 0,0 1 16 16,-1-2 0-16,2-1 0 0,-1 1-96 0,-1 4-32 15,0 1 0-15,-3 3 0 0,-3 2-32 0,-2 4-128 0,-3 0 192 16,-5 3-64-16,-3 2-128 0,-2 3 0 16,-2 2 0-16,-4 2 128 0,-1 0-128 0,-5 5 0 15,0 0 0-15,0 0 0 16,0 0-832-16,0 0-128 0,-6 7-48 0,0 2-9952 0,-1 2-2000 0</inkml:trace>
  <inkml:trace contextRef="#ctx0" brushRef="#br0" timeOffset="-123397.46">3954 17933 4607 0,'0'0'400'0,"0"0"-400"0,0 0 0 0,0 0 0 16,-6-2 2064-16,6 2 336 15,-7-3 64-15,7 3 16 0,0 0-928 0,0 0-176 0,0 0-32 0,0 0-16 16,0 0-336-16,0 0-64 0,0 0-16 0,0 0 0 15,0 0-96-15,0 0-32 16,0 0 0-16,0 0 0 0,0 0 96 0,7 1 16 0,0 1 0 0,2-1 0 16,0 0-128-16,2 1 0 0,1-1-16 0,2-1 0 15,1-1-64-15,12-2-16 0,-3 0 0 0,-1 0 0 16,1-1-256-16,-2 2-48 0,-3 0-16 0,0 1 0 16,-2 1-224-16,0-1-128 0,-4 1 160 0,1 0-160 0,-3 0 0 15,-2 1 128-15,-1 0-128 0,-8-1 0 16,9 3-240-16,-9-3-80 0,7 6-32 0,-7-6 0 15,0 0-2112-15,2 10-416 0,-2-1-96 16</inkml:trace>
  <inkml:trace contextRef="#ctx0" brushRef="#br0" timeOffset="-123175.49">3987 18215 27647 0,'0'0'2448'0,"0"0"-1952"0,0 0-496 0,0 0 0 0,0 0 688 0,0 0 32 16,0 0 16-16,0 0 0 0,0 0-192 0,11-1-32 15,1 0-16-15,3 0 0 0,2-1-64 0,2 0-16 0,0 1 0 16,2-1 0-16,2 0-64 0,1-1-16 0,1-1 0 0,2 1 0 16,1 0-160-16,1-2-48 15,-2 0 0-15,1-1 0 0,-2 0-128 0,-3-1 160 16,-2 1-160-16,-3-1 160 0,-3 1-160 0,-3 1-224 0,-2 1 48 0,-2-1 16 31,-8 5-320-31,0 0-64 0,0 0-16 0,0 0 0 16,0 0-1392-16,0 0-288 0,0 0-48 0</inkml:trace>
  <inkml:trace contextRef="#ctx0" brushRef="#br0" timeOffset="-122546.24">5022 17753 11055 0,'0'0'976'0,"0"0"-784"0,0-8-192 0,3 2 0 0,-1-1 2240 0,-2 7 384 31,2-9 96-31,-1 2 16 0,0-2-912 0,0 1-176 16,0 0-48-16,-1 8 0 0,4-7-448 0,-1-1-112 16,0 1-16-16,-3 7 0 0,0 0-208 0,5-6-48 15,-5 6-16-15,0 0 0 0,0 0-144 0,0 0-32 16,0 0 0-16,0 0 0 0,0 0-240 0,3 9-48 15,-1 1-16-15,-1 2 0 0,-1 1-144 0,0 2-128 16,0 3 192-16,0 1-192 0,1 0 0 0,2 2 0 16,-1 0 0-16,1-1 0 0,1-1 0 0,2-1 0 0,-1 2 0 0,1-1 0 15,-1-2 144-15,1 0-144 0,-2-3 0 0,1-1 144 16,-1 0-144-16,-1-4 160 0,1 0-160 0,-4-9 160 16,1 9-160-16,-1-9 0 0,0 0 144 0,0 0-144 31,0 0-1472-31,0 0-352 0,0 0-80 0</inkml:trace>
  <inkml:trace contextRef="#ctx0" brushRef="#br0" timeOffset="-122246.77">4927 18177 25791 0,'0'0'2304'0,"0"0"-1856"0,-8-2-448 0,8 2 0 15,0 0 1088-15,0 0 128 0,0 0 32 0,0 0 0 0,0 0-720 0,9 0-144 16,2-1-16-16,2 0-16 0,1 0 224 0,5-1 64 16,2 0 0-16,3 0 0 0,4-1-144 0,1 0-32 15,3-1 0-15,3-1 0 0,3 0-144 0,-1-2-16 16,1-1-16-16,-4 2 0 0,-2-1-112 0,-4 1-32 16,0 0 0-16,-5 1 0 0,-5 0-144 0,-1 1 0 15,-4 1 144-15,-1-1-144 0,-2 2 128 0,-10 2-128 16,8-2 128-16,-8 2-128 0,0 0 128 0,0 0-128 0,0 0 160 0,0 0-160 15,0 0 0-15,0 0-128 16,0 0-16-16,0 0 0 16,-7 4-1440-16,0 1-272 0,-3 0-64 0</inkml:trace>
  <inkml:trace contextRef="#ctx0" brushRef="#br0" timeOffset="-118546.52">5081 17540 2751 0,'0'0'256'0,"0"0"-256"0,-1-8 0 0,1 2 0 0,0 1 2224 0,0-1 400 0,0 6 64 0,2-7 32 15,-2 7-928-15,0 0-176 0,2-8-32 0,-2 8-16 16,2-8-256-16,-2 8-48 0,0 0-16 0,0 0 0 16,2-6-304-16,-2 6-64 0,0 0-16 0,0 0 0 15,0 0-176-15,0 0-48 16,0 0 0-16,0 0 0 16,0 0-112-16,0 0-16 0,0 12-16 0,1 2 0 15,2 3-208-15,-1 1-32 0,-1 3-16 0,2 2 0 16,3 2-96-16,0 2-16 0,2 2 0 0,0-1 0 15,-3 0 96-15,1-1 16 0,-2-1 0 0,2-2 0 16,-1-1-16-16,0-1 0 0,-1 1 0 0,0-3 0 16,0-3-32-16,-1 0-16 0,-1-3 0 0,0-2 0 0,1-1-32 15,0-1 0-15,-2-1 0 0,-1-9 0 0,-1 8 16 0,1-8 0 16,0 0 0-16,0 0 0 0,0 0-32 0,0 0 0 16,0 0 0-16,0 0 0 0,0 0-368 0,0 0-80 15,0 0 0-15,0 0-16 16,0 0-2352-16,0 0-480 0,0 0-96 15</inkml:trace>
  <inkml:trace contextRef="#ctx0" brushRef="#br0" timeOffset="-118277.85">5410 17646 23951 0,'0'0'2128'0,"0"0"-1696"0,-4-5-432 0,4 5 0 15,0 0 1104-15,0 0 144 0,0 0 32 16,-6-2 0-16,-2 3-448 0,1 2-64 0,0 1-32 0,0 5 0 15,0 3-272-15,0 2-48 0,-3 1-16 0,-1 3 0 16,1-1-224-16,-1 4-48 0,-1 1-128 0,1 3 192 16,-1 1-32-16,-3 2-16 0,2 3 0 0,-1 1 0 15,-3-2 48-15,2-1 16 0,0-1 0 0,1-1 0 16,0 0-80-16,1-3 0 0,2-2-128 0,1-2 192 16,0-3-192-16,1-1 128 0,1-2-128 0,1-2 0 15,3-1 0-15,1-1 128 0,3-10-128 0,0 0 0 0,0 0-272 0,0 9-112 16,0-9 0-16,0 0-16 15,0 0-2608-15,9 1-512 16</inkml:trace>
  <inkml:trace contextRef="#ctx0" brushRef="#br0" timeOffset="-117821.18">5408 17958 31151 0,'0'0'1376'0,"0"0"288"0,0 0-1328 15,0 0-336-15,0 0 0 0,0 0 0 0,0 0 240 0,0 0-32 0,0 0 0 0,7-5 0 16,2 5 48-16,-1 1 16 0,-8-1 0 0,9 6 0 16,0 0-80-16,-1 3 0 0,-1 1-16 0,-2 1 0 15,1 1-48-15,-2 1 0 0,-1 0 0 0,1 1 0 16,-1 1 0-16,-2 2 0 0,-1-2 0 0,-2 2 0 31,-2-2-128-31,0 0 192 0,-1 1-192 0,-1-2 192 0,-1-1-48 0,1-1 0 0,-3-2 0 0,1-1 0 16,2 0 224-16,0-1 32 0,1-3 16 0,5-5 0 0,-6 6-32 0,6-6 0 15,0 0 0-15,-5 5 0 0,5-5-112 0,0 0-16 16,0 0-16-16,0 0 0 0,0 0 16 0,0 0 16 16,0 0 0-16,0 0 0 0,0 0 48 0,9-3 0 15,-1 0 0-15,2-2 0 0,1 0-80 0,1-1-16 16,3 1 0-16,1-2 0 15,3-1-224-15,1 2 144 0,1-2-144 0,3 1 128 0,1 1-128 0,0-1 0 16,0 1 144-16,-2 1-144 0,-4 1 144 0,-1-1-144 16,-1 2 192-16,-2 1-192 0,-2 1 0 0,-2 0 0 15,-1 1 0-15,-2 1-144 0,-8-1 16 0,7 2 0 16,-7-2 0-16,0 0 0 16,0 0-704-16,0 0-144 0,0 0-32 0</inkml:trace>
  <inkml:trace contextRef="#ctx0" brushRef="#br0" timeOffset="-116640.45">5719 17382 5519 0,'0'0'240'0,"0"0"64"16,-3-8-304-16,2 0 0 0,0 0 0 0,1 0 0 0,0 0 3392 0,0 8 608 15,-1-9 128-15,1 2 32 0,0 7-2080 0,0-7-416 0,0 7-64 0,1-8-32 16,-1 8-384-16,0 0-80 0,0 0-16 0,0 0 0 16,0 0-432-16,0 0-80 0,0 0-32 0,0 0 0 15,2 10-64-15,0 3-16 0,-2 3 0 0,0 4 0 16,-2 2-272-16,1 5-48 0,0 1-16 0,0 2 0 15,-1 0-128-15,1-1 160 0,0-1-160 0,1-2 160 16,0-2-160-16,0 0 0 0,1-4 0 0,0-1 0 0,-1-2 144 0,1-2-144 16,-1-4 160-16,1-2-160 0,-1-9 336 0,0 0-16 15,0 0-16-15,0 0 0 0,0 0 32 0,0 0 16 16,0 0 0-16,0 0 0 0,0 0 32 0,10-5 0 16,-1-3 0-16,0-4 0 0,-2-5-112 0,2-3-16 31,0-3 0-31,3-1 0 0,1-1-256 0,-1-2 160 0,-1 1-160 0,-1 1 128 15,-1 1-128-15,0 5 0 0,0 0 0 0,-3 5 0 0,0 3 0 0,-2 2 0 16,-4 9 0-16,0 0 0 0,0 0 0 0,0 0 0 0,0 0 0 31,0 0 0-31,0 0 0 0,-6 2-176 0,-3 2 176 0,1 2-192 16,-1 1 0-16,0 1 0 0,0 1 0 16,-2 2 0-16,-2 1 64 0,2-1 0 0,2-2 0 0,-1 0 0 15,1-1 128-15,2-1 0 0,2 0-144 0,5-7 144 16,-5 8 0-16,5-8 0 0,0 0 0 0,-2 8 0 15,2-8 0-15,1 10 0 0,-1-10 0 0,6 10 0 16,-1-2 0-16,2 0 128 0,2 0-128 0,1 1 192 16,2 0-192-16,1 1 192 0,0 0-192 0,2 1 192 15,3-1-32-15,1 0 0 0,1-1 0 0,-1 2 0 16,0 0 16-16,1-1 0 0,-1-1 0 0,-2-1 0 16,-1 0-48-16,-2-2-128 0,-2-1 192 0,-1-1-64 15,-3 0 16-15,-2-1 0 0,-6-3 0 0,0 0 0 0,0 0-16 16,0 0 0-16,0 0 0 0,0 0 0 0,0 0-256 0,0 0-64 15,0 0-16-15,0 0 0 16,0 0-2512-16,-6 5-496 0,-4-1-112 16</inkml:trace>
  <inkml:trace contextRef="#ctx0" brushRef="#br0" timeOffset="-115758.65">6076 17544 2751 0,'0'0'256'0,"0"0"-256"0,0 0 0 0,0 0 0 15,0 0 4640-15,0 0 880 0,0 0 176 0,0 0 48 16,0 0-4160-16,0 0-832 0,10-2-176 0,3-1-16 15,0-3 96-15,1-1 32 0,1-1 0 0,-1-1 0 0,1-2 48 0,-1 0 16 16,0-2 0-16,3-1 0 0,-2 1-48 0,-2 0 0 16,-3-1 0-16,-1-1 0 0,-1 1-224 15,-2 0-48-15,-1 0-16 0,-3 1 0 0,-1 1-16 0,-2 2 0 16,-1 3 0-16,2 7 0 0,0 0 80 0,-6-6 16 16,6 6 0-16,-10-2 0 0,-1 2-128 0,0 3-32 15,-1 5 0-15,-1 2 0 0,-1 2-336 0,-1 2 0 16,1 2 0-16,0 0 128 0,-4 2-128 0,2 2 0 15,0 1 0-15,2-1-128 0,1 1 128 0,3 0 0 16,3-1-144-16,3-2 144 0,1-2 0 0,0 0 0 0,2-1 0 0,4-1 0 16,2-1 0-16,3-2 0 0,2-1 0 0,1-1 0 15,1-1 160-15,1-2 0 0,2-1 0 0,2-1 0 16,-2-2 32-16,4-2 0 0,-3-2 0 0,4-1 0 16,1-3-48-16,0 0 0 0,1-2 0 0,0-1 0 15,0-2-144-15,-1-1 0 0,-1-1 0 0,-2 0 0 31,-1 0-432-31,-4 1-16 0,-1-2 0 0,-2 2 0 16,-4 1-560-16,-2 1-112 0,0 0-32 0,-2 3-9680 0,-4 0-1952 0</inkml:trace>
  <inkml:trace contextRef="#ctx0" brushRef="#br0" timeOffset="-115286.35">6372 17041 23039 0,'-4'-6'2048'0,"-1"-2"-1648"15,2-1-400-15,1 2 0 0,1-1 1632 0,0 1 240 0,1 7 48 0,0 0 16 16,2-9-976-16,-2 9-192 0,0 0-32 0,2-7-16 15,-2 7-160-15,0 0-48 0,0 0 0 0,8-5 0 16,-8 5-144-16,8-1-48 0,-8 1 0 0,10 4 0 16,0 1-128-16,-2 2-48 0,-8-7 0 0,3 12 0 15,-1 3-144-15,1 1 0 0,-3-1 0 0,0 1 128 16,-1 3-128-16,-2 0 192 0,0-3-192 0,-1 1 192 16,-1-2-192-16,2-2 192 0,0 0-192 0,2-2 192 15,-2-3 48-15,1 0 16 0,2-8 0 0,0 0 0 16,0 8 64-16,0-8 0 0,0 0 16 0,0 0 0 15,7 6 0-15,-7-6 0 0,10 1 0 0,3-2 0 16,3-1 48-16,3-2 16 0,3-2 0 0,0 0 0 0,2-2-192 16,0-1-32-16,2-1-16 0,-2 1 0 0,-4 1-160 0,-2 0 128 15,1 0-128-15,0 2 128 0,-5 1-128 0,-1 2 0 16,-1 0 0-16,-3 0 0 0,-9 3 0 0,0 0 0 16,0 0 0-16,0 0 0 15,0 0-416-15,7 7-160 0,-7-7-48 0,3 11 0 16,-2 0-2960-16,-2 1-576 0</inkml:trace>
  <inkml:trace contextRef="#ctx0" brushRef="#br0" timeOffset="-96667.48">10380 12026 6447 0,'0'0'576'0,"-1"-7"-576"0,0-3 0 0,1 3 0 16,2 2 1296-16,1-2 160 15,0-1 16-15,0 1 16 0,2-1-912 0,-1 0-176 16,2 1-32-16,-2-2-16 0,1 1-160 0,1 2-16 0,-2-2-16 15,1 1 0-15,-1 1 544 0,1-2 128 0,-4 2 0 0,0 2 16 16,-1 4 80-16,0-5 16 0,-1-1 0 0,0 2 0 16,1 4-368-16,0 0-80 0,-5-4-16 0,1 2 0 15,-1 0-144-15,1 1-16 0,-2 0-16 0,1 1 0 16,-1 1-144-16,1 0-32 0,-1 1 0 0,1 0 0 0,-2 2 16 0,1 0 0 16,-2-1 0-16,0 2 0 0,1 0-144 0,-2 2 160 15,-1 1-160-15,1 0 160 0,0 0 0 0,2 1 0 16,-3-1 0-16,0 0 0 0,0 2 16 0,-1 2 0 15,0-1 0-15,-1 0 0 0,-1 1-32 0,-1 1 0 16,1 0 0-16,0 0 0 0,0-1-144 0,0 2 128 16,1 3-128-16,-1 0 128 0,1 3-128 0,0 2 0 15,-1 0 144-15,-3 15-144 0,1-2 0 0,2 1 0 16,0 0 0-16,2 2 0 0,0 0 0 0,1 1-128 16,1-1 128-16,3 1 0 0,0-2 0 0,3-1 0 0,1 0 0 0,0-2 0 15,2-2 144-15,3 1 16 16,0 0 0-16,1-1 0 0,2-4 32 0,0 1 16 15,2-2 0-15,2 0 0 0,0-4-48 0,2-1-16 16,2-4 0-16,2 1 0 0,1 0 352 0,3-3 64 0,0 0 16 0,2-2 0 16,2-2-96-16,1-1-16 0,0-1 0 0,0-2 0 15,1-3-272-15,2-3-48 0,-2-3-16 0,3-2 0 16,-1-2 0-16,1-3 0 0,-1-1 0 0,-1-4 0 16,2-6 0-16,-5 0 0 0,2 0 0 0,-4-2 0 15,-2-2 112-15,-1-5 16 0,-3-3 0 0,-1-4 0 0,-4-3 160 0,-2-2 32 16,-2-2 16-16,-4 10 0 0,0-6-208 15,-3-4-64-15,-3-1 0 0,0-1 0 0,-5-2 80 0,-3 0 16 16,0-3 0-16,-3 2 0 0,-4 1 304 0,1 2 64 16,-1 1 16-16,1 4 0 0,-2 4-384 0,0 3-80 15,-1 3-16-15,2 1 0 0,-1 3-192 0,0 4 0 16,1 3 0-16,-2 3 0 0,-1 3 0 0,0 2-256 16,1 3 48-16,-8 1 16 15,2 5-304-15,1 3-48 0,0 1-16 0,-1 5 0 16,2 1-304-16,2 3-64 0,0 3-16 0,0 3 0 15,0-2-1424-15,4 4-272 0,2 0-64 0</inkml:trace>
  <inkml:trace contextRef="#ctx0" brushRef="#br0" timeOffset="-79486.44">807 15233 3679 0,'0'0'320'0,"0"0"-320"0,7-6 0 0,-2 2 0 0,2 0 640 0,-7 4 48 15,9-6 16-15,-2 3 0 16,-7 3-480-16,10-3-96 0,-10 3 0 0,9-3-128 16,-9 3 256-16,0 0-64 15,0 0-16-15,0 0 0 0,0 0 320 0,0 0 64 0,0 0 16 0,0 0 0 0,0 0 64 0,0 0 0 16,9 4 16-16,-9-4 0 0,0 0 48 0,0 0 16 16,0 0 0-16,5 8 0 0,-5-8-80 0,4 11 0 15,-2-1-16-15,-1-1 0 0,-1-9-240 0,2 11-32 16,-1 0-16-16,1 1 0 0,1 3-144 0,-1 0-16 15,0 0-16-15,0 3 0 16,0 3-160-16,1 4 0 0,-1 4 0 0,0 4 128 0,-1 0-128 0,-1 4 0 0,0 3 0 16,0 3 0-16,1 2 0 0,0 1 0 0,0 6 0 15,2-1 0-15,0 3 0 0,1 0 0 0,1-2 0 0,1-2 0 16,3 0 0-16,1-3 0 0,0-3 0 0,2-3 0 16,1-4 0-16,0 0 0 0,1-2 0 0,0-2 0 15,0-2 0-15,-1-4 192 0,-3 0-192 0,1-4 192 16,0-2-192-16,-1-4 192 0,-3-1-192 0,-2-3 192 15,-3-1-64-15,3-1 0 0,-3-1 0 0,0-1 0 16,-2-2 0-16,0-7 0 0,0 9 0 0,0-9 0 16,-2 9-128-16,2-9 128 0,0 0-128 0,0 0-8896 15</inkml:trace>
  <inkml:trace contextRef="#ctx0" brushRef="#br0" timeOffset="-78572.33">780 15340 6447 0,'0'0'576'0,"-4"-8"-576"0,1 1 0 0,3 7 0 0,-3-7 1536 0,3 7 192 15,-3-6 32-15,3 6 16 0,0 0-944 0,0 0-176 16,0 0-32-16,6-5-16 0,2 1-608 0,2 2 0 16,1 0 0-16,1 1 0 0,1 0 0 0,4-1 0 15,1 0-176-15,3 0 176 0,2 0 0 0,2 0-144 16,3-1 144-16,0-2 0 0,5 1 0 0,3-1-128 15,1 1 128-15,-2-2 0 0,-2 0 0 0,1-2 0 16,-1-1 0-16,4 1 0 0,1-2 128 0,4 1 128 16,2 0 0-16,2 1 16 0,2 1-272 0,-1-1 160 0,0-1-160 15,-2 0 128-15,-2 1 32 0,1-1 0 0,2 0 0 0,4 2 0 16,3 2 16-16,1-2 0 0,1 1 0 0,-3-3 0 16,-2-1-48-16,0 0 0 0,3 1 0 15,2 2 0-15,4 0-128 0,2-1 192 0,3-2-192 0,-1 0 192 16,-1-2-64-16,-2 1 0 0,0 0 0 0,5 1 0 15,7 1 0-15,-4-1 0 0,-4-1 0 0,-2 0 0 16,1 0 96-16,2 1 16 0,2 1 0 0,1 1 0 16,2 2 80-16,-4-2 0 0,-6-1 16 0,2 1 0 15,-1 1 0-15,4 0 0 0,4 2 0 0,0-1 0 16,-3 1-160-16,1-1-48 0,0 1 0 0,3-1 0 16,4 0-128-16,1-1 0 0,-2 0 0 0,0 0 0 15,-4-1 0-15,4 0 128 0,4-2-128 0,1 3 0 0,2-2 0 0,0 0 0 16,-5 0 0-16,6 2 0 0,-2 0 0 0,0-1 128 15,-3-1-128-15,-2 1 0 0,-3-1 0 0,1 2 0 16,0 1 0-16,-1-1 0 0,-2 0 304 0,-3 1-32 16,-4-1 0-16,-2 2 0 0,0-1 192 0,2 2 48 15,4 1 0-15,-3-1 0 0,-3-1-256 0,0-1-32 16,-2 0-16-16,2 1 0 0,-1 2-48 0,4 0-16 16,0-3 0-16,-2 1 0 0,-4-3-144 0,-2 0 0 15,0 2 0-15,-5-1 0 0,-1 2 128 0,0-1-128 0,-1-1 192 16,-2 1-64-16,-3-1-128 0,-6 1 0 0,-4-1 0 0,-5 2 0 15,-4-1 256-15,-2 2 32 0,-2-2 0 0,-4 2 0 16,-1 0-48-16,-3 1-16 0,-1-1 0 0,-2 2 0 16,-9 2-80-16,7-3-16 0,-7 3 0 0,7-3 0 15,-7 3-128-15,0 0-272 0,0 0 64 0,0 0 16 32,7-2-320-32,-7 2-64 0,0 0-16 0,0 0 0 15,0 0-832-15,0 0-176 0,0 0-16 0</inkml:trace>
  <inkml:trace contextRef="#ctx0" brushRef="#br0" timeOffset="-78146.58">7100 14558 19343 0,'-5'-14'848'0,"0"7"192"0,1 0-832 0,0 2-208 15,-2 0 0-15,6 5 0 0,-4-4 272 0,4 4 16 16,0 0 0-16,0 0 0 0,0 0-64 0,0 0-16 16,0 0 0-16,0 0 0 0,0 0-208 0,7 5 0 15,0 1-192-15,0 0 192 0,0 1-144 0,-1 0 144 16,0-1 0-16,1 1-144 0,0-1 144 0,-1 1 0 0,0 0 0 16,-1 1 0-16,1 1 0 0,-1 1 144 0,0 1-16 0,0 2-128 15,-1 3 320-15,1 0-64 0,-2 2 0 0,0 3 0 16,0 1 160-16,-1 3 32 0,-1 4 0 15,0 1 0-15,-1 3-96 0,0 3-16 0,-1 1 0 0,1 3 0 16,-1 0-96-16,1 3-32 0,-1 1 0 0,0 1 0 16,0 0-208-16,1 0 128 15,0-3-128-15,2-1 0 0,1-4 144 0,1 0-144 0,2-2 128 0,-1-2-128 16,2-3 368-16,0-1-16 0,0-1 0 0,0-3 0 16,0-2 16-16,-1-1 0 0,1-2 0 0,-2-1 0 0,0-1-176 15,-1-1-16-15,-1-2-16 0,1-3 0 0,-2-1-16 16,-2-1 0-16,0-1 0 0,0-9 0 0,-2 9-384 0,2-9-80 15,-4 9 0-15,4-9-8256 16,-5 6-1632-16</inkml:trace>
  <inkml:trace contextRef="#ctx0" brushRef="#br0" timeOffset="-77627.86">1506 16604 6095 0,'0'0'256'0,"0"0"80"0,0 0-336 0,0 0 0 16,0 0 0-16,-7-4 0 0,7 4 0 0,-5-2 0 0,-1 0 0 0</inkml:trace>
  <inkml:trace contextRef="#ctx0" brushRef="#br0" timeOffset="-76744.92">1085 16641 7247 0,'0'0'320'0,"-7"-3"64"0,-1-1-384 0,1 1 0 16,1 0 0-16,-1-1 0 0,3 1 656 0,4 3 48 16,-6-4 16-16,6 4 0 0,-4-6 32 0,4 6 0 15,0 0 0-15,0 0 0 0,0 0-304 0,0 0-48 0,1-6-16 0,-1 6 0 16,4-6-256-16,-4 6-128 0,9-4 128 0,1 0-128 16,1 1 352-16,1 1-16 0,0-1 0 0,3 0 0 15,0 1 80-15,0 0 16 0,-1 0 0 0,0 0 0 16,1-1-176-16,1 2-16 0,-2-1-16 0,1 2 0 15,4 2 48-15,0-2 16 0,-3-1 0 0,3 1 0 16,1 0-160-16,2 0-128 0,0-1 192 0,1 1-192 16,0 0 240-16,5 0-64 0,0-1-16 0,2 1 0 15,3-1-160-15,-1 0 0 0,-1-2 0 0,-1-1 128 16,2 0 32-16,1-1 0 0,1 1 0 0,4 0 0 16,0-1 32-16,4 1 16 0,3-2 0 0,2 1 0 0,1-1 16 0,-2 0 0 15,0-1 0-15,-2-1 0 0,1 1-96 16,3 0 0-16,0 2-128 0,4-1 192 0,3 0-192 0,-1-1 144 15,-1-2-144-15,2-1 128 0,-2-1-128 0,2 1 0 16,-1 3 0-16,6 0 128 0,2 0-128 0,0 0 128 16,-5-3-128-16,-1 1 128 0,-2-1-128 0,1 1 128 15,1 2-128-15,5 0 128 0,2 0-128 0,-1 1 0 16,-4-3 0-16,-2 1 128 0,1 1-128 0,0 0 0 16,1 0 0-16,3 2 0 0,3-1 0 0,-2 0 0 15,-4-1 144-15,0 2-144 0,-1-1 192 0,1 1-16 16,3 0-16-16,0 1 0 0,1 0-16 0,-2 0 0 0,-6 0 0 0,0 1 0 15,1-1-144-15,1 1 128 0,1 0-128 0,4-2 128 16,2 1 0-16,-3-2-128 0,-3 1 192 0,0-1-64 16,1 2-128-16,0-2 192 0,2 1-192 0,2-1 192 15,1 1-192-15,-3 1 0 0,-1-2 144 0,-2-2-144 16,0 1 144-16,3-1-144 0,6 1 192 0,-2 1-192 16,-1-1 0-16,-3 1 0 0,-2 0 0 0,0 1 0 15,0-2 0-15,3 1 0 0,1 1 0 0,-2-1 0 16,-5 0 0-16,0-1 0 0,-5 1 0 0,0 0 0 15,-1 3 0-15,2 0 0 0,1-1 0 0,-2 1 0 16,0-3 288-16,-4 1-48 0,-2 1-16 0,-2-1 0 0,0 0 112 16,-3 1 32-16,1 2 0 0,-1 0 0 0,1 1-160 15,3 0-16-15,-1-1-16 0,-3-1 0 0,-2 1-176 0,-3-1 0 16,-5 0 144-16,0-1-144 0,-1 0 128 0,-3-1-128 16,-5 2 128-16,-2 0-128 0,-1 0 224 0,-3-1-32 15,-2 0 0-15,-1 1 0 0,-3-1 208 0,-8 4 48 16,7-4 0-16,-7 4 0 0,0 0-80 0,0 0-16 15,0 0 0-15,5-5 0 0,-5 5-208 0,0 0-144 16,0 0 192-16,0 0-192 16,0 0-320-16,0 0-192 0,0 0-16 0,0 0-16 15,0 0-1616-15,0 0-320 0,3 9-64 0</inkml:trace>
  <inkml:trace contextRef="#ctx0" brushRef="#br0" timeOffset="-76556.89">7361 15909 26543 0,'-7'-11'1168'0,"7"11"256"0,-4-6-1136 0,4 6-288 0,-4-6 0 0,4 6 0 16,0 0 0-16,0 0 0 0,0 0 0 0,0 0 0 16,0 0-1392-1,-2 10-224-15</inkml:trace>
  <inkml:trace contextRef="#ctx0" brushRef="#br0" timeOffset="45391.6">7162 3748 7135 0,'0'0'320'0,"0"0"64"0,-5-8-384 0,2 0 0 0,-1 2 0 0,-1 0 0 16,1 1 192-16,1 0-48 0,3 5 0 0,-5-6 0 15,5 6-144-15,-5-8 0 0,0 0 0 0,5 8 0 16,-4-10 0-16,1 2 0 0,0-2 0 0,1 2 0 15,2 8 0-15,-3-10 0 0,0 1 0 0,-1 1 0 16,1-1 192-16,3 9 16 0,-5-9 0 0,0 1 0 16,-1-1 160-16,-3 2 16 0,0-1 16 0,-3 1 0 15,1 2-80-15,-1-3 0 0,-1 1-16 0,-2 0 0 16,1 1 224-16,-1 1 48 0,-1-1 16 0,2 3 0 16,0 0 416-16,0 1 80 0,2-1 0 0,0 1 16 0,0-1-336 15,2 2-64-15,-2 1 0 0,2 0-16 0,0 0-304 0,0 2-48 16,2 2-16-16,-1 2 0 0,-1-1-176 0,1 2-144 31,-1 0 192-31,1 1-192 0,1 2 0 0,-1 1 0 0,-1 0 0 0,0 1 0 0,0 1 0 0,0 0 0 16,-1 1-144-16,0 1 144 0,0 2 0 0,0 1 0 15,0 0 0-15,0 1-128 0,-1 0 128 0,1 0 0 16,0 1 0-16,1 1-128 16,0 0 128-16,3 1 0 0,1 0 0 0,2 1-128 0,-1 1 128 0,3-1-128 15,2-1 128-15,1-1-128 0,2-1 128 0,3 0 0 16,-2-1 0-16,3-1-128 0,2 0 128 0,1 0 224 0,0-1-48 15,-1 1-16-15,1-2 224 0,1 1 32 0,1-2 16 0,2-1 0 16,-1-3 32-16,1-1 16 0,2-1 0 0,0-2 0 16,-1-2-96-16,2 1-32 15,1-3 0-15,0-2 0 0,1-1-96 0,1-1 0 0,0-1-16 0,2 0 0 16,0-1 32-16,0 1 16 0,2-1 0 0,0-1 0 16,0-2 16-16,-1-1 0 0,-1 0 0 0,0-1 0 15,-3-2-16-15,-1-1 0 0,-3-2 0 0,0-1 0 16,1-2-80-16,-2 0-16 0,0-2 0 0,0 1 0 15,-1-1 112-15,0-3 16 0,-1-3 0 0,-1 0 0 16,0-2-32-16,-1 0 0 16,-3-2 0-16,0 0 0 0,1-2 64 0,-1 2 16 0,-2 0 0 0,-1 1 0 0,0-2 208 15,-1 1 64-15,-2 1 0 0,-1 1 0 16,-2 0 32-16,1 2 16 0,0 0 0 0,-3 1 0 0,0 1-144 0,-3 0-32 16,0 1 0-16,-2 0 0 0,-1 0-192 0,-1 2-64 15,-1 3 0-15,-1 0 0 0,-2 3-16 0,1 2-16 16,-5 1 0-16,2 3 0 15,-1 2-224-15,1 3 176 0,-3 3-176 0,-4 4 160 0,-6 3-432 0,-3 7-96 16,-6 3-16-16,0 8 0 16,-3 3-2576-16,-3 8-528 0</inkml:trace>
  <inkml:trace contextRef="#ctx0" brushRef="#br1" timeOffset="153955.01">6986 3989 14623 0,'-44'-15'640'0,"17"8"144"0,0-1-624 0,-1 1-160 15,4 4 0-15,2 1-4304 16,2 1-896-16</inkml:trace>
  <inkml:trace contextRef="#ctx0" brushRef="#br1" timeOffset="183273.53">9525 4472 23039 0,'-11'-5'1024'0,"3"3"192"0,0-1-960 0,1 0-256 0,-1 2 0 0,2 0 0 32,6 1-1008-32,-11-1-240 0,1 1-48 0,1 2-16 0</inkml:trace>
  <inkml:trace contextRef="#ctx0" brushRef="#br1" timeOffset="194918.09">18695 16014 2751 0,'0'0'128'0,"0"0"16"0,0 0-144 0,2-7 0 0,-2 7 0 0,0-6 0 0,0 6 2016 0,1-9 368 15,0 1 80-15,-1 8 16 0,0 0-1008 0,2-7-208 16,-2 7-48-16,2-8 0 0,-2 8-112 0,6-8-16 15,-6 8-16-15,3-6 0 0,-3 6-304 0,0 0-48 16,0 0-16-16,5-6 0 0,-5 6-240 0,0 0-48 16,0 0-16-16,0 0 0 0,0 0-144 0,0 0-48 15,0 0 0-15,9 2 0 0,-9-2 112 0,7 9 32 0,-1 1 0 0,-2 2 0 16,-2 1 0-16,0 4 0 0,-1 0 0 0,1 3 0 16,1 1-96-16,-2 3-32 0,-1 5 0 0,-1 1 0 15,1 1-48-15,1 2-16 0,1 0 0 0,0 2 0 16,0-1-160-16,2 1 128 0,-2-3-128 0,2-3 128 15,0-2-128-15,0-4 0 0,0-2 0 0,1-2 0 16,-1-3 0-16,1 1 0 0,-3-2 0 0,1-2 128 16,0-2-128-16,1-1 160 0,-1-1-160 0,-1 1 160 15,-2-10-32-15,1 9-128 0,-1-9 192 0,0 0-64 16,0 0-592 0,0 0-128-16,0 0-32 0</inkml:trace>
  <inkml:trace contextRef="#ctx0" brushRef="#br1" timeOffset="195296.28">19058 16002 26143 0,'-3'-10'1152'0,"3"10"256"0,-2-8-1136 0,2 8-272 0,-1-7 0 0,1 7 0 0,0 0 0 0,0 0 128 0,0 0-128 0,0 0 0 16,0 0 304-16,0 0-48 0,0 0-16 0,0 0 0 15,0 0-96-15,0 0-16 16,0 0 0-16,-3 8 0 0,0 2 160 0,2 1 32 0,1 1 0 0,0 3 0 16,1 0-128-16,0 3-32 0,2 3 0 0,-1 1 0 15,-1-2-160-15,1 5 160 0,0 1-160 16,2 0 160-16,-1 1 16 0,2-1 0 0,-1 2 0 0,0-2 0 15,1 2 16-15,0-4 16 0,-1-1 0 0,2 0 0 16,-2-1-80-16,1-2 0 0,-2-3-128 0,0 1 192 16,0-3-192-16,-1 0 176 0,-1-3-176 0,0-1 160 15,-1-2-160-15,0-1 192 0,0 1-192 0,0-9 192 16,0 0-608-16,-1 9-112 0,1-9-32 0,0 0-8608 16,0 0-1728-16</inkml:trace>
  <inkml:trace contextRef="#ctx0" brushRef="#br1" timeOffset="195897.67">18473 16000 1839 0,'0'0'160'0,"0"0"-160"15,-7 0 0-15,-1 0 0 0,0 0 2528 0,8 0 480 16,-6-1 80-16,6 1 32 0,0 0-1184 0,-8-2-224 16,8 2-48-16,0 0-16 0,0 0-448 0,0 0-96 15,0 0-16-15,0 0 0 16,6-5-240-16,3 1-48 0,1-1-16 0,3 0 0 0,5-2 32 0,5 0 0 15,6 0 0-15,4-1 0 0,6-1-256 0,7 0-48 16,7 2-16-16,2-3 0 0,4-2-160 0,-2 1-16 16,-2 0-16-16,1 1 0 0,4 0-128 0,1 2-32 0,-1 2 0 0,-2 0 0 15,-7 1-144-15,-5-1 160 0,-5 2-160 0,-7 0 160 16,-4 1-160-16,-1-1 128 0,-6 2-128 0,-1 0 128 31,-5 1-128-31,-1 1 192 0,-5 0-192 0,-11 0 192 16,0 0-32-16,0 0 0 0,0 0 0 0,0 0 0 15,0 0 144-15,0 0 16 0,0 0 16 0,0 0 0 16,0 0-176-16,-8 3-32 0,1-2-128 0,7-1 192 16,-7 2-192-16,7-2-192 0,0 0 48 0,0 0 0 15,0 0-1760 1,0 0-336-16,0 0-80 0,0 0-16 0</inkml:trace>
  <inkml:trace contextRef="#ctx0" brushRef="#br1" timeOffset="196747.86">19958 16150 11967 0,'0'0'1072'0,"0"0"-864"0,0 0-208 0,0 0 0 0,0 0 1984 0,0 0 336 15,0 0 80-15,0 0 16 16,0 0-624-16,0 0-128 0,0 0-32 0,0 0 0 0,0 0-528 0,0 0-96 16,0 0-32-16,12-4 0 0,2 0-208 0,1-2-32 15,3-1-16-15,2 1 0 0,4-1-272 0,1 1-64 16,1 0-16-16,1 2 0 0,-2-1-176 0,-1 2-48 16,-2-1 0-16,-1 1 0 0,-1 0-144 0,-4 0 128 15,-2 0-128-15,-2 0 128 0,-1 1-128 0,-1 1 0 16,-2 0 0-16,1 1 0 15,-9 0-384-15,9 1-96 0,-9-1-32 0,8 3 0 16,-8-3-2496-16,0 0-496 0</inkml:trace>
  <inkml:trace contextRef="#ctx0" brushRef="#br1" timeOffset="196999.78">20010 16292 18431 0,'-15'4'1632'0,"6"-2"-1312"0,-1-1-320 0,2 1 0 16,8-2 1712-16,0 0 272 0,0 0 48 0,-4 6 16 15,4-6-1136-15,0 7-208 0,0-7-64 0,9 8 0 16,2-3 0-16,6 0-16 0,3-3 0 0,4-1 0 16,5 0 80-16,4-2 0 0,4-2 16 0,1-2 0 15,-1 0-304-15,-1-3-64 16,1-1-16-16,-1 1 0 0,-1-1-96 0,-1 1-32 0,-1 2 0 0,0 0 0 0,-2 2-208 0,-1 0 144 16,-7 0-144-16,-1 1 128 0,-5-1-128 0,-2 2 160 15,-4 0-160-15,-11 2 160 0,0 0-160 0,0 0 0 16,0 0 0-16,0 0 0 15,0 0-448-15,0 0-128 0,0 0-32 0,0 0 0 16,-9 3-1440-16,0 1-304 0,0-2-48 0</inkml:trace>
  <inkml:trace contextRef="#ctx0" brushRef="#br1" timeOffset="197926.79">21589 15648 11679 0,'0'0'512'0,"0"0"128"0,0 0-512 0,0 0-128 15,7-7 0-15,-1 2 0 0,-6 5 1360 0,4-7 256 16,-4 7 48-16,5-7 16 0,-5 7-608 0,0 0-128 15,4-7-32-15,-4 7 0 0,0 0-208 0,4-7-32 16,-4 7-16-16,0 0 0 0,4-8 64 0,-4 8 16 16,0 0 0-16,0 0 0 0,0 0-32 0,0 0 0 15,0 0 0-15,0 0 0 0,0 0-192 0,0 0-64 0,0 0 0 0,0 0 0 16,3 10-256-16,0 3-48 0,-1 2-16 0,1 3 0 16,-2 4 64-16,-1 5 0 15,0 1 0-15,1 2 0 0,-1 1-32 0,1 1 0 0,-1 2 0 0,1 1 0 16,2-2-160-16,0-1 160 0,-2-3-160 0,2-2 160 15,-3-2-160-15,2-1 0 0,-1-2 0 0,0-3 128 16,2-1-128-16,-2-3 0 0,0 1 144 0,0-3-144 0,0 0 128 0,0-2-128 16,0-2 160-16,-1-9-160 15,0 0 128-15,2 9-128 0,-2-9 0 0,0 0 0 16,0 0-1424-16,0 0-384 0,0 0-80 16,0 0-10832-16</inkml:trace>
  <inkml:trace contextRef="#ctx0" brushRef="#br1" timeOffset="198241.72">21916 15655 27183 0,'-2'-12'1200'0,"2"12"256"0,0-9-1168 0,0 9-288 0,2-8 0 0,-2 8 0 15,0 0 656-15,0 0 80 16,3-9 16-16,-3 9 0 0,0 0-192 0,0 0-48 15,0 0 0-15,0 0 0 0,0 0-304 0,0 0-64 0,4 6-16 0,-1 1 0 16,-3-7 0-16,2 13-128 16,1 4 192-16,0-1-64 0,-1 1-128 0,0 3 0 0,2 2 144 0,1-2-144 15,-2 1 0-15,2 0 144 0,-1 2-144 0,5 0 0 16,1 1 176-16,-2-2-176 0,-1 0 160 0,1-3-160 16,0 0 128-16,1-1-128 0,-3-1 0 0,0-1 144 0,-2-3-144 0,-1 0 0 15,0-2 144-15,-2-1-144 0,-1-1 160 0,0 0-32 16,-1-1-128-16,1-8 192 0,-4 9-352 0,4-9-80 15,-4 9-16-15,-1-2 0 16,5-7-912-16,-5 6-192 0,5-6-48 0,-8 3-11872 16</inkml:trace>
  <inkml:trace contextRef="#ctx0" brushRef="#br1" timeOffset="198731.23">21301 15571 17503 0,'0'0'1552'0,"0"0"-1232"15,-3-8-320-15,3 8 0 0,0 0 864 0,0 0 112 16,-5-7 32-16,5 7 0 0,0 0-112 0,0 0 0 0,0 0-16 0,0 0 0 0,0 0-288 0,0 0-48 16,0 0-16-16,7-4 0 15,-7 4-96-15,15-3-32 0,2 0 0 0,5 1 0 0,4 0 240 0,5 0 64 16,7 0 0-16,3-2 0 0,1 1-144 0,2-2-32 15,-1-3 0-15,4 1 0 0,-2 1-144 0,2 0-16 16,1 2-16-16,2-1 0 0,-1 2-352 0,-1 0 144 16,-2-2-144-16,-5 1 0 0,-5-3 128 0,-4 2-128 15,-4 0 0-15,-3 1 0 0,-3 0 128 0,-4-1-128 16,-2 2 192-16,-4 1-192 0,-3 0 304 0,-9 2-48 0,0 0-16 0,0 0 0 16,0 0-32-16,0 0 0 15,0 0 0-15,0 0 0 0,0 0-208 0,0 0-256 16,0 0 48-16,-6 5 16 0,-1 1 192 0,7-6 0 0,-5 7 0 15,2 1 0 1,3-8-3648-16,-4 9-848 0</inkml:trace>
  <inkml:trace contextRef="#ctx0" brushRef="#br1" timeOffset="200412.56">22334 16110 10943 0,'0'0'480'0,"0"0"96"0,0 0-448 0,0 0-128 0,0 0 0 0,0 0 0 0,5-8 928 0,-5 8 160 15,0 0 48-15,0 0 0 0,3-7 0 0,-3 7 0 0,0 0 0 0,0 0 0 16,0 0-240-16,0 0-32 0,0 0-16 0,0 0 0 15,0 0-224-15,0 0-48 16,0 0-16-16,0 0 0 0,0 0-176 0,0 0-48 16,0 9 0-16,0 1 0 0,2 2-208 0,-1 1-128 15,2 3 160-15,-1 0-160 0,0 3 0 0,1-1 0 0,2-1 0 0,-2 1 0 16,0-2 0-16,2 1 0 16,-3-2 0-16,1-1 0 0,-1 0 0 0,-1-2 0 0,1 0 144 0,-1-2-144 15,-1-1 128-15,0-9-128 0,0 0 128 0,1 7-128 31,-1-7 176-31,0 0-48 0,0 0-128 0,0 0 192 0,0 0-32 0,0 0-16 0,0 0 0 0,0 0 0 16,0 0 96-16,-6-10 16 0,1-1 0 0,1 0 0 16,2-1 192-16,0-2 32 0,-1-1 16 0,1-1 0 15,-1 1-64-15,1-2-16 0,0-1 0 0,1-2 0 16,-1-1-96-16,3 1-32 0,1-1 0 0,1 2 0 0,1 2-32 0,1 0 0 16,2 1 0-1,0 0 0-15,2 2-64 0,2 1-32 0,2 1 0 0,-1 1 0 0,-1 1-160 0,0 0 0 16,0 1 0-16,2 2 128 0,-1 1-128 0,0 3 0 15,-1-2 0-15,0 2 0 0,0 0 0 0,-2 1 0 16,-9 2 0-16,8-3 0 0,-8 3-224 0,9 4-80 16,-9-4-16-16,8 5 0 15,-8-5-752-15,5 9-144 0,-1 1-48 0,-3 2-7648 32,-1 2-1536-32</inkml:trace>
  <inkml:trace contextRef="#ctx0" brushRef="#br1" timeOffset="200612">22327 16235 19343 0,'0'0'848'0,"0"0"192"0,0 0-832 0,0 0-208 0,0 0 0 0,0 0 0 16,0 0 1536-16,11-3 256 0,-1-1 48 0,4 1 16 16,3-1-1168-16,4-1-240 0,2 0-32 0,2-1-16 15,1 0-80-15,-2-1 0 0,0 2-16 0,-3-2 0 16,-1-1-304-16,-1 2 160 0,-2 0-160 0,1 2 128 15,-1-1-2064-15,-3 2-432 0,-2 0-64 0,-1-2-32 16</inkml:trace>
  <inkml:trace contextRef="#ctx0" brushRef="#br1" timeOffset="204708.01">22414 16061 2751 0,'0'0'256'0,"0"0"-256"16,0 0 0-1,4-6 0-15,-4 6 2192 0,0 0 400 16,3-8 80-16,-3 8 16 0,2-8-1024 0,-2 8-208 0,0 0-48 0,0 0 0 0,0 0-384 0,0 0-96 31,0 0-16-31,0 0 0 0,0 0-224 0,0 0-48 16,0 0-16-16,0 0 0 0,2 10-48 0,-2 2-16 0,-3 0 0 0,2 5 0 16,1 3-336-16,0 1-64 15,0 2-16-15,0 1 0 0,0 1-144 0,2 2 192 16,1 0-192-16,-1-1 192 0,0 1-192 0,0-3 0 0,0-2 0 0,2-1 128 15,0-1-128-15,-2-4 0 0,1 0 0 0,-1-3 128 16,0-2-128-16,0-1 160 0,0-3-160 0,-2-7 160 16,-1 8-16-16,1-8 0 0,0 0 0 0,0 0 0 15,0 0 32-15,0 0 0 0,0 0 0 0,0 0 0 16,-7 2-176-16,7-2 0 0,-8-4 0 0,1-2 0 16,1-2-384-16,-1-1-144 15,-1-1-48-15,3-1 0 0,2-1 256 0,-2-1 64 0,0-2 0 0,-1 0 0 0,3 0 256 0,-2-2 0 16,1 1-128-16,1-1 128 0,1 1 0 0,0-1 0 15,0-1 176-15,2 1-176 0,0-2 384 0,1 2-16 16,0-1-16-16,2-1 0 0,1-2 128 0,-2 3 32 16,0 0 0-16,4 2 0 0,2 0-64 0,2 2 0 15,-2 1 0-15,2-1 0 0,1 1 0 0,2 0-16 16,2 2 0-16,0 1 0 0,1 1 16 0,0 2 0 16,1-1 0-16,-1 2 0 0,-2 2-80 0,2 2-16 15,-2 2 0-15,0 2 0 0,0 1-160 0,-2 3-16 0,1 3-16 0,-3 2 0 16,-3 2-160-16,0 1 160 15,0 0-160-15,-1 2 160 0,-4-2-160 0,1 2 128 16,-4 0-128-16,-2 1 128 0,0-2 0 0,0-1-128 16,-2-1 192-16,-1 0-64 0,-4-1 16 0,-1 0 0 0,-1 0 0 0,-1 0 0 15,-3-1 48-15,2 0 16 16,-2 0 0-16,1-2 0 0,-3-3-208 0,2 0 176 16,-2-2-176-16,3 0 160 0,1-2-160 0,2-1 128 0,2-2-128 0,1-1 128 31,0-1-560-31,9 3-112 0,-7-4-32 0,7 4-10128 0,0-8-2032 15</inkml:trace>
  <inkml:trace contextRef="#ctx0" brushRef="#br1" timeOffset="205445.9">23050 15625 3679 0,'0'0'160'0,"0"0"32"0,0 0-192 0,-1-8 0 16,1 8 0-16,0-8 0 0,-2 0 3120 0,2 8 576 0,-2-7 112 15,0 0 32-15,2 7-1440 0,-2-8-288 16,2 8-48-16,0 0-16 0,-5-8-448 0,5 8-112 0,0 0-16 0,0 0 0 15,0 0-512-15,0 0-128 0,0 0 0 0,0 0-16 16,0 0-592-16,5 11-224 0,-3 1 176 0,2 2-176 16,2 3 128-16,-1 2-128 0,1 2 0 0,1 1 0 15,1 0 0-15,1 1 0 0,0 0 0 0,-3 2 0 16,-1-1 0-16,0 0 0 0,1 0 0 0,-1 0 0 31,0-2-288-31,-3-1-160 0,1-2-16 0,-1-1-16 0,0-1-1696 16,-2 0-320-16,-3-4-80 0</inkml:trace>
  <inkml:trace contextRef="#ctx0" brushRef="#br1" timeOffset="205728.81">22964 15834 29487 0,'-10'-7'1296'0,"10"7"288"0,-7-3-1264 0,7 3-320 16,0 0 0-16,0 0 0 0,0 0 0 0,0 0 0 15,0 0-208-15,7-6 80 0,1 1 128 0,3-1-160 16,3 1 160-16,3-1-160 0,0-3 416 0,4 1 64 16,2-2 32-16,2 0 0 0,-1-1 96 0,3 1 0 0,1 0 16 0,1 0 0 15,-1-1-112-15,0 1-32 16,-2 2 0-16,-3 2 0 0,-4-1-320 0,-2 3 0 0,-3 1 0 0,-3 0 128 16,-11 3-128-16,9-2 192 0,-9 2-64 0,0 0 0 15,0 0 0-15,0 0 0 0,0 0 0 0,0 0 0 16,0 0-304-16,0 0-48 0,0 0-16 0,-7 8 0 15,2-2-784-15,-1 1-144 16,6-7-48-16</inkml:trace>
  <inkml:trace contextRef="#ctx0" brushRef="#br1" timeOffset="206414">23901 15317 16575 0,'0'0'1472'0,"-1"-8"-1168"0,1 8-304 0,-1-9 0 16,1 1 1344-16,0 8 192 0,1-6 64 0,-1 6 0 15,0 0-288-15,0 0-48 0,0 0-16 0,0 0 0 16,0 0-608-16,0 0-128 0,0 0-32 0,0 0 0 16,2 9-176-16,0 3-48 0,0 3 0 0,2 2 0 15,-2 0-64-15,1 5-32 0,0 2 0 0,1 3 0 16,-1 0-160-16,0 3 160 0,2 2-160 0,-3-1 160 0,1-1-160 0,0 1 160 15,1-1-160-15,-1-1 160 0,0-2-160 0,1-1 128 16,-2-1-128-16,1-3 128 0,0-3-128 0,1-1 160 16,-2-1-160-16,0-2 160 0,0-1-160 0,1-2 0 15,-1-1 0-15,1-1 0 16,-1-1-1632-16,-2-9-352 0,0 0-80 0</inkml:trace>
  <inkml:trace contextRef="#ctx0" brushRef="#br1" timeOffset="206714.25">24200 15342 24879 0,'-2'-12'2208'0,"1"4"-1760"0,0-1-448 0,2 2 0 0,-1 7 256 0,3-9-48 0,-3 9 0 0,0 0 0 15,3-8 128-15,-3 8 32 0,0 0 0 0,0 0 0 16,0 0-64-16,0 0-16 0,7 8 0 0,-3 3 0 15,0 0-16-15,0 2 0 0,0 2 0 0,0 3 0 16,1 1-64-16,0 3-16 0,-1 2 0 0,0 0 0 16,1 0 0-16,-2 2-16 0,0 1 0 0,1-1 0 15,-1-1-32-15,1-2 0 0,0-1 0 0,-1 0 0 16,-1 0-144-16,1-1 0 0,1-3 0 0,-1 1 128 0,-1-4-128 16,0-1 160-16,1-2-160 0,-1-2 160 0,-2-10-160 15,2 10 0-15,-2-10 0 0,3 6 0 16,-3-6-912-1,0 0-224-15,0 0-32 0</inkml:trace>
  <inkml:trace contextRef="#ctx0" brushRef="#br1" timeOffset="207168.25">23781 15318 10127 0,'-7'-3'896'0,"1"1"-704"16,-3-1-192-16,2 1 0 0,2 0 2160 0,5 2 400 15,0 0 64-15,-6-3 32 0,6 3-1376 0,0 0-288 16,0 0-48-16,0 0-16 0,0 0-272 0,0 0-48 16,0 0-16-16,12-4 0 0,4 0 16 0,0-2 0 15,2-1 0-15,4 1 0 0,4-1 128 0,2 0 32 16,-1-3 0-16,4-2 0 0,2-1-160 0,3 1-32 16,2-1 0-16,2 0 0 0,4 1-224 0,-2 0-48 15,0 1-16-15,-1 1 0 0,-4 0-160 0,-3-1-128 16,-4 0 192-16,-4 1-192 0,-3 0 176 0,-1 2-176 15,-1 1 160-15,-3 1-160 0,-7 3 192 0,-1 1-64 0,-10 2-128 16,0 0 192-16,0 0 0 0,0 0-16 16,0 0 0-16,0 0 0 0,0 0-176 0,0 0 0 0,0 0 0 0,0 0 0 31,0 11-720-31,-1-1-32 0,0 0 0 0,-2 1-9088 0,-1 0-1808 0</inkml:trace>
  <inkml:trace contextRef="#ctx0" brushRef="#br1" timeOffset="214592.4">19387 17336 11567 0,'0'0'512'16,"0"0"112"-16,0 0-496 0,0 0-128 0,0 0 0 0,0 0 0 0,0 0 896 0,9-3 144 16,-9 3 48-16,8-3 0 0,-8 3-64 0,0 0-16 15,6-7 0-15,0 1 0 0,-2 0-160 0,-1 3-16 16,-1-3-16-16,0 1 0 0,0-3 128 0,-2 1 16 16,1 1 16-16,0-2 0 0,-1 0-176 0,-1-4-32 15,-1 1-16-15,-1 0 0 0,-2 1-176 0,0 1-48 0,-3 2 0 16,0 1 0-16,0 3-64 0,-3 1-16 0,-4 1 0 0,-1 2 0 15,-4 2 0-15,-2 4 0 0,-3 1 0 0,-1 2 0 16,-2 1-288-16,1 4-160 0,2 0 160 0,2 0-160 16,2 3 0-16,1 1 0 0,2 1 0 0,2-2-160 15,3 0 160-15,3-2-192 0,2 0 192 0,3-1-192 16,2-2 192-16,3-2 0 0,-3-1-144 0,3-10 144 16,6 10 0-16,2-1 128 0,2-2 0 0,2-3 0 15,1-3 192-15,3-2 16 0,2-3 16 0,3-3 0 16,2-2 96-16,2-2 0 0,2-2 16 0,0-1 0 0,0-4 80 15,-2-4 16-15,-2-3 0 0,-2-5 0 0,-2-4 16 0,-2-2 16 16,-1-4 0-16,-3-1 0 0,-2 0-272 0,-5 0-48 16,-2 1-16-16,-4 4 0 0,-3 3-64 0,-1 3-32 15,-3 4 0-15,-1 4 0 0,-3 5-32 0,0 4 0 16,0 1 0-16,0 3 0 0,-3 3-128 0,2 2-256 16,-2 2 64-16,1 2 16 15,-1 1-656-15,-1 5-128 0,1 4-16 0,1 2-16 16,0 1-2352-16,2 3-480 0,1 2-80 0</inkml:trace>
  <inkml:trace contextRef="#ctx0" brushRef="#br1" timeOffset="-214430.41">19817 17028 7359 0,'0'0'656'0,"-4"-8"-528"0,1 2-128 0,-1 0 0 0,4 6 2416 0,-4-6 448 16,0 0 80-16,4 6 32 15,0 0-1408-15,0 0-288 0,0 0-48 0,0 0-16 16,0 0-80-16,0 0-32 0,0 0 0 0,0 0 0 15,0 0-144-15,0 0-16 0,-8 5-16 0,2 3 0 16,1 5-416-16,-1 3-96 0,1 3-16 0,1 2 0 16,0 1-272-16,2 2-128 0,-1 2 128 0,1 1-128 15,2 0 0-15,0 0 0 0,1-1 0 0,0-2 0 16,0-2 0-16,1-2 0 0,1-1 0 0,0-4 0 16,-1-1 0-16,1-2 0 0,0-1 0 0,0 0 0 15,-1-2-688 1,-2-9-16-16,4 8 0 0,-4-8-8128 0,0 0-1616 0</inkml:trace>
  <inkml:trace contextRef="#ctx0" brushRef="#br1" timeOffset="-214167.67">19954 17005 24879 0,'0'0'2208'0,"-3"-8"-1760"15,3 8-448-15,-4-6 0 0,4 6 1136 0,0 0 144 16,0 0 16-16,0 0 16 0,0 0-480 0,0 0-112 15,0 0-16-15,0 0 0 0,0 0-496 0,0 12-208 0,0 2 176 16,0 2-176-16,0 0 0 0,0 3 0 0,-1 4 0 0,2-1 0 16,-1 0 0-16,0 1 144 0,-1 0-144 15,1 1 128-15,1-1-128 0,-1-1 0 0,1-1 0 0,0-2 0 16,1-1 0-16,0-2 0 0,-1-1 0 0,0 0 0 16,1-3 0-16,-1-1 0 0,0-2 0 0,2-1 0 31,-3-8-1248-31,0 8-288 0,0-8-48 0,0 0-11296 0</inkml:trace>
  <inkml:trace contextRef="#ctx0" brushRef="#br1" timeOffset="-213802.57">19673 17028 1839 0,'-11'-4'160'0,"3"2"-160"16,-1-2 0-16,1 1 0 0,3 0 4032 0,-2-1 768 15,7 4 144-15,-4-3 48 0,4 3-3840 0,0 0-768 16,-6-4-160-16,6 4-32 0,0 0 560 0,0 0 96 16,0 0 32-16,6-9 0 0,1 1-112 0,4 3-32 15,1 0 0-15,5 1 0 0,0 1-176 0,4-2-48 16,2 1 0-16,4-1 0 0,-1 1-128 0,1 0-48 15,-1-3 0-15,3 1 0 0,-2 1-208 0,3-1-128 16,0 1 160-16,-1 1-160 0,0 0 128 0,-1 2-128 0,0 0 0 0,-3 1 0 16,1 2 160-16,-3-1-160 0,-6-1 160 0,0 1-160 15,-3 0 160-15,-3 0-160 0,-3 1 160 0,-8-1-160 16,0 0 160-16,0 0-160 0,0 0 160 0,0 0-160 31,0 10-1984-31,-2-1-512 0</inkml:trace>
  <inkml:trace contextRef="#ctx0" brushRef="#br1" timeOffset="-209232.98">18986 17763 4607 0,'0'0'400'0,"0"0"-400"16,0 0 0-16,0 0 0 0,0 0 880 0,0 0 80 15,-8 1 32-15,8-1 0 0,-6 1-176 0,6-1-48 16,0 0 0-16,0 0 0 0,-10 0 192 0,10 0 16 16,0 0 16-16,0 0 0 0,-9 0 128 0,9 0 32 15,0 0 0-15,0 0 0 0,0 0-64 0,0 0 0 16,0 0 0-16,0 0 0 0,-5 0-288 0,5 0-64 15,0 0-16-15,0 0 0 0,0 0-16 0,0 0-16 16,0 0 0-16,0 0 0 0,0 0-32 0,0 0 0 16,0 0 0-16,0 0 0 0,0 0-176 0,0 0-32 15,2-8-16-15,3 3 0 0,1-1-272 0,5 1-160 16,0-2 192-16,4 1-192 16,1-1 144-16,5 1-144 0,4-1 0 0,2 1 144 15,5 1-16-15,4-1-128 0,5 0 192 0,2 0-64 0,0 2-128 16,-1 0 0-16,-2 0 144 0,2 1-144 0,0 1 0 0,3 0 128 0,1 0-128 0,4 1 0 15,1 0 0-15,0 0 0 0,-3-1 0 0,0 0 0 16,-4 0 0-16,1-2 0 0,-1-1 0 0,3-2 0 16,3 2 0-16,0-1 128 0,2 1-128 0,-5-2 0 15,-4 0 192-15,-4 1-48 0,-5-1 0 0,-2 1 0 16,-5-1 128-16,-2 3 32 0,-1-1 0 0,-4 1 0 16,-2-1-16-16,-4 0 0 0,-3 2 0 0,-2-1 0 15,-9 4-32-15,0 0-16 0,0 0 0 0,0 0 0 0,0 0 0 0,-3-4 0 16,-3 1 0-16,-1 0 0 0,-2 2-496 0,-1 0-112 15,-1 1-16-15,0 2 0 16,1 2-1440-16,-1 0-288 0,-1 2-64 16,0-1-11584-16</inkml:trace>
  <inkml:trace contextRef="#ctx0" brushRef="#br1" timeOffset="-208490.6">19581 18229 11055 0,'0'0'480'0,"0"0"112"0,0 0-464 0,0 0-128 0,0 0 0 0,0 0 0 0,0 0 1088 0,0 0 192 16,0 0 32-16,0 0 16 0,0 0-464 0,8 4-96 15,-8-4 0-15,0 0-16 0,0 0 48 0,0 0 16 16,0 0 0-16,0 0 0 0,0 0 192 0,0 0 32 16,0 0 16-16,0 0 0 15,0 0-240-15,0 0-48 0,0 0-16 0,0 0 0 0,-8-6-144 0,0 1-32 16,2-1 0-16,-1 1 0 0,0-3 16 0,2 1 0 16,1 1 0-16,-1 0 0 0,0 1-112 0,-1-1-32 15,1 2 0-15,5 4 0 0,-8-5-192 0,8 5-64 16,-7-3 0-16,7 3 0 0,0 0-192 0,-5-2 0 15,5 2 128-15,0 0-128 0,-9-1 0 0,9 1 0 16,0 0 0-16,-8 0 0 0,8 0 0 0,0 0 0 16,-8 2 0-16,8-2 0 0,-9 4 0 0,1 1 0 0,1 0 0 0,1 2 0 15,-1 1 0-15,0 0 192 0,-1 2 0 0,-2 0 0 16,1 2-192-16,1 2 176 0,-3-2-176 0,4 2 160 16,-1-1-160-16,4-1 0 0,-1 1 0 0,4-2 0 15,1-11 0-15,1 14-176 0,-1-14 176 0,5 13-128 16,-5-13 128-16,11 12 0 15,-11-12 0-15,13 9 0 0,-13-9 128 0,17 4 48 0,-1-4 16 0,-1-2 0 16,1-2 16-16,0-4 16 0,2-2 0 0,-2-1 0 0,-3-2 96 0,2-3 32 16,-1-2 0-16,-1-3 0 0,-1-1 160 0,-1-2 48 31,-3-4 0-31,0-3 0 0,-4 0-32 0,-2 0 0 0,-2-2 0 0,-1-2 0 0,-2-1-192 0,-4 2-32 16,0 2-16-16,-3 4 0 15,-1 1-64-15,-1 5-16 16,-4 3 0-16,3 3 0 0,-1 2-16 0,-2 3-16 0,0 2 0 0,2 4 0 15,-4 0-352-15,5 4-64 0,-4 0-16 0,4 4 0 32,1 1-448-32,0 2-112 0,1 2-16 0,1 0 0 15,0 1-1968-15,2-1-400 0,3 1-64 0</inkml:trace>
  <inkml:trace contextRef="#ctx0" brushRef="#br1" timeOffset="-207608.8">19919 18027 15951 0,'0'0'704'0,"0"0"144"0,0 0-672 0,0 0-176 16,0-8 0-16,0 8 0 0,0-7 864 0,0 7 144 15,0-8 16-15,0 8 16 0,0 0-32 0,0 0-16 16,0 0 0-16,0 0 0 16,0 0-176-16,0 0-48 0,0 0 0 0,0 0 0 0,0 0-256 0,0 0-48 15,0 0-16-15,0 0 0 0,0 0-64 0,-5 8-32 16,2-1 0-16,0 3 0 0,-1 1-112 0,2 1-32 15,0 3 0-15,1 0 0 0,-1 0-208 0,1 2 0 0,-1-1 128 0,4 0-128 16,-1-3 0-16,1 0 0 0,1-1 0 16,2 0 0-16,0 0 0 0,2-1 144 0,-1-2-144 0,2-1 128 15,2-1 128-15,1-2 32 0,1-1 0 0,1 0 0 16,0-2-32-16,2-2-16 0,0-2 0 0,0-3 0 16,1 0-48-16,0-3 0 0,1-2 0 0,-2-1 0 15,1-2 0-15,-1-1-16 0,0-3 0 0,-1 0 0 16,-3-4 0-16,-1 0 0 0,-2-1 0 0,1 0 0 15,0 0 64-15,-4 1 16 0,0 0 0 0,-2 1 0 16,0 3 48-16,0 2 16 16,-3 1 0-16,1 2 0 0,1 2-48 0,-2 10 0 0,-2-9 0 0,2 9 0 0,0 0-16 15,0 0-16-15,0 0 0 0,0 0 0 0,-9 2-112 0,0 5-128 16,0 2 176-16,2 2-176 0,2 1 0 0,0 3 0 16,-2 1 0-16,2 0 0 0,0 0 0 0,1 0 0 15,1 0-160-15,0 0 160 16,2 1 0-16,1-1 0 0,0 1-144 0,2-2 144 15,3 0 0-15,-2-1-128 0,3-2 128 0,-1-1 0 0,2-1-272 0,3-2 48 16,-2-1 16-16,2-3 0 16,0 0-576-16,2-2-112 0,0-2-32 0</inkml:trace>
  <inkml:trace contextRef="#ctx0" brushRef="#br1" timeOffset="-207197.96">20502 18254 21471 0,'0'0'960'0,"0"0"192"16,0 0-928-16,0 0-224 0,2-5 0 0,0 1 0 0,0-1 1200 0,2 2 192 16,-4 3 32-16,3-3 16 15,-3 3-160-15,0 0-16 0,0 0-16 0,0 0 0 0,0 0-432 0,0 0-96 16,0 0-16-16,0 0 0 0,0 0-288 0,0 0-64 16,1 10-16-16,-2 1 0 0,-1 0-16 0,0 1 0 15,-1 1 0-15,0 0 0 0,-1 0-128 0,0 1-48 16,1-1 0-16,0 0 0 0,1 1-144 0,0-1 192 15,1 1-192-15,1-7 192 0,1 1-192 0,2 1 0 16,0 0 0-16,-1-2 0 16,3 1 0-16,0-1 0 0,2-1 0 0,6 3 0 0,0-3 0 0,2-4 0 0,1-3-192 0,1-4 192 31,1-1-1744-31,-7 1-240 0,2-2-32 0</inkml:trace>
  <inkml:trace contextRef="#ctx0" brushRef="#br1" timeOffset="-206897.84">20384 18032 24879 0,'0'0'2208'15,"0"0"-1760"-15,0 0-448 0,0 0 0 0,0 0 240 0,0 0-48 16,0 0 0-16,0 0 0 0,0 0 112 0,0 0 16 15,4-3 0-15,3 0 0 0,-3 1 176 0,3-1 32 16,1 1 16-16,1 0 0 0,-1 0 144 0,1 0 16 16,8-3 16-16,-5 0 0 0,-1-1-64 0,-2 1-16 15,-4-1 0-15,1 1 0 0,-2-1 48 0,-4 6 0 16,0 0 0-16,2-7 0 0,-2 7 0 0,0 0 0 16,-3-7 0-16,3 7 0 0,-7-3-176 0,7 3-16 0,-11 1-16 0,1 3 0 15,-1 3-480-15,0 3 0 0,0 2 0 0,1 1 0 31,1 0-336-31,1 1-176 0,2 1-16 0,4-1-16 16,2-1-2624-16,5-1-528 0</inkml:trace>
  <inkml:trace contextRef="#ctx0" brushRef="#br1" timeOffset="-204928.94">20866 17358 21135 0,'0'0'928'15,"0"0"208"-15,0 0-912 0,-7-2-224 0,7 2 0 0,0 0 0 0,-7-2 944 0,7 2 144 16,-8-1 16-16,8 1 16 0,0 0 0 0,0 0 0 16,0 0 0-16,0 0 0 0,0 0-416 0,0 0-64 15,0 0-32-15,10 2 0 0,0-2 32 0,3 0 0 16,2-1 0-16,4 0 0 0,1 0-32 0,3-2 0 15,2 0 0-15,2-1 0 0,-2-1-176 0,2 0-48 16,1-2 0-16,-2 1 0 0,-3-1-96 0,-1-1-32 0,-2 1 0 0,0 0 0 16,-4 3-128-16,0-1-128 0,-3 2 144 0,-1 1-144 15,-2-1 0-15,-10 3 128 0,9-1-128 0,-9 1 0 32,0 0-336-32,0 0-112 0,0 0-32 0,1 9 0 15,-3 1-1632-15,-3 0-320 0,-3 0-64 0,-2 2 0 16,-2 2-1008-16,-1 2-192 0</inkml:trace>
  <inkml:trace contextRef="#ctx0" brushRef="#br1" timeOffset="-204694.41">20982 17528 8287 0,'0'0'736'0,"-8"0"-592"16,-1 0-144-16,1 0 0 0,8 0 2768 0,-8 1 528 16,8-1 96-16,0 0 32 0,0 0-1728 0,0 0-352 15,0 0-64-15,0 0 0 0,0 0-128 0,0 0 0 16,0 0-16-16,0 0 0 0,10 0-496 0,1 0-80 15,1-1-32-15,4 1 0 0,3-2-64 0,-1 0-16 16,3 0 0-16,2-1 0 0,0 1-144 0,2-3-48 16,-3 0 0-16,0 0 0 0,-2 2-128 0,0-1-128 15,0-1 192-15,0 1-192 0,-4-1 128 0,2 1-128 0,-2 0 0 0,1 0 0 32,-4 2-240-32,0 1-144 0,1 0-48 0,-2 1-9424 0,0 0-1904 0</inkml:trace>
  <inkml:trace contextRef="#ctx0" brushRef="#br1" timeOffset="-204206.38">21747 17071 22463 0,'0'0'992'16,"-4"-8"208"-16,0 2-960 0,4 6-240 0,0 0 0 0,0 0 0 0,-3-6 336 0,3 6 32 15,0 0 0-15,0 0 0 0,-4-5 560 0,4 5 112 16,-6-5 32-16,6 5 0 0,0 0-192 0,-9 1-48 16,2 2 0-16,-1 0 0 0,1 0-192 0,1 3-32 15,-1 3-16-15,2 3 0 0,-2 2-336 0,1 1-80 16,0 2-16-16,1 0 0 0,1 3-160 0,3 2 0 15,-1-1 0-15,1 1 0 0,0 1 0 0,1-2 0 16,1-1 0-16,2 0 128 0,0 0-128 0,2-3 192 0,0-1-192 16,2-3 192-16,-1-1 64 0,4-1 0 0,-1-2 16 0,1-2 0 15,0-1 112-15,2-2 32 0,2-2 0 0,2-2 0 16,-2-2-32-16,1-2 0 0,3-3 0 0,1-3 0 16,0-2 0-16,2-2 0 0,1-5 0 0,0-2 0 15,1-2 64-15,-1-2 16 0,-2-5 0 0,-2-2 0 16,-5-2 32-16,-2-2 0 0,-2 1 0 0,-4 2 0 15,-4 2 112-15,-2 6 32 0,-3 4 0 0,-4 2 0 16,-3 1-16-16,-2 4 0 0,-2 2 0 0,-2 2 0 16,0 2-320-16,-1 3-64 0,-3 2-16 0,1 0 0 15,0 3-544 1,0 4-96-16,-1 0-32 0,1 5 0 0,1 2-1200 16,-1 5-240-16,2 4-48 0,1 1-10608 0,1 2-2112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3T12:05:46.47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definitions>
  <inkml:trace contextRef="#ctx0" brushRef="#br0">508 4072 3679 0,'0'0'320'0,"0"0"-320"0,0 0 0 0,0 0 0 0,2-7 608 0,-2 7 48 16,1-9 16-16,-1 9 0 0,0 0-96 0,0 0-32 16,1-8 0-16,-1 8 0 0,0-9 64 0,0 9 16 15,2-7 0-15,-2 7 0 0,0-8 0 0,0 8 0 16,0 0 0-16,0-8 0 0,0 0-192 0,0 8-48 15,0-9 0-15,0 1 0 0,0 8 48 0,0-9 0 16,0 0 0-16,0 9 0 0,3-7 208 0,-3 7 32 16,0-8 16-16,0 0 0 0,2 0 32 0,-2 8 16 0,0 0 0 0,2-8 0 15,-2 8-224-15,1-8-32 16,-1 8-16-16,0 0 0 0,0-8-80 0,0 8-32 0,0 0 0 0,0 0 0 16,0 0-144-16,0 0-16 0,0 0-16 0,0 0 0 15,0 0 16-15,0 0 0 0,0 0 0 0,0 0 0 16,0 0-16-16,0 0 0 0,0 0 0 0,0 0 0 15,-1 11-176-15,1 1 0 0,0 2 0 0,-1 0 0 16,0 0 0-16,1 3 128 0,0 0-128 0,1 2 0 16,0 1 128-16,0 3-128 0,0 3 128 0,1 3-128 15,0 1 128-15,0 3-128 0,0 0 128 0,1 3-128 16,1 3 144-16,0 3-144 0,-1 1 160 0,3 3-160 16,-1 1 144-16,1 0-144 15,-2 2 128-15,3 0-128 0,2-2 0 0,-1 0 0 0,1 0 0 0,2-3 0 0,1 0 144 0,0-2-144 16,-2 0 160-16,1-1-160 0,0-3 272 0,-1-1-32 15,-1-4-16-15,0-1 0 0,-2-3 0 0,0 1 0 16,-1-1 0-16,-1-2 0 0,1 1 32 0,-2-2 0 16,-1 2 0-16,1-2 0 0,0-1 48 0,-1-5 16 15,1 3 0-15,-1 13 0 0,0-1-128 0,0-4-32 16,0-2 0-16,0 0 0 0,0-2-160 0,2 1 128 16,-1-2-128-16,-1-2 128 0,0-2-128 0,0-1 160 15,-1 0-160-15,0-2 160 0,-2-3 80 0,1 1 16 16,0-1 0-16,-1-3 0 0,-1 0-80 0,1-2-16 15,0-2 0-15,0 0 0 0,-2 0-160 0,1 0 160 16,1 0-160-16,0-9 160 0,-1 5-416 0,1-5-96 16,1 6-16-16,-1-6 0 15,0 0-2192-15,0 0-432 0,0 0-80 0</inkml:trace>
  <inkml:trace contextRef="#ctx0" brushRef="#br0" timeOffset="443.54">499 4109 11967 0,'0'0'1072'0,"0"-9"-864"0,-1 1-208 0,1 8 0 16,0 0 1808-16,0 0 320 0,0 0 64 0,0 0 16 0,0 0-1552 0,-3 12-304 15,0 1-64-15,0 6-16 32,-1 3-144-32,0 2-128 0,0 2 192 0,0 2-192 0,-2 4 160 0,0 2-160 15,-2 2 128-15,0 2-128 0,-1 0 128 0,1 1-128 16,-1 0 128-16,0-2-128 0,0-4 128 0,1-5-128 16,1-2 128-16,0-5-128 0,2-4 208 0,1-3-32 15,1-3-16-15,1-2 0 0,2-9-160 0,0 0 0 16,0 0 0-16,0 0 0 15,0 0-1328-15,11-4-144 0</inkml:trace>
  <inkml:trace contextRef="#ctx0" brushRef="#br0" timeOffset="933.04">536 4458 11055 0,'0'0'976'0,"0"0"-784"16,-4 8-192-16,1 4 0 0,1 2 1632 0,-1 4 288 0,1 4 48 0,-1 2 16 16,-2 2-768-16,-1 0-128 15,1-1-48-15,1 2 0 0,-1 1-368 0,-2 0-80 16,0 0-16-16,2 1 0 0,0-3-256 0,1 3-48 15,-3 1-16-15,3-3 0 0,0-2-128 0,0 0-128 0,0-3 192 0,2-4-192 16,1-2 176-16,1-4-176 0,0-3 160 0,0-9-160 16,0 0-192-16,0 0-128 0,10-4-16 0,-1-4-16 31,2-7-416-31,3-2-96 0,-3-5-16 0,4-4 0 16,4-2-368-16,-3 2-80 0,-1 2-16 0,-3 4 0 15,-2 5 704-15,-5 5 144 0,-5 10 32 0,0 0 0 0,0 0 1360 0,7 5 288 0,-7-5 48 0,3 13 16 16,0 4-416-16,-3 4-96 0,-1 2-16 0,0 4 0 15,-1 0-352-15,1 3-80 0,1 3-16 0,-1-1 0 16,-3-1-112-16,1 1-32 0,0-1 0 0,1 1 0 16,-3 1-128-16,2-1 128 0,1-2-128 0,-1-3 128 0,2 0-128 0,1-2 0 15,0-4 144-15,1-3-144 0,1-5 0 0,0-3 0 16,-2-10 0-16,5 5-192 16,-5-5-704-16,9-3-160 0,2-5-32 0,0-1 0 15,0-5 96-15,1-2 16 0,0-2 0 0,0 2 0 16,0 1 288-16,-4 8 64 0,-8 7 16 0,0 0 0 0,9 0 1216 0,-4 6 240 15,-2 6 48-15,-1 6 16 0,1 3 432 0,-1 5 96 16,-2 4 16-16,0 4 0 0,0 3-592 0,1 1-112 16,-1-2-32-16,0 0 0 0,0 0-224 0,0-1-48 15,0 0-16-15,0-2 0 0,-1-2-64 0,-1-3-16 0,0 0 0 0,-1-3 0 16,-1-1-160-16,2-9-16 16,-1-1-16-16,0-1 0 0,-1-2-160 0,2-1 192 15,1-2-192-15,1-8-12528 0</inkml:trace>
  <inkml:trace contextRef="#ctx0" brushRef="#br0" timeOffset="2033.26">520 4299 2751 0,'0'0'128'0,"0"0"16"0,0 0-144 0,0 0 0 0,0 0 0 0,0 0 0 16,0 0 2112-16,0 0 384 0,0 0 64 0,0 0 32 16,0 0-1296-16,0 0-256 0,0 0-48 0,0 0-16 15,0 0-384-15,0 0-80 0,0 0 0 0,0 0-16 0,0 0-144 0,0 0-32 16,0 0 0-16,0 0 0 0,0 0 0 0,0 0 0 16,0 0 0-16,0 0 0 0,0 0 128 0,5-8 0 15,2 3 16-15,2-1 0 0,1 0-48 0,-1-3-16 16,2-1 0-16,2 0 0 0,3-1 208 0,4-2 32 15,2-3 16-15,0 0 0 0,0-2 32 0,4 1 0 16,4-2 0-16,2 0 0 0,0-1-368 0,2 2-64 16,3 0 0-16,2 3-16 0,1-1-240 0,2 0 0 0,2-1 0 0,-13 5 0 15,2-2 0-15,2-1 0 16,2-2 0-16,1-1 0 0,1 3 0 0,-1 0 0 0,0-1 0 0,-1 2 0 16,2 1 128-16,-6 0-128 15,-1 0 0-15,-4 4 0 0,-3 0 144 0,-4 1-144 16,-4 3 128-16,-3-1-128 0,-3 2 160 0,-2 0-160 15,-4 1 192-15,-5 3-192 0,0 0 272 0,0 0-48 0,0 0-16 0,0 0 0 16,0 0-208-16,0 0-128 0,0 0 128 0,0 0-208 31,-8 6-192-31,8-6-48 0,-6 7 0 0,1 1 0 0,-1-1-448 0,6-7-112 16,-3 9-16-16,3-9-6656 0,-2 6-1328 0</inkml:trace>
  <inkml:trace contextRef="#ctx0" brushRef="#br0" timeOffset="2427.17">1586 3829 8799 0,'0'0'384'0,"0"0"96"0,4-5-480 0,0-1 0 15,-3 1 0-15,1-1 0 0,-1 1 928 0,0-1 96 16,-1 0 0-16,1 1 16 0,-1 5 144 0,2-4 32 16,-2-1 0-16,0 5 0 0,0-4-48 0,0 4 0 0,2-4 0 0,-2 4 0 15,0 0-368-15,0 0-80 16,0 0-16-16,0 0 0 15,0 0-112-15,0 0-16 0,0 0-16 0,0 0 0 0,0 0-192 0,0 0-48 0,0 0 0 0,0 0 0 16,0 0 0-16,0 0 0 0,0 0 0 0,0 0 0 31,5 3-32-31,-1 1-16 0,0 2 0 0,1-1 0 0,0 2-64 0,-2-1-16 0,0 3 0 0,3 1 0 32,-2 2 0-32,2 3-16 0,-2 0 0 0,2 3 0 15,0 0 64-15,2 4 16 0,0 2 0 0,0 4 0 16,2 4 0-16,0 2 0 0,0-1 0 0,0 3 0 0,1 2-256 0,1 0 0 15,1 1 0-15,-1-1 0 0,0 0 128 0,1-2-128 16,-2 0 0-16,0-3 0 0,0-2 176 0,-2 0-176 16,0 0 192-16,0-3-192 0,0 0 128 0,-4-3-128 15,0-3 0-15,-2-1 0 0,0-1 208 0,0-2-64 16,-2-2-16-16,-2-3 0 0,-1-1 32 0,1-1 0 16,-1-2 0-16,1 1 0 15,1-10-528-15,0 0-96 0,0 0-32 0,0 0-14032 0</inkml:trace>
  <inkml:trace contextRef="#ctx0" brushRef="#br0" timeOffset="3295.26">694 5218 1839 0,'0'0'160'0,"0"0"-160"15,0 0 0-15,0 0 0 0,-5 6 2752 0,5-6 512 16,0 0 96-16,-4 5 32 0,0 1-1728 0,0-2-320 16,4-4-80-16,0 0-16 0,0 0-400 0,-3 6-80 15,3-6 0-15,0 0-16 0,0 0-48 0,0 0 0 16,0 0 0-16,3 5 0 0,-3-5 32 0,6 5 0 15,-6-5 0-15,6 1 0 0,3-2-176 0,0-1-48 16,0-2 0-16,3-1 0 0,2-3 16 0,4-1 0 16,0-3 0-16,4-1 0 0,4-2-112 0,3-2-32 15,3-2 0-15,5-2 0 0,2-2-224 0,4-2-160 0,1-2 192 0,2-2-192 16,2-1 128-16,1 1-128 16,3-1 0-16,2 1 0 0,0 3 0 0,0-1 0 0,1 0 0 0,-5 1 0 15,-5 0 0-15,0 2 0 0,-2 1 0 0,-2 2 0 16,-4 2 128-16,-2 2-128 15,-6 1 0-15,-2 2 0 0,-5 2 0 0,-4 2 0 0,-3 1 128 0,-3 3-128 16,-3 0 0-16,-3 3 0 0,-6 3 0 0,0 0 0 16,0 0-208-16,0 0 0 0,0 0 0 0,0 0 0 31,0 0-208-31,-9 5-32 0,2 2-16 0,-1 0 0 16,-1 0-464-16,1 1-96 0,3-1 0 0,2-3-7152 0,3-4-1424 0</inkml:trace>
  <inkml:trace contextRef="#ctx0" brushRef="#br0" timeOffset="3907">450 4469 6447 0,'0'0'576'0,"6"-6"-576"0,3-2 0 0,3-1 0 15,3-1 544-15,5 0 0 0,4-2 0 0,4-3 0 16,4-3-368-16,0 0-176 16</inkml:trace>
  <inkml:trace contextRef="#ctx0" brushRef="#br0" timeOffset="4997.92">1650 3988 2751 0,'0'0'256'0,"0"0"-256"0,0 0 0 0,0 0 0 16,0 0 1248-16,0 0 208 0,0 0 32 16,0 0 16-16,0 0-608 0,0 0-128 0,0 0-32 15,0 0 0-15,0 0-16 0,0 0 0 0,0 0 0 0,0 0 0 16,0 0-144-16,0 0-16 0,0 0-16 0,0 0 0 16,0 0-128-16,0 0-32 0,0 0 0 0,0 0 0 15,0 0 176-15,0 0 16 0,0 0 16 0,9-9 0 16,0-2-240-16,4 0-48 0,2-1-16 0,3-2 0 0,0 0 32 0,4-2 16 15,2-4 0-15,3 0 0 0,3 0 160 0,4-1 16 16,4-2 16-16,1-1 0 0,0-2-112 0,-1 0-32 16,-3 1 0-16,2 0 0 0,2-1-112 0,0 2-16 15,1 1-16-15,0 2 0 0,-2 1-240 0,1 2 0 16,-3 0 0-16,0 1 0 16,-1 0 0-16,-5 2 0 0,-5-2 128 0,-2 3-128 0,-2 1 0 0,-4 2 128 15,-2 0-128-15,-2 2 0 0,-2 1 176 0,-2 3-176 0,-2-1 192 0,-7 6-192 16,0 0 192-16,0 0-64 15,0 0 0-15,0 0-128 0,0 0 0 0,0 0-176 16,0 0 0-16,0 0 0 16,0 0-416-16,0 0-96 0,0 0-16 0,0 0 0 15,0 0-688-15,0 0-144 0,0 11-16 0</inkml:trace>
  <inkml:trace contextRef="#ctx0" brushRef="#br0" timeOffset="5266.67">2576 3440 5519 0,'0'0'496'0,"0"0"-496"0,0 0 0 0,0 0 0 0,0 0 2656 0,0 0 432 32,0-8 96-32,0 8 16 0,0 0-1360 0,1-5-272 0,-1 5-48 0,0 0-16 15,1-6-480-15,-1 6-112 0,0 0-16 0,0 0 0 16,0 0-384-16,7 6-64 0,-1 0-32 0,2 3 0 0,1 2-64 0,-3 2-16 16,1 1 0-16,1 5 0 0,1 1-80 0,0 1-32 15,0 1 0-15,1 1 0 0,1 0-224 0,0-1 128 16,2-2-128-16,-2 1 0 15,-1 0 144-15,1-2-144 0,0 0 128 0,-1-2-128 0,0-3 128 0,-1-1-128 16,-3-1 0-16,0 0 128 0,-2-1 0 0,0-2-128 16,-1-1 192-16,-3-8-64 0,0 0-128 0,3 9 0 15,-3-9 0-15,1 8 128 16,-1-8-2048-16,0 0-432 0</inkml:trace>
  <inkml:trace contextRef="#ctx0" brushRef="#br0" timeOffset="5990.33">1761 4399 2751 0,'0'0'256'0,"0"0"-256"0,0 0 0 0,0 0 0 16,0 0 2688-16,-7-2 480 0,7 2 96 0,0 0 32 15,0 0-1616-15,0 0-320 0,-4-6-64 0,4 6-16 0,0 0-592 0,0 0-128 16,0 0-32-16,4-7 0 0,-4 7-272 0,8-6-48 16,-1 2-16-16,1 0 0 0,2 1-64 0,0 0-128 15,1 1 176-15,1-2-176 0,4 0 176 0,1-3-176 16,3-2 160-16,4 0-160 0,4-2 224 0,3-4-48 15,-1-2-16-15,2-2 0 0,0-1 32 0,2-3 16 16,1-2 0-16,4-2 0 0,2-1 144 0,2-1 32 16,-1 2 0-16,2 0 0 0,2 2 0 0,-6 1 0 15,-2 0 0-15,-3 0 0 0,-1 2-192 0,-3 2-16 16,-3 1-16-16,-1 2 0 0,-4 3-160 0,-2 2 128 16,-4 2-128-16,-1 2 128 0,-6 1 64 0,-3 0 16 0,-7 7 0 0,0 0 0 15,0 0 320-15,0 0 64 0,0 0 16 0,0 0 0 16,0 0-160-16,0 0-48 0,-7-2 0 0,7 2 0 15,-8 3-400-15,8-3 0 0,-9 6 0 0,3-2 0 32,6-4-256-32,0 0-128 0,-6 6-16 0,6-6-13296 0</inkml:trace>
  <inkml:trace contextRef="#ctx0" brushRef="#br0" timeOffset="10316.94">489 4327 8687 0,'0'0'384'0,"0"0"80"0,0 0-464 0,0 0 0 16,0 0 0-16,0 0 0 0,0 0 896 0,0 0 96 0,0 0 16 0,0 0 0 0,0 0-480 0,5-4-80 15,1 0-32-15,2-1 0 0,2 0 96 0,1-1 0 0,2-1 16 0,2-1 0 16,1-1 112-16,1-1 0 0,3-1 16 0,0 0 0 16,0-1-400-16,0-2-64 0,0-2-32 0,4 1-5616 31,2 0-1136-31</inkml:trace>
  <inkml:trace contextRef="#ctx0" brushRef="#br1" timeOffset="18158.4">507 4872 4607 0,'0'0'400'0,"0"0"-400"0,0 0 0 0,0 0 0 16,0 0 1488-16,0 0 224 0,0 0 32 16,0 0 16-16,0 0-224 0,0 0-32 0,0 0-16 0,0 0 0 15,0 0-528-15,0 0-128 0,5-1 0 0,1-1-16 16,0-2-208-16,1 2-32 0,0 0-16 0,0 0 0 15,2 0-160-15,-1-1-16 0,-1 2-16 0,3-1 0 16,1-1-48-16,0-1-16 0,1 0 0 0,-1 0 0 16,2-2-32-16,-1 2 0 0,0-3 0 0,0 1 0 15,1-3-96-15,-1 1-32 0,-1 0 0 0,1 1 0 0,1-2-144 0,0 0 192 16,-5-1-192-16,2 1 192 16,0 2-192-16,-1-2 0 0,-1 2 0 0,-3 1 0 0,2-1 128 0,-2 2-128 15,0 0 128-15,-1 2-128 0,-4 3 128 0,0 0-128 16,0 0 128-16,3-5-128 0,-3 5 176 0,0 0-48 15,3-6-128-15,-3 6 192 0,2-5 64 0,-2 1 0 16,0 0 0-16,0-1 0 0,0 1 64 0,0-1 0 16,-1 0 16-16,0-1 0 0,-1 1 48 0,2 1 16 15,-1-1 0-15,1 1 0 0,0-1-144 0,0 5-48 0,0-6 0 16,0 6 0-16,0 0-208 0,0 0 128 0,0 0-128 0,0 0 0 16,0 0 0-16,0 0 0 15,0 0 0-15,5 5 0 0,-2 2 128 0,1 1-128 16,2 0 0-16,-1 2 0 0,0 0 0 0,0 0 0 15,1 1 0-15,-1 0 0 0,1-1 0 0,-2-1 0 0,2-2 0 0,-2 0 0 16,1-1 128-16,-5-6-128 0,0 0 0 0,5 3 0 16,-5-3 256-16,6 2-32 0,-6-2-16 0,5-3 0 15,1-3 176-15,-4-1 16 0,0-3 16 0,0-1 0 16,0-1-160-16,1-3-48 0,-2-1 0 0,1-10 0 16,-2 3-80-16,0 2-128 0,1 2 176 0,-1 2-176 15,1 3 128-15,0 3-128 0,-1 1 0 0,0 10 0 0,0 0 0 0,0 0 0 16,0 0 0-1,0 0 0-15,0 0 0 0,7 8 0 0,-1 2-144 0,0-2 144 0,-2 4-128 0,2 2 128 16,-1 0-128-16,1 1 128 0,-1 1 0 0,2-2 0 16,2-1 0-16,-3-1 0 0,1-1 0 0,-1-1 0 15,1-1 0-15,0-1 0 0,-2-3 0 0,2-1 0 16,-7-4 0-16,0 0 0 0,0 0 192 0,5-4 0 16,1-1 16-16,-2-2 0 0,-1-3 32 0,1-2 0 15,-1-3 0-15,0-9 0 0,1 0-112 0,-2 1-128 16,0 0 176-16,0 2-176 0,-2 3 144 0,0 2-144 15,1 4 0-15,2 2 144 0,-3 10-144 0,0 0 0 16,0 0 0-16,0 0 0 0,0 0-240 0,6 4 80 16,0 2 16-16,0 4 0 0,3 1 144 0,-2 1-192 15,-2 0 192-15,1 1-192 0,-1 2 192 0,1-6 0 16,-4-1 0-16,2 1 0 0,1-1 0 0,-1 0 0 0,0-3 0 0,-4-5 0 16,0 0 0-16,6 4 0 0,-6-4 160 15,0 0-160-15,0 0 368 0,5-2-32 0,1-1 0 0,1-4 0 16,-3-1-96-16,-3-3-32 0,2-2 0 0,0 0 0 15,-1 0-80-15,0 2-128 0,1 1 176 0,1 1-176 16,-3 2 0-16,-1 7 0 0,0 0 0 0,0 0 0 31,0 0-464-31,0 0-48 0,0 0-16 0,10 3 0 16,-2 2-560-16,-8-5-128 0,8 9 0 0,0-1-16 0,2 0-1968 0,-10-8-400 0</inkml:trace>
  <inkml:trace contextRef="#ctx0" brushRef="#br1" timeOffset="18614.5">1211 4489 4607 0,'0'0'192'0,"0"0"64"0,0 0-256 0,-8 5 0 0,0-3 0 0,8-2 0 0,0 0 2784 0,0 0 512 0,-7 4 96 0,7-4 32 16,0 0-1568-16,0 0-320 0,0 0-64 0,0 0-16 16,0 0-592-16,0 0-112 0,0 0-32 0,0 0 0 15,0 0-144-15,0 0-16 0,5 7-16 0,-5-7 0 16,0 0-32-16,0 0 0 0,11 5 0 0,-1-1 0 16,-1-4 0-16,0-2-16 0,1 0 0 0,-1-1 0 15,2-1 32-15,2-1 16 0,0-1 0 0,2-2 0 16,2-1-208-16,-1-1-32 0,1 0-16 0,0-1 0 15,1-1-128-15,1 0-32 16,-1 1 0-16,3-1 0 0,0-1-128 0,0-2 0 16,-3 0 144-16,-1 2-144 0,1 3 0 0,-6 1 0 15,-1 3 0-15,-1-1 128 0,-2 0-128 0,-1 2 0 16,-7 5 0-16,0 0 128 0,0 0-128 0,0 0 0 16,7-5 128-16,-7 5-128 0,0 0 0 0,0 0 0 15,0 0 0-15,0 0 0 0,0 0 0 0,0 0 0 0,0 0 0 0,0 0 0 16,0 0 0-16,0 0-128 15,9-2 128-15,-9 2 0 0,0 0-160 0,0 0 160 16,0 0-192-16,0 0 192 16,0 0-1808-16,0 0-256 0,0 0-48 0</inkml:trace>
  <inkml:trace contextRef="#ctx0" brushRef="#br1" timeOffset="20141.64">1682 4230 6447 0,'0'0'576'0,"0"0"-576"0,0 0 0 0,0 0 0 16,0 0 1776-16,0 0 240 0,0 0 48 0,0 0 16 16,0 0-672-16,0 0-128 0,0 0-16 0,0 0-16 15,0 0-400-15,0 0-80 0,0 0 0 0,0 0-16 0,0 0-256 0,5-2-48 16,2 0-16-16,-1 0 0 0,2 0-32 16,1-1 0-16,1-3 0 0,1 1 0 0,2-2-112 15,-1-1-32-15,1-1 0 0,7-4 0 0,-2 2 48 0,-1 1 0 16,-1-1 0-16,-1 0 0 15,2 1-112-15,-3 3-32 0,-2 0 0 0,-1 2 0 0,-1-1-160 0,0 2 128 16,-3 0-128-16,-7 4 128 0,7-3-128 0,-7 3 128 0,0 0-128 16,0 0 128-16,0 0-128 0,0 0 0 15,8-2 144-15,-8 2-144 0,0 0 0 0,0 0 128 16,0 0-128-16,0 0 0 0,0 0 0 0,0 0 0 16,6-2 0-16,-6 2 0 0,0 0 0 0,0 0 128 15,0 0-128-15,0 0 0 0,0 0 0 0,0 0 144 16,0 0-144-16,0-9 0 0,-1 1 336 0,1 8-32 15,-3-7-16-15,3 7 0 0,0 0 112 0,0-9 32 0,-2 1 0 16,2 8 0-16,-1-8-80 0,1 8-16 0,-3-7 0 16,3 7 0-16,0 0-96 0,0 0-32 0,0 0 0 0,0 0 0 15,0 0-208-15,0 0 0 0,0 0 0 0,5 8 0 16,0 1 128-16,1 2-128 0,0 1 0 16,0 0 0-16,-2-1 128 0,1 0-128 0,-1 2 0 0,1-2 144 15,-2-2-144-15,0-3 0 0,2-2 0 0,-5-4 128 16,0 0 0-16,0 0 0 0,5 4 0 0,-5-4 0 15,0 0 240-15,9-3 32 0,-1 0 16 0,-3-3 0 0,-1-5-96 0,1-3-32 16,-2-1 0-16,0-2 0 0,1 1-128 0,-1-2-32 16,-1-1 0-16,0-1 0 0,1 0-128 0,-2 3 0 15,-1 3 144-15,2 4-144 0,0 3 0 0,-2 7 0 16,0 0 0-16,0 0 0 0,0 0 0 0,0 0 0 16,0 0 0-16,0 0 0 0,8 11 0 0,-3 2 0 15,0 1 0-15,-1 0-192 0,1 2 192 0,-1 0 0 16,0 1 0-16,1-2 0 0,-1-2 0 0,2 1 0 15,1-2 0-15,0-2 0 0,-7-10 0 0,0 0 0 16,10 6 0-16,-10-6 0 0,0 0 0 0,0 0 0 16,9 0 0-16,-9 0 128 0,7-9 32 0,-2-3 16 15,0-2 0-15,0-3 0 0,-2 0-48 0,0-3-128 16,-1-4 192-16,1 1-64 0,-1-1-128 0,0 2 0 0,-2 0 0 0,1 3 128 16,0 2-128-16,1 5 0 0,0 3 0 0,-1 3 0 15,-1 6 0-15,0 0 0 16,0 0 0-16,0 0 0 0,4 9-192 0,-1 2 16 0,2 1 16 0,-2 2 0 15,0 1 160-15,1 1-160 16,0-1 160-16,0 1-160 0,0-1 160 0,0-1 0 0,-1 0 0 0,2-2 0 0,-2-2 0 0,-3-10 0 16,3 8 0-16,-3-8 0 15,0 0 0-15,0 0 0 0,0 0 0 0,0 0 128 0,0 0 80 0,0 0 32 32,0 0 0-32,6-8 0 0,-2-3-48 0,0-2-16 0,-1 0 0 0,-1-1 0 0,1 0-176 0,1 0 0 15,-2 1 144-15,1 2-144 0,1 2 0 0,0 2 0 16,-4 7 0-16,0 0 0 0,0 0 0 0,0 0-208 15,0 0 80-15,9 2 128 0,-9-2-320 0,0 0 64 16,9 7 16-16,-3-1 0 16,-1 2-256-1,-2 0-48-15,-3-8-16 0,5 8 0 0,1-1-432 0,-6-7-96 0,0 0 0 0,6 4-8592 16,-6-4-1712-16</inkml:trace>
  <inkml:trace contextRef="#ctx0" brushRef="#br1" timeOffset="20440.77">2313 3887 23663 0,'0'0'1040'0,"0"0"240"0,0 0-1024 0,0 0-256 15,0 0 0-15,0 0 0 0,0 0 1280 0,0 0 224 16,3-7 32-16,4 0 16 0,5 3-656 0,2-4-128 15,4-2-16-15,1-1-16 0,-1-1-128 0,4-1-32 0,6-1 0 0,-4-2 0 16,-1 0-192-16,0-1-64 0,3 0 0 0,-1-2 0 16,-1-1-112-16,0 1-16 0,-1 3-16 0,0 0 0 15,-2 2-176-15,-2 1 192 0,-2 2-192 0,-3 2 192 0,-3 3-192 16,-1 1 160-16,-4 2-160 0,-6 3 160 0,0 0-160 0,0 0 192 16,0 0-192-16,0 0 192 15,0 0-352-15,0 0-64 0,0 0-16 0,0 0 0 16,0 0-2192-16,0 0-432 0</inkml:trace>
  <inkml:trace contextRef="#ctx0" brushRef="#br1" timeOffset="22694.14">1037 5200 13823 0,'-8'-11'1216'0,"3"3"-960"16,-3 0-256-16,1 0 0 0,2-1 1216 0,1 1 208 15,-1-1 48-15,2 4 0 0,-2 0 576 0,5 5 128 0,0 0 32 0,0 0 0 16,0 0-1104-16,0 0-208 0,0 0-64 0,0 0 0 16,6 12-528-16,2 4-112 0,0 1-32 0,1 4 0 15,0 1-32-15,1 1-128 0,0 2 192 0,0 1-64 16,-3 2-128-16,1-1 160 0,1-1-160 15,-1 3 160-15,-3-3-160 0,-2-8 128 0,1-1-128 0,0-1 128 0,1-1-128 16,-2 0 0-16,-2-3 0 0,1-1 0 0,0-2 256 0,-1-3-48 16,-1-6 0-16,0 0 0 0,0 0 240 0,0 0 32 15,0 0 16-15,0 0 0 16,0 0 192-16,0 0 32 0,-4-7 16 0,2-8 0 0,-1-1-224 0,1-5-32 16,4-3-16-16,-2-2 0 0,0 1-336 0,4 0-128 31,3-2 0-31,-2 3 0 0,-1 1 128 0,2 3-128 0,-1 3 0 0,0 1 0 0,-2 3 0 0,2 3 0 0,-1 2 0 0,-4 8 0 15,3-5 0-15,-3 5 0 0,0 0 0 0,0 0 0 32,0 0 0-32,0 0 0 15,7 7 0-15,-3 1 0 0,0 3-288 0,-3 1 48 16,-4 3 16-16,1 2 0 0,-1 3-64 0,-1 0-16 16,-4-1 0-16,0-1 0 0,3 0 144 0,-5-2 32 0,0-1 0 0,1-3 0 15,2-2 128-15,3-3 0 0,4-7 128 0,0 0-128 0,0 0 0 16,0 0 0-16,0 0 0 0,0 0 0 15,0 0 208-15,0 0 32 0,0 0 0 0,0 0 0 0,9-4 80 0,2 0 0 16,0-1 16-16,0 1 0 0,-2-1-176 0,1 2-32 16,-1 1-128-16,1 1 192 0,0 1-192 0,1 1 128 15,0 1-128-15,-1 1 0 0,1 0 128 0,1 2-128 16,-1 2 0-16,0 2 0 0,-1 0 128 0,-2-1-128 16,0 0 0-16,-1 0 144 0,1-1-144 0,1 1-192 15,0-1 32-15,-2-1 16 16,1 1-640-16,-4-3-128 0,3-1-32 0,-7-3-9952 15,7 2-2000-15</inkml:trace>
  <inkml:trace contextRef="#ctx0" brushRef="#br1" timeOffset="22883.16">1474 5306 31551 0,'0'0'1408'0,"0"0"272"0,0 0-1344 0,0 0-336 15,0 0 0-15,0 0 0 0,4 11 768 0,1 0 96 0,-1-1 16 0,1 1 0 16,1 1-144-16,1 1-32 0,-1 0 0 0,2 0 0 15,1 0-480-15,-2 3-96 0,-1 0-128 0,-1-4 176 16,3 0-176-16,0 0 0 0,-2 0 0 0,1 1 0 31,0-2-1776-31,-1-2-384 0,0-1-80 0</inkml:trace>
  <inkml:trace contextRef="#ctx0" brushRef="#br1" timeOffset="23811.56">2429 4249 22047 0,'-9'-12'976'0,"5"7"208"0,1-2-944 0,0-1-240 16,-2 0 0-16,2-1 0 0,-3 1 1632 0,1 0 288 16,1 2 48-16,-1 1 16 0,1 2-368 0,4 3-64 15,0 0-16-15,0 0 0 0,-2 7-912 0,2 2-192 16,1 2-48-16,2 4 0 0,2 3-384 0,0 1 0 15,2 2 0-15,0 1 0 0,1 1 0 0,1 2 0 16,1 0 0-16,1 0 0 0,-1-1 0 0,-2-1 0 0,1-2 0 0,-2-1 0 16,1-1 0-16,-2-3 0 0,0 1 0 15,-2-4 0-15,2-3 144 0,-3-2-144 0,-1-3 160 0,-2-5-160 16,0 0 256-16,0 0-32 0,0 0-16 0,0 0 0 16,3-9 272-16,1-3 48 15,-2-3 16-15,0-4 0 0,-1-4-320 0,0-2-64 16,0-2-16-16,-1 0 0 0,0-1-144 0,-1 1 0 0,2-1 0 0,0 4 0 15,-1 3 0-15,2 4 0 0,-1 1 0 0,1 4 0 0,-2 3 0 0,1 3 0 16,-1 1 0-16,0 5 0 0,0 0-256 0,0 0 80 16,0 0 16-16,0 0 0 0,0 8-160 0,1 2-16 31,-1 2-16-31,0 1 0 0,0 2 128 0,-1 0 32 0,0 1 0 0,1 1 0 0,0-2 192 0,-2 0 0 16,-1-2-160-16,1-1 160 15,1 0 0-15,0-1 0 0,0-1 0 0,0-1 0 0,-1-3 0 0,1 1 0 0,-1-2 0 0,2-5 0 16,0 0 192-16,0 0 64 15,2 7 16-15,-2-7 0 0,2 6-16 0,2-1 0 16,1-1 0-16,0 1 0 0,2-2-64 0,-1 0-32 16,3 1 0-16,1-1 0 0,0-1-160 0,2 2 192 15,0-1-192-15,0 0 192 0,0-1-192 0,-1 2 0 0,1-2 0 0,0 0 0 16,1 1 0-16,-2 0 0 16,-2-1-224-16,1 1 80 15,0 0-1792-15,0 2-368 0,1-1-64 0,-3 1-12672 0</inkml:trace>
  <inkml:trace contextRef="#ctx0" brushRef="#br1" timeOffset="24130.6">2842 4381 31327 0,'-11'-6'1392'0,"8"2"272"0,0 0-1328 0,0-1-336 0,1-1 0 0,2 6 0 0,0 0 1136 15,1-4 144 1,-1 4 48-16,5-5 0 0,0 1-800 0,1 2-144 0,0-1-48 0,1 3 0 0,1 2-336 0,0 1 0 15,-1 2 0-15,0 2 0 0,-1 1 0 0,1 0 128 16,-2 2-128-16,1 4 0 0,-2 1 128 0,-2 0-128 16,-1 2 128-16,1-1-128 0,-2 0 0 0,0-2 144 15,0-1-144-15,0-1 0 0,-2-1 320 0,2-2-64 0,2-1 0 0,-1-2 0 16,-1-6 192-16,0 0 16 16,4 5 16-16,4-2 0 0,1-4-96 0,2-2 0 15,0-3-16-15,1-1 0 0,0-2-192 0,2-2-48 0,3-1 0 0,-1-2 0 16,-2 1-128-16,3 1 0 15,-2 1 0-15,0 0 128 0,-1-1-128 0,-2 2 0 0,-1 1 0 0,-3 4 0 16,-1 0-384-16,-7 5 0 0,0 0 0 0,9-2 0 16,-9 2-2128-1,0 0-432-15</inkml:trace>
  <inkml:trace contextRef="#ctx0" brushRef="#br1" timeOffset="26815.69">564 4865 5519 0,'0'0'496'0,"-6"0"-496"16,6 0 0-16,0 0 0 0,-4 1 2288 0,4-1 352 16,-5 2 80-16,5-2 16 0,0 0-1136 0,0 0-208 15,0 0-48-15,0 0-16 0,0 0-528 0,0 0-96 16,0 0-32-16,0 0 0 0,0 0-48 0,0 0-16 16,0 0 0-16,0 0 0 0,7 1-160 0,-1 0-48 0,-6-1 0 0,0 0 0 15,0 0-144-15,0 0-48 16,0 0 0-16,0 0 0 0,6 1 16 0,-6-1 0 15,0 0 0-15,0 0 0 0,0 0 112 0,0 0 32 0,0 0 0 0,0 6 0 16,-1 0-144-16,0-1-32 16,-3 0 0-16,-1-1 0 0,1 0 48 0,0-1 0 0,-2-1 0 0,2 0 0 15,-1-1 112-15,1 0 32 0,-1-1 0 0,5 0 0 16,-4-2 96-16,1 0 32 0,3 2 0 0,-4-4 0 0,1-2 0 0,1 1 0 16,0-1 0-16,1 0 0 0,0-1-192 0,-1 0-48 15,4 1 0-15,-1-1 0 0,0-1-272 0,0 2 0 16,0-1 128-16,1 3-128 0,1-2 0 0,-3 6 0 15,4-4 128-15,-4 4-128 0,4-3 0 0,-4 3 0 16,7-3 0-16,-1 3 0 0,-6 0 0 0,7 4 0 16,-2 0 0-16,1 2 0 0,-2 1 0 0,1 2 0 15,-1 2 0-15,-1 1 0 0,0 0 0 0,-1 2 0 16,0 0 0-16,-2-1 0 0,-1 0 0 0,0 0 0 16,0 0 0-16,-1-1 0 0,-3-2 144 0,1-1-144 0,-2 0 0 0,1-1 144 15,-1-1-144-15,1-2 160 0,-1-1-160 0,1 0 160 16,-2-3-32-16,1 0-128 0,-2-2 192 0,1-1-64 15,1-3 16-15,-1 0 0 0,0-2 0 0,2-1 0 0,-2 0 48 0,3-2 16 16,1-1 0-16,-1-1 0 0,1 1-208 0,2 0 0 16,2-1 128-16,0-2-128 0,0 2 0 0,3 1 0 15,0 0 0-15,0 2 0 16,1 2 0-16,0 0 0 0,0 1 0 0,-1 0 0 0,3 3 0 0,0 1 0 0,2-1 0 16,-1 2 0-16,1 0 0 0,-1 2 0 15,1 0 0-15,0 4 0 0,0 0 0 0,0 2 144 0,1 1-144 0,-3 0 128 16,0 1-128-16,-1 1 0 15,1 0 0-15,-1 1-176 16,-3 0 176-16,-2 0 0 0,0 0 0 0,0 0 0 0,-2-1 0 0,-1 0 128 16,-3 0-128-16,1 0 0 0,0-2 0 0,-1 1 144 0,0-1-144 0,-2-2 0 15,1-1 0-15,-3-2 0 0,0 0 0 16,-2 0 0-16,1-2 128 0,1 0-128 0,0-2 0 0,1-1 0 16,-2-3 128-16,1 0-128 15,1-4 0-15,2 1 0 0,-1-1 0 0,3-1 0 16,0-1 0-16,2 0 0 0,0 0 0 0,2 2 0 0,0-1 0 0,2 1 0 15,1 0 0-15,2 0 0 0,-1 2 0 16,2 0 0-16,0 1 0 0,1 1-144 0,1-1 144 0,0 3 0 16,0 0 0-16,1 2 0 0,1 2 0 0,0 1-128 15,-1 0 128-15,-1 3 0 16,2 1 0-16,0 2-128 0,-1 0 128 0,-1 0 0 0,-1 3 0 0,-1 0-128 0,-3 0 128 0,0 2 0 16,1-1 0-16,-3 1-128 0,-1 0 128 0,-2-1-192 15,-3-1 192-15,2-1-192 0,0 0 192 0,-1 0 0 16,-3-2 0-16,0-1 0 0,-1 0 128 0,1-2-128 15,-3 0 128-15,0-2-128 0,-1-3 128 0,1 0-128 16,0-2 128-16,1-1-128 0,3-3 128 0,0-1-128 16,0 0 160-16,0-2-160 0,2-3 144 0,0 0-144 15,2 1 128-15,1 0-128 16,1-1 0-16,2 0 0 0,2 1 0 0,0 1 0 0,0 0 0 0,2 1-144 16,0 1 144-16,1 2 0 0,1 0 0 0,1 2-128 15,0 0 128-15,1 2 0 0,0 1 0 0,0 1 0 16,1 1 0-16,-1 1 0 0,0 1 0 0,-2 1 0 15,-3 0 0-15,1 2 0 0,0 1 0 0,-1 0 0 16,-3 2 0-16,-1 0 0 0,-1 0 144 0,-1 1-144 16,-2-1 128-16,-2 1-128 0,0 0 128 0,-2-1-128 15,0-2 128-15,1-3-128 0,-1 0 128 0,1 0-128 16,-1-2 0-16,2-1 128 0,-2-1-128 0,7 0 128 0,0 0-128 0,0 0 128 0,-4-3-128 0,4 3-144 16,1-7 144-16,0 1-208 31,1-1-2032-31,2-1-416 0</inkml:trace>
  <inkml:trace contextRef="#ctx0" brushRef="#br1" timeOffset="28506.94">1649 4226 1839 0,'0'0'160'0,"0"0"-160"0,0 0 0 0,0 0 0 16,0 0 1952-16,0 0 352 0,0 0 80 0,0 0 16 15,0 0-624-15,0 0-128 0,0 0-32 0,0 0 0 16,0 0-240-16,0 0-48 0,0 0-16 0,0 0 0 15,0 0-416-15,0 0-64 0,0 0-32 0,0 0 0 16,0 0-288-16,0 0-48 16,0 0-16-16,0 0 0 0,0 0-128 0,3 7-16 0,-3-7-16 0,2 8 0 15,-1-1 16-15,0 1 0 16,-1-1 0-16,0-1 0 0,-1 1-128 0,0-1-32 0,1-6 0 0,-2 6 0 0,-1-1-16 0,0 1-128 16,0-1 192-16,3-5-64 0,-3 5 112 0,3-5 16 15,0 0 0-15,-6 2 0 0,1-1 176 0,-1 0 32 16,6-1 16-16,-5-2 0 0,-1-1 96 0,2-2 0 15,0 1 16-15,0-2 0 16,2-1-80-16,0-1-32 0,1-1 0 0,0 0 0 0,0 1-288 0,1 0-48 16,0-1-16-16,1 0 0 0,1-1-128 0,1 2 0 15,-1-1 144-15,2 0-144 0,0 1 192 0,2 2-48 16,-1-1 0-16,1 2 0 0,-1 0-144 0,3 2 192 0,-3 1-192 0,2 1 192 16,-7 1-192-16,9 0 0 15,1 2 0-15,-2 2 0 0,-1 2 0 0,-2-1 128 16,2 3-128-16,-1 1 0 0,-2 1 128 0,-1 1-128 15,-1 1 0-15,0 1 128 16,-2 0-128-16,-2 0 0 0,-1-1 144 0,0 0-144 0,-3 1 0 0,1-2 144 0,-2-2-144 0,1 0 0 16,0-1 192-16,0-1-192 0,-1-2 192 0,0 1-192 15,2-3 192-15,-2-1-192 0,0 0 192 0,0-2-192 16,1 0 256-16,1-2-64 0,-2-1-16 0,1-2 0 16,0-1 64-16,2-2 16 15,-3-1 0-15,3 0 0 0,-1 1-96 0,2-1-16 16,1-1 0-16,1 0 0 0,0 0-144 0,2 0 0 0,2 1 0 0,-2 2 0 0,3-1 128 0,-1 1-128 15,1 1 0-15,1-1 128 0,-1 2-128 0,2 0 0 16,-1 1 0-16,1 2 0 0,-6 2 0 0,7 0 0 16,2 0 0-16,-1 2 0 0,-2 1 0 0,2 1 0 15,1 0 0-15,-1 1 0 0,-2 1 0 16,1 1 0-16,-2 0 0 0,1 2 0 0,-1 0 0 0,-1 1 0 16,-3 0 0-16,1-2 0 0,-1 1 0 0,-1 0 0 31,-4 0 0-31,0 0 0 0,2-1 0 0,-2 1 0 0,-4-1 0 0,1-1 0 0,1-1 128 0,-1 0-128 15,-1-2 0-15,2-1 128 0,-2 1-128 0,2-2 0 16,-1-1 0-16,1-1 0 0,0-1 144 0,0 0-144 31,2-4 160-31,0 1-160 0,-2-3 0 0,2 0 128 0,1-2-128 0,1-1 0 16,0-1 0-16,2-1 0 0,2 0 0 0,0 0 0 16,1 1-160-16,0 0 160 0,1 1-128 0,1 1 128 15,-1 1 0-15,2 2-160 0,-1-1 160 0,2 2 0 16,0 0 0-16,1 2-128 0,0 2 128 0,1 1 0 0,1 0 0 15,-2 3 0-15,1 0 0 0,-1 2 0 16,-2 0 0-16,0 2 0 0,-2 1-128 0,1 0 128 0,-1 1 0 16,-2 1 0-16,-3 0 0 0,0-1 0 0,0 0 0 0,-1-2-128 15,-1 1 128-15,-2-1 0 0,0-2 0 0,-1-1 0 16,1 0 0-16,-1-2 144 0,1-1 16 0,-1-1 0 16,2-1 0-16,-2-1 0 0,1-3 240 0,0 0 48 15,2-3 16-15,0 0 0 0,-1 0-144 0,2-1-16 16,0-1-16-16,1 1 0 0,1 0-288 0,1 2 0 15,1 0 0-15,2 2 0 0,-4 5 0 0,4-5 0 0,1 2-128 0,2 2 128 32,1 1-1504-32,1 2-208 0,-1 1-32 0,2 3-15728 0</inkml:trace>
  <inkml:trace contextRef="#ctx0" brushRef="#br1" timeOffset="30040.88">2669 3686 9215 0,'0'0'816'0,"0"0"-656"15,0-8-160-15,0 8 0 0,0-7 2080 0,0 7 384 16,3-9 80-16,-3 9 16 0,3-8-1216 0,-3 8-256 0,0 0-32 0,5-5-16 16,-5 5-560-16,0 0-112 15,8-4-32-15,-8 4 0 0,9 0-176 0,-9 0-32 0,0 0-128 0,8 7 192 16,-3 0 208-16,1 1 48 0,-4 1 0 0,-2-3 0 0,0-1 32 0,-1 2 16 16,0-1 0-16,-2 1 0 15,0 0-112-15,0-2 0 0,0 1-16 0,0-2 0 16,-2 0 96-16,5-4 32 0,-5 4 0 0,5-4 0 15,-5 2 48-15,5-2 16 0,-6 0 0 0,6 0 0 16,-5-2 32-16,1-2 16 0,-1 0 0 0,0-4 0 0,0 1-160 0,2-3-48 16,1-2 0-16,1 0 0 0,1-2-208 0,1 2-64 15,0 0 0-15,1 0 0 0,1 0-128 0,1 2 0 16,0 1 0-16,-1 2 0 0,2-1 0 0,-5 8 0 16,0 0 0-16,7-6 0 0,0 1 0 0,-7 5 0 15,0 0 0-15,10-1 0 0,-2 1 0 0,-1 3 0 16,1 0 0-16,-1 2 0 0,-7-5 0 0,8 5 0 15,0 2 0-15,0-1 0 0,-3 2 0 0,2 1 0 16,-3 0 0-16,1 0 0 0,-1-2 0 0,-4-7 128 16,2 10-128-16,-1-1 0 0,-1-9 128 0,-1 11-128 15,-1-2 0-15,2-9 128 0,0 0-128 0,-2 5 192 16,-2 0-192-16,-1-2 192 0,-1 0-192 0,-1-1 128 16,0 1-128-16,1-2 128 0,-3-1-128 0,-2 0 192 15,1-1-192-15,2-2 192 0,0-1-192 0,1-1 160 0,-1-3-160 0,3 0 160 16,0-1 0-16,2-1 0 0,-1 2 0 0,1-2 0 15,2 0-160-15,2 0 0 0,1 0 144 0,1 1-144 0,1 0 0 0,2 1 0 16,-1 0 0-16,1 0 0 16,0 1 0-16,1-1 0 0,0 1 0 0,0 3 0 0,2 1 0 15,0 0 0-15,1 1 0 0,0 2 0 0,0 0 0 0,-2 1 0 16,1 1 0-16,1 3-128 0,0 1 128 0,0 4 0 16,-1 0 0-16,1 1 0 0,-3 0 0 0,-1 1 0 15,-2-1 0-15,-1 1 0 0,-1 2 0 0,-2-1 0 16,0 0 0-16,-3-4 0 0,0 0 144 0,-1-1-144 15,-1 1 192-15,0 0-192 0,-3-1 192 0,0-2-192 16,1 1 192-16,0-2-192 0,0 0 192 0,1-2-192 16,-2-2 192-16,0-1-192 15,0-1 176-15,-1-2-176 0,0 0 160 0,1-2-160 0,1 0 224 0,-5-4-48 0,2-1-16 0,1-1 0 16,1-3-160-16,2 0 192 16,0 1-192-16,2 0 192 0,0 0-192 0,2 1 0 15,1 1 0-15,1 1 0 0,0 1 0 0,2 0 0 16,3-2 0-16,0 4 0 0,1-1 0 0,0 2 0 15,2 2 0-15,1 1 0 0,1-1 0 0,0 3 0 16,-1 1 0-16,2 4 0 0,0 0 0 0,0 0 0 16,-1 2 0-16,0 0 0 0,1 1 0 0,-1 2 0 0,-1 1 0 0,-1-1 0 15,-4-2 0-15,0 2 0 16,0 0 0-16,-1 0 0 0,-3-9 0 0,-2 8 0 0,-3 0 0 0,1 0 0 16,-1-2 0-16,-3 1 0 0,-1-1 0 0,0-2 128 15,0-2-128-15,1-2 192 16,-2-1-192-16,1-1 192 0,-2-3 32 0,2 0 16 0,1 1 0 0,1-3 0 0,0-2 176 15,3-1 32-15,2 0 16 0,0 2 0 0,2 0-256 0,2 1-48 32,-2 7-16-32,3-7 0 0,1 1-144 0,-4 6 0 15,0 0 0-15,10-2 0 0,-2 2 0 0,1 2 0 16,-2 1-160-16,2 3 160 16,1 3-1328-16,1 2-160 0,0 2-48 0,-3-1-16512 0</inkml:trace>
  <inkml:trace contextRef="#ctx0" brushRef="#br1" timeOffset="34289.42">138 5666 16575 0,'-9'-6'1472'0,"9"6"-1168"0,0 0-304 0,-3-5 0 0,0 0 416 0,0-1 32 16,-2 1 0-16,2-1 0 0,0 0 512 0,0 1 128 31,0 2 0-31,1 1 16 0,0-2-192 0,2 4-32 0,0 0-16 0,0 0 0 0,0 0-432 0,0 0-96 16,0 0-16-16,0 0 0 15,0 8-128-15,2 0-48 0,1 2 0 0,2 2 0 0,-1 3 96 0,1 2 16 16,0 1 0-16,1 1 0 0,3 2-128 0,0 1 0 0,0 1-128 16,0 0 192-16,1-2-192 0,-1 0 0 0,-1-2 128 15,1-2-128-15,0 1 0 0,0-3 0 16,-3-2 128-16,2-2-128 0,0-2 0 0,-1-1 0 0,0-3 0 16,-1 0 0-16,-6-5 336 0,7 1-16 0,0-1-16 0,0-2 0 15,-7 2 256-15,6-7 48 0,0-1 16 16,1-3 0-16,-3-2-272 0,2-1-48 0,-1-1-16 0,0-3 0 15,-4-3-112-15,-1-1-32 0,0-1 0 0,-1-1 0 16,-1-2-144-16,-3 2 192 0,1 0-192 0,-2 2 192 16,1 1-16-16,-2 2 0 0,2 2 0 0,0 3 0 15,0 1 192-15,0 4 32 0,2 1 16 0,1 2 0 16,0 2 16-16,2 4 0 16,0 0 0-16,0 0 0 0,0 0-176 0,0 0-16 0,-2 7-16 0,2 1 0 15,1 2-224-15,1 1 0 0,-1 0 0 0,2 1 0 0,1 0 0 0,0 1 0 16,0-1 0-16,1 0 0 0,0 0 0 0,3 0 0 15,1-1 0-15,1 0 0 0,-4-2 0 0,2 0 0 16,0-1 0 0,0 1 0-16,0-2 0 0,1-2 0 0,0 1 0 0,2-2 0 15,-2-1-288-15,-1 1 48 16,1-2 16-16,0-1 0 16,1-1-1808-16,-1 0-352 0,-1 0-80 0,1-1-11648 0</inkml:trace>
  <inkml:trace contextRef="#ctx0" brushRef="#br1" timeOffset="34554.39">531 5815 12895 0,'-10'-8'576'0,"6"5"112"0,-1-3-560 0,1 0-128 0,-1-2 0 0,1 1 0 16,1 2 4176-16,1 0 816 0,2 5 144 0,0 0 48 16,-3-5-2928-16,3 5-576 0,0 0-112 0,0 0-32 15,0 0-992-15,0 0-208 0,0 0-32 0,0 0-16 0,8 6-288 0,1 2 0 16,1 2 0-16,0 1 0 0,0 1 176 0,1 4-176 16,-2 0 160-16,1 3-160 0,-1 1 0 0,0 0 0 15,1 4-128-15,-1 0 128 16,-1 0-2240-16,1 1-352 0</inkml:trace>
  <inkml:trace contextRef="#ctx0" brushRef="#br1" timeOffset="37113.94">1155 3297 5519 0,'0'0'496'0,"0"0"-496"16,0 0 0-16,0 0 0 16,0 0 1536-16,0 0 192 0,-1-7 64 0,1 2 0 0,-2-1-528 0,2 6-112 15,0-5 0-15,0 5-16 0,0 0-48 0,2-6-16 16,-2 6 0-16,1-5 0 0,-1 5-240 0,0 0-64 15,0 0 0-15,1-5 0 0,-2 0 80 0,1 5 16 16,0 0 0-16,0 0 0 0,0 0-112 0,0 0-32 16,0 0 0-16,0 0 0 0,0 0-208 0,0 0-32 15,0 0-16-15,0 0 0 0,0 0-272 0,0 0-64 16,-3 7-128-16,3 2 192 0,2 2-192 0,0 1 0 16,-1 0 0-16,2 2 0 0,0 0 0 0,2-1 0 15,-1 3 0-15,2-1 0 0,-1 0 0 0,1 1 0 0,-1-2 0 0,1 0 0 16,-2 0 0-16,3-3 0 0,0-3 0 0,1 1 0 15,-1-1 0-15,2-3 0 0,-3 0 0 0,2-2 0 16,0-2 240-16,-1-1 0 16,0-1 0-16,1-1 0 0,-1-3 80 0,1 0 32 0,0-2 0 0,-1 0 0 0,0-2-112 0,0-2-32 15,-3-2 0-15,0-2 0 0,0-1-64 0,-1-2-16 16,-1 1 0-16,-1-2 0 0,-1-1-128 0,0-1 192 16,-1 0-192-16,0 2 192 0,-2-2-192 0,-1 0 192 15,1 1-192-15,0 1 192 16,-2 3 48-16,1 1 16 0,-1 2 0 0,0 2 0 0,1 2 64 0,0 2 0 15,1 0 16-15,0 3 0 0,0 0 80 0,3 4 16 16,0 0 0-16,0 0 0 0,0 0-160 0,-5 5-16 16,2 0-16-16,1 2 0 0,1 2-240 0,1 2 0 15,0 1 0-15,1 1 0 0,1 0-128 0,1 2 128 16,0 0 0-16,2 0 0 0,-1 0 0 0,2-1-128 16,-1-1 128-16,2 0 0 0,1-1 0 0,-1-1 0 15,2-1-128-15,0-1 128 16,0 0 0-16,1-1 0 0,-1-3 0 0,1 1 0 0,1-2 0 0,1-1-160 0,1-2 160 0,1 1-128 31,0-2-528-31,-1-3-112 0,0 0 0 0,-1-2-10128 16,1-3-2032-1</inkml:trace>
  <inkml:trace contextRef="#ctx0" brushRef="#br1" timeOffset="37570.15">1580 3254 20271 0,'0'0'896'0,"-5"-3"192"0,-1-2-880 0,3 0-208 15,2-2 0-15,-1-1 0 0,-3 1 2352 0,3-1 416 16,2-1 96-16,0 0 16 0,0 1-1312 0,2-2-256 15,3 0-48-15,0 0-16 0,0 0-560 0,0 1-112 16,2 0-32-16,-2 2 0 0,1 0-224 0,-1 3-64 16,2 0 0-16,-7 4 0 0,0 0-128 0,7 1-128 15,-1 3 144-15,0 2-144 0,-2 4 192 0,0 3-48 0,0 3-16 0,-4 1 0 16,1 4-128-16,-1 2 192 16,-1 1-192-16,-3-1 192 0,2-1-192 0,0 0 128 0,-3-1-128 15,1-3 128-15,1 0 64 0,0-3 0 0,0-2 0 0,1-2 0 16,0-1 192-16,2-2 32 0,0-8 16 0,0 0 0 15,0 0-80-15,0 0-16 0,0 0 0 0,0 0 0 16,0 0 16-16,7-1 0 0,0-2 0 0,1-3 0 0,2-3-208 16,2-1-144-16,3-3 192 0,1-1-192 0,-2-1 144 0,2-1-144 15,-1 0 0-15,-1 0 144 0,2 1-144 0,-2 1 0 16,-2-1 0-16,0 3 128 0,0 1-128 0,-2 2 0 16,-1 1 0-16,0 1 0 0,-2 1 0 0,0 2 0 15,0 1 0-15,-2-1 0 16,-5 4-400-16,0 0-112 0,6-1-32 0,-6 1 0 15,0 0-1760-15,0 0-336 0,0 0-80 0</inkml:trace>
  <inkml:trace contextRef="#ctx0" brushRef="#br1" timeOffset="38531.65">2929 2945 16575 0,'0'0'1472'0,"-1"-5"-1168"16,-1-1-304-16,1 0 0 0,1 6 1440 0,-3-4 224 15,1 1 64-15,1-1 0 0,1 4-240 16,0 0-32-16,0 0-16 0,0 0 0 0,0 0-784 0,1 7-144 15,-1 2-48-15,2 3 0 0,2 2-224 0,-1 3-48 16,-2 0-16-16,1 2 0 0,3 1-16 0,0 1 0 16,0-1 0-16,0 1 0 0,0 0-160 0,2-2 160 15,-2-3-160-15,1 1 160 0,-1-2-160 0,1 0 0 16,3-2 144-16,-2-2-144 0,-1-3 240 0,2-3-32 16,1-2 0-16,-2 1 0 0,-7-4 272 0,9 0 48 15,2-4 16-15,-1 0 0 0,-2-3-160 0,0 0-16 16,-1-3-16-16,1-2 0 0,-1-3-112 0,-3-1-32 15,0-3 0-15,1-1 0 0,-2-2-80 0,-1 1 0 16,-1 2-128-16,-1-2 192 0,-2 0-192 0,0 1 176 16,-1 0-176-16,-1 2 160 0,1 0-160 0,0 3 128 15,-3 1-128-15,3 2 128 0,-1 1 192 0,-1 2 48 0,0 3 0 16,0 1 0-16,5 5 0 0,0 0 0 0,0 0 0 0,0 0 0 0,-4 3-208 0,2 1-32 16,1 3-128-16,1 3 192 0,1 2-192 15,1 1 0-15,1 2-144 0,2 1 144 16,-1 0 0-16,0 0 0 0,3-1-128 0,-2 1 128 0,2 1 0 0,0-1 0 15,-1 0 0-15,2-2 0 0,0-2 0 0,-1-1 0 16,1-1 0-16,0-1 0 0,-1-1 0 0,2-2 0 16,0 1-144-16,1-3 144 15,-1 0-880-15,1-2-80 0,-2-1-32 0,3-1-10128 16,2-2-2016-16</inkml:trace>
  <inkml:trace contextRef="#ctx0" brushRef="#br1" timeOffset="38957.61">3361 3035 29487 0,'-6'-4'2624'0,"1"-2"-2112"16,2-2-512-16,1 1 0 0,1-1 704 0,1 0 48 16,0 1 0-16,2-1 0 0,2 1 224 0,2 1 48 15,0-1 16-15,1 2 0 0,0 0-560 0,0 3-112 0,2 1-32 0,0 2 0 16,-1 1-336-16,-2 1 0 0,1 2 0 0,-1 0 0 15,0 1 128-15,-2 2-128 0,0 0 160 0,-1 2-160 16,-1 0 176-16,0 1-176 0,-2 1 192 0,0 1-192 16,-1 0 160-16,0-2-160 0,0 0 128 0,1-2-128 15,-2-1 128-15,0-1-128 0,2-7 0 0,-1 5 128 16,1-5-128-16,0 0 0 0,0 0 0 0,0 0 128 16,0 0-128-16,0 0 0 0,0 0 0 0,5 0 0 15,1-1 0-15,1-1 0 0,-1-1 0 0,3 0 0 16,-1 0 0-16,2 0 0 0,1-2 0 0,0 2 0 15,-2 0 0-15,1 0 0 0,0 0 0 0,-1 2 0 0,-1 0 0 0,0 1 0 32,-1 1 144-32,-7-1-144 0,6 4 0 0,-6-4 128 0,0 0-128 0,4 6 0 0,-2 1 320 0,-4 0-16 31,-2 3 0-31,-1 0 0 0,-3 0 208 0,-1 2 64 0,-2 0 0 0,-1 2 0 0,-2-1-256 0,-1 2-32 16,-1 1-16-16,2-1 0 0,0-1-272 0,0 2 160 15,3-2-160-15,1 0 128 0,-2-2-320 0,5 0-80 0,0 1-16 16,4 1-12272-1,2-1-2464-15</inkml:trace>
  <inkml:trace contextRef="#ctx0" brushRef="#br1" timeOffset="188366.59">925 6761 12095 0,'0'0'528'0,"0"0"112"0,2-6-512 0,0 1-128 0,3 0 0 0,-3 0 0 0,0-1 992 0,0 1 160 16,-1-1 48-16,1 1 0 0,-2 5-64 0,5-6-16 15,-3 1 0-15,-2 5 0 0,0 0-160 0,0 0-16 16,0 0-16-16,0 0 0 0,2-6-160 0,-2 6-16 15,0 0-16-15,0 0 0 0,0 0-480 0,0 0-80 16,-1 9-32-16,0 3 0 0,0 2 112 0,0 3 32 31,-2 1 0-31,0 1 0 0,2 3-144 0,0 1-16 16,0 2-128-16,1 1 192 0,0 0-192 0,1 1 128 16,1-1-128-16,2 1 0 0,0-2 128 0,2-1-128 15,0 0 0-15,3-3 0 0,1-3 224 0,1-3-48 0,1 0-16 0,1-1 0 16,0-4 208-16,3-3 32 0,-1-1 16 15,2-3 0-15,-1 1 112 0,1-4 32 16,-2-3 0-16,3-2 0 0,-3-4 32 0,2-2 16 0,-2-3 0 0,3-4 0 0,0-2-192 0,0-2-32 16,-3-1-16-16,0-2 0 0,-2-3-144 0,-1 1-32 15,-1 1 0-15,-1 0 0 0,-3 1 0 0,0 2-16 16,-3 2 0-16,0 2 0 0,-1 2 16 0,-2 1 0 16,-1 3 0-16,-1 2 0 0,0 0-64 0,-1 3-128 15,0 3 192-15,-1 0-64 0,3 5-128 0,0 0-224 16,0 0 48-16,0 0 16 15,-5 0-784-15,5 0-144 0,-6 4-48 0,2 0 0 16,1 2-2000-16,-1 0-416 0,-2 7-80 0,6-13-16 0</inkml:trace>
  <inkml:trace contextRef="#ctx0" brushRef="#br1" timeOffset="188555.25">1278 6765 23951 0,'-6'-3'2128'0,"6"3"-1696"0,0 0-432 0,0 0 0 16,-4-4 1072-16,0 0 128 16,4 4 16-16,0 0 16 0,0 0-112 0,0 0-32 0,0 0 0 0,0 0 0 15,5-2-800-15,2 0-160 0,0-1-128 0,2 2 144 16,2 0-144-16,1 0 160 0,3 0-160 0,0-1 160 16,-2 0-160-16,1-1-176 0,0 0 48 0,0 0-9536 15,0 0-1920-15</inkml:trace>
  <inkml:trace contextRef="#ctx0" brushRef="#br1" timeOffset="188759.98">814 6678 15663 0,'-18'-5'688'0,"11"2"144"0,1 0-656 0,-2 1-176 16,2 0 0-16,6 2 0 0,0 0 3520 0,0 0 656 15,-6-2 144-15,6 2 32 0,0 0-2944 0,0 0-576 0,0 0-112 0,0 0-16 16,9-3-560-16,2 2-144 0,2 1 0 0,1 1 0 16,0-1-240-16,1 1-112 15,3-1-32-15,1 2-9408 16,2 0-1904-16</inkml:trace>
  <inkml:trace contextRef="#ctx0" brushRef="#br1" timeOffset="188964.41">1678 6735 33695 0,'0'0'1488'0,"0"0"304"0,0 0-1424 0,0 0-368 0,0 0 0 0,0 0 0 0,6-2 0 0,-6 2 0 16,6-1 0-16,2 1 0 15,0 0 0-15,-2 1 0 0,3 0 0 0,1 1 176 0,1 1-432 0,1-1-96 16,1 0-16-16,2-1-9424 15,-2-1-1904-15</inkml:trace>
  <inkml:trace contextRef="#ctx0" brushRef="#br1" timeOffset="189137.26">1668 6982 28559 0,'0'0'2544'0,"-6"-1"-2032"15,-2 1-512-15,2 1 0 0,6-1 1200 0,-5 2 144 16,5-2 16-16,0 0 16 0,0 0-224 0,0 0-64 15,0 0 0-15,0 0 0 0,0 5-640 0,3 1-128 16,3-3-16-16,3 1-16 0,1-1-288 0,3-1 160 0,2 0-160 0,2 0 128 31,0-2-1184-31,3-1-240 0,1-2-48 0,2-1-14512 0</inkml:trace>
  <inkml:trace contextRef="#ctx0" brushRef="#br1" timeOffset="189314.44">2864 6738 7359 0</inkml:trace>
  <inkml:trace contextRef="#ctx0" brushRef="#br1" timeOffset="189561.89">2687 6467 29135 0,'0'0'640'0,"0"-7"128"0,1 2 16 0,0-2 48 0,0 2-656 0,-2 0-176 0,1 5 0 0,0 0 0 16,0 0 1584-16,0 0 272 0,0 0 64 0,0 0 16 15,0 0-1328-15,0 0-272 0,0 8-48 0,0 2-16 16,1 3 160-16,-1 3 16 0,0 1 16 0,0 2 0 16,-1 0-464-16,0 0-192 0,-1 3 16 0,0 1 0 15,0 1 176-15,-1-1 144 0,0 0-16 0,1 1-128 16,1 0 160-16,-1-1-160 0,-1-3 128 0,2 0-128 16,0 0 128-16,0-2-128 0,1-2 0 0,0-2 128 15,0-1-768-15,1-2-144 0,0-2-48 0,1-1-10192 16,1-3-2048-16</inkml:trace>
  <inkml:trace contextRef="#ctx0" brushRef="#br1" timeOffset="189815.37">2426 6963 20271 0,'0'0'1792'0,"-6"-1"-1424"16,-3 0-368-16,2 0 0 0,3 0 2784 0,4 1 480 15,0 0 112-15,0 0 16 0,0 0-1760 0,0 0-352 16,8 1-64-16,3 0 0 15,4 0-512-15,4-1-112 0,3-2-16 0,3 0 0 0,1-2-192 0,4 1-32 16,2-4-16-16,2 2 0 0,2-2-128 0,2 2-16 16,0 0-16-16,-1 1 0 0,-2-2-176 0,-2 2 128 0,-1 0-128 0,-4 0 128 31,-2 1-128-31,-4 1 0 0,-3 0 0 0,-2 1 128 0,-4 2-272 0,-2 0-64 16,-2 1-16-16,-1 1 0 15,-8-3-864-15,4 6-160 0,-3 1-32 0,-1 3-16 16,-4 2-2528-16,-4 3-496 0</inkml:trace>
  <inkml:trace contextRef="#ctx0" brushRef="#br1" timeOffset="190160.98">2596 7209 26543 0,'0'0'1168'0,"-6"-2"256"0,2-1-1136 0,4 3-288 16,0 0 0-16,0 0 0 0,-2-6 1280 0,2 6 192 31,1-6 32-31,2 0 16 0,1 0-464 0,4 1-96 0,2 1 0 0,1 1-16 0,2 0-576 0,-1 2-112 16,2 0-32-16,0 2 0 0,-1 2-224 0,-1 0 144 15,-1 2-144-15,-2 3 128 0,-1 1-128 0,-3 2 0 16,-2 1 144-16,-1 2-144 0,-4 3 128 0,-1 1-128 16,-6 1 160-16,-1 3-160 0,-2 0 0 0,-3 1-128 15,0 1-16-15,-1-2 0 0,2 0 144 16,1-4 0-16,-2-3-144 0,3 0 144 0,2-1 0 0,2-3 192 16,1-2-32-16,3-3 0 0,0-2 464 0,4-4 80 31,0 0 32-31,0 0 0 0,0 0-160 0,7 2-48 15,2 0 0-15,2-3 0 0,2-2-288 0,2-2-64 0,3 1-16 0,3 0 0 0,1-1-160 0,1 2 0 0,0 0 0 0,0-1 128 16,-1 1-128-16,0 1 0 0,-1 0 0 16,-1 2 0-1,-3-2 0-15,0 1 0 0,-3 1 0 0,0 0 128 32,1 0-576-32,-2 0-112 0,0 0-16 0,-1 1-16 0,0-1-2928 15,-1 0-576-15</inkml:trace>
  <inkml:trace contextRef="#ctx0" brushRef="#br1" timeOffset="190901.43">3353 6653 17503 0,'-2'-8'1552'0,"2"-1"-1232"0,0 2-320 0,2-2 0 16,-1-1 2160-16,3 0 368 0,4 1 80 0,-3 2 16 16,-3 1-368-16,-2 6-64 0,0 0-16 0,0 0 0 15,0 0-1264-15,0 0-256 0,6 7-48 0,-2 4-16 16,-1 3-464-16,-2 2-128 0,0 3 0 0,-1 2 0 16,-1 0 0-16,-2 2 128 0,0 5-128 0,-1 0 128 0,-1 1-128 15,0-1 176-15,-1 0-176 0,1-2 192 0,-1 0-192 0,2-2 160 16,0-3-160-16,-1-4 160 15,1-2-160-15,2-4 128 0,-1-4-128 0,3-7 128 16,0 0 272-16,0 0 48 0,0 0 16 0,0 0 0 0,7-6 112 0,2-5 0 16,1-5 16-16,2-2 0 0,3-4-320 0,2-3-64 15,-1-2-16-15,1-2 0 0,-1 0-192 0,0 1 0 0,-2 3 0 16,-1 2 0-16,-1 3 0 0,-1 3 0 16,-2 4 0-16,-2 2 0 0,-1 2 0 0,-1 3 0 15,-3 0 0-15,-2 6 0 0,0 0-144 0,0 0-32 16,0 0 0-16,-4 6 0 15,0 0-208-15,-1 2-32 0,-2 1-16 0,-1 2 0 16,-2 0-32-16,-1 1-16 0,0 0 0 0,0 1 0 0,0 0 224 0,0 0 32 16,-1-2 16-16,1-2 0 0,1-1 208 0,2 0 0 0,0 0 0 0,2-2 0 15,2 0 0-15,2 0 128 0,2-6 0 0,0 8-128 16,2 0 368-16,1-1-48 16,1 1 0-16,1 1 0 0,2 1-128 0,0 0-48 0,3 0 0 15,-1 1 0-15,0 0-16 0,0 0-128 0,1-2 192 0,-1 2-64 16,1-1 32-16,0 0 0 0,0-1 0 0,1 0 0 0,2-1-16 0,-4-1 0 15,0 0 0-15,-1 1 0 0,-2-3-144 0,1 1 192 16,-2-2-192-16,-5-4 192 0,5 4-192 0,-5-4 0 16,3 6 0-16,-3-6 128 15,0 0-496-15,0 6-96 0,-1 0-32 0,1-6 0 16,0 7-1600-16,-2-2-320 0,-2 1-64 0,0-2-7888 16,0 0-1568-16</inkml:trace>
  <inkml:trace contextRef="#ctx0" brushRef="#br1" timeOffset="191562.92">3826 6888 28559 0,'0'0'1264'0,"0"0"272"0,0 0-1232 0,0 0-304 16,0 0 0-16,0 0 0 0,0 0 576 0,0 0 64 15,0 0 16-15,6 2 0 0,1 0 112 0,2-2 32 16,0-2 0-16,2 0 0 15,2-1-224-15,0-1-32 0,0-2-16 0,0-1 0 0,1 0-272 0,1-2-48 16,-2-2-16-16,0 0 0 0,0-1-16 0,-1-1-16 16,-2-3 0-16,-2 1 0 0,-1 1-16 0,-3-1 0 15,-1 1 0-15,0 1 0 0,-3 1 48 0,-2 2 0 16,0 0 0-16,-3 2 0 0,-3 3 96 0,-1 1 32 16,0 2 0-16,0 2 0 0,-6 2-192 0,2 3-128 15,-1 2 192-15,-2 2-192 0,1 1 0 0,-2 2 0 0,1 0 0 0,-1 3 0 16,1 0 0-16,3 2 0 0,2 0 0 0,2 1 0 15,1-1 0-15,3 0 0 0,0-2 0 0,2 1 0 0,2-1 0 16,2-1 0-16,1 0 0 0,2-1 0 0,1 1 192 0,3-2-64 16,1 0 0-16,0-2-128 0,2 0 192 0,2-1-192 15,0-1 192-15,2-2-192 0,-1 0 176 0,3-3-176 32,1-1 160-32,0-1-160 0,2-1 0 0,0-2 0 0,1-1 0 0,0-3 0 15,1-1-1472-15,-1-2-192 0,-1-2-48 0,0 0-9248 16,0 0-1856-16</inkml:trace>
  <inkml:trace contextRef="#ctx0" brushRef="#br1" timeOffset="191918.15">4108 6508 27647 0,'-9'-19'1216'0,"7"11"256"0,0-1-1168 0,1 1-304 15,0-2 0-15,1 0 0 0,1-1 1376 0,1 0 224 0,0 0 32 16,3 1 16-16,1 1-736 0,4 1-144 0,-1 1-16 0,2-1-16 15,1 4-288-15,2-1-64 16,2 2-16-16,-2 1 0 0,0 1-368 0,0 1 128 0,-4 1-128 0,-2 1 0 16,-1 1 0-16,-7-3 128 0,3 8-128 0,-1 2 0 15,-4 1 160-15,-1 1-32 0,-4 0-128 0,-1 2 192 16,-5 3-64-16,0-1-128 0,0 2 176 0,1-2-176 0,0-1 128 16,1-3-128-16,1-1 0 0,2-1 0 15,3-1 128-15,0-3-128 0,5-6 144 0,0 0-144 0,0 0 464 0,0 0 0 31,0 0 0-31,6 3 0 0,3 1-64 0,3-2-16 0,2-1 0 0,4-1 0 0,1 0-224 0,3-2-160 16,2-1 192-16,0 0-192 0,0 1 128 0,0 1-128 16,0 0 0-16,-4 0 0 0,-1-1 0 0,-2 1 0 15,1-1 0-15,-1 4 0 16,-5 0-560-16,-1 1-64 0,-3 0-16 0,-1 2-11472 16,-7-5-2304-16</inkml:trace>
  <inkml:trace contextRef="#ctx0" brushRef="#br1" timeOffset="193967.86">859 8330 18655 0,'0'0'832'0,"0"-4"160"0,-1-3-800 0,0 2-192 15,1-2 0-15,0 1 0 0,0-1 1136 0,1 2 176 16,-1-1 32-16,0 6 16 0,1-4 80 0,-1 4 16 15,0 0 0-15,0 0 0 0,0 0-560 0,0 0-96 16,0 0-32-16,2 10 0 0,-2 3-112 0,-1 3-16 16,-1 3-16-16,-1 5 0 0,0 3-288 0,0 1-48 15,0 2-16-15,1 1 0 0,0 1-112 0,1-1-32 16,1 0 0-16,1-1 0 0,1-3-128 0,2-1 160 0,0-2-160 0,2-2 160 16,-1-1-160-16,1-4 192 15,-1-1-192-15,2-4 192 0,0-1 48 0,1-3 16 16,0-4 0-16,1-3 0 0,1-3 64 0,3-4 0 0,0-1 16 0,0-4 0 15,1-5-32-15,2-1-16 16,-1-3 0-16,2-2 0 0,-1-1-128 0,1-2-32 16,-1-2 0-16,0 3 0 0,-2 3-128 0,-2 2 0 0,-3 4 0 0,0 3 128 15,-4 2-128-15,1 3 0 0,-6 7 0 0,0 0 0 16,0 0 0-16,0 0 0 0,1 6-192 0,1 2 192 16,-2 0-192-16,1 3 192 15,0 3-192-15,0 0 192 0,0 1-128 0,3 1 128 0,0-1 0 0,0-1 0 16,1 1 0-16,1-3 0 0,2-2-144 0,1-2 144 15,0 0 0-15,0-2 0 0,0-5 0 0,2-1 0 0,2-2 0 0,-2-3 0 16,0-1 128-16,3-4-128 0,-3-2 464 0,1-4 0 16,0-4 0-16,0-2 0 0,-2-2 48 0,0-1 0 15,-1-2 0-15,-3 1 0 0,-1 0-256 0,-2 1-64 16,-2 3 0-16,-1 3 0 0,-2 0 0 0,-1 1 0 16,-2 4 0-16,0 2 0 0,-2 1-192 0,-1 3 176 15,2 2-176-15,-1 1 160 16,1 2-608-16,0 2-128 0,1 0-32 0,-1 4 0 15,2 3-2480-15,0 2-496 0</inkml:trace>
  <inkml:trace contextRef="#ctx0" brushRef="#br1" timeOffset="194141.11">1716 8460 31327 0,'0'0'2784'0,"0"0"-2224"16,3-4-560-16,1-1 0 0,2 1 1664 0,1 0 240 15,0-1 32-15,2 1 16 0,0 0-1520 0,1 1-304 0,1 0-128 0,0 1 0 16,0 1 0-16,1-1 0 16,0 1 0-16,0 1 0 15,0 1-2336-15,-2 2-512 0</inkml:trace>
  <inkml:trace contextRef="#ctx0" brushRef="#br1" timeOffset="194283.28">1632 8723 27647 0,'0'0'2448'0,"0"0"-1952"15,0 0-496-15,0 0 0 0,0 0 2432 0,0 0 384 32,0 0 64-32,7-4 32 0,-1 0-1888 0,3 2-368 15,2 0-80-15,2 0 0 0,3 0-336 0,2 0-64 0,2 0-16 0,4-1 0 0,2 1-160 0,1 0 0 16,2-1 144-16,1 0-144 16,0 0-1104-16,1-2-304 0,2 0-48 0</inkml:trace>
  <inkml:trace contextRef="#ctx0" brushRef="#br1" timeOffset="194925.2">2992 8205 27647 0,'-1'-7'2448'0,"-3"2"-1952"0,3 0-496 0,-2 0 0 0,3 5 1648 0,0 0 224 16,2-4 48-16,-1 1 16 15,-1 3-672-15,0 0-144 16,0 0-32-16,0 0 0 0,0 0-688 0,1 7-144 15,-1 2-16-15,1 3-16 0,2 1-224 0,-2 1 176 16,2 3-176-16,-1 2 160 0,0 1-160 0,1 2 128 16,-1 2-128-16,-1-2 128 0,0 0-128 0,0 0 0 15,-1 0 144-15,0-2-144 0,-1 0 128 0,0 0-128 16,-1-2 128-16,1-2-128 16,0 1-144-16,-1-1-112 0,1 0 0 0,1-2-16 15,-1-1-2352-15,0 0-448 0,1-2-112 0</inkml:trace>
  <inkml:trace contextRef="#ctx0" brushRef="#br1" timeOffset="195140.07">2805 8710 33855 0,'-12'-2'1504'0,"12"2"304"0,-7-1-1440 0,3 1-368 16,4 0 0-16,0 0 0 0,0 0 704 0,0 0 80 0,0 0 16 0,0 0 0 16,8 0-96-16,6 0 0 15,3-2-16-15,4 1 0 0,3-1-320 0,1 1-64 0,3-1-16 0,1-1 0 16,-1-2-32-16,2 1 0 0,0-1 0 0,1 1 0 15,-2 0-64-15,1-1-32 0,0 0 0 0,-2-1 0 16,1 1-160-16,-3-1 128 0,0 2-128 0,-3 0 128 16,-2 1-416-16,-3 1-96 0,-1 1 0 0,-3 1-16 15,-1 2-2816-15,-3 2-560 16</inkml:trace>
  <inkml:trace contextRef="#ctx0" brushRef="#br1" timeOffset="195482.6">2986 9060 29487 0,'0'0'2624'0,"-4"-5"-2112"16,-2 0-512-16,2-2 0 0,0 1 1360 0,1-1 176 15,4-1 16-15,2 2 16 0,-1-1-928 0,2 0-176 16,3 2-32-16,2-1-16 0,1 2-224 0,3 1-32 16,-2-2-16-16,2 4 0 0,0 0-144 0,-1 2 192 0,-1 3-192 0,-1-1 192 15,-1 1-192-15,-2 3 0 0,-3 3 144 0,-1 0-144 16,-1 2 0-16,-2 2 128 15,-2 3-128-15,-3 1 0 0,-4 2 0 0,-2 2 0 0,-3 2-160 0,-1 2 160 16,1-1-416-16,-1-1 32 0,-1-3 0 0,1-2 0 16,1-3 384-16,0 1 0 0,2-5 0 15,3-2 0-15,3-3 320 0,1-1 128 0,2-1 48 0,3-5 0 16,0 0-128-16,5 3-32 0,1-3 0 0,5-3 0 16,1 0-80-16,3 0-32 0,1-3 0 0,4 0 0 0,2-2-224 15,3-1 128-15,-1-1-128 0,3-1 0 0,-1-1 0 0,3-1 128 16,-1 1-128-16,-1 1 0 0,-1 0 0 0,-1 0 0 15,0 0 0-15,-1 0 0 16,-1 0-2048-16,-1 1-288 0,-3 0-64 0</inkml:trace>
  <inkml:trace contextRef="#ctx0" brushRef="#br1" timeOffset="195766.51">3700 8468 11055 0,'-6'-16'480'0,"3"11"112"16,1-1-464-16,0 0-128 0,1-1 0 0,1 1 0 0,0 6 5968 0,0 0 1184 0,0-6 224 0,0 6 48 16,0 0-5408-16,0 0-1088 0,0 0-224 0,0 0-32 15,0 0-480-15,0 0-192 0,3 8 128 0,0 3-128 16,0 2 0-16,-2 2 128 0,0 2-128 0,0 3 0 0,-1 3 0 0,0 1 0 15,0 1 0-15,0 1 0 0,-1-2 128 0,0 0-128 32,0-1 0-32,0 0 128 0,-1-1-128 0,2 0 0 0,0-2 0 0,0 0 0 15,0-1-848-15,0-2-48 0,-1-3-16 0,1 0 0 16,1-2-2976-16,1-2-592 0</inkml:trace>
  <inkml:trace contextRef="#ctx0" brushRef="#br1" timeOffset="196058.81">3640 8506 32255 0,'-11'-19'1424'0,"6"10"304"0,2-2-1392 0,-1-1-336 15,0-2 0-15,3 2 0 0,1-1 1088 0,2 1 128 16,3 1 48-16,0 1 0 0,3 0-752 0,2 1-160 16,3 1-32-16,1 1 0 0,3 3-320 0,2 0 144 0,-1 2-144 0,2 2 0 31,0 1 160-31,-1 1-160 0,-2 0 128 0,-1 2-128 0,-2 1 128 0,-3 2-128 0,-2 1 128 0,-4 2-128 15,-2 2 128-15,-3 1-128 0,-1 2 0 0,-6 2 128 16,-3 2-128-16,-3 0 0 0,-4 1 0 0,-1 0-176 16,0-1-160-16,0-2-48 0,1-1 0 0,-1-3 0 15,1 0 384-15,2-1 0 0,1-1 0 0,1-2 0 0,0-2 0 0,1 0 0 16,1 1 0-16,1-3 0 16,1 0-400-16,0-1-176 0,1 0-16 0,1-1-15392 0</inkml:trace>
  <inkml:trace contextRef="#ctx0" brushRef="#br1" timeOffset="196444.79">3949 8748 33695 0,'0'0'1488'0,"0"0"304"0,0 0-1424 0,0 0-368 0,0 0 0 0,7-3 0 15,1 1 144-15,0-1-144 0,0-1 192 0,0 1-192 16,1-1 512-16,1-2 0 0,1-1 0 0,0 1 0 16,2-1-192-16,0 0-64 0,2-2 0 0,-2-2 0 15,0-2-96-15,-1-1-32 0,-1 0 0 0,-2 0 0 16,0-1 32-16,-3 1 0 0,0 1 0 0,-3 0 0 16,-2 3 112-16,-2 1 32 0,-1 2 0 0,-2 2 0 15,-2 1 176-15,0 0 32 0,-3 3 16 0,-1 2 0 16,-2 3-352-16,-1 2-176 0,-3 4 160 0,1 2-160 15,-2 1 0-15,1 3 0 0,-1 0 0 0,2 2 0 16,1-1 0-16,1 1 0 0,2 1 0 0,3-1 0 16,1 1 0-16,3-1-128 0,0-1 128 0,3 1 0 0,1-3 0 0,2 0 0 15,2-2 0-15,1 0 0 0,2-1 0 0,2 0 0 16,1-2 144-16,1 0-144 0,1 0 0 0,2-3 0 16,2-2 128-16,2-2-128 0,1 0 0 0,1-3 0 15,-1-3 0-15,2 0 0 16,2-2-768-16,2-2-128 0,0-2-16 0,0-2-10720 15,-2-1-2128-15</inkml:trace>
  <inkml:trace contextRef="#ctx0" brushRef="#br1" timeOffset="196586.3">4454 8737 14735 0,'0'0'640'0</inkml:trace>
  <inkml:trace contextRef="#ctx0" brushRef="#br1" timeOffset="-206295.13">8421 7299 2751 0,'0'0'128'0,"0"0"16"0,0 0-144 0,0 0 0 32,0 0 0-32,0 0 0 0,0 0 1744 0,0 0 320 15,-1 5 64-15,1-5 16 0,0 0-1184 0,-2 6-256 16,2-6-32-16,0 0-16 0,-2 5-64 0,2-5-16 16,-3 4 0-16,3-4 0 0,0 0 144 0,-5 5 32 0,1-2 0 0,4-3 0 15,0 0 144-15,0 0 48 16,-6 1 0-16,6-1 0 0,0 0-192 0,0 0-48 15,-5-2 0-15,5 2 0 0,0 0-144 0,0 0-48 0,-4-5 0 0,1 0 0 16,1 0-32-16,1-2-16 0,1 0 0 0,0 1 0 16,1-1-96-16,-1 7-32 0,0 0 0 0,3-6 0 15,-1-2-128-15,2 2-16 0,0 1-16 0,2-1 0 16,-6 6-176-16,4-4 0 0,-4 4 144 0,0 0-144 16,0 0 192-16,0 0-16 0,0 0-16 0,7 3 0 15,-1 2 80-15,-2 0 16 0,-4-5 0 0,3 9 0 16,0 1-128-16,-1 1-128 0,-2 1 176 0,0 0-176 15,0-1 208-15,-1 1-64 0,0 0-16 0,-1-1 0 16,0 0-128-16,-2-1 128 0,0 0-128 0,0-2 128 16,-2 0 32-16,1-2 0 0,-1 1 0 0,1-3 0 0,-1-2 96 0,1 1 32 15,-1-2 0-15,1 0 0 0,-1-1-32 0,1-1 0 16,-1-3 0-16,1 0 0 0,-3-2 64 0,2 0 0 16,2-2 0-16,0-1 0 0,0-2 16 0,1-1 16 15,1-1 0-15,1 0 0 0,1-1-352 0,0 0 0 16,0 1 0-16,1 1 128 0,1 2-128 0,1 0 0 15,1 1 0-15,-1 2-128 0,1-1 128 0,1 1 0 16,0 2 0-16,2 1 0 0,1-1 0 0,-2 2 0 16,1 1 0-16,-1 1 128 0,2 2-128 0,0 1 0 15,-2 0 0-15,0 2 0 0,-2 2 0 0,1-1 0 0,-1 3 128 0,-1 0-128 16,0 0 192-16,-1 0-48 0,-1 2 0 0,-1 1 0 16,-1 0-16-16,0 0 0 0,0-1 0 0,-2 0 0 15,0-1-128-15,-1 0 160 0,-2-1-160 0,1 1 160 16,-2 0-32-16,0-1-128 0,-2-2 192 0,0 0-64 15,0-3 32-15,0 0 0 0,0 0 0 0,1-2 0 16,0-2-160-16,0-2 0 16,-1-1 0-16,1 0 0 0,1-1 144 0,1-1 0 0,2-2 0 0,0-1 0 15,1-1-144-15,1 0 0 0,1 0 0 0,1-1 0 0,1 0 0 0,1 0 0 16,2 2 0-16,0 0 0 0,2 1 0 0,0 0 0 16,0 1 0-16,0 0 0 0,2 2 0 0,0-1 0 15,-1 2-192-15,1 0 192 0,0 2-144 0,0 2 144 16,-2 0 0-16,2 3 0 0,-2 1 0 0,0 0 0 15,-1 1 0-15,1-1 0 0,-6-4 0 0,4 7 0 16,1 0 144-16,-3 1-144 0,-1 1 128 0,0 0-128 16,-1-1 0-16,0 1 128 15,-2-1-128-15,-1 0 128 0,-1-1 0 16,0-1-128-16,0-2 160 0,4-4 0 0,0 0-160 0,0 0 0 16,0 0 144-16,0 0-144 0,0 0 0 0,0 0 0 15,-5-3 0-15,5 3 0 16,3-6-1904-16,1 1-400 0,2-2-64 0</inkml:trace>
  <inkml:trace contextRef="#ctx0" brushRef="#br1" timeOffset="-198759.99">11142 7341 3679 0,'0'0'160'0,"0"0"32"0,0 0-192 0,0 0 0 0,0 0 0 0,0 0 0 15,-6 3 752-15,6-3 96 16,0 0 32-16,0 0 0 0,-5 1-48 0,0 1 0 0,5-2 0 0,0 0 0 16,-5 1 80-16,5-1 16 0,-6 1 0 0,6-1 0 15,-5 1-160-15,-1 0-16 0,1 0-16 0,5-1 0 16,-6 0-192-16,6 0-32 0,-5 0-16 0,5 0 0 15,-6-1-16-15,2 0 0 0,4 1 0 0,-4-1 0 16,4 1 304-16,-5-3 64 0,2 0 16 0,3 3 0 0,0 0-208 0,0 0-32 16,0-6-16-16,0 2 0 0,0 4-256 0,1-6-48 15,1 1-16-15,-2 5 0 0,3-5-112 0,2 1-32 16,-1 1 0-16,2 0 0 0,-6 3-144 0,6-2 128 16,-6 2-128-16,7 0 128 0,-2 1-128 0,1 0 128 15,-1 2-128-15,1 0 128 0,-6-3-128 0,5 5 160 16,1 2-160-16,-4 0 160 0,0-1-16 0,1 2 0 15,-2 0 0-15,-1 0 0 0,-1 2-144 0,-1-1 160 16,0-1-160-16,0-2 160 0,-1 1-160 0,-1 0 192 16,0-2-192-16,0 1 192 0,-2-2-64 0,0 0 0 15,-2 0 0-15,0-2 0 0,2 0 0 0,-2 0-128 16,-2-1 192-16,1-1-64 0,0-1 16 0,1 0 0 0,-1-1 0 0,1-1 0 16,1-2 192-16,1 0 48 15,0-2 0-15,1 1 0 0,4-3-80 0,-3 0-16 16,3-1 0-16,1 0 0 0,1 1-288 0,3-1 128 15,-3 1-128-15,2-1 0 0,2 1 192 0,0 0-64 0,1 0 0 16,0 2-128-16,0-1 144 0,0 2-144 0,1 1 0 0,-1 0 144 16,1 4-144-16,2-1 128 15,-3 0-128-15,2 1 128 0,0 1-128 0,1 0 0 16,-4-1 0-16,2 2 0 0,-1 1 0 0,0 1 0 0,0 2 0 0,0 0 0 0,-2 3 192 16,0 0-64-16,-3-1 0 0,0 2 0 15,0 1 0-15,-1 0-128 0,-1 0 192 0,-1 0-64 0,-3-1-128 0,2-1 192 16,-3 1-192-16,1 0 192 0,-1-1-192 0,0-1 192 15,-2 0-192-15,-3 0 192 0,1-2-64 0,0-1-128 16,-1 1 192-16,1-3-64 0,1-1-128 0,0-1 0 16,0-1 144-16,1 0-144 0,2-1 176 0,0-3-48 15,0 1 0-15,2-3 0 0,1 0 64 0,1-2 0 16,2-1 0-16,1 0 0 0,0 0-192 0,1 0 0 16,1-1 0-16,3 0 0 0,1-1 0 0,0 1 0 15,2 0 0-15,0 1 0 0,1 3 0 0,1 1-144 0,1-1 144 0,-1 1 0 16,0 0 0-16,0 2-128 0,-1 1 128 0,0 0 0 15,-2 2 0-15,1 2 0 16,-2 1 0-16,-1 0 0 0,0 1 0 0,-1 1 0 16,0 1 0-16,-1 1 0 0,0 2 176 0,-2 1-176 15,0 1 192-15,-1 0-192 0,-1 0 144 0,0 0-144 0,-1-2 0 0,-1 1 144 16,-2 0-144-16,0 0 0 0,1 0 0 0,-5-2 0 16,0 0 144-16,0-1-144 0,1-1 160 15,-3-1-160-15,1 0 144 0,0-3-144 0,1-1 128 0,0-1-128 16,1-3 144-16,2 1-144 0,-1-3 160 0,2 1-160 15,1-2 288-15,0 0-32 0,1-3-16 0,1-1 0 16,1 0-240-16,1 0 0 0,1 0 0 0,3 0 0 0,-2 1 0 0,3 1 0 16,-1 2 0-16,2 2 0 0,0-1 0 0,1 3 0 15,-2 0 0-15,0 1 0 0,2 2-128 0,0 0 128 16,-2 1 0-16,1 1 0 0,-1 2 0 0,0 3 0 16,-2-2 0-16,1 3 144 0,-2 0-144 0,0 1 160 15,0-1-160-15,-2 1 160 0,-1 0-160 0,0 0 0 16,0-1 0-16,-1-1 0 0,-1 0-256 0,0-1-64 15,0 0-32-15,0-1 0 16,-1 1-2048-16,3-6-416 0,-11 3-64 0,11-3-32 0</inkml:trace>
  <inkml:trace contextRef="#ctx0" brushRef="#br1" timeOffset="-194188">8377 7296 2751 0,'0'0'256'0,"0"0"-256"0,0 0 0 0,0 0 0 0,0 0 1408 0,0 0 256 15,0 0 32-15,0 0 16 0,0 0-640 0,0 0-128 16,0 0-32-16,0 0 0 15,0 0-48-15,0 0-16 0,0 0 0 0,0 0 0 0,0 0-256 0,0 0-48 0,0 0-16 0,0 0 0 16,-6 5-32-16,6-5-16 0,-7 4 0 0,7-4 0 16,0 0-80-16,-5 5-16 15,5-5 0-15,0 0 0 0,0 0 64 0,0 0 16 0,0 0 0 0,0 0 0 16,0 0 48-16,0 0 0 0,0 0 0 0,0 0 0 16,0 0 0-16,0 0 16 0,0 0 0 0,0 0 0 15,0 0 0-15,0 0 0 0,0 0 0 0,0 0 0 16,0 0-208-16,0 0-64 0,0 0 0 0,0 0 0 15,0 0-96-15,5 0-32 0,2-2 0 0,3 1 0 16,0 0-128-16,-1 0 160 0,1 0-160 0,0 0 160 16,0 0-160-16,0 1 0 0,1 0 0 0,0 0 128 0,1-1-128 0,1 0 0 15,3 1 0-15,-6 0 128 0,0 1-128 0,2 0 0 32,0-1 0-32,2 0 0 0,0 0 0 0,1 0 0 0,-2 0 0 0,0 0 0 0,-2 0 0 0,1-1 0 15,-1 1 144-15,-1 0-144 0,-1 0 128 0,0 0-128 16,-2 1 128-16,0-1-128 0,-2-1 0 0,-5 1 144 15,0 0-144-15,0 0 0 0,0 0 176 0,0 0-176 16,0 0 160-16,0 0-160 0,6 0 128 0,-6 0-128 16,0 0 0-16,0 0 0 15,0 0 128-15,0 0-128 16,0 0 0-16,0 0 0 0,0 0 128 0,0 0-128 16,0 0 0-16,0 0 144 0,0 0-144 0,0 0 0 15,0 0 144-15,0 0-144 0,0 0 0 0,5-4 0 16,-5 4 0-16,5-3 0 0,-5 3 0 0,0 0 0 15,3-4 0-15,-3 4 0 0,3-5 0 0,-3 5 0 0,4-4 0 0,-4 4 0 16,0 0 0-16,0 0 0 16,0 0 0-16,3-4 0 0,-3 4 0 0,0 0 0 0,2-6 0 0,-2 6 0 15,2-5 0-15,-2 5 0 0,4-6 0 0,-4 6 0 16,2-5 0-16,-2 5 0 0,3-6 0 0,-3 6 0 16,0 0 0-16,4-3 128 0,-4 3-128 0,0 0 0 0,4-5 192 0,-4 5-16 15,0 0-16-15,0 0 0 0,0 0 128 0,0 0 32 16,0 0 0-16,0 0 0 0,0 0 80 0,3 5 32 15,-2 0 0-15,2 3 0 0,-2 2-144 0,0 1-32 16,-1 1 0-16,0 1 0 0,-1 1-256 0,2 1 128 16,0 0-128-16,1 1 0 0,-1-1 0 0,1-1 0 15,1-1 0-15,-1 0 0 0,0-4 0 0,0 0 0 16,0-1 0-16,2-1 0 0,-1-2 128 0,-3-5-128 16,0 0 0-16,0 0 0 0,7 0 192 0,-1-1-64 15,1-2 0-15,-1-4-128 0,1-2 256 0,0-2-64 16,-1-2-16-16,1-2 0 0,-1-3-176 0,1-2 128 15,1-1-128-15,-2 0 128 0,1 2-128 0,-1 0 0 16,0 0 0-16,-1 4 128 0,1 2-128 0,-2 2 0 16,1 2 0-16,-2 2 0 0,-3 7 0 0,0 0 0 15,0 0 0-15,0 0 0 0,0 0 0 0,4 7 0 16,1 3 0-16,-1 2 0 0,-3 1 0 0,2 2 0 0,-2 4 0 0,-1 0 0 16,1 1 0-16,0-1 0 0,0 1 0 0,0-1 0 15,-1-1 0-15,1-3 0 0,0-1 0 0,1-2 0 16,0-1 0-16,0-3 0 0,-1-1 0 0,-1-7 0 0,0 0 0 0,0 0 0 15,0 0 0-15,0 0 0 0,0 0 192 0,8-3-32 16,-2-2-16-16,2-3 0 0,2-3-144 0,-1-3 192 16,-4-4-192-16,3 0 192 0,1-2-192 0,-1-1 0 15,1 0 144-15,-1 1-144 0,0 0 0 0,-1 4 0 16,1 2 0-16,-1 2 0 0,-3 3 0 0,0 3 0 16,1 3 0-16,-5 3 0 0,0 0 0 0,5 4 0 15,0 5 0-15,-2 2 0 0,0 1 0 0,-1 3 0 16,1 1 0-16,-1 2 0 0,0 0 0 0,0 0 0 15,-1 1 0-15,2-1 0 0,-1-1 0 0,0-1 0 16,0 0 0-16,1-3 0 0,0-2 0 0,0-2 0 16,0-3 0-16,3 0 0 0,-6-6 0 0,0 0 0 15,6 3 128-15,1-3-128 0,0-3 160 0,1-3-32 0,-2-2-128 0,2-5 192 16,0-2-64-16,2-3-128 0,0-1 176 0,1-3-176 16,0-3 160-16,0 3-160 0,1 2 128 0,-1 1-128 15,-2 3 0-15,0 3 0 16,-1 2 0-16,-1 4 0 0,1 2 0 0,-3 3 0 15,1 2 0-15,-1 3 0 0,0 3 128 0,0 1-128 0,0 3 128 0,-1 1-128 16,-1 3 192-16,2 0-32 16,-1 0-16-16,1 0 0 0,-1 1-144 0,0-1 0 15,1-1 0-15,-1 0 0 0,1 0 0 0,-1-1 0 0,2-2 0 0,-1-2 0 0,1-1 0 0,-1-2 0 16,1 0 0-16,1-3 0 0,1-1 0 16,1-2 128-16,0-2-128 0,-2-3 0 15,2-1-320-15,1-2-160 16,0-3-32-16,2-2-16768 0</inkml:trace>
  <inkml:trace contextRef="#ctx0" brushRef="#br1" timeOffset="-192961.26">9470 7465 4607 0,'0'0'192'0,"0"0"64"0,0 0-256 0,0 0 0 16,0 0 0-16,0 0 0 0,0 0 2368 0,0 0 416 15,0 0 96-15,0 0 0 0,0 0-1744 0,0 0-368 16,0 0-64-16,0 0 0 0,0 0-240 0,0 0-32 16,0 0-16-16,0 0 0 0,0 0-176 0,4-5-48 15,-1 0 0-15,-3 5 0 0,1-6 64 0,2 2 16 16,-3 4 0-16,0 0 0 0,2-6 48 0,-2 6 0 15,3-5 0-15,-3 5 0 0,0 0-64 0,0 0-16 32,0 0 0-32,0 0 0 0,0 0-240 0,0 0 144 0,0 0-144 0,0 0 128 0,5-5-128 0,-5 5 0 15,0 0 0-15,0 0 128 0,0 0-128 0,0 0 0 16,0 0 0-16,0 0 128 0,0 0-128 0,0 0 128 0,0 0-128 0,0 0 128 16,0 0-128-16,0 0 0 15,0 0 0-15,0 0 0 0,0 0 0 0,0 0 128 0,0 0-128 16,0 0 0-16,0 0 0 0,0 0 0 15,0 0 0-15,0 0 0 0,0 0 0 0,0 0 128 0,0 0-128 0,0 0 0 16,0 0 160-16,0 0-160 0,0 0 192 0,0 0-192 16,0 0 176-16,0 0-176 0,0 0 160 0,0 0-160 15,0 0 176-15,0 0-176 0,0 0 192 0,0 0-192 16,0 0 272-16,4-5-48 0,-1-2-16 0,1 2 0 16,-1-1 48-16,0 1 0 0,0-1 0 0,1 0 0 15,-2-1 16-15,1 2 16 0,1-1 0 0,-4 6 0 16,1-5 0-16,-1 5 0 0,0 0 0 0,3-5 0 0,-3 5-48 0,0 0-16 15,0 0 0-15,0 0 0 0,0 0 16 0,0 0 0 16,4 6 0-16,1 1 0 0,-2 3 64 0,-1 0 16 16,0 1 0-16,0 0 0 0,-1 2-176 0,-1 0-16 15,-3-1-128-15,3 0 192 0,-2-1-192 0,1-1 128 32,-1-2-128-32,0 0 0 0,0-2 160 0,2-6-160 0,0 0 160 0,0 0-160 0,0 0 208 0,0 0-48 0,0 0-16 0,0 0 0 15,0 0 0-15,0 0 0 16,-3-7 0-16,2-1 0 0,0-2-144 0,0-1 0 0,1-2 0 15,1-1 0-15,0-3-432 0,0 0 48 0,0 0 0 16,1 2 0 0,-1 1-400-16,0 2-80 0,0 3-16 0,-1 2 0 15,-1 2-32-15,1 5-16 0,0 0 0 0,0 0-10768 0</inkml:trace>
  <inkml:trace contextRef="#ctx0" brushRef="#br1" timeOffset="-192314.5">9406 7425 9215 0,'0'0'816'0,"0"0"-656"15,0 0-160-15,0 0 0 0,0 0 1408 0,0 0 240 16,0 0 48-16,0 0 16 0,0 0-416 0,0 0-80 15,0 0 0-15,0 0-16 0,0 0-224 0,0 0-32 16,5-10-16-16,1 1 0 0,-1 2-496 0,1-2-112 16,-2-2 0-16,1 4-16 0,-2 0 32 0,1-2 16 15,2-1 0-15,-1 0 0 0,2 0 32 0,0 0 16 16,-2 1 0-16,1 1 0 0,-1 0-32 0,1 1-16 16,-1 2 0-16,-1 0 0 0,-4 5-128 0,0 0-32 15,0 0 0-15,0 0 0 0,0 0 160 0,5 7 32 0,-2 1 0 0,0 2 0 16,0 2-80-16,-2 1-16 15,-1 1 0-15,0 2 0 0,0-1-160 0,0 0-128 16,0 1 192-16,0-2-192 0,0-1 0 0,0 0 0 0,0-2 0 0,1-1 0 16,0-1 144-16,0-2-144 0,-1-7 0 0,0 0 144 15,0 0 32-15,0 0 0 0,0 0 0 0,0 0 0 16,6 0 48-16,-1-4 16 0,-1-1 0 0,2-3 0 0,-1 1-240 0,0-4 176 16,-1-3-176-16,2 0 160 0,-1-1-160 15,1-1 0-15,-1 2 0 0,1 1 0 0,-1 1 0 0,0 2 0 16,-1 1 0-16,-1 5 0 0,-3 4 0 0,0 0 0 15,0 0 0-15,0 0 0 0,6 3 0 0,-2 2 0 16,0 2 0-16,-1 2 0 0,-1 1 128 0,1 1-128 16,1 1 128-16,-1 0-128 0,-1-1 128 15,0 0-128-15,2-1 0 0,-1-1 128 0,1-2-128 0,-1 0 0 16,0-2 0-16,0 1 0 0,-3-6 256 0,0 0-48 16,6 2 0-16,-1-1 0 0,-5-1 80 0,7-3 16 0,-2-2 0 0,1-1 0 15,-1-2-160-15,1-2-16 16,-1-1-128-16,2 0 192 0,2-1-192 0,-3 1 128 15,0 1-128-15,-1 1 0 0,0 2 0 0,-1 1 0 16,-4 6 0-16,0 0 0 0,0 0 128 0,0 0-128 16,6 4 0-16,-1 1 0 0,1 3 0 0,-2 1 0 0,0 0 0 0,2 2 0 15,-2-1 0-15,1 0 0 16,-1-1 0-16,0-1 0 0,1-1-336 0,0 0-16 16,1-1 0-16,0-2 0 15,-6-4-1584-15,6 1-320 0,2-1-64 0,-1-3-10960 0</inkml:trace>
  <inkml:trace contextRef="#ctx0" brushRef="#br1" timeOffset="-191465.23">9877 7384 5519 0,'0'0'496'0,"0"0"-496"0,0 0 0 0,0 0 0 15,0 0 1472-15,0 0 192 16,0 0 32-16,0 0 16 0,0 0-576 0,0 0-112 16,0 0-32-16,0 0 0 0,-6 0 160 0,6 0 48 15,0 0 0-15,-5 0 0 0,-1 0-192 0,6 0-48 0,0 0 0 0,0 0 0 16,0 0-128-16,-4 1-16 0,4-1-16 0,0 0 0 16,-6 2-64-16,6-2-16 0,0 0 0 0,0 0 0 15,0 0 16-15,0 0 0 0,0 0 0 0,0 0 0 16,-5 2-96-16,5-2 0 0,0 0-16 0,0 0 0 15,0 0-256-15,0 0-48 0,0 0-16 0,0 0 0 16,0 0-176-16,-6 3-128 0,6-3 144 0,0 0-144 16,0 0 0-16,0 0 0 0,-4 4 0 0,4-4 0 0,0 0 0 0,0 0 0 15,0 0 0-15,0 0 0 0,0 0 0 0,0 0 0 16,0 0 0-16,-3 5 0 0,3-5 128 0,0 0-128 16,0 0 0-16,0 0 0 0,0 0 0 0,0 0 0 15,0 0 0-15,0 0 0 0,-5 2 0 0,5-2-208 16,0 0 64-16,-5 3 16 0,5-3 128 0,0 0-160 15,-7 1 160-15,7-1-160 0,0 0 160 0,0 0 0 16,-7 0 0-16,7 0 0 0,0 0 0 0,0 0 0 16,0 0 0-16,0 0 0 0,0 0 0 0,0 0 0 0,0 0 0 0,0 0 0 15,0 0 192-15,0 0-16 16,0 0-16-16,0 0 0 0,0 0-160 0,0 0 192 0,6 0-192 0,1 0 192 16,-1 0-192-16,2 0 0 0,1-1 144 0,-1 0-144 15,3-1 128-15,2 1-128 16,0 0 160-16,1 0-160 0,4 0 176 0,0 0-176 15,2-2 192-15,2 1-192 0,2 0 144 0,4 1-144 0,2 0 0 0,1 0 144 16,4 0-144-16,-2-2 0 16,0 0 0-16,1 0 0 0,1-1 0 0,0 2 0 0,0-1 0 15,2 1 0-15,-1 0 0 0,1-1 0 0,1 0 0 16,-1 0 0-16,0-1 128 0,-1 2-128 0,-3 0 128 0,-3 0-128 16,0 0 0-16,-3-1 0 0,-3 2 0 0,-4 0 0 15,-2 0 0-15,-1 1 0 0,-2 0 0 0,-1 0 0 16,0 0 0-16,-6 0 0 0,2 0 144 0,-1 1-144 0,-2-1 0 0,-7 0 144 15,6 0-144-15,-6 0 0 0,0 0 176 0,0 0-176 16,0 0 160-16,0 0-160 0,0 0 176 0,0 0-176 16,0 0 192-16,0 0-192 0,0 0 0 0,0 0 0 15,0 0 0-15,0 0-144 16,0 0-1616-16,0 0-320 0,0 0-64 0,0 0-12128 0</inkml:trace>
  <inkml:trace contextRef="#ctx0" brushRef="#br1" timeOffset="-191308.26">10978 7344 27647 0,'0'0'1216'0,"0"0"256"0,0 0-1168 16,0 0-304-16,0 0 0 0,0 0 0 0,0 0 1168 0,0 0 176 15,-5 2 48-15,5-2 0 0,0 0-336 0,-5 1-64 0,5-1-16 0,0 0 0 16,0 0-976-16,-4 1-128 0,-1-1-64 0,5 0-15680 16</inkml:trace>
  <inkml:trace contextRef="#ctx0" brushRef="#br1" timeOffset="-187881.41">8993 6644 5519 0,'0'0'240'0,"0"0"64"0,0 0-304 0,0-4 0 15,0-2 0-15,0 1 0 0,0-2 2032 0,1 2 336 0,1-1 80 0,-1 1 16 16,0-1-736-16,0 1-160 0,0-1-32 0,-1 6 0 15,0 0-144-15,0 0-48 16,2-4 0-16,-2 4 0 0,0 0-288 0,0 0-64 16,0 0-16-16,0 0 0 0,0 0-384 0,0 0-80 0,3 5 0 0,0 3-16 15,-1 2-16-15,-1 3 0 0,1 2 0 0,-2 3 0 16,0 1-272-16,0 2-48 0,0 1-16 0,0 1 0 0,-2-1-144 16,1 0 0-16,0-3 0 0,0 0 0 0,1-1 128 0,0-3-128 15,-1-2 128-15,1-2-128 16,-2-1 176-16,1-2-48 0,1-8-128 15,0 7 192-15,0-7 112 0,0 0 16 0,0 0 0 0,0 0 0 0,0 0 64 0,0 0 0 16,5-5 16-16,-1-1 0 0,2-4-208 0,-2-2-64 16,3-4 0-16,0-3 0 0,3-4-128 0,0-1 0 15,1-2 0-15,1-1 0 0,-1 1 0 0,0 2 0 16,-1 3 0-16,-1 1 0 0,-1 4 0 0,-3 2 0 31,0 4 0-31,-2 3 0 0,-1 0 0 0,-2 7 0 0,0 0 144 0,0 0-144 0,0 0 0 0,-3 5 0 16,-2 2 0-16,0 3-192 0,-2 1 192 0,0 3-208 15,-2 3 80-15,0-1 128 0,0 1-144 0,1-1 144 16,2 0 0-16,0-2 0 0,1-2 0 0,2-1 0 16,0-1 0-16,2-1 0 0,1-1 0 0,2-2 0 0,3 0 0 0,0-1 144 15,3 1 192-15,1-3 48 16,2-1 0-16,1 0 0 16,1 1-160-16,1-1-32 0,4-1 0 0,-1 1 0 15,-2 0 0-15,1 2 0 0,2 0 0 0,-1 2 0 16,-2-2 48-16,-1 0 0 0,2 1 0 0,-3-1 0 15,-2 1-112-15,-1-1-128 0,-1-1 176 0,-1 1-176 16,0-1 128-16,-1 0-128 0,-7-3 0 0,6 2 0 31,1 1-2304-31,-7-3-528 0</inkml:trace>
  <inkml:trace contextRef="#ctx0" brushRef="#br1" timeOffset="-182967.83">7942 6899 10127 0,'0'0'896'0,"0"0"-704"0,0 0-192 0,0 0 0 0,0 0 1120 0,-4-3 192 16,4 3 32-16,0 0 16 0,0 0-208 0,0 0-32 16,-3-3-16-16,3 3 0 0,0 0-384 0,-1-5-80 15,-1 0 0-15,2-1-16 0,1 0 16 0,1-1 0 16,-1-2 0-16,1-1 0 0,2-1-128 0,0-1-32 15,1-2 0-15,0 0 0 0,-2-1-16 0,3 1 0 16,-2 0 0-16,1 1 0 0,-1-1 80 0,0 3 16 16,1 1 0-16,0 2 0 0,-2 0-144 0,-1 2-32 15,-2 6 0-15,0 0 0 0,0 0-144 0,0 0-48 16,0 0 0-16,0 0 0 0,6 8-64 0,0 3 0 16,-2 3-128-16,1 3 192 0,-2 2-192 0,0 0 128 15,-2 3-128-15,2 2 0 0,-1 0 128 0,1 0-128 16,-1 0 0-16,2 0 0 0,-1-2 0 0,0-2 0 0,0-1 0 0,1-3 0 15,-2-1 0-15,-1-2 128 16,-1-2-128-16,0-1 0 0,0-1 288 0,-1-2 16 0,-1-1 0 0,2-6 0 16,-4 5-32-16,4-5 0 0,-4 4 0 0,-1-1 0 15,-1-2-16-15,-1-1-16 0,1-2 0 0,-1 0 0 16,1-1-80-16,0 2-16 0,0 0 0 0,0 0 0 0,1 0-144 0,-1 1 192 16,6 0-192-16,-5 0 192 15,-1 1 0-15,6-1 0 0,0 0 0 0,0 0 0 0,0 0-64 0,0 0 0 16,0 0 0-16,0 0 0 0,0 0-128 15,0 0 128-15,8-3-128 0,2-2 128 0,3 0 80 0,2-3 16 16,2-1 0-16,0-1 0 0,2-1-96 0,1 0-128 16,2-1 176-16,1-1-176 15,1 0 0-15,0 0 0 0,1-2 0 0,11-2 0 16,-2 1-864-16,0 3-128 0,0 2-32 0,-11 4-9600 16,1-2-1936-16</inkml:trace>
  <inkml:trace contextRef="#ctx0" brushRef="#br1" timeOffset="-181928.04">11182 6619 16703 0,'0'0'736'0,"-5"-2"160"0,-5-4-720 0,2 2-176 16,1 0 0-16,0-1 0 0,-1-3 1680 0,4 0 304 0,-3 0 64 0,3-1 16 15,1-2-432-15,0-1-96 0,1 0 0 0,2 0-16 16,2-2-512-16,2 2-112 0,0 1 0 0,3 0-16 16,2-1-336-16,0 0-64 0,1 0-16 0,0 2 0 15,0 1-176-15,0 2-32 0,1 0-16 0,-2 5 0 31,-9 2-240-31,11 4 176 0,0 3-176 0,-5 2 160 16,2 0-160-16,-1 4 0 0,-2 1 0 0,-3 5 0 16,-3 3 0-16,0 2 0 0,-1 2 0 0,-2 4 0 15,-3 1 0-15,2-2 0 0,-2-1 128 0,0-4-128 0,0-2 0 16,0-4 128-16,0-4-128 0,3-1 0 16,-3 0 176-16,3-2-48 0,1-3-128 0,3-8 192 0,0 0 304 0,0 0 48 15,0 0 16-15,0 0 0 0,0 0-128 0,0 0-32 16,0 0 0-16,0 0 0 0,11-2-80 0,0-4 0 15,1-2-16-15,3-3 0 0,4-2-304 16,0 0 160-16,-1 0-160 0,2-1 128 0,3-1-128 0,0 1 0 16,2 0 0-16,-2 1 0 0,1 2 0 0,-2 1 0 15,0 0 128-15,-1 1-128 0,-4 1 0 0,0 2 0 16,-2 1 0-16,-2 2 128 0,-3 1-128 0,-2 2 0 16,-8 0 0-16,0 0 0 0,0 0 0 0,0 0 0 15,0 0 0-15,4 9 0 16,-1-1-432-16,-4 2-160 0,-2 2-48 0,-1 3-11216 0,-2 0-2256 0</inkml:trace>
  <inkml:trace contextRef="#ctx0" brushRef="#br1" timeOffset="-180504.66">16275 6948 11055 0,'-9'3'976'0,"3"0"-784"0,1 2-192 0,-1-1 0 0,2 0 128 0,-1 1 0 16,0-1-128-16,0 1 192 0,5-5 448 0,-5 3 96 31,-1 1 16-31,6-4 0 0,0 0 624 0,0 0 128 0,-7-4 32 0,7 4 0 0,-4-8-128 0,2-1-32 15,0 0 0-15,1-1 0 0,2 0-320 0,1-1-64 32,0-2-16-32,2-3 0 0,0 0-464 0,3-3-80 15,-2-1-32-15,0-2 0 0,-1-1-144 0,0-2-48 16,0-2 0-16,-2 4 0 0,0 1 32 0,0 1 0 16,0 2 0-16,1 3 0 0,-3 3-64 0,0 3-16 15,0 1 0-15,0 9 0 0,-1-7 160 0,1 7 48 0,0 0 0 0,0 0 0 16,0 0-176-16,0 0-16 15,-4 8-16-15,3 3 0 0,1 3-160 0,0 1 0 16,-1 3-192-16,1 1 192 0,2 3-176 0,0 3 176 16,0 0-128-16,0 0 128 0,1-1 0 0,0 1 0 0,1-1 0 0,-1-1-128 15,0-1 128-15,1-2 0 16,-1-3 0-16,-1 1 0 0,-1-1 0 0,1-1 0 16,1-4 0-16,-1 0 0 0,-4-1 0 0,2-1 0 0,2-1 0 15,-2-9 128-15,0 0-128 0,-4 7 144 0,4-7-144 0,-3 8 160 16,3-8-160-16,-6 7 192 0,6-7-192 0,-8 5 192 15,-1-1-64-15,1 0-128 0,2 0 192 0,-1 1-64 16,-2-1-128-16,2 1 0 0,-1-1 0 0,0 0 0 16,2 1 0-16,-1-1 0 0,2 1 0 0,5-5 0 15,0 0 0-15,0 0 0 0,-7 5 0 0,7-5 0 16,0 0 0-16,0 0 0 0,0 0 0 0,0 0 0 0,0 0 256 0,10 1-16 16,-2-1-16-16,3-2 0 0,1-1 32 0,4-3 16 15,5-2 0-15,-6 2 0 0,3-4-80 0,3 0 0 16,3-1-16-16,3 0 0 0,1 0-176 0,0 0 128 15,1 1-128-15,1 1 128 0,0-2-128 0,-1 0 0 16,0 1 0-16,8-3 0 16,-7 3-1728-16,-3 5-320 0,-4 3-64 0</inkml:trace>
  <inkml:trace contextRef="#ctx0" brushRef="#br1" timeOffset="-179418.83">20046 6840 13823 0,'-7'-12'608'0,"3"5"128"0,1-1-592 0,0 0-144 0,-2-1 0 0,1 0 0 16,1 0 1984-16,-1 0 352 16,2-2 80-16,1 0 16 0,0 0-1072 0,2 0-208 0,1 0-32 0,0 0-16 0,2 2-400 15,0-1-96-15,3-1-16 0,-3 4 0 0,5 0-272 0,0 2-48 31,-1-1-16-31,2 2 0 0,0 0-112 0,0 1-16 0,-1 5-128 0,0 1 192 0,0 2-192 0,-2 3 0 16,1 1 0-16,-3 2 0 0,1 1 0 0,-3 3 0 16,-1 2 0-16,0 9 0 0,-2 0 192 0,-3-1-64 15,-2-1-128-15,-1-1 192 0,1-2-192 0,-3-1 176 16,-2-1-176-16,1-4 160 0,2-2-32 0,-3-2-128 16,1-1 192-16,1-1-64 0,2-3 304 0,0 0 48 15,6-6 16-15,0 0 0 0,0 0-48 0,0 0-16 16,0 0 0-16,0 0 0 0,0 0-144 0,0 0-32 15,0 0 0-15,0 0 0 0,11 1 112 0,2-3 16 16,2-1 0-16,2-3 0 0,0-1-128 0,0 0 0 16,2-2-16-16,2 0 0 0,1-1-240 0,0 0 128 0,0 0-128 0,1 1 0 15,-2 0 128-15,0 0-128 16,0 0 0-16,-8 4 0 0,0-1 0 0,2 2 0 0,0-1 0 0,-1 2 0 16,1 0-176-16,-1 1-128 0,-1 0-16 0,-1 1-16 31,-1 2-2048-31,-2 3-416 0,-1 0-80 0</inkml:trace>
  <inkml:trace contextRef="#ctx0" brushRef="#br1" timeOffset="-113859.79">895 11339 5519 0,'0'0'496'0,"0"0"-496"0,-7-6 0 0,3 2 0 16,4 4 480-16,-5-5 0 0,-1-1 0 0,6 6 0 15,-4-4-160-15,4 4-16 0,0 0-16 0,0 0 0 0,0 0 80 0,0 0 16 16,0 0 0-16,0 0 0 0,0 0-384 0,0 0 144 15,0 0-144-15,0 0 0 0,6 7 208 0,0 2-64 16,-1 1-16-16,0 1 0 0,-1 2 304 0,2 3 48 16,-1 2 16-16,1 4 0 0,-1 4 144 0,2 1 16 15,-1 5 16-15,2 3 0 0,0 4 48 0,-1 4 16 16,2 5 0-16,1 5 0 0,0 3-368 0,2 6-80 16,3 1-16-16,0 2 0 0,-1-1-272 0,3 1 0 15,1-1 0-15,2 1 0 0,-3 0 0 0,-1-2 0 0,-1-2 0 0,0-3 0 16,-1-2 0-16,0-2 0 0,0-3 0 0,-1-4 0 15,0-2 160-15,-1-3-160 0,-1-1 128 0,0-4-128 16,-1-3 128-16,0-2-128 0,-1-4 128 0,-1-1-128 16,1 1 0-16,0-3 0 0,-1-3-224 0,-1-1-7968 15</inkml:trace>
  <inkml:trace contextRef="#ctx0" brushRef="#br1" timeOffset="-113119">787 11355 23951 0,'-6'-4'2128'0,"0"0"-1696"0,2-2-432 0,4 6 0 16,-4-5 0-16,4 5 0 0,-1-8 0 0,1 8 0 16,5-8 0-16,2 1-192 0,4 0 32 0,3 0 16 15,0 1-96-15,4-2-16 0,2-1 0 0,6-2 0 16,-1-2 256-16,7 0 0 0,4-3-160 0,5 0 160 15,4-2 0-15,0 0 0 0,-4-7 0 0,1-1 0 16,3-1 0-16,3-4 0 0,3-1 0 0,4-1 0 16,4 0 0-16,-2-2 0 0,-3-3 0 0,0 0 0 15,0-2 0-15,1 2 0 0,2 0 0 0,3 0 0 16,1-2 0-16,-1-1 0 0,-4 1 0 0,-3 1 0 16,-3 3 0-16,-1 1 0 0,-2 1-144 0,0 3 144 15,-2 2 0-15,-2 5 0 0,-2 2 0 0,-5 3 0 0,-4 2 0 0,-4 2 0 16,-4 2 0-16,-2 2 0 0,-7 2 0 0,0 2 224 15,-3 1-32-15,-1 2-16 0,-3 1 144 0,0 0 48 16,-8 3 0-16,9-2 0 0,-9 2 80 0,0 0 0 16,0 0 16-16,0 0 0 0,0 0-144 0,0 0-16 15,0 0-16-15,0 0 0 0,0 0-64 0,0 0-16 16,0 0 0-16,8 6 0 0,-8-6-32 0,0 0-16 16,0 0 0-16,4 10 0 0,-4-10-160 0,3 9 192 15,-3-9-192-15,4 13 192 0,-1-2-192 0,0 0 0 16,1 0 0-16,-1 0 0 0,0 0 0 0,2 2 0 0,-1 2 0 0,3 3 0 15,-1-1 0-15,2 4 0 0,0 2-144 0,1 4 144 32,1 1 0-32,1 4 0 0,0 5-128 0,1 2 128 0,1 4 0 0,0 4 0 0,0 4 0 0,1 3 0 15,3 3 0-15,0 7 0 0,1 4 0 0,0 0 0 16,-1-2 0-16,1 4 0 0,-1-2 0 0,1 0 0 16,0-2 0-16,-2-3 0 0,-3-4 0 0,0-5 0 15,2-5 0-15,-2-1 144 0,-1-3-144 0,0-4 128 16,0-5-128-16,-1-2 0 0,0-1 144 0,-2-2-144 15,-2-3 160-15,-2-1-32 0,0-5-128 0,-1-1 192 16,-2-2-64-16,0-1 0 0,1-3-128 0,-2-1 192 16,-1-2-1280-1,-1 0-272-15,-2-2-48 0</inkml:trace>
  <inkml:trace contextRef="#ctx0" brushRef="#br1" timeOffset="-112740.92">1392 13203 12895 0,'-12'-1'576'0,"12"1"112"0,-8-2-560 0,8 2-128 0,0 0 0 0,0 0 0 0,2-8 4096 0,3 1 768 0,5-1 176 0,8-2 16 16,3-2-4320-16,8-2-864 0,3-2-192 0,3-1-16 16,3-2 176-16,2-3 160 0,1-3-208 0,4-2 80 31,5 0 128-31,5-2 0 0,3-2 0 0,3-2-128 16,1-2 128-16,0-1 0 0,-3-3 0 0,3 0-128 15,3-1 0-15,3 0 0 0,5-1 0 0,-5-1 0 16,-2-1-16-16,-2 0 0 0,-2 0 0 0,3-1 0 0,1-1 144 15,-1 1 0-15,-2 1 0 0,-6 2-128 16,-5 0-144-16,-3 2-32 0,0 3 0 0,-4 3 0 16,-4 3-368-16,-2 4-80 0,-4 1-16 15,-5 4 0-15,-5 2-272 0,-4 4-64 0,-7 1-16 0,-7 5-8560 0</inkml:trace>
  <inkml:trace contextRef="#ctx0" brushRef="#br1" timeOffset="-112222.09">1212 11179 29247 0,'-8'-9'1296'0,"5"3"272"0,3 6-1248 0,-5-5-320 16,2-1 0-16,3 6 0 0,0 0 0 0,0 0 0 15,0 0 128-15,0 0-128 0,0 0 0 0,6 9-256 16,0 2 64-16,1 3 0 0,1 3 48 0,0 6 16 16,1 4 0-16,1 6 0 0,0 4 0 0,1 5 0 15,-1 7 0-15,2 6 0 0,-1 4 128 0,0 6 0 16,0 4-144-16,0 3 144 0,0 2 0 0,-2-2 0 0,1-1 0 15,2-5 0-15,-2-6 0 0,-2-5 0 0,0-4 0 0,0-5 0 16,1-5 0-16,-4-4 0 0,0-3 128 0,0-2-128 16,1-3 128-16,-2-2-128 0,-1-3 128 0,1-1-128 15,-1-2 0-15,0 1-304 0,1-3 48 0,-1-1 16 32,1-3-2096-32,0-1-416 0</inkml:trace>
  <inkml:trace contextRef="#ctx0" brushRef="#br1" timeOffset="-111890.86">1430 10959 32303 0,'-11'-6'1424'0,"11"6"304"0,-7-5-1376 0,2 2-352 0,-1 2 0 0,6 1 0 0,0 0 0 0,0 0-192 15,2 10 32-15,3 3 0 0,1 5-48 0,3 4-16 16,2 3 0-16,2 6 0 0,2 5 80 0,3 5 16 16,0 3 0-16,0 5 0 0,-1 5 128 0,2 6 0 15,2 5-144-15,-4-1 144 0,1 2-304 0,-3 0 16 16,2 3 0-16,-1-3 0 0,-1-1 96 0,0-5 32 0,0-2 0 0,0-5 0 16,-2-3 160-16,0-2 0 0,1-2 0 0,1-1 0 15,-1-3 0-15,0 0 0 0,0-1 0 0,-1-2 0 16,1-1 0-16,-2 0 0 0,-2-2 0 0,0-1 0 31,-1-1-480-31,-2-2-64 0,0-3-16 0,-3-1-7600 0,0-1-1520 0</inkml:trace>
  <inkml:trace contextRef="#ctx0" brushRef="#br1" timeOffset="-111560.42">1797 10819 30399 0,'-14'-15'2704'0,"6"7"-2160"15,0-1-544-15,2 2 0 0,0 2 736 0,6 5 32 16,0 0 16-16,0 0 0 0,0 0-784 0,0 0 0 16,5 10 0-16,1 3-144 0,3 2-64 0,2 6-16 15,1 4 0-15,4 6 0 0,0 4 224 0,3 6-192 16,0 6 192-16,1 6-192 0,1 5 32 0,1 5 16 15,3 4 0-15,-2 6 0 0,-2 5 144 0,1-1-192 0,-4-2 192 0,0-2-192 16,-1 0 192-16,-1-5 0 0,-1-3 0 0,1-3-128 16,-2-4 128-16,1-3 0 0,-1-4 0 0,-1-4 0 15,1-4 0-15,0-2 0 0,1-3 0 0,-1-1 0 16,0 1 0-16,-1-4 0 0,0-2 0 0,-1-1 128 31,-1-2-704-31,-1-2-128 0,-1-3-16 0,-2-2-8000 16,-1-1-1600-16</inkml:trace>
  <inkml:trace contextRef="#ctx0" brushRef="#br1" timeOffset="-111245.64">2139 10609 33407 0,'-12'-9'1472'0,"7"4"320"0,5 5-1440 0,0 0-352 0,0 0 0 0,0 0 0 0,0 0 0 0,0 0-160 16,0 0 16-16,5 11 0 0,3 1-80 0,2 5-16 15,2 3 0-15,1 3 0 0,-1 3 240 0,4 6-176 16,-1 3 176-16,3 7-160 0,0 4 160 0,1 5 0 0,0 4 0 0,-1 2-128 16,2 0 128-16,1 3 0 0,1 1 0 0,1 1-128 15,0 1 128-15,0-1 0 0,0 0 0 0,-2-2 0 16,-1-3 0-16,-1-4 0 0,-3-1 0 0,-2-5 0 15,0-3 0-15,-1-2 0 0,-1-3 0 0,-1-2 0 16,0-1 0-16,-2-1 0 16,-1-4 0-16,-2-1 0 15,-1-1-1456-15,-2-2-352 0,-1 0-80 0</inkml:trace>
  <inkml:trace contextRef="#ctx0" brushRef="#br1" timeOffset="-110850.77">1005 11740 32255 0,'-14'-11'2864'0,"2"2"-2288"15,-2-1-576-15,5 1 0 0,1 0 832 0,2 1 64 0,2 3 16 0,4 5 0 32,-1-6-912-32,1 6-144 0,4-6-48 0,4 0-16 31,2 1-224-31,3-1-32 0,4 0-16 0,5-1 0 0,3-1-96 0,6-3 0 0,2-4-16 0,3-5 0 0,2-4 336 0,3-4 80 16,3-3 16-16,6-5 0 0,2-1 160 0,8-4 0 0,5 1 0 0,-1-2 0 31,-5 0 0-31,0-1 0 0,2-2 0 0,3-1 0 15,4-3 0-15,-2 2 0 0,-3 0 0 0,-5 3 0 16,-3 1 0-16,-2 3 0 0,-3 3 0 0,-1 3 0 16,-3 3 0-16,-2 3 0 0,-3 3 0 0,-5 4 0 0,-4 1-192 15,-5 5 0-15,-1 2 0 0,-8 4 0 16,-3 2-1760-16,-4 5-352 16,-4 2-80-16,-7 0-4976 0,1 11-976 0</inkml:trace>
  <inkml:trace contextRef="#ctx0" brushRef="#br1" timeOffset="-110517.52">1608 11635 9215 0,'-47'22'816'0,"14"-8"-656"16,-5 2-160-16,1-1 0 0,0 0 2384 0,4 1 448 0,2 2 96 0,0 0 16 16,4-1-1408-16,4 0-256 0,3-1-64 0,3 0-16 15,0 1-496-15,5-2-112 0,2-2-16 0,4 0 0 16,0 1-400-16,4-3-176 0,3-2 128 0,4 0-128 15,-5-9 0-15,7 7-256 0,4-2 48 0,4-2 0 16,1-5-64-16,5-2-16 0,3-6 0 0,6-5 0 16,4-8 288-16,7-4 144 0,7-4-16 0,4-4 0 15,3-5 112-15,3-4 16 0,-1-6 0 0,6-4 0 16,4-3 256-16,6-2 48 0,3-3 16 0,-2 1 0 0,-1 0-272 16,1 1-48-16,2 3-16 0,1 4 0 0,1 3-240 0,-6 4 144 15,-6 2-144-15,-6 6 128 0,-4 5-128 16,-6 6 0-16,-3 3 144 0,-3 5-144 0,-5 5 0 0,-4 4 0 15,-5 2 0-15,-6 4-192 16,-6 1-736-16,-7 4-160 0,-2 3-16 0,-9-4-10704 0</inkml:trace>
  <inkml:trace contextRef="#ctx0" brushRef="#br1" timeOffset="-110187.52">1743 12058 9215 0,'-31'20'816'0,"12"-6"-656"0,-3 2-160 0,-1 0 0 15,1 0 1584-15,0 0 272 0,1 1 64 0,0-2 16 16,0-1-272-16,3-1-48 0,3-2-16 0,3-3 0 16,1-1-320-16,4-2-80 0,7-5-16 0,0 0 0 15,0 0-480-15,0 0-112 0,9 4-16 0,3-4 0 16,2-2-336-16,4-5-80 0,5-4-16 0,2-4 0 15,2-5-16-15,4-4-128 0,3-6 192 0,5-4-64 16,5-4 80-16,7-2 16 0,5-4 0 0,3-3 0 16,2-1 48-16,-3 2 16 0,-2 2 0 0,1 0 0 0,2 0-32 0,2 4-16 15,2 3 0-15,-1 1 0 0,-5-1-240 0,-1 2 176 16,-5 1-176-16,0 3 160 0,0 1-160 0,-1 4-176 16,1 1 48-16,-4 3 0 15,-3 2-2240-15,-4 3-432 0,-7 3-80 0</inkml:trace>
  <inkml:trace contextRef="#ctx0" brushRef="#br1" timeOffset="-109871.4">1444 12790 27647 0,'-13'2'2448'0,"1"1"-1952"0,1 0-496 0,3-2 0 16,8-1 832-16,0 0 64 0,0 0 0 0,0 0 16 15,9-5-720-15,3-1-192 0,6-4 0 0,7-5 0 16,7-4 0-16,4-6 0 0,4-2-192 0,3-5 192 0,4-4 0 0,7-5 0 16,5-4 0-16,7-2 128 0,7-3-128 0,-3-2 0 15,-3-1 144-15,0 1-144 0,0 1 0 0,3 4 128 16,-1 2-128-16,-3 2 0 0,-3 1 0 0,-4 4 0 15,-4 0 0-15,0 3 0 0,-1 2 0 0,-1 1 0 16,-1 4 0-16,-3 1 0 16,-3 3-512-16,-4 1-192 0,-6 2-16 0,-3 4-8064 15,-3 3-1616-15</inkml:trace>
  <inkml:trace contextRef="#ctx0" brushRef="#br1" timeOffset="-109572.92">2095 12928 31903 0,'0'0'1408'0,"0"0"304"0,-5-8-1376 0,3 1-336 0,2 7 0 0,2-8 0 15,2-2 0-15,5-2 0 0,0-2 0 0,4-4-192 16,2-2 320-16,5-5 64 0,1-1 16 0,5-5 0 0,5-2 48 0,4-1 16 16,5-2 0-16,5-2 0 0,6-1-272 0,-1-2 128 15,-1-2-128-15,-1-1 0 0,3 0 0 0,2 2 0 16,0 2 0-16,1 2 0 16,4 4-1280-16,-7 4-256 0,-5 5-48 0,-4 3-11664 0</inkml:trace>
  <inkml:trace contextRef="#ctx0" brushRef="#br1" timeOffset="-107533.52">1192 12108 9215 0,'0'0'400'0,"0"0"96"0,-1-7-496 0,1 1 0 16,2-2 0-16,0 0 0 0,2-2 976 0,0 0 112 16,0 1 0-16,3-2 16 0,2-4-912 0,2 0-192 15,0-1 0-15,1 0 0 0,1-1 0 0,3 0 0 16,0-2 0-16,2-2-128 0,-2 1-64 0,1 1-16 15</inkml:trace>
  <inkml:trace contextRef="#ctx0" brushRef="#br1" timeOffset="-99199.35">918 11375 4607 0,'0'0'400'0,"0"0"-400"0,0 0 0 0,0 0 0 0,0 0 992 0,0 0 112 15,0 0 32-15,0 0 0 0,0 0-560 0,0 0-96 16,-5 1-32-16,5-1 0 0,0 0-208 0,-4 6-48 16,0-2-16-16,1 2 0 0,3-6-176 0,-3 7 0 15,1 1 0-15,1 1 128 0,1 0 48 0,0 1 0 16,0 1 0-16,1 1 0 0,1 1-48 0,2 1-128 15,-2 2 192-15,1-1-64 0,1 0-128 0,-1 1 128 16,0-3-128-16,2 0 128 0,0 0 48 0,3-2 0 0,-3-1 0 0,2-1 0 16,1-1 464-16,0-3 112 15,2 0 16-15,2-2 0 0,0-2 80 0,-1 0 32 16,0-3 0-16,-1 0 0 0,1-1-320 0,0-2-64 16,0-3-16-16,0 0 0 0,-1-2-16 0,1-2 0 15,-1-3 0-15,-1 0 0 0,-2-2-80 0,-1 0-32 0,0-2 0 0,-2 0 0 16,-2 1-112-16,0 0-32 0,1 1 0 0,-6 1 0 15,0 1 0-15,0 2 0 0,-2 0 0 0,-1 4 0 16,-4 1 240-16,-1 1 32 0,0 2 16 0,0 1 0 16,-1 2-144-16,0 1-32 0,-1 2 0 15,-2 1 0-15,1 2-320 0,0 1 0 0,0 2 0 0,1-1 0 0,0 3 0 0,1 1 0 16,1 1-160-16,1 1 160 0,-1 0-144 0,2 2 144 16,2-1 0-16,0 0-144 0,0 0 144 0,3 0-128 15,2 2 128-15,-3-1-128 0,3 0 128 0,2-1-160 16,1 0 160-16,1-1-160 0,2 0 160 0,-1-1-160 15,1 0 160-15,2-1-160 0,-1-2 160 0,2 0 0 16,1-1 0-16,-1-2 0 0,2 0 0 0,0-2 192 16,0 0-32-16,1-2-16 0,1-1 64 0,1-1 16 15,0-1 0-15,0 0 0 0,0-4-96 0,1 0 0 16,1-2-128-16,-1-2 192 0,-2-2-32 0,0-1-16 16,-1-3 0-16,-2 0 0 0,0-2-144 0,0 1 192 0,-6-3-192 0,0 0 192 15,-2 0 16-15,-1 2 16 0,-2-1 0 0,-3 4 0 31,2 0 0-31,-2 2 0 16,0 2 0-16,-1 2 0 0,0 2-16 0,-1 1 0 0,-1 1 0 0,-1 1 0 0,0 2-64 0,-1 1-16 0,0 1 0 0,-4 3 0 16,1 2-128-16,1 1 0 0,0 2 0 0,2 2 0 15,0 3-192-15,1 2 192 0,-1 2-192 16,3 1 192-16,0 0-192 0,1 1 192 0,1 0-192 0,1-1 192 16,2 1-160-16,1-1 160 15,0-2 0-15,2 0-144 0,2-3 144 0,-1-1 0 0,0-1-144 0,2-1 144 16,2-1 0-16,-5-9 0 0,7 7-144 0,2-1 144 0,-9-6 0 15,12 2-128-15,0-2 128 0,0-2 0 16,1-3 0-16,0-1 0 0,0-3 0 0,1-2 0 0,-1-1 128 0,0-4 0 16,-2-1-128-16,0-1 192 0,0-2-64 0,-4 0 0 15,-2-2-128-15,-2 0 192 0,-2 0-64 0,-2 1-128 32,-2 0 176-32,-2 2-176 0,-1 3 176 0,0 1-176 15,2 2 160-15,-3 3-160 0,-3 1 192 0,0 3-64 16,0 1-128-16,2 3 192 0,-2 1-192 0,1 2 176 15,0 2-176-15,0 3 160 0,2 1-160 0,-1 1 0 16,-1 2-160-16,1 2 160 0,0 3-192 0,0 0 192 16,1 2-208-16,2 0 80 0,0 2 128 0,2-2 0 15,1 0-144-15,1 1 144 0,0-1 0 0,1 0-176 16,2-2 176-16,1-1-128 0,2 0 128 0,-1-3 0 16,3-2-144-16,-1 0 144 0,1-2 0 0,1-2-144 15,-8-5 144-15,11 5 0 0,-2-2-128 0,1-2 128 0,1-2 0 0,0-1 0 16,0-1 0-16,-1-2 0 0,0-1 0 0,0-3 144 15,0-3-144-15,2-2 160 0,-1-1-160 0,-2-1 160 16,-1-2-160-16,-4-2 160 0,1-1-160 0,-2 0 160 0,-4 0-32 0,-1 1-128 16,0 0 192-16,-2 1-64 0,-3 1 16 15,1 3 0-15,-2 1 0 0,0 3 0 0,1 1 80 16,0 2 16-16,-1 3 0 0,1 1 0 0,-2 3-80 0,-1 3-16 16,1 2 0-16,1 1 0 0,1 2-144 0,-3 3 0 15,1 1 0-15,1 1 0 0,1 0-192 0,-1 3 192 16,1 2-160-16,2 0 160 0,-1 2-128 0,3-1 128 15,1-2 0-15,2 2-144 0,0-1 144 0,2 0 0 16,1-2-144-16,2 0 144 0,0-2 0 0,2-1-144 0,0-2 144 0,1-2 0 16,0-3-176-16,2-1 176 0,1 0-160 0,1-2 160 15,1-2 0-15,0-2 0 0,2-3 0 0,-2 0 0 16,-1-2 0-16,0-3 0 16,1-3 0-16,-2-1 0 0,-2-2 160 0,1-1-32 15,-4-3 0-15,0 0 0 0,-4 0 0 0,0 0-128 0,-2-2 192 0,-1 0-64 16,-2 1 16-16,0 0 0 0,-3 1 0 0,1 3 0 15,-1 4-16-15,0 1 0 16,-3 0 0-16,1 3 0 0,3 4-128 0,-3 0 160 0,1 1-160 0,1 3 160 16,-2 2-160-16,0 3 128 0,1 4-128 15,-1 2 128-15,-1 1-128 0,0 4-176 0,0 2 48 0,1 2 0 16,0 0 128-16,2 3-128 16,0 1 128-16,3 2-128 0,0-1 128 0,3-1-160 0,0-1 160 0,3-1-160 15,-1-2 160-15,3-3-160 0,0-1 160 0,1-2-160 0,2-4 160 0,1-1 0 16,0-2-144-16,-1-2 144 0,1-1-128 0,1-2 128 15,1-1-160-15,1-3 160 0,1-2 0 0,-1-3 0 16,1-3 0-16,-2-1 0 0,-2-4 128 0,1-1 32 16,-2-3 0-16,0-1 0 0,-2-2-160 0,-1 0 192 0,-4-1-192 15,0 1 192-15,-1 0-192 0,-1-1 128 0,-4 1-128 0,1 2 128 16,0 2-128-16,0 2 160 16,-2 3-160-16,-1 2 160 0,1 2-160 0,-1 3 160 15,0 3-160-15,0 2 160 0,-3 1-160 0,1 3 192 16,0 2-192-16,-1 4 192 0,0 2-192 0,2 2 0 0,-1 2-192 0,0 4 192 15,-1-1-192-15,0 2 192 16,1-1-192-16,3 0 192 0,1 2-192 0,2-1 192 16,1-2-160-16,1 1 160 0,1-1-128 0,2-2 128 15,1-1 0-15,3-1-144 0,0-2 144 0,2 0-160 16,2-2 160-16,-1-1-160 0,1-1 160 0,2-2-160 16,-3-2 160-16,3 0-160 0,3-2 160 0,-2-2 0 0,-1-3 0 15,0 0 0-15,1-2 0 0,-1-1 0 0,-5-2 0 0,2-1 0 0,0-1 0 0,-1-2 144 16,-3-2-16-16,-3 0-128 15,1 0 192-15,-2-2-192 0,-1-3 192 0,-3 3-192 0,-1 0 208 0,-1 0-64 16,-2-2-16-16,0 1 0 0,-1 3-128 0,-1 2 192 16,1 2-192-16,-2 1 192 0,-1 2-192 0,1 4 192 15,1 2-192-15,1 2 192 0,-3 2-192 0,2 2 0 16,0 3 0-16,1 3 0 0,2 2 0 0,-1 3-176 16,-1 2 48-16,3 0 0 0,1 1 128 0,0 1-192 15,2 0 192-15,2 2-192 0,2-1 192 0,0 0 0 16,0-3 0-16,1 0 0 0,2-2-128 0,1-1 128 15,-2-2-128-15,3-2 128 0,1-2-128 0,1-2 128 16,-1-2-128-16,1-2 128 0,1-3 0 0,0-1-160 16,-1-2 160-16,0-2 0 0,0-1 0 0,1-3 0 15,-1-2 0-15,-1-4 0 0,-3-1 128 0,1-3-128 16,-1-2 176-16,0 0-176 0,-3-2 192 0,0 0-192 16,-2 1 192-16,0 1-192 0,-2 1 208 0,0 2-64 15,0 1-16-15,-1 4 0 0,1 3 32 0,-1 3 0 0,-2 3 0 0,5 5 0 16,-6-4 32-16,6 4 0 0,-8 1 0 0,2 6 0 15,1 4-192-15,-2 2 0 16,0 1 0-16,0 3 0 0,3 2 0 0,-1-1-144 0,1-1 144 0,2-2-160 16,1 1 160-16,-1-3 0 0,2-1 0 0,3-1 0 15,0-1-192-15,-3-10 32 0,0 0 16 0,5 9 0 16,2-4-592 0,-7-5-112-16,0 0-32 0,10-3 0 0,-1-4-1456 0,1-3-288 15</inkml:trace>
  <inkml:trace contextRef="#ctx0" brushRef="#br1" timeOffset="-95674.13">960 11326 911 0,'0'0'0'0,"0"0"0"0,0 0 0 0,0 0 0 0,0 0 0 0,5 4 0 15,-5-4 2064-15,0 0 336 0,0 0 64 0,0 0 16 16,0 0-1104-16,0 0-224 0,3 7-32 0,-3-7-16 0,0 0 16 0,0 0 0 16,0 0 0-16,0 0 0 0,0 0-112 0,0 0-32 15,0 0 0-15,-6 2 0 0,1-1-240 0,-1-1-48 16,1-2-16-16,-1-1 0 0,1-3-160 0,-1-1-16 16,1-1-16-16,-2-2 0 0,2-1-64 0,-3-2-16 15,1-4 0-15,1-2 0 0,-1-3-16 0,-1-2-16 16,1-3 0-16,-1-5 0 0,0 0-96 0,-1-3-16 15,1-5 0-15,-3-1 0 0,1 0-64 0,0-2-32 16,0-1 0-16,0-1 0 0,1-1 96 0,3 2 0 16,0 3 16-16,2 0 0 0,-1 1 0 0,2 5 0 0,2 2 0 0,-1 5 0 15,1 2-272-15,1 5 0 0,1 4 0 16,-1 2 0-16,0 4 128 0,0 3-128 0,0 1 0 0,0 7 0 16,0 0 0-16,0 0-192 15,0 0 0-15,0 0 0 16,0 0-640-16,0 0-128 0,0 8-32 0,1 1 0 15,1-1-448-15,-2 3-96 0,-2-1 0 0,0 1-9216 0</inkml:trace>
  <inkml:trace contextRef="#ctx0" brushRef="#br1" timeOffset="-94964.54">307 10374 12831 0,'-7'-17'576'0,"5"10"112"0,0 0-560 0,-2 0-128 15,1-3 0-15,1 2 0 0,1-1 1760 0,-3 2 320 0,1-1 64 0,1 1 16 16,2 7-640-16,0 0-128 0,0 0-32 16,0 0 0-16,0 0-848 0,0 0-192 0,0 0-16 0,0 0-16 15,2 7-144-15,1 3-16 0,1 1-128 0,1 2 192 16,-2 1-192-16,2 2 144 0,1 1-144 0,1 3 128 0,-3 0-128 0,2 0 0 15,1-2 0-15,-1 0 0 0,0-1 0 0,-1-2 0 16,0-3 0-16,-1-2 0 0,-1-2 208 0,1-2 16 16,-4-6 0-16,0 0 0 0,0 0 416 0,0 0 64 15,0 0 32-15,5-5 0 0,-1-4-160 0,0-2-16 16,-1-2-16-16,0-4 0 0,0-1-320 0,-1-3-64 16,0-2-16-16,-1-1 0 0,0 0-144 0,0 0 128 15,0 1-128-15,0 2 128 0,-1 3-128 0,0 4 0 16,-1 0 0-16,0 2 0 0,0 3 0 0,0 2 128 15,0 2-128-15,1 5 0 0,0 0 0 0,0 0 0 16,0 0 0-16,-4 5 0 0,-1 2 0 0,2 3 0 16,-2 1-192-16,2 2 192 0,0 0-160 0,1 2 160 0,-1-1 0 0,2-1-144 15,0-1 144-15,1-1 0 16,0-2 0-16,2-1 0 0,1-2 0 0,-1 0-128 16,-2-6 128-16,3 6 0 0,2-1 0 0,0-2 0 0,1-1 0 0,0 0 176 15,1 1 32-15,0-2 16 0,2-1 0 0,1 0 0 16,1-1-96-16,0 0 0 0,0-1-128 0,0 1 192 15,0 0-192-15,0 1 0 0,1-1 0 0,-1 1 0 16,0 1 128-16,-1-1-128 0,-1 0 0 0,-2 0 0 16,-2 0 0-16,1 0 0 0,-6 0 0 0,6 0 0 15,-6 0-1824 1,0 0-304-16,6 0-64 0,-6 0-16 0</inkml:trace>
  <inkml:trace contextRef="#ctx0" brushRef="#br1" timeOffset="-75958.69">616 10357 12895 0,'0'0'1152'0,"0"0"-928"16,0 0-224-16,0 0 0 0,-3-5 912 0,3 5 144 15,0 0 32-15,0 0 0 0,0 0-160 0,0 0-32 16,-1-4 0-16,1 4 0 0,0 0-128 0,0 0-16 16,0 0-16-16,0 0 0 0,0 0 48 0,0 0 16 0,0 0 0 0,6 3 0 15,-1 2 208-15,1 0 32 0,-2 1 16 0,1 0 0 16,1 2-352-16,-1 0-64 15,-1-2 0-15,0 2-16 0,1 1-208 0,-1-1-32 16,0 1-16-16,-1-1 0 0,0 0-160 0,0-1-16 0,1 0-16 0,-1 0 0 16,-1-2-176-16,-2-5 0 0,4 6 0 0,-4-6 128 15,2 5-128-15,-2-5 0 0,0 0 144 0,0 0-144 32,0 0-320-32,0 0-144 0,0 0-32 0,0 0-9232 0,0 0-1856 0</inkml:trace>
  <inkml:trace contextRef="#ctx0" brushRef="#br1" timeOffset="-75790.54">602 10219 17503 0,'-11'-3'1552'0,"11"3"-1232"16,-5-2-320-16,2-1 0 0,3 3 3360 0,-4-4 608 16,2 0 128-16,2 4 32 0,-3-5-3248 0,3 5-656 15,0 0-224-15,1-5 144 0,-1 5-144 0,0 0 0 16,2-6 0-16,-2 6 0 15,0 0-2000-15,0 0-336 0,0 0-64 0</inkml:trace>
  <inkml:trace contextRef="#ctx0" brushRef="#br1" timeOffset="-74528.63">484 14379 11055 0,'0'0'976'0,"0"0"-784"16,-4-3-192-16,4 3 0 0,0 0 2736 0,0 0 496 0,-4-4 96 0,1 0 32 16,3 4-2208-16,0 0-448 15,-5-3-96-15,5 3-16 0,0 0 496 0,0 0 80 0,0 0 32 0,0 0 0 16,0 0-224-16,0 8-32 0,0 2-16 0,1 1 0 15,2 1-224-15,-1 1-32 0,0 1-16 0,1 2 0 16,2 0-192-16,-3 2-32 0,3-2-16 0,0 1 0 16,-1-2-144-16,2-1-16 0,-1 1-16 15,3-3 0-15,0-2-240 0,-1-1 128 16,1-2-128-16,1 0 0 0,2-2 0 0,-1-1 0 0,0-2 0 0,2-1 0 0,-2-2 0 0,-1-2-160 16,2-2 0-16,-1 0 0 15,-1-3-464-15,0-2-80 0,-1-3-32 0,-1-3 0 16,-1-1-1824-16,-2-2-352 0,1-2-80 0,-2 0-9376 0</inkml:trace>
  <inkml:trace contextRef="#ctx0" brushRef="#br1" timeOffset="-74275.24">447 14259 13823 0,'-13'0'1216'0,"8"0"-960"16,-2 0-256-16,2 0 0 0,0 0 2992 0,5 0 544 15,0 0 112-15,-3-3 32 0,3 3-2608 0,-2-4-528 0,2-2-96 0,1 1-32 16,1-2-96-16,1 1 0 0,2-2-16 0,0-1 0 15,2 0-96-15,-1-1-16 16,0 0 0-16,-1 1 0 0,1-1-16 0,-1 0-16 0,1 2 0 0,-2 0 0 16,0 2 176-16,-2 0 48 0,0 1 0 0,-2 5 0 15,0 0 304-15,0 0 64 0,0 0 16 0,0 0 0 16,-6-1-352-16,1 1-64 0,-1 2-16 0,1 1 0 16,1 2-336-16,-1-1-192 0,1 1 32 0,0 1 0 31,1-1-592-31,1 1-112 0,2-6-32 0,1 8-9152 0,1-2-1824 0</inkml:trace>
  <inkml:trace contextRef="#ctx0" brushRef="#br1" timeOffset="-74086.39">881 14230 33167 0,'0'0'2944'0,"0"0"-2352"16,0 0-464-1,0 0-128-15,0 0 560 0,5-2 80 0,1-1 32 0,0 0 0 0,1-1-384 0,1-1-80 16,-1 1-16-16,2-3 0 0,0 0-192 0,2-2 0 0,0-2 0 0,1 0 0 31,-1 0-512-31,1 0-128 0,-1 0-48 0,0 1 0 16,-1 1-2608-16,-1 2-528 0</inkml:trace>
  <inkml:trace contextRef="#ctx0" brushRef="#br1" timeOffset="-73927.92">974 14421 13823 0,'0'0'608'0,"0"0"128"0,0 0-592 0,0 0-144 0,0 0 0 0,0 0 0 0,0 0 4832 0,7-5 928 15,1-1 192-15,1-2 48 0,2 0-4608 0,4-3-928 16,-1-1-176-16,3-2-32 0,1 0-112 0,0-1-16 16,-1-2 0-16,0 0 0 15,-2-3-1008-15,0 1-208 0,-1-2-32 0,0 0-14080 16</inkml:trace>
  <inkml:trace contextRef="#ctx0" brushRef="#br1" timeOffset="-73533.54">1357 13703 29487 0,'0'0'1296'0,"0"0"288"0,-5-3-1264 0,1-1-320 16,4 4 0-16,0 0 0 0,-3-4 960 0,3 4 128 16,0 0 16-16,0 0 16 0,0 0-64 0,0 0-16 15,0 0 0-15,2 5 0 0,1 3-464 0,1 1-112 16,-1 2-16-16,1 1 0 0,2 2-208 0,-1 2-48 16,1 0-16-16,1 3 0 0,-1 0-176 0,2 0 128 15,2 2-128-15,-3 1 128 0,1 0-352 0,1-2-80 16,1-2-16-16,-1-2 0 15,-2 0-768-15,2-2-144 0,0-2-48 0,1-2-14592 16</inkml:trace>
  <inkml:trace contextRef="#ctx0" brushRef="#br1" timeOffset="-73218.31">1708 13737 19343 0,'0'0'1728'0,"0"0"-1392"15,0 0-336-15,0 0 0 0,1-6 2624 0,0 0 464 16,1-2 96-16,2 0 16 0,0 0-2464 0,2-2-480 16,0 0-112-16,2-1-16 0,1 0 0 0,1 0-128 15,1 0 192-15,0 1-64 16,0 0-1472-16,1 2-288 0,-2 1-64 0</inkml:trace>
  <inkml:trace contextRef="#ctx0" brushRef="#br1" timeOffset="-72872.11">1711 13450 28671 0,'0'0'1280'0,"0"0"256"0,0 0-1232 0,0 0-304 16,-3-3 0-16,3 3 0 0,0 0 1552 0,0 0 256 15,0 0 48-15,0 0 16 0,0 0-752 0,0 0-160 16,0 0-16-16,-1 6-16 0,2 2-432 0,1 2-96 16,2 2-16-16,1 1 0 0,2 1-80 0,0 3-32 15,2 3 0-15,1 1 0 0,1 2-112 0,1 1-32 0,1 0 0 0,1 0 0 16,-1-1-128-16,0 0 0 15,1-1 0-15,2-2 128 0,-2-1-256 0,0-1-64 16,2-3-16-16,-3-2 0 16,-2-1-1248-16,1-2-240 0,-1-1-48 0,-1-2-9328 15,0-3-1872-15</inkml:trace>
  <inkml:trace contextRef="#ctx0" brushRef="#br1" timeOffset="-72524.08">1762 13751 19343 0,'-11'-1'848'0,"11"1"192"0,-6-2-832 0,3-1-208 0,-2-2 0 0,1 0 0 16,3-3 2496-16,2-1 448 0,2-2 80 0,3-1 32 16,1-2-2208-16,3-3-432 0,4-2-96 0,1-1 0 0,3 0-96 0,2 1-16 15,1 3 0-15,1 1 0 16,1 3 192-16,-1 4 48 0,0 1 0 0,-2 4 0 0,-3 2-192 0,1 2-16 31,-1 2-16-31,-1 2 0 0,-3 3-32 0,-1 1 0 0,-1 1 0 0,1 1 0 0,-1 0-64 0,0-1 0 16,-2 0-128-16,1-2 192 0,2 0-192 0,-1-2 0 15,-2-3 0-15,0-2 0 0,-1-2 240 0,0-2-48 16,-1-2-16-16,-1-1 0 0,1-3 128 0,-2-2 16 16,1-1 16-16,-4-1 0 0,0-3 160 0,-2 0 16 0,-1-1 16 0,-2 0 0 15,-4-3 0-15,1 1 0 16,-2 1 0-16,-2 3 0 0,-1 2-64 0,-1 3-16 16,1 2 0-16,-1 3 0 0,0 3 64 0,1 0 16 15,1 4 0-15,0 1 0 0,1 2-528 0,1 2 0 0,2 2 0 16,1 2-192-1,1 1-448-15,1 2-64 0,3 2-32 0,1-1 0 16,2 0-2144-16,2 3-416 0,1 1-96 0</inkml:trace>
  <inkml:trace contextRef="#ctx0" brushRef="#br1" timeOffset="-71861.46">2501 13100 26719 0,'-14'-9'1184'0,"7"5"240"0,-2-2-1136 0,2 0-288 0,1-3 0 0,2-1 0 0,1-1 2592 0,3 0 464 16,1 0 80-16,2-1 32 0,2 0-2464 0,2 0-480 31,1 2-96-31,2 1-128 0,2 1 0 0,-1 2 0 16,-1 2 0-16,1 3 0 0,-1 4 128 0,-2 2-128 15,2 4 0-15,0 3 0 0,-1 3 208 0,-1 5-48 0,-3 3-16 0,1 5 0 16,-3 4-144-16,-1 1 128 15,-1 0-128-15,-1-3 128 0,-1-2-128 0,0-3 0 16,1-5 144-16,0-1-144 0,0-4 240 0,1-3-32 16,2-2 0-16,1-2 0 0,-4-8 224 0,0 0 32 0,6 3 16 0,2-3 0 15,1-2-256-15,1-4-48 0,2-1-16 0,1-4 0 16,2-4-160-16,1-2 0 0,1-4 0 0,2-4 0 31,-2-4-576-31,1 0-80 0,2 1-32 0,0-2 0 0,1-1-448 0,-4 3-80 0,-2-1-32 0,-2 3 0 16,0 0 288-16,-2 4 48 0,-5 4 16 15,-2 2 0-15,0 4 560 0,-4 2 112 0,-2 4 32 0,-2 1 0 0,-4 1 608 0,0 3 128 16,0 2 32-16,-1 1 0 0,0 1-48 0,1 2 0 16,2-1 0-16,0 2 0 0,1-1-272 0,1 2-64 15,4-1-16-15,3 1 0 0,0 0-176 0,2-1-176 16,3 1 48-16,1-1 0 0,1 1 128 0,2 0 0 16,2-2-144-16,2 0 144 0,-1-1 0 0,0 0 240 15,1 1-48-15,0-1 0 0,-1-1 144 0,1 2 32 16,1 0 0-16,-2 2 0 0,-2-2 128 0,-1 3 16 15,-2 0 16-15,-2 1 0 0,-1-1-192 0,-3 2-32 16,-1 1-16-16,-1 1 0 0,-2 2-32 0,-3 0-16 16,-2 1 0-16,-3 2 0 15,-1 0-528-15,-1 0-96 0,-2-2-32 0,-1 0 0 16,1-3-1744-16,-1-2-336 0,-2-4-80 0,0-2-16 16,-3-4-1312-16,2-5-256 0,0-4-48 0,1-4-16 15,1-3 2512-15,2-5 496 0,3-3 112 0,2-3 16 0,1-1 1728 0,3-1 368 0,5-1 64 0,0 1 16 16,1-1 1552-16,3 1 320 0,2 1 64 15,3 2 16-15,3 0-1296 0,1 0-256 0,-1-1-48 16,3 2-16-16,0 0-800 0,3-1-176 0,0 4-16 16,1 2-16-16,0 2-416 0,0 0 0 0,0 1 0 0,-2 1-14656 15</inkml:trace>
  <inkml:trace contextRef="#ctx0" brushRef="#br1" timeOffset="-71498.93">1897 14345 14735 0,'-9'6'1312'0,"-2"0"-1056"16,0 0-256-16,-1-2 0 0,2 0 2432 0,3-1 416 0,1-2 96 0,2-1 0 15,4 0-1536-15,0 0-304 16,4-8-64-16,5-2-16 0,1-2-400 0,6-3-96 16,5-3-16-16,5-4 0 0,3-5-80 0,5-4-32 15,2-4 0-15,3-5 0 0,4-4-48 0,7-3-16 0,5-3 0 0,4-1 0 16,5-2 32-16,0-2 0 0,-2-3 0 0,3-1 0 16,2 0-224-16,2-1-144 15,2 0 192-15,-3-1-192 0,-4 1 128 0,-2 1-128 16,-2 0 0-16,-2 5 0 0,-3 5 0 0,-2 5 0 0,-3 4 128 0,-6 6-128 0,-7 7-192 0,-5 5-112 15,-3 4-16-15,-8 5 0 16,-5 4-848-16,-6 6-176 0,-5 4-48 16,-5-1-12448-16</inkml:trace>
  <inkml:trace contextRef="#ctx0" brushRef="#br1" timeOffset="-71199.75">2051 14439 34495 0,'-17'16'1536'0,"10"-8"304"0,-2 1-1472 0,3-2-368 16,-1 0 0-16,7-7 0 0,0 0 192 0,0 0-16 15,4-2-16-15,5-4 0 0,4-5 48 0,5-5 16 16,3-6 0-16,6-7 0 0,8-7 48 0,5-5 16 16,11-6 0-16,5-5 0 0,3-6 208 0,6-4 32 15,1-1 16-15,8-6 0 0,5-2-224 0,1-4-32 0,1-3-16 0,-1 0 0 16,0 0-272-16,2 3 160 0,1 3-160 0,-6 5 128 15,-7 4 32-15,-7 5 0 0,-4 9 0 0,-8 5 0 16,-4 6 64-16,-8 7 16 16,-5 4 0-16,-5 5 0 0,-6 3-80 0,-5 5-16 0,-5 3 0 0,-4 3 0 0,-3 3-320 0,-6 5-64 15,0 0-16-15,0 0 0 16,-5 2-1616 0,-4 1-336-16,-3 4-64 0,-2 2-8544 15,-3 1-1696-15</inkml:trace>
  <inkml:trace contextRef="#ctx0" brushRef="#br1" timeOffset="-54207.04">7932 10948 5919 0,'0'0'256'0,"0"0"64"0,0 0-320 0,0 0 0 16,-6-5 0-16,6 5 0 0,-5-6 272 0,5 6-16 0,0 0 0 0,0 0 0 0,-5-4-48 0,5 4-16 15,-5-4 0-15,5 4 0 0,-8-1-192 0,-1 1 0 16,0 0 128-16,-2 2-128 0,-3 0 0 0,-1 1 0 16,-3 1 128-16,1-1-128 0,0-1 0 0,0 0 0 15,-4 2 0-15,1-1 0 0,0 1 0 0,3 1 0 31,-1-1 128-31,1 0-128 0,1 1 560 0,1 0 64 0,0 2 16 0,2 1 0 0,0-2-256 0,1 2-64 0,-1 0 0 0,-1 0 0 16,0 0-320-16,0-1 128 0,-1-1-128 0,0 0 0 16,0-1 176-16,0 1-48 0,2-1 0 0,0 0 0 15,0-3 48-15,1 0 0 0,2 0 0 0,1 1 0 16,0-3 384-16,9 0 80 0,-8-2 0 0,8 2 16 16,0 0 240-16,0 0 32 0,0 0 16 0,0 0 0 15,0 0-320-15,0 0-64 0,0 0-16 0,0 0 0 31,0 0-272-31,0 0-48 0,0 0-16 0,0 0 0 16,8-3-80-16,-8 3-128 0,0 0 176 0,0 0-176 16,9 6 0-16,-2 1 0 0,-3 3 0 0,-1 2 0 15,-1 2 0-15,0 2 0 0,-4 3 0 0,1 3 0 0,-1 3 0 16,-1 4-144-16,1 3 144 0,-2 2 0 0,1 3 0 0,-1 2-128 16,-1 1 128-16,0 1 0 0,-2-1 0 0,1-3-128 15,-2-2 128-15,1 1 0 0,1 1 0 0,0-3 0 16,2-2 144-16,0-4-144 0,0-2 0 0,2-2 0 15,-3-1 0-15,2 0 0 0,0-2 0 0,1-1 0 16,-1-3 0-16,1 0 0 0,1-3 0 0,1-2 0 16,0-1 0-16,2-2 0 0,-2-9 208 0,6 10-64 15,-1-2-16-15,2-2 0 0,1 0 176 0,3-3 16 16,2-3 16-16,3 0 0 0,3-1-16 0,3-1-16 0,2-3 0 0,3-1 0 16,-1-4-80-16,0-2-16 0,0-1 0 0,0 0 0 15,1 1-208-15,-2 0 176 0,-2 0-176 0,1 1 160 16,1 0-32-16,0 0 0 0,-2 1 0 0,-1 1 0 15,-2 2-128-15,-1-1 0 0,0 0 144 0,-2 4-144 16,-4 1 0-16,-2-1 128 0,-4 0-128 0,-7 4 0 16,0 0 128-16,0 0-128 0,0 0 128 0,0 0-128 15,8-3 0-15,-8 3 128 0,0 0-128 0,0 0 0 32,0 0-336-32,0 0-144 0,0 0-32 0,9 2 0 15,-9-2-208-15,0 0-48 0,9 2-16 0,-9-2-9200 0</inkml:trace>
  <inkml:trace contextRef="#ctx0" brushRef="#br1" timeOffset="-53844.04">7925 11165 20271 0,'0'-11'1792'0,"0"-3"-1424"16,-2-3-368-16,2 6 0 0,0-1-160 0,0 1-96 15,-1 0-32-15,1-3 0 0,0 2 832 0,1 2 160 16,1 1 48-16,-2 9 0 0,4-5-416 0,-4 5-80 16,0 0 0-16,6-4-16 0,-6 4-240 0,10 1 144 15,-10-1-144-15,11 7 128 0,-1 0-128 0,-1 3 0 16,-3 2 0-16,0 4 128 0,-1 3 64 0,-2 4 16 16,0 2 0-16,-1 4 0 0,0 2-208 0,0 3 0 15,1 3 0-15,-1 1 0 0,0 1 0 0,0-1 0 0,2-2 0 0,0-2 0 16,0 1 0-16,2-1 0 0,-1-3 0 0,1 0 0 15,-2-1 160-15,1-3-16 0,-1-2 0 0,0 0 0 16,-2-3 0-16,0-4 0 0,-1-2 0 16,0-3 0-16,0-1 32 0,-1-1 0 0,0-2 0 0,1 0 0 15,-1-9-176-15,2 8 192 0,-2-8-192 0,5 8-7552 16,-5-8-1600 0</inkml:trace>
  <inkml:trace contextRef="#ctx0" brushRef="#br1" timeOffset="-23453.9">4088 12234 17503 0,'0'0'1552'0,"0"0"-1232"15,0 0-320-15,0 0 0 0,-3 4 1040 0,3-4 160 16,-4 3 16-16,4-3 16 0,-4 5-48 0,4-5-16 16,0 0 0-16,0 7 0 0,0-7-464 0,0 0-80 15,0 0-32-15,0 0 0 0,0 0-112 0,0 0-32 0,6 2 0 0,1-2 0 16,-1-3 128-16,2-3 0 15,0-1 16-15,1-4 0 0,2-5-176 0,0 0-32 16,2-5-16-16,-1-1 0 0,0-2-80 0,-1 0-16 16,-2-3 0-16,-3 1 0 0,0-1-112 0,-3 2-32 0,-1 0 0 0,-2 3 0 15,-2 2-128-15,0 3 0 16,-2 3 144-16,1 4-144 0,0 4 128 0,-3 2-128 0,-1 3 160 0,-1 2-160 16,-1 4 0-16,0 4 0 0,1 4 0 0,-5 3 0 15,2 2-128-15,0 3 128 0,0 2-192 0,3 1 192 16,0 1-160-16,2 1 160 0,3-1-128 0,2-2 128 0,2-2 0 0,4-1-160 15,1-2 160-15,3-1 0 0,2-3-144 16,2-1 144-16,3-2 0 0,1-1-144 16,1-2 144-16,2-2 0 0,3-3 0 0,-1-1 128 0,-1-1-128 0,-1-2 144 15,1-2-144-15,0-3 160 0,0 0-160 0,1-3 0 16,1-2 0-16,1-1 0 16,-2-4-1728-16,2 0-368 15,-2-3-80-15,-2-1-11008 0</inkml:trace>
  <inkml:trace contextRef="#ctx0" brushRef="#br1" timeOffset="-23092.57">4541 11795 9215 0,'-14'2'400'0,"14"-2"96"0,-6 1-496 0,6-1 0 15,-5 1 0-15,5-1 0 0,0 0 4512 0,0 0 800 16,0 0 176-16,3 6 16 0,3 0-4128 0,3 0-832 0,3 1-160 0,2 0-48 16,4 0 32-16,2 1 0 15,2 0 0-15,0 2 0 0,2-2-176 0,-1 2-16 16,-1 0-16-16,-1 0 0 0,-2 0-160 0,-1-1 0 0,0-1 0 0,-2-2 128 15,-1 0-288-15,-1-2-64 0,0-1-16 0,0-2 0 32,-2-1-1040-32,-1-3-192 0,-3-2-64 0,0-4 0 15,-1-3-2192-15,-2-4-448 0,-1-1-96 0,-2-2-16 16,-2 0 2464-16,-2 0 480 0,-2-2 112 0,0 2 16 0,-1 2 2048 0,-3-2 400 0,-2 5 96 0,0 6 16 16,0 2 1680-16,3 4 352 0,1 1 64 0,-1 2 16 15,1 1-976-15,-1 5-192 0,1 2-48 0,1 3 0 16,1 3-1248-16,-2 4-256 0,3 2-48 0,-1 3-16 0,1 2-496 0,1 3-176 15,0 2 0-15,0 1 144 0,-1 2-144 0,2 0 0 16,0 0 0-16,0 0 128 0,0-1-272 0,1-2-64 16,0-4-16-16,0-1 0 31,1-4-1632-31,0-4-336 0,1-2-64 0,1-6-10288 0</inkml:trace>
  <inkml:trace contextRef="#ctx0" brushRef="#br1" timeOffset="-22873.3">4930 11391 30399 0,'0'0'2704'0,"0"0"-2160"16,0 0-544-16,0 0 0 0,0 0 1024 0,0 0 80 0,0 0 32 15,0 0 0-15,0 0-400 0,0 0-80 16,0 0-16-16,5 11 0 0,0 0-176 0,0 3-32 16,1 2-16-16,2 3 0 0,1 1-160 0,1 4-16 0,0 4-16 0,3 1 0 15,3 2-224-15,-7-8 0 0,1 5 128 0,2 0-128 16,1 2 0-16,1 0 0 0,0-2 0 0,2 1 0 15,-1-2 0-15,1-1 0 0,-3-1-144 0,0-3 144 32,1-1-608-32,-2-3-32 0,-1-4 0 0,-2-2-10496 0,-1-3-2112 0</inkml:trace>
  <inkml:trace contextRef="#ctx0" brushRef="#br1" timeOffset="-22700.18">4913 11797 32255 0,'-5'-2'2864'0,"5"2"-2288"16,-4-3-576-16,4 3 0 0,-3-5 704 0,2-1 48 16,0 1 0-16,3-2 0 0,4 0-608 0,4-5-144 15,3 0 0-15,2-2 0 0,3-1 0 0,3-1 0 16,2 1 0-16,3-1 0 16,3 1-624-16,4 0-96 0,0-1-32 0,-1 4-14016 0</inkml:trace>
  <inkml:trace contextRef="#ctx0" brushRef="#br1" timeOffset="-21913.17">5415 11777 30639 0,'-4'-13'1344'0,"3"6"304"0,-1-3-1328 0,2-8-320 16,3 0 0-16,-1-3 0 0,0-1 416 0,0 0 16 15,-1 0 0-15,-1-1 0 0,0-3 272 0,0 3 48 0,-1 1 16 0,-1 3 0 16,-1 2-208-16,-1 3-48 0,0 2 0 0,0 4 0 15,-1 4-64-15,5 4 0 0,-6-2-16 0,6 2 0 16,-8 9-176-16,2 3-48 0,1 4 0 0,1 5 0 16,0 5-208-16,2 5-192 0,0 3 48 0,1-9 0 15,1 4 144-15,1 1-128 0,1-1 128 0,1 1-128 16,2 0 128-16,0-2-208 0,2-1 80 0,1-4 128 0,0-3-256 0,1-4 64 16,0-3 0-16,1-2 16 0,-1-4 176 0,3-4-192 15,-3-3 192-15,2-4-192 0,0-5-48 0,1-5-16 16,0-4 0-16,0-3 0 0,1-2 32 0,5-17 0 15,-6 1 0-15,2-2 0 16,-1 2-192-16,-1 1-32 0,-1 3-16 0,-1 5 0 0,-2 7 144 0,0 6 48 16,-3 2 0-16,1 6 0 0,-6 9 272 0,0 0-192 15,0 0 192-15,0 0-160 0,0 0 160 0,7 6-128 16,0 3 128-16,-3 3-128 0,0 0 128 0,-2 1 0 16,0 0-144-16,1 3 144 0,-2 1 0 0,1 1 0 15,-1-2 0-15,1 1 0 0,-1-1 0 0,0-6 0 16,0-2-144-16,0-2 144 0,-1-6 0 0,0 0 0 0,0 0 0 15,0 0 144-15,0 0 320 0,8-5 64 0,-1-4 16 16,-1-1 0 0,2-2 32-16,2-2 0 0,0-2 0 0,1 0 0 0,0 2-320 0,1 1-48 15,1-1-16-15,-1 5 0 0,-1 1-192 0,1 2 0 0,-1 2 0 0,1 1 0 16,-1-1 0-16,-1 3 0 0,0 1 0 0,0 0 0 16,-1 0 128-16,1 0-128 0,-2-1 0 0,1 0 0 15,0-1 0-15,0-3 128 0,1 0-128 0,-3-3 0 16,0-1 128-16,0 0-128 0,-2-5 176 0,0 0-176 15,-1-2 208-15,-1-1-64 0,-2-1-16 0,-1 2 0 16,-2-2 32-16,-1 1 0 0,0-1 0 0,-4 1 0 16,1 0-32-16,0 3-128 0,-2 3 192 0,0 2-64 0,0 3-128 0,0 2 0 31,1 2 0-31,7 2 128 0,-7 0-128 0,7 0 0 0,-8 6-160 0,2 3 160 0,4 1-224 0,2 1 48 16,2 1 16-16,3 1 0 0,1 1-32 0,4-1 0 15,1 0 0-15,1 1 0 0,2 0-32 0,2-2-16 16,2-2 0-16,0-1 0 0,1 1 48 0,-1-2 0 15,-1-4 0-15,1 1 0 0,0-2 192 0,-5 0 0 16,-2-1 0-16,-1-1 0 0,-3 0 0 0,-7-1 0 16,0 0 144-16,0 0-144 0,0 0 416 0,0 0-16 15,-2 11 0-15,-2 0 0 0,-4-1 128 0,-2 1 32 16,-1-1 0-16,0 1 0 0,-1 1-368 0,1 0-192 0,1 0 192 0,0 0-192 16,4-2 0-16,-3-1-144 15,1-3-16-15,3 0 0 16,5-6-1552-16,0 0-304 0,0 0-64 0,0 0-13280 0</inkml:trace>
  <inkml:trace contextRef="#ctx0" brushRef="#br1" timeOffset="-21742.53">6207 11233 25791 0,'0'0'2304'0,"0"0"-1856"16,-2 9-448-16,1 0 0 0,0 0 912 0,1 1 96 15,0 1 16-15,1 2 0 0,0 3-32 0,1 0 0 16,1-2 0-16,1 3 0 0,-1 0-544 0,0 1-128 0,1-2 0 0,0 1-16 0,1-2-176 0,1-2-128 15,1-2 192-15,-1-1-192 16,0-3-336-16,-6-7-176 0,8 3-48 0,1-3 0 16,-1-3-2800-16,0-5-560 0</inkml:trace>
  <inkml:trace contextRef="#ctx0" brushRef="#br1" timeOffset="-21632.61">6152 11075 24927 0,'-19'-12'1104'0,"6"5"240"0,-2 1-1088 0,-2-1-256 15,3 2 0-15,1 0 0 0,2 2 848 0,3 2 112 16,8 1 32-16,0 0 0 0,0 0-992 0,0 0 0 16,0 0 0-16,8 0-160 15,5 0-1872-15,5 0-368 0,-1 0-80 0</inkml:trace>
  <inkml:trace contextRef="#ctx0" brushRef="#br1" timeOffset="-21365.68">6411 11163 22287 0,'-4'13'976'0,"4"-2"224"0,1 2-960 0,2 3-240 16,-1 1 0-16,1 2 0 0,0 0 992 0,2-1 160 0,-1 1 16 0,3-2 16 16,2-2-272-16,-1-2-48 0,2-1-16 0,1-1 0 0,2-1-144 0,1-3-16 15,0-3-16-15,1-2 0 0,1-3-96 0,-2-2-32 16,0-2 0-16,1-3 0 16,-3-2-32-16,-1-2-16 0,-1-4 0 0,-2-1 0 15,-1-3 208-15,-4-1 32 0,0-2 16 0,-3-2 0 0,0-4-112 16,-3 2 0-16,-2-1-16 0,-2 3 0 0,0 2-368 0,-2 4-64 15,-1 4 0-15,-2 3-16 0,-3 2 48 0,2 3 16 16,0 4 0-16,0 1 0 0,0 0-240 0,-1 2 0 16,2 3 0-16,-1 1 0 15,-1 2-560-15,2 1-96 0,1 3-32 0,3 1 0 16,1 2-2320-16,3 3-480 0,1 0-96 0</inkml:trace>
  <inkml:trace contextRef="#ctx0" brushRef="#br1" timeOffset="-21082.87">6777 11242 10127 0,'0'0'896'0,"0"0"-704"15,0 0-192-15,0 0 0 0,0 0 2576 0,0 0 496 16,0 0 80-16,0 0 32 0,0 0-1104 0,0 0-224 0,0 0-32 0,0 0-16 16,0 0-384-16,-2-3-80 0,-1-5 0 0,2-2-16 15,2-2-432-15,2-3-64 0,0-3-32 0,1-1 0 16,2-1-368-16,0-1-80 0,1 1-16 0,1 1 0 15,1 0-16-15,-1 3 0 0,0 2 0 0,1 2 0 16,1 2 16-16,0 2 0 0,0 2 0 0,1 4 0 16,0 1-16-16,0 3 0 0,-2 3 0 0,1 1 0 0,1 2-160 0,1 2-32 15,-1 1-128-15,0 1 192 0,0 0-192 0,0 1 128 16,-2 2-128-16,0-1 0 0,-1-1 0 0,-1 0-128 16,1-2-16-16,-2 3 0 15,-2-5-1280-15,-4-9-256 0,3 7-48 0</inkml:trace>
  <inkml:trace contextRef="#ctx0" brushRef="#br1" timeOffset="-20595.43">4978 12518 30399 0,'-11'0'2704'0,"11"0"-2160"15,0 0-544-15,0 0 0 16,0 0 480-16,0 0-16 0,0 0 0 0,4-5 0 16,2-1-464-16,4 1 0 0,3-3-128 0,7-1 128 0,4-3 0 0,5-1 224 15,4-1-16-15,2-4 0 16,1-2 176-16,6-4 16 0,3-2 16 0,6-3 0 16,4-2-224-16,8-2-64 0,5-3 0 0,4-3 0 15,-1-1-128-15,4-1 0 0,2-1 144 0,2-1-144 0,1-2 0 0,-1-2 144 16,1-3-144-16,0 2 0 0,2-2 144 0,-1 2-144 15,-3 0 0-15,-11 5 144 0,-2 0-144 0,-1 2 0 16,-5 4 144-16,-3 3-144 0,-4 4 0 0,-6 5 128 16,-5 3-128-16,-7 4 0 0,-6 4 0 0,-6 3 0 15,-5 1 0-15,-6 3 128 16,-5 4-640-16,-6 3-112 0,0 0-16 0,-9 4-9424 16,-10 4-1888-16</inkml:trace>
  <inkml:trace contextRef="#ctx0" brushRef="#br1" timeOffset="-20249.3">5430 12749 30399 0,'-29'12'1344'0,"17"-6"288"16,-3 0-1312-16,2 1-320 0,1 0 0 0,1-2 0 0,2-2 432 0,3 0 16 15,6-3 0-15,0 0 0 0,0 0 128 0,4-7 48 16,5-2 0-16,5-4 0 0,7-5-176 15,7-5-48-15,8-4 0 0,9-7 0 16,9-4-80-16,4-5-32 0,2-4 0 0,3-2 0 0,6-2-144 0,3-2-16 16,4-2-128-16,-1 0 192 0,-1 0 0 0,-2 1 0 15,2 3 0-15,-3 0 0 0,1 3-48 0,-5 2-16 16,-5 4 0-16,-7 3 0 0,-3 4 0 0,-2 2-128 16,-3 2 192-16,-3 4-64 0,-2 1 32 0,-5 4 0 0,-3 2 0 0,-2 3 0 15,-3 1-32-15,-5 3 0 16,-3 3 0-16,-3 2 0 0,-5 1 0 0,-1 1-128 0,-3 2 192 0,-3 1-64 15,-6 3-128-15,0 0 0 16,0 0 144-16,0 0-144 16,0 0-560-16,0 0-176 0,-8 5-32 0,8-5-16 15,-6 10-2912-15,5 0-576 0</inkml:trace>
  <inkml:trace contextRef="#ctx0" brushRef="#br1" timeOffset="3514.3">12993 15775 2751 0,'0'0'256'0,"0"0"-256"15,0 0 0-15,0 0 0 0,0 0 960 0,0 0 128 0,0 0 48 0,6-5 0 16,-6 5-736-16,0 0-144 0,5-6-16 0,-5 6-16 16,0 0-64-16,0 0-16 0,0 0 0 0,0 0 0 15,0 0 368-15,0 0 64 0,0 0 0 0,0 0 16 16,0 0-48-16,-5-3-16 0,-3 2 0 0,-2 1 0 15,-2 1-208-15,-1 1-32 0,-2 0-16 0,-1 2 0 0,-2-1 112 0,0 0 0 16,-2 1 16-16,1-1 0 0,-3-2-96 16,2 1-32-1,2 0 0-15,-1-1 0 0,0 1-80 0,-1-1-32 0,1 0 0 0,0-2 0 0,-1 0-160 0,0-1 192 16,-1 1-192-16,0-1 192 0,-1-1-48 0,-1-2 0 16,-3 1 0-16,-3-3 0 0,-3 0-144 0,-2-1 0 15,-2 0 0-15,1 2 0 0,1-2 0 0,1 3 0 16,-1 0 0-16,2 1 128 0,2-1 160 0,1 0 32 15,1 2 0-15,0 0 0 0,0 2 48 0,-1 0 16 16,-1 0 0-16,1-1 0 0,-1 1 0 0,0 2 16 0,4 1 0 0,1 0 0 16,-1 0-400-16,2 2 128 0,0 0-128 0,2 1 0 15,1-1 0-15,1 1 0 0,0 1 0 0,3-1 0 16,-1 2 128-16,2 0-128 0,0-2 128 0,2 2-128 16,0-2 0-16,-1 1 0 0,0-1 0 0,2 0 0 15,0-2 0-15,-1 0 0 0,0 1 0 0,2-1 0 16,1-1 0-16,2 0 0 0,0 0 0 0,2 1 192 31,0-1 208-31,7-2 48 0,-8 2 16 0,8-2 0 16,0 0-64-16,-7 1-16 0,7-1 0 0,0 0 0 0,0 0-112 0,0 0-16 0,-7 2-16 0,7-2 0 15,0 0-112-15,0 0 0 0,0 0-128 0,0 0 192 16,0 0-192-16,0 0 0 0,0 0 0 0,0 0 0 0,2 10 0 16,-2-10 0-1,6 9 0-15,-1-1 0 0,1-2 0 0,-1 2 0 16,1-1 0-16,-2 1 0 0,0 5 0 0,-1-2 0 15,-1 1 0-15,0 2 0 0,0 1 0 0,0 3 0 16,-2 3-128-16,0 3 128 0,-2 2 0 0,-1 5 0 16,-1 3 0-16,-2 6 0 0,0 3 0 0,-1 5-160 15,-1 5 160-15,2 4-192 0,-4 3 192 0,1-1 0 0,0-1 0 16,2 3 0-16,0 0 0 0,3-1 0 0,-1-5 0 16,2-3 0-16,1-5 0 0,-1-3 0 0,1-5 0 0,1-2 0 15,-2-3 0-15,2-1 0 0,-3-1 0 0,3-4 0 16,0-1 0-16,0-4 0 0,-1-2 0 0,1-1 0 15,-1-3 0-15,1-3 144 0,-1-1-144 0,2-2 0 16,0-3 160-16,2-1-160 0,-2-7 128 0,0 0-128 16,0 0 144-16,4 7-144 0,-4-7 160 0,0 0-160 15,9 3 144-15,0-1-144 0,-9-2 128 0,12-2-128 16,2-1 0-16,-2-1 128 0,1 1-128 0,2-1 0 16,0-1 0-16,0 1 128 0,2-2-128 0,0 3 0 15,2 0 128-15,1-2-128 0,-1 0 0 0,2 0 128 0,-2 1-128 0,4 0 0 16,4-2 0-16,1 1 128 0,2-1-128 15,3 2 0-15,0-1 144 0,5 1-144 0,2-2 0 0,2 3 0 16,1-1 0-16,-1-1 0 0,-3 0 0 0,2-1 0 16,3 1 0-16,2-1 0 0,2 0 0 0,1-1 0 15,2-1 0-15,-1 0 0 0,0-2 0 0,-2 0 0 16,-2-1 0-16,-2 0 0 0,-1 0 0 0,0 0 0 16,-2-1 0-16,1 1 128 0,-1 1-128 0,1 0 0 15,-2 1 128-15,-5 0-128 0,-5 0 128 0,-3 1-128 16,-5 0 128-16,0 1-128 0,-2 3 192 0,-2 0-16 0,-4-1-16 0,-2 2 0 15,-2 1-160-15,-10 2 192 0,10-4-192 0,-10 4 192 16,0 0-192-16,0 0 160 0,0 0-160 0,0 0 160 16,0 0-160-16,0 0 0 0,0 0 0 0,0 0-176 31,0 0-720-31,0 0-160 0,0 0-32 0</inkml:trace>
  <inkml:trace contextRef="#ctx0" brushRef="#br1" timeOffset="4141.46">13055 15820 4607 0,'0'0'400'0,"0"0"-400"16,1-7 0-16,1 0 0 0,-2 7 1408 0,1-8 208 15,-1 1 48-15,0 0 0 0,0 7-704 0,0-9-144 0,0 2-32 0,0 7 0 16,0-9-16-16,0 1 0 0,0 1 0 0,0 7 0 15,-1-7 16-15,1 7 0 0,-1-8 0 0,1 8 0 16,-1-7-48-16,1 7-16 0,0 0 0 0,0 0 0 16,-1-8 80-16,1 8 16 0,0 0 0 0,0 0 0 15,0 0-176-15,0 0-16 0,0 0-16 0,0 0 0 16,0 0-288-16,0 0-64 0,0 0-16 0,0 0 0 16,0 0-240-16,0 12 128 0,0 1-128 0,1 3 0 15,0 2 0-15,1 3 0 0,-1 2 0 0,1 6 0 16,-1 3 0-16,2 4 0 0,-2 5 0 0,1 1 0 0,-1 5 0 15,0 2 0-15,-1 2 0 0,0 0 0 16,0 2 0-16,2 0 0 0,1-1-128 0,-1-1 128 0,0 1 0 0,0-2 0 16,0-4 0-16,1-2 0 0,-1-2 0 0,0-1 0 15,0-2 0-15,0-3 0 0,-1-3 0 0,-1-3 0 16,0-4 0-16,0 1 0 0,0-4 144 0,-1-1-144 16,0-3 128-16,0-2-128 15,-2-1 144-15,0-2-144 0,-1-2 160 0,1-1-160 0,-3-1 192 0,2 0-64 16,1-4-128-16,3-6 192 0,0 0 0 0,-5 6 0 15,5-6 0-15,0 0 0 0,0 0-64 0,0 0 0 16,-6-3-128-16,6 3 192 0,-7-9-192 0,4 1-208 16,1 0 32-16,1 1 16 15,1-2-720-15,1-1-144 0,0 1-16 0,1-1-10832 0</inkml:trace>
  <inkml:trace contextRef="#ctx0" brushRef="#br1" timeOffset="4267.46">13143 16942 8287 0,'0'0'736'0</inkml:trace>
  <inkml:trace contextRef="#ctx0" brushRef="#br1" timeOffset="4439.25">13166 16820 2751 0</inkml:trace>
  <inkml:trace contextRef="#ctx0" brushRef="#br1" timeOffset="12702.05">18155 10668 3679 0,'0'0'160'0,"6"-4"32"0,-1-3-192 0,2-1 0 15,0 1 0-15,0-1 0 0,2 0 3760 0,0 0 704 16,-1 1 144-16,-1-1 16 0,1 0-2320 0,0 1-480 15,0-1-96-15,-1-1 0 0,0 0-752 0,-1 2-144 16,0-2-16-16,-1 1-16 0,0 0-320 0,-2 1-64 16,-1-2-16-16,0 1 0 0,-1 1 16 0,-1 0 0 15,-1 1 0-15,-1 2 0 0,-1 0 32 0,-2 0 16 16,-1 2 0-16,-1 1 0 0,0 1-32 0,-2 1-16 16,-1 2 0-16,-1 2 0 0,-1 1-256 0,0 3-160 15,1 1 192-15,0 1-192 0,1 1 0 0,1 1 0 0,3 1 0 0,1-1 0 16,1 0 0-16,1 0 0 0,3 0 0 15,3 2 0-15,-1-1 0 0,2-1 0 0,3-1 0 16,0 2-144-16,3-1 144 0,0 0 0 0,1 0 0 16,1 0 0-16,2 1 0 0,0 0 144 0,0 0-144 0,2 2 0 15,-1 0 0-15,0 2 0 0,1 0 0 16,-2 1 0-16,0 1 128 0,-2 1-128 0,-1 0 0 16,-1 1 0-16,-1 0 0 0,-2 0 0 0,-3 0 0 0,-1-3 0 0,2 0 128 0,-4-1-128 15,-2-2 144-15,-1 0-144 0,-3-2 192 0,0-2-64 16,-2-1-128-16,-1-2 192 0,-3-1 48 0,-1-4 0 15,-2-1 0-15,-1-1 0 0,-1 0 208 0,0-4 32 16,-1-2 16-16,1-1 0 0,1-3 112 0,0-1 32 16,2-2 0-16,1 0 0 0,3-1 16 0,1-1 16 15,2 1 0-15,2-2 0 0,1 1-416 0,3-1-96 16,3 0-16-16,1-1 0 0,1 1-144 0,3 1 0 16,1 0 0-16,1 3 0 0,1 1-160 0,1 1 160 15,0 2-208-15,0 0 80 16,0 2-400-16,0 0-80 0,1 2-16 0,-1 1 0 15,-1 1-2192-15,1 1-432 0,-1 0-80 0</inkml:trace>
  <inkml:trace contextRef="#ctx0" brushRef="#br1" timeOffset="14592.72">18981 10638 26543 0,'0'0'1168'0,"0"0"256"0,-4-3-1136 0,1 1-288 0,3 2 0 0,0 0 0 15,0 0 1520-15,0 0 240 0,0 0 48 0,0 0 16 0,0 0-656 0,0 0-128 16,0 0-16-16,0 0-16 0,7-1-576 0,3 1-112 16,2 0-32-16,3 0 0 0,0-3-112 0,3 3-32 15,2 0 0-15,0 0 0 0,1 0-144 0,0 0 128 16,2 0-128-16,-1 0 128 15,-1 0-128-15,-2 2 0 0,-1-2 0 0,-3 1-176 16,-1 1-1728-16,-4 0-336 0,-3 1-80 0</inkml:trace>
  <inkml:trace contextRef="#ctx0" brushRef="#br1" timeOffset="14783.2">18946 10827 31327 0,'0'0'2784'0,"0"0"-2224"16,0 0-560-16,0 0 0 0,7-3 704 0,1 1 48 0,3 1 0 0,1-1 0 15,1-1 32-15,2 1 16 0,3-1 0 0,2-1 0 16,2-1-336-16,2 1-64 0,1-2-16 0,2 2 0 16,0-1-256-16,2 1-128 0,-4 0 128 0,2-1-128 31,0 0-1376-31,-2-1-352 0,-3 1-80 0</inkml:trace>
  <inkml:trace contextRef="#ctx0" brushRef="#br1" timeOffset="15507.48">20440 10218 24879 0,'0'0'2208'0,"0"0"-1760"15,0 0-448-15,-1-4 0 0,0-1 1040 0,1 5 128 16,0 0 32-16,0 0 0 0,0 0-112 0,0 0 0 16,-4 7-16-16,-1 2 0 0,2 2-688 0,-2 2-128 15,2 2-16-15,0 4-16 0,1 2-80 0,1 2-16 16,-1 0 0-16,1 0 0 0,1 0 16 0,-1 0 0 15,-1 0 0-15,2 1 0 0,1-2-144 0,0-2 0 32,0 0 0-32,0-1 128 0,2-4-128 0,-1-1 160 0,-1-2-160 0,0-2 160 0,0-3 48 0,0-1 16 15,-1-6 0-15,0 0 0 0,0 0 128 0,0 0 32 16,0 0 0-16,0 0 0 0,-2-6 128 0,0-3 48 0,1-2 0 0,0-3 0 16,0-3-208-16,-1-3-32 0,1-2-16 15,0-2 0-15,0-3-176 0,1 0-128 0,0-2 192 0,0-1-192 16,0 0 0-16,1 1 0 0,1 1 0 15,2 3 0-15,0 1 0 0,2 2 0 0,0 2 0 0,2 4 0 16,1 0 0-16,1 4-176 0,0 1 176 0,1 3-160 16,0 2 160-16,2 1-160 15,1 2 160-15,1 1-160 0,1 2 160 0,-1 1 0 0,1 1 0 0,-3 3 0 16,-2 0 0-16,-1 2 0 0,0 2 0 0,-5 0 0 0,-2 2 0 16,-1 3 0-16,-5 0 0 0,-1 1 0 0,-4 1 0 0,-3 0 0 15,-3 1 0-15,-1-1 0 0,-1 0 0 0,1-1 0 16,-2-1 0-16,1-2 128 0,0-1-128 0,1 0 0 15,0-2 128-15,1 0-128 0,2-1 0 0,1-2 0 16,2 1 0-16,3-2 0 16,-1 0-784-16,3-1-80 0,4-4-16 0,0 0 0 15,0 0-2528-15,0 0-512 0</inkml:trace>
  <inkml:trace contextRef="#ctx0" brushRef="#br1" timeOffset="15792.96">20714 10198 19343 0,'3'-4'1728'0,"1"-2"-1392"16,0 1-336-16,2-1 0 0,-1 2 2320 0,1 0 400 0,-2-1 80 0,0 2 16 16,-4 3-1184-16,0 0-224 15,6 1-64-15,-6-1 0 0,4 5-768 0,0 4-144 16,-1 2-48-16,-2 2 0 0,-1 2-112 0,-1 1-16 16,0 3-16-16,-3 2 0 0,0 1-112 0,0 0-128 15,-2 0 176-15,3 0-176 0,-2 0 144 0,1 0-144 0,1-1 0 0,1-3 144 16,-1 1-144-16,2-2 0 0,1-2 144 0,1-2-144 15,0-2 400-15,3-1 16 0,1-2 0 0,1-2 0 0,-1 0 144 16,3-3 16-16,1-2 16 0,1 0 0 0,1-1-272 0,1-1-48 16,1-1-16-16,0-1 0 0,-1-2-112 0,3 1-16 15,-1-1-128-15,0 0 192 0,0 1-192 0,0-1-128 16,-1 0 128-16,-2 0-208 16,0 2-560-16,-1 1-128 0,-1 0 0 0,-1 1-16 15,0 1-2528-15,-8 0-496 0</inkml:trace>
  <inkml:trace contextRef="#ctx0" brushRef="#br1" timeOffset="16122.12">20263 10741 27647 0,'-22'0'1216'0,"13"0"256"0,-1 0-1168 0,0 0-304 0,2 1 0 0,1 1 0 15,1 0 1504-15,6-2 240 16,0 0 48-16,0 0 16 0,0 0-976 0,0 0-208 0,8 7-48 0,3-1 0 16,5 0-288-16,2-2-64 0,4-1-16 0,4 0 0 15,3-2 112-15,5-2 0 0,6-3 16 0,4 0 0 16,6 0-16-16,1-2 0 0,3-1 0 0,-1 0 0 0,-1-1-32 0,-2 0-16 16,0 1 0-16,-1 0 0 0,1 2-96 0,-2 0-32 15,-1 2 0-15,-3 0 0 0,-4 0-16 0,-5 0 0 16,-4 1 0-16,-3-1 0 0,-4 3-128 0,-3 0 0 15,-4 0 0-15,-2 1 128 0,-3 0-128 0,-2 0 0 16,-3 1 0-16,-7-2 0 16,0 0-496-16,0 0-128 0,0 8-16 0,-2-2-16 15,-3 1-1392-15,-2-2-256 0,-1 3-64 0</inkml:trace>
  <inkml:trace contextRef="#ctx0" brushRef="#br1" timeOffset="16642.8">20350 11083 27359 0,'3'-15'1216'0,"-1"10"240"0,2-3-1168 0,1 0-288 15,2 1 0-15,-1-1 0 0,1 0 1184 0,-1 1 176 16,-1 0 48-16,-3 2 0 0,-2 5-16 0,0 0 0 15,0 0 0-15,0 0 0 0,0 0-752 0,0 0-128 16,0 0-48-16,2 8 0 0,-1 2-272 0,-3 3-64 16,-1 4-128-16,-2 1 192 0,0 0-192 0,-2 3 0 15,2 0 128-15,0 1-128 0,0 1 0 0,2-1 0 0,-2-1 0 0,3 0 0 16,1-1 0-16,1-2 0 16,0-1 0-16,3-2 0 0,1-1 144 0,0-3-144 15,3 0 128-15,-1-3-128 0,2-1 304 0,1-2-32 0,2-1 0 0,2-2 0 16,1-1-80-16,2-1 0 15,0-2-16-15,3-1 0 0,1-2-176 0,2 0 160 0,-2-3-160 16,0-1 160 0,1 0-512-16,-1-1-96 0,-1-1-32 0,-2 0 0 15,0 0-1248-15,-3 2-240 0,-1-2-48 0,-2 1-8640 0,-2 0-1728 0</inkml:trace>
  <inkml:trace contextRef="#ctx0" brushRef="#br1" timeOffset="16832.03">20397 11056 14735 0,'0'0'640'0,"-2"-5"160"0,-2-1-640 0,0 1-160 16,4 5 0-16,1-6 0 0,-1 6 4224 0,0 0 800 15,5-6 160-15,0 1 48 0,3 1-4128 0,2 1-816 32,2-1-160-32,2 2-128 0,2 0 0 0,0 0 0 0,3 1 0 0,-3-1 0 0,2 1-128 0,0 1-128 0,-2 0 0 0,0 1-16 31,-2 1-2928-31,-4-1-576 0</inkml:trace>
  <inkml:trace contextRef="#ctx0" brushRef="#br1" timeOffset="16989.1">20365 11152 24879 0,'0'0'2208'0,"0"0"-1760"16,0 0-448-16,0 0 0 0,0 0 1280 0,0 0 192 0,0 0 16 0,0 0 16 0,0 0-592 0,8 3-112 15,1 1-32-15,2-1 0 0,2 0-384 0,2 0-96 16,3 0-16-16,3-1 0 0,1-1-144 0,3-1-128 15,4-1 144-15,1 0-144 16,-1-1-1472-16,3-2-400 0,-1 0-80 0,-2-2-11344 16</inkml:trace>
  <inkml:trace contextRef="#ctx0" brushRef="#br1" timeOffset="17382.03">20988 10980 25679 0,'0'0'1136'0,"0"-5"240"0,0 5-1104 0,0 0-272 15,-3-6 0-15,-1 2 0 0,1 0 1632 0,3 4 272 31,0 0 48-31,0 0 16 0,-5 2-752 0,-1 2-160 0,1 3-32 0,0 2 0 0,-1 3-640 0,0 0-128 16,1 1-16-16,-1 2-16 0,1 3-224 0,-1 1 128 16,-1 0-128-16,2 2 0 0,-2 0 128 0,2 0-128 15,-1 0 0-15,3-1 144 0,-2-3-144 0,1 0 0 0,1-3 144 0,1-2-144 16,1-1 0-16,1-2 144 31,0-2-144-31,0-7 0 0,0 0 240 0,0 0-64 0,0 0-16 0,7-4 0 0,1-2-16 0,-1-3 0 0,1-4 0 0,2-4 0 16,0-5-144-16,0-2 0 0,0-2 0 0,2-2 0 15,-1-1 0-15,0 0 0 0,0 0 0 0,-1 3 0 16,0 2 0-16,-1 3 128 0,-3 2-128 0,1 4 0 16,1 3 368-16,-3 3-16 0,0 2 0 0,0 3 0 15,-5 4-16-15,0 0 0 0,0 0 0 0,0 0 0 32,7 5-336-32,-1 3 128 0,0 1-128 0,-2 3 0 0,1 2 0 0,0 2 0 0,1-1 0 0,-2 4 0 15,0-1 0-15,0 1 0 0,-2 1 0 0,0 1 0 0,0 0 0 16,-1-1 0-16,0-1 0 0,1 1 0 0,-2 1 0 0,1-1 0 15,0-4 0-15,0 0 0 16,-1-2-480-16,1-1-64 16,1-1-16-16,-1-2 0 15,0-2-1904-15,-1-1-384 0,0-7-80 0</inkml:trace>
  <inkml:trace contextRef="#ctx0" brushRef="#br1" timeOffset="17540.42">20909 11203 25791 0,'0'0'2304'0,"0"0"-1856"0,-5-2-448 0,5 2 0 16,0 0 1376-16,0 0 176 16,0 0 48-16,0 0 0 0,0 0-688 0,6-1-128 15,3 0-16-15,3 0-16 0,2 0-560 0,5 0-192 16,2 0 144-16,2 0-144 0,2 0 0 0,0 0 0 0,1-2 0 0,-1 0 0 31,-1 0-1248-31,-1 1-336 0,-1-2-64 0</inkml:trace>
  <inkml:trace contextRef="#ctx0" brushRef="#br1" timeOffset="17841.68">21253 10914 25791 0,'-1'-12'2304'0,"1"6"-1856"16,2-2-448-16,-1-1 0 0,1 0 960 0,2 1 80 15,-1 0 32-15,1 0 0 0,1 2 0 0,0 0 0 16,2 2 0-16,1 0 0 0,0 2-48 0,0 1-16 15,1 1 0-15,-2 1 0 0,0 0-320 0,2 3-64 16,0 1-16-16,0 3 0 0,1 3-224 0,-1 2-64 16,0 2 0-16,0 4 0 0,-1 2-144 0,-1 2-48 15,0 2 0-15,-1 2 0 0,-2 1 32 0,-2 3 0 16,-2 1 0-16,-2 1 0 0,-1 1-16 0,-3 1 0 16,-2 1 0-16,0-1 0 0,-3 0-144 0,-1-1 128 0,-2 0-128 0,0-1 128 15,-1-2-128-15,-1-1 0 0,-1-3 0 0,-2 0-176 31,-1-2-480-31,-1-3-112 0,-1-1 0 0,-1-3-16 0,-2-1-2288 16,-3-3-464-16,-32 12-96 0,8-11-16 0</inkml:trace>
  <inkml:trace contextRef="#ctx0" brushRef="#br1" timeOffset="18190.86">20276 10895 30063 0,'-5'-10'1328'0,"5"10"272"0,-1-7-1280 0,-1 2-320 0,1-1 0 0,1 6 0 16,0 0 848-16,-4-2 112 0,-3 2 0 0,1 3 16 15,-2 3-272-15,-1 4-64 0,-2 3-16 0,0 4 0 16,0 6-496-16,0 4-128 0,0 4 0 0,1 3 0 16,-2 2 0-16,3 3 0 0,2 0 0 0,2 4 0 15,2 1 0-15,3 0 0 0,3-1 0 0,4-1 0 16,3-2 0-16,1-2 0 0,2-3 0 0,2-3 0 16,2-2-352-16,2-5 16 0,0-3 0 0,2-3 0 15,1-5-528-15,4-3-96 16,2-3-32-16,6-4 0 0</inkml:trace>
  <inkml:trace contextRef="#ctx0" brushRef="#br1" timeOffset="18868.8">21576 11512 11055 0,'0'0'976'0,"0"0"-784"15,0-6-192-15,2 0 0 0,-1-1 3520 0,1 0 640 16,1 1 144-16,0-2 32 15,0 0-2544-15,0 0-496 0,0-1-96 0,1 1-32 0,-2 0-656 0,0 1-144 32,-1-2-32-32,0 1 0 0,-1 0 96 0,-1 3 16 0,-1-1 0 0,2 6 0 0,-5-3-96 0,1 1-16 31,-3 1 0-31,1 2 0 0,-4 3-80 0,-1 2-32 16,-1 2 0-16,-1 1 0 0,-2 2-224 0,2 3 0 0,0-1 0 0,2 0 0 15,-1 0 0-15,1 2 0 16,3-1 0-16,2-1 0 0,1-1 0 0,2 0 0 15,1-2 0-15,2-1 0 0,2-1 0 0,2-2 0 16,1-1 0-16,2-2 0 0,3-1 0 0,1-2 0 0,1-2 128 0,2-1-128 16,-1-2 192-16,1 0-64 15,-1-3-128-15,0-1 192 0,1 0 0 0,-1 1-16 0,-3-1 0 0,1 1 0 16,-1 3-176-16,-3-1 192 0,1 2-192 0,-2 2 192 0,-6 2 0 0,0 0 0 16,0 0 0-16,0 0 0 0,5 3-64 0,-1 1-128 15,0 3 192-15,-1 1-64 0,0-1-128 0,1 2 0 16,-2 0 0-16,1 0 0 0,0-2 0 0,2 1 0 15,-1-1 0-15,1-1 0 16,-1 0-256-16,2-2-128 0,0-1-16 0,2 0-16 16,0-3-2208-16,0-1-432 0,2-3-80 0</inkml:trace>
  <inkml:trace contextRef="#ctx0" brushRef="#br1" timeOffset="19136.39">21831 11396 6447 0,'0'0'576'0,"0"0"-576"16,0 0 0-16,-6 1 0 0,1 1 4432 0,0 2 784 0,1 0 160 0,0 3 16 15,1 0-3456-15,1 3-688 16,0 0-144-16,2 1-16 0,0 0-384 0,1 2-64 16,1 1 0-16,1 0-16 0,1 2-176 0,0 0-16 15,2-2-16-15,0 0 0 0,1 0-160 0,0-3-16 0,2-1-16 0,-1-2 0 16,1-1 176-16,0-2 48 16,-1 0 0-16,2-3 0 0,1-1 128 0,1-3 48 0,-2-1 0 0,1-2 0 15,0-2-160-15,0-3-16 0,1-4-16 0,0 0 0 16,-3-2-112-16,1-1 0 0,-1-2-16 0,-1 2 0 15,-2-1-304-15,1 2 160 0,-3 0-160 0,0 4 128 16,-2 2-128-16,1 2 0 0,-3 1 0 0,0 1-176 31,0 6-336-31,0 0-64 0,-5-2 0 0,5 2-16 0,-7 1-2000 0,1 4-400 0,2 0-80 0</inkml:trace>
  <inkml:trace contextRef="#ctx0" brushRef="#br1" timeOffset="19309.22">22133 11614 32191 0,'0'0'1424'0,"0"0"304"0,0 0-1392 15,-1 5-336-15,1-5 0 0,-1 7 0 0,1-7 1008 0,-2 8 128 16,-1-2 16-16,1 2 16 0,1 1-512 0,-1-3-96 16,2-6-32-16,-2 6 0 0,2-6-400 0,0 0-128 15,0 0 0-15,0 0 0 16,0 0-2000-16,0 0-464 0</inkml:trace>
  <inkml:trace contextRef="#ctx0" brushRef="#br1" timeOffset="24121.35">21888 10579 23951 0,'0'0'1056'0,"0"0"224"0,0 0-1024 0,0 0-256 0,0 0 0 0,0 0 0 16,0 0 672-16,0 0 80 0,7-1 16 0,4 0 0 16,5 2-128-16,1-1-32 0,4-1 0 0,2 0 0 15,1-1-96-15,0 0-32 0,-1 0 0 0,0 0 0 16,0 1-224-16,-1 0-64 0,0 1 0 0,-2 0 0 15,-3 0-192-15,0 0 0 0,-2 1 128 0,-1 0-128 32,-3 1-1264-32,-3 0-288 0,0 0-64 0,-8-2-10736 0</inkml:trace>
  <inkml:trace contextRef="#ctx0" brushRef="#br1" timeOffset="24285.48">21963 10731 2751 0,'-20'1'128'0,"13"0"16"0,2-1-144 0,-1 1 0 16,2 0 0-16,4-1 0 0,0 0 5312 0,0 0 1040 15,0 0 208-15,0 0 32 0,7 2-4816 0,3 0-976 16,1 0-192-16,3 0-32 0,1 0-144 0,1 0-32 16,4 1 0-16,-1-1 0 0,1-2-400 0,0 0 0 15,-2-2 128-15,1 2-128 16,0-2-608-16,-2 1-160 0,1-2-16 0,-2 0-11776 0</inkml:trace>
  <inkml:trace contextRef="#ctx0" brushRef="#br1" timeOffset="24688.1">22143 10492 28271 0,'-8'-10'1248'0,"8"10"272"0,-3-5-1216 0,0-1-304 0,0 1 0 0,1-1 0 16,1 1 384-16,1 5 32 0,0-6 0 0,0 6 0 15,0 0 0-15,0 0 0 0,0 0 0 0,0 0 0 16,0 0-256-16,0 0-160 0,0 0 192 0,7 1-192 0,-1 1 128 0,1 3-128 15,-2-1 0-15,1 3 0 0,1 0 128 0,0 1-128 16,4 1 0-16,-2 1 0 0,1 0 0 0,2 1 0 16,-1-1 128-16,2 0-128 0,2-2 0 0,0 1 0 15,1-1 0-15,1-2 0 0,1 1 0 0,0-1 0 16,1-2 0-16,0-1 160 0,-1-1-160 0,0 1 0 16,-3-2 144-16,0 0-144 0,-3 1 0 0,-2-1 144 15,-3-1-144-15,-7 0 0 0,0 0 192 0,0 0-64 16,0 0 0-16,-2 9-128 0,-3 1 544 0,-4 1 0 15,-3 1 0-15,-3 2 0 0,-1 2-96 0,-2-1-32 16,0 3 0-16,-1 0 0 0,0 2-128 0,-1 0-32 0,3 0 0 16,1 0 0-16,3-1-128 0,1 0-128 15,1-1 192-15,1-2-192 0,1 0 128 0,3-1-128 0,1-2 0 0,2-1 0 16,2-1 0-16,2-1 0 0,2-2-192 0,2-2 48 31,-1 0-1808-31,3-3-352 0,3-2-80 0,3-2-16 0</inkml:trace>
  <inkml:trace contextRef="#ctx0" brushRef="#br1" timeOffset="25366.45">23014 10200 6447 0,'0'-13'576'0,"0"8"-576"16,-1-2 0-16,1-1 0 0,0 0 4352 0,0 0 752 0,0 0 144 0,0 2 48 16,0-1-2624-16,0 2-528 15,0 5-96-15,0 0-32 0,0 0-912 0,0 0-176 0,0 0-32 0,-1 6-16 16,0 4-592-16,0 2-112 16,0 2-32-16,0 4 0 0,-1 2-144 0,1 1 0 0,0 1 0 0,-1 0 128 0,0 3-128 0,1 1 0 15,-1 1 0-15,0-1 0 0,2-2 0 0,2 1 0 16,-1-2 0-16,1 0 0 15,0-2 0-15,0-3 0 16,0-1 0-16,1-3 0 0,-1-2 0 0,-1-2 128 0,0-2-128 0,-1-8 0 0,0 0 128 0,0 0-128 16,0 0 0-16,0 0 128 0,0-6-128 0,0-2 0 15,0-3 144-15,-1-4-144 0,0-1 0 0,-1-4 144 32,-2-2-144-32,1-2 0 0,0-4 0 0,1 0 0 0,0-3 0 0,1 0 0 0,1-1 160 0,1 0-160 15,1-1 128-15,0 3-128 16,0-1 240-16,1 3-48 0,-2 3 0 0,3 3 0 0,0 1 0 0,0 3 0 15,2 3 0-15,1 3 0 0,1 1-192 0,2 2 0 0,1 1 0 0,4 3 0 32,1 1 0-32,2 1 0 0,-2 3 0 0,2 1 0 0,-2 3 0 0,1 1 0 15,-3 2 128-15,-1 1-128 0,-3 1 144 0,-3 2-144 0,-2 3 128 0,-3-1-128 16,-3 3 128-16,-2 1-128 16,-5-1 0-16,0 2 128 0,-6-2-128 0,1 1 0 0,0-1 144 0,-2 1-144 15,-2-3 128-15,2-1-128 0,0 0 128 0,2-2-128 16,0-3 0-16,2 0 0 0,1 0 0 0,1-3 0 15,3 0-256 1,0-1-128-16,2 2-32 0,4-6 0 0,0 0-2368 16,0 0-480-16,0 0-80 0</inkml:trace>
  <inkml:trace contextRef="#ctx0" brushRef="#br1" timeOffset="25744.76">22649 10749 13823 0,'0'0'1216'0,"-6"3"-960"16,-1-1-256-16,1-1 0 0,6-1 2624 0,0 0 464 0,0 0 112 0,0 0 0 15,0 0-1760-15,0 0-352 0,0 0-80 0,5 4-16 16,3 1-160-16,2-2-16 0,5 0-16 0,3-2 0 16,7-2-304-16,2-2-64 0,7 1-16 0,2-2 0 15,5 1 96-15,2-1 0 0,0-1 16 0,-1 0 0 16,1-2 112-16,1 1 0 0,1 0 16 0,1 1 0 16,0 0-208-16,-1 2-32 0,-2 0-16 0,-3-1 0 15,-5 2-96-15,-4 0-32 0,-5 0 0 0,-3 1 0 16,-4 0-112-16,-4 1-32 0,-1 1 0 0,-3 0 0 0,-3 1-128 0,-1 0 128 15,-7-2-128-15,0 0 128 0,0 0-128 0,3 7-256 16,-2-1 64-16,-2 1 16 16,0 0-624-16,-2-2-128 0,-2 1-32 0,0-1-10336 15,-1 1-2080-15</inkml:trace>
  <inkml:trace contextRef="#ctx0" brushRef="#br1" timeOffset="26469.74">22945 11122 21823 0,'11'-11'960'0,"-6"5"208"0,2-3-928 0,1-1-240 16,0-1 0-16,1 0 0 0,0 0 1616 0,0-1 288 16,-1 0 48-16,-1 1 16 0,-1 1-416 0,-1 1-80 15,0 1 0-15,-3 2-16 0,-1 0-464 0,-1 6-96 16,0 0 0-16,0 0-16 0,0 0-288 0,-4 0-48 16,-4 2-16-16,0 4 0 0,-3 2-352 0,-1 2-176 15,0 1 160-15,-1 1-160 0,0 0 0 0,-1 1 0 16,2 0 0-16,1 1 0 0,0 0 0 0,4-1 0 15,-1-1 0-15,3 0 0 0,2-1 0 0,1-2 0 16,3 0 0-16,2-2 0 0,2 0 0 0,2 0 0 16,2-2 0-16,2 1 0 0,2-2 0 0,2 0 144 0,1 1-144 0,1-1 128 15,-1 1-128-15,1 0 128 0,-1 2-128 0,1-1 128 16,-3 0-128-16,0 1 0 0,0 2 0 0,-2 1 128 16,-2 1-128-16,-2 1 0 0,-1 0 0 0,-2 2 0 15,-1 0 0-15,-2 0 0 0,-2 2 0 0,-1 0 0 0,0 1 0 0,-3 0 0 16,-1-1 128-16,-2-2-128 0,0 0 0 0,-2-1 160 15,-1-2-160-15,-1-1 160 0,0 0-160 0,0-2 160 16,0-2-160-16,-1 0 160 0,0-2-32 0,0-1-128 16,-2-3 192-16,2-3-64 0,0 0 128 0,3-1 32 15,0-1 0-15,1-1 0 0,1-2 96 0,3-2 32 16,2-2 0-16,2 0 0 0,3-1-224 0,2-1-64 16,3 0 0-16,1 1 0 0,2 1-128 0,0 1 0 15,1 1-160-15,0 1 160 0,1 3-224 0,1 0 48 16,-2 2 16-16,0 0 0 15,0 3-1312-15,0 1-272 0,-1 2-48 0,-1 2-15632 0</inkml:trace>
  <inkml:trace contextRef="#ctx0" brushRef="#br1" timeOffset="29419.97">23682 10475 11967 0,'0'0'1072'0,"0"0"-864"16,0 0-208-16,0 0 0 0,0 0 3200 0,0 0 576 15,0 0 128-15,2-5 32 0,-2 5-2144 0,0 0-448 16,4-4-64-16,2 0-32 0,1 2-480 0,1 0-112 0,2 0-16 0,2 1 0 16,0 1-272-16,2 0-64 0,-1 0-16 0,0 1 0 15,0 0-160-15,0 0-128 0,1 0 144 0,-2 1-144 16,-1 0 0-16,-1 1 0 0,0-2 0 0,-1 1 0 16,1 0-480-16,-2-1-96 0,-8-1 0 0,7 3-9200 15,-7-3-1824-15</inkml:trace>
  <inkml:trace contextRef="#ctx0" brushRef="#br1" timeOffset="29639.78">23674 10634 25791 0,'0'0'2304'0,"0"0"-1856"16,0 0-448-16,0 0 0 0,0 0 640 0,0 0 48 15,0 0 0-15,0 0 0 0,7 1 32 0,0 0 16 16,2 0 0-16,2 1 0 0,1 1-160 0,3-2-16 15,1 0-16-15,2 1 0 0,-1-1-288 0,1-1-64 16,0 0-16-16,-1-1 0 0,1 0-176 0,-2 0-224 16,-1 0 48-16,-2 0 16 15,-1-1-2080-15,-1 1-400 0,-1-1-96 0</inkml:trace>
  <inkml:trace contextRef="#ctx0" brushRef="#br1" timeOffset="31073.96">24464 10027 22111 0,'0'-11'1968'0,"0"11"-1584"16,2-7-384-16,0 0 0 0,2 2 880 0,-1-2 80 16,2 1 32-16,0-1 0 0,-1 2 224 0,2 0 64 15,-6 5 0-15,0 0 0 0,0 0-640 0,0 0-112 16,0 0-16-16,4 4-16 0,1 1-224 0,-2 4-32 16,-2 2-16-16,-1 2 0 0,-1 4-224 0,0 1 128 15,-1 2-128-15,-2 2 0 0,0 1 160 0,-2 0-160 0,0 1 160 16,0 1-160-16,1-1 128 0,0-1-128 0,2 0 0 0,2-1 144 15,-2-1-144-15,2-2 0 16,1-3 0-16,1 0 0 0,0-3 176 0,2 0-48 0,3-3-128 16,0-2 192-16,2-2 128 0,2-1 32 15,-3-2 0-15,4-1 0 0,3-2-32 0,0-1 0 0,1-1 0 0,3-2 0 0,1 1-128 0,-1-1-48 16,3-3 0-16,1-1 0 0,0 1-144 0,-1-2-192 16,-1-1 32-16,0-1 16 15,-2 0-816-15,-1 0-176 0,-1 1-16 0,-3 0-8944 16,-2 0-1776-16</inkml:trace>
  <inkml:trace contextRef="#ctx0" brushRef="#br1" timeOffset="31248.75">24522 10076 23039 0,'0'0'2048'0,"-2"-5"-1648"15,1-2-400-15,1 2 0 0,1-1 768 0,1 2 80 0,-2 4 16 0,6-5 0 16,-1 1-624-16,2 1-240 15,1-1 176-15,1 2-176 0,1 0 208 0,1 0-48 16,1-1-16-16,2 1 0 0,0 1-144 0,0 0 0 0,-1 1-160 0,0 0 160 31,-1-1-2368-31,-2 1-384 0</inkml:trace>
  <inkml:trace contextRef="#ctx0" brushRef="#br1" timeOffset="31420.84">24498 10185 26543 0,'0'0'1168'16,"0"0"256"-16,0 0-1136 0,0 0-288 0,0 0 0 0,0 0 0 0,0 0 240 0,0 0-16 16,0 0 0-16,9 1 0 0,2 1 352 0,2 1 80 15,2-2 16-15,3 0 0 0,2 0-288 0,2 0-48 16,3 0-16-16,0-1 0 0,1-1-512 0,0-1-96 16,1-2-32-16,-1 0-13104 0</inkml:trace>
  <inkml:trace contextRef="#ctx0" brushRef="#br1" timeOffset="31845.64">25010 9965 21183 0,'0'0'1888'0,"0"0"-1504"15,-5-2-384-15,5 2 0 0,0 0 1344 0,0 0 208 16,0 0 48-16,-4 1 0 0,-2 2-576 0,2 2-96 0,-1 1-32 0,1 3 0 16,0 1-544-16,0 2-112 15,1 2-32-15,0 3 0 0,-1 2-208 0,1 0 0 0,-1 1 128 0,0-4-128 16,1 1 0-16,0 1 0 0,0-1 128 0,-1 0-128 15,1-2 0-15,0 0 128 0,-1-2-128 0,1 0 0 16,0-2 160-16,2-2-160 0,-3-3 160 0,4-6-160 16,0 0 224-16,0 0-48 0,0 0-16 0,0 0 0 15,-1-6 32-15,1-3 16 0,1-3 0 0,3-2 0 0,-1-3 0 0,2-3 0 16,2-1 0-16,0-3 0 0,-2-2-80 0,1 5-128 16,0-1 176-16,1 0-176 0,1-1 272 0,-1 1-48 15,0 2-16-15,1 1 0 0,-2 2 160 0,3-2 16 16,-1 4 16-16,-2 4 0 15,1 2-16-15,-1 3 0 0,1 2 0 0,0 3 0 0,-1 2-144 0,1 2-48 16,-1 2 0-16,2 1 0 0,-1 2-64 0,-1 2 0 16,1 3-128-16,0 1 192 0,-1 1-192 0,0 1 0 15,-2 1 0-15,-1 1 0 16,0 2 128-16,-2-3-128 0,-1 0 0 0,0 1 0 0,-1 0 0 0,1 0 0 16,-2-1 0-16,2-1 0 0,0-1 0 0,0 5 0 15,0-2 0-15,2-4 0 16,-2-1-640-16,0-4-80 0,0-1-16 0,0-2 0 15,0-6-2256-15,0 0-448 0,0 0-80 0</inkml:trace>
  <inkml:trace contextRef="#ctx0" brushRef="#br1" timeOffset="32004.02">24935 10184 25919 0,'0'0'1152'0,"0"0"224"0,0 0-1104 0,-1-3-272 0,1 3 0 0,0 0 0 15,0 0 608-15,0 0 64 0,4-3 16 0,3 1 0 16,0 1-96-16,3 1-16 0,2 0 0 0,4 0 0 15,0 0-320-15,2 1-80 0,1 0-16 0,-1 0 0 16,2 1-320-16,4-1-64 0,-2-1-16 0,-1 0-13328 16</inkml:trace>
  <inkml:trace contextRef="#ctx0" brushRef="#br1" timeOffset="32491.23">25122 9865 9215 0,'0'0'816'0,"0"0"-656"0,0 0-160 0,5-3 0 0,-5 3 1856 0,6-5 320 16,-2 1 80-16,-4 4 16 0,6-5-400 0,0 2-80 15,1 1 0-15,1 0-16 0,-1 1-512 0,2 0-112 16,0 1 0-16,0 0-16 0,-1 1-304 0,0 2-64 16,0 1-16-16,0 3 0 0,-1 2-224 0,0 2-32 31,2 2-16-31,-5 3 0 0,2 4-160 0,-2 1-16 0,-1 2-16 0,1 3 0 0,-2 2-160 0,-1-4-128 16,0 2 192-16,-1 1-192 0,0 4 192 0,-3-1-192 15,-4-1 192-15,-1 2-192 0,-2 1 0 0,-5 8 0 16,-3-4 0-16,0-3 0 15,-2-2-496-15,-1-4-208 0,-2-1-32 0,0-4-16 16,0-2-1904-16,0-1-384 0,0-2-80 0</inkml:trace>
  <inkml:trace contextRef="#ctx0" brushRef="#br1" timeOffset="32824.65">24446 9755 27647 0,'-7'-19'1216'0,"4"12"256"0,1-1-1168 0,-2 2-304 16,-1 0 0-16,1 0 0 0,-1 2 0 0,-1 2 0 15,1 1 0-15,-2 2 0 0,0 2 224 0,0 4 144 16,-3 2 16-16,-1 6 16 0,-1 3-80 0,0 3 0 16,-1 2-16-16,1 6 0 0,-1 3-176 0,1 3-128 15,1 1 192-15,0 3-192 0,0 3 160 0,2 0-160 16,2-1 128-16,1 0-128 0,4-1 0 0,0-2 0 16,4 1 0-16,2-4 0 0,3-3 128 0,3-3-128 0,2-1 0 15,2-4 128-15,3-2-128 0,4-4 0 0,1-4 0 16,2-3 0-1,2-4-2032-15,3-3-336 0</inkml:trace>
  <inkml:trace contextRef="#ctx0" brushRef="#br1" timeOffset="33453.49">24402 10743 24927 0,'0'0'1104'0,"-5"-2"240"0,-3-1-1088 0,2 1-256 15,-1 0 0-15,1 0 0 0,1 1 976 0,5 1 144 16,0 0 32-16,0 0 0 0,0 0-176 0,0 0-16 15,0 0-16-15,10 0 0 0,2 0-416 0,4 0-80 16,4 1 0-16,4-1-16 0,5 0-160 0,5-1-16 16,5 1-16-16,5-1 0 0,1-1-80 0,2 1-16 0,1 0 0 0,-1 0 0 15,-2 0-144-15,-2 0 192 16,1 0-192-16,-1 1 192 16,-2 0-192-16,0 0 0 0,-4 0 144 0,-2-1-144 0,-6 0 0 0,-2 1 0 0,-4 0 0 0,-3 2 0 31,-5-1-576-31,-4 0-128 0,-4 0-16 0,-7-1-16 15,0 0-1632-15,-5 6-320 0,-4-1-64 0</inkml:trace>
  <inkml:trace contextRef="#ctx0" brushRef="#br1" timeOffset="33879.61">24542 11064 11055 0,'0'-11'480'0,"1"5"112"0,-2 0-464 0,2-1-128 0,1 0 0 0,3-2 0 0,-2-1 3392 0,1 0 640 16,2 0 144-16,-1 1 32 0,2 0-2080 0,0 2-400 15,-1 0-96-15,2 1-16 0,0 0-640 0,-1 2-128 16,1 0-16-16,0 2-16 0,-2 1-336 0,1 2-64 16,-7-1-16-16,5 3 0 0,-5-3-80 0,5 7-32 15,-3 1 0-15,-2 3 0 0,-2 2-96 0,-1 2-32 16,-2 1 0-16,1 1 0 15,-2 2-16-15,0 2 0 0,-2 1 0 0,0 1 0 0,1-1-144 0,-1 1 0 16,0 1 0-16,2-2 0 0,-1-1 0 0,1-1 0 0,1 0 0 0,2-1 0 16,0-2 0-16,3-3 0 0,0 0 0 0,3-2 0 15,0-1 224-15,5 2-32 0,-1-3-16 0,0-5 0 16,1 0 64-16,5-1 16 0,1-1 0 0,-3-3 0 16,2-2-64-16,10-1 0 0,1-3 0 0,-7 2 0 15,3-1-48-15,7-2-16 0,-2-1 0 0,-10 4 0 16,-1-1-128-16,7 0 0 0,-3 1 0 0,-3 0 0 15,-2 1 0-15,0 1 0 0,-2 1 0 0,0 1 0 16,-2 0-1536 0,-2 1-192-16,0 0-48 0,4 2-14736 0</inkml:trace>
  <inkml:trace contextRef="#ctx0" brushRef="#br1" timeOffset="36735.86">23476 9865 3679 0,'0'0'160'0,"0"0"32"0,0 0-192 0,0 0 0 0,0 0 0 0,0 0 0 15,1-4 928-15,-1 4 144 0,0 0 16 0,0 0 16 0,0 0-80 0,0 0-32 16,0 0 0-16,-4-5 0 0,-1 2-224 0,-2 1-64 15,-1-1 0-15,-1 1 0 0,-1 1-176 0,0 0-32 16,-1 1-16-16,0 0 0 0,-1-1-96 0,-2 1 0 16,-1 1-16-16,-2-1 0 0,0 0-96 0,0 0-16 15,-2 0 0-15,2 0 0 0,-1 0 48 0,1 0 0 16,-1 0 0-16,3-1 0 0,-3-1-64 0,1 0-16 16,0-1 0-16,1 1 0 0,0 1-224 0,2 0 144 15,-3 0-144-15,2 0 128 0,-2-1-128 0,0-1 0 16,-2 2 0-16,0 0 0 0,-1-1 0 0,1 1 0 15,-1 0 0-15,-1 0 0 0,-1-2 240 0,3 2-48 0,2-1 0 0,0 1 0 16,2 0 272-16,2-1 48 16,0 0 16-16,2 0 0 0,0 2-112 0,2 0-32 15,1-1 0-15,1 0 0 0,1 0 0 0,0 1 0 16,1 1 0-16,5-1 0 0,-6 2-256 0,2 2-128 0,4-4 128 0,-5 4-128 16,1 2 0-16,1-1 0 15,-2 2 0-15,2-1 0 0,-1 2 0 0,0 1 0 16,2 0 0-16,-2 1 0 0,0-1 0 0,2 2 0 0,0 0 0 15,0 2 0-15,-2 0 0 0,2 1 0 0,-1 0 0 0,1 2 0 0,-2 0 0 0,2 2 0 16,0 2 0-16,0 2 0 0,0-1 0 16,-1 2 0-16,1 1 0 0,1 3 0 0,0 2-144 0,0 2 144 15,-1 1 0-15,1 1 0 0,0 1 0 0,-1 1 0 16,1 0 0-16,0 3 0 0,0 1 0 16,1 2 0-16,0 1 0 0,0 18 0 0,1-5 0 0,0-3 0 15,0-3 0-15,1-1 0 0,-1-2 0 0,-1 1 0 16,-1 0 0-16,-2 3 0 0,1-2 0 0,0 0 0 15,0-3 0-15,0-2 0 0,-2-3 0 0,2-2 0 16,0-4 0-16,-1 0 0 0,0 1 0 0,2-2 0 16,0-2 144-16,1-1-144 0,-1-3 128 0,1 1-128 15,0-1 0-15,0 0 128 0,0-3 0 0,1 1 0 16,0-2 0-16,1-1 0 0,1-1-128 0,-1-1 160 0,-1 0-160 0,2-3 160 16,2-1-16-16,-1-1 0 0,2-1 0 0,0 0 0 15,1-2-16-15,-1-1-128 0,-1-3 192 0,0 1-64 16,3-2 0-16,1-1-128 0,2 0 192 0,1-2-64 15,1 0 16-15,1-3 0 0,2-1 0 0,2-1 0 16,4-2 32-16,-1 1 0 16,4-1 0-16,0-1 0 0,3-2 16 0,0-1 0 0,-1 2 0 0,-1-2 0 0,-3 1 0 15,0-1 16-15,-1 1 0 0,0-1 0 0,0 0-208 0,-8 3 176 16,1 0-176-16,0-1 160 0,-1 0-160 0,1-1 0 16,-1 1 0-16,-2 0 128 0,0 0-128 0,-1 0 0 15,-1 1 0-15,-1 0 0 0,-2-1 0 0,0 1 0 16,-1-1 144-16,0 1-144 0,-4 0 0 0,3 0-128 15,-5 4 0-15,4-5 0 16,-4 5-480-16,5-6-96 0,-1 1 0 0,-1 0-7888 16,1 1-1584-16</inkml:trace>
  <inkml:trace contextRef="#ctx0" brushRef="#br1" timeOffset="37428.47">23341 9942 4607 0,'0'0'400'0,"3"-6"-400"15,-1 1 0-15,2-1 0 0,-2 1 1744 0,-2 5 272 16,0 0 48-16,3-6 16 16,2 0-592-16,-2 0-112 0,0 1-32 0,2 0 0 0,-5 5-384 0,0 0-64 15,4-3-32 1,-4 3 0-16,5-3-240 0,-5 3-48 0,0 0-16 0,0 0 0 0,0 0-160 0,6 2-16 16,-6-2-16-16,5 4 0 0,0 1-96 0,-2 0-16 15,-1 2 0-15,1 1 0 0,-1 2 64 0,0-1 16 16,0 2 0-16,0 0 0 0,2 2-80 0,-2 1-32 15,1 1 0-15,0 4 0 0,2 2-64 0,-1 2-16 0,1 1 0 16,0 4 0-16,1 4-144 0,-1 1 0 0,0 1 0 0,-1 4 128 16,1 4-128-16,2 2 0 0,-1 2 0 0,-1 3 128 15,-1 2-128-15,1 3 0 0,-1 2 0 16,0 4 128-16,-2-1-128 0,-2 0 0 0,0 1 0 16,0-1 0-16,0-2 128 0,-2 0-128 0,-1-2 128 0,2-2-128 0,-1-1 384 0,1-1-16 31,0-4 0-31,0-2 0 0,0-2 32 0,0-2 16 0,1-3 0 0,0-1 0 0,-2-2-96 0,2-4-32 15,-1-4 0-15,0 12 0 16,-1-6-32-16,0-7-16 0,0-4 0 0,-1-3 0 0,1-2-32 0,0-4 0 16,0-2 0-16,0-2 0 0,-1-2-16 0,3-7-16 15,-5 6 0-15,5-6 0 0,-6 5-48 0,6-5 0 16,-6 0 0-16,6 0 0 16,-6-3-384-16,6 3-64 0,-5-9-32 0,4 1-9520 15,0-2-1904-15</inkml:trace>
  <inkml:trace contextRef="#ctx0" brushRef="#br1" timeOffset="40009.56">10159 17523 27647 0,'-7'-12'1216'0,"3"7"256"0,1-2-1168 0,3 7-304 0,-4-6 0 0,4 6 0 31,-7-4-320-31,-1 1-128 0,0 1-32 0,-3 2 0 0,-3 0 336 0,-2 1 144 0,-5 0-128 0,-2 0 128 0,-4 2 0 0,12 0-128 16,-4 2 128-16,-4 0 0 0,-2 1 0 16,-4 0 0-16,-4 1 0 0,-3 0 0 0,-5-1 0 0,-37 5 0 15,10-1 0-15,6-1-128 0,4 0 128 0,1-2 0 16,1 1 0-16,-5-1 0 0,-2-2 0 0,0 1 0 16,1-2 0-16,3 1 0 0,1 0 0 0,0-1 128 15,-2 1-128-15,-2-1 128 16,-4 0-128-16,2-1 192 0,3 0-64 0,0 2 0 0,2 1-128 0,-3 0 0 15,-7-2 0-15,2 0 0 0,0 1-176 0,3 0 0 16,2 0 0-16,2 1 0 0,-1 2 176 0,-1-4 0 0,-5-1 0 16,3-2 0-16,4 0 0 0,4 0 0 15,4 0 0-15,2-1 0 0,-1 0 0 0,1 0 224 0,-2-2-48 0,4-1-16 16,3-3-32-16,2 1 0 0,2-2 0 0,3 0 0 16,2 2 112-16,4-1 16 0,4 1 0 0,-1 0 0 15,4 1 176-15,1 0 32 0,1-1 16 0,2 1 0 16,0 1-32-16,3-1-16 0,2 2 0 0,0 0 0 15,1 0-112-15,3 1-32 0,1-1 0 0,1 2 0 16,2 0-96-16,8 0-32 0,-6 0 0 0,6 0 0 16,0 0-32-16,0 0-128 0,0 0 192 0,0 0-64 15,0 0-128-15,0 0 0 16,3 9 144-16,1-1-144 0,2 1 0 0,0 0 0 0,0-1 0 0,-1 3 0 0,4 3 0 16,0 0 0-16,-2 1 0 0,0 3 0 15,0 1 0-15,-2 3 0 0,1 2 0 0,-2 3 0 0,2 5 0 0,-3 3 0 16,0 3 0-16,1 1 0 15,-2 3 0-15,1 0-128 0,-1 1 128 0,1 3 0 0,-1 2 0 0,-1-20 0 16,0 4 0-16,0 4 0 16,0 4 0-16,0 2 0 0,0-1 0 0,1 1-128 0,-2-1 128 0,0 29 0 15,0-17 0-15,0-8 0 0,-2-6 0 0,2-20 0 16,0 3 0-16,0 0 128 0,0 0-128 0,0 0 0 0,0 0 128 16,2-1-128-16,-1-1 0 0,2 13 144 0,0-6-144 0,1-8 0 31,-1-3 160-31,1-4-160 0,2-3 128 0,0-2-128 0,2-1 128 0,2-2-128 0,1 1 0 0,3-3 128 15,1-1-128-15,2-2 0 0,3-1 0 0,3-2 0 16,3 1 0-16,4-2 0 0,2-3 0 0,2 1 0 16,2-2 0-16,2 2 0 0,-1-1 0 0,0 3 0 15,-2 0-176-15,2 2 176 0,5 1-128 0,4 0 128 16,7-2 0-16,5-1-160 0,4-1 160 0,-1 2 0 16,-2 1 0-16,2-1-128 0,4 1 128 0,7 0 0 15,6-1 0-15,-2 1-160 16,-3 0 160-16,3-1-128 0,4 2 128 0,4-1 0 0,8-2 0 0,-7 2 0 0,-5 0 0 0,4-2 0 15,8-1 0-15,0-1 0 16,0 1 0-16,1-2 0 0,-2-1 0 0,-38 5 0 0,10-2 0 0,5 0 0 16,1-2 0-16,6-1 0 0,4 1 0 0,1 1 0 15,0-1 0-15,65-7 0 0,-30 1 0 0,-16 5 128 16,-11 1-128-16,-9 2 0 16,-6 2 0-16,-10 0 0 15,-10-2 0-15,-5 3 0 0,-5-1 0 0,-6 1 0 16,-4 1 0-16,-4 1 128 0,-4 0-128 0,-4 0 144 15,-2 0-144-15,-7 1 160 0,-1 0-160 0,-11 0 0 16,0 0 144-16,0 0-144 0,0 0 0 0,0 0-288 16,0 0 48-16,0 0 16 15,0 0-1568-15,-10-2-304 0,-2 1-64 0</inkml:trace>
  <inkml:trace contextRef="#ctx0" brushRef="#br1" timeOffset="40498.69">10148 17616 2751 0,'-8'-14'128'0,"3"6"16"15,1-2-144-15,0 1 0 0,2 2 0 0,2 7 0 0,-2-6 5856 0,2 6 1136 16,0 0 240-16,0 0 32 0,0 0-5600 0,0 0-1136 16,0 0-208-16,0 0-64 0,0 0-256 0,0 0 128 15,0 0-128-15,0 0 0 0,4 12 240 0,1 0-64 16,-2 1-16-16,0 2 0 0,2 3 32 0,0 4 0 15,-1 3 0-15,0 3 0 0,0 2-32 0,1 1 0 0,-2 2 0 0,3 5 0 16,-3 5-160-16,1 4 160 16,2 4-160-16,-1 3 160 0,1 1-160 0,0 3 160 0,-2 1-160 0,-2-25 160 15,0 6-160-15,1 3 0 0,2 3 144 0,0 0-144 16,1 2 0-16,-1-3 128 0,1-4-128 0,5 31 0 16,-2-15 336-16,-5-29 0 0,2 0 0 0,-4 0 0 15,1-1 96-15,0 0 16 0,0-3 0 0,-1-2 0 16,-1-2-128-16,1 12-32 0,-2-10 0 0,0-7 0 15,-1-5-128-15,1-10-32 0,0 0 0 0,0 0 0 16,0 0-704-16,0 0-160 0,-4-7-32 16</inkml:trace>
  <inkml:trace contextRef="#ctx0" brushRef="#br1" timeOffset="52530.65">12038 18012 16575 0,'0'0'736'0,"0"0"160"0,2-10-720 0,2 1-176 0,0 0 0 16,2 0 0-16,-1-1 1280 0,1 0 208 0,-1-1 48 0,2 0 16 16,-2 0-80-16,1-1-32 0,-1 0 0 0,1 0 0 15,-2 0-240-15,-2 7-48 0,1-2-16 0,-2 0 0 16,-1 1-416-16,0-1-80 0,-3 1 0 0,0 0-16 15,-1 1-192-15,-6-2-48 0,0 5 0 0,-5 2 0 16,-6 2-256-16,-2 1-128 0,-3 3 0 0,2 1 128 16,0 3-128-16,2 1-192 0,2 1 32 0,2 2 16 15,5 0 144-15,3 0-160 0,4 1 160 0,2-1-160 0,2-1 160 0,4 0-208 16,3 0 80-16,4 0 128 0,2-2-160 0,3 1 160 16,2-1 0-16,4 0-144 0,3 0 144 0,2 1 0 15,-1 1 160-15,1 1-160 16,-4 2 128-16,0-1-128 0,-2 2 0 0,-3-1 144 0,-1-1-16 0,0 2-128 15,-3 1 192-15,-1-1-64 0,-2 0-128 0,-3-1 192 16,0 0-192-16,-4-3 192 0,-2-1-192 0,-2-1 192 16,-3-2-192-16,-1-1 192 0,-3 0 96 0,-2 0 32 0,-1-2 0 0,-2 1 0 15,-3-1-64-15,-2-1-16 0,-2-1 0 16,-1 0 0 0,-1-3-640-16,0-2-128 0,1-3-32 0</inkml:trace>
  <inkml:trace contextRef="#ctx0" brushRef="#br1" timeOffset="52781.39">12483 17735 32255 0,'0'0'2864'0,"2"-7"-2288"0,0-1-576 0,-2 8 0 0,0 0 592 0,0 0 16 0,0 0 0 0,0 0 0 16,0 0 288-16,0 0 64 0,0 0 16 0,0 0 0 15,-1 10-640-15,0 3-128 0,-1 4-16 0,-2 1-16 16,1 4-176-16,-1 3 0 0,-1 1 0 0,0 4 0 15,-1 2 0-15,3 1 0 0,-3 1 0 0,2 0 0 16,0 0 0-16,-2 0 0 0,1 0 0 0,-1-2 0 16,0-2-128-16,1-3-64 0,1-3-16 0,0-2 0 0,1-3-64 0,0-2-16 15,1-3 0-15,1-2 0 16,2-2-1184-16,-1-10-224 0,0 0-48 16</inkml:trace>
  <inkml:trace contextRef="#ctx0" brushRef="#br1" timeOffset="53126.25">12363 18160 38175 0,'-18'-5'1696'0,"8"2"352"0,1 2-1648 16,9 1-400-16,0 0 0 0,0 0 0 0,0 0 0 0,0 0-320 0,0 0 48 0,0 0 16 16,16 4 64-16,3-2 0 0,3-1 16 0,4-1 0 15,5-1 176-15,3-1-128 0,2-2 128 0,0-2-128 31,-1-3-512-31,-1-1-80 0,0-1-32 0,-2-2 0 16,0 1-944-16,-2 0-192 0,-1-1-32 0,-2 5-16 16,-1-1 800-16,-4 3 176 0,-2 2 16 0,-5 1 16 0,-3 2 928 0,-12 1 0 0,0 0 240 0,0 0-48 15,0 0 1152-15,0 0 224 0,0 0 48 0,0 0 16 16,0 0-224-16,3 17-32 0,-3-3-16 0,-3 1 0 16,-2-1-608-16,-2 0-128 0,-1 2-32 0,1 0 0 15,0 1-416-15,0-2-176 0,2-1 128 0,-1 0-128 0,1-1 0 0,-1-1 0 16,1-2 0-16,0-1 0 0,1-1 0 0,1 0 0 15,-1-1 0-15,2-3 0 16,2-4-1856-16,0 0-288 0,0 0-64 0</inkml:trace>
  <inkml:trace contextRef="#ctx0" brushRef="#br1" timeOffset="53253.77">12900 17776 29487 0,'-24'-11'1296'0,"9"5"288"16,-4-1-1264-16,2 0-320 0,0 0 0 0,1 3 0 0,1 2 1152 0,3 0 160 0,1 0 32 0,1 1 16 15,4 2-1360-15,6-1-160 0,0 0-96 0,0 0 0 32,0 0-2496-32,0 0-512 0,12 4-80 0</inkml:trace>
  <inkml:trace contextRef="#ctx0" brushRef="#br1" timeOffset="53537.18">13118 17632 29487 0,'-9'-8'2624'0,"-2"1"-2112"0,-2-1-512 0,1 1 0 16,0 1 1024-16,2 0 80 0,-2 2 32 0,2 1 0 0,3 1-352 16,7 2-64-16,-9-1-16 0,9 1 0 0,-8 4-496 15,8-4-208-15,-6 8 176 0,1 3-176 0,2 2 0 0,-2 2 0 16,3 3 0-16,-3 2 0 0,0 5 0 0,1 1 0 16,-3 3 0-16,1 4 0 0,-2 1 256 0,1 4-64 15,0 6 0-15,-1 2 0 16,1 2-32-16,2-1-16 0,-1 0 0 0,3 2 0 0,0-2-16 0,1-1-128 15,1-3 192-15,2-19-64 0,1 4 64 0,0 2 0 16,0-1 0-16,0 1 0 0,1 0-48 0,-1-2 0 16,-1 0 0-16,1 18 0 15,-4-11-144-15,1-8 160 0,-2-8-160 0,-1-2 160 16,-1-5-480 0,-1-2-80-16,-1-4-32 0</inkml:trace>
  <inkml:trace contextRef="#ctx0" brushRef="#br1" timeOffset="53916.05">13066 18202 20271 0,'8'-8'1792'0,"5"-2"-1424"0,2-1-368 0,3 0 0 16,2 0 1024-16,4 0 144 16,0 0 32-16,2 0 0 0,1-2-608 0,-1-1-112 0,-1-4-32 0,1-2 0 0,0-1-128 15,-2-4-16-15,-3-2-16 0,0 1 0 0,-5 0-96 0,0 1 0 16,-3-1-16-16,-4 4 0 0,-5 4 16 0,-2 0 0 15,-3 0 0-15,-3 3 0 0,-3 2 384 0,-1 1 96 32,-2 1 16-32,-1 3 0 0,-4 0 160 0,0 3 48 15,-2 0 0-15,2 3 0 0,0 1-448 0,0 2-64 16,1 1-32-16,2 3 0 0,0 1-208 0,1 3-144 16,2 0 192-16,0 3-192 0,0 4 0 0,3 3 0 0,0 3 0 15,2 4 0-15,1 0 128 0,-2 4-128 0,3 5 0 16,1 1 0-16,2 3 192 0,1-1 0 0,0 2-16 0,1-1 0 15,-1 1 64-15,1 1 16 0,-2-2 0 0,1 0 0 16,1-1-32-16,-1-17 0 0,1 3 0 0,0 2 0 16,1 0-224-16,-2 1 176 0,0-2-176 0,0-1 160 15,-1-1-160-15,1 16 192 0,-2-10-192 0,-2-7 192 16,1-5-368-16,-1-5-64 0,-1-3-16 0,0-4 0 31,-2-1-2304-31,0-3-480 0</inkml:trace>
  <inkml:trace contextRef="#ctx0" brushRef="#br1" timeOffset="54073.62">13181 18347 29487 0,'0'0'2624'0,"-4"-7"-2112"0,0 1-512 0,4 6 0 0,3-10 1648 0,2 1 208 16,2 1 64-16,4 1 0 0,3-1-1680 0,5 1-240 16,3 0-240-16,3-1 48 0,3 0-32 0,2-2-16 15,2-1 0-15,1-2 0 16,1-2-2256-16,-3-2-448 0,-6 0-80 0</inkml:trace>
  <inkml:trace contextRef="#ctx0" brushRef="#br1" timeOffset="54418.71">12587 17998 13823 0,'0'0'1216'15,"0"0"-960"-15,0 0-256 0,0 0 0 0,-2-7 2640 0,2 7 496 0,0 0 80 0,0 0 32 16,0 0-1712-16,0 0-352 0,0 0-64 0,4 10-16 0,0-1-416 15,-1 4-96-15,0 2-16 16,-1 3 0-16,1 0-112 0,-1 3-16 0,0 0-16 0,-1 0 0 0,0 0-176 0,1 0-48 16,1 1 0-16,0-1 0 0,-3-2-208 0,0 0 176 15,-2-1-176-15,1-2 160 0,0-1-160 0,-2-3 0 16,1-2 0-16,2-10 0 16,-2 8-480-16,2-8-32 0,0 0 0 0</inkml:trace>
  <inkml:trace contextRef="#ctx0" brushRef="#br1" timeOffset="54591.93">12633 17808 32367 0,'-13'-8'1424'0,"7"5"304"0,6 3-1376 15,-8-4-352-15,1 0 0 0,7 4 0 0,0 0 0 0,0 0 0 0,0 0 0 0,0 0-192 31,0 0-1904-31,0 0-384 0,0 0-80 0</inkml:trace>
  <inkml:trace contextRef="#ctx0" brushRef="#br1" timeOffset="55110.5">13525 18222 7359 0,'0'0'656'0,"0"0"-528"0,0 0-128 0,5-7 0 16,-5 7 1792-16,5-9 320 0,0-1 64 0,1 2 0 15,-1-2-224-15,0 1-48 0,0 0-16 0,0 1 0 16,-5 8-192-16,6-7-32 0,-6 7-16 0,6-6 0 16,-6 6-368-16,0 0-64 0,9 0 0 0,-9 0-16 15,10 7-592-15,-5 2-112 0,-1 0-32 0,-3 4 0 16,-1 0-144-16,0 1-48 0,-2-1 0 0,-1 3 0 16,0-1-272-16,0-1 0 0,0 0 0 0,-1-1 0 15,0-1 0-15,2-2 128 16,2-10-128-16,-5 7 0 0,5-7 192 0,0 0-64 0,0 0 0 0,0 0-128 15,0 0 336-15,0 0-32 0,6-12-16 0,1-1 0 16,2-2 48-16,2-2 16 0,0-1 0 0,4-3 0 16,1-2-112-16,2 1-32 0,1 0 0 0,2 3 0 0,-3 3-208 0,1 3 128 15,-1 2-128-15,0 4 0 0,0 1 128 0,-2 3-128 16,-2 2 0-16,0 2 0 0,-3 2 192 16,1 3-48-16,-1-1-16 0,1 3 0 15,-2-1-128-15,1 4 160 0,-1 0-160 0,-1 2 160 0,-2-1-160 0,0 1 0 16,-2 0 0-16,0-1 0 15,-5-12-640-15,6 17-16 0,-6-17 0 0,6 14 0 16,-6-14-2192-16,0 0-432 0,0 0-96 0</inkml:trace>
  <inkml:trace contextRef="#ctx0" brushRef="#br1" timeOffset="55755.99">14091 18052 14735 0,'-3'-3'1312'0,"-1"1"-1056"0,1-2-256 0,0 3 0 15,-2-1 1984-15,0 1 320 0,0 0 80 0,0 0 16 16,-1-1-944-16,1-1-192 0,-1 1-48 0,3 0 0 15,-1-1 432-15,-1-1 80 0,1 0 0 0,-1-1 16 16,2-2-1744-16,1-2-208 16,-1 1-112-16,2 0-32 0,1-1 736 0,-4-1 128 0,3 1 48 0,-1 1 0 15,1 4-112-15,0 1-32 0,1 3 0 0,0 0 0 16,0 0-176-16,0 0-48 0,-4 9 0 0,2 3 0 16,0 1-192-16,-1 1 0 0,2 2 128 0,1 0-128 15,0 1 0-15,0-1 0 0,1 1 0 0,1-1 0 16,1 1 0-16,1-2 0 0,0-2 0 0,0-2 0 0,-4-11 0 0,0 0 0 15,0 0 0-15,11 7 0 0,-1-5 128 0,2-4 64 16,-2-4 32-16,3-3 0 0,2-2 288 0,0-1 48 16,2-2 16-16,-1-1 0 0,2-2-224 0,-1 1-32 15,2-2-16-15,2 2 0 0,0 0-176 0,-1 2-128 16,-4 3 192-16,1 3-192 0,-2 3 128 0,-2 2-128 16,-2 3 0-16,-2 3 0 0,-9-3 0 0,7 8 0 15,-3 1 0-15,-3 2 0 16,-3 0 128-16,-1 0-128 0,-2 1 0 0,0 2 0 0,-2-1 128 0,3 0-128 0,-4 0 0 0,3 0 0 15,-2 1 0-15,3-2 0 0,0-2 0 0,4-10 0 16,0 0 0-16,0 0 0 0,0 0 0 0,0 0 0 16,12 0 0-16,2-5 0 0,0-3 0 0,1-3 0 15,1-4 128-15,0-1-128 0,3-2 192 0,1-3-192 16,2-3 128-16,-1-4-128 0,-1-4 0 16,1 2 0-16,1 1 0 0,-2 4 0 0,-2 3 0 0,-3 3 0 15,-1 5 0-15,-4 3 0 0,-3 2-144 0,-2 2 144 16,-5 7 0-16,0 0-160 0,0 0 160 0,0 0 0 15,0 0-192-15,-4 11 192 0,0 1-192 0,-2 2 192 16,1-1-160-16,-1 0 160 0,1 0-128 0,-2 3 128 16,3-1-176-16,0 3 176 0,0-1-208 0,2 0 80 15,1-2 128-15,1-1 0 16,1 0 0-16,2-2 0 0,1-2 0 0,2-2 0 0,-1 0 0 16,2-1-128-16,0-2 128 0,-7-5 144 0,8 6-16 0,0-2-128 0,-8-4 368 15,0 0-48-15,0 0 0 0,0 0 0 0,0 0 0 0,0 0 0 16,-1 9 0-16,-3-1 0 15,-5-2-32-15,-3 1-16 0,-5 1 0 0,-3 0 0 0,-2 2-272 0,-1 0 0 16,-2 1 0-16,1 0 0 16,1 1-1488-16,2 0-304 0,2 2-64 0,2 0-16 15,0 0-1088-15,3 0-224 0</inkml:trace>
  <inkml:trace contextRef="#ctx0" brushRef="#br1" timeOffset="69045.39">17324 17862 1839 0,'0'0'160'0,"0"0"-160"16,0 0 0-16,0 0 0 0,0 0 1856 0,9-2 352 16,-9 2 64-16,6-5 16 0,-6 5-1392 0,0 0-256 15,0 0-64-15,8-5-16 0,-8 5 512 0,0 0 96 16,5-6 32-16,-5 6 0 0,0 0-80 0,0 0-16 16,0 0 0-16,3-3 0 0,-3 3-320 0,0 0-64 15,0 0-16-15,0 0 0 0,0 0-272 0,0 0-64 16,0 0-16-16,0 0 0 0,0 0-96 0,-10 0 0 15,0 0-16-15,0 2 0 0,-1-1-96 0,1 2-16 0,-1-2 0 0,0 1 0 16,0 0-128-16,0 0 160 0,0 0-160 0,1 0 160 16,0-1-16-16,1 0 0 0,9-1 0 0,-10 1 0 15,1 1 32-15,0-2 0 0,0 0 0 0,9 0 0 16,0 0 16-16,-9 0 0 0,9 0 0 0,-6-1 0 16,6 1 128-16,0 0 16 0,0 0 16 0,0 0 0 15,-8-3 16-15,8 3 0 0,0 0 0 0,0 0 0 16,-6-5-32-16,6 5 0 0,0 0 0 0,0 0 0 15,0 0-128-15,0 0-16 0,0 0-16 0,0 0 0 16,0 0-176-16,0 0 128 0,0 0-128 0,0 0 128 16,0 0-128-16,0 0 0 0,0 0 0 0,0 0 0 0,0 0 0 15,0 0 0-15,0 0 0 0,0 0 0 16,0 0 0-16,0 0 0 0,0 0 0 0,0 0 0 0,0 0 0 0,0 0 0 16,0 0 0-16,0 0 0 0,0 0 0 0,0 0 128 15,0 0-128-15,0 0 0 0,0 0 0 0,0 0 0 16,0 0 0-16,0 0 0 0,0 0 0 0,0 0 128 15,0 0-128-15,0 0 0 0,0 0 0 0,0 0 0 16,0 0 0-16,0 0 0 0,0 0 0 0,0 0 0 16,0 0 0-16,0 0 0 0,0 0 0 0,0 0 0 15,0 0 0-15,0 0 0 0,0 0-128 0,0 0 128 16,0 0 0-16,0 0 0 0,0 0-224 0,0 0 32 16,0 0 0-16,0 0 0 15,0 0-1408-15,0 0-256 0,0 0-64 0</inkml:trace>
  <inkml:trace contextRef="#ctx0" brushRef="#br1" timeOffset="70359.48">17363 17863 7359 0,'0'0'656'0,"0"0"-528"15,0 0-128-15,0 0 0 0,0 0 1104 0,0 0 192 16,0 0 48-16,0 0 0 0,0 0-640 0,0 0-128 16,0 0-32-16,0 0 0 0,0 0-96 0,0 0 0 15,0 0-16-15,0 0 0 0,0 0 128 0,0 0 16 0,0 0 16 0,0 0 0 16,0 0-208-16,0 0-64 0,0 0 0 0,0 0 0 16,-8-2-176-16,8 2-144 15,-8 0 192-15,-1 0-192 0,1 0 192 0,1 1-64 0,7-1 0 0,-9 1-128 16,0 0 0-16,1 0 0 0,0-1 0 0,0 0 0 15,0 0 272-15,0 0-48 0,1 0-16 0,-1 0 0 16,0 0 176-16,1 1 48 0,7-1 0 0,-9 0 0 16,1 0 32-16,8 0 16 0,-9 1 0 0,9-1 0 15,-10 2-160-15,10-2-48 0,-7 3 0 0,7-3 0 16,-9 2-128-16,9-2-16 0,0 0-128 0,-8 3 192 0,8-3-192 0,0 0 144 16,0 0-144-16,-6 7 128 0,6-7-128 0,0 0 160 15,-5 8-160-15,5-8 160 16,0 0-160-16,-3 8 0 0,3-8 0 0,-2 9 0 0,2-9 0 0,-4 9 0 15,4-9 0-15,0 0 128 0,-1 9-128 0,1-9 128 16,-1 8-128-16,1-8 128 0,0 0 64 0,0 0 0 16,0 0 0-16,0 0 0 0,0 0 64 0,4 8 32 15,-4-8 0-15,0 0 0 0,0 0-32 0,0 0 0 16,0 0 0-16,0 0 0 0,0 0-112 0,0 0-16 16,0 0-128-16,0 0 192 0,0 0-192 0,0 0 0 0,7 4 128 15,-7-4-128-15,0 0 0 0,0 0 0 0,0 0 0 0,0 0 0 31,0 0-448-31,0 0-16 0,0 0-16 0,0 0 0 16,0 0-544-16,0 0-128 0,0 0 0 0,0 0-16 16,0 0-16-16,0 0 0 0,0 0 0 0,9 1 0 15,-9-1 288-15,0 0 64 0,0 0 16 0,10-1 0 16,-1 0 336-16,-9 1 64 0,0 0 16 0,6-4 0 0,-6 4 400 0,8-3 0 0,-8 3 0 0,8-6 0 16,-2 1 240-16,-6 5 128 0,7-6 16 0,-2 1 16 15,1-1 240-15,-1 1 32 0,-5 5 16 0,6-7 0 0,-2 2 128 0,-4 5 16 16,5-7 16-16,-5 7 0 0,4-6 176 0,-4 6 16 15,0 0 16-15,3-8 0 0,-3 8-176 0,0 0-48 16,2-7 0-16,-2 7 0 16,0 0-208-16,0 0-48 0,-5-5-16 0,5 5 0 0,-9-5-128 0,2 3-32 15,0 1 0-15,-2 1 0 0,0 1-256 0,1 1-144 16,-1 1 160-16,0 0-160 0,-1 0 0 0,0 1 0 16,-1 0 0-16,1 1 0 0,0 1 0 0,1 1 0 15,-1-2 0-15,2 2 0 0,0-1 144 0,2 1-144 16,-1-2 128-16,7-5-128 0,0 0 0 0,-7 6 0 15,7-6 0-15,0 0 0 0,0 0 0 0,0 0 0 0,0 0 0 16,0 0 128-16,0 0 176 0,0 0 16 0,0 0 16 0,0 0 0 16,0 0-48-16,0 0-16 0,9 1 0 0,-9-1 0 15,8-2-96-15,-8 2-32 0,10-2 0 0,-2-1 0 16,-8 3-144-16,8-2 160 0,-8 2-160 0,9 0 160 16,-9 0-160-16,0 0 160 0,10 5-160 0,-3 0 160 15,-7-5-160-15,7 9 0 16,-1 0 0-16,-2 1 128 15,1 2-128-15,-2 1 0 0,1 1 0 0,-3 3 0 16,2-1 0-16,-3 3 0 0,0 2 0 0,-1 3 0 0,-2 2 0 16,0 3 0-16,1 3 0 0,-3 2 0 0,1 2 0 15,1-14 0-15,-2 5 0 0,0 2 0 0,-1 4 0 0,3 1 0 16,-2 1 0-16,0-1 0 0,2-1 0 0,-3 22 128 16,2-15-128-16,1-7 0 0,0-4 0 0,2-5 0 15,0-2 128-15,1-2-128 0,0-2 0 0,0-2 0 16,1-2 0-16,0-6 128 0,1 0-128 0,-1-1 192 15,1-1-192-15,1-1 192 0,0 0 0 0,2-2 16 16,0-2 0-16,3-1 0 0,-1-2 16 0,1-1 0 16,3-3 0-16,2 1 0 0,0-2-96 0,2 1-128 15,2-2 176-15,12-5-176 0,-3 2 128 0,-3 2-128 16,-2 2 0-16,-2 2 0 0,0 0 0 0,-1 2 0 0,-3 1 0 16,1 0 0-16,-1 1 0 0,-1-1 0 0,-4 2 0 0,0 0 0 15,-1 0 0-15,-1 2 0 0,-8-2 0 0,0 0 0 16,8 3-304-16,0 0-64 0,-8-3-16 0,8 5 0 31,-8-5-640-31,0 0-144 0,6 6-32 0,-6-6 0 16,5 8-2240-16,-5-8-448 0</inkml:trace>
  <inkml:trace contextRef="#ctx0" brushRef="#br1" timeOffset="70860.35">17660 18170 21183 0,'0'0'944'0,"-1"-10"192"0,0 0-912 0,1 0-224 0,1 0 0 0,1 2 0 16,1-1 1120-16,0 1 176 0,0 0 48 0,2 2 0 15,-5 6-288-15,7-6-48 0,-1 2-16 0,-6 4 0 16,0 0-352-16,10 2-80 0,-10-2-16 0,9 9 0 16,-3 2-288-16,0 2-64 0,-2 2-16 0,-2 4 0 15,-1 2 16-15,-1 1 0 0,0-1 0 0,-1 1 0 16,-1-1-192-16,0 0 128 0,-1-3-128 0,0 2 128 15,1 0-128-15,-1 0 128 0,1-1-128 0,2-10 128 16,0 2-128-16,0-1 0 0,0 0 144 0,1-1-144 16,0-1 416-16,0-3 16 0,1 0 0 0,-2-5 0 15,0 0 256-15,0 0 48 0,0 0 16 0,5-4 0 16,1-1-288-16,1-3-48 0,0-3-16 0,2-1 0 0,1-2-176 16,1-3-32-16,1 0-16 0,10-15 0 0,-2 5-176 15,-2 3 0-15,-4 2 144 0,-1 3-144 0,-1 3 0 0,-1 3 0 16,-2 1 0-16,-1 3 0 0,-1 2-128 0,-7 7 0 15,8-5 0-15,-8 5 0 16,8-2-624-16,-8 2-112 0,9 0-32 0,-9 0 0 16,0 0-2496-16,7 5-512 0,-7-5-112 0</inkml:trace>
  <inkml:trace contextRef="#ctx0" brushRef="#br1" timeOffset="71125.73">17840 18291 24127 0,'-11'-1'1072'0,"11"1"208"0,-8 1-1024 0,8-1-256 16,-9 1 0-16,9-1 0 0,-9 3 624 0,9-3 64 0,-6 6 16 0,6-6 0 15,-5 9-208-15,4-1-48 0,1 1 0 0,2 1 0 16,3 0-64-16,1 1 0 0,1 1-16 0,3 0 0 16,1 0 80-16,-3-4 32 15,2 0 0-15,2 1 0 0,2-1 32 0,2 1 16 0,1 0 0 0,-1-1 0 16,1-1-144-16,12 3-48 0,-7-3 0 0,-3-4 0 15,-2-4-208-15,-2-1-128 0,1-3 160 0,-3 0-160 16,-2-2-320-16,-6 3-144 16,2 0-48-16,-2-2 0 0,1 1-560 0,-2-1-112 15,1 1-32-15</inkml:trace>
  <inkml:trace contextRef="#ctx0" brushRef="#br1" timeOffset="71770.73">18174 17820 11055 0,'0'0'976'16,"0"0"-784"-16,-9 1-192 0,2 0 0 0,-1 2 1680 0,8-3 304 0,-9 1 48 0,9-1 16 16,-8 1-432-16,8-1-80 0,0 0 0 0,0 0-16 15,0 0-256-15,0 0-48 0,0 0-16 0,0 0 0 16,0 0-336-16,0 0-64 0,0 0-16 0,0 0 0 16,6-8-160-16,2 0-48 0,-1 1 0 0,4 0 0 15,1 0-176-15,3 1-32 0,-2-1-16 0,2 2 0 16,1-2-32-16,0 2 0 15,0 0 0-15,-1 1 0 0,-1 1-48 0,1 0-16 16,-3 2 0-16,0 2 0 0,-3 0 0 0,-1 2-16 0,-8-3 0 0,9 5 0 0,-1 2-240 0,-3-1 128 16,0 3-128-16,-1 1 0 0,2 0 160 0,-2 1-160 15,-1 0 160-15,1 1-160 0,-1 0 144 0,0 1-144 16,-1 3 128-16,2 0-128 0,-1 3 208 0,0 1-32 16,1 1-16-16,-1 0 0 15,-1-1 32-15,1 1 0 0,0 0 0 0,-1 1 0 0,-1 1-64 0,0 2 0 16,1-1 0-16,-1 0 0 0,-1 1-128 0,0 2 160 0,0-1-160 0,0-1 160 15,0 0-160-15,1 0 0 0,1 1 0 0,-1-11 128 16,-1 1 16-16,0 2 0 0,-1 0 0 0,-1 2 0 16,1-1 80-16,0 0 16 0,1-2 0 0,-3 13 0 15,1-7 0-15,0-4 0 0,-1-4 0 0,1-3 0 16,-1-1 64-16,1-2 16 0,2-9 0 0,-5 8 0 16,5-8 96-16,0 0 32 0,-7 6 0 0,0 0 0 15,7-6-64-15,-9 3-16 0,1-1 0 0,1 0 0 31,0-2-160-31,-4 0-16 0,-1-1-16 0,-2 0 0 0,-1 0-176 0,0 0 128 0,-1 0-128 0,-2 0 128 16,-1-1-128-16,1 2 0 0,-1 0 0 0,-1 2 0 16,1 0-640-1,-2 1-96-15,3 2-32 0,0 0 0 16,1 3-2096-16,0 1-416 0,1 1-96 0</inkml:trace>
  <inkml:trace contextRef="#ctx0" brushRef="#br2" timeOffset="-69501.83">1431 12608 12895 0,'0'0'1152'0,"0"0"-928"16,0 0-224-16,0 0 0 0,0 0 1024 0,0 0 144 31,0 0 48-31,0 0 0 0,0 0-464 0,0 0-96 16,0 0-16-16,0 0 0 0,8 5-240 0,-2-2-48 15,0 1-16-15,-1 1 0 0,2-1-80 0,-1 2-32 16,1-1 0-16,-2 2 0 0,0-1-32 0,-1 1 0 0,3 0 0 0,-4-1 0 16,-3-6-32-16,1 7-16 0,0-1 0 0,-1-6 0 15,0 0 352-15,-3 7 64 0,3-7 16 0,-4 4 0 16,-1 0 112-16,1-3 16 0,4-1 16 0,-7-1 0 15,2-3-80-15,-4 0-32 0,0-1 0 0,1-3 0 16,1-2-224-16,-3-5-32 0,2 0-16 0,3 1 0 0,1-1-336 0,3 1 144 16,0 2-144-16,3 1 0 0,2 1 128 0,-1 2-128 15,2 1 0-15,2 3 0 0,1 0 128 0,1 3-128 16,-9 1 0-16,12 1 0 0,0 3 0 0,-2 0 0 16,0 1 0-16,-1 3 0 0,1 1 0 0,-3-1 160 15,1 2-160-15,-2 2 128 0,1 0 0 0,-3 2 0 16,1 1 0-16,-2 1 0 0,-1 0 0 0,0 0-128 15,-1-1 192-15,-1-1-64 0,-2 0-128 0,-1-2 160 16,-1-2-160-16,-2-2 160 0,1 0-16 0,-2-2 0 16,0-2 0-16,1-1 0 0,-2-2 224 0,0-2 32 0,-2-1 16 0,1-3 0 15,0-3 0-15,-3-2 0 16,0-3 0-16,1-1 0 0,1-2-256 0,2 1-160 0,-1-1 192 0,1-6-192 16,4 4 0-16,2 1 0 15,1 2 0-15,2 3 0 0,0 2 0 0,2 1 0 16,2 1 0-16,0 3 0 0,3 0 0 0,1 2-144 15,1 1 144-15,-1 2 0 0,1 0 0 0,0 2 0 16,1 2 0-16,-1 2-128 0,0-2 128 0,1 3 0 16,1 2 0-16,-4-3 0 0,-2 1 0 0,2 1 0 0,0 2 0 0,-2 1 0 15,0 0 0-15,-1 0 0 0,0 0 0 0,-2 0 0 16,-2 0 0-16,0 0 0 16,-1-3 128-16,-1 1-128 0,-2-1 144 0,0 0-144 0,-5-2 192 0,0 0-192 15,1-2 192-15,-1-1-192 0,-4 1 192 0,2-3-192 16,1-2 192-16,-2-3-192 0,0 0 192 0,0-2-192 15,0 0 176-15,0-2-176 0,1-2 160 0,1 0-160 16,3-1 0-16,-1-1 0 0,4 0 0 0,1-4 0 0,2 0 0 0,2 1-192 16,1-1 192-16,3 2-160 0,2 2 160 0,1 1 0 15,1 2-144-15,0 0 144 0,-1 1 0 0,2 2 0 16,2 2 0-16,-1 0 0 0,-1 2 0 0,1 2 0 16,0 1 0-16,-1 3 0 0,-2 0 0 0,0 3 0 15,-1 0 0-15,-2 2 0 0,0 1 0 0,-3-2 0 16,0 2 0-16,0 2 0 0,-2 0 0 0,0 1 0 15,-2 1 0-15,0 1 0 0,-1-2 0 0,-1-1 0 16,-1 0 0-16,-1-2 0 0,2-1 160 0,-2-2-160 16,-3 0 192-16,0-1-192 0,2-3 192 0,-2-2-192 15,-1-2 192-15,1-1-192 0,1-3 256 0,-1-1-48 16,0-3-16-16,2-3 0 0,0-3-16 0,1-8-16 16,0 0 0-16,4 1 0 0,2 0-160 0,3 2 0 15,0 3 0-15,3 0 0 0,0 3 0 0,2 3 0 0,1 3 0 0,0 4 0 16,-10 4-128-16,10-1 128 0,2 1 0 15,-2 4 0-15,-3 3 0 0,1 4 0 16,0 3 0-16,0 3 0 0,-3 1-160 0,-1-3 160 0,1 1-208 16,-1 2 80-1,0 0-1552-15,-3 1-304 0,0 1-64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3T11:56:48.440"/>
    </inkml:context>
    <inkml:brush xml:id="br0">
      <inkml:brushProperty name="width" value="0.05292" units="cm"/>
      <inkml:brushProperty name="height" value="0.05292" units="cm"/>
      <inkml:brushProperty name="color" value="#FF0000"/>
    </inkml:brush>
  </inkml:definitions>
  <inkml:trace contextRef="#ctx0" brushRef="#br0">14482 15379 4607 0,'0'0'400'0,"0"0"-400"0,0 0 0 0,-7 2 0 0,0 0 2448 0,1 0 416 31,-1 0 80-31,7-2 0 0,-7 0-400 0,7 0-96 0,0 0-16 0,0 0 0 0,0 0-704 0,0 0-128 16,0 0-48-16,0 0 0 15,0 0-592-15,8 4-128 0,2-1-32 0,2-2 0 16,2-1-304-16,5-1-64 0,3-3-16 0,3 1 0 15,3 0 96-15,4-3 0 0,2 0 16 0,0-1 0 16,-1 0-64-16,-1 2-16 0,-4-1 0 0,-2 2 0 16,-5 0-272-16,-3-1-176 0,0 1 192 0,-4 0-192 15,-3 1 0-15,-2 1 0 0,-9 2 0 0,0 0-192 16,0 0-560 0,0 0-96-16,0 0-32 0,0 0 0 15,0 0-1424-15,-10 2-272 0,-2 0-64 0,-2 2-16 0,-2-1 928 16,-1 0 176-16,-2 1 32 0,-1-1 16 0,-2-1 0 15,1-1 0-15,-1 0 0 0,3-1 0 0,0-1 1920 0,1 0 384 0,4 0 80 0,2 0 16 0,2 0 1104 0,3 0 240 16,7 1 32-16,0 0 16 0,0 0-352 0,0 0-64 16,0 0-16-16,0 0 0 0,0 0-960 0,-1 12-192 15,1 1-32-15,2 3-16 0,1 4-400 0,0 2-96 16,-1 2-16-16,1 3 0 0,1-2-16 0,-2 2 0 16,0-1 0-16,-1 0 0 0,-1-1 16 0,0-1 0 15,0-1 0-15,0 0 0 0,1-1-144 0,-1-1 160 0,0-1-160 16,3-2 160-16,-1-2-160 0,1-2 0 0,0-2 0 0,2-1 0 31,-1-2-1552-31,2-2-400 0,-1-2-80 0,3-1-12048 0</inkml:trace>
  <inkml:trace contextRef="#ctx0" brushRef="#br0" timeOffset="283.56">14892 15647 26719 0,'0'0'2368'0,"-6"11"-1888"0,1 2-480 0,0 2 0 16,1-1 192-16,-2 3-48 0,3 3-16 0,-1-3 0 15,0 0 192-15,1-1 48 0,1-1 0 0,1-1 0 16,2 0 80-16,1-1 0 0,1 0 16 0,4-2 0 16,0-4 208-16,1 0 32 0,1-3 16 0,3 0 0 15,1-4-192-15,1-4-32 0,0-2-16 0,-1-4 0 16,3-3 0-16,-2-2 0 0,-1-1 0 0,-1-5 0 0,-2-4 208 0,-1-2 32 16,-5-1 16-16,1 1 0 0,-3 4-224 0,-2 3-32 15,-2 4-16-15,-2 3 0 0,-1 2 16 0,-2 3 0 16,0 1 0-16,-1 3 0 0,-1 2-288 0,-1 2-64 15,0 1-128-15,0 2 192 16,0 0-528-16,1 4-112 0,-2 1-32 0,0 0 0 16,0 1-688-16,2 2-144 0,1 0-32 0,1 1-9984 0,2 3-1984 15</inkml:trace>
  <inkml:trace contextRef="#ctx0" brushRef="#br0" timeOffset="519.79">15269 15395 38127 0,'1'-11'1680'0,"-1"11"368"0,2-8-1648 0,-2 8-400 0,0 0 0 0,0 0 0 16,0 0 512-16,0 0 0 0,0 0 16 0,0 0 0 15,0 0-176-15,0 0-32 0,1 13-16 0,-1 3 0 16,0 1-304-16,0 3 160 0,0 1-160 0,-1 3 128 16,0 2 0-16,0 1-128 0,0-1 192 0,-2 2-64 15,0-1-128-15,-1 3 128 0,1 1-128 0,-2 0 128 16,0-2-128-16,2-1 0 0,-1-5 0 0,2-1 0 15,1 0-496-15,0-3-128 0,-1-4-16 0,2-3-16 16,2-1-2224-16,-2-11-448 0</inkml:trace>
  <inkml:trace contextRef="#ctx0" brushRef="#br0" timeOffset="1202.28">15079 15647 34095 0,'0'0'3024'0,"0"0"-2416"15,0 0-480-15,0 0-128 0,0 0 160 0,0 0 16 0,6-6 0 0,4 4 0 16,3 1-176-16,6 0-272 0,3 0 64 0,3-1 16 16,4 2 48-16,1-2 16 0,-2 0 0 0,4-1 0 31,0-2-512-31,-1 0-80 0,-3-1-32 0,2-1 0 16,-1-2-400-16,-2 0-96 0,0 0-16 0,-4 0 0 15,-2 0 640-15,-4-1 128 0,-4 0 32 0,0 0 0 0,-5 0 672 0,-3 1 144 0,-3 0 32 0,-4 3 0 16,-3-1 832-16,-2 2 192 0,-3-1 16 0,-2 2 16 15,-3-1-256-15,0 3-48 0,-2 2-16 0,0 3 0 16,-2 2-432-16,2 1-96 0,-2 2-16 0,2 3 0 16,1 2-192-16,0 3-64 0,2 0 0 0,2 2 0 0,2-2-320 0,2 2 128 15,2 0-128-15,1-1 0 0,3 1 0 0,3-1 128 16,2 0-128-16,1-1 0 0,4 0 0 0,2-3 144 16,1-1-144-16,2-2 0 0,2-3 128 0,3-4-128 15,0-3 0-15,3-3 0 0,0-4 0 0,0-2 128 16,1-3-128-16,-1-4 0 0,0-4 160 0,-1-1-160 15,-2 0 128-15,-2 1-128 0,-5 1 192 0,-2 3-32 0,-3 2-16 16,-1 3 0-16,-3 3-16 0,-2 8-128 0,0 0 192 0,0 0-64 31,0 0 144-31,0 0 32 0,-8 7 0 0,2 2 0 0,0 4-304 0,1 0 0 0,-1 2 0 0,3 2 0 16,-1 0 0-16,3 0 0 0,1 0 0 0,3 2-144 16,1-1 144-16,1-2 0 0,2 0 0 0,1-3 0 15,-1-3 0-15,3-3-160 16,0-1 160-16,3-3 0 0,1-2 0 0,0-1 0 0,-1-4 0 0,0-4 0 15,2-3 0-15,-1-3 0 0,1-4 0 0,1-4 0 16,0-6 0-16,0-4 176 0,-2-5-176 0,-1-2 160 16,0-2-160-16,-1-2 192 0,-1 0-192 0,-1 4 192 15,-2 2-192-15,-1 6 128 0,-3 2-128 0,-1 5 128 0,0 5 304 16,-5 6 48-16,1 3 16 0,0 4 0 16,1 6-48-16,0 0 0 0,0 0 0 0,-7 4 0 0,-1 1-304 15,0 5-144-15,0 1 128 0,1 6-128 0,-1 4 0 0,0 3 0 16,1 4 0-16,1 5-176 0,2 3 176 0,-1 2-160 15,0 3 160-15,2 1-160 0,1-2 160 0,2-1 0 16,0-3 0-16,4-3-128 0,0-2 128 0,2-5-192 16,1-2 192-16,2-4-192 31,0-3-192-31,2-4-64 0,1-2 0 0,2-4 0 16,4-4-2368-16,-2-4-496 0</inkml:trace>
  <inkml:trace contextRef="#ctx0" brushRef="#br0" timeOffset="1771.85">16796 15542 33855 0,'-4'-18'1504'0,"2"7"304"0,0 0-1440 0,-1 0-368 16,-2 3 0-16,0 0 0 0,-2 2 0 0,0 4 0 16,-2 2 0-16,-1 2-192 0,-3 2 448 0,-2 1 96 15,0 3 16-15,0 1 0 0,-2 1-368 0,1 2 144 16,-2 0-144-16,0 0 0 0,-1 0 304 0,2 0-48 16,3-1-16-16,2-1 0 0,2-2 112 0,3 1 32 15,7-9 0-15,-2 8 0 0,2-8-128 0,4 9 0 16,4-2-16-16,4-2 0 0,0-1-112 0,5-3 0 0,3-1-128 15,3 0 192-15,0-1-192 0,1-2 0 16,1 1 128-16,1 1-128 0,-3 0 0 0,0 1 0 16,0 1 0-16,-2 0 0 0,-4 1 0 0,-2-1 0 0,-4 2 0 0,-11-3 0 15,0 0 128-15,0 0-128 16,0 0 176-16,1 11-176 0,-3-1 480 0,-5-1-16 0,-4 2 0 0,-3 0 0 16,-3 0-96-16,0 2-32 0,-3-1 0 0,0 1 0 15,-3 1-336-15,2-1 0 0,1-2 0 0,3-1 0 0,0-2-256 16,2 0-112-16,0-3-16 0,4 0-16 15,3-3-400-15,8-2-80 16,0 0-16-16,0 0-10560 0,0 0-2112 0</inkml:trace>
  <inkml:trace contextRef="#ctx0" brushRef="#br0" timeOffset="1956.83">17121 15298 26719 0,'0'0'2368'0,"1"-9"-1888"15,1 1-480-15,-2 8 0 0,0 0 2416 0,0 0 384 16,0 0 80-16,0 0 0 0,0 0-1872 0,0 0-384 15,0 0-80-15,-4 12-16 16,2 2-288-16,0 1-64 0,1 2-16 0,0 1 0 0,1 3-160 0,0 2 0 16,1 3 0-16,0 1 0 0,1 3 0 0,0-2 0 15,-2 1 0-15,0 0 0 0,-2-2 0 0,1 2 0 16,0-1 0-16,0-1 0 16,0-4-672-16,1-2-64 0,0-3-16 0,0-2 0 15,0-4-2096-15,0-3-416 0</inkml:trace>
  <inkml:trace contextRef="#ctx0" brushRef="#br0" timeOffset="2129.88">16913 15631 38703 0,'-9'-6'1712'0,"9"6"352"0,-4-8-1648 0,4 8-416 0,-1-10 0 0,1 10 0 0,7-9 0 0,3 1-144 16,4 3 0-16,2-2 0 15,4 2 144-15,3-1-128 0,2 2 128 0,1-3-128 0,1 1 0 0,0-1 0 16,-1 1 0-16,-2-1 0 15,2 0-2112-15,-2 1-400 0,0 0-96 0</inkml:trace>
  <inkml:trace contextRef="#ctx0" brushRef="#br0" timeOffset="2444.42">17289 15399 36863 0,'0'0'3264'16,"-4"-4"-2608"-16,4 4-528 0,0 0-128 0,0 0 176 0,0 0 0 15,0 0 0-15,13 5 0 0,5 4-176 0,0 2 0 16,3 2 0-16,1 4-176 0,0 0 176 0,-2 1 0 16,-1-1 0-16,0 3 128 0,-2 3-128 0,-2-2 0 15,-4-3 0-15,-1-1 0 0,-2 0 128 0,-1-1-128 0,-4 1 160 16,-3 1-160-16,-2-2 208 0,-1-1-48 0,-2-1-16 0,1-1 0 16,-1-4-16-16,-1-3 0 0,6-6 0 0,0 0 0 15,0 0 480-15,-8-3 96 16,3-5 0-16,0-3 16 0,2-3 128 0,2-3 32 0,-1-2 0 15,4-4 0-15,0-3-496 0,3 1-80 16,1 0-32-16,2 0 0 0,1 3-272 0,0 3 160 0,-1 1-160 0,2 3 128 16,0 3-128-16,-2 3 0 0,1 2 0 0,1 3 0 0,1 2-336 0,1 0 48 15,1 5 16-15,2 1 0 16,1 2-1824-16,1 0-352 0,2 2-80 16,1 1-9152-16,1-1-1824 0</inkml:trace>
  <inkml:trace contextRef="#ctx0" brushRef="#br0" timeOffset="2982.27">18061 15431 26719 0,'-8'-10'2368'0,"3"5"-1888"0,0-1-480 0,-4 2 0 16,1-1 2096-16,-2 3 320 0,-1 2 64 0,-1 1 16 15,-4 1-1280-15,1 3-256 0,-2-1-64 0,1 4 0 16,-2 2-544-16,2 1-112 0,-1 2-32 0,3 1 0 16,1 1-208-16,2 0 144 0,2 0-144 0,1 1 128 15,2 0-128-15,1 1 0 0,2-1 144 0,1 2-144 16,2-2 160-16,2 0-32 0,0-5-128 0,2 1 192 15,2-1-192-15,3-1 0 0,2-3 0 0,1-1 0 16,0-3 0-16,1-2 0 0,1-2 0 0,2-3 0 0,-2-4 0 16,0-1 0-16,1-2 0 0,-1-2 0 0,0-2 128 15,-2-2-128-15,-2-1 176 0,-1-1-176 16,-1-1 320-16,-3 4-64 0,1 0 0 0,-2 5 0 16,-2 1 192-16,1 3 16 0,-3 7 16 0,0 0 0 0,0 0 64 0,0 0 16 15,0 0 0-15,0 0 0 0,0 0-320 0,0 0-64 16,-5 9-16-16,2 4 0 0,2 0-160 0,-2 2 0 15,-1 3 0-15,1 0 0 0,1-1 0 0,0-1 0 16,0 0 0-16,1 0 0 0,2 1 0 0,2-2 0 16,-2 0-144-16,2-3 144 15,1-2-400-15,2-2-32 0,1-1 0 0,2-3 0 16,2-1-320-16,3-3-64 0,1-4-16 0,3 0 0 16,-1-3-560-16,3-4-112 0,2-4-32 0,1-3 0 15,0-3-192-15,1-1-32 0,0-2-16 0,0 0 0 16,1 0 512-16,-5 2 112 0,-4 2 0 0,-2 3 16 0,-5 3 1136 0,-1 3 288 0,-6 1 32 0,-2 10 0 31,0 0 1168-31,0 0 240 0,0 0 64 0,-6-3 0 16,6 3-816-16,-9 3-144 0,-1 3-48 0,2 3 0 15,0-1-528-15,0 2-128 0,0 2 0 0,3 2-128 16,-1 0 0-16,1 1 0 0,0 1 0 0,2-1 0 0,0-1 0 16,0 1 0-16,2-2 0 0,0 1 0 0,1 0-256 0,2 0-16 15,1-2 0-15,1-2 0 16,-4-10-2080-16,11 6-400 0,2-1-96 0,0-3-9824 15</inkml:trace>
  <inkml:trace contextRef="#ctx0" brushRef="#br0" timeOffset="3273.43">18477 15571 3679 0,'0'0'320'0,"0"0"-320"15,0 0 0-15,0 0 0 0,-4-9 4960 0,4 9 928 16,0 0 176-16,0 0 32 0,0 0-3600 0,0 0-704 16,-7-2-160-16,7 2-32 0,0 0-592 0,-8 2-128 15,8-2-32-15,0 0 0 0,-6 5-176 0,6-5-32 16,-4 8-16-16,4-8 0 0,0 0-32 0,0 0 0 0,0 0 0 0,0 0 0 15,0 0 64-15,0 0 16 0,0 0 0 0,8-3 0 16,-1-4-176-16,2 1-48 0,1-2 0 0,1 0 0 16,3 0-176-16,0 1-32 0,1 2-16 0,0 1 0 15,0 0-96-15,-1 2 0 0,-1 4-128 0,-1 2 192 16,0 1-32-16,-1 3-16 0,-2 1 0 0,-1 3 0 16,-2 1-144-16,-1 0 0 0,-2 0 0 0,-1-1 0 15,-2 0 0-15,0 0 0 0,-1-1 0 0,0 0 0 16,0-1 0-16,1-10 0 0,-1 9 0 0,1-9 0 15,0 0-512 1,0 0-16-16,0 0-16 0,0 0 0 0,0 0-1824 0,0 0-384 16,-4-9-64-16,-1-2 0 0</inkml:trace>
  <inkml:trace contextRef="#ctx0" brushRef="#br0" timeOffset="3422.59">18312 15243 45151 0,'-10'-8'4016'0,"2"2"-3216"15,2 0-640-15,6 6-160 0,0 0-192 0,0 0-80 16,0 0-16-16,0 0 0 0,0 0 80 0,0 0 16 0,11-1 0 16,2 1 0-1,1 1-544-15,2 1-96 0,0-1-32 0,2 2-11488 16,3-2-2288-16</inkml:trace>
  <inkml:trace contextRef="#ctx0" brushRef="#br0" timeOffset="7956.89">19320 15546 2751 0,'0'0'128'0,"0"0"16"0,0 0-144 0,0 0 0 0,0 0 0 0,0 0 0 16,0 0 2448-16,0 0 464 0,0 0 96 0,0 0 0 16,0 0-1888-16,0 0-384 0,0 0-80 0,9-2-16 15,-9 2 480-15,9-3 96 0,-1 0 0 0,-8 3 16 16,6-6 368-16,1 2 64 0,-2-2 0 0,1 1 16 15,-2-1-256-15,2 0-48 0,-2-4-16 0,2 1 0 16,-1 0-432-16,1-1-96 0,1 0 0 0,1 0-16 16,0-1-304-16,-2 0-48 0,0-2-16 0,0 2 0 15,0 0-112-15,-2 2-16 0,-2 1-16 0,2 0 0 16,-1-1-16-16,0 1 0 0,-3 2 0 0,0 0 0 0,0 6-64 0,-2-5-16 16,2 5 0-16,0 0 0 0,-6-1-64 0,-1 2-16 15,-1 3 0-15,-1 3 0 0,-2 2-128 0,0 3 0 16,0 3 0-16,-1 2 0 0,-1 0 0 0,0 3 0 15,0 1 0-15,1 0 0 0,1-1 0 0,1-2 0 16,2 0 0-16,3 0 0 0,0-2 0 0,5-1-144 16,2 0 144-16,4-3 0 0,0-1-192 0,4-1 64 15,2 0 128-15,3-2-208 16,0-1-256-16,3-1-48 0,0-2-16 0,4-2 0 16,5-3-2128-16,-1-2-416 0,3-4-96 0</inkml:trace>
  <inkml:trace contextRef="#ctx0" brushRef="#br0" timeOffset="8259.44">19780 15420 11967 0,'0'0'1072'0,"-8"-1"-864"0,-2 0-208 0,1 0 0 16,-2-3 3072-16,-2 4 560 0,0 3 112 0,1 1 32 16,-1 3-2240-16,1 1-448 0,1 4-96 0,0 2-16 15,1-1-528-15,1 0-128 0,0 1 0 0,3 2-16 16,0-2-112-16,2 1-32 0,-1 1 0 0,2-3 0 16,0-2 64-16,2-1 16 0,1-10 0 0,0 9 0 15,0-9 336-15,0 0 64 0,0 0 0 0,0 0 16 16,7 3 64-16,2-4 16 0,1-2 0 0,1-3 0 0,0-3-224 0,2-3-32 15,-1-3-16-15,4-2 0 0,1-1-16 16,0-2 0-16,-2-1 0 0,0 2 0 0,-1 3-64 16,-2 3-32-16,0 3 0 0,-2 2 0 0,-2 2 32 0,-8 6 0 15,9 0 0-15,-1 5 0 0,-2 3-224 0,-1 3-32 16,1 3-128-16,-2 1 192 0,1 2-192 0,-1 0 0 16,-1 2 0-16,2 1 0 0,-3 0 0 0,0-1 0 15,-1 1 0-15,0-1 0 0,0-1-208 0,2-1-96 16,-1-1-16-16,0-2 0 15,0-2-464-15,2-2-112 0,-4-10 0 0,7 8-16 16,2-4-2432-16,1-2-496 0,1-3-80 0</inkml:trace>
  <inkml:trace contextRef="#ctx0" brushRef="#br0" timeOffset="9155.2">20044 15586 14735 0,'0'0'1312'0,"0"0"-1056"0,0 0-256 0,0 0 0 15,0 0 2592-15,0 0 464 0,0 0 80 0,0 0 32 16,0 0-1824-16,0 0-352 0,0 0-80 0,0 0-16 15,0 0 64-15,0 0 16 0,8-2 0 0,1-4 0 16,-1 0-240-16,3-2-48 0,1-1-16 0,3 0 0 16,0 0-240-16,1-2-48 0,-2-4-16 0,-1 0 0 15,0-4 16-15,-2 2 0 0,-2-1 0 0,-2 1 0 16,-3 2 128-16,-1 3 48 0,0 1 0 0,-2 2 0 16,0 3-48-16,-1 6-16 0,-7-4 0 0,1 3 0 0,6 1-144 0,-10 5-32 15,-6 1 0-15,1 5 0 0,-4 3-320 16,2 3 0-1,-1 2 0-15,1 0 128 0,1 2-128 0,1 0 0 0,0 0 0 0,3 0 0 0,2 0 0 16,3-1 0-16,0-2 0 0,4 0 128 0,2-3-128 0,3 0-192 16,1-3 64-16,4-1 0 0,1-2 128 0,5-3 0 0,1-1 0 15,5-3-128-15,5-1 128 0,-1-3 0 0,3-5 0 16,2-1 0-16,1 0 0 0,0-3 0 0,-4-3 0 0,3-1 128 16,-3-4-128-16,-1-2 0 15,-2-2 128-15,-2 0-128 0,-4 1 144 0,-2 0-144 0,-3 1 192 0,-1 4-192 16,-5 1 224-16,0 4-64 0,-4 0-16 0,-1 3 0 15,-2 3 192-15,2 6 48 0,-8-4 0 0,0 3 0 16,-1 1-160-16,-2 4-32 0,-1 1 0 0,-1 3 0 16,0 2-192-16,0 2 0 0,1 2 0 0,-2 2 0 15,1-2-192-15,3-1 192 0,3 0-192 0,-2 0 192 16,2 2-144-16,3-2 144 0,3-1 0 0,1-2-144 16,2-1-16-16,2-2 0 0,2 0 0 0,3-1 0 15,2-4-128-15,2-1-32 0,2-1 0 0,3-1 0 16,3-5 176-16,1-1 144 0,1-2-208 0,1-2 80 0,-1-2 128 0,0-2-160 15,-2 0 160-15,-2-1-160 0,-4 1 160 0,-2 1 0 16,-2-1 0-16,-2 3 0 0,-4 0 0 0,-3 3 176 16,-2 1-176-16,-1 2 192 15,-3 1-32-15,4 5 0 0,-8-5 0 0,-1 2 0 0,-1 1-160 0,0 2 192 16,0 2-192-16,1 1 192 0,1 1-192 0,0-1 0 16,-1 2 0-16,1 1 0 0,3-1 0 0,-1 1 0 15,6-6 0-15,-4 9 0 0,4-9 0 0,-3 7 0 16,3-7-192-16,0 0 192 0,-1 9-176 0,1-9 176 15,0 0-128-15,0 0 128 0,5 8-144 0,-5-8 144 16,0 0-160 0,0 0 160-16,0 0-144 0,8 3 144 15,-8-3-128-15,0 0 128 0,0 0 0 0,0 0 0 0,7 2 0 0,-7-2 0 16,0 0 0-16,0 0 0 0,0 0 0 0,0 0 0 16,0 0 0-16,9 1 0 0,-9-1 0 0,0 0 0 15,0 0 0-15,0 0 0 0,0 0 0 0,0 0 0 16,0 0 0-16,0 0 0 0,0 0 0 0,0 0 0 15,0 0 0-15,0 0 0 0,0 0 0 0,0 0 0 16,0 0 0-16,0 0 0 0,0 0 0 0,0 0 0 16,0 0-128-16,0 0 128 0,0 0-128 0,0 0 128 15,0 0 0-15,0 0 0 0,0 0 0 0,0 0-128 16,0 0 128-16,0 0 0 0,0 0 0 0,0 0-128 0,0 0 128 0,0 0 0 16,0 0 0-16,0 0-128 0,0 0 128 0,0 0 0 15,9 3 0-15,-9-3 0 0,0 0-304 0,0 0 32 16,0 0 0-16,6 8 0 15,-6-8-384-15,3 10-80 0,-3-10-16 0,0 0 0 16,3 10-576-16,-3-10-112 0,0 0-32 0,0 0 0 16,3 8-1568-16,-3-8-320 0,0 0-64 0,0 0-7984 0</inkml:trace>
  <inkml:trace contextRef="#ctx0" brushRef="#br0" timeOffset="10115.83">20663 15486 15663 0,'0'0'1392'0,"6"-7"-1120"0,-1 0-272 0,2-1 0 16,1 1 2032-16,-4 0 336 0,-1-2 80 0,1 1 16 15,-2 2-736-15,-1-2-160 0,-1 0-32 0,-1 0 0 16,-2 2-320-16,-2-1-64 0,1 3 0 0,-2-1-16 16,-1 1-112-16,-2 2 0 0,-1 1-16 0,-1 1 0 15,-1 1-384-15,-1 2-80 0,-4-1-16 0,3 4 0 16,-3 0-336-16,3 4-64 0,1 0 0 0,2 2-128 15,1 0 0-15,2 1 0 0,2-2 0 0,1 0 0 16,2 0 0-16,2 0 0 0,1-2-160 0,2 0 160 0,-2-9 0 0,7 10 0 16,0-1 0-16,3-2 0 0,1-3 0 0,2-2 0 15,4-2 128-15,1-1-128 0,-1-1 192 0,1-1-64 16,-2-3 0-16,1-1 0 0,-2 0 80 0,-2-1 16 16,-2-1 0-16,-1-1 0 0,-2-1 192 0,-3 1 32 15,-1-1 16-15,-1 2 0 0,-3 0 144 0,0 9 32 16,0-8 0-16,0 8 0 0,0 0-128 0,0 0 0 15,0 0-16-15,0 0 0 0,-9 1-256 0,3 4-48 16,0 3-16-16,2 4 0 0,-1 3-176 0,2 2 0 16,0 2 0-16,1 2 0 0,-1 2 0 0,3 1 0 0,0 2-128 15,0 2 128-15,-1 2 0 0,1 3 0 0,0 1 0 0,0 0 0 16,-1-1 0-16,0 1 0 0,-1 0 0 16,0-1 0-16,2-2 0 0,-3-2 0 0,1-2 0 0,0-2 0 15,-1-1 0-15,1-5 0 0,-2-2 0 0,1-4 0 16,0-2 0-16,-1-2 0 0,0-3 128 0,-3 0-128 15,0-3 192-15,7-3-32 0,-9 0-16 0,0-3 0 16,-1 0 48-16,0-2 16 0,0-2 0 0,0-3 0 16,-1-4-64-16,2-1-16 0,0-3 0 0,0-1 0 15,1-3-128-15,3-1 0 0,-2-2 0 0,4 0 0 16,2 0-384-16,3 2-16 0,1 0 0 0,3 1 0 16,4 1-368-1,4 0-80-15,5-1-16 0,5 0 0 0,0 3-1248 0,4 0-256 16,0 2-64-16,1 1 0 0,-2 2 1088 0,0 3 224 0,-3 1 32 0,-1 2 16 15,-1 2-32-15,-2-1-16 0,0 2 0 0,-3 1 0 0,0 1 800 0,-4 2 176 16,-2 0 144-16,-11 1-208 0,9 1 544 0,-9-1 112 16,0 0 32-16,0 0 0 0,0 11 416 0,-3 0 96 15,-1-1 16-15,-1 2 0 0,-1 1-368 0,1 0-64 16,-1 0 0-16,1-2-16 0,0-2-240 0,4 0-32 16,-1 0-16-16,2-9 0 0,2 9 240 0,-2-9 32 15,7 5 16-15,0-1 0 0,2-3 32 0,2-2 16 0,1-4 0 0,1 0 0 16,1-4-48-16,0-2-16 0,1-3 0 0,1-2 0 15,0 0-96-15,1-2-32 0,-2-1 0 0,2 0 0 16,-4 0 80-16,-2 0 16 0,-3 2 0 0,-2 2 0 16,1 4-16-16,-3 3 0 0,-1 0 0 0,-3 8 0 15,0 0-176-15,0 0-48 0,0 0 0 0,0 0 0 16,4 9-272-16,-2 2 0 0,-2 2 0 0,0 4 0 16,0 5 0-16,0 5 0 0,0 1 0 0,0 5 0 15,1 2 0-15,1 1 0 0,0 1 0 0,0 4 0 16,-1 1 0-16,-1 0 0 0,0-2 0 0,0 1 0 15,0-4 0-15,0-3 0 0,1-1 0 0,-1-3 0 0,0-3 0 0,0-4 0 16,0-4 0-16,-1-3 0 0,0-5 0 0,-1-2 0 16,2-9 160-16,0 0-160 0,0 0 384 0,0 0-16 15,-7-3 0-15,0-1 0 0,1-5 80 0,-1-1 0 16,0-1 16-16,2 0 0 0,-1 0-304 0,1-1-160 16,-4-1 160-16,2 0-160 0,2 1-128 0,1 0-128 15,-2 1-32-15,3 0 0 16,-1-1-1776-16,2-1-368 0,1 0-64 0,1-1-17568 0</inkml:trace>
  <inkml:trace contextRef="#ctx0" brushRef="#br0" timeOffset="10809.99">22158 15282 16175 0,'0'0'704'0,"0"0"176"0,0 0-704 0,7-7-176 0,-2-3 0 0,0 1 0 15,-1 0 1664-15,1 2 320 0,-2-1 48 0,1 0 16 31,0 0 80-31,0 1 32 0,-4 7 0 0,6-9 0 0,-1 1-448 0,-5 8-96 0,2-7-16 0,-2 7 0 16,2-7-512-16,-2 7-96 0,0 0-32 0,0 0 0 0,0 0-400 0,0 0-96 31,0 0-16-31,-1 10 0 0,0 2-288 0,0 3-160 16,0 3 160-16,1 2-160 0,-2 1 144 0,2 1-144 16,-1 3 128-16,1 1-128 0,0 2 144 0,0 0-144 15,-1 1 160-15,1 0-160 0,1-3 144 0,-1-1-144 16,0 0 128-16,3-2-128 0,-3-1 0 0,0-4 128 15,2 0-128-15,0-2 0 0,0 0 160 0,0-4-160 16,0-1 192-16,0-2-192 0,-2-9 0 0,3 7 0 16,-3-7 0-16,0 0 0 15,0 0-608-15,0 0-224 0,0 0-64 0,0 0 0 16,0 0-1952-16,0 0-400 0,7-5-80 0</inkml:trace>
  <inkml:trace contextRef="#ctx0" brushRef="#br0" timeOffset="11078.27">22559 15189 33167 0,'0'0'2944'0,"-1"-8"-2352"0,0 1-464 0,1 7-128 16,0 0 576-16,0 0 112 0,0 0 16 0,0 0 0 16,0 0-224-16,0 0-32 0,0 0-16 0,0 0 0 15,-4 8-304-15,1 4-128 0,0 3 128 0,2 2-128 0,-2 4 192 0,3 2-64 16,0 2 0-16,3-1 0 0,-2 2 144 0,0-2 32 15,0 1 0-15,0-1 0 0,1 0-96 0,0-1-16 16,-1-4 0-16,1-1 0 0,-2 0-64 0,-2-1-128 16,1-5 176-16,0-1-176 0,-1-1 160 0,0-2-160 15,0 0 128-15,2-8-128 0,-4 8 0 0,4-8-272 16,-6 6 32-16,-1 0 16 16,1-2-1696-16,-1 1-352 0,0-2-64 0,7-3-12880 0</inkml:trace>
  <inkml:trace contextRef="#ctx0" brushRef="#br0" timeOffset="11553.22">22008 15197 24303 0,'0'0'1072'0,"-8"-5"224"0,1 1-1040 0,2-1-256 16,5 5 0-16,-7-4 0 0,2 1 1152 0,5 3 160 15,0 0 32-15,0 0 16 0,0 0-144 0,0 0-48 16,0 0 0-16,0 0 0 16,0 0-400-16,0 0-96 0,11-4-16 0,4 3 0 0,3 1-304 0,5-1-64 0,3 0-16 0,4-1 0 15,3-1 96-15,5-1 16 16,4 1 0-16,4 0 0 0,4 1-96 0,1-1-16 0,2 1 0 0,-1-1 0 16,-2 0-32-16,-4-1-16 0,-3 0 0 0,-3 2 0 15,-4-1-224-15,-4 1 128 0,-4 0-128 0,-4 0 0 16,-3 0 176-16,-5-1-176 0,-4 2 192 0,-3 0-192 15,-9 1 224-15,0 0-64 0,0 0-16 0,0 0 0 16,0 0-144-16,0 0 0 0,-8-1 0 0,0 1 128 16,0 0-640-16,0 2-144 15,-3 2-32-15,0 0 0 0,0 2-1248 0,0 0-256 0,0 1-48 0,1 0-7840 16,0 2-1568-16</inkml:trace>
  <inkml:trace contextRef="#ctx0" brushRef="#br0" timeOffset="12009.83">22574 15280 16815 0,'0'0'736'0,"0"0"160"0,0 0-704 0,0 0-192 0,0-6 0 0,0 6 0 15,2-8 1632-15,-2 8 288 0,3-9 64 0,-1 3 16 16,-2 6-560-16,0 0-112 0,0 0-32 0,0 0 0 16,0 0-352-16,0 0-80 15,0 0-16-15,0 0 0 0,0 0-80 0,0 0 0 0,0 0-16 0,0 0 0 16,-1 12-176-16,-2 3-16 0,-1 3-16 0,0 1 0 15,-1 1-304-15,1 2-64 0,1 0-16 0,-1 1 0 0,1 4-160 16,0-3 0 0,-1-1 0-16,2 0 128 0,1 0-128 0,1-2 0 0,0-1 0 0,0-1 0 0,2-4 0 0,2-2 0 15,-2 0 144-15,0-3-144 0,0-1 144 0,-2-9-144 16,2 9 192-16,-2-9-192 0,0 0 224 0,0 0-64 16,0 0-16-16,0 0 0 0,0 0-16 0,0 0 0 15,0 0 0-15,0 0 0 0,8-3-128 0,-8 3-224 16,0 0 48-16,6-8 16 15,-6 8-736-15,2-8-128 0,-2 8-48 0,0-10-9552 0,-1 2-1904 16</inkml:trace>
  <inkml:trace contextRef="#ctx0" brushRef="#br0" timeOffset="19072.12">6538 15643 5519 0,'0'0'240'0,"0"0"64"0,0 0-304 0,0 0 0 16,0 0 0-16,0 0 0 0,0 0 1024 0,0 0 128 15,0 0 48-15,0-7 0 0,0 7-768 0,-3-8-160 16,1 0-16-16,2 8-16 0,-4-8 112 0,1 1 32 0,-1 0 0 16,4 7 0-16,-6-10 192 0,1 1 64 0,-2 1 0 0,0-1 0 15,0-1 176-15,-1 1 32 0,-1 0 16 0,2 1 0 16,-2-2-96-16,1 0 0 0,3 0-16 0,-1 1 0 16,1 1-272-16,-1 2-48 0,1-1-16 0,-1 1 0 15,1 0-416-15,-1-1 0 0,1 0 0 0,-1-1 0 16,-1 1 0-16,1 1 192 0,-1-1-64 0,2 2 0 15,-2 0 0-15,1 2-128 0,-1 0 192 0,-1 1-64 16,1-1 0-16,-1 2 0 0,0 0 0 0,0 1 0 16,1 0-128-16,-3 0 0 0,-1 0 0 0,1 1 128 15,0 1-128-15,1 1 0 0,0-2 0 0,1 1 128 16,0 0-128-16,0 0 0 0,1 2 0 0,-1-1 0 0,8-3 0 0,-9 5 0 16,1 1 0-16,1-2 0 15,-1 1 0-15,0-1 0 0,-2 2 0 0,0-1 0 0,1 1 0 0,-1-1 0 16,0 0 0-16,-1-1 0 0,0 0 0 0,0 2 0 15,2-2 0-15,-2 2 128 0,0-1-128 0,0 1 160 16,-1-2-160-16,0 1 160 0,2-1-160 0,-2 0 0 16,2 1 0-16,0-1 128 0,0 2-128 0,1-1 128 15,0 0-128-15,2 1 128 0,-3 1-128 0,1-1 0 16,0 0 0-16,2 0 128 0,-1 1-128 0,0 0 0 16,2-1 0-16,-1 1 128 0,-1-2-128 0,3 3 0 0,-1 0 0 0,2 1 0 15,-1 0 0-15,1 2 0 0,-3-2 0 0,2 1 0 16,1 1 0-16,-1-1 0 0,0 0 0 0,0 1 0 15,2 0 0-15,1 1 0 0,0 0-144 0,-1 1 144 16,1 1 0-16,0-1 0 0,1-1 0 0,0 1 0 16,-1 2 0-16,0 2 0 0,1-1 0 0,0 1 0 15,0 1 0-15,0-1 0 0,0 1 0 0,0 0 0 16,-1 2 0-16,1 0 0 0,-1-1 0 0,2-1 0 16,0 1 0-16,0 0 0 0,0-2 0 0,2 2 0 15,0 0 0-15,0 0 0 0,0 0 0 0,0 1 0 16,-1 0 0-16,2-1 0 0,-1-2 0 0,1 3 0 15,-1 2 0-15,2 0 0 0,-2-1 0 0,0 0 0 16,0 0 0-16,2-1 0 0,-1-3 0 0,1 2 0 0,1 0 0 0,-1-1 128 16,-1 0-128-16,3-2 192 0,-2 1 16 0,2 0 0 15,-1 1 0-15,3-1 0 0,1-3 48 0,0 0 16 16,0-1 0-16,2 2 0 0,0 0-96 0,0-2-32 16,0-1 0-16,2 0 0 0,-1 2-144 0,0-3 0 15,0-1 0-15,1 1 128 0,1-2 0 0,1 0-128 16,-1-3 192-16,0 0-64 0,-1 1 16 0,1 0 0 15,0-4 0-15,0 0 0 0,2 0 96 0,-1 1 16 16,0-4 0-16,1 0 0 0,-2 0 0 0,3-1 16 16,-2-2 0-16,0 2 0 0,0 0-80 0,0 0-32 0,-1-2 0 0,1 1 0 15,-1 1-160-15,0-1 160 0,0 1-160 0,-1 0 160 16,0 0-160-16,0 0 0 16,-1-1 0-16,0 1 128 0,-1-1-128 0,1-1 0 15,1 0 0-15,-1 0 128 0,-1-2-128 0,2 1 0 0,-1-2 144 0,1 1-144 16,0-1 192-16,1 0-16 0,-1-2-16 0,-1 0 0 15,0 0 32-15,0-3 16 0,1-1 0 0,-1-2 0 16,0-1 32-16,-1 0 0 0,-1-2 0 0,-1 1 0 16,-1 0 0-16,0 1 0 0,-1-1 0 0,0 1 0 15,-3 0-16-15,2-1 0 0,-2-1 0 0,1 0 0 16,-2 1 32-16,0-1 16 0,-1 4 0 0,2-3 0 0,-4 1-32 0,1-1-16 16,0-3 0-16,0 1 0 0,1 1-32 0,-2-1 0 15,0 0 0-15,1 1 0 0,-1-2-192 0,0-1 144 16,0-1-144-16,0-1 128 0,0-1-128 0,1 0 0 15,-1-1 144-15,0 2-144 0,-1 1 128 0,0 0-128 16,1 1 160-16,-3 1-160 0,1 0 256 0,-2 1-32 16,1 0-16-16,0 0 0 0,-2-1-16 0,1 1 0 15,0-2 0-15,-1 2 0 0,0 1-64 0,-1 0 0 16,1 1-128-16,-1-2 192 0,0-2-192 0,0 2 0 0,1 0 128 16,-2 0-128-16,-1 0 0 0,2 0 0 0,-1 2 128 0,0 0-128 31,1 2 0-31,-2 1 0 0,-2-2 0 0,3 2 0 0,0-1 0 0,0 1 0 0,-1 1 0 0,-1-1 0 15,-1 2 0-15,1 0 0 16,-1 2 0-16,0-1 0 0,0 1 0 0,-1 0 0 0,-1 1 0 0,1 2 0 16,0 0 0-16,1 2 0 0,0-1 0 0,1 3 0 15,-1 2 0-15,-1 1-208 0,-1 3 16 0,-2 3 0 32,0 4-2368-32,-2 5-480 0,-3 2-96 0</inkml:trace>
  <inkml:trace contextRef="#ctx0" brushRef="#br0" timeOffset="21876.59">7613 15417 911 0,'0'0'0'0,"0"0"0"0,0 0 0 0,0 0 0 16,0-8 2000-16,0 8 320 0,0-9 64 0,-1 1 16 15,1 8-1184-15,-1-7-256 0,1 7-32 0,-1-8-16 16,1 8-272-16,0 0-48 0,0 0-16 0,-4-5 0 15,4 5-128-15,0 0-16 0,-4-7-16 16,4 7 0-16,0 0-112 0,-6-4-32 0,6 4 0 0,-4-6 0 16,0 1-32-16,4 5-16 0,-7-4 0 0,1 0 0 15,0 1 176-15,6 3 48 0,-9-5 0 0,1 2 0 0,0 1-144 16,-1-1-32-16,-1 1 0 0,0 1 0 16,-1 0-112-16,0 0-32 0,0 1 0 0,1 0 0 15,0 1-128-15,1 0 0 0,1 1 0 0,0 1 128 0,-1-1-128 0,0 1 0 16,0 0 0-16,0 2 0 0,-1-1 0 0,0 1 0 15,1-1 0-15,0 1 0 0,0 2 0 0,2 0 0 16,-2-1 0-16,1 2 0 0,0 1 0 0,1 1 0 16,-1 0 160-16,0 1-160 0,1 0 0 0,0 0 0 15,0 0 0-15,2 1 0 0,-1 0 0 0,1 0 0 16,-2 1 0-16,3 2 0 16,0 1 0-16,-1 0 160 0,1 1-160 0,-1 0 192 15,1 3-192-15,-2 1 128 0,2 0-128 0,-1 1 128 16,-2-1-128-16,0 1 0 0,1 0 0 0,-1 1 128 15,1 0-128-15,1 1 0 0,1 2 0 0,0 0 128 16,1-1-128-16,1 1 0 0,-1-2 0 0,0 1 0 16,1-1 0-16,0 1 0 0,1-2 0 0,0 0 0 15,1 0 0-15,0 1 0 0,1-1 0 0,1 0 0 16,0 1 0-16,1-2 0 0,0-1 0 0,0 0 0 16,-1 1 128-16,1 1-128 0,0 0 128 0,0-1-128 15,0-2 128-15,1 0-128 0,0 1 128 0,1-1-128 0,1-2 160 0,-1 1-160 16,0 1 192-16,2-1-192 0,-1-1 256 0,2 1-64 15,1 0-16-15,0-3 0 0,0-1-48 0,2 0-128 16,0 0 192-16,2 1-64 0,-1-2 0 0,1-1 0 16,0-2 0-16,1 1 0 0,1 0 48 0,0-1 0 15,2-1 0-15,-1-1 0 0,2 1 64 0,0-2 16 16,2-4 0-16,1 1 0 0,1-1 64 0,-2-2 32 16,-3-2 0-16,1 0 0 0,-1 0-48 0,-1-1-16 15,-1 0 0-15,1-1 0 0,0 0-16 0,-2-2 0 16,-2 0 0-16,0-1 0 0,-1 0-48 0,0-1-16 15,0 1 0-15,2 1 0 0,-2-2-80 0,0 1-128 16,-1-3 176-16,1 0-176 0,1-1 192 0,0 1-192 0,1-2 192 16,-1 0-192-16,3-1 0 0,0 1 0 0,0-1 0 0,0 0 0 15,-1 0 0-15,-1 0 0 0,0-1 0 0,1 1 0 16,-2-1 160-16,-1 1-160 0,0 0 128 0,-1-1-128 16,-2-2 176-16,0-1-48 0,-3-3-128 0,0 1 192 15,1-2 16-15,-1-1 0 0,-1 0 0 0,1 0 0 16,-1-1-16-16,0-1-16 0,-1 0 0 0,0 1 0 15,0 1-176-15,0 0 160 0,-1-1-160 0,0 0 160 16,-1-1 80-16,0 1 16 0,0-1 0 0,-1 0 0 16,-1 0 48-16,0 2 16 0,0 0 0 0,-1 0 0 15,0-2-96-15,-2 1-16 0,1 1 0 0,0 0 0 16,-2 1-48-16,0-2-16 0,-1-1 0 0,1 1 0 0,-1 0-144 0,0 1 192 16,-1 0-192-16,-1 1 192 0,0-1-192 0,-1 0 0 15,1 0 0-15,-2 0 0 0,-2 1 0 0,2-2 128 16,-2 1-128-16,1 2 0 0,0 2 128 0,0-1-128 15,-2 0 0-15,-1-1 128 0,-1 0-128 0,1 2 0 16,-1-1 144-16,0 1-144 0,1-1 0 0,1 1 144 16,-1-1-144-16,-1 1 0 0,1-1 192 0,-3 2-192 15,3 1 192-15,-1 2-192 0,-3 0 144 0,3 2-144 16,2 0 0-16,-1 1 144 0,1 0-144 0,1 3 0 0,0 0 0 0,-1 2 0 16,0 0 0-16,-2 2 0 0,0 1 0 0,-1 2 0 15,-1 2-256-15,-1 3 0 0,1 2 16 0,-1 3 0 31,-2 1-2048-31,-2 4-400 0,-2 4-96 0,-1 4-16 0</inkml:trace>
  <inkml:trace contextRef="#ctx0" brushRef="#br0" timeOffset="45428.81">6282 17869 6447 0,'0'0'272'0,"4"-9"80"0,-2-1-352 0,2 1 0 16,-1 0 0-16,1 2 0 0,0-2 4304 0,-1 2 800 15,-3 7 144-15,0 0 48 0,0 0-3600 0,0 0-720 0,0 0-144 16,0 0-16-16,0 0-320 0,0 0-64 16,0 0-16-16,0 0 0 0,4 8-208 0,0 3-32 0,-2 2-16 0,0 4 0 15,-1 1 32-15,0 5 0 16,0 4 0-16,1 0 0 0,-2 2-64 0,0-1-128 16,0 1 192-16,0 0-64 0,-2-2-128 0,1 0 192 0,0-3-192 0,0-2 192 15,0-2-192-15,0-3 0 0,0 0 144 0,0-4-144 16,0-2 224-16,0-2-32 0,1-9 0 0,0 0 0 15,-4 7 224-15,4-7 32 0,0 0 16 0,0 0 0 16,0 0 80-16,-7-3 16 0,1-6 0 0,2-2 0 0,0-3 32 0,1-3 16 16,-1-2 0-16,-1-3 0 0,2-4-464 15,1-1-144-15,-3-4 0 0,3-2 0 0,1-1 208 16,1-2-64-16,-1-4-16 0,3 4 0 0,1 3 96 0,2 1 16 16,-1 1 0-16,2 4 0 0,1 1-96 0,2 4-16 15,0 1 0-15,2 3 0 16,0 2-128-16,1 3 160 0,1 1-160 0,3 2 160 0,-1 3-160 0,2 3 0 15,-2 1 0-15,2 1 0 0,1 0-160 0,2 4 160 16,-3 0 0-16,-1 2-144 0,-1 1-32 0,-1 0 0 16,-2 2 0-16,-1 3 0 15,0 1-720-15,-1 3-160 0,-3 2-32 0,-1 6-10064 0,-4 3-2032 16</inkml:trace>
  <inkml:trace contextRef="#ctx0" brushRef="#br0" timeOffset="45617.58">6341 18204 20271 0,'-6'-3'1792'0,"6"3"-1424"0,0 0-368 0,0 0 0 15,0 0 3136-15,0 0 544 16,7-6 112-16,5 2 32 0,4-1-3168 0,5 1-656 0,2 0 0 0,4-1-176 16,4 1 176-16,3-1 0 0,4 0 0 0,0-2 0 31,-2 1-1008-31,-3-2-160 0,-4 0-48 0</inkml:trace>
  <inkml:trace contextRef="#ctx0" brushRef="#br0" timeOffset="46044.38">6888 17831 16575 0,'0'-9'1472'0,"0"-1"-1168"16,1-1-304-16,0 2 0 0,0-1 2928 0,1 1 528 0,-2 9 96 0,3-7 32 15,-3 7-1616-15,0 0-320 0,0 0-64 0,0 0-16 16,0 0-928-16,0 0-176 0,0 0-32 0,3 11-16 16,-3 2-416-16,0 4 0 0,0 1 0 0,-2 2 0 15,0 2 0-15,-2 6 0 0,1 2 0 0,0 0 0 16,-1 0 0-16,2 0 0 16,1 0 0-16,1-1 0 0,1 0 0 0,2-3 0 0,3-3 0 0,2-1 0 0,0-2 0 15,2-1 0-15,0-3 0 0,1-2 0 0,0-3 160 0,2-3 96 16,2-1 32-16,0-2 0 0,3-1 16 0,-1-2 0 15,1-3 0-15,0-4 0 0,-2-1-128 0,3-3-32 16,-3-2 0-16,2-2 0 16,-1-1-544-16,0-1-112 0,-3 0-32 0,-1-1 0 31,-2 1-2144-31,-1-1-416 0,-2-1-96 0</inkml:trace>
  <inkml:trace contextRef="#ctx0" brushRef="#br0" timeOffset="46264.04">6813 17853 34319 0,'0'0'1520'0,"0"-9"320"0,3 1-1472 0,3 0-368 0,1 0 0 0,1 2 0 31,4 0-336-31,4 1-144 0,1 0-32 0,5 0 0 0,4-2 352 0,-1 2 160 0,1-2-160 0,0 0 160 15,0 0-416-15,-3-1 16 0,-2 2 0 0,-2 1 0 16,-2 1-704-16,-1 0-144 0,-4 2-32 0,-1 2-7056 16,-1 0-1424-16</inkml:trace>
  <inkml:trace contextRef="#ctx0" brushRef="#br0" timeOffset="46452.85">6901 18026 24879 0,'0'0'2208'0,"-8"1"-1760"16,2-1-448-16,6 0 0 0,0 0 1216 0,0 0 176 15,-8-1 16-15,8 1 16 0,0 0-208 0,0 0-64 16,0 0 0-16,0 0 0 0,10-7-832 0,3 0-192 16,5-2-128-16,3 0 192 0,4-2-192 0,-1 0 128 15,3-1-128-15,-1-1 128 0,-2-3-128 0,-1 1-176 16,0-1 48-16,-1 3 0 16,-1 2-2496-16,-2 1-512 0,-1 2-80 0</inkml:trace>
  <inkml:trace contextRef="#ctx0" brushRef="#br0" timeOffset="47129.18">6340 17796 1839 0,'0'0'160'0,"0"0"-160"0,-1-8 0 0,1 8 0 15,-1-9 2432-15,0 3 464 0,1 6 96 0,-5-7 16 16,5 7-1952-16,0 0-384 0,-5-5-80 0,5 5-16 15,-6-5-160-15,6 5-32 0,0 0-16 0,0 0 0 16,0 0-240-16,0 0-128 0,-5-3 128 0,5 3-128 16,0 0 0-16,0 0 128 0,0 0-128 0,0 0 0 15,0 0 672-15,0 0 64 0,0 0 16 0,0 0 0 16,0 0 432-16,0 0 96 0,0 0 0 0,0 0 16 16,0 0 32-16,0 0 0 0,0 0 0 0,0 0 0 15,0 0-560-15,0 0-96 0,2 9-32 0,0 3 0 0,1 3-272 0,-2 4-64 16,-1 2-16-16,0 6 0 0,0 5 0 0,0 4 0 15,-1 0 0-15,-1 2 0 16,1 3-64-16,-1 1-16 0,0 1 0 0,0 2 0 0,-2 0-64 0,2 0-16 16,0-2 0-16,2-20 0 0,0 1-128 0,0 2 160 15,0-1-160-15,1-1 160 0,1 0 64 0,1-1 16 16,0-1 0-16,2 16 0 0,0-10 80 0,-1-6 32 0,1-4 0 0,0-4 0 16,-1-2-80-16,1-2-16 0,-5-10 0 0,4 10 0 15,-4-10-80-15,5 8-32 0,-5-8 0 0,0 0 0 16,0 0-144-16,0 0 0 0,0 0 0 0,0 0 0 31,0 0-1776-31,0 0-384 0,0 0-80 0</inkml:trace>
  <inkml:trace contextRef="#ctx0" brushRef="#br0" timeOffset="47852.66">7489 17870 14735 0,'0'0'640'0,"0"-8"160"0,-3-2-640 0,1 2-160 0,0 1 0 0,2 7 0 16,0 0 2496-16,0 0 448 0,0 0 112 0,0 0 16 15,-7 4-1856-15,2 6-384 0,-1 5-64 0,0 6 0 16,-2 7-560-16,-2 3-208 0,0 2 176 0,0 2-176 16,0 1 192-16,1 1-64 0,-1 1-128 0,1-1 192 15,0 1-192-15,2-3 128 0,1-3-128 0,0-3 0 16,1 0 128-16,3-15-128 0,1 0 0 0,-1-1 0 16,1-2 640-16,0-1 16 0,1-3 16 0,0-7 0 15,0 0 512-15,0 0 96 0,0 0 32 0,4-5 0 0,-1-5-624 0,1-4-128 16,2-4-32-16,1-5 0 0,3-6-368 0,1-4-160 15,1-5 128-15,13-39-128 0,-4 6 0 0,-1 8 0 16,1 3 0-16,-4 12 0 0,-4 6 0 0,-1 8 0 16,-4 6 0-16,0 6 0 0,-3 6 0 0,1 6 128 15,-2 2 32-15,-4 8 0 0,0 0-32 0,0 0-128 16,0 0 192-16,9 7-64 0,-2 3-128 0,-2 2 0 16,-1 2 0-16,0 3-176 0,-1 0 176 0,-1 4 0 15,0 1 0-15,-2 5 0 0,1 1 0 0,0 2 0 16,-1 0 0-16,0-1 0 15,0 1 0-15,0 1 0 0,0 0 0 0,0-3 0 16,0-1 0-16,0-2 0 0,2-1 0 0,0-1 0 0,-1-2 0 0,1-1 0 0,1-2 0 0,1-3 0 16,-3-2 0-16,2-1 0 0,0-1 0 0,2-1 128 15,-1-1-128-15,-4-9 0 0,0 0 128 0,0 0-128 16,0 0 0-16,0 0-240 0,0 0 48 0,0 0 0 31,0 0-1696-31,0 0-336 0,7-7-64 0</inkml:trace>
  <inkml:trace contextRef="#ctx0" brushRef="#br0" timeOffset="48024.92">7497 18283 25791 0,'-13'-7'1152'0,"7"2"224"16,-2 1-1104-16,8 4-272 0,-5-8 0 0,5 8 0 0,-2-7 1376 0,2 7 224 16,5-7 32-16,3 0 16 0,3 1-1248 0,5-1-240 15,1-1-160-15,4-1 192 0,2 0-32 0,2-1 0 16,-1 0 0-16,0 1 0 0,1-1-160 0,0 1-224 15,1-1 48-15,1 2 16 16,1 0-2656-16,-2-1-512 0,1 1-128 0</inkml:trace>
  <inkml:trace contextRef="#ctx0" brushRef="#br0" timeOffset="53858.05">12577 17840 3679 0,'0'0'320'0,"0"0"-320"15,0 0 0-15,0 0 0 0,0 0 1184 0,0 0 160 16,0 0 48-16,0 0 0 0,0 0-16 0,0 0 0 16,8-3 0-16,-8 3 0 0,0 0 160 0,0 0 48 15,7-6 0-15,-7 6 0 0,4-5-288 0,-4 5-48 16,0 0-16-16,4-8 0 0,-4 8-304 0,4-8-64 15,-2 1-16-15,-2 7 0 0,0-9-272 0,0 1-48 16,-2 1-16-16,2 7 0 0,-1-8-96 0,1 8-32 0,-3-8 0 0,3 8 0 16,-1-7 0-16,1 7 0 15,-3-6 0-15,3 6 0 0,-3-6 0 0,3 6-16 16,0 0 0-16,-6-4 0 0,2 1-48 0,4 3-16 0,-7-3 0 0,7 3 0 16,-6 0-112-16,6 0-32 0,-8 1 0 0,0 3 0 15,-1 0-160-15,1 2 192 0,-2 0-192 0,0 3 192 16,-2 1-192-16,0 2 0 0,-2 1 0 0,1 2 0 15,0-1 0-15,-1 1 0 0,0 1 0 0,3 1 0 16,0 1 0-16,3 1 0 0,-1-3-176 0,4 3 176 16,2-2 0-16,2 1-160 0,1-3 160 0,3-1 0 15,2-2 0-15,2-1 0 16,3-1 0-16,1-2 0 0,1 0 128 0,2-1 48 0,0-3 0 0,1-1 0 16,3 0 48-16,0-3 16 0,-1-3 0 0,1 0 0 15,-1-4 96-15,-1 0 32 0,-1-3 0 0,2-4 0 0,0-5 144 0,1-4 48 16,-3-5 0-16,0-3 0 0,-2-2 16 15,-2-2 0-15,-1-2 0 0,-4-2 0 0,-1 0-48 0,-3-3 0 16,-2-2 0-16,-2-1 0 0,-5 1-208 0,2 3-32 16,-3 3-16-16,-1 5 0 0,-1 2-80 0,-2 6-32 15,-1 1 0-15,1 5 0 0,1 2-160 0,0 4 0 16,1 2 0-16,1 3 128 0,1 4-352 0,8 4-80 16,-6-2-16-16,6 2 0 15,0 0-1872-15,-7 7-384 0,3 4-80 0,2 1-14128 0</inkml:trace>
  <inkml:trace contextRef="#ctx0" brushRef="#br0" timeOffset="54758.88">13155 17542 16063 0,'0'0'704'0,"0"0"160"0,0-8-688 0,0 0-176 0,0 8 0 0,0-8 0 16,0 0 992-16,0 8 160 0,0-8 48 0,0 8 0 16,2-7 16-16,-2 7 0 0,3-8 0 0,-3 8 0 15,0 0-128-15,2-8-32 0,-2 8 0 0,0 0 0 16,0 0-208-16,0 0-32 0,0 0-16 0,0 0 0 15,0 0-384-15,0 0-80 0,2 9-16 0,-2 4 0 0,-2 4 32 16,0 2 0-16,-1 2 0 0,0 4 0 0,-2 1-80 16,1 1-16-16,-2 4 0 0,2-1 0 0,1-1-32 0,-1-2-16 15,2 1 0-15,0-3 0 0,1-1-80 0,0-2-128 16,1-1 176-16,0-1-176 0,1 0 192 0,1-2-64 16,-1-3 0-16,0-2-128 0,0-2 144 0,0-1-144 15,-1-10 0-15,3 10 144 0,-3-10-144 0,0 0 0 16,0 0 0-16,0 0 0 15,0 0-768-15,0 0-128 0,7-3-16 0</inkml:trace>
  <inkml:trace contextRef="#ctx0" brushRef="#br0" timeOffset="55035.75">13445 17487 32015 0,'0'0'1408'0,"0"-9"320"0,-1-1-1392 0,1 2-336 16,0 2 0-16,0 6 0 0,0 0 240 0,0 0-32 0,0 0 0 0,0 0 0 15,0 0-64-15,0 0-16 0,-1 9 0 0,-1 3 0 0,-2 2-128 0,1 4 192 16,0 3-192-16,0-1 192 16,-2 1-64-16,2 2-128 0,1 2 192 0,-1 1-64 0,2-1-128 15,0 0 160-15,0-3-160 0,2 1 160 0,-1-2-160 0,1-3 0 16,0-1 144-16,2-1-144 0,-3-1 0 0,2-2 0 15,-1-1 0-15,1 0 128 0,-1-2-128 0,0 1 128 16,-1-2-128-16,0-9 128 0,-1 10-128 0,1-10-240 16,0 0 64-16,0 0 16 15,0 0-2368-15,0 0-480 0,0 0-80 0</inkml:trace>
  <inkml:trace contextRef="#ctx0" brushRef="#br0" timeOffset="55459.63">13029 17476 20271 0,'0'0'896'0,"0"0"192"0,0 0-880 0,0 0-208 0,0 0 0 0,0 0 0 15,0 0 1040-15,0 0 176 0,0 0 16 0,0 0 16 0,0 0-224 0,0 0-32 16,0 0-16-16,10 4 0 0,2 0-48 0,0-2-16 16,4-1 0-16,1 0 0 0,3-3-176 0,4 0-32 15,4-4-16-15,3 1 0 0,2-2-48 0,3 0-16 16,3 0 0-16,-1-1 0 15,2 0-192-15,-3 1-48 0,-3-1 0 0,-1 0 0 0,-3 0-208 16,-2 2-48-16,-2-1-128 0,-3 2 192 0,-3 0-192 0,-4 2 0 0,-3 1 128 16,-2 1-128-16,-11 1 0 0,0 0 0 0,0 0 0 0,0 0 0 15,0 0 0-15,0 0-192 0,0 0 48 0,-4 11 0 32,-3-1-800-32,0-2-144 0,-2 1-48 0,-1 0-9344 0,0-1-1872 0</inkml:trace>
  <inkml:trace contextRef="#ctx0" brushRef="#br0" timeOffset="56635.59">12482 18315 2751 0,'0'0'256'0,"0"0"-256"0,0 0 0 0,0 0 0 16,0 0 2624-16,0 0 496 0,0 0 80 0,0 0 32 16,0 0-1744-16,0 0-336 0,0 0-80 0,0 0-16 15,0 0-288-15,-7-3-64 0,7 3-16 0,0 0 0 16,-8-2-192-16,8 2-48 0,0 0 0 0,0 0 0 16,-7 0 128-16,7 0 0 0,0 0 16 0,0 0 0 15,0 0-112-15,0 0-32 0,0 0 0 0,0 0 0 16,0 0 0-16,0 0 0 0,0 0 0 0,0 0 0 15,0 0 0-15,0 0 0 0,0 0 0 0,0 0 0 16,8 1-112-16,3 0-16 0,1 0-16 0,3-1 0 0,0 0-48 0,2 0-16 16,1-1 0-16,2-1 0 0,3-2 48 0,6 1 16 15,3 0 0-15,5-1 0 0,4 1-16 0,4 1 0 16,3 1 0-16,2-1 0 0,0-2-128 0,1-1-32 16,0-1 0-16,3 0 0 0,2-1-128 0,1 2 0 15,1-1 0-15,-2 1 128 0,-2-2-128 0,-2-1 0 16,-4 0 0-16,1-1 128 0,-1 1 96 0,0 0 16 15,-2 2 0-15,-4 0 0 0,-1 2 32 0,-2-1 16 16,-3 1 0-16,-4 1 0 0,-5-1-16 0,-5 2 0 16,-1 0 0-16,-2 1 0 0,-3 0-64 0,-1 0-16 0,-2-1 0 0,-1 0 0 15,-2 1-64-15,-10 1 0 0,9 0-128 0,-9 0 192 32,0 0-48-32,0 0-16 0,0 0 0 0,0 0 0 0,0 0 48 0,0 0 0 0,0 0 0 0,0 0 0 15,0 0-176-15,0 0 192 0,0 0-192 0,0 0 192 31,0 0-576-31,0 0-96 0,-9-2-32 0,1 1 0 0,8 1-1984 16,-7-1-384-16,7 1-96 0</inkml:trace>
  <inkml:trace contextRef="#ctx0" brushRef="#br0" timeOffset="58741.65">13274 18772 7359 0,'0'0'656'0,"0"0"-528"0,0 0-128 0,0 0 0 0,0 0 1616 0,0 0 304 16,3-7 48-16,-3 7 16 0,0 0-464 0,0 0-96 16,3-7-16-16,-3 7 0 15,0 0-384-15,3-7-64 0,-3 7-32 0,0 0 0 0,0-8 96 0,0 8 32 16,-2-8 0-16,2 8 0 0,0 0-112 0,-4-6-32 16,-1 0 0-16,5 6 0 0,-7-4-272 0,-1 1-48 15,-1 0-16-15,-1 2 0 0,-1 1-160 0,0 1-32 16,-3 2-16-16,0 0 0 0,-1 1-112 0,1 3 0 15,0 1-16-15,0 1 0 0,-1 2-240 0,2 3 0 0,0 0 0 16,2 1 0-16,1 2 0 0,6-6 0 0,-1 1 0 0,1 1-160 16,0 0 160-16,3 1-128 0,-2-1 128 0,3 0-128 15,1-1 128-15,2 8 0 0,2-5 0 0,1-3 0 16,2-2 128-16,3-3 0 16,-1-3 0-16,2-1 0 0,2-5 112 0,1-2 16 0,2-4 16 0,1-2 0 15,1-4 240-15,-8 5 32 0,1-3 16 0,1-3 0 16,1-3 160-16,2-2 48 0,-1-2 0 0,0-2 0 15,-2 0-112-15,10-26-16 0,-5 1 0 0,-3 3 0 16,-4 2-304-16,-5 0-64 0,-1-2-16 0,-4 21 0 16,-1-1-80-16,-1 1-32 0,-3 0 0 0,-1 2 0 15,-2 2 16-15,0 3 0 0,-3 1 0 0,-10-7 0 16,1 6-32-16,2 7 0 0,-2 5 0 0,0 4 0 0,0 3-416 16,2 3-96-16,-1 2 0 0,2 4-16 15,0 2-1648-15,2 4-320 0,2 2-64 16</inkml:trace>
  <inkml:trace contextRef="#ctx0" brushRef="#br0" timeOffset="59606.13">13717 18619 7359 0,'0'0'656'16,"0"0"-528"-16,0 0-128 0,0-9 0 0,0 0 1888 0,0 1 352 0,0 1 64 0,0 7 0 15,0-9-768-15,0 1-176 0,0-1-16 0,0 9-16 16,0-8-256-16,0 0-48 0,0 8-16 0,0 0 0 15,0-8-32-15,0 8 0 0,0 0 0 0,0 0 0 32,0 0-240-32,0 0-48 0,0 0-16 0,0 0 0 0,-2 9-416 0,-2 2-64 0,1 1-32 0,0 2 0 15,-2 2-160-15,2 0 0 0,-1 3 0 0,0 0 128 16,1-2-128-16,1 1 0 0,0-2 0 0,1 1 0 16,1-2 0-16,1 1 0 0,1-2 0 0,1-1 0 15,2-1 0-15,0 0 0 0,2-1 0 0,0-1 0 16,0-1 0-16,3-2 0 0,0-3 128 0,1-1-128 15,0-1 272-15,1-2-16 0,0-3-16 0,2-1 0 0,2-2 144 0,-1-1 48 32,2-3 0-32,-4-1 0 0,0-1 32 0,0-1 16 0,-1-2 0 0,-1 0 0 0,-1-2-112 0,0-2-32 15,-1-5 0-15,-1 1 0 16,-3-1 48-16,2-1 0 0,-2 0 0 0,1 0 0 0,-2 2-64 0,-1 3-16 16,0 3 0-16,-1 1 0 0,-2 4-80 0,0 4-16 31,0 8 0-31,0 0 0 0,0 0 144 0,0 0 32 15,0 0 0-15,0 0 0 0,-8 3-384 0,1 5 144 16,2 1-144-16,-1 4 0 0,2 1 0 0,0 2 0 0,-1 2 0 0,2 1 0 16,0-1-128-16,0 3 128 0,1 1 0 0,0-1-144 15,1-1 144-15,1-2 0 0,0-2-144 0,1-1 144 16,0 0 0-16,1-2 0 0,1-2 0 0,0 0 0 16,1 0-160-16,2-2 160 0,0-2 0 0,2 0-144 31,0-1-256-31,1-3-48 0,0-1-16 0,4-1 0 15,0-2-2032-15,1-1-416 0,1-3-80 0</inkml:trace>
  <inkml:trace contextRef="#ctx0" brushRef="#br0" timeOffset="60062.04">14260 18755 8287 0,'0'0'368'0,"0"0"80"0,0-9-448 0,1 2 0 0,2-1 0 0,-3 8 0 16,0 0 4112-16,3-8 752 0,-1 1 128 0,-2 7 48 15,0 0-3264-15,0 0-656 0,0 0-128 0,0 0-32 16,0 0-224-16,0 0-48 0,0 0-16 0,-2 7 0 16,0 2-336-16,-1 1-64 0,1 0-16 0,0 2 0 15,1 1-64-15,0 1 0 0,0 2-16 0,-1-1 0 16,-1 2-16-16,3-7 0 0,0 1 0 0,0 1 0 15,1 1-160-15,1 0 160 0,-1 0-160 0,0 1 160 16,1-1-160-16,2 8 0 0,2-6 0 0,0-3 0 16,-2-2 0-16,0-3 0 0,-4-7 0 0,8 4 0 15,-8-4-1664-15,9-2-256 16,-1-3-48-16</inkml:trace>
  <inkml:trace contextRef="#ctx0" brushRef="#br0" timeOffset="60234.75">14135 18653 38703 0,'0'0'3440'16,"-6"-6"-2752"-16,6 6-560 0,0 0-128 0,-3-6 0 0,3 6 0 16,0 0 0-16,0 0 0 0,0 0-128 0,10-5 128 0,-1 2-160 0,0 1 160 15,-1 1-384-15,1 0 0 16,-9 1 16-16</inkml:trace>
  <inkml:trace contextRef="#ctx0" brushRef="#br0" timeOffset="64296.17">14759 17841 23039 0,'0'0'2048'0,"0"0"-1648"32,0 0-400-32,0 0 0 0,0 0 816 0,0 0 80 0,0 0 0 0,0 0 16 0,0 0-80 0,0 0 0 0,0 0-16 0,0 0 0 15,0 0-432-15,5-5-64 16,3 1-32-16,-1 1 0 16,2 0 288-16,-3 0 48 0,3 1 16 0,2 0 0 15,2 0 0-15,3 1 16 0,1-1 0 0,-1-1 0 16,0-1-304-16,13 0-64 0,-2 0-16 0,-5 1 0 15,-4 1-272-15,0 0 128 0,-3-2-128 0,-1 2 0 16,-3 1 144-16,-11 1-144 0,11 0 0 0,-11 0 144 31,0 0-592-31,0 0-112 0,0 0-16 0,0 0-16 0,0 0-1856 16,-1 12-368-16,-4-1-80 0</inkml:trace>
  <inkml:trace contextRef="#ctx0" brushRef="#br0" timeOffset="64483.38">14816 17971 7359 0,'0'0'320'0,"-8"3"80"16,8-3-400-16,0 0 0 0,-7 5 0 0,7-5 0 0,0 0 5040 16,0 0 912-16,0 0 192 0,0 0 48 0,0 0-4272 0,13 4-832 15,-1-2-192-15,3-1-16 0,2-1-400 0,1-1-80 16,3 0-16-16,1-1 0 0,-1 0-128 0,1-2-48 16,1 1 0-16,1 0 0 0,-1-1-208 0,-1 1 0 0,0-1 0 15,0-1 0 1,0 1-1600-16,-1-2-384 0,-1 3-64 0</inkml:trace>
  <inkml:trace contextRef="#ctx0" brushRef="#br0" timeOffset="65002.98">15644 17577 22047 0,'0'0'976'0,"0"0"208"0,-3-9-944 15,-1 3-240-15,1 0 0 0,0 1 0 0,0-1 848 0,3 6 128 16,-8-5 32-16,2 1 0 0,6 4 96 0,-7-3 32 15,-1 2 0-15,-1 1 0 0,3 3-544 0,-1 3-96 16,-1 0-32-16,2 5 0 0,-4-1-208 0,1 3-32 16,1 4-16-16,1 2 0 0,0 0 32 0,0 2 0 15,2 1 0-15,0 0 0 0,2 0-16 0,2-1 0 0,-1-1 0 0,2-1 0 16,2-1-16-16,-1 1 0 0,2-3 0 0,3-2 0 16,2-1 80-16,0-1 16 0,2-2 0 0,2 1 0 15,2-3 96-15,1-3 32 0,2-1 0 0,1-3 0 16,2-4-64-16,2 0-16 0,2-6 0 0,-1-2 0 15,-1-2 192-15,-1-3 32 0,0-5 16 0,0-2 0 16,-1-3 32-16,-3-1 0 0,-2-2 0 0,-4-2 0 16,-1-2 112-16,-4 2 32 0,-1-1 0 0,-4 1 0 15,-3 3-128-15,-2 3 0 0,0 1-16 0,-6 3 0 16,-3 3-176-16,-2 4-16 0,0 1-16 0,-1 3 0 16,-2 2-288-16,-1 2-128 0,-2 1 128 0,-1 3-128 0,-3 1-160 0,-1 3-112 15,-3 1-32-15,0 5 0 16,0 2-1152-16,-1 4-224 0,1 5-48 15,3 3-16-15,1 1-1008 0,-1 1-208 0</inkml:trace>
  <inkml:trace contextRef="#ctx0" brushRef="#br0" timeOffset="69946.2">18044 16415 8799 0,'0'0'384'0,"0"0"96"0,0 0-480 0,0 0 0 0,0 0 0 0,0 0 0 0,1-7 960 0,0 0 80 16,-1 7 32-16,2-6 0 0,-1 0 160 0,-1 6 48 15,2-7 0-15,-1 1 0 0,-1-2 80 0,0 2 32 16,-1 0 0-16,1-1 0 15,0 1-240-15,0-1-64 0,0 7 0 0,-1-7 0 16,-1 0-192-16,2 7-64 0,-4-8 0 0,3 3 0 16,1 5-160-16,-5-5-32 0,-1 2-16 0,6 3 0 0,-6-1-32 0,-2 0 0 15,-2 3 0-15,1 2 0 0,-1 4-208 0,-2 2-32 16,-1 2-16-16,-1 5 0 0,-1 1-192 0,0 2-144 16,-2 1 192-16,2 3-192 0,0 4 128 0,0-1-128 15,2 0 0-15,1 0 0 0,2 3 0 0,1 0 0 0,4-1 0 0,2-1 0 16,1-2 0-16,5-2 0 0,1-2 0 0,0-3 0 15,5-2 0-15,2-2 0 16,4-1 0-16,0-2 0 0,3-2 304 0,-1-3-48 0,2-3-16 0,1 0 0 16,-1-6-16-16,2-2 0 0,-1-4 0 0,1-2 0 15,-3-3-32-15,3-1 0 0,-1-6 0 0,0 0 0 16,-3-1 16-16,-2-1 0 16,1-2 0-16,-3 0 0 0,-2 2-16 0,-4 2 0 0,1-1 0 0,-2 6 0 15,-3 3-48-15,-1 3-16 0,-2 9 0 0,0 0 0 16,-2-5 128-16,2 5 32 0,0 0 0 0,-9 6 0 15,3 3-144-15,-1 2-16 0,0 1-128 0,2 0 192 16,0 2-192-16,2 3 0 0,1-1-144 0,2 0 144 16,1-1 0-16,2-2-144 0,2 1 144 0,1-2 0 15,2-1-128-15,2-2 128 0,1-2-128 0,2-2 128 0,-2-3 0 0,5-3-160 16,0-4 160-16,3-1 0 0,1-3 0 0,2-2 0 16,-4-2 0-16,1-4 0 0,-1-4 224 0,-2 0 0 15,-2-1 0-15,0-1 0 0,-3 0 272 0,-5 0 48 16,-3 0 16-16,-1 3 0 0,-2 4 16 0,-5 1 0 15,-3 2 0-15,0 4 0 0,-3 5-192 0,-3 1-16 16,0 2-16-16,-5 3 0 0,-3 2-352 0,-2 3 0 16,-2 3 0-16,-2 2-192 15,1 2-512-15,2 3-96 0,0 1-32 0,3 1 0 16,4 1-1200-16,1 2-240 0,3 2-48 0,3-1-9072 0,4-1-1824 0</inkml:trace>
  <inkml:trace contextRef="#ctx0" brushRef="#br0" timeOffset="70260.55">18530 16659 18431 0,'0'0'1632'0,"0"0"-1312"0,0 8-320 0,0-8 0 15,0 11 848-15,0-11 112 0,0 9 0 0,-2-1 16 16,-2-2 448-16,4-6 96 0,-5 7 16 0,5-7 0 16,-5 4-192-16,5-4-16 0,0 0-16 0,0 0 0 15,0 0-160-15,-3-7-16 0,2-2-16 0,2-2 0 16,1-2-432-16,2-3-96 0,2 0-16 0,1-2 0 15,2 0-192-15,1-1-64 0,3-1 0 0,1 2 0 16,0 1-112-16,1 3-16 0,-3 3-16 0,2 4 0 0,-2 3 16 0,-1 2 16 16,-11 2 0-16,11 5 0 0,-3 1-48 0,0 4-16 15,-2 4 0-15,-1 1 0 0,-2 0-144 0,1 2 128 16,-2-1-128-16,-2 2 128 16,0 2-128-16,0-2 0 0,0 0 144 0,2-1-144 0,-1-2 0 0,1-2-128 15,1-2 0-15,0-2 0 0,0-2-176 0,4-3-16 16,2-2-16-16,2-2 0 15,2-3-1424-15,3-3-288 0,3-4-48 0,2-1-16 16,3-3-1152-16,0-2-224 0</inkml:trace>
  <inkml:trace contextRef="#ctx0" brushRef="#br0" timeOffset="71079.72">19100 16470 10127 0,'0'0'896'0,"0"0"-704"0,0 0-192 0,0 0 0 16,-6-2 3200-16,-1 0 624 0,-1 0 112 0,2 0 32 15,-2-1-1744-15,0 2-352 0,1 0-64 0,-1 1-16 16,0 0-416-16,-1 4-96 0,0 0 0 0,-1 3-16 15,1 0-512-15,0 3-112 0,-1 0 0 0,0 2-16 32,1 1-320-32,2 4-64 0,-1 0-16 0,3 1 0 15,1 0-224-15,0-1 0 0,3 2 0 0,1-1 0 16,1-2 0-16,3 1 0 0,2-3 0 0,-2-2 0 16,3 0 0-16,2-3 0 0,2-4 0 0,0-1 0 15,3-3 0-15,1-2 0 0,1-4-128 0,1-1 128 0,3-3-272 0,0-1 48 16,1-2 16-16,-3-4 0 0,2-4 208 0,0 1 0 15,-2-1-160-15,-2-1 160 0,0-1 128 0,-2 0 112 16,-1 1 16-16,-1 1 0 0,-2 2 176 0,-2 2 32 16,-3 3 16-16,-1 2 0 0,-2 2 176 0,-2 9 48 15,-1-8 0-15,1 8 0 0,-5-6-224 0,5 6-32 16,-9-1-16-16,1 3 0 0,-1 3-240 0,-2 1-32 16,-1 3-16-16,0 2 0 0,-2 1-144 0,2 2 0 15,0 3 0-15,2 0 0 0,2 0 0 0,0 1 0 0,1-1 0 0,4 2 0 16,1 0 0-16,2-1 0 0,1 1-144 0,2 1 144 15,3-6 0-15,0-2-160 0,2-1 160 0,2-1-128 16,1-2-208-16,2-3-48 0,1-3 0 0,4-2 0 31,0-3-704-31,0-2-128 0,1-4-48 0,2-1 0 16,1-2-496-16,-2-1-96 0,-4-5-32 0,0 3 0 16,-3-1 688-16,-2 2 144 0,-1 1 32 0,-2 1 0 0,-1 0 1024 0,-1-1 176 0,-3 1 48 0,0 1 16 15,0-1 480-15,0 1 112 0,-1 0 0 0,-1 1 16 16,-1 0 144-16,-1 3 32 0,1 7 0 0,-1-9 0 0,0 1 16 0,1 8 16 15,0 0 0-15,0 0 0 0,0 0-336 16,0 0-64-16,0 0-16 0,0 0 0 0,1 13-416 16,0 5-96-16,0 4 0 0,0 1-128 0,-1 1 144 0,0 4-144 15,-1 2 0-15,-1 0 144 0,1 2-144 0,-2 1 0 16,0 0 0-16,0-1 128 0,0-1-128 0,0-4 128 16,-1-1-128-16,0-4 128 0,0-1-128 0,1-4 128 15,1-2-128-15,0-3 128 0,0-2-128 0,1-3 160 16,1-7-160-16,0 0 160 0,0 0 144 0,0 0 16 15,0 0 16-15,0 0 0 0,0 0 176 0,-3-9 16 16,1-2 16-16,1-3 0 0,1-3-224 0,0-4-32 16,1-4-16-16,1-2 0 0,1-5-144 0,3-2-128 15,0-2 144-15,3-3-144 0,0 0 0 0,4-1 128 0,2 0-128 0,0 6 0 16,0 5 0-16,0 2 0 0,1 5 0 0,0 5 0 16,-1 2 0-16,-1 3-160 0,-1 4 160 0,0 4-128 15,-1 3 128-15,-1 1 0 0,-11 0 0 0,11 5 0 16,-3 2 0-16,0 2 0 0,-2 2 0 0,-4 0-128 15,-2 1 128-15,-2 0 0 0,-4 1 0 0,0 2 0 16,-2-1 0-16,-1 0 0 0,-3 0 128 0,-1 2-128 16,-3-1 0-16,0 1 0 0,-2-1 0 0,2-1 128 15,0 1-128-15,1-3-192 0,0-1 64 0,0-1 0 32,1-3-256-32,2 0-64 0,2-2 0 0,1-1 0 15,1-3-1984-15,8-1-384 0,0 0-96 0,-2-11-8672 0,2-3-1744 0</inkml:trace>
  <inkml:trace contextRef="#ctx0" brushRef="#br0" timeOffset="71288.17">19768 16238 31791 0,'0'0'1408'0,"0"0"288"0,4-8-1360 0,-4 8-336 15,0 0 0-15,0 0 0 0,0 0 1536 0,0 0 224 16,0 0 48-16,0 0 16 0,5 8-864 0,-2 2-160 16,-1 1-32-16,-1 4-16 15,-1 1-496-15,1 3-80 0,2 3-32 0,-2 0 0 0,-1 0-144 0,1 2 192 16,1-1-192-16,-2 0 192 0,0 0-192 0,0-1 0 0,-1 0 0 0,1 0 128 15,-1 0-320-15,1-1-64 0,1-2 0 0,0-3-16 32,0-2-3248-32,0-5-640 0</inkml:trace>
  <inkml:trace contextRef="#ctx0" brushRef="#br0" timeOffset="71427.52">19680 16448 40543 0,'-10'-4'896'0,"0"-1"176"0,1-3 32 0,3 2 48 0,6 6-928 0,0 0-224 0,0 0 0 0,0 0 0 16,0 0 128-16,10-7-128 0,4 1 176 0,4 4-176 16,2-1 0-16,4-1 0 0,1 0-192 0,1-2 48 15,1 2-960-15,0-1-192 0,1-2-48 0,-1 0-9824 16,2 1-1968-16</inkml:trace>
  <inkml:trace contextRef="#ctx0" brushRef="#br0" timeOffset="71838.28">20567 16503 31327 0,'-20'-1'2784'0,"8"4"-2224"0,-3 0-560 0,1 2 0 15,1 3 0-15,-2 2 0 0,0 1 0 0,3 3 0 16,1 1 0-16,2-1-272 0,4-2 16 0,0 2 16 16,5 2 240-16,5-1 0 15,-1-2 144-15,5-1-144 0,2-1 512 0,2-2 16 0,3-2 0 0,1-2 0 16,1-1 160-16,3-4 16 0,1-4 16 0,1 0 0 16,0-3 144-16,1-3 32 0,-4-3 0 0,0-1 0 0,-6-3-96 0,-1 0-16 15,-2-2 0-15,-2-1 0 0,-5 0-288 0,0 1-64 16,-4-1-16-16,-2 0 0 0,-4-1-64 15,-2 2-16-15,0 4 0 0,-1 3 0 0,-4 2-192 0,0 3-144 16,-1 4 192-16,-1 2-192 0,-3 1 0 0,-1 3-176 16,0 4 0-16,-1 3 0 15,0 0-368-15,1 2-80 0,1 2-16 0,1 3 0 16,1 0-1344-16,2 3-288 0,2 1-48 0,4 0-13744 0</inkml:trace>
  <inkml:trace contextRef="#ctx0" brushRef="#br0" timeOffset="72106.52">21025 16296 33855 0,'-3'-19'1504'0,"2"8"304"0,0-1-1440 0,0 1-368 0,-6-1 0 0,2 1 0 16,-3-1 1200-16,0 1 160 0,1 1 48 0,-1 2 0 16,-1 1-384-16,1 3-80 0,3 1-16 0,5 3 0 15,0 0-512-15,0 0-96 0,-6 5-32 0,3 6 0 16,1 3-288-16,3 3 0 0,-1 2 0 0,2 4 0 31,1 3 0-31,1 4 0 0,-2 3-160 0,0 2 160 0,0 2 0 0,-1 3 0 16,-1 1 0-16,-1-2 0 0,0-1 0 15,0-2 0-15,1 1 0 0,-3-1 128 0,1-6-128 0,-1 0 128 16,0-1-128-16,0-6 128 0,1-6-128 0,-2 0 128 16,1-1-128-16,1-3 128 0,0-5-352 0,2-8-80 15,-5 7-16-15,5-7 0 16,0 0-1840-16,0 0-368 0,0 0-80 0,-9-4-13680 0</inkml:trace>
  <inkml:trace contextRef="#ctx0" brushRef="#br0" timeOffset="72250.03">20838 16672 17503 0,'0'0'1552'0,"1"-10"-1232"0,1 1-320 0,1-1 0 16,2 1 4720-16,1 2 880 0,-2-1 176 0,4 0 48 16,2-1-4208-16,3 1-832 0,4-1-160 0,3 1-48 15,4 0-336-15,2 2-80 0,1 1-16 0,2 0 0 16,0-2-144-16,1 2 0 0,2-1 0 0,0 0-12240 15,-1-1-2336-15</inkml:trace>
  <inkml:trace contextRef="#ctx0" brushRef="#br0" timeOffset="73321.17">17523 17541 2751 0,'1'-10'256'0,"1"-1"-256"0,3 0 0 0,0 0 0 16,2 0 6144-16,0 2 1168 0,0 0 240 0,1 4 64 15,-8 5-6032-15,10-2-1200 0,-1 3-256 0,-1 4-128 16,-2 5 0-16,0 3 0 0,-1 3 0 0,-2 2 0 16,0 4 128-16,-3 1-128 0,0 2 0 0,0 0 0 15,-2 0 160-15,0-1-160 0,-1-2 160 0,1-1-160 0,0-1 0 0,0-3 128 16,0-5-128-16,1-2 0 0,0-4 480 0,1-6 48 16,0 0 16-16,0 0 0 0,0 0 544 0,0 0 96 15,0 0 32-15,2-11 0 0,1-3-576 0,4-4-96 16,-2-3-32-16,2-3 0 0,3-2-320 0,1-4-64 15,2-1 0-15,2-2-128 0,1 0 128 0,-1 4-128 16,2 2 0-16,-2 6 0 0,0 4 0 0,-4 4 0 16,2 2 0-16,-5 4 0 0,1 4 288 0,-9 3-48 15,0 0-16-15,11 8 0 0,-1 3-224 0,-4 5 144 0,-1 1-144 16,-1 3 128-16,0-1-128 0,-1 3 0 0,-1 0 0 16,0 0 0-16,1 0 0 0,-1 0 0 0,-1-3-192 0,0-2 192 31,2-1-160-31,-2-4 160 0,2-3 0 0,-3-9-144 0,0 0 144 0,0 0 0 0,0 0 0 0,11-2 0 15,-1-1 192-15,-1-2-16 0,1-4-16 0,2-5 0 16,3-4-32-16,0-3 0 0,1-2 0 0,-1-2 0 16,0-4-128-16,1 0 160 0,-2 1-160 0,-1 3 160 15,-2 3-160-15,0 3 0 0,-1 3 144 0,-2 4-144 16,-2 5 128-16,-6 7-128 0,8-4 128 0,-8 4-128 16,0 0 176-16,9 7-48 0,-2 3 0 0,-2 2 0 15,-1 3-128-15,1 2 0 0,-1 0 0 0,-2 2 0 16,1 0 0-16,-1 2 0 0,-1-1 0 0,1-1 0 0,0-1 0 15,3-2 0-15,-1 0 0 0,2-2 0 0,-1-2 0 0,2-1 0 16,-1-2 0-16,1-2 0 0,-7-7 0 0,12 3-224 16,0-3 32-16,0-2 0 15,-1-3-1424-15,1-2-288 0,0-3-48 0,3-2-16 16,-1-4-1296-16,1-1-256 0,2-2-48 0</inkml:trace>
  <inkml:trace contextRef="#ctx0" brushRef="#br0" timeOffset="73510.2">18445 17378 21135 0,'0'0'928'0,"3"-8"208"0,-2 1-912 0,-1 7-224 15,0-10 0-15,-1 1 0 0,0 1 2096 0,1 8 368 0,0 0 80 0,0 0 16 32,0 0-928-32,0 0-176 0,0 0-48 0,0 0 0 0,-7 5-768 0,1 2-176 0,1 3-16 0,2 3-16 15,0 2-112-15,-1 1-32 0,1 2 0 0,1 0 0 16,1 3-160-16,0 0-128 0,0 1 192 0,1-1-192 16,2-1 128-16,0-1-128 0,0-2 0 0,0 0 0 31,2-3 128-31,0-2-128 0,0-1 0 0,2-1 0 0,-2-3 0 0,-4-7-272 0,9 3 48 15,0-2 16 1,0-3-1952-16,1-4-384 0,0-1-80 0</inkml:trace>
  <inkml:trace contextRef="#ctx0" brushRef="#br0" timeOffset="73699.78">18378 17207 34095 0,'-9'-6'3024'0,"0"-1"-2416"31,1 1-480-31,3 0-128 0,0 2 432 0,5 4 64 16,0 0 16-16,0 0 0 0,0 0-352 0,0 0-160 15,0 0 160-15,0 0-160 0,0 0-160 0,0 0-128 16,0 0-32-16,10 4 0 16,0 1-1536-16,1-1-320 0,-2 1-64 0,2 1-6800 15,0 1-1360-15</inkml:trace>
  <inkml:trace contextRef="#ctx0" brushRef="#br0" timeOffset="74234.7">18563 17421 11055 0,'0'0'976'0,"-1"10"-784"0,-1-1-192 0,2 2 0 15,1 1 2848-15,1 0 528 0,1 0 96 0,-1 0 32 16,-1 0-2160-16,0 1-448 0,1-1-64 0,0 0-32 16,-2-1-368-16,0-1-80 0,0-10-16 0,0 10 0 15,0-10 304-15,0 9 48 0,0-9 16 0,0 0 0 16,0 0 256-16,0 0 64 0,0 0 16 0,0 0 0 15,0 0-192-15,6-9-32 0,1-2-16 0,0-4 0 0,1-2-240 0,1-1-48 16,0-4-16-16,0 1 0 0,4 1-112 0,-4 2 0 16,2 2-16-16,-1 2 0 0,-1 3 32 0,0 2 16 15,-1 1 0-15,-8 8 0 0,7-3-96 0,-7 3-32 16,10 1 0-16,0 2 0 0,-2 3-288 0,0 0 0 16,-2 3 0-16,1 1 0 0,-1 0 0 0,1 2 0 15,-2 0 0-15,2 1 0 0,0-1 0 0,-1 0 0 16,1 1 0-16,1-2 0 0,-4-2 0 0,3 0 0 15,-1-2-144-15,1-1 144 0,-7-6-336 0,11 3 16 16,0-3 0-16,1-4 0 16,0-1-288-16,1-3-48 0,1-2-16 0,-1-3 0 15,1-2-32-15,1-1-16 0,1-1 0 0,1-2 0 0,-1-1 448 0,-2 1 80 0,-3 1 32 0,0 0 0 16,-2 2 160-16,-2 2 128 0,-1 5-128 0,-2 2 176 16,-4 7 368-16,0 0 80 0,0 0 16 0,0 0 0 15,0 0-64-15,0 0 0 0,0 0 0 0,-5 12 0 16,-2 1-320-16,2 2-80 0,0-1-16 0,1 1 0 15,-3 1-160-15,2 0 0 0,0 1 0 0,1 0 128 16,0 2-128-16,1 0 0 0,2-1 0 0,1 0 0 16,0 0 0-16,3-3 0 0,1-3 0 0,1-1 0 15,1-2 0-15,1-1 0 0,0-3 0 0,2-1 0 16,1-1 0-16,2-3 0 0,1-3 0 0,3-1 0 16,-2-3 0-16,2-1-144 0,0-7 144 0,0 0-208 15,2-5-304 1,-2-1-48-16,1-1-16 0,-3 1 0 0,-1 2-624 0,-4 1-128 0,-1 1-16 15,-3 2-14400-15</inkml:trace>
  <inkml:trace contextRef="#ctx0" brushRef="#br0" timeOffset="74438.27">19024 17089 39615 0,'-8'-10'3520'0,"-1"1"-2816"15,2 1-560-15,2 3-144 0,5 5 496 0,-5-6 64 16,5 6 16-16,0 0 0 0,0 0-352 0,0 0-64 0,0 0-16 0,0 0 0 31,0 0-768-31,0 0-144 0,0 0-48 0,0 0 0 16,10 2-2000-16,-1 3-384 0,0-1-96 0</inkml:trace>
  <inkml:trace contextRef="#ctx0" brushRef="#br0" timeOffset="75447.06">19208 17392 26719 0,'-11'-16'1184'0,"6"6"240"16,0 0-1136-16,1-1-288 0,0 0 0 0,4 2 0 0,0 9 1088 0,5-8 144 0,-5 8 48 0,9-5 0 15,2 2-576-15,-1 2-128 0,1 1 0 0,0 2-16 16,0 3-560-16,1 3 0 0,0 2 0 0,-2 2 0 15,0 1 160-15,-2 3-160 0,0-1 128 0,-1 3-128 0,-3-1 144 0,-1 2-144 16,0 0 160-16,-2 0-160 16,-1 0 192-16,0-1-64 0,0-3-128 0,-1-2 192 0,-1-3-64 0,2-10-128 15,0 0 176-15,0 0-176 0,0 0 560 0,0 0 0 16,0 0 0-16,0 0 0 0,5-6 16 0,0-5 0 16,2-4 0-16,1-2 0 0,0-4-256 0,2-1-32 15,0-4-16-15,1 1 0 0,-1-1-128 0,2 0-16 16,-1 1-128-16,1 5 192 0,0 5-192 0,-1 3 0 15,-1 2 0-15,-1 4 0 0,0 3 208 0,-9 3-48 0,11 3-16 0,-1 4 0 16,-1 3-144-16,1 1 0 0,-2 4 0 0,0 2 0 16,0 0 0-16,-2 2 0 0,1-1 0 0,0-1 0 15,-2 0 0-15,1-1 0 0,-1 1 0 0,2-3 0 16,0-2 0-16,1-2 0 0,0-2 0 0,-8-8 0 16,11 4 0-16,0-2 0 0,0-3 0 0,0-2 0 15,1-2 0-15,-1-4 160 16,2-3-160-16,1-3 160 0,2 0-32 0,-1-3-128 0,2-1 192 0,-2-2-64 15,0-5 0-15,1 0-128 0,-3 1 192 0,-2-1-64 16,-1 2-128-16,-1 3 128 0,0 4-128 0,-3 3 128 16,0 3-128-16,-2 5 128 0,-4 6-128 0,0 0 128 15,0 0-128-15,0 0 160 0,4 8-160 0,0 3 160 16,-1 3-160-16,-3 2 0 0,-1 1 0 0,1 2 0 16,0 0 0-16,0 1 0 0,0-1 0 0,0 0 0 0,2-1 0 0,0 0 0 15,-1-2 0-15,2 0 0 0,0-3 0 0,2-2 0 16,-1-1 0-16,1-1 0 0,3-4 0 0,-8-5 0 15,11 2 0-15,-1-3 0 0,0-3 0 0,1-1 0 16,0-2 0-16,1-3 0 0,1-3 0 0,1-3 0 16,1-2 0-16,-1-3 128 0,0-2-128 0,-1-2 0 15,0 0 0-15,-2 0-176 16,-2-1 176-16,0 2 0 0,-1 3 0 0,-1 5 0 0,-3 4 0 0,-1 3 144 16,1 2-144-16,-4 7 0 0,0 0 272 0,0 0-48 0,0 0-16 15,0 0 0-15,-5 10-208 0,2 2 0 0,-3 2 128 0,3 1-128 16,0 5 0-16,1-2 0 0,0 0-144 0,2 1 144 15,0-1 0-15,3 1 0 0,0-1 0 0,0-1 0 16,1 0 0-16,1-2 0 16,1-2-128-16,0 0 128 0,2-4-160 0,1 0 16 0,-1-1 0 0,2-1 0 31,1-3-1328-31,0-2-256 0,1-2-48 0,1 0-9792 0,-1-3-1952 0</inkml:trace>
  <inkml:trace contextRef="#ctx0" brushRef="#br0" timeOffset="75604.14">20122 17110 37263 0,'-31'-19'1648'0,"12"8"336"0,-3-1-1584 0,1 1-400 16,0 2 0-16,3 1 0 0,4 3 784 0,2-1 80 15,0 2 16-15,3 1 0 0,9 3-560 0,0 0-128 16,0 0 0-16,0 0-16 16,0 0-944-16,0 0-192 0,9 2-48 0,3 0 0 31,4 0-2144-31,4-1-432 0</inkml:trace>
  <inkml:trace contextRef="#ctx0" brushRef="#br0" timeOffset="75998.28">20535 17331 16575 0,'-6'-10'1472'0,"3"2"-1168"0,-1-1-304 0,0-1 0 16,3-1 2688-16,1-1 464 0,0-1 112 0,2 0 0 31,3 0-2112-31,-2-2-448 0,4 2-64 0,0 1-32 16,3 1-224-16,2 1-32 0,2 0-16 0,1 3 0 15,0 2 240-15,1 1 32 0,-1 3 16 0,-1 2 0 16,0 2-48-16,-3 3-16 0,-3 1 0 0,0 4 0 0,-1 2-368 0,-3 4-64 15,-5-1 0-15,-2 4-128 0,-3 1 192 0,-3 2-192 16,-3 0 192-16,-3 2-192 0,-3-1 176 0,0 0-176 16,-5-1 160-16,3-1-160 0,2 0 0 0,4-3 0 15,3-4 0-15,2-2 0 0,4-2 176 0,1-2-176 16,4-9 192-16,0 0-192 0,0 0 464 0,6 7-16 16,1-3 0-16,4-2 0 0,3-2-176 0,2-1-32 0,4-2-16 15,2-3 0-15,2-1-224 0,1-2 144 0,3-1-144 16,-2 0 128-16,1-1-128 0,-2 1-176 0,-1 0 48 0,-2 0 0 31,-1 1-2128-31,-1 0-432 0,-2 1-64 0</inkml:trace>
  <inkml:trace contextRef="#ctx0" brushRef="#br0" timeOffset="77100.47">20440 17344 37775 0,'-4'-6'3360'0,"2"0"-2688"0,2-2-544 0,0 8-128 16,6-8-304-16,5 3-80 16,5-1-32-16,3 2 0 0,6-2 0 0,4 3 0 0,6-1 0 0,3-1 0 15,1-1-528-15,0-3-96 0,-2-1-32 0,0-1 0 16,-1 0-656-16,1 1-128 0,1-1-16 0,-2 1-16 16,-1 0 736-16,-3 3 128 0,-3 0 48 0,-3 2 0 0,-3 0 976 0,-5 2 0 15,-7 1 224-15,-11 2-32 0,8-3 960 0,-8 3 208 16,0 0 48-16,0 0 0 0,0 0 240 0,-10 0 48 15,-2 2 16-15,-4 0 0 0,-3 2-688 0,1 2-144 16,-4 0-32-16,1 2 0 0,0 1-448 0,1 1-80 16,0 1-32-16,3 1 0 0,1-1-112 0,4 1-32 0,2-1 0 15,4 0 0-15,0-1 0 0,3 1 0 16,2-1 0-16,1-2 0 0,0-8-144 0,4 9 0 0,5-2 144 0,2-3-144 16,1 0 160-16,2-3-32 0,3-2-128 0,1-2 192 15,-1-1-64-15,2-3 0 0,0-1-128 0,0-2 192 16,2-4 0-16,-2-1-16 0,-1-4 0 0,-3 2 0 15,-3-1-48-15,-2 3 0 0,-5 2 0 0,1 2 0 16,-2 3 0-16,-4 8 0 0,0 0 0 0,0 0 0 16,0 0 128-16,0 0 0 0,0 0 16 0,-5 12 0 15,-1 1-272-15,1 3 0 0,0 1 0 0,1 1 0 16,0-1 0-16,1 1 0 0,3-2 0 0,3 1 0 16,-1-1 0-16,2-2 0 0,2-2 0 0,1-1 0 0,2-2 0 15,2-3-144-15,1-1 144 0,2-3 0 0,1-3-144 16,-1-3 144-16,2-3-160 0,-1-2 160 0,2-2 0 0,-1-3 0 15,2-4 0-15,-2-2 0 0,1-2 0 0,-1-4 0 16,0-5 128-16,-1-2-128 0,-1-1 208 0,-1-2-64 16,-2 0-16-16,-2 1 0 0,-1 0 112 0,-3 0 16 15,0 2 0-15,-3 2 0 0,-1 3 160 0,-1 5 32 16,-1 4 16-16,0 3 0 0,-1 2-16 0,-2 4 0 16,1 4 0-16,3 6 0 0,0 0-176 0,0 0-32 15,-8 4-16-15,1 2 0 0,0 3-224 0,2 4 0 16,-2 5-192-16,0 3 192 0,1 3-240 0,-1 6 64 0,2 3 16 0,-1 3 0 15,1 0 160-15,1 3-128 0,2 0 128 0,2 1-128 16,2-1 128-16,2-4 0 0,1-2 0 0,3-2-128 16,1-3-128-16,0-3-32 0,4-3 0 0,1-4 0 15,0-4 160-15,3-2 128 0,0-2-192 0,2-2 192 16,2-5-320-16,0-3 64 0,-1-2 0 0,1-3 0 16,0-4 80-16,-1-2 32 0,1-3 0 0,-1-3 0 15,-4-4 144-15,-1-1-160 0,-4-1 160 0,-1 0-160 16,-4-1 160-16,0 2 0 0,-3 2 0 0,-1 3 0 15,0 5 128-15,-2 4 48 0,-2 1 16 0,2 7 0 16,0 0 16-16,0 0 16 0,-7 0 0 0,0 3 0 16,1 6-224-16,0 2 0 0,-1 2 0 0,3 2 0 15,-1 1 0-15,0 1-128 0,1-1 128 0,2 1-160 16,-1-1 160-16,3-1 0 0,3 0-144 0,0-1 144 0,0-2 0 16,3-1-144-16,-1-2 144 0,2-1 0 0,2-3-128 0,0 0 128 15,2-2 0-15,2-2 0 0,0-2-176 0,1-1 176 16,3-3-160-16,-1-1 160 0,-2-2-176 0,2-3 176 15,-1-3-192-15,1-2 192 0,-1 0-160 0,-1-1 160 16,-3-1-128-16,-1 0 128 0,0 0 0 0,-6 4 0 16,1 3 0-16,-2 2 0 0,-1 4 0 0,-2 5 0 15,0 0 0-15,0 0 128 0,0 0-128 0,0 0 0 16,-5 9 0-16,-1 2 0 0,3 1-128 0,-2 0 0 16,0 0 0-16,2 0 0 0,2 1 128 0,1-1 0 0,0-1-144 0,3-1 144 15,1-1 0-15,3-1 0 0,2-2 0 0,1 0 0 16,1-2-144-16,4-2 144 0,3-2 0 0,0-2 0 15,1-2 0-15,-1-3 0 0,-2-1 0 0,1-1 0 16,-2-4 192-16,-2-2-16 0,-2-4 0 0,-2-2 0 16,-3-1 144-16,-2-1 48 0,-2 0 0 0,-3 0 0 15,-4 1-96-15,-3 1-16 0,-3 4 0 0,-3 2 0 16,-3 4-256-16,-2 3 128 0,0 3-128 0,-3 5 0 16,-4 5-176-16,0 1-144 0,0 5-16 0,0 2-16 31,2 3-1472-31,2 1-288 0,2 1-64 0,2 3-9296 0,1 2-1856 0</inkml:trace>
  <inkml:trace contextRef="#ctx0" brushRef="#br0" timeOffset="77398.64">22152 17314 5519 0,'0'0'496'0,"0"0"-496"16,0 0 0-16,0 0 0 0,10 2 6208 0,0 2 1152 15,-2-1 240-15,0 1 32 0,0 2-5840 0,-1-2-1152 16,-7-4-256-16,10 5-32 0,-3-1-144 0,-7-4-16 15,0 0-16-15,9 3 0 0,-9-3-32 0,9 1 0 16,-9-1 0-16,11-2 0 0,-2 0 336 0,1-1 64 16,0-2 16-16,0 1 0 0,1-2-48 0,1 1 0 0,0-1 0 0,0 2 0 31,1 1-192-31,0 1-32 0,1 0-16 0,-2 4 0 0,0-1-144 0,0 2-128 0,-3 2 144 0,1 3-144 16,0 1 160-16,0 0-160 0,-1-2 160 0,-2 2-160 15,0 0 144-15,-2-1-144 0,-5-8 128 0,6 7-128 16,-6-7 0-16,0 0 128 0,0 0-128 0,0 0 0 15,0 0 0-15,0 0 0 0,0 0-144 0,5-5 144 32,0-3-1536-32,-2-2-192 0,-2-3-32 0,-2 0-9264 0,-2-2-1856 0</inkml:trace>
  <inkml:trace contextRef="#ctx0" brushRef="#br0" timeOffset="77555.95">21789 16838 39455 0,'-28'-9'1744'0,"13"5"368"0,-2 0-1696 0,3 2-416 0,-1 1 0 0,3 3 0 0,-1 2-208 0,2 0-128 31,3 0-32-31,0 2 0 0,2-1-2096 0,6-5-416 0,0 0-96 0</inkml:trace>
  <inkml:trace contextRef="#ctx0" brushRef="#br0" timeOffset="77725.09">21350 17045 34783 0,'0'0'1536'0,"-9"0"320"0,9 0-1472 16,0 0-384-16,0 0 0 0,0 0 0 0,0 0 480 0,0 0 32 0,0 0 0 0,10-1 0 15,3-2-352-15,5 1-160 0,4-1 160 0,5-2-160 16,5 0 0-16,3-1 128 0,3-1-128 0,1 0 0 31,0-1-560-15,-1 1-144-16,1-1-48 0,0-1-14928 0</inkml:trace>
  <inkml:trace contextRef="#ctx0" brushRef="#br0" timeOffset="78106.85">23230 17132 30399 0,'-13'3'2704'0,"6"2"-2160"16,0 2-544-16,2 3 0 16,0 1 800-16,3 1 48 0,1 0 16 0,1 1 0 0,0 0-864 0,3 1 0 31,2-1 0-31,0-1-192 0,3-2 192 0,3-1-128 16,1-4 128-16,4 0-128 0,1-2 128 0,2-3 256 0,3-2-64 0,2-3-16 15,0-1 464-15,2-4 112 0,-4-5 16 0,-2-1 0 16,-2-1 32-16,-3-2 16 0,-1-3 0 0,-3-3 0 15,-3 0-144-15,-1 0-32 0,-4-3 0 0,-2 3 0 16,-3 2-144-16,-2 2-48 0,-3 3 0 0,0 5 0 16,-4 3-192-16,-2 4-64 0,-2 1 0 0,-3 4 0 15,-1 3-192-15,-3 3 0 0,-3 3-144 0,1 4 144 32,-2 3-544-32,2 2-16 0,2-2 0 0,1 6 0 15,1 3-1296-15,5 1-256 0,-1 0-48 0,5 0-16 0,2 0-1168 16,5 0-240-16,1 6-64 0,7-8 0 0</inkml:trace>
  <inkml:trace contextRef="#ctx0" brushRef="#br0" timeOffset="78374.3">23925 16674 34095 0,'-8'-18'3024'0,"-1"2"-2416"15,1-1-480-15,-2 3-128 0,-1 3 1040 0,1 0 192 16,1 1 48-16,1 1 0 0,1 5-384 0,0 2-80 15,7 2-16-15,-7 3 0 0,2 3-576 0,-1 0-224 16,3 3 176-16,2 3-176 0,2 5 0 0,0 2-160 16,-1 3 0-16,1 7 0 0,3 3 160 0,-2 1 0 0,-1 1 0 0,2 2 0 15,-2 3 0-15,0 0 0 0,-2 0 0 0,1 2-128 16,0 1 128-16,1 0 0 0,1-1 0 0,0-4 0 16,-2 0 0-16,3-4 128 0,-1-3-128 0,0-2 0 15,2-4 0-15,-1-1 144 0,-1-4-144 0,0-4 0 31,1-1-912-31,-2-2-304 0,1-5-48 0,-2-7-10288 0,0 0-2064 0</inkml:trace>
  <inkml:trace contextRef="#ctx0" brushRef="#br0" timeOffset="78516.73">23710 17253 21183 0,'-14'-15'944'0,"4"5"192"0,-1-1-912 0,0 0-224 0,-1-1 0 0,3 0 0 0,2 1 3328 0,2-1 608 16,3 0 128-16,4-1 32 0,4-3-2624 0,6 1-512 15,4-3-96-15,7 2-32 0,6-2-704 0,4 3-128 16,4-2 0-16,3 4-128 0,0 0-192 0,-2 1-16 15,0 1-16-15,-2 1 0 16,-1 2-1488-16,-1 3-288 0,-1 1-64 0</inkml:trace>
  <inkml:trace contextRef="#ctx0" brushRef="#br0" timeOffset="79100.14">19905 18283 2751 0,'0'0'128'0,"0"-9"16"0,0 1-144 0,3-2 0 0,0-1 0 0,1 0 0 0,1 0 6256 0,1-1 1216 16,1-2 240-16,0 2 48 0,-1 0-5984 0,1 1-1200 15,-1-1-256-15,1 2-32 0,-3 1-160 0,0 2-128 16,-4 7 192-16,1-8-192 0,-1 8 576 0,0 0 0 16,-6-4 0-16,0 3 0 0,-2 1-112 0,-1 3-16 15,-2 3 0-15,-1 3 0 0,-2 1-448 0,-3 4 0 0,0 2 0 0,-2 0 0 16,1 1 0-16,2-1 0 0,3-1 0 0,2-1 0 16,2 0 0-16,4-3-192 0,1-1 192 0,4-10-160 15,0 0 160-15,0 0 0 0,12 11-144 0,4-2 144 16,-1-4 0-16,1-1 0 0,1-2 128 0,1-1-128 15,-1 0 192-15,3 0-32 0,0 0-16 0,-4 2 0 16,-16-3-16-16,17 6 0 0,-17-6 0 0,16 10 0 16,-16-10 16-16,0 0 0 0,0 0 0 0,10 18 0 0,-10-18 96 15,1 19 16-15,-4-2 0 0,-1-9 0 0,-4 0-48 0,0 1 0 16,-2 1 0-16,-1 0 0 0,-1 0-208 0,-1-1 0 16,0 2 0-16,-10 9 0 15,2-5-544-15,3-3-160 16,2-2-16-16</inkml:trace>
  <inkml:trace contextRef="#ctx0" brushRef="#br0" timeOffset="79339.09">20096 18007 20271 0,'0'0'1792'0,"-4"-5"-1424"0,1-1-368 0,3 6 0 0,0 0 4512 0,0 0 832 0,0 0 160 0,0 0 48 16,0 0-4576-16,-2 10-976 0,0 1 0 0,1 2-192 15,1 3 192-15,1 2-208 0,0 2 80 0,0 2 128 16,-1 0-160-16,1 2 160 0,0 3 0 0,0 0-144 16,0 2 144-16,-1 1 0 0,0-1 0 0,1-11 0 15,1 2 0-15,0 2-128 16,-2 0 128-16,1 0 0 0,0 0-256 0,0-1 16 0,0-3 16 0,0 13 0 16,0-8-624-1,0-6-128-15,1-6-32 0</inkml:trace>
  <inkml:trace contextRef="#ctx0" brushRef="#br0" timeOffset="79526.42">20063 18348 33119 0,'-12'-6'1472'0,"6"2"288"0,0 0-1408 32,6 4-352-32,-6-6 0 0,6 6 0 0,0 0 432 0,2-7 16 0,4 1 0 0,3 1 0 0,2 0-448 0,4 1 0 15,5-1 0-15,2 2 0 0,2 0 0 0,1 0 0 16,2-1 0-16,-3 1-176 31,1 0-656-31,0-1-128 0,0 1-16 0</inkml:trace>
  <inkml:trace contextRef="#ctx0" brushRef="#br0" timeOffset="79857.72">20373 18247 31327 0,'-10'-10'1392'0,"6"5"272"0,-3-3-1328 15,3 1-336-15,4 7 0 0,0 0 0 0,-5-6 576 0,5 6 32 0,0 0 16 0,0 0 0 16,0 0-400-16,0 0-80 0,9 10-16 0,0 1 0 31,0 0-128-31,1 0 0 0,0 0-192 0,-2 1 192 0,1 1 0 0,-1 0 0 0,-2 1 192 0,0 2-64 16,-2-1 0-16,0 2 0 0,-2 1 0 0,-1-7 0 0,-1 1 64 0,0 2 0 31,0-2 0-31,0 0 0 0,-1-1 80 0,0-2 32 16,0-2 0-16,0 4 0 0,1-11 464 0,0 0 112 15,0 0 16-15,0 0 0 0,0 0-192 0,3-8-48 16,0-5 0-16,-1 5 0 0,2-4-224 0,0-4-48 16,3-1-16-16,-1-2 0 0,4-2-224 0,1 0-144 15,0 0 192-15,11-15-192 0,-2 6 0 0,-1 6 0 16,-2 3 0-16,1 5 0 0,-3 2-176 0,2 6-32 0,-2 1-16 0,1 3 0 31,-3 0-1376-31,0 3-256 0,0 2-64 0,0 3-16 16,-2-1-1584-16,1 1-304 0</inkml:trace>
  <inkml:trace contextRef="#ctx0" brushRef="#br0" timeOffset="80709.39">20887 18178 5519 0,'0'0'496'0,"0"0"-496"0,-2-8 0 0,2 8 0 15,-3-9 5184-15,0 3 928 0,3 6 192 0,-5-7 32 16,-1 1-3472-16,1 2-704 0,-3 2-144 0,0 1-32 16,-1 1-896-16,-1 2-192 0,-1 1-48 0,0 4 0 15,-1 2-416-15,0 3-96 0,1 2-16 0,0 1 0 16,-1 3-320-16,1 0 0 0,1-2 0 0,0 1 0 0,0-1 0 15,2 1 0-15,0-1 0 0,1 1 0 0,2-1 0 0,2 1 0 16,3-2 0-16,1-2 0 0,1-1 0 0,0-5 0 16,2-2 0-16,2 1-128 0,-1-2 128 0,2-1 0 15,1-2 0-15,1-2 0 0,0-3 208 0,2-2-16 16,2-3-16-16,0-1 0 0,1-3 0 0,12-13 0 0,-2 2 0 16,-4 0 0-16,-2 0-32 0,-1 0 0 0,-2-2 0 15,-2 0 0-15,-2 0 0 0,-2 1 0 0,-2 3 0 16,-3 3 0-16,0 2 128 0,-1 5 32 0,-2 2 0 0,-1 2 0 15,0 8 0-15,0 0 0 0,0 0 0 0,0 0 0 16,-7 5-144-16,2 2-32 0,-2 3 0 0,0 2 0 16,0 2-128-16,0 1 0 0,-1 0 0 0,2 3 0 15,-1 1-128-15,1-3 128 0,1 1 0 0,1-2 0 16,0-1 0-16,2-1 0 0,2 0 0 0,0-13 0 16,2 14-160-16,-2-14 160 0,7 14 0 0,-7-14-144 15,11 11 144-15,-11-11 0 0,19 10 0 0,-3-5 0 16,2-4-192-16,-1-3 32 0,2-3 16 0,1-1 0 15,0-3-176-15,1-1-16 0,0-2-16 0,-1-5 0 0,1 0 32 0,-3-4 16 16,-5-2 0-16,0-3 0 0,-2 2 144 0,-2 0 32 16,-2 2 0-16,-3 3 0 0,-1 2 128 0,1 3 224 15,-4 3-48-15,0 4-16 0,-4 1 160 0,3 4 16 16,-2 1 16-16,-1 3 0 0,0 4-192 0,-1 1-32 16,0 5-128-16,1 3 192 0,-1 0-192 15,-1 2 0-15,1-1-144 0,0 2 144 0,1 0 0 0,-1 0-144 16,3-3 144-16,-1 0 0 0,2-2 0 0,1-13-128 15,2 14 128-15,-2-14 0 16,0 0-464-16,10 16-16 0,-10-16 0 0,15 10 0 16,1-5-640-16,0-3-128 0,2-4-32 0,0-3 0 15,3-3-1536-15,1-2-320 0,1-1-64 0,1-3-16 16,0-2 1296-16,-1-2 256 0,0-3 48 0,-2 0 16 16,-2 0-112-16,-4 3-16 0,-4 2 0 0,-3 4 0 0,-3 4 2560 0,-5 4 512 0,-3 0 112 0,-3 4 16 15,0 4 928-15,-3 0 192 0,-1 1 32 0,-2 4 16 16,-1 1-1360-16,0 0-256 0,-2 0-64 0,1 1-16 15,0-1-656-15,2 0-128 0,1-1-32 0,1-1 0 16,1-1 224-16,2-2 32 0,3-1 16 0,1-2 0 16,1-1 640-16,2-1 128 0,2-2 32 0,1-1 0 15,1-2-272-15,3-1-48 0,1-2-16 0,3-2 0 16,1-2-368-16,2-1-80 0,2-4-16 0,2 0 0 0,2-1-16 16,0 0 0-16,1 2 0 0,-2 0 0 0,2 5-160 0,-2 3-32 15,-3 3-16-15,1 3 0 0,-4 3 0 0,-2 4 0 16,-3 1 0-16,0 3 0 0,-3 3-176 0,1 2 0 15,-3 2 0-15,0-1 0 16,-1 2 0-16,-1-2 0 0,-1 0 0 0,0 1 128 0,-1-1-128 0,1-2 0 16,0-2 0-16,0-11 0 31,-2 11-528-31,2-11 16 0,0 0 0 0,0 0 0 0,0 0-384 0,0 0-64 0,-5-1 0 0,0-3-16 31,1-6-2928-31,-1-2-592 0</inkml:trace>
  <inkml:trace contextRef="#ctx0" brushRef="#br0" timeOffset="80877.6">21150 17749 34095 0,'-22'-9'1504'0,"6"4"320"0,-1 1-1456 0,1 0-368 0,3 1 0 0,2 2 0 16,1 1 2288-16,2 3 384 0,8-3 80 0,0 0 0 16,-4 7-2448-16,4-7-496 0,3 10-112 0,4-1-16 31,5-2-2016-31,2-2-416 0,4-2-64 0,3 0-13408 0</inkml:trace>
  <inkml:trace contextRef="#ctx0" brushRef="#br0" timeOffset="81654.75">22443 18054 29487 0,'0'0'1296'0,"0"0"288"0,-7 4-1264 0,7-4-320 0,0 0 0 0,0 0 0 15,0 0 256-15,0 0-16 0,8-1 0 0,3-2 0 16,1 0-112-16,2-2 0 0,1-4-128 0,3-1 192 16,-1-4 64-16,1-2 16 15,-1 0 0-15,0-3 0 0,-2-1 96 0,0 2 16 0,-2 0 0 0,-2 3 0 16,-3 0-160-16,-3 3-32 0,-1 2 0 0,-1 3 0 15,-3 7 96-15,0 0 16 0,-6-5 0 0,6 5 0 16,-11 1 96-16,0 5 32 0,-1 1 0 0,-1 6 0 0,0 2-432 0,-1 4 0 16,0 3 0-16,0 0 0 0,0 1 0 0,0-1 0 15,3-1 0-15,3-2 0 16,2-1 0-16,3-1 0 0,1-2 0 0,3-1 0 0,2-2-240 0,2-1 80 16,4-3 16-16,1-1 0 0,3-3-128 0,3-1-32 31,0-3 0-31,3-2 0 15,2-2-224-15,1-3-48 0,1-1-16 0,2 0 0 16,3-3-640-16,-2-3-128 0,-1-1-32 0,0 1 0 16,-2-1-272-16,-2 0-48 0,-4 1-16 0,-4-1 0 15,0 2 1024-15,-5 2 192 0,-2 4 32 0,-6 7 16 0,0 0 976 0,0 0 192 0,0 0 32 0,0 0 16 16,-8 7 256-16,-1 3 48 0,-2 2 16 0,-1 0 0 16,0 0-480-16,1 2-80 15,0-2-32-15,1 0 0 0,0-1-336 0,2-1-144 0,1-1 128 0,1-3-128 16,1 1 432-16,5-7 0 0,0 0 0 0,0 0 0 15,0 0 720-15,0 0 160 0,0 0 32 0,2-8 0 16,3-2-512-16,1 0-80 0,2-2-32 0,2-1 0 16,1-1-336-16,2-4-64 0,2-2 0 0,3-2-16 15,2-1 0-15,1 1 0 0,2 1 0 0,-1 3 0 16,0 3-112-16,-1 4-32 0,-4 2 0 0,0 5 0 0,-2 1 0 16,-2 3 0-16,-1 3 0 0,-1 3 0 0,-1 2-32 0,-1 4 0 15,0 3 0-15,-1 2 0 0,-2 3-128 0,-1 0 160 16,-2-1-160-16,-1-1 160 0,0 1-160 0,-2 0 0 15,-1-2 0-15,0 0-176 16,-2-2-224-16,1 0-48 0,-3-3-16 0,2-2 0 16,0-2-160-16,3-8-16 0,0 0-16 0,0 0 0 15,0 0-2096-15,0 0-400 0,0 0-96 0</inkml:trace>
  <inkml:trace contextRef="#ctx0" brushRef="#br0" timeOffset="83012.09">23148 17963 23039 0,'0'0'2048'0,"0"0"-1648"0,0 0-400 0,0 0 0 16,5-6 1184-16,1-2 160 0,4 0 16 0,0-1 16 15,2-1-896-15,3 1-176 0,0-2-48 0,0 0 0 16,2 1-48-16,-1-1-16 0,1 0 0 0,0-1 0 16,-3-2 448-16,-2 2 96 0,-2 1 16 0,0 0 0 15,-5 2-112-15,-1 2-32 0,-4 7 0 0,0 0 0 16,0 0-48-16,0 0-16 0,-8-6 0 0,-2 5 0 15,-2 6-208-15,-3 2-32 0,-1 3-16 0,-2 4 0 16,1 2-288-16,-1 1 0 0,-1 3 0 0,3 2 0 0,0 4 0 16,3-2 0-16,2-1 0 0,4-2 0 0,1-3 0 0,3 0 0 15,2-3 0-15,3-1 0 16,1-3-128-16,3-1 128 0,0-2 0 0,4-1-144 0,1-2 144 0,2-1 0 16,3-3 0-16,2-2 0 0,3-1 0 0,2-4 0 15,4-2 144-15,0-2-144 0,1-2 192 0,-2-2-192 16,0-1 192-16,-3-4-192 0,-1-3 144 0,-1-3-144 15,-3-3 0-15,0 1 144 0,-3 0-144 0,0 3 128 16,-3 2-128-16,-5 2 128 0,-2 3 0 0,-2 3-128 0,0 6 192 16,-4 0-64-16,1 8 144 0,-5-4 32 0,5 4 0 0,-9-2 0 15,0 5-304-15,1 1 160 0,2 4-160 0,-1 1 128 16,2 0-128-16,-1 2-224 0,1 2 48 0,0-1 16 16,2 1 160-16,2 0-160 0,0-1 160 0,2 1-160 15,1 1 160-15,1-2-192 0,2 0 192 0,3-1-192 16,0 0 192-16,3-2-128 0,3-3 128 0,0 0-128 15,0-3 128-15,3-2-160 0,5-1 160 0,2-1-160 16,2-2 160-16,3-3 0 0,3-2-144 0,0-1 144 16,0-5 0-16,-2-1 0 0,-1-3 0 0,-3 1 0 15,-4-1 0-15,-2-3 0 0,-2-1 0 0,-5 0 0 16,-4 0 0-16,-4 1 0 0,0 0 128 0,-5 4-128 16,-3 3 176-16,-1 3-48 0,-3 2-128 0,-1 3 192 0,-3 4-64 0,0 3-128 15,-5 2 176-15,0 4-176 0,-2 2 0 0,2 1 0 16,0 1-240-16,1 1 80 0,1 0-64 0,0 0-16 15,4-1 0-15,1 0 0 0,2 1 80 0,4-2 16 16,2-1 0-16,1-9 0 0,3 9 144 0,2-3-192 16,5-2 192-16,1-2-192 0,1 0 192 0,4-2 0 15,-1-3 0-15,2-1 0 0,0 0 0 0,0 0 144 16,-2-3 0-16,-2 1 0 0,-1 1 0 0,-1 1 0 16,0 0 0-16,-11 4 0 0,8 0 48 0,-8 0 0 15,7 6 0-15,-2 3 0 0,0 3-16 0,-3 3 0 16,-1 2 0-16,-1 3 0 0,-1 2-32 0,0 5 0 0,0 1 0 15,0 2 0 1,-2 1-144-16,1 0 160 0,-1 0-160 0,0 0 160 0,-1 1-160 0,0 1 0 0,-1-1 0 0,1 0 128 16,-1-1-128-16,0-4 0 15,1-2 0-15,-1-3 128 0,0-1-128 0,3-12 160 0,-3 0-160 0,2-1 160 16,-1-1 16-16,-1-2 0 0,1-2 0 0,-2 0 0 16,1-3 16-16,0-3 16 0,-1 0 0 0,0-2 0 15,1-3-208-15,-1-2 0 0,2-2 0 0,1-4 0 31,0-2-512-31,6-23-128 0,0 0-48 0,6-2 0 0,3-3-160 16,3-2-48-16,2-2 0 0,1 0 0 0,2-2 160 0,0 5 32 16,0 5 0-16,1 6 0 0,-2 3 480 0,2 5 224 0,-4 6-192 0,-1 5 192 0,1 2 0 0,-3 5 160 15,-2 5 16-15,-1 0 0 0,-1 3 0 0,-1 4 0 16,-1 3 0-16,-8-5 0 0,6 9-176 0,-1 2 160 16,-3 0-160-16,-2 1 160 0,-1 0-160 0,-1 2 192 15,-1 2-192-15,0 0 192 0,0 1-32 0,-1-1 0 16,2-1 0-16,1 0 0 15,1-2-160-15,1-1 0 0,0 0 144 0,3-1-144 0,0 0 0 0,2-2 144 16,-6-9-144-16,8 7 0 0,2-4 256 0,0-2-48 0,-1-2-16 0,2-4 0 16,0-2 256-16,0-2 32 0,0-2 16 0,0-1 0 15,0-2-96-15,1-4-16 0,1-2 0 0,-1-2 0 16,-2-3-160-16,0-2-32 0,-1-1-16 0,-1 1 0 16,-4 1 16-16,-1 2 16 15,0 2 0-15,-1 4 0 0,-2 4 144 0,0 3 32 0,-1 3 0 0,1 8 0 16,0 0-80-16,0 0-16 0,0 0 0 0,0 0 0 15,0 0-288-15,-5 9 0 0,1 2 0 0,1 4 0 16,0 3-160-16,2 4 160 0,0 1-160 0,2 5 160 16,0 1-144-16,2 4 144 0,-1 1-128 0,0 6 128 15,0 3-128-15,0 3 128 16,1 3-128-16,-1 0 128 0,0 2 0 0,0-2 0 0,-1 1 0 0,-1-4-128 0,-1-4 128 0,0-19 0 16,-1 2 0-16,-1 1 0 0,-1 1 0 0,1-2 0 15,0-1-144-15,-2-3 144 0,1-2 0 0,-6 10 0 16,1-10 0-16,0-5 0 0,-1-6 144 0,-1-3 0 15,0-5 0-15,-4-2 0 0,0-3 48 0,-1-4 16 32,2-3 0-32,0-3 0 0,-1-3-32 0,9 6-16 0,-1-3 0 0,1-4 0 15,0-3-160-15,3-1 160 0,3-2-160 0,4-2 160 0,4 0-160 0,14-25 0 16,4 7 0-16,4 5-176 0,1 3 48 0,2 5 0 0,-1 5 0 16,3 2 0-16,-2 3-160 0,1 5-32 0,-3 4 0 0,0 3 0 31,-3 1-240-31,0 4-48 0,-4 4-16 0,0 4 0 15,0 1-1488-15,-3 4-288 0,-4 0-64 0</inkml:trace>
  <inkml:trace contextRef="#ctx0" brushRef="#br0" timeOffset="130178.89">5389 15366 2751 0,'0'0'256'0,"0"0"-256"0,0 0 0 0,8-4 0 15,-8 4 1408-15,0 0 256 0,7-6 32 0,-7 6 16 16,0 0-672-16,0 0-128 0,0 0-16 0,0 0-16 15,0 0-80-15,0 0-16 0,-2-6 0 0,2 6 0 16,0 0-320-16,-5-5-64 0,0 1-16 0,5 4 0 16,-8-2 64-16,8 2 16 0,-6 0 0 0,-3-2 0 15,0 1 16-15,0 1 0 0,2 0 0 0,-2 0 0 16,-1 0 144-16,0 0 16 0,0 0 16 0,0 0 0 16,0 0-144-16,0 0-16 0,-1-1-16 0,0 0 0 15,-3 0-80-15,-1 0-16 0,-3-1 0 0,2-2 0 0,0 1-128 0,0 1-48 16,-3 0 0-16,1 0 0 0,1-2-48 0,-1 2-16 15,-1-1 0-15,1 1 0 0,-3-1 32 0,1 2 0 16,-1 0 0-16,1 0 0 0,3 0-176 0,-1 0 0 16,-1 0 144-16,1 1-144 0,1 1 128 0,2 1-128 15,-1-2 128-15,3 1-128 0,2 0 0 0,-1 1 0 16,0 1 0-16,0-1 0 0,1 0 0 0,0 0 128 16,0 0-128-16,1 2 0 0,1-1 0 0,-1 0 0 0,-1 0 0 15,1 0 128-15,1 0-128 0,0 0 0 0,-1 1 0 0,0-1 0 16,0 1 0-16,-1 1 0 0,0 0 0 0,1 1 0 15,0-2 0-15,0 1 0 0,0-1 0 0,3 0 0 16,0 1 0-16,1-1 0 0,-1 0 0 0,7-4 0 16,-7 4 0-16,7-4 144 0,0 0-16 0,-5 5-128 15,5-5 192-15,0 0-64 0,0 0 0 0,-2 8-128 16,2-8 240-16,0 0-64 0,-3 9-16 0,3-9 0 16,3 9-160-16,-3-9 160 0,1 10-160 0,1-2 160 15,-2-8-160-15,2 10 0 0,0-1 0 0,1 0 128 16,-2 0-128-16,1 1 0 0,-1 1 0 0,0 1 0 15,1 2 0-15,0 1 0 0,0 1 0 0,-1 0 0 16,-1 2 0-16,1 0 0 0,-1 1 0 0,1 2 0 16,1 1 0-16,-1 2 0 0,-2 3 0 0,1 0 0 15,0 1 0-15,0 2 0 0,-1-1 0 0,1 2 0 0,-1 0 0 0,0 1 0 16,0 0 0-16,0-2 0 0,1 0 0 0,0 0 0 16,-2 0 0-16,2-3 0 0,2-1 0 0,-1 1 0 15,-1-2 0-15,0 0 0 0,1 0 0 0,0-2 0 16,0-2 0-16,-1 0 0 0,0-1 0 0,0 0 0 15,0-1 0-15,0-1 0 0,0-3 0 0,0-1 0 16,0-2 0-16,0-1 0 0,-1-1 0 0,1-1 0 16,0 0 0-16,0-9 128 0,0 0-128 0,2 9 160 0,-2-9-160 0,4 8 160 15,-4-8 112-15,0 0 32 0,0 0 0 16,6 7 0-16,-6-7-16 0,0 0 0 0,9 6 0 0,0-2 0 16,-9-4-128-16,13 3-32 0,-3-1 0 0,1 1 0 15,-1-2 0-15,2 1-128 0,2-1 192 0,1 0-64 16,0-1-128-16,1 2 0 0,3 1 0 0,1-1 128 15,1 0-128-15,-1-1 0 0,0 0 0 0,1 1 0 16,1 1 0-16,1 0 0 0,1-1 0 16,0 1 0-16,2 1 0 0,1-1 0 0,0-2 0 0,1 0 0 15,3 0 0-15,0-1 0 0,-1 0 0 0,-1 0 0 16,0 0 0-16,-3 0 0 0,-1 0 0 0,-3 0 0 16,-4-1 0-16,0 0 128 0,0-1-128 0,-2 0 0 15,-2-1 0-15,0 1 0 0,-2 0 128 0,0 0-128 16,0-1 128-16,-1 0 0 0,0 1 0 0,0 0 0 0,0 0-128 15,-1 1 0-15,-10 1 0 0,11-3 0 0,-1 0 0 0,-2 1 0 16,-8 2 0-16,10-3 0 0,-10 3 0 0,9-4 0 16,-9 4 0-16,0 0 0 15,8-4-416-15,-8 4-112 0,0 0-32 0,0 0-9040 16,0 0-1824-16</inkml:trace>
  <inkml:trace contextRef="#ctx0" brushRef="#br0" timeOffset="130901.08">5458 15397 3679 0,'0'0'320'0,"0"0"-320"15,0-9 0-15,0 2 0 0,0 7 1152 0,-1-7 144 16,1 7 48-16,-1-8 0 0,1 8-208 0,0 0-48 16,-2-7 0-16,2 7 0 0,0 0-112 0,0 0-16 15,0 0-16-15,0 0 0 0,0 0-416 0,0 0-80 16,0 0 0-16,0 0-16 0,0 0-32 0,0 0 0 16,0 0 0-16,0 0 0 0,0 0 80 0,0 0 16 15,0 0 0-15,0 0 0 0,0 0 128 0,0 0 16 0,0 0 16 0,2 10 0 16,-1 1-336-16,-1 1-80 0,0 2-16 0,0 1 0 15,0 2-96-15,0 0 0 0,1 2-128 0,0 4 192 16,-1 2-64-16,1 2-128 0,0-1 176 0,0 4-176 16,2 2 192-16,-1 0-192 0,0 1 192 0,0 1-192 15,0 1 192-15,2 1-64 0,-1 2 0 0,-1 0-128 16,0-1 128-16,1 1-128 0,-1-2 0 0,0-1 0 16,-1-1 192-16,0 1-64 0,0-2 0 0,0-2-128 0,-1-1 256 15,0-1-64-15,0-2-16 0,0 0 0 0,-1-3 112 0,0-2 32 16,0-1 0-16,-1-3 0 0,0-1 256 0,-1 1 48 15,0-1 16-15,1-1 0 0,-1-4-192 0,-1 0-48 16,1 0 0-16,0 0 0 0,-1-2-128 0,1 0-16 16,-1-1-16-1,0-1 0-15,1 1-48 0,0 1 0 0,0 0 0 0,0-2 0 0,3-8-192 0,0 0 128 16,-3 8-128-16,3-8 0 0,-3 9 160 0,3-9-160 16,-4 8 160-16,4-8-160 0,0 0 144 0,0 0-144 15,0 0 128-15,0 0-128 0,0 0 144 0,0 0-144 16,0 0 160-16,0 0-160 0,0 0 128 0,0 0-128 15,0 0 0-15,0 0 144 16,0 0-144-16,0 0-176 0,0 0 48 0,0 0 0 16,0 0-2432-16,0 0-496 0</inkml:trace>
  <inkml:trace contextRef="#ctx0" brushRef="#br0" timeOffset="131028.11">5514 16605 8287 0,'-9'-5'736'0</inkml:trace>
  <inkml:trace contextRef="#ctx0" brushRef="#br0" timeOffset="133740.9">6380 16512 8287 0,'0'0'736'0,"0"0"-592"16,0 0-144-16,0 0 0 0,0 0 1120 0,0 0 192 15,0 0 32-15,0 0 16 0,0 0-704 0,0 0-144 16,5-6-16-16,-5 6-16 0,0 0-288 0,0 0-48 16,0 0-16-16,8-4 0 0,-8 4-128 0,0 0 128 15,0 0-128-15,0 0 128 0,0 0-128 0,0 0 0 16,0 0 0-16,0 0 128 0,0 0-128 0,0 0 128 16,0 0-128-16,0 0 128 0,0 0-128 0,0 0 0 0,0 0 0 0,0 0 128 31,0 0-384-31,0 0-96 0,0 0-16 0,0 0-6416 0</inkml:trace>
  <inkml:trace contextRef="#ctx0" brushRef="#br0" timeOffset="135181.01">6320 16615 9215 0,'0'0'816'0,"0"0"-656"0,0 0-160 0,0 0 0 15,0 0 0-15,0 0 0 0,0 0 0 0,0 0 0 32,0 0-896-32,0 0-224 0,0 0-32 0,0 0-16 15,0 0 400-15,0 0 64 0,0 0 32 0,0 0 0 0,0 0 512 0,0 0 160 0,0 0 0 0,0 0 0 16,0 0 496-16,0 0 208 0,0 0 32 0,0 0 16 16,0 0 656-16,0 0 128 0,0 0 16 0,0 0 16 15,0 0-736-15,0 0-128 0,0 0-48 0,0 0 0 16,0 0-336-16,0 0-64 0,0 0 0 0,0 0-16 15,0 0-240-15,0 0 144 0,0 0-144 0,0 0 128 0,0 0-128 0,0 0 0 16,9 0 0-16,-9 0 0 0,0 0 0 0,0 0 192 16,0 0-192-16,0 0 192 0,0 0 208 0,0 0 48 15,0 0 16-15,0 0 0 0,0 0-16 0,0 0 0 16,0 0 0-16,0 0 0 0,8-5-160 0,-8 5-32 16,0 0-16-16,0 0 0 0,0 0 176 0,0 0 32 15,0 0 16-15,0 0 0 0,2-6-112 0,-2 6-32 16,0 0 0-16,0 0 0 0,0 0-192 0,0 0-128 15,0 0 128-15,0 0-128 0,0 0 0 0,0 0 0 16,0 0 0-16,0 0 0 0,0 0 0 0,0 0-240 16,0 0 48-16,0 0 0 15,0 0-736-15,0 0-144 0,0 0-16 0</inkml:trace>
  <inkml:trace contextRef="#ctx0" brushRef="#br0" timeOffset="136947.84">6276 16688 4607 0,'0'0'400'0,"0"0"-400"0,0 0 0 0,0 0 0 16,0 0 992-16,0 0 112 0,0 0 32 0,0 0 0 15,0 0-688-15,0 0-144 0,0 0-32 0,0 0 0 16,0 0-96-16,0 0-32 0,0 0 0 0,0 0 0 15,0 0-144-15,0-6 0 0,0 6 0 0,0 0 128 16,0 0-128-16,0 0 0 0,0 0 144 0,0 0-144 16,0 0 240-16,0 0-32 0,0 0 0 0,0 0 0 15,0 0 80-15,0 0 16 0,0 0 0 0,0 0 0 16,0 0-176-16,0 0-128 0,0 0 192 0,0 0-192 16,0 0 0-16,0 0 0 0,0 0 0 0,0 0 0 15,0 0 0-15,0 0 0 0,0 0 0 0,0 0 0 0,0 0 0 0,0 0 0 16,0 0 0-16,0 0 0 0,0 0 0 0,0 0 0 15,0 0 0-15,0 0 0 0,0 0 144 0,0 0-144 16,0 0 0-16,0 0 144 0,0 0-144 0,0 0 128 16,0 0-128-16,0 0 128 0,0 0-128 0,0 0 0 15,0 0 0-15,0 0 0 0,0 0 0 0,0 0 0 16,0 0 0-16,0 0 0 16,0 0 0-16,0 0 0 0,0 0 0 0,0 0 0 0,0 0 0 0,0 0 128 0,0 0-128 15,0 0 128-15,0 0-128 0,0 0 0 0,-1 8 0 0,1-8 0 16,0 0 0-16,0 0 0 15,0 0-192-15,0 0 192 0,0 0 0 0,0 0 0 0,0 0 0 0,2 9 0 16,-2-9 0-16,0 0 0 0,0 0 128 0,0 0-128 16,0 0 0-16,0 0 0 15,0 0 0-15,0 0 0 0,0 0 0 0,0 0 0 0,0 0 0 0,0 0 0 16,0 0 0-16,8 5 0 0,-8-5 0 0,0 0 0 16,0 0 0-16,0 0 0 0,0 0 0 0,0 0 0 15,0 0 0-15,0 0 128 0,0 0-128 0,0 0 0 0,0 0 272 16,0 0-16-16,0 0-16 0,7-5 0 0,-7 5 96 15,0 0 32-15,0 0 0 0,0 0 0 0,4-6-240 0,-4 6-128 16,0 0 128-16,0 0-128 16,0 0 0-16,0 0 128 0,0 0-128 0,2-7 0 0,-2 7 0 0,0 0 0 15,-2-7 0-15,2 7-7024 0</inkml:trace>
  <inkml:trace contextRef="#ctx0" brushRef="#br0" timeOffset="137975.26">7729 16651 3679 0,'0'0'160'0,"0"0"32"0,0 0-192 0,0 0 0 0,0 0 0 0,3-8 0 16,-3 8 1968-16,0 0 336 0,1-8 80 0,-1 8 16 0,0 0-1344 0,0 0-272 15,0 0-48-15,0 0-16 0,0 0-400 0,0 0-64 0,0 0-32 0,0 0 0 16,0 0-224-16,0 0 0 0,0 0 0 0,0 0 0 16,0 0 0-16,0 0 0 0,0 0-128 0,3 9-4496 15,-3-9-896-15</inkml:trace>
  <inkml:trace contextRef="#ctx0" brushRef="#br0" timeOffset="151957.29">12168 17125 6847 0,'0'0'304'0,"0"0"64"0,0 0-368 0,0-8 0 0,0 8 0 0,0-9 0 0,-1 2 560 0,1 7 32 15,-1-9 16-15,1 2 0 0,-1 1 32 0,1 6 0 16,-1-8 0-16,1 8 0 0,-3-8-80 0,3 8-16 16,0 0 0-16,0 0 0 0,-1-6-32 0,1 6 0 15,0 0 0-15,0 0 0 0,0 0-224 0,0 0-48 16,0 0-16-16,0 0 0 0,0 0-224 0,0 0 0 15,0 0 0-15,0 0 0 0,8 6 0 0,-1 2 0 16,-1 2 0-16,1 1 0 0,-2 0 0 0,1 2-160 16,-3 1 160-16,2 3-128 0,0 2 128 0,1 4-128 0,0 2 128 0,0 4-128 15,-1 0 128-15,1 4-128 0,-1 4 128 0,-2 2-128 16,2 4 128-16,-1 3 0 16,1 4 0-16,0 3 0 0,1 2 0 0,1 1 0 0,0 1 0 0,1 2-128 15,0 4 128-15,2 1 0 16,1 0 0-16,1-1 0 0,2 1 0 0,0-1 0 0,1-3 0 0,-6-25 0 15,2 3 0-15,0 4 0 0,0 2 0 0,-2 1 0 16,0-1 0-16,-2-1 0 0,-1-2 0 0,2 28 0 16,-3-14 384-16,-3-29 0 0,-1 3 0 0,2-2 0 15,-2 0 128-15,1-2 48 0,-1-2 0 0,1-1 0 16,0-1-304-16,2 13-48 0,-2-7-16 0,1-8 0 16,-2-3-1520-1,-2 11-304-15</inkml:trace>
  <inkml:trace contextRef="#ctx0" brushRef="#br0" timeOffset="152790.91">12190 16921 8287 0,'0'0'736'0,"0"0"-592"15,0 0-144-15,-4-6 0 0,-1 0 560 0,5 6 80 16,-3-5 0-16,3 5 16 0,-3-7 144 0,3 7 32 15,0 0 0-15,-3-6 0 0,3 6-240 0,0 0-32 16,-1-8-16-16,1 8 0 0,0 0-80 0,0 0-16 16,0 0 0-16,0 0 0 0,7-6-128 0,-7 6-48 15,8-6 0-15,0 3 0 0,2 1-112 0,2 1-32 0,2-1 0 16,1 1 0-16,3 1 112 0,1 0 16 0,3 0 0 0,5 0 0 16,3 0-112-16,3-1-16 0,3 1 0 0,0-2 0 15,-1-2-128-15,3 0 128 0,0 0-128 0,3-1 128 16,-3 1-128-16,5 1 0 0,1-1 0 0,6 1 128 15,3 0-128-15,-1-3 0 0,1-2 0 0,1 2 0 16,0-4 0-16,3 2 0 16,3 2 0-16,2-1 0 0,5-1 0 0,-2 0 0 0,-3-3 0 0,2 1 0 15,-2 1 0-15,4 0 0 0,4-1 0 0,0 1 0 16,-1 2 0-16,0-1 0 0,-2-2 0 0,2 0 0 16,1 2 0-16,2 1 0 0,1-1 0 0,-4 0 0 15,-5 1 0-15,-2 0 0 0,1 0 0 0,2 3 0 16,3 0 0-16,-4 0 0 0,-4 2 0 0,-5 0 0 15,-3 1 0-15,-1 0 128 0,-2-1-128 0,3 0 128 0,3 1-128 0,-1 1 0 16,-1 0 144-16,-4 0-144 0,-4-2 0 0,0 1 0 16,-1 0 0-16,-1 0 0 0,0-2 0 0,2 0 128 15,3 1-128-15,-2 1 0 0,-2-1 0 0,-5 0 128 16,-5-1-128-16,-4 0 0 0,-5 1 128 0,-3 0-128 16,-3 1 128-16,-2 0-128 0,-5-2 128 0,-1 2-128 15,-11 1 128-15,7-2-128 0,-7 2 128 0,0 0-128 16,6-4 128-16,-6 4-128 0,0 0 128 0,0 0-128 15,0 0 128-15,0 0-128 0,0 0-160 0,0 0-96 0,5-4-32 16,-5 4 0 0,0 0-944-16,0 0-192 0,9-3-48 0,-9 3 0 0</inkml:trace>
  <inkml:trace contextRef="#ctx0" brushRef="#br0" timeOffset="153294.1">16027 16494 9215 0,'0'0'816'0,"13"-3"-656"0,-1 0-160 0,1 1 0 16,1 0 560-16,1-2 80 0,-2 0 0 0,3 1 16 15,-1-1-64-15,-2 2-16 0,-2-2 0 0,-1-1 0 16,-2 2 112-16,-2 0 16 0,-6 3 0 0,7-5 0 16,-7 5 432-16,0 0 80 0,8-4 32 0,-8 4 0 15,0 0-400-15,0 0-80 0,0 0 0 0,0 0-16 0,0 0-208 16,0 0-32-16,0 0-16 0,0 0 0 0,6-4-304 0,-6 4-64 15,0 0-128-15,0 0 192 0,0 0 48 0,7 4 0 32,-7-4 0-32,5 7 0 0,0-1-16 0,-5-6 0 0,4 9 0 0,-1 1 0 0,2 0-64 0,-2 1-16 15,0 2 0-15,2 2 0 0,-1 2-144 0,0 0 0 16,-2 2 0-16,1 4 128 0,0 4-128 0,2 0 0 16,0 2 0-16,2 3 0 0,-1 3 0 0,2 2 0 0,-1 1 0 15,-1 0 0-15,0 2 0 0,-1 2 0 0,3 3 0 0,-4 3 0 16,2 3 0-16,-1 0 0 15,1 1 0-15,-1 3 0 0,1-1 0 0,1 1 0 0,-2 2 0 0,2 1 0 16,-1 4 0-16,1-3 0 0,-2 0 0 0,1-3 0 16,0-2 0-16,1 0 0 0,-1 2 0 0,-1-2 0 31,-1-3 0-31,1 0 0 0,-1-2 0 0,0-2 128 16,-1-3-128-16,-1-3 0 0,0-2 0 0,-1-18 128 15,2 3 208-15,-1 1 48 0,-1 3 0 0,0-1 0 16,-1 1 32-16,-1-1 16 0,0 0 0 0,-3 19 0 15,0-10-240-15,0-6-32 0,-1-6-16 0,1-3 0 16,-2-3-144-16,2-3 128 0,-3-1-128 0,2 0 128 0,-2-1-128 0,2 0-224 16,-2 0 48-16</inkml:trace>
  <inkml:trace contextRef="#ctx0" brushRef="#br0" timeOffset="154324.04">16586 18711 5695 0,'0'0'256'0,"0"0"48"0,0 0-304 15,0 0 0-15,0 0 0 0,0 0 0 0,0 0 512 0,0 0 64 0,0 0 0 0,0 0 0 16,0 0 576-16,0 0 112 0,0 0 16 0,0 0 16 16,0 0-400-16,-9 0-96 0,0 0-16 0,-1 2 0 15,-1 1-496-15,0 0-96 0,-2 0-32 0,-1 0 0 16,-3 2-160-16,-2-1 0 0,1 1 0 0,-4 0 0 15,0 2 0-15,0 0 0 0,0 1 0 0,-1 1-176 16,0 0 176-16,-1 1 0 0,1 0 0 0,1-1 0 0,0 0 0 16,-1 0 0-16,0-1 0 0,-3-2 0 0,-4 0 0 0,-1-2 0 15,-1 1 128-15,-2-2-128 16,-1-1 320-16,0 0-16 16,-1 1 0-16,-1-1 0 0,2 0 208 0,1 0 64 0,0-1 0 0,0 0 0 0,-1-1 304 0,-1 0 64 15,-1 0 16-15,1 0 0 16,-1 0-96-16,18 1-16 0,-5 2 0 0,0 0 0 0,0 1-560 0,0 2-112 15,0 1-32-15,1 0 0 0,1 1-144 0,-15 7 0 16,9-1 0-16,3-2 0 0,3-1 0 0,3 0 0 16,-1 0 0-16,-1 0 0 0,0 0-192 0,0 0 48 15,0 0 0-15,-1 0 0 16,0 1-464-16,19-11-96 0,3-1 0 16,0 0-16-1,0 0-1616-15,0 0-320 0</inkml:trace>
  <inkml:trace contextRef="#ctx0" brushRef="#br0" timeOffset="154527.54">16043 18992 22111 0,'-18'-9'976'0,"3"4"208"16,-3 2-944-16,-8 3-240 0,-4 2 0 0</inkml:trace>
  <inkml:trace contextRef="#ctx0" brushRef="#br0" timeOffset="163042.87">21344 10329 5519 0,'-1'-14'496'0,"1"8"-496"16,-1 0 0-16,1-1 0 0,0 1 336 0,0-2-16 16,0 0-16-16,1 0 0 0,0 2 464 0,2-1 112 15,-1 1 16-15,0-1 0 0,1 2-192 0,-2-1-48 31,2 2 0-31,0-2 0 0,0 1-96 0,0 0-32 0,2 1 0 0,-1-1 0 0,1 1-16 0,-1 1 0 16,-4 3 0-16,6-4 0 0,-1 1-32 0,-5 3-16 16,0 0 0-16,0 0 0 0,7-1-240 0,-7 1-48 15,0 0-16-15,4 7 0 0,0 1-160 0,1 2 128 16,-5 2-128-16,1 2 128 0,0 1 96 0,0 3 16 16,1 1 0-16,-2 5 0 0,1 2-240 0,-1 1 0 15,0 3 0-15,0 4 0 0,-1 4 0 0,1 2 0 16,0 4 0-16,0 3 0 0,-2 1 144 0,0 3-144 0,1 1 128 0,-4 28-128 15,2-5 128-15,0 2-128 16,0 0 0-16,-1 2 128 0,1-1-128 0,1 1 0 0,0 3 0 16,0 1 0-16,2-1 192 0,2-4 16 0,0-3 0 0,1-5 0 15,1-6 384-15,1-3 80 0,-1-3 16 0,1-5 0 16,-1-3 144-16,2-3 16 0,-2-3 16 16,0-2 0-16,1-4-416 0,-1 0-64 0,1-2-32 0,-3-2 0 15,0-2-80-15,0-2-16 0,0-2 0 0,1 0 0 16,-1-3-80-16,0-1-32 0,-2-1 0 0,2 0 0 0,0-1-144 0,1-1 160 31,-3 0-160-31,0-2 160 0,0-2-160 0,0 0 0 16,-2-2 144-16,1-1-144 15,1-2-304-15,0-1-128 0,-1-3-16 0,1-8-7936 16,0 0-1600-16</inkml:trace>
  <inkml:trace contextRef="#ctx0" brushRef="#br0" timeOffset="163578.41">20586 12501 18543 0,'-19'-7'816'0,"9"3"176"0,0-1-800 0,1 1-192 0,0-1 0 0,2 1 0 0,1 0 144 0,6 4-16 16,0 0 0-16,0 0 0 0,0 0 192 0,0 0 16 16,0 0 16-16,0 0 0 0,0 0-64 0,10-5-16 15,1 3 0-15,4 1 0 0,4 1-144 0,4-1-128 16,1 0 192-16,4-2-192 0,2 0 320 0,1 1-32 15,2-1-16-15,4-2 0 0,3 0 224 0,8 1 32 16,6 1 16-16,6 0 0 0,6 0-224 0,3-3-32 0,1-3-16 0,6 3 0 16,6 2-96-16,7-1-32 0,4-3 0 0,2 0 0 15,3 1-144-15,7-1 0 0,5-1 0 0,3 2 0 16,-2-2 0-16,7 0 0 0,3 0 0 0,-1 1 0 16,-1 1 0-16,0 0 0 0,1-1 0 0,0 3 0 15,-2 1 0-15,-3-1 0 0,-1 0 0 0,-4 1 0 16,-2 3 0-16,-2 1 0 0,-2 0 0 0,-6 0 128 15,-7-1-128-15,-1 2 0 0,-2 3 0 0,-7-2 0 16,-4-1 0-16,-9 1 160 0,-6 0-160 0,-5 2 160 16,-5-1 16-16,-2 0 0 0,-3 0 0 0,-6 0 0 15,-6-2-48-15,-5 0-128 0,-5 0 192 0,-6-1-64 16,-4-1 0-16,-6 0-128 0,-9 1 192 0,0 0-64 16,0 0-672-16,0 0-144 0,0 0-16 15</inkml:trace>
  <inkml:trace contextRef="#ctx0" brushRef="#br0" timeOffset="166044.76">22070 10359 4607 0,'0'0'400'0,"0"0"-400"16,0-8 0-16,0 0 0 0,0 1 1024 0,0 0 112 15,0 7 16-15,3-9 16 0,-1 2-96 0,-2 7-32 16,1-8 0-16,-1 8 0 0,2-8 32 0,-2 8 0 0,0-7 0 0,0 7 0 15,1-8-48-15,-1 8-16 0,0 0 0 0,0 0 0 16,0 0-336-16,0 0-64 0,-3-8-16 0,3 8 0 16,0 0-272-16,0 0-64 0,0 0-16 0,0 0 0 15,0 0-240-15,0 0 0 0,0 0 0 0,0 0 0 16,0 0 0-16,0 0 0 0,-3 9 0 0,-1-1 0 0,4-8 0 0,-2 10 0 16,1 1 0-16,0 0 0 0,-1 0 128 0,1 1 0 15,-1 0-128-15,2 1 192 0,0 1-16 0,3 1-16 16,-1-1 0-16,0 1 0 0,1 1-16 0,1 0 0 15,-2 1 0-15,1 0 0 0,0 2 0 0,2 0 0 16,-2 0 0-16,2 0 0 16,-1 1-16-16,1 1 0 0,0 0 0 0,0 0 0 0,1 0-128 0,-1-1 0 0,1 1 144 0,2 1-144 15,-1 3 0-15,1-2 128 16,-3-1-128-16,2 0 0 0,-1 1 0 0,1 0 0 0,-1-1 0 0,0 0 0 16,0 0 0-16,0 0 128 15,1 0-128-15,-3-3 0 0,-1-2 0 0,0 1 128 16,1-1-128-16,2 1 0 0,-2-2 224 0,2 0-32 15,0-1 0-15,0 1 0 0,0-3 16 0,2 2 0 0,-1 1 0 0,0 0 0 16,2 1-80-16,0-2 0 0,1-1-128 0,-1 3 192 16,0 0-192-16,-1 1 0 0,2 0 128 0,-2-1-128 15,0 2 0-15,-1 1 0 0,1 0 128 0,0-1-128 16,-1 1 0-16,2-1 0 0,0-2 0 0,0 1 0 16,-1-3 0-16,0 1 0 0,2-3 0 0,0 1 0 0,-1 2 144 0,1-3-144 15,1-1 128-15,0-1-128 0,0-1 176 0,0 0-48 16,0 0-128-16,0 0 192 0,-1-2-64 0,0 2 0 15,0 1-128-15,-1-1 192 16,1-1-192-16,1 1 176 0,-1 0-176 0,1 0 160 0,-1-1-160 0,2 0 0 16,3 0 144-16,-2 0-144 0,-2 0 0 0,1-1 128 15,1-2-128-15,-2 1 0 0,1-1 128 0,1 0-128 16,-1-1 128 0,1 0-128-16,-1-1 128 0,1-1-128 0,-1 1 160 0,1-1-160 0,0-1 128 0,3 0-128 15,0 1 0-15,1-1 144 0,-2-1-144 0,-1 1 0 16,0-1 0-16,-1 0 128 0,1 0-128 0,0 1 0 15,0-2 0-15,-2 2 0 0,-1-1 0 0,1-1 128 16,-1-1-128-16,0 0 0 0,0 0 128 0,0-2-128 0,0 1 0 0,1 0 128 16,1 0-128-16,0 0 160 15,-1-2-160-15,1 2 160 0,0-1 736 0,0-1 160 0,1 0 32 0,-1 0 0 32,3-1-1664-32,-1 0-320 0,-2-3-64 0,2 0 0 0,0 0 960 0,2-2 0 0,-4-1 256 0,1 0-48 15,0-1 64-15,1-1 16 0,-1 1 0 0,0 0 0 16,1-1-48-16,-1 1-16 0,1 1 0 0,-1 0 0 15,-1 1-96-15,-1 0-128 0,0-1 176 0,-1 0-176 16,-1 1 128-16,-1-1-128 16,-3-1 0-16,2-1 0 0,1-1 176 0,-2-1-176 0,0 1 160 0,0 0-160 15,-2-2 176-15,2 0-176 0,-1-3 192 0,1 0-192 16,1 0 208-16,-1-1-64 0,1 0-16 0,-1-1 0 0,-2-3-128 0,0 9 0 16,0-2 144-16,3-8-144 0,-1-2 0 0,-2 11 144 15,0-3-144-15,1 2 0 0,0-2 0 16,-2 1 0-16,0 1 0 0,1 0 0 15,-1 1 160-15,0-1-160 0,0 1 128 0,-1-1-128 0,0 1 192 0,1-1-64 16,-2 0 0-16,0-1 0 0,0-1-128 0,0 1 0 16,-1-1 144-16,2 0-144 0,-1-1 0 0,0-2 0 15,0-1 0-15,0-1 128 0,0 3-128 0,0 0 0 0,0 0 0 16,-1 0 128-16,0 1-128 0,0 0 0 16,0 0 128-16,2 1-128 0,-2 2 160 0,0-1-32 0,-1-1-128 15,0 2 192-15,1-1-192 0,-1 1 128 0,0-2-128 0,0-8 0 16,1 5 128-16,0 7-128 0,-1-1 0 15,1-2 0-15,1-2 144 0,1 0-144 0,-1 1 128 16,1-2-128-16,1 1 0 0,0 1 0 0,-1 2-144 0,0-1 144 31,1 1 0-31,-1 2-128 0,0 1 128 0,2-1 0 0,-2 2 0 0,1 1 0 0,1 1 0 0,-2 0 0 16,-1 0 0-16,0 1 0 16,2 0 0-16,-2 2 0 15,-1-1 0-15,0 1 0 0,0 0 0 0,0 1 0 16,2 0 0-16,-1 2 0 0,-2 5 0 0,1-5 0 0,-1 5 0 0,0 0 0 15,0-5-128-15,0 5 128 0,0 0 0 0,0 0 0 16,0 0 0-16,0 0 0 16,0 0-512-16,0 0 0 0,0 0 0 15,0 0 0-15,0 0-592 0,-5 5-112 0,0 0-32 0,2 0-8608 16,-4 1-1712-16</inkml:trace>
  <inkml:trace contextRef="#ctx0" brushRef="#br0" timeOffset="166139.09">23781 10151 8287 0,'0'0'736'0,"0"0"-592"16,0 0-144-16,0 0 0 0,0 0 1792 0,0 0 320 16,0 0 64-16</inkml:trace>
  <inkml:trace contextRef="#ctx0" brushRef="#br0" timeOffset="169331.16">20729 10385 9215 0,'0'0'816'0,"3"-7"-656"16,-3 7-160-16,3-9 0 0,-1 1 1136 0,-2 8 192 16,2-9 32-16,-2 9 16 0,3-9-304 0,-3 9-64 15,0 0-16-15,0 0 0 0,1-7-144 0,-1 7-16 16,0 0-16-16,0 0 0 0,0 0-80 0,0 0-16 0,0 0 0 0,0 0 0 16,0 0-16-16,0 0 0 0,3 12 0 0,-1 1 0 15,-1 2 48-15,0 3 0 0,0 1 0 0,1 3 0 16,-2 1-384-16,3 2-80 0,-2 3-16 0,0 0 0 15,-1 1-272-15,1-1 0 0,1 0 128 0,1-2-128 16,-1-1 0-16,1-2 0 0,0-4 0 0,1 0 0 16,-1-1 0-16,1-2 0 0,0 1 0 0,-1-4 0 0,-1-2 0 0,1-1 0 15,-3-10 0-15,4 10 0 16,-4-10-512 0,0 0-224-16,0 0-32 0,0 0-11648 0</inkml:trace>
  <inkml:trace contextRef="#ctx0" brushRef="#br0" timeOffset="169566.67">20962 10365 29599 0,'0'0'1312'0,"-3"-4"272"0,1-1-1264 0,-2 0-320 16,0 1 0-16,4 4 0 0,0 0 0 0,0 0 0 16,-5 0 0-16,5 0-144 0,-4 4 144 0,0 2 144 15,1 1-16-15,2 3-128 0,1 3 0 0,1 3 0 16,0 0 0-16,0 3 0 0,1 2 0 0,2 2-144 15,0 3 144-15,0 0-128 0,4-1 128 0,-3 0 0 16,0 0 0-16,3 10 0 0,-3-7 0 0,1-3 0 16,-1-6 0-16,1-1 0 0,-3-3 0 0,0-1 128 15,1-1-128-15,-2 0 0 16,-2-3-368-16,0-1-144 0,0-9-16 0,-1 10-16 16,-1-3-2336-16,2-7-480 0</inkml:trace>
  <inkml:trace contextRef="#ctx0" brushRef="#br0" timeOffset="169930.48">20634 10436 19343 0,'-12'-6'848'0,"5"3"192"0,-1 0-832 0,0-1-208 16,0 1 0-16,-1 1 0 0,1 0 1344 0,3 1 208 15,-1-2 48-15,6 3 16 0,0 0-384 0,0 0-80 16,0 0 0-16,0 0-16 0,7-5-320 0,4 1-64 16,5-2-16-16,5-1 0 15,4 1-352-15,2-2-80 0,4-2-16 0,4-1 0 0,5-1 32 0,-12 3 16 16,5-2 0-16,5-1 0 15,3 0-160-15,3 0-48 0,3 1 0 0,18-5 0 0,-12 1-128 0,-5 2 0 0,-9 1 0 0,-14 5 128 16,-2 1-128-16,-1-1 0 0,-1 2 0 0,-3 0 128 16,-1 2-128-16,-5 2 0 15,-1 0 0-15,-2 2 0 16,-3 1-1920-16,-6-2-304 0,2 7-64 0</inkml:trace>
  <inkml:trace contextRef="#ctx0" brushRef="#br0" timeOffset="173096.27">23952 12607 3679 0,'0'0'160'0,"0"0"32"0,0 0-192 0,0 0 0 0,0 0 0 0,0 0 0 0,0 0 1472 0,0 0 240 16,0 0 48-16,0 0 16 0,0 0-752 0,0 0-160 15,0 0-32-15,0 0 0 0,0 0-64 0,3-5-32 16,-3 5 0-16,0 0 0 0,2-9-16 0,-2 9 0 16,0 0 0-16,0 0 0 0,3-9-192 0,-3 9-32 15,0 0-16-15,3-5 0 0,-3 5-64 0,4-6-16 16,-4 6 0-16,0 0 0 0,2-5 48 0,-2 5 16 16,0 0 0-16,0 0 0 0,0 0-112 0,0 0-32 15,0 0 0-15,0 0 0 0,0 0-80 0,0 0-32 16,0 0 0-16,0 0 0 0,0 0 32 0,0 0 0 15,0 0 0-15,0 0 0 0,0 0-80 0,0 0-16 0,0 0 0 0,0 0 0 16,0 0-144-16,0 0 128 16,-1 6-128-16,0 0 128 0,-1-1-128 0,0 2 0 15,0-1 144-15,0 7-144 0,0-1 144 0,1-2-144 16,0-2 192-16,0 7-192 0,-1-1 128 0,2-4-128 0,2 0 0 0,-1 5 0 16,0 1 0-16,1-5 0 15,0 0 128-15,1 2-128 0,0-1 0 0,0 0 0 16,1 0 0-16,1 0 0 0,-2 0 0 0,1 0 160 0,1 0-160 0,0-2 128 15,1-1-128-15,-1-1 0 16,2 0 0-16,-2-2 0 0,1 0 192 0,1-1-64 0,-1 0 0 0,2-1 0 0,0-3 0 0,0 0-128 16,2-1 192-16,0 0-64 0,0-2 0 0,0 0 0 15,1-3 0-15,-1 1 0 0,0-3 0 16,0 1-128-16,0-1 192 0,-1 1-64 0,0 0-128 0,0-2 160 16,0-2-160-16,2-6 160 0,-3-2-32 15,-3 6-128-15,1-1 192 0,0-7-64 0,0 2-128 0,-3 5 160 16,-1 1-160-16,0 0 160 0,1 0-160 0,-1 0 0 15,0 0 0-15,0 1 128 0,-1-1-128 0,0 2 0 16,-1 0 0-16,0 1 128 0,-1 0 32 0,1 2 0 16,-1-1 0-16,0 1 0 0,-1 2 16 0,0-1 0 15,-1 2 0-15,3 4 0 0,0 0-32 0,0 0 0 0,-4-3 0 16,4 3 0-16,0 0-144 0,0 0 0 0,0 0 144 0,0 0-144 16,-5 2 0-16,5-2 0 15,-3 5 0-15,-1 2 0 0,2 0 0 0,0 1 0 16,0 2 0-16,1 2 0 0,1 2 0 0,0-1 0 15,1 0 0-15,2 0 0 0,-1 2 0 0,3-1 144 0,-1 0-16 0,3 6-128 16,2-1 208-16,-3-8-64 0,-1 1-16 0,2-1 0 16,0-1 0-16,1-2 0 0,1 0 0 0,0-1 0 15,1-2-128-15,0 0 192 0,-2-1-192 0,1-3 192 16,0-1-192-16,0-2 160 0,0-1-160 0,-1-1 160 16,0 0-160-16,3-4-176 0,-1-2 48 0,-3 2 0 15,-1-2-752 1,3-6-144-16,-1 2-16 0,-5 4-12960 0</inkml:trace>
  <inkml:trace contextRef="#ctx0" brushRef="#br0" timeOffset="178811.61">22750 11949 2751 0,'0'0'256'0,"0"0"-256"0,0 0 0 0,0 0 0 0,0 0 720 0,0 0 112 31,0 0 0-31,0 0 16 0,0 0-592 0,0 0-112 0,0 0-16 0,-8-2-128 0,1 1 288 0,7 1-48 16,-8-1-16-16,8 1 0 0,-5-1 240 0,-1 1 48 16,1-1 16-16,5 1 0 0,-8-1 96 0,8 1 16 15,-9-1 0-15,9 1 0 0,-5-1-128 0,-1-1-32 32,6 2 0-32,0 0 0 0,0 0-16 0,0 0 0 0,-9-3 0 0,0 0 0 0,9 3 112 0,-7-5 32 31,0 1 0-31,7 4 0 0,-8-3 0 0,8 3 0 15,-7-6 0-15,7 6 0 0,-6-6-32 0,6 6-16 16,-5-7 0-16,5 7 0 0,-7-5-112 0,7 5 0 0,0 0-16 0,0 0 0 16,-5-6-80-16,5 6-16 15,0 0 0-15,0 0 0 0,0 0-128 0,0 0-16 16,0 0-16-16,0 0 0 0,0 0-176 0,0 0 0 0,0 0 0 0,0 0 0 16,8-1 0-16,2 1 0 0,2 0-144 0,-3 0 144 15,0 0 0-15,2 0 0 0,2 0 0 0,2 0 0 16,1-1 0-16,3 0 0 0,2 0 0 0,12 0 0 15,0-1 0-15,-1 0 0 0,-2 0 0 0,2-1 0 16,-1-2 0-16,-2 1 0 0,-1 0 128 0,-1-1-128 0,0 1 0 0,-6 2 0 16,0-2 128-16,2 2-128 0,2-1 0 0,2 1 0 15,-1 0 0-15,3 1 0 0,0-1 0 0,1 1 0 16,-1-1 128-16,-1 0-128 0,0-1 0 0,-1 1 0 16,-1-1 0-16,-2 1 0 0,-1 0 0 0,0-1 0 15,-1 0 0-15,0 1 0 0,0 0 0 0,-1-2 0 16,0 2 128-16,-1 0-128 0,-3 0 0 0,0 1 0 15,-2 0 0-15,-2-1 0 0,1 0 0 0,-6 1 128 16,0 0-128-16,-2 0 0 0,-6 1 176 0,0 0-176 16,0 0 192-16,0 0-192 0,0 0-128 0,0 0-144 0,0 0-32 0,-8-1 0 31,-2 1-384-31,-1 1-80 0,-2 0 0 0,-3 1-9216 0</inkml:trace>
  <inkml:trace contextRef="#ctx0" brushRef="#br0" timeOffset="179395.56">22625 11896 3679 0,'0'0'320'0,"0"0"-320"0,0 0 0 0,0 0 0 15,0 0 1536-15,0 0 256 16,7-5 32-16,-7 5 16 0,8-5-944 0,1 0-192 0,-1 2-48 0,-8 3 0 16,5-2-64-16,2 0-16 15,2-1 0-15,0 1 0 0,4 1-64 0,1 0 0 0,1-2-16 0,3 2 0 16,3-1-48-16,1 1-16 16,2-1 0-16,12 0 0 0,-2 1-224 0,0 0-32 0,1-3-16 0,-2 1 0 15,0-1-160-15,-8 0 128 16,3 1-128-16,5 0 128 0,4 0 0 0,5-1-128 0,4 1 192 0,2 0-64 0,3-1-128 0,-3 1 0 15,-2-1 144-15,1 0-144 0,-3 2 128 16,1 0-128-16,-1 0 160 0,-1 1-160 0,-2 0 128 0,-1 1-128 16,-4-2 0-16,-3 2 144 0,-4-1-144 0,-5 1 128 15,-4 0-128-15,-4 0 128 0,-2-1-128 0,-5 1 192 16,0 0-192-16,-9 0 192 0,0 0-192 0,0 0 0 16,0 0 0-16,0 0 0 15,0 0-448-15,0 0-128 0,-7 0-32 0,-2 0 0 16,-1 0-144-16,-1 1-16 0,-2 0-16 0,-2 2-6576 15</inkml:trace>
  <inkml:trace contextRef="#ctx0" brushRef="#br0" timeOffset="179836.71">22607 11943 9215 0,'0'0'816'0,"0"0"-656"0,0 0-160 0,-4-6 0 0,4 6 768 0,0 0 128 15,-2-7 32-15,2 7 0 0,0 0 64 0,1-8 16 16,-1 8 0-16,5-8 0 0,0 2-176 0,1-1-48 15,1 3 0-15,2-1 0 0,0 2-320 0,-1 1-64 16,1 0-16-16,1-1 0 16,3 0-208-16,2 1-48 0,2 0-128 0,10-1 192 0,1 2-192 15,2 1 0-15,-1-1 0 0,3 0 0 0,0 1 0 0,1-1 0 16,-1-2 0-16,0-1 0 0,-2 0 0 0,-8 1 0 16,3-1 0-16,4 1 0 0,2-1 0 0,5-1 0 15,1 1 0-15,2 0 0 0,1-1 0 0,0 1 192 16,-2-1-16-16,-2 1-16 0,-3-2-160 0,-4 2 192 15,-1 0-192-15,-4-1 192 0,-3 2-192 0,-2-1 192 0,-3 0-192 0,-2 2 192 16,-2 0-192-16,-2 0 192 16,-2 1-192-16,-2-1 192 15,-6 2-192-15,0 0 0 0,0 0 144 0,0 0-144 0,0 0-224 0,0 0-112 0,0 0-32 0,0 0 0 32,0 0-208-32,0 0-32 0,0 0-16 0,0 0 0 15,-6 0-256-15,6 0-48 0,-7 2-16 0</inkml:trace>
  <inkml:trace contextRef="#ctx0" brushRef="#br0" timeOffset="180060.11">23461 11838 17503 0,'0'0'1552'0,"0"0"-1232"16,0 0-320-16,0 0 0 0,0 0 624 0,0 0 64 15,0 0 16-15</inkml:trace>
  <inkml:trace contextRef="#ctx0" brushRef="#br0" timeOffset="183131.14">21923 9250 8287 0,'0'0'736'0,"0"0"-592"0,0-6-144 0,0 6 0 16,0 0 2304-16,0 0 448 0,1-6 64 0,0 0 32 15,-1 6-2080-15,3-5-400 0,-1-4-96 0,-1 2-16 0,1 1 432 0,0 0 80 16,0 0 0-16,-1-1 16 0,-2 1-32 0,1-1-16 16,0 0 0-16,-1 1 0 0,-1-1 0 0,-1 2 0 15,-2-1 0-15,1 1 0 0,-2-1-144 0,1 2-16 16,-2 0-16-16,0 2 0 0,-2 1-48 0,-1 1 0 15,-2 0 0-15,-1 2 0 0,-2 1-48 0,0 1-16 16,-1 3 0-16,1 0 0 0,0 3-240 0,0 1-48 16,0 1-16-16,1 3 0 0,-1 0-16 0,3 0 0 15,1 0 0-15,4 1 0 0,-1-2-128 0,1 1 160 16,3-2-160-16,2-1 160 0,-1-1-160 0,3-1 160 16,3 0-160-16,0-2 160 0,1-2 112 0,4 0 32 0,1-2 0 15,2-1 0-15,2 0-48 0,0-3-16 16,0-2 0-16,2-1 0 0,-1-2-112 0,4-3-128 0,-1-2 176 0,1-2-176 15,-1-3 256-15,1-3-48 0,0-2-16 0,-2-3 0 16,0-4 144-16,-3-2 32 0,-2-2 0 0,-1-2 0 16,-4-1-32-16,-1 0 0 0,-4 1 0 15,-2 0 0-15,-3 1 16 0,-1 2 0 0,-3 3 0 0,-1 3 0 16,-1 3 112-16,1 1 32 0,-4 5 0 0,2 1 0 16,0 3-352-16,0 4-144 0,-1 0 128 0,1 4-128 0,0 2-192 0,0 1-128 15,0 2-32-15,1 1 0 16,-1 3-688-16,3 1-144 0,1 3-32 0,2 2-10544 15,-1 2-2112-15</inkml:trace>
  <inkml:trace contextRef="#ctx0" brushRef="#br0" timeOffset="183809.15">22139 8870 911 0,'0'0'0'0,"0"0"0"15,0 0 0-15,-3-4 0 0,1 0 4272 0,2 4 768 16,0 0 144-16,-3-4 48 0,3 4-3584 0,0 0-720 0,0 0-144 0,0 0-16 0,-5-1-160 0,5 1-32 16,-5 2 0-16,1 3 0 0,-1 1-128 0,0 3-16 15,1 1-16-15,1 2 0 0,0 1-96 0,-1 3-32 0,0 0 0 0,1 3 0 16,-1 2-144-16,3 1-16 16,-1 1-128-16,1-1 192 0,0-2-192 0,3 0 0 0,1-1 128 0,1 0-128 15,0-2 192-15,1-2 0 0,0-1 0 0,2 0 0 16,0-3 272-16,1-2 48 0,1-1 16 0,0-1 0 15,1-2-112-15,1-1-32 0,0-6 0 0,0 1 0 16,0-3-192-16,0-2-32 0,1 0-16 0,-1-4 0 16,1-2 16-16,1-4 0 0,0 0 0 0,0-4 0 15,-1-3 32-15,1-3 0 16,-2-3 0-16,0-1 0 16,-2 1 16-16,0 0 16 0,-1 0 0 0,-1 3 0 0,-2 1 128 15,1 3 32-15,-1 2 0 0,-3 3 0 0,0 3 80 0,1 2 32 16,-2 1 0-16,-1 3 0 0,0 3-208 0,0 5-32 15,-1-6-16-15,1 6 0 0,0 0-240 0,0 0 0 16,0 0 128-16,0 0-128 0,-6 6-192 0,3 0-64 16,0 2-32-16,-1 1 0 15,1 0-384-15,0 1-80 0,-1 0-16 0,2-1 0 16,0 1-1376-16,0 0-288 0,0 0-48 0,-1-1-10352 0</inkml:trace>
  <inkml:trace contextRef="#ctx0" brushRef="#br0" timeOffset="184489.78">22268 8881 3679 0,'0'0'320'0,"4"-7"-320"16,-1-1 0-16,0-1 0 0,1 2 2128 0,-1-2 368 16,-1-1 64-16,1 0 0 0,0 0-304 0,-1 0-64 15,-1 0-16-15,0 0 0 0,0 4-336 0,0 0-80 16,-1 1-16-16,0 5 0 0,0 0-416 0,0 0-96 15,0 0-16-15,0 0 0 0,-5 4-400 0,-2 3-96 16,0 2-16-16,1 3 0 0,-2 2-336 0,-1 4-80 16,-1 2-16-16,1 5 0 0,-1 1-80 0,-1 4 0 15,-1 2-16-15,-1 1 0 0,1 0-176 0,1 0 160 0,0-1-160 0,1-2 160 16,2 0-160-16,1-2 0 0,0-2 0 0,2-2 0 16,-1-2 160-16,3-1-160 0,0-1 192 0,0-4-192 15,0-1 208-15,3-3-64 0,-1-1-16 0,0-1 0 16,0-4-128-16,1-6 0 0,0 0 144 0,0 0-144 15,0 0 0-15,0 0-240 0,0 0 48 0,7-6 0 16,-1-3-288 0,1-3-48-16,-2-4-16 0,2-3 0 0,0-5-560 0,-1-1-112 15,0-2-32-15,-2-2 0 0,2-1 512 0,-1 1 96 0,-1-1 32 16,2 0 0-16,-1 2 416 0,1 1 192 0,-2 2-192 0,1 0 192 0,-2 2 288 0,0 2 176 16,0 1 48-16,-2 3 0 0,-2 3 320 0,2 2 64 15,1 3 0-15,0 1 16 0,-2 3-256 0,0 1-48 16,0 4-16-16,0 0 0 0,0 0-272 0,0 0-48 15,0 0-16-15,0 0 0 0,-2 7-64 0,0 5 0 16,-1 4-16-16,0 1 0 0,-1 3-176 0,-1 2 192 16,0 2-192-16,-1 2 192 0,1 0-192 0,-1 0 0 15,1 1 0-15,-1-2 0 0,2 0 0 0,0 0 0 16,0-3 0-16,2-1 0 0,1-3 0 0,-1 0 128 0,2-2-128 16,0-2 0-16,2-3 0 0,-2-3 0 0,1-1 0 15,1-2-176 1,-2-5-528-16,0 0-128 0,0 0 0 0,6 2-9408 0,0-5-1888 0</inkml:trace>
  <inkml:trace contextRef="#ctx0" brushRef="#br0" timeOffset="184836.93">22515 8762 13823 0,'0'0'608'0,"0"0"128"0,0-6-592 0,0 6-144 16,0-7 0-16,0 2 0 0,0 5 2320 0,0 0 432 31,0 0 96-31,0 0 16 0,2-4-1104 0,-2 4-224 0,0 0-32 0,0 0-16 0,0 0-432 0,0 0-96 16,0 0 0-16,5 6-16 0,0 3-176 0,-1 2-16 15,0 2-16-15,-2 4 0 0,1 1-192 0,-2 2-32 16,0 1-16-16,0 1 0 0,2 0-128 0,-2 1-32 15,0 1 0-15,0 1 0 0,0-1-144 0,0 0-48 16,0-1 0-16,1-2 0 0,-1-2-144 0,2-1 0 16,-1 0 0-16,0-2 0 0,1 0 0 0,2-3 128 0,-3 0-128 0,2-3 0 15,-3-2 0-15,2-2-144 0,-1 1 0 0,-2-7 0 16,0 0-1392 0,0 0-256-16,0 0-64 0,0 0-8496 0,0 0-1680 0</inkml:trace>
  <inkml:trace contextRef="#ctx0" brushRef="#br0" timeOffset="185135.18">22205 8834 26719 0,'0'0'2368'0,"-5"-3"-1888"15,-1 0-480 1,0-1 0-16,2 2 208 0,4 2-48 0,0 0-16 0,0 0 0 0,-5-2 256 0,5 2 48 15,0 0 16-15,0 0 0 0,0 0 48 0,0 0 0 16,0 0 0-16,0 0 0 0,6-1 0 0,1 0 0 16,2-2 0-16,3 1 0 0,3 0-208 0,1-1-48 15,2-2 0-15,2 1 0 0,2-2-128 0,1 0-128 16,1-1 192-16,1 1-192 0,2-2 144 0,-1 0-144 16,-1 1 0-16,-1-1 144 0,-3 0-144 0,-1 2 128 0,-2-1-128 0,-2 0 128 15,0 1-128-15,-3 0 0 16,-3 2 0-16,-1-1 0 0,-2 2-160 0,0 0-112 0,-2 0-32 0,-5 3 0 31,0 0-768-31,0 0-144 0,0 0-48 0,0 0-12240 0</inkml:trace>
  <inkml:trace contextRef="#ctx0" brushRef="#br0" timeOffset="185433.46">22120 8842 23951 0,'0'0'2128'0,"-6"-1"-1696"0,-1-1-432 0,0-1 0 0,7 3 1072 0,-5-1 128 32,-1 0 16-32,6 1 16 0,0 0-144 0,0 0-16 0,0 0-16 0,0 0 0 0,8-3-336 0,3 0-64 15,2-2-16-15,2 0 0 0,5-1-336 0,4 1-80 16,6-1-16-16,3 1 0 0,4-2-16 0,3 0 0 16,2 0 0-16,-1-1 0 0,-1 0 32 0,1 0 0 15,-3-1 0-15,0 1 0 0,-4 0-96 0,-1 2-128 16,-1-1 176-16,-4 2-176 0,-2-1 192 0,-5 0-192 31,-3 1 192-31,-2 1-192 0,-5 0 224 0,-2 2-64 16,-4 0-16-16,-5 2 0 0,0 0-144 0,0 0-192 0,-5-1 32 0,-3 1 16 31,-2 1-1712-31,-2 1-352 0,-2 3-64 0,-1 0-12080 0</inkml:trace>
  <inkml:trace contextRef="#ctx0" brushRef="#br0" timeOffset="185874.33">21594 9462 12895 0,'0'0'1152'16,"-7"1"-928"-16,1 0-224 0,0 1 0 0,1-1 1152 0,0 0 176 15,5-1 32-15,-4 2 16 0,4-2 336 0,0 0 64 16,0 0 16-16,0 0 0 0,0 0-96 0,0 0-16 0,0 0 0 0,0 0 0 16,0 0-336-16,0 0-80 15,0 0-16-15,0 0 0 0,6 3-608 0,2 0-112 16,3-3-16-16,4 0-16 0,1-2-128 0,6 1-32 15,5-3 0-15,3-2 0 0,6-1 16 0,5-2 0 16,8-1 0-16,5 1 0 0,4-2-352 0,2-2 0 16,2-2 0-16,3-1 0 0,3 1 0 0,3-1 128 0,1 0-128 0,0-1 0 15,-6-1 0-15,2 1 0 0,1 1 0 0,-1 1 128 16,2 3-128-16,-7 0 0 16,-5 1 0-16,-7 1 0 0,-6 3 0 0,-5 0 0 0,-8 1 0 15,-3 2 0-15,-5 1 0 0,-3 1 144 16,-8 0-144-16,-2 1 0 0,-5 1 0 0,-6 0 0 0,0 0-192 0,0 0 48 15,0 0-720-15,-4 1-144 16,-3 2-16-16,0-1-9920 0,-5 1-1984 0</inkml:trace>
  <inkml:trace contextRef="#ctx0" brushRef="#br0" timeOffset="186472.93">22255 9749 2751 0,'0'0'128'0,"0"0"16"0,0 0-144 0,0 0 0 16,0-5 0-16,1 1 0 0,-1 4 4736 0,1-6 896 0,0 2 192 0,1-2 48 16,-1 1-4208-16,-1-1-832 0,0 1-160 0,0-2-32 15,0 0-320-15,-1 1-48 0,-1-1-16 0,-1 1 0 16,0 0 336-16,-2 1 64 0,0-1 16 0,-2 2 0 15,0 0 32-15,-2 2 0 0,-3 1 0 0,-1 2 0 16,-1 1-32-16,-1 3 0 0,0 3 0 0,-3 1 0 16,-1 2-352-16,-1 4-64 15,1 0 0-15,0 2-16 0,2 0-64 0,1 1-16 0,2-1 0 0,3 0 0 0,3-2-160 0,4 0 0 16,2-2 0-16,2 0 0 0,5 0 0 0,3-1-144 16,1 0 144-16,5-2 0 0,1-3 0 0,2-2 256 15,0-2-32-15,2-3 0 0,1-4-48 0,-1-1-16 16,3-4 0-16,-3-2 0 0,1-2 16 0,0-4 0 15,-3-1 0-15,0-3 0 0,-3-2 144 0,-2-4 48 16,-2-2 0-16,-2-2 0 0,-4-3-48 0,0 1-16 16,-4 0 0-16,-3 1 0 0,-2 1-144 0,-3 2-32 0,-2 3 0 0,-1 3 0 15,1 2 32-15,-3 4 0 16,0 3 0-16,0 3 0 0,0 2-160 0,-1 4 0 0,2 0 0 0,1 4 0 31,0 3-512-31,2 3-48 0,1 1 0 0,1 3 0 16,2 2-1744-16,0 4-336 0,2 1-80 0,1 2-11856 0</inkml:trace>
  <inkml:trace contextRef="#ctx0" brushRef="#br0" timeOffset="187023.86">22557 9567 23151 0,'0'0'1024'0,"0"0"208"0,0 0-976 0,0 0-256 16,0 0 0-16,0 0 0 0,-5-3 704 0,5 3 112 15,-5 1 16-15,-1 1 0 0,1 1-64 0,-1 3 0 0,1 1 0 0,0 3 0 16,1 1-336-16,-1 2-80 15,1 1-16-15,1 0 0 0,1 1-128 0,0 2-16 16,4-2-16-16,-1 1 0 0,0-2 16 0,1-1 0 16,1-1 0-16,2-1 0 0,0-1 192 0,3-2 32 0,-3-2 16 0,3 1 0 15,-2-1-16-15,1-3 0 0,1-3 0 0,1-1 0 16,0-1-192-16,-1-3-32 0,2 0-16 0,0-2 0 16,0-1-176-16,1-2 160 0,1-3-160 0,-2-1 160 15,-1-1-160-15,0-3 160 0,-1-2-160 0,0 0 160 0,-2-1-160 0,-1 2 0 16,0-1 144-16,0 2-144 0,-3 2 0 0,-1 1 144 31,2 2-144-31,-3 3 0 0,0 0 192 0,0 4-64 0,-4 1 0 0,4 5-128 0,-2-3 400 0,2 3-16 16,0 0-16-16,0 0 0 0,-7 4-208 0,3 3-32 15,0 3-128-15,0-1 192 0,1 0-192 0,0 2 0 16,2 0 0-16,0 2 0 0,1 1 0 0,1 0 0 16,0 0 0-16,0-1 0 0,1 0 0 0,0 0 0 15,2 0 0-15,0-2 0 0,0 0 0 0,1-1 0 16,-1-1 0-16,2 0 0 0,0-1-192 0,2-3 192 15,0 0-192-15,-1-2 192 16,2-1-864-16,0 0-64 0,0-2-16 0,0-1-9648 16,0-1-1936-16</inkml:trace>
  <inkml:trace contextRef="#ctx0" brushRef="#br0" timeOffset="188681.59">22935 9779 11055 0,'0'0'480'0,"0"0"112"0,2-4-464 0,-2 4-128 16,0-6 0-16,1 1 0 0,1-2 2368 0,-2 7 448 16,3-5 80-16,-3 5 32 0,2-6-928 0,-2 6-176 15,0 0-32-15,0 0-16 0,0 0-720 0,0 0-144 0,0 0-16 0,0 0-16 16,0 0-224-16,1 9-32 16,1 1-16-16,0 3 0 0,1 0-176 0,-1 0-48 15,0 1 0-15,0 0 0 0,0 0-176 0,1 2-32 0,0-2-16 16,0 0 0-1,0-1-160-15,1 0 128 0,-1-2-128 0,0 0 128 0,1-3-128 0,-1 0 0 0,-1-2 0 16,0 0 0-16,-2-6 0 0,0 0-272 0,0 0 32 0,0 0 16 31,0 0-1648-31,0 0-336 0,0 0-64 0,0 0-10912 0</inkml:trace>
  <inkml:trace contextRef="#ctx0" brushRef="#br0" timeOffset="188823.8">22910 9621 28559 0,'0'0'2544'0,"-4"-2"-2032"16,-2-1-512-16,6 3 0 0,0 0 336 15,0 0-16 1,0 0-16-16,0 0 0 0,0 0-496 0,0 0-80 0,0 0-32 0,0 0-8304 16,6 4-1664-16</inkml:trace>
  <inkml:trace contextRef="#ctx0" brushRef="#br0" timeOffset="196996.7">23299 9062 3679 0,'0'0'320'0,"0"0"-320"0,0 0 0 0,0 0 0 0,0 0 2208 16,0 0 368-16,0 0 80 0,0 0 16 15,0 0-528-15,0 0-96 0,0 0-32 0,0 0 0 0,0 0-608 0,0 0-112 16,0 0-16-16,8-3-16 0,-1-1-464 0,2 1-96 15,2 0 0-15,-1-2-16 16,3 1-224-16,2-2-32 0,1 1-16 0,1-1 0 16,0 1-64-16,1-2-16 15,-1 0 0-15,2-1 0 0,0 2-48 0,-2 2-16 0,0 0 0 0,-1-1 0 0,1 1-144 0,-2 0-128 16,0 1 192-16,-2 0-192 0,-1 0 144 0,-1 0-144 31,-2 2 0-31,-2 0 144 0,-1-1-144 0,-6 2 0 16,0 0 0-16,0 0 0 15,0 0-832-15,0 0-128 0,0 0-48 0,-3 5-12096 0</inkml:trace>
  <inkml:trace contextRef="#ctx0" brushRef="#br0" timeOffset="197202.14">23401 9203 21711 0,'0'0'960'0,"0"0"192"0,0 0-912 0,0 0-240 16,0 0 0-16,0 0 0 0,0 0 624 0,8-4 80 15,-1 3 0-15,1-2 16 0,3 0 272 0,2-1 48 16,0-1 16-16,0 0 0 0,3 0-416 0,2-1-96 16,2 0-16-16,0 0 0 0,1-1-256 0,-1 1-48 15,0 1-16-15,0 0 0 0,0 1-208 0,-3-1 128 0,-1 1-128 0,-2 1 0 32,-1-2-352-32,-2 3-160 0,-2 0-48 0,-1 0-12624 0</inkml:trace>
  <inkml:trace contextRef="#ctx0" brushRef="#br0" timeOffset="197691.11">24012 8801 18431 0,'0'0'1632'0,"-1"-5"-1312"16,1 5-320-16,1-6 0 16,-1 0 752-16,-1-1 80 0,-1 1 0 0,0 2 16 0,2 4 336 0,0 0 64 15,-4-4 16-15,4 4 0 0,-3-3-464 0,3 3-96 16,-8 3 0-16,1 0-16 0,1 2-304 0,0 3-64 16,0 1-16-16,0 2 0 0,0 0 80 0,0 2 0 15,1 1 16-15,0 2 0 0,2 0-128 0,0 1-16 16,0-2-16-16,2 2 0 0,0-3-48 0,2 3 0 15,3-1 0-15,-2-1 0 0,2 0-192 0,3-2 128 16,2 0-128-16,1-1 0 0,1-2 240 0,2-1-48 16,1-1-16-16,3-3 0 0,1-2 80 0,2 0 32 0,2-3 0 0,0-4 0 15,0-1 96-15,1-2 0 0,1-2 16 0,1-3 0 16,-3-2-16-16,-2-2 0 16,0-2 0-16,-1-2 0 0,-3-2-64 0,-2 0-32 15,-2-3 0-15,-3-2 0 0,-3-1-144 0,0 0-16 0,-4 2-128 0,-3 2 192 16,-4 2 48-16,-1 3 0 15,-6 3 0-15,-2 2 0 0,-2 3-48 0,-3 4 0 16,-3 2 0-16,-2 4 0 0,-1 2-192 0,-2 3-192 16,-1 1 48-16,-1 4 0 15,1 3-624-15,1 2-112 0,3 2-16 0,2-2-16 0,2 0-1392 0,5-1-256 0,3 0-64 0,3-4-6592 16,2 0-1328-16</inkml:trace>
  <inkml:trace contextRef="#ctx0" brushRef="#br0" timeOffset="198775.1">24660 8126 26719 0,'0'0'1184'0,"-2"-7"240"0,-2 2-1136 0,2-1-288 16,0 1 0-16,0 0 0 0,-2 2 0 0,0 0 0 15,-2-1-208-15,1 3 80 0,-5 0 128 0,0 1 0 16,-1 0 128-16,-2 0-128 0,-1 1 208 0,-2 1-16 16,0 1-16-16,-3-1 0 0,-2 0 80 0,-1 0 0 15,-2-1 16-15,-4 0 0 0,-3-1 32 0,-6 0 0 16,-1-1 0-16,-4 0 0 0,-3 1-80 0,-2 0-16 0,0-1 0 0,0-1 0 16,-1-1-80-16,-4 0-128 0,-4 2 176 15,-1 0-176-15,-3 0 128 0,2 1-128 0,0 0 0 0,-1 2 0 16,-1 2 0-16,-3 0 0 15,-2 2 0-15,0-1 0 0,2 1 0 0,1 0 0 0,3 2 0 0,-2-2 0 0,-1 2 0 0,0 0 0 16,-3-2 0-16,-29 4 0 0,17 0 0 0,11 0 0 16,6 0 0-16,3 0 0 0,-2 0 0 0,3 1 0 15,2-1 0-15,4 1 0 0,2 1 0 0,4 1 0 16,3 0 0-16,1 3 0 0,4 0 0 0,-2 2 0 16,-1 0 0-16,-1-2 0 0,1-2 0 0,0 2 0 31,1 0 0-31,0-1 0 0,2 0 128 0,1 1-128 0,3 2 0 0,0 2 0 0,0-1 240 0,0 3-64 15,0 0-16-15,0 3 0 0,-2 0-32 0,-1 0-128 16,-2-1 192-16,1 4-64 0,2 2-128 0,2-1 0 16,0 1 0-16,6 1 0 0,2 1 0 0,1 1 0 15,0 0 0-15,3 1 0 0,1 0 0 0,5 1 128 16,-2 0-128-16,3 2 0 0,1-2 0 0,3 3 0 16,1 0 128-16,1-1-128 0,0 1 0 0,2-1 0 15,-1-3 0-15,3 1 0 0,1 2 0 0,2-1 0 0,1-1 0 0,3-1 0 16,2-2 0-16,2-1 0 0,0 0 0 0,3-2 0 15,0 0 0-15,3 0 0 0,1-2 0 16,3 0 0-16,2-2 0 0,4 1 0 0,3 0 0 0,5-2 128 16,3-1-128-16,4 0 160 0,1-1-160 0,4-1 160 15,3 0-160-15,0-4 160 0,0-1-160 0,2-2 160 16,3-2-32-16,4 0 0 0,4 0 0 0,0 0 0 16,2-2 64-16,-2-1 16 0,-2-1 0 0,3-2 0 15,1 0 64-15,3 1 16 0,1-2 0 0,-2-1 0 16,-3 0-48-16,-18-2-16 0,2-1 0 0,6 0 0 15,4-1-64-15,3-1-16 0,4 1 0 0,26-3 0 0,-14-2-144 16,-27 2 192-16,1 0-192 16,2-2 192-16,1 0-192 0,1-1 0 0,1 0 144 0,-3-1-144 0,-1 1 128 0,-3-3-128 15,-1 0 128-15,0 0-128 0,0 0 0 0,-2 1 144 16,1-2-144-16,0-1 0 0,-1-3 208 0,0 1-64 16,-1 0-16-16,0-2 0 0,-3-2-128 0,2 0 128 15,-2-3-128-15,2 0 128 0,0 0-128 0,2 0 0 16,1-1 144-16,-1-1-144 0,-2-2 128 0,-1-1-128 15,-3-1 160-15,0 0-160 0,-3 1 192 0,0 1-48 16,-1 0-16-16,0-2 0 0,-1 1-128 0,1-1 192 16,0-1-192-16,1 1 192 0,-1 1-192 0,0 0 0 0,-1-2 144 0,0-2-144 15,-5-2 0-15,0 0 128 0,-3 2-128 0,-1-2 0 16,-1-1 128-16,-1 0-128 16,-2-1 160-16,-3 2-160 0,-1 2 224 0,0-2-48 15,-2 1-16-15,-3 3 0 0,-1 0 96 16,-2 1 32-16,-1-1 0 0,-2 1 0 0,-2 0 32 0,0-2 0 0,-2 1 0 0,-3-2 0 15,0 0-48-15,-2 1 0 0,-2-2 0 0,-1-1 0 16,1-2-112-16,-2-3-32 0,-2-2 0 0,-1-2 0 16,-2-2-128-16,2 0 0 0,-2 1 0 0,-1 1 128 15,-3 1-128-15,-1 4 0 0,-2 0 0 0,-1 2 0 0,-1 0 0 0,-2 3 0 16,-2 2 0 0,-1 1 0-16,1 4 0 0,-1 2 0 0,1 3 0 0,0 0 0 0,2 3 0 0,-3 1-144 15,0 3 144-15,-1 4 0 0,-1 0-384 0,-1 5 16 16,-4 1 16-16,0 3 0 15,0 1-544-15,-1 3-96 0,-2 0-32 0,2 5-10880 16,2 4-2192-16</inkml:trace>
  <inkml:trace contextRef="#ctx0" brushRef="#br0" timeOffset="-166252.87">4917 16479 1839 0,'0'0'160'0,"0"0"-160"0,0 0 0 0,0 0 0 16,0 0 2496-16,0 0 480 0,-7-1 96 0,7 1 0 15,0 0-1920-15,0 0-384 0,0 0-64 0,0 0-32 16,-6-4-432-16,6 4-96 0,0 0-16 0,0 0 0 15,0 0-128-15,0 0 0 0,0 0 0 0,0 0 0 16,0 0 128-16,0 0 0 0,0 0 0 0,0 0 0 16,-2-8 192-16,2 8 48 0,0 0 0 0,0 0 0 15,2-8 32-15,-2 8 16 0,0 0 0 0,5-5 0 16,-5 5-96-16,7-5-32 0,-7 5 0 0,8-3 0 16,1 0 64-16,-9 3 16 0,11-5 0 0,0 3 0 0,-1 1-112 15,1 0-32-15,0 0 0 0,0 0 0 0,0 1-64 16,0 0-16-16,1 0 0 0,1 0 0 0,1-1 16 0,1 1 0 15,0-1 0-15,1 1 0 0,-1 0-160 0,3 0 0 16,-2 0 144-16,1 1-144 0,-2-2 0 0,2 0 0 16,-4 1 0-16,-1-2 0 0,-2 1 0 0,-1 0 0 15,1 0 0-15,-3 0 0 0,-7 1 128 0,0 0-128 16,0 0 128-16,9 0-128 0,-9 0 192 0,0 0-48 16,0 0 0-16,0 0 0 0,0 0 304 0,0 0 48 15,0 0 16-15,0 0 0 0,0 0 16 0,0 0 16 0,0 0 0 16,-10 2 0-16,0-1-224 0,0 0-32 0,-4 1-16 0,1 1 0 15,-2-2-16-15,-1 1 0 16,0 0 0-16,-1 1 0 0,0-1-32 0,-1 0-16 0,0-1 0 0,2 1 0 16,2 0-208-16,0 1 128 0,2-2-128 0,1-1 0 15,0 0 0-15,1 1 0 0,2 0-208 0,0 0 64 16,0-1-128-16,8 0-32 0,-6 1 0 0,6-1 0 31,0 0-80-31,0 0-32 0,0 0 0 0,0 0 0 0,0 0 32 0,0 0 16 0,0 0 0 0,0 0 0 16,9-4 160-16,2 0 16 0,0 1 16 0,2-1 0 15,1-2 176-15,1 1 0 0,3-2 0 0,1 2 0 16,0-2 224-16,2-1-32 0,-3-2 0 0,-1 2 0 0,1 1 64 0,-1 0 0 16,-2 2 0-16,-2 1 0 0,-1-1-64 0,-2 3-16 15,-2-1 0-15,-8 3 0 0,10-3 16 0,-10 3 0 16,0 0 0-16,0 0 0 0,0 0 0 0,0 0 0 16,0 0 0-16,0 0 0 0,0 0 16 0,0 0 16 15,0 0 0-15,-4 9 0 16,0-2-448-16,4-7-96 0,-5 9 0 0,5-9-8512 0,0 0-1680 15</inkml:trace>
  <inkml:trace contextRef="#ctx0" brushRef="#br0" timeOffset="-163742.68">6128 16457 13823 0,'0'0'1216'0,"-7"-2"-960"0,1 0-256 0,-1 0 0 0,0-1 0 0,7 3 0 15,-4-2 128-15,4 2-128 0,-3-4 0 0,3 4 144 16,-4-5-144-16,4 5 128 0,0 0-128 0,0 0 0 16,0 0 0-16,-2-5 128 0,-1 1-128 0,3 4 0 15,0 0 0-15,0 0 128 16,0 0 96-16,-3-6 16 0,-2 1 0 0,5 5 0 0,0 0 144 0,0 0 48 0,-5-4 0 0,5 4 0 15,0 0-16-15,-6-1 0 0,1-1 0 0,5 2 0 16,0 0 80-16,-6 0 16 16,1-1 0-16,5 1 0 15,0 0-304-15,0 0-48 0,0 0-16 0,0 0 0 16,0 0-144-16,0 0 0 0,-6 1 0 0,6-1 128 16,0 0-128-16,0 0 0 0,0 0 0 0,0 0 0 15,-5 1 240-15,5-1 16 0,-6-2 0 0,6 2 0 16,0 0 128-16,-5-2 48 0,5 2 0 0,0 0 0 15,-6-3 48-15,2 1 16 0,4 2 0 0,0 0 0 16,0 0-64-16,0 0-16 0,-5-3 0 0,5 3 0 16,0 0-176-16,0 0-48 0,0 0 0 0,0 0 0 0,0 0-192 0,0 0 0 15,0 0 0-15,0 0 0 0,0 0 0 0,0 0 0 16,0 0 0-16,0 0 0 0,0 0 0 0,0 0 0 16,0 0 0-16,0 0 0 0,0 0-128 0,0 0 128 15,6-6 0-15,-6 6 0 0,0 0 0 0,0 0 0 16,0 0 0-16,0 0 0 0,0 0-160 0,0 0 160 15,9-2-128-15,-9 2 128 0,10-2-256 0,-10 2 16 16,0 0 16-16,0 0 0 0,0 0-96 0,7 0-32 16,2 2 0-16,-9-2 0 0,0 0 64 0,10 4 16 15,0-1 0-15,-10-3 0 0,8 4 272 0,0 0-192 16,1 0 192-16,-9-4-160 0,9 1 160 0,0 0 0 16,-1 1 0-16,-1 1 0 0,2-2 0 0,-9-1 0 0,9 0 0 15,-1 1 0-15,-8-1 0 0,8 1 0 0,-8-1 0 0,9 0 0 16,-9 0 0-16,9 1 256 0,-9-1-64 0,0 0-16 15,10 0 144-15,-1 0 16 0,-9 0 16 0,8-1 0 16,-8 1-32-16,9-1 0 0,-9 1 0 0,10-1 0 16,-10 1-160-16,10-1-32 0,-10 1-128 0,10-2 192 15,-10 2-192-15,10-1 144 0,-10 1-144 0,10 0 128 16,-10 0-128-16,0 0 0 0,0 0 0 0,9 0 0 16,-9 0 0-16,0 0 0 0,0 0 0 0,0 0 0 15,0 0 0-15,0 0 0 0,0 0 0 0,0 0 0 16,0 0 0-16,0 0 0 0,0 0 0 0,0 0-176 15,-8 4 176-15,0-1 0 0,0-1 0 0,0 0 0 0,0-1 0 0,-2 1 192 16,0 0-32-16,1 0-16 0,-1 0 0 0,3-1 0 16,-2 0 0-16,1 2 0 0,8-3 0 0,-9 3 0 15,2-2 0-15,7-1 0 0,0 0 16 0,0 0 0 16,0 0 0-16,0 0 0 0,0 0-16 0,0 0 0 16,0 0 0-16,0 0 0 0,0 0-144 0,0 0 0 15,0 0 0-15,0 0 128 0,0 0-128 0,10-3 0 16,-2 0 0-16,1 1 0 0,0-2 0 0,0 1 0 15,1-1 0-15,0 1 0 0,0-1 0 0,-1-1 0 0,0 1 0 0,0 0 0 16,-9 4 0-16,11-3 0 0,-1 0-144 0,-10 3 144 16,10-1 0-16,-10 1 0 0,0 0-128 0,0 0 128 15,0 0-128-15,0 0 128 0,0 0-192 0,0 0 192 16,0 0-224-16,0 0 64 0,0 0 16 0,-6 2 0 16,-2 1 144-16,-1 2 0 0,-4-2 0 0,-1 1 0 15,-1 3 0-15,0-3 144 0,-1 0-144 0,1 0 0 16,-3 2 176-16,1-1-176 0,-3-1 160 0,0 1-160 15,-1-1 144-15,2 1-144 0,3-2 128 0,3-1-128 16,-1-1 0-16,5 1 0 0,1 1 128 0,8-3-128 16,0 0 0-16,0 0 128 0,0 0-128 0,0 0 128 0,0 0-128 0,0 0 0 15,0 0 0-15,13 0-176 0,0-1 176 0,0-1 0 16,1 0-144-16,0 0 144 0,1-1 0 0,1 1 0 16,-4-2 0-16,1 1 0 0,0-1 0 0,-2-1 0 15,-1 1 0-15,-1 2 0 0,-1-1 0 0,-8 3 0 16,7-3 0-16,-7 3 0 0,0 0 0 0,0 0 0 15,0 0 0-15,0 0 0 0,0 0 0 0,0 0 0 16,0 0 0-16,0 0 0 0,-8-1 0 0,0 2 0 16,-2 1 0-16,0 2 0 0,-1-1 0 0,-2 1 0 15,2 1 0-15,2-1 0 0,0-2 0 0,9-2 0 0,-7 5 0 0,7-5 0 16,0 0 0-16,0 0 0 0,0 0 0 0,0 0 0 16,0 0 0-16,0 0-224 0,0 0 32 0,8 4 0 15,-8-4-144-15,12 3-32 0,2-2 0 0,-2-1 0 31,-2 0-448-31,1-1-80 0,0-1-32 0,2 1-10256 0</inkml:trace>
  <inkml:trace contextRef="#ctx0" brushRef="#br0" timeOffset="-159417.75">7681 16590 6447 0,'0'0'272'0,"-7"-2"80"0,1 0-352 0,6 2 0 0,-6-3 0 0,6 3 0 16,0 0 1648-16,0 0 256 0,0 0 48 0,0 0 16 15</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3T12:01:46.48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definitions>
  <inkml:trace contextRef="#ctx0" brushRef="#br0">5193 12532 9039 0,'0'0'384'0,"0"0"112"0,0 0-496 0,0 0 0 0,0 0 0 0,0 0 0 0,0 0 464 0,-8 3 0 16,8-3 0-16,-8 1 0 0,8-1 16 0,0 0 0 15,0 0 0-15,0 0 0 0,-7 2 240 0,7-2 48 16,-7 0 16-16,7 0 0 0,0 0-176 0,0 0-32 16,0 0-16-16,0 0 0 0,0 0-64 0,0 0-16 15,0 0 0-15,0 0 0 0,0 0-80 0,0 0-16 31,0 0 0-31,0 0 0 0,0 0-64 0,0 0 0 16,0 0-16-16,13 0 0 0,-2 1 144 0,5-1 48 0,0 0 0 0,2-1 0 16,-1-1 48-16,2 1 16 0,2 0 0 0,2 1 0 0,1 0-288 15,2-2-48-15,0 2-16 0,2 0 0 0,0 0-208 0,2 0 0 16,3 0 128-16,-1 2-128 0,1-2 0 0,0 0 0 16,-1-2 0-16,-4 1 0 0,-1-1 0 0,-3 0 0 15,-1 1 0-15,-3-1 0 0,-2-1 144 0,0 1-144 16,-3 0 128-16,-1 0-128 0,-3 0 128 0,-3 1-128 15,-8 1 128-15,9-2-128 0,-9 2 176 0,0 0-48 16,0 0-128-16,0 0 192 0,0 0-192 0,0 0 176 16,0 0-176-16,0 0 160 0,0 0-448 0,0 0-96 15,0 0 0-15,-9 5-11392 0</inkml:trace>
  <inkml:trace contextRef="#ctx0" brushRef="#br0" timeOffset="393.97">5173 12700 11967 0,'-10'-5'1072'0,"2"4"-864"0,1 0-208 0,1 0 0 15,1 0 800-15,-1 0 112 16,2 1 32-16,4 0 0 0,-6 0 16 0,6 0 16 0,-5 0 0 0,5 0 0 15,0 0-304-15,0 0-64 0,0 0-16 0,0 0 0 16,0 0-288-16,9-1-64 0,1 0-16 0,3-1 0 16,2 1-80-16,4 0-16 0,1 1 0 0,8-2 0 15,0 0 160-15,0 0 32 0,3-2 0 0,1 2 0 0,0 0 32 16,2 0 16-16,0 0 0 0,2-2 0 0,2 2 96 0,1 0 32 16,2 1 0-16,-1-3 0 0,-4 0-112 0,-2 0 0 15,-2-1-16-15,-1 1 0 0,-1-1-160 0,-5 1-16 16,-1 1-16-16,-1-2 0 0,-2 2-48 0,-3 1 0 15,-3 0 0-15,-6 1 0 0,-1-1 16 0,-8 2 0 16,0 0 0-16,0 0 0 0,5-1 64 0,-5 1 16 16,0 0 0-16,0 0 0 0,0 0-96 0,0 0-128 15,0 0 176-15,0 0-176 16,-5-3-560-16,5 3-208 0,-8-1-64 0,0 1-7744 16,0-1-1536-16</inkml:trace>
  <inkml:trace contextRef="#ctx0" brushRef="#br0" timeOffset="551.17">5892 12651 20271 0,'0'0'1792'0,"0"0"-1424"0,0 0-368 0,0 0 0 15,0 0 1152-15,0 0 176 0,0 0 16 0,0 0 16 16,0 0-912-16,0 0-192 0,0 0-48 0,0 0 0 16,0 0-1104-16,0 0-208 0</inkml:trace>
  <inkml:trace contextRef="#ctx0" brushRef="#br0" timeOffset="5301.27">7451 11553 1839 0,'0'0'160'0,"0"0"-160"15,0 0 0-15,0 0 0 0,0 0 1344 0,-3-6 256 16,3 6 32-16,-3-7 16 0,3 7-496 0,-4-6-112 15,4 6-16-15,0 0 0 0,-2-8-128 0,2 8-48 16,-2-8 0-16,2 8 0 0,-2-9-352 0,2 9-80 16,-4-6-16-16,4 6 0 0,-3-7-272 0,0 2-128 15,-2-2 128-15,0 1-128 0,-3-2 160 0,3 0-160 16,-1-1 192-16,1 1-192 0,-4 0 384 0,1 0-48 16,0-1 0-16,2 2 0 0,-2-2 96 0,0 1 16 0,-1 0 0 0,1 3 0 15,0-1-192-15,2 2-16 0,-2 0-16 0,0-1 0 16,-1 1-64-16,-1-1-16 15,1 1 0-15,-1 1 0 0,0-1 48 0,0 1 0 0,0 0 0 0,-1 0 0 16,2-1 0-16,-1 1 0 0,0 0 0 0,0 0 0 16,2 0-192-16,-1 1 160 0,-1 0-160 0,0 1 160 15,0 0-160-15,-1-1 0 0,-1 1 144 0,1 0-144 16,-1 0 0-16,-2 0 144 0,-3-1-144 0,0 1 0 16,-1-1 256-16,1 0-48 0,2 1-16 0,0 0 0 0,-2 0 32 15,2 0 0-15,0 0 0 0,2 1 0 0,-1 1-48 0,2 0-16 16,0 1 0-16,5 1 0 0,-3-2-160 0,1 2 0 15,-2 0 0-15,2 1 0 0,-2-1 0 0,0 1 0 16,0 1 0-16,0-1 0 0,0 0 0 0,0 2 0 16,-2 1 0-16,1-1 0 0,1 0 0 0,-1 0 0 15,1 1 0-15,0 1 0 0,0-1 0 0,0 1 0 16,1 0 0-16,0 2 128 0,-1-2-128 0,0 1 0 16,0 0 144-16,-3 4-144 0,0-2 144 0,1-1-144 15,-2 0 192-15,3 1-192 0,0-2 192 0,1 0-64 16,0-1 0-16,0 2-128 0,1 0 192 0,0 0-192 15,-1-2 192-15,1 2-192 0,3 0 144 0,-2-1-144 0,0 0 0 0,0 1 144 16,2 0-144-16,-1 1 0 0,0 0 0 0,1 1 0 16,0 4 0-16,0-2 0 15,2-1 0-15,-1 1 0 0,-1 2 0 0,1-1 0 16,2-1 0-16,-1 0 0 0,2-1 0 0,0 0 0 16,1 0 0-16,-1 2 0 0,0 0 0 0,1 1 128 15,0 1-128-15,-1-1 128 0,1 0-128 0,0 0 0 16,0 0 0-16,0 0 128 0,1 1-128 0,-1 0 0 0,1 3 0 0,0-1 0 15,0 0 0-15,0-1 0 0,-1 1 0 16,0 0 0-16,1 0 0 0,-1 1 0 0,1-1 0 0,1 0 0 16,0-1 0-16,0-1 0 0,0-2 0 0,1 1 0 0,1 0 0 0,-1 1 0 15,-1-2 0-15,1 2 0 0,1 0 0 0,0 0 128 16,-1-3-128-16,1 0 0 0,1 1 128 0,0 0-128 16,0 0 128-16,1 2-128 0,-1-2 0 0,0 1 128 15,2-1-128-15,-1 2 0 0,-2-1 128 0,3 1-128 16,-2-2 0-16,1 1 128 15,1 0-128-15,-1-1 0 0,-1 1 0 0,1 0 0 0,-1 0 0 0,0-2 0 16,2-1 0-16,-2 0 128 0,-1-1-128 0,3 0 0 0,-1 1 0 16,0-1 128-16,1-1 0 0,-1 1-128 0,1 1 192 15,0 0-64-15,3-1 16 0,-3 0 0 0,3-1 0 0,0 3 0 16,-1-2-16-16,3 0-128 0,0-1 192 0,2 0-64 16,-2 2-128-16,1-2 0 0,-1-1 144 0,2 1-144 15,-1-2 160-15,1-1-32 0,-1 0-128 0,2 1 192 16,-2 0-64-16,0-2 0 0,0 1-128 0,0 0 192 15,-1-3-64-15,1 3 0 0,0 1-128 0,1 0 192 16,-1-4-192-16,3 2 176 0,-3-1-176 0,2 1 160 16,0-3-160-16,1 1 0 0,2-1 144 0,-3 1-144 15,2-2 128-15,2 0-128 0,-2 0 160 0,2 1-160 16,-1-2 208-16,2 0-48 16,-1-1-16-16,1 0 0 0,1-1 64 0,-4 0 16 0,2-1 0 0,-1 0 0 0,1 1-16 0,-1-1 0 15,1-1 0-15,-2-1 0 0,-1-1-16 0,1 1 0 16,-1 1 0-16,0-3 0 0,1 1-48 0,1-2-16 15,-2 0 0-15,3-1 0 0,-3 0-128 0,0 1 128 16,3 1-128-16,-1-1 128 0,1-2-128 0,-2 2 0 16,1 0 0-16,-1 1 128 15,1-2-128-15,-2 1 0 0,-1-2 0 0,1 1 128 0,1 0-128 0,-1 0 0 16,-1 0 0-16,0 1 0 0,1-1 144 0,-1 1-144 0,-1-1 160 16,2 0-160-16,-2-1 128 0,1-1-128 0,3-1 0 0,-4 0 144 15,0 0-144-15,0 0 0 0,-2 1 144 0,1-2-144 31,0-1 0-31,0-1 144 0,-2 0-144 0,0 0 0 0,-1-1 128 0,1 1-128 0,-1 0 0 0,0 0 0 32,-1 2 144-32,0-1-144 0,-2-1 0 0,1-1 144 15,-1 0-144-15,1 0 128 0,1-1-128 0,-2 0 128 16,3-1-128-16,-1-2 0 0,1 1 0 0,0 1 128 16,0-2-128-16,-1 1 0 0,1-1 0 0,-3 1 0 15,2 0 0-15,-1 1 128 0,-2 0-128 0,0 1 0 16,0-1 128-16,-2 1-128 0,-1 0 128 0,0 0-128 0,1 0 144 15,-4 1-144-15,2-2 160 0,0 1-160 0,2 2 128 0,-2-1-128 16,0 1 0-16,1-1 144 0,3-2-144 0,-2 1 0 16,0 0 0-16,0-2 0 0,2 1 0 0,-3-1 0 15,-1 1 0-15,1 0 0 0,1 1 0 0,0-1 0 16,-2 1 0-16,1 0 0 0,0-2 0 0,-1 2 0 16,-1-2 0-16,1 2 0 0,-2-1 128 0,1 2-128 15,-1 1 0-15,0-1 128 0,-2-4 16 0,1 3 0 16,0-1 0-16,0 2 0 0,1 0-144 0,-2 0 0 15,-1 1 144-15,2 0-144 0,0-1 0 0,0-1 0 0,-2 1 0 16,2-1 0-16,-2 2 0 0,1-1 0 0,0 0 0 16,-1 1 0-16,0 1 0 0,-1-3 128 0,-1 1-128 0,0 0 0 15,-1 0 0-15,2 1 0 0,-2 1 0 0,1 1 128 16,0-1-128-16,0 0 0 0,-1 0 128 0,2 1-128 16,-1 0 0-16,-1 1 0 0,1-1 0 0,-1 1 0 15,0 0 0-15,1 2 0 0,-2-2 0 0,-1 0 0 16,1 0 0-16,0 1 0 0,1-1 0 0,-1 1 0 15,-1 2 0-15,0-1 128 0,-1 0-128 0,0 3 0 16,0-1 0-16,0 2 0 0,1-3 0 0,0 3 128 16,-1-1-128-16,1 1 0 0,-3 0 0 0,2 0 0 15,0 1 0-15,0 0 0 0,0-1 0 0,1 2 0 0,-3 1 0 16,2 0 0-16,0-1 0 0,1 1 0 0,0-1 0 0,1-1 0 16,1 2 0-16,0 0 0 0,0-1 0 0,0 1 0 15,1 0 0-15,-1 1 0 0,0-1 0 16,1 0 0-16,-1-1 0 0,8 2 0 0,-9-2 0 0,1 0 0 15,8 2 0-15,-8-2 0 0,0 0 0 0,0-1 0 16,8 3 0-16,-7-3 0 0,7 3 0 0,-9-2 0 16,9 2 0-16,0 0 0 0,0 0 0 0,0 0 0 15,-9-2 0-15,9 2 0 0,0 0 0 0,0 0 0 0,0 0-144 0,0 0 144 32,-9 3-608-32,9-3-48 0,-8 6-16 0,8-6 0 15,-6 8-1888-15,1 1-384 0,2-1-80 0</inkml:trace>
  <inkml:trace contextRef="#ctx0" brushRef="#br0" timeOffset="6739.28">6957 12691 11679 0,'0'0'512'0,"0"0"128"0,0 0-512 0,0 0-128 0,0 0 0 0,0 0 0 16,0 0 736-16,0 0 128 0,0 0 32 0,0 0 0 16,0 0-368-16,0 0-64 0,0 0-16 0,0 0 0 15,7-7-64-15,-1 3 0 0,1-1-16 0,1 2 0 16,1 0 112-16,0 1 32 0,2-2 0 0,5 2 0 15,1 0 32-15,2-1 16 0,1-1 0 0,2 1 0 16,2 1-48-16,1 0 0 0,2-2 0 0,1 2 0 0,1 0-128 16,0 1-48-16,-1 0 0 0,2 0 0 0,0-2-176 0,-2 2-32 15,-1 0-128-15,-2 0 192 0,-2 0-64 0,-2 0-128 16,-2 0 176-16,-2 1-176 0,-4-2 144 0,0 1-144 16,-4-1 0-16,-9 2 144 0,10-2-16 0,-10 2 0 15,0 0 0-15,0 0 0 0,0 0 64 0,0 0 0 16,0 0 0-16,0 0 0 0,0 0 48 0,-4-4 16 15,-5-1 0-15,-2 3 0 0,-3 0-128 0,-4 1-128 0,-4 0 176 16,-2 1-176-16,-5 1 0 0,1 0 0 0,-3 1 0 0,2 0-192 16,1 2 192-16,0-1 0 0,1 0 0 0,0 2 0 15,2-2 0-15,2 1 0 0,1 0 0 0,1-1 0 16,1 0 240-16,3 2-16 0,-1-2 0 0,4 0 0 16,0 1 96-16,1-1 0 0,2 1 16 0,3-1 0 15,8-3 16-15,0 0 0 0,0 0 0 0,0 0 0 16,0 0-112-16,0 0-32 0,0 0 0 0,8 6 0 15,2-1-208-15,1-2 0 0,1-1 128 0,3-1-128 16,-1-1 0-16,3 0 0 0,0 0 0 0,3 0 0 16,1-1 176-16,0 0-16 0,2-1 0 0,1 0 0 15,1-1 48-15,1 1 16 0,0 0 0 0,0 0 0 0,2-2 32 16,-1 2 0-16,0 0 0 0,-2-1 0 0,-2-1-128 16,-2 1 0-16,-3 0-128 0,-1 0 192 0,-3-1-192 0,-2 1 0 15,-1 0 0-15,-1 0 0 0,-10 3 160 0,8-3-160 16,-8 3 160-16,0 0-160 0,7-4 176 0,-7 4-176 15,0 0 192-15,0 0-192 0,0 0-128 0,5-5-144 16,-5 5-32-16,0 0-10000 16,0 0-2016-16</inkml:trace>
  <inkml:trace contextRef="#ctx0" brushRef="#br0" timeOffset="8769.94">9390 11480 3679 0,'0'0'320'0,"0"0"-320"0,0 0 0 0,0 0 0 0,5-7 1280 0,-5 7 192 16,5-6 48-16,-5 6 0 0,6-6-1040 0,-6 6-208 16,5-5-32-16,-5 5-16 0,7-5-224 0,-7 5 144 15,5-5-144-15,-5 5 128 0,0 0 16 0,6-6 0 16,-6 6 0-16,0 0 0 0,3-8 704 0,-3 8 144 16,2-6 32-16,-2 6 0 0,0 0 48 0,-1-7 16 15,1 7 0-15,-2-6 0 0,-1 0-304 0,3 6-48 16,-3-5-16-16,3 5 0 0,-7-8-176 0,1 2-32 15,0 1-16-15,-1-1 0 0,1 0-112 0,-1-2 0 0,0-1-16 0,-1 2 0 16,0-1 48-16,-1 0 16 0,-2-1 0 0,0 1 0 16,-1-1-96-16,0 0-16 0,-2-1 0 0,2 0 0 15,-5 1-128-15,3 3-48 16,-1 0 0-16,6 2 0 0,-2-3-144 0,0 2 128 16,-2-2-128-16,1 2 128 0,-2-3-128 0,1 4 0 15,0-1 144-15,-1 2-144 0,0-1 144 0,0 0-144 0,0 1 192 16,-1 0-192-16,1 0 144 0,0 1-144 0,-1 0 0 0,2 1 144 15,0 1-144-15,0 0 0 16,0 0 0-16,0 1 128 0,1 0-128 0,0 0 0 0,-1 0 0 16,0 0 0-16,-1 1 0 0,-1 0 0 0,0 0 0 0,-1 1 0 15,0 1 0-15,-1 0 0 0,0 0 0 0,-1 2 0 16,0 0 0-16,-1 1 0 0,1-1 0 0,1-1 128 16,0-1-128-16,2 3 0 0,-2 0 144 0,2-1-144 15,1 1 0-15,0 1 0 0,2-2 0 0,1 2 0 16,0 0 0-16,0-1 0 0,0 0 0 0,2 1 0 0,0-1 0 0,1 1 0 15,0 0 0-15,-3 3 0 0,1 2 0 0,1-1 128 32,1-1-128-32,0 1 0 0,0 1 0 0,1 0 128 0,-2 1-128 0,1 0 0 0,0-1 0 0,1 3 128 15,-2-1-128-15,0-1 0 0,0 1 0 0,0 0 0 16,2 0 0-16,-1 0 0 0,1-2 0 0,2 0 0 16,-1 0 0-16,2 0 0 0,1 2 0 0,-1 0 0 15,1-1 0-15,-1 2 128 0,0-1-128 0,1 1 0 16,0 0 0-16,0 0 128 0,0-2-128 0,1 1 0 15,-1 1 0-15,1-1 128 0,2 3-128 0,-1-1 0 0,-1 2 0 16,1 1 0-16,1 0 0 0,0-1 0 16,0 0 0-16,0 2 0 0,-2-1 0 0,1-2 0 15,-1 1 0-15,1-1 0 0,-1-1 0 0,0 1 128 16,-1 0-128-16,1-1 0 0,1 0 0 0,0 0 0 16,-1 0 0-16,0-1 0 0,1 0 192 0,0-1-48 0,1 0 0 0,0 1 0 15,0-1 16-15,1 1 0 0,0-1 0 0,2 4 0 16,-1-2-160-16,0 1 0 0,-1 0 144 0,2-1-144 15,1 1 0-15,-1 0 0 0,0-1 0 0,2-1 0 16,-1 1 0-16,1-1 128 0,-1 0-128 0,-1-1 0 0,-1-2 192 16,2 2-16-16,0-1-16 0,-1-1 0 0,2 0 32 0,0 1 16 15,1-1 0-15,-1 1 0 0,2-1-80 0,0 1 0 16,-1-1-128-16,2-1 192 16,1-1-192-16,-1 0 176 0,0 0-176 0,1 0 160 0,0-1 32 0,0 0 0 15,-1 1 0-15,2 0 0 0,0-1-192 0,1-1 0 16,0 0 0-16,1 0 128 0,1-1-128 0,0-1 192 15,-4 1-192-15,4 0 192 0,-1-2-192 0,0 1 0 16,0-1 0-16,1-1 0 0,0 1 0 0,0-1 0 0,0-1 0 16,0 2 128-16,-1-1-128 0,2 1 160 15,2-2-160-15,-1 1 160 0,1-2-160 0,2 0 160 0,0 0-160 0,0 0 160 16,1-1-160-16,2 0 160 0,0 2-160 0,-1-3 160 16,-3-2-160-16,2 1 192 0,0 1-192 0,-1 0 192 15,0-2-192-15,-2 0 0 0,1 1 144 0,2-2-144 16,-3-1 0-16,1 1 144 0,-1 1-144 0,0-1 0 15,-1-2 176-15,-1 2-176 0,-1 0 160 0,2-1-160 16,-1-1 144-16,0 0-144 16,1-2 128-16,-1 2-128 0,0-1 192 0,1-1-32 0,-1 1-16 0,1-1 0 15,1-1-144-15,0 1 160 0,0-2-160 0,-1 0 160 32,-2 1-160-32,0-1 0 0,-2-2 144 0,0 0-144 0,1 0 0 0,-2 2 0 15,0-1 0-15,1-1 128 0,-3 0-128 0,2-1 192 16,-1 1-64-16,1 1 0 0,-2-1-128 0,0 0 0 15,-1-1 128-15,0 0-128 0,-1-1 0 0,0 0 0 16,3 0 0-16,0 0 128 0,-1-1-128 0,1 0 0 16,-2-3 0-16,2 3 0 0,-1-1 0 0,-1-1 0 15,-2 1 0-15,0 0 0 0,1 0 0 0,-1-1 144 16,0 2-144-16,-1 0 0 0,1-1 144 0,-2 0-144 16,-1 1 0-16,0-1 144 0,0 0-144 0,1-2 0 15,-1 0 0-15,0-1 128 0,0 0-128 0,2-1 0 16,-1 0 0-16,0 1 0 0,0-2 0 0,0-1 0 0,-1 0 0 0,0 1 0 15,0 1 0-15,0 0 0 0,1 1 0 0,0 0 0 16,-1 1 0-16,1 0 128 0,0 2-128 0,-1 0 0 16,-1 0 0-16,0-1 0 0,-1 1 128 0,0 0-128 15,0-2 0-15,-1 1 0 0,-1-2 0 0,0 0 0 16,-1-2 0-16,3 0 0 0,-2 1 0 0,0 1 0 16,0 2 0-16,0-1 128 0,-1 1-128 0,1 0 0 15,-1-1 0-15,0 1 0 0,-1-1 0 0,1 1 0 16,1 3 0-16,0-1 0 0,-3-3 128 0,2 3-128 15,-3 0 0-15,2 2 0 0,0-1 0 0,-1 1 128 16,1 0-128-16,-1 0 0 0,1 0 0 0,0-1 0 0,-2 1 0 16,1 1 128-16,-1-1-128 0,-1 0 0 15,1 1 0-15,-1-1 0 0,2 0 128 0,-2 1-128 0,-1 1 0 0,2-1 0 16,-1 0 0-16,1 2 128 0,-2-1-128 0,1 0 128 16,3 0-128-16,-3 1 128 0,0 1-128 0,-1-1 128 15,-1 1-128-15,1 2 128 0,0-1-128 0,0 1 0 16,0-1 144-16,-2 2-144 0,2 0 0 0,-1 0 144 15,0 1-144-15,0 1 0 0,0 0 128 0,-1 1-128 16,1-2 0-16,-1 2 0 0,0 0 0 0,1 0 0 16,0 0 0-16,-1 0 0 0,0-1 0 0,0 2-256 15,1 0 80-15,0 1 16 16,-1 0-496-16,-1 1-112 0,-2 0 0 0,-1 3-10448 0,2 0-2096 0</inkml:trace>
  <inkml:trace contextRef="#ctx0" brushRef="#br0" timeOffset="34224.33">374 15232 12895 0,'-8'-8'1152'0,"8"8"-928"0,-6-6-224 0,1-1 0 16,-1 0 2240-16,1 2 416 0,5 5 80 0,0 0 16 15,0 0-1776-15,-7-2-336 0,7 2-80 16,-5 6 432-16,0 5-544 0,1 2-16 0,3 6 0 16,2 4-432-16,-1 4 0 0,0 1 0 0,2-5 0 15,0 4 0-15,3 1 0 0,-2 3 0 0,2 1 0 16,-2 0 0-16,1 0 0 0,2-2 0 0,-1-4 0 15,2-3 0-15,-1-2 128 0,2-2-128 0,0-4 0 16,0-3 336-16,0-3-16 0,1-4 0 0,0-2 0 0,1-6 688 0,1 0 128 16,0-5 16-16,0-3 16 0,2-4-480 0,-1-3-112 15,0-2 0-15,1-5-16 0,-2-1-336 0,2-4-64 16,0-2-16-16,-4 2 0 0,-1 1-144 0,0 5 160 16,0 3-160-16,-2 5 160 0,0 4-160 0,-2 4 0 15,0 2 0-15,-4 6 0 0,6 2-160 0,2 3 160 0,-4 2 0 16,3 4-144-16,1 4 144 0,-1 1 0 15,2 3 0-15,0 0-128 0,0-1 128 0,-1 0 0 16,0-2 0-16,0-1 0 0,0-3 0 0,0-2 0 16,1-3 0-16,0-2 0 0,0-4 0 0,1-3 256 15,0-4-64-15,1-3-16 0,-2-3 336 0,2-3 80 0,0-4 16 0,-1-2 0 16,-3-3-48-16,0-2-16 16,-2-2 0-16,-2-3 0 0,-2-2-96 0,-1-1 0 15,-2 0-16-15,-2 2 0 0,-3 3-240 0,1 3-64 16,-2 4 0-16,0 5 0 0,1 2-128 0,-1 4 128 0,0 3-128 0,-1-1 128 15,3 4-528 1,6 5-112-16,-8 3-32 0,8-3 0 0,-3 11-2720 0,1 1-528 16,2 1-112-16</inkml:trace>
  <inkml:trace contextRef="#ctx0" brushRef="#br0" timeOffset="34506.97">1062 15186 26719 0,'-2'6'2368'0,"1"3"-1888"16,-1 3-480-16,0 2 0 0,-1 2 208 0,1 1-48 15,-1 3-16-15,2 0 0 0,-1-1 32 0,2-1 0 32,2 1 0-32,-1-1 0 0,2-2 32 0,2 0 16 0,0-3 0 0,2-1 0 15,3-3 288-15,-3-3 48 0,4-2 16 0,0-3 0 0,0-3 352 0,0-4 80 16,-1-4 16-16,0-2 0 0,-1-3-192 0,-1-4-48 16,-2-4 0-16,0-4 0 0,-3-1 0 0,-1-2 0 15,-2-1 0-15,-2 3 0 0,-2 1-256 0,-1 3-48 16,0 3-16-16,-3 5 0 0,-3 3-64 0,0 3-16 15,0 2 0-15,-1 2 0 0,-4 3-384 0,2 3 128 0,0 3-128 0,-8 5 0 32,2 2-480-32,2 2-176 0,2 4-48 0,3 0 0 15,2 2-1856-15,2 3-368 0,2 1-80 0</inkml:trace>
  <inkml:trace contextRef="#ctx0" brushRef="#br0" timeOffset="34791.3">1190 15128 19343 0,'0'0'848'0,"1"-5"192"0,0-2-832 0,1 1-208 0,2 0 0 0,0 1 0 16,0 0 2336-16,2 3 416 0,2 0 96 0,1 2 16 0,1 2-1600 0,1 3-320 16,1 0-64-16,1 3-16 15,-1 1-512-15,0 2-96 0,-1 1-32 0,1 2 0 16,-1 0-80-16,-1 3-16 0,-3 1 0 0,1 1 0 0,0 1 0 0,-3-1-128 16,0-1 192-16,-3-1-64 0,0-3-128 0,0-2 0 15,-2-3 144-15,-1-1-144 0,1-8 224 0,0 0-32 16,0 0 0-16,-4-2 0 0,-2-3 608 0,2-3 112 15,0-4 32-15,-1-4 0 0,0-5-448 0,0-4-96 16,2-4-16-16,0-3 0 0,2-2-224 0,1 1-160 16,2 1 192-16,1 4-192 0,0 2 0 0,2 4 0 15,0 2 0-15,2 4 0 0,1 3-128 0,-2 2 128 16,2 2-208-16,3-1 80 16,-1 2-1376-16,1 3-272 0,2 2-48 0,0 0-16 15,0 1-1296-15,2-1-256 0</inkml:trace>
  <inkml:trace contextRef="#ctx0" brushRef="#br0" timeOffset="35169.25">1580 14709 21183 0,'-2'-8'1888'0,"-2"-1"-1504"0,-2-1-384 16,2 1 0-16,1 2 1792 0,0 2 272 0,-1-1 64 0,4 6 16 15,0 0-416-15,0 0-96 0,0 0-16 0,0 0 0 16,1 8-1056-16,2 3-224 0,1 2-32 0,0 4-16 16,2 2-288-16,0 1 0 0,1 2 128 0,-2 4-128 0,1 1 0 0,-1 2 0 15,2 1 0-15,-4 1 0 0,2 1 176 0,-1-2-176 16,0-2 160-16,1-3-160 0,-1-4 0 0,0-3 128 15,-2-3-128-15,0-4 0 0,0-2 256 0,-2-9 16 16,0 0 0-16,0 0 0 0,0 0 272 0,7-7 48 16,-1-3 16-16,1-4 0 0,1-7-272 0,-1-3-48 15,1-4-16-15,-1-2 0 0,0 0-272 0,1 0 0 16,-1 2 128-16,-2 4-128 0,1 4 0 0,-2 4 0 16,-1 4 0-16,0 3 0 0,-2 4 0 0,-1 5 0 15,0 0-144-15,0 0 144 0,-5 6-304 0,0 3 32 16,-1 3 0-16,1 2 0 15,-3 2 80-15,1 0 32 0,2 0 0 0,1-2 0 0,1 0 160 0,2 1-128 16,2-2 128-16,3 0-128 0,0-2 128 0,2 0 0 16,0-1 0-16,3-1 0 0,1-1 144 0,1 0 64 0,2-2 16 0,1-1 0 15,2 1-96-15,1-2 0 0,1 2-128 0,1-2 192 16,0-1-192-16,1 1 0 0,0-2-192 16,9 1 192-1,-6-1-2752-15,-3 0-432 0</inkml:trace>
  <inkml:trace contextRef="#ctx0" brushRef="#br0" timeOffset="35751.5">874 16160 23039 0,'-12'-5'1024'0,"7"0"192"16,-5-3-960-16,-1 0-256 0,-1 2 0 0,2 3 0 0,-2-1 1024 0,-2 1 176 15,2 3 16-15,-2 3 16 0,-1 1 160 0,-3 4 16 16,0 4 16-16,0 4 0 0,-2 4-768 0,1 4-144 0,3 5-48 0,1 2 0 16,4 2-464-16,-1 0 0 0,3 0 0 0,3-1 0 31,3 0-192-31,-1-4 192 0,3-1-192 0,2-3 192 16,3-2 0-16,0-4 0 15,1-3 0-15,4-3 0 0,1-2 576 0,1-4 128 0,0-1 32 0,1-3 0 0,0-4-96 0,2-4 0 16,-1-4-16-16,0-4 0 0,0-6-240 15,0-4-32-15,1-5-16 0,-3-2 0 0,-3-6-80 0,1-2-32 16,-2-5 0-16,-3-4 0 0,-4 0-96 0,-1 1 0 16,-1 2-128-16,0 2 192 0,-1 3-192 0,1 7 128 15,-1 6-128-15,0 5 0 0,-1 3 128 0,0 5-128 16,0 1 0-16,0 5 0 0,2 2 272 0,2 6-32 16,0 0-16-16,0 0 0 0,0 0-224 0,-2 9 0 15,0 2 0-15,1 4 0 0,2 4 0 0,0 4-192 16,-1 2 192-16,2 4-208 0,2 2 208 0,2 2 0 15,-1-1-160-15,3 1 160 0,3 0-176 0,0 0 48 16,0-1 0-16,1-3 0 0,1-1-144 0,3-2-32 16,-1 0 0-16,8 4 0 15,-2-7-528-15,0-6-96 0,-1-6-32 0,2-4 0 16,1-5-2384-16,1-7-496 0</inkml:trace>
  <inkml:trace contextRef="#ctx0" brushRef="#br0" timeOffset="36019.99">1196 16111 20271 0,'-11'9'896'0,"7"-2"192"0,1 5-880 0,-1 3-208 0,-2 1 0 0,1 3 0 16,1 0 960-16,0 0 160 0,-1 2 32 16,3 0 0-16,1 1-672 0,2-1-128 0,-1-2-32 0,2-2 0 15,2 1 32-15,0-4 0 0,0-3 0 0,3-2 0 16,0-2 304-16,0-3 64 0,3-2 16 0,1-3 0 16,0-4 32-16,1-3 16 0,3-3 0 0,-4-3 0 0,1-4 112 0,-4-3 0 15,1-4 16-15,-2-3 0 0,-3-2 80 0,-2-2 16 16,-3-1 0-16,-2 1 0 0,-2 2-320 0,-2 4-64 15,-2 3-16-15,-1 4 0 0,-2 3-80 0,0 5-16 16,-1 4 0-16,1 3 0 0,0 6-288 0,0 1-64 16,-1 2-16-16,-5 7 0 15,1 4-496-15,2 1-96 0,-1 3-32 0,3 2 0 16,3 2-1552-16,2 2-304 0,1 0-64 0,5-6-8608 16,1 3-1712-16</inkml:trace>
  <inkml:trace contextRef="#ctx0" brushRef="#br0" timeOffset="36288.15">1401 16249 18431 0,'0'0'1632'0,"0"0"-1312"0,6 7-320 0,-3 0 0 16,2-1 1184-16,0 2 160 0,-2 0 48 0,-1-2 0 15,1 1-544-15,-3-1-96 0,0-6-32 0,-2 6 0 16,2-6 512-16,0 0 112 0,0 0 0 0,0 0 16 16,0 0 96-16,-4-5 16 0,0-2 0 0,1-3 0 15,2-1-672-15,1-5-128 0,0-2-32 0,2-3 0 16,2-3-304-16,1-1-64 0,4 0-16 0,0 2 0 15,1 1-256-15,1 4 128 0,1 1-128 0,1 3 0 16,-1 1 128-16,1 5-128 0,2 2 0 0,-2 3 0 0,1 2 0 0,-2 3 0 16,0 2 0-16,-1 3 0 0,-1 2 128 0,0 2-128 15,0 2 0-15,0 1 0 0,-2 1 0 0,-1 0-304 16,1 3 48-16,3 6 0 16,-3-3-720-16,1-4-144 0,-2-1-32 0,-1-8-9680 15,-2-1-1952-15</inkml:trace>
  <inkml:trace contextRef="#ctx0" brushRef="#br0" timeOffset="36619.71">1744 16061 8287 0,'0'0'736'0,"0"0"-592"16,0 0-144-16,0 0 0 0,0 0 4320 0,0 0 832 0,1-5 160 0,2-2 48 15,-1-1-3680-15,2 0-720 0,1-2-160 0,0-2-32 16,1-2 112-16,-1 1 16 0,1-1 0 0,-1-1 0 15,0-3-160-15,-2-1-32 0,-1-1 0 0,-2 2 0 16,-1 0-64-16,-1 4-32 16,0 3 0-16,-2 1 0 0,0 2-80 0,-2 3-16 0,2 3 0 0,-4 3 0 15,-1 2-192-15,1 4-32 0,-2 2-16 0,1 5 0 16,0 2-272-16,1 3 0 0,2 1 0 0,-3 1 0 0,4 1 0 0,0 1 0 16,2 0 0-16,1-1 0 0,1-1 0 0,3 0-144 15,2-2 144-15,1-1 0 0,-1-3 0 0,3-1-160 16,0-2 160-16,2-2 0 0,1-4-144 0,3 0 144 15,-2-3 0-15,9-3-144 16,1-6-320-16,0-2-64 0,1-4-16 0,3-4 0 16,1-1-2912-16,2-4-592 0</inkml:trace>
  <inkml:trace contextRef="#ctx0" brushRef="#br0" timeOffset="36826.18">2013 15584 24879 0,'-5'-1'2208'0,"2"-3"-1760"15,3 4-448-15,0-5 0 0,0-1 2432 0,0 1 384 0,1-1 96 0,4 1 16 16,1-2-1968-16,4 0-400 16,2-1-80-16,1-1-16 0,2 0-336 0,0-1-128 0,2-1 0 0,0 2 144 15,1 0-384-15,0 0-80 0,1 0 0 0,8-1-16 16,-5 1-2672-16,-4 4-544 0</inkml:trace>
  <inkml:trace contextRef="#ctx0" brushRef="#br0" timeOffset="36998.03">2128 15678 31327 0,'0'0'1392'0,"-4"2"272"0,-2-4-1328 0,6 2-336 16,0 0 0-16,0 0 0 0,0 0 1888 0,0 0 304 31,0 0 64-31,0 0 16 0,0 0-1456 0,7-3-304 0,3 0-48 0,3-3-16 0,2 0-288 0,5-3-160 15,2-2 160-15,5-1-160 0,0 0 0 0,3-3 0 32,1-1 0-32,3-3-12224 0,0-2-2480 0</inkml:trace>
  <inkml:trace contextRef="#ctx0" brushRef="#br0" timeOffset="37612.68">3065 15025 22111 0,'-2'-11'976'0,"1"6"208"0,-1-4-944 0,0-1-240 0,1-2 0 16,0 0 0-16,-1-2 1088 0,1 0 192 0,0-1 16 0,0-2 16 15,0 0-96-15,-1-2 0 0,0-1-16 0,-1 0 0 16,0-1-400-16,0 1-80 0,-3-1-16 0,1 1 0 15,-1 1 16-15,0 3 0 0,-2 1 0 0,1 4 0 16,1 4-64-16,0 1-16 0,-1 2 0 0,0 3 0 16,0 4-192-16,1 2-32 0,-1 3-16 0,3 3 0 15,-1 3-400-15,2 5 0 0,1 3-192 0,1 5 192 0,2 2-192 0,2 2 192 16,3 2-160-16,3 15 160 0,-2-1 0 0,2-2 0 16,0-2-128-16,1-2 128 0,-1-1 0 0,-2-12 0 15,2 0 0-15,1 2 0 0,0 0 0 0,0-2 0 16,1-1 0-16,0-1 0 0,-1 0 0 0,0-3 0 15,-4-1 0-15,5 8 0 0,-2-6 0 0,-2-3 0 16,-4-4 128-16,-1-2-128 16,-2-2-1056-16,-2-1-272 0,-1-1-48 0,-2 0-9504 15,-1-3-1888-15</inkml:trace>
  <inkml:trace contextRef="#ctx0" brushRef="#br0" timeOffset="37942.25">2863 15343 30399 0,'-4'-6'2704'16,"0"-1"-2160"-16,2-2-544 0,3-5 0 15,4 0 704-15,2-1 48 0,2-1 0 0,5-3 0 16,4-1-512-16,3 0-112 0,0 2 0 0,1 0-128 16,0 0 192-16,1 3-192 0,0 0 192 0,0 4-192 15,-1 2 0-15,1 2 0 0,-1 3 0 0,0 3 0 16,-2 2 0-16,-1 3 0 0,-2 4 0 0,1 1 0 16,0-1 0-16,-1 2 0 0,0 0 0 0,-2-1 0 15,0-1 128-15,1-2-128 0,0-2 0 0,0-3 0 16,-1-2 128-16,-1-3-128 0,-1 0 0 0,-2-5 0 0,0-3 224 0,-2-3-16 15,0-3 0-15,-2-2 0 0,-4-2 288 0,-1 0 48 16,1-2 16-16,-5 1 0 0,-2 0 176 0,-3 2 32 16,0 1 16-16,-3 3 0 0,-4 0-288 0,-2 3-64 15,0 3-16-15,-1 2 0 0,1 5-144 0,-2 2-16 16,0 5-16-16,2 2 0 0,1 4-240 0,0 2-208 16,1 2 32-16,2 3 16 15,1-1-592-15,0 3-112 0,3 0-32 0,2 3 0 16,1 1-1952-16,2 0-400 0,2 1-80 0</inkml:trace>
  <inkml:trace contextRef="#ctx0" brushRef="#br0" timeOffset="38241.93">3521 14805 27647 0,'0'0'1216'0,"0"0"256"0,0-8-1168 0,0 8-304 0,0 0 0 0,0 0 0 15,0 0 944-15,10 0 128 0,0 4 16 0,1 1 16 16,0 3-656-16,0 2-144 0,0 2-32 0,0 1 0 15,1 1-144-15,0 2-128 0,-2 0 144 0,0 1-144 16,0-1 144-16,-3 1-144 0,0-1 128 0,-2-3-128 16,1-2 144-16,-1-1-144 15,-1-1 160-15,-4-9-160 0,0 0 512 0,0 0 16 0,0 0 0 0,0 0 0 0,2-12 608 0,-2-2 112 16,-1-4 32-16,0-1 0 0,0-1-576 16,1-5-96-16,0-2-32 0,2-2 0 0,1-2-352 0,0 3-80 15,1 3-16-15,2 4 0 16,1 3-128-16,-1 3 0 0,2 3 0 0,0 2 0 0,1 2 0 0,-1 4-144 15,3 1 144-15,-3 4-208 16,0 4-1264-16,1 0-256 0,1 2-64 0,2 1 0 16,1-1-1568-16,0 2-320 0</inkml:trace>
  <inkml:trace contextRef="#ctx0" brushRef="#br0" timeOffset="38605.1">4049 14602 25791 0,'0'0'2304'0,"-8"-3"-1856"0,0 2-448 0,1 2 0 15,-1 2 1328-15,1 1 160 0,7-4 48 0,-8 10 0 16,-2 0-640-16,1 1-112 0,1 2-16 0,3 2-16 16,-1 1-448-16,3-1-96 0,1 1-16 0,2 0 0 15,1 2-192-15,2-1 0 0,0 0 0 0,3-2 0 16,1 1 0-16,0-3 0 0,1-1 0 0,2-2 0 16,2-3 176-16,0-1-16 0,1-4 0 0,3-2 0 15,-2-2 80-15,2-4 16 0,2-2 0 0,0-3 0 16,-2-5-80-16,2 0-16 0,-1-3 0 0,0-2 0 15,-2-1-160-15,-2-3 192 0,-2-3-192 0,-2 0 192 0,-2-2-48 0,-3-1 0 32,-2 0 0-32,-2 4 0 0,0 3-144 0,0 4 192 0,-3 5-192 0,0 2 192 0,-2 5 160 0,0 2 32 15,5 6 16-15,-8-2 0 0,2 2 64 0,-3 3 16 16,1 3 0-16,2 1 0 0,-1 3-352 0,0 2-128 16,3 2 0-16,1 1 0 0,2 2 0 0,-1 0 0 15,1 0 0-15,4-1 0 0,0 1-144 0,2-1 144 16,0 0 0-16,1-3-144 0,3 0 144 0,2-2-128 15,-2-1 128-15,3-2-128 16,3-3-256-16,2-1-32 0,2-4-16 0,0-3 0 16,2-5-1536-16,2-4-304 0,3-5-64 0</inkml:trace>
  <inkml:trace contextRef="#ctx0" brushRef="#br0" timeOffset="39060.15">3234 15599 26719 0,'0'0'2368'0,"-5"-5"-1888"16,3-2-480-16,2 7 0 0,0-6 1680 0,0 6 240 0,9-8 64 15,2 3 0-15,2 4-1216 0,4 0-224 16,0 1-48-16,4 1-16 0,1 2-240 0,0 1-48 16,2 1-16-16,-2 3 0 0,-2-1-176 0,-1 2 0 0,-2-1 144 0,1 2-144 15,-1-1 128-15,-2 1-128 0,-2 0 128 0,-1-1-128 16,-2-2 0-16,1 1-192 0,-4-2 32 0,-7-6 0 16,0 0-832-16,0 0-160 0,0 0-48 0,0 0-8768 15,0 0-1744-15</inkml:trace>
  <inkml:trace contextRef="#ctx0" brushRef="#br0" timeOffset="39312.3">3503 15452 20271 0,'0'0'1792'0,"0"0"-1424"0,0 0-368 0,0 0 0 0,-5-2 2032 0,5 2 336 0,-7 3 64 15,1 2 0-15,-2 4-912 0,1 1-192 16,0 2-48-16,-1 4 0 0,-1 2-896 0,1 3-176 16,2 1-32-16,-3 1-16 0,0 3-160 0,0 0 0 31,2 0 0-31,1-7 0 0,1 1 0 0,-1 1 0 16,1 0 0-16,-1 1 0 0,2 0-256 0,-1-1-96 15,2-3-16-15,0 0 0 16,1-3-2272-16,0-3-464 0</inkml:trace>
  <inkml:trace contextRef="#ctx0" brushRef="#br0" timeOffset="39958.28">3996 15513 28559 0,'0'0'2544'0,"0"0"-2032"15,0 0-512-15,-5-5 0 0,-4 1 624 0,3-1 16 16,6 5 16-16,-5-8 0 0,-1 1 192 0,2-1 48 16,-1-1 0-16,0 2 0 0,-1-2-384 0,0 1-64 0,-2 0 0 0,0 2-16 15,0-1 16-15,-2 3 0 16,0 2 0-16,-2 2 0 0,-1 3-80 0,-3 3-16 15,-1 2 0-15,-1 4 0 0,1 5-128 0,0 3-32 16,-2 2 0-16,3 1 0 0,1 2-192 0,3-1 0 16,2 0 0-16,4-1 0 0,1-1-192 0,4-6 192 0,1 0-192 0,2 0 192 15,2-1-144-15,1-1 144 16,3-1 0-16,1-2-144 0,1-4 144 0,1-1-128 16,2-4 128-16,0-3-128 0,1-4 128 0,8-6 144 15,-2-3-16-15,-2-3-128 0,-4-4 240 0,-3-5-64 16,-1-1-16-16,-1-5 0 0,-3-3 0 0,-1-2 0 0,-3-2 0 0,-2-1 0 15,-1 1-32-15,-1-1-128 0,-2 3 192 0,1 1-64 16,-1 3 0-16,-1 6-128 0,1 4 192 0,1 4-64 16,-1 5 128-16,2 4 32 0,0 3 0 0,2 7 0 15,0 0 32-15,0 0 0 0,0 0 0 0,0 0 0 0,-2 14-320 16,3 1 0-16,-2 1 0 0,3 3 0 0,1 3-160 16,2 2 160-16,-1 2-160 0,1-1 160 0,3 1 0 0,0 3 0 15,1 3 0-15,-1 0 0 0,1-1-304 0,2-1 48 16,4-1 0-16,-3-3 0 15,-2-5-176-15,1-3-16 0,-2-5-16 0,2-4 0 0,-1-5 128 0,1-4 16 16,0-3 16-16,0-3 0 0,-1-3-16 0,1-7 0 16,0-5 0-16,0-3 0 0,0-3 80 0,0-3 16 0,-3-4 0 0,0 3 0 31,-2 2-160-31,1 4-16 0,-2 4-16 0,0 5 0 0,-1 1 80 0,1 5 16 16,-5 10 0-16,0 0 0 0,0 0 128 0,0 0 16 15,4 10 16-15,-1 2 0 0,-1 3-112 0,0 1-32 0,-2 2 0 0,1 1 0 31,1-1-272-31,0 1-48 0,-1 0-16 0,1-7-8592 16,-1-1-1728-16</inkml:trace>
  <inkml:trace contextRef="#ctx0" brushRef="#br0" timeOffset="40115.01">4187 15172 23039 0,'-23'-22'1024'0,"12"13"192"0,-2-4-960 0,-1 2-256 16,0 2 0-16,-2 0 0 0,1 1 1520 0,2 3 256 15,-2 1 48-15,4 2 16 0,2 1-1136 0,2 2-240 16,2 1-32-16,5-2-16 15,-3 8-880-15,6 1-176 0,2 0-48 0,1-2-8128 16,5 2-1616-16</inkml:trace>
  <inkml:trace contextRef="#ctx0" brushRef="#br0" timeOffset="40399.08">4464 15035 7359 0,'0'0'656'0,"0"0"-528"15,-8 1-128-15,-4 2 0 0,-1 2 5824 0,0 1 1152 16,-1 3 208-16,0 3 48 0,0 4-5280 0,-3 1-1056 15,1 1-224-15,-1 1-32 0,1-2-432 0,-1 1-80 0,2-3 0 0,4 1-128 16,3-2 0-16,2-1 0 16,1-1 0-16,4-2 0 0,1-10 0 0,4 10 0 15,2-5 0-15,3 0 0 0,2-3 0 0,2-1 0 16,2-2 176-16,2-2-48 0,-1-3 0 0,2-1 0 16,0-3 0-16,2 0 0 0,1 0-128 0,-2 0 0 0,-2 0 128 0,1 2-128 0,0 1 0 15,-3 1 0-15,-3 3 0 0,-1 2 0 16,-2 1 0-16,-9 0 0 0,0 0 0 0,0 0 128 0,4 11 192 15,-3 1 64-15,-3 0 0 0,-1 2 0 0,-3 2 16 0,0-1 16 16,-4 0 0-16,1 2 0 0,-1 1-224 0,0-1-64 16,-1 0 0-16,1-1 0 0,1 1-128 15,-1-2 0 1,0-2-160-16,1 0 160 0,1 0-1472 16,3-4-192-16,1-1-32 0,4-8-14384 0</inkml:trace>
  <inkml:trace contextRef="#ctx0" brushRef="#br0" timeOffset="40842.08">4697 14962 37599 0,'0'0'1664'0,"0"0"352"0,0 0-1616 0,0 0-400 16,0 0 0-16,-6 8 0 0,2 2 304 0,2 3-32 0,2 5 0 0,2 2 0 16,2 0-144-16,2 5-128 0,-1 1 144 0,3 2-144 15,3 1 0-15,0 2 0 16,-1 2 0-16,1 1 0 0,1 0 0 0,-1 1 0 15,0 1 0-15,-1-1 0 16,-2 0 0-16,-1-2-288 0,-1-3 32 0,-1-3 16 16,1-5-464-16,-3-3-80 0,-1-5-32 0,-2-4 0 0,0-10 384 0,0 0 80 0,0 0 16 0,0 0 0 15,-7-2-48-15,-1-5 0 0,-1-5 0 0,-1-4 0 16,-3-5 16-16,0-4 0 0,-2-6 0 0,2-3 0 16,0-3-96-16,1-2-32 15,1-3 0-15,1 0 0 0,1 1 496 0,0 3 192 16,2 1-16-16,0 1 0 0,1 4 400 0,1 4 96 0,3 1 16 0,2 4 0 0,1 4 64 15,2 2 16-15,1 2 0 0,1 1 0 0,1 1-256 0,1 3-32 16,2 3-16-16,2 1 0 0,1 2 0 0,1 0 0 16,2 3 0-16,-2 2 0 0,2 3-272 0,-1 1-64 15,-2 2-128-15,-1 3 192 0,-1 1-192 0,-2 2 176 16,-1 1-176-16,-3 3 160 0,-1-1-16 0,-3 2 0 16,-3 1 0-16,0 0 0 0,-4 2-144 0,1 0 0 15,-2-1 0-15,-2-1 0 0,-2-2 0 0,-1 0 0 16,0-5 0-16,0-1 0 0,-2-1-256 0,3-1 80 0,0-3 16 0,2-1 0 31,2-5-1872-31,8 0-368 0,-7-4-80 0</inkml:trace>
  <inkml:trace contextRef="#ctx0" brushRef="#br0" timeOffset="41093.89">4880 14585 36799 0,'-7'-9'1632'0,"7"9"336"0,-6-6-1584 0,6 6-384 0,0 0 0 0,0 0 0 0,0 0 592 0,0 0 48 32,0 0 0-32,0 0 0 0,5 10-384 0,0 3-80 0,2 2-16 0,-1 5 0 0,1 3-160 15,0 2 0-15,2 2 0 0,0 4 128 0,1 2-128 16,1 1 0-16,0 0 0 0,0-1 0 0,0-1 0 0,0-2 0 16,0 0 0-16,0-2 0 0,-1-3-256 0,-1-3-64 15,-3-3-32-15,2-1 0 31,-2-2-624-31,-1-4-128 0,0-3-32 0,-5-9-14864 16</inkml:trace>
  <inkml:trace contextRef="#ctx0" brushRef="#br0" timeOffset="41219.82">5174 14906 11055 0,'0'0'480'0,"0"0"112"0,-8-1-464 0,8 1-128 15,0 0 0-15,0 0 0 0,0 0 5184 0,0 0 1008 0,-7 0 208 0,7 0 32 16,0 0-4752-16,0 0-944 15,0 0-192-15,0 0-32 0,0 0-512 0,0 0 0 16,0 0-128-16,0 0-15808 0</inkml:trace>
  <inkml:trace contextRef="#ctx0" brushRef="#br0" timeOffset="46409.68">11710 12656 3679 0,'0'0'160'0,"0"0"32"16,0 0-192-16,0 0 0 0,0 0 0 0,0 0 0 0,0 0 2048 0,0 0 352 15,0 0 80-15,0 0 16 0,0 0-1920 0,0 0-368 16,0 0-80-16,0 0 0 0,0 0-128 0,0 0 0 15,0 0 0-15,0 0 0 0,0 0 176 0,0 0 16 16,0 0 0-16,0 0 0 0,0 0 64 0,0 0 0 16,0 0 16-16,0 0 0 0,6-5-48 0,-6 5-16 0,0 0 0 0,0 0 0 15,10-2-208-15,-10 2 0 0,0 0 128 0,8-2-128 16,-8 2 0-16,8-1 0 0,-8 1 0 0,0 0-4672 16,9-1-832-16</inkml:trace>
  <inkml:trace contextRef="#ctx0" brushRef="#br0" timeOffset="47117.35">13633 12656 4607 0,'0'0'192'0,"0"0"64"0,0 0-256 0,0 0 0 0,-4-5 0 0,4 5 0 15,0 0 1472-15,0 0 256 0,0 0 64 0,0 0 0 16,0 0-1216-16,0 0-224 0,0 0-48 0,0 0-16 0,0 0-288 0,0 0 0 16,0 0 0-16,0 0 0 0,0 0 0 0,0 0 0 15,0 0 0-15,0 0 0 0,0 0 0 0,0 0 0 16,0 0 0-16,0 0 0 0,0 0 0 0,0 0 0 15,0 0 0-15,0 0 0 0,0 0 0 0,0 0 160 16,0 0-160-16,0 0 128 0,0 0-128 0,0 0 0 16,0 0 0-16,0 0-176 15,0 0 176-15,0 0 0 0,0 0 0 0,0 0 0 0,0 0 0 0,0 0 128 0,0 0-128 0,9 0 176 16,-9 0 368-16,0 0 80 0,0 0 16 0,0 0 0 16,0 0-144-16,8-1-32 0,-8 1 0 0,0 0 0 15,0 0-256-15,0 0-48 0,0 0-16 16,0 0 0-16,0 0-144 0,0 0 0 0,0 0 0 0,0 0 128 15,0 0-128-15,0 0 0 0,0 0 0 0,0 0 128 16,0 0-128-16,0 0 0 0,0 0-192 0,0 0-4864 16,0 0-960-16</inkml:trace>
  <inkml:trace contextRef="#ctx0" brushRef="#br0" timeOffset="62581.45">20622 11292 6447 0,'0'0'576'0,"0"0"-576"0,0 0 0 0,0 0 0 16,1-7 1632-16,1 2 224 0,1-1 32 0,-3 6 16 16,1-5-416-16,0-1-80 0,1 1 0 0,-2 5-16 15,0 0-256-15,1-6-48 0,-1 1-16 0,0-1 0 16,1 1-144-16,-1-1-32 0,0 6 0 0,-1-5 0 0,0-1-160 0,1 6-32 16,0 0-16-16,0 0 0 0,0 0-192 0,0 0-48 15,0 0 0-15,0 0 0 0,0 0-192 0,0 0-64 16,0 0 0-16,0 0 0 0,0 7-48 0,0 1-16 15,0 5 0-15,-2 1 0 0,1 2 64 0,0 2 0 16,1 2 0-16,0 0 0 0,0 0-64 0,0 4-128 16,0 0 192-16,0 1-64 0,-1-1-128 0,1-1 0 15,0-1 144-15,0-1-144 0,0-2 0 0,1-1 128 16,1-3-128-16,1 0 0 0,-2-1 0 0,0-2 144 16,1-2-144-16,0-2 0 0,-1 1 192 0,0-1-64 15,1-2 0-15,-2-6-128 0,0 0 176 0,2 6-176 16,-2-6 160-16,0 0-160 15,0 0-336-15,0 0-176 0,0 0-16 0,0 0-8880 16,6-2-1792-16</inkml:trace>
  <inkml:trace contextRef="#ctx0" brushRef="#br0" timeOffset="62863.15">20823 11311 13823 0,'1'-6'1216'0,"0"-1"-960"0,0 0-256 0,0-1 0 0,0 2 2784 15,2 1 512-15,-1 0 96 0,-2 5 32 0,0 0-1808 0,0 0-352 16,0 0-80-16,0 0-16 0,0 0-544 0,0 0-112 16,0 0-32-16,2 6 0 0,-1 2-96 0,0 0 0 15,-1 3-16-15,0 3 0 0,0 0-112 0,0 1 0 16,0 3-16-16,0 1 0 0,2 0-80 0,0 1-16 16,-1-1 0-16,0 0 0 0,1-2-144 0,0 1 160 15,0 1-160-15,1-2 160 0,-1-1-160 0,-1-2 0 16,-1-1 0-16,1-1 0 0,0 0 144 0,0-2-144 15,0-1 160-15,0 0-160 0,0 0-208 0,-1-9-144 16,0 0-32-16,0 0 0 16,0 0-1856-16,0 0-368 0,0 0-80 0,0 0 0 0</inkml:trace>
  <inkml:trace contextRef="#ctx0" brushRef="#br0" timeOffset="63272.21">20490 11195 11807 0,'0'0'512'0,"0"0"128"0,-6-2-512 0,1-1-128 15,-2 1 0-15,2 0 0 0,0 0 1392 16,0 0 256-16,-1-1 48 0,6 3 16 0,-5-2 0 0,5 2 0 15,-5-2 0-15,5 2 0 0,0 0-400 0,0 0-80 16,0 0-16-16,0 0 0 0,0 0-464 16,0 0-112-16,7-2 0 0,3 1-16 15,2 1 16-15,4-1 16 0,4 0 0 0,3-1 0 16,4 0-144-16,0 0-16 0,2 0-16 0,-1 1 0 0,0-3-224 0,-1 1-64 16,0-1 0-16,-1 0 0 0,-1 3-192 0,-1-1 128 15,-4 0-128-15,-1 1 0 0,-1 1 0 0,-3 0 128 16,-1 0-128-16,-1 1 0 0,-2 0 0 0,-3 0 128 0,-1 1-128 0,-2-1 0 15,-5-1 0-15,0 0 0 16,0 0 0-16,0 0 0 0,0 0-208 0,0 0-96 0,0 0-16 0,0 0 0 31,0 0-384-31,-4 6-96 0,0-1-16 0,-1 0 0 16,5-5-1616-16,-4 4-320 0,1 2-64 0,3-6 0 0</inkml:trace>
  <inkml:trace contextRef="#ctx0" brushRef="#br0" timeOffset="64408.78">21306 11386 18431 0,'0'0'1632'0,"0"0"-1312"0,-3-2-320 0,3 2 0 16,-5-2 1504-16,5 2 224 0,0 0 64 0,0 0 0 15,0 0-128-15,0 0 0 0,0 0-16 0,0 0 0 16,0 0-816-16,0 0-176 0,0 0-16 0,7 2-16 15,-2-2-128-15,4 1-32 0,2 0 0 0,1-1 0 16,2 0-288-16,2 0-176 0,-1 0 192 0,2 0-192 16,0 0 144-16,1-1-144 0,0-1 0 0,-1 1 144 31,1 0-512-31,-2 0-96 0,0 0-32 0,-2-1 0 16,-2 1-1920-16,-2 0-384 0,-1 0-80 0</inkml:trace>
  <inkml:trace contextRef="#ctx0" brushRef="#br0" timeOffset="64591.41">21323 11528 5519 0,'0'0'496'0,"0"0"-496"15,0 0 0-15,0 0 0 0,0 0 5120 16,0 0 944-16,0 0 176 0,0 0 32 0,0 0-4352 0,0 0-864 16,7 5-176-16,2-2-48 0,1 0-240 0,2-1-48 15,2-2-16-15,2 1 0 0,0 1-208 0,3-1-32 16,2-2-16-16,1 1 0 15,-1-2-144-15,-1 0-128 0,2-1 192 0,-1 0-192 16,0-2-1664-16,-2 2-432 0,-1-1-80 0</inkml:trace>
  <inkml:trace contextRef="#ctx0" brushRef="#br0" timeOffset="65348.16">22045 11362 3679 0,'0'0'160'0,"0"0"32"15,-7-2-192-15,2 0 0 0,1-1 0 0,4 3 0 0,0 0 5312 0,0 0 1008 16,0 0 208-16,0 0 32 0,0 0-4368 0,0 0-864 15,6-1-176-15,4-1-48 0,1 0-464 0,2 0-80 16,2 0-32-16,1-1 0 0,2 1-16 0,1 0 0 16,2-1 0-16,0-1 0 0,-1 1-256 0,0 0-64 0,-1 1-16 0,-2-1 0 15,0 2-176-15,-3 0 0 16,-1 0 144-16,-2 1-144 0,-2 0 0 0,-1 0 144 0,-8 0-144 0,0 0 0 16,0 0 128-16,0 0-128 0,0 0 0 0,0 0 0 15,0 0 0-15,0 0-304 0,0 0 64 0,0 0 16 31,0 0-352-31,-7 2-64 0,2 0 0 0,0 1-16 16,5-3-368-16,0 0-64 0,-5 1 0 0,5-1-8016 0,0 0-1600 16</inkml:trace>
  <inkml:trace contextRef="#ctx0" brushRef="#br0" timeOffset="65992.89">22634 11087 9215 0,'0'0'400'0,"-2"-4"96"15,0-3-496-15,0 0 0 0,1 2 0 0,0-1 0 0,0 2 3840 0,1 4 656 0,0 0 144 0,0 0 32 16,-1-5-2848-16,1 5-560 16,0 0-112-16,0 0-32 0,0 0-592 0,0 0-112 15,0 0-32-15,0 0 0 0,1 9-192 0,0 4-64 16,-1 0 0-16,1 2 0 0,-1 3 64 0,0 2 0 16,0-1 0-16,0 3 0 0,0 1-192 0,0 2 192 15,-1-1-192-15,1 0 192 0,0-1-192 0,0-1 0 16,0-1 144-16,0-1-144 0,0 1 0 0,1-4 128 0,0 0-128 0,0-3 0 15,0-2 0-15,0-1 128 16,0-2-128-16,2-1 0 0,-2-2-144 0,-1-6-112 0,0 0 0 0,0 0-16 16,0 0-1856-16,0 0-368 15,0 0-80-15</inkml:trace>
  <inkml:trace contextRef="#ctx0" brushRef="#br0" timeOffset="66229.89">22584 11212 9215 0,'-3'-5'816'0,"1"-3"-656"16,0 1-160-16,1-3 0 0,-1-1 3776 0,2-1 704 16,2-1 160-16,-1 0 32 15,2 0-2608-15,1-1-512 0,2-1-96 0,1 1-32 0,3 0-544 0,0 1-112 16,3-1-32-16,2 2 0 0,-1 0-288 0,1 1-64 16,0 1-16-16,1 2 0 0,1 0-368 0,-2 2 128 15,-2 1-128-15,-1 2 0 0,0 0 0 0,-2 3 0 16,-1 1 0-16,-1 2 0 0,-1 0-144 0,-1 1-112 15,-2 3 0-15,0 1-16 16,-3 2-816-16,-1 1-176 0,-1 2-16 0,-2 1-12672 0</inkml:trace>
  <inkml:trace contextRef="#ctx0" brushRef="#br0" timeOffset="66422.32">22669 11267 16575 0,'0'0'1472'0,"0"0"-1168"0,0 0-304 0,0 0 0 16,0 0 1856-16,0 0 304 0,0 0 64 0,0 0 16 16,0 0-704-16,0 0-128 0,0 0-16 0,0 0-16 15,10 2 96-15,2-1 0 0,2-1 16 0,0-1 0 32,3-1-1952-32,0 1-400 0,2 0-80 0,1 0-16 0,0-1 176 0,0 1 16 0,-1 0 16 0,0 1-12496 15</inkml:trace>
  <inkml:trace contextRef="#ctx0" brushRef="#br0" timeOffset="66670.6">23006 11391 13823 0,'0'0'1216'0,"0"0"-960"0,0 0-256 0,0 0 0 16,0 0 2144-16,0 0 384 15,0 0 80-15,0 0 16 0,0 0-1104 0,-1 6-224 16,0 3-32-16,1 0-16 0,0 1-272 0,0 0-48 0,-2 0-16 0,2 1 0 15,0 1-208-15,0 0-64 0,0 0 0 0,0 1 0 16,-1-1-256-16,1 0-48 0,-1 0-16 0,1 0 0 16,0-1-176-16,0-1-144 15,0-1 192-15,0-1-192 16,0-2 128-16,0-6-128 0,1 7 0 0,-1-7 0 0,0 0-192 0,0 0-80 0,0 0-32 0,0 0-9856 16,0 0-1968-16</inkml:trace>
  <inkml:trace contextRef="#ctx0" brushRef="#br0" timeOffset="66843.67">23015 11306 28559 0,'-1'-7'2544'0,"0"0"-2032"32,0-1-512-32,1 1 0 0,0 2 880 0,0 5 80 0,0 0 0 0,1-5 16 0,-1 5-448 0,0 0-80 31,0 0-32-31,3-3 0 0,-3 3-544 0,0 0-128 15,0 0 0-15,7 0-9536 16,-7 0-1888-16</inkml:trace>
  <inkml:trace contextRef="#ctx0" brushRef="#br0" timeOffset="67963.62">23252 11261 13823 0,'0'0'1216'0,"0"0"-960"0,-5 0-256 0,5 0 0 0,0 0 2560 0,0 0 480 16,-5 0 96-16,5 0 0 0,0 0-1664 0,0 0-352 15,0 0-64-15,0 0-16 0,0 0-416 0,0 0-96 16,0 0-16-16,0 0 0 0,0 0-224 0,0 0-48 16,0 0-16-16,0 0 0 0,0 0-224 0,0 0 128 0,5-3-128 0,0-1 0 15,-5 4 0-15,5-4 0 16,0-2 0-16,-2 2 0 0,-3 4 0 0,0 0 0 15,0 0 0-15,2-6 0 0,-2 6 0 0,0 0 0 16,0 0 0-16,0 0 0 0,0 0 256 0,0 0 48 0,0 0 16 0,0 0 0 16,-5 2-80-16,5-2-16 0,0 0 0 0,-5 3 0 15,1 0-224-15,4-3 0 0,-5 3 0 0,5-3 0 16,0 0 0-16,0 0 144 0,0 0-144 0,0 0 128 16,0 0-128-16,0 0 0 0,0 0 0 0,0 0 0 15,0 0 0-15,0 0 0 0,0 0 0 0,0 0 0 16,0 0-576-1,0 0-160-15,0 0-32 0,0 0-8784 0,0 0-1776 0</inkml:trace>
  <inkml:trace contextRef="#ctx0" brushRef="#br0" timeOffset="68547.84">23455 11069 10127 0,'0'0'448'0,"0"0"96"0,0 0-544 0,0 0 0 0,2-6 0 0,-2 6 0 16,3-5 2864-16,-3 5 464 0,1-5 80 0,-1 5 32 16,0 0-1424-16,0 0-288 0,0 0-48 0,0 0-16 15,0 0-672-15,0 0-144 0,0 0-16 0,0 0-16 16,0 0-304-16,-1 8-48 0,-2 2-16 0,2-1 0 15,-1 5-192-15,0 0-32 0,-1 0-16 0,0 2 0 16,0-1-208-16,1 2 144 16,0 0-144-16,1 1 128 0,1-2-128 0,0 1 128 0,1-1-128 0,1 0 128 15,1-1-128-15,1-2 0 0,0-2 0 0,0 0 0 0,1-1 128 0,0-1 0 16,2-2 0-16,-1-3 0 0,1-1 32 0,2-1 0 16,1 0 0-16,-1-4 0 0,0-1 0 0,4-1 0 15,-2-3 0-15,2-2 0 0,0-2-32 0,0-1-128 16,0-2 192-16,1-4-64 15,-1 0-128-15,-1-3 192 0,0 0-192 0,-1-1 192 0,-1 0-192 0,-1 0 160 32,-2 0-160-32,0 2 160 0,0 2-160 0,-2 2 128 0,-2 3-128 0,1 2 128 15,-2 3 208-15,-1 0 48 0,0 2 0 0,-1 1 0 16,0 5-48-16,0 0 0 16,0 0 0-16,0 0 0 0,0 0-336 0,0 0 128 0,-3 5-128 0,-1 0 0 15,2 3 0-15,-1 1 0 0,0 2 0 0,2 1 0 16,-3 1 0-16,1 1 0 0,0 1 0 0,0 0 0 15,1 2 0-15,0-1 0 0,0 1 0 0,1-1 0 16,0 1 0-16,0-2 0 0,1-1 0 0,0-1 0 16,0 0 0-16,1-2 0 0,1-2 0 0,1 1 0 15,0-1 0-15,1-1-192 0,0-2 32 0,3 0 0 32,0-2-1504-32,3 0-320 0,1-2-48 0,3-2-8368 0,0-1-1680 0</inkml:trace>
  <inkml:trace contextRef="#ctx0" brushRef="#br0" timeOffset="68722.2">23956 11223 22111 0,'0'0'1968'0,"0"0"-1584"0,0 0-384 0,0 0 0 0,0 0 1424 0,0 0 208 15,0 0 32-15,0 0 16 0,0 0-352 0,0 0-80 16,0 0-16-16,-1 8 0 0,0 0-400 0,-1 1-64 16,1 1-32-16,0 1 0 0,1 1-336 0,0 0-64 15,0 0-16-15,0 1 0 0,0-2-128 0,1 0-48 16,0-1 0-16,1 0 0 0,-1-1-144 0,1-1 0 0,0 0 0 0,0-1 0 15,2-2 0-15,0 1-144 16,-4-6 0-16,7 3 0 16,-7-3-2112-16,7 0-432 0,0-2-64 0</inkml:trace>
  <inkml:trace contextRef="#ctx0" brushRef="#br0" timeOffset="68879.87">23959 11117 32943 0,'-8'-11'1456'0,"8"11"304"0,0 0-1408 0,0 0-352 0,-2-5 0 0,2 5 0 0,0 0 176 0,0 0-48 16,0 0 0-16,0 0 0 0,0 0-128 0,0 0 0 16,7 1-192-16,0 2-9664 15,1 0-1936-15</inkml:trace>
  <inkml:trace contextRef="#ctx0" brushRef="#br0" timeOffset="73049.3">21019 11696 1839 0,'0'0'160'0,"0"0"-160"0,0 0 0 0,0 0 0 15,0 0 2528-15,0 0 480 0,0 0 80 0,0 0 32 16,0 0-1776 0,0 0-368-16,0 0-64 0,0 0-16 0,0 0-64 0,0 0 0 0,0 0-16 0,0 0 0 15,0 0-112-15,0 0 0 0,0 0-16 0,0 0 0 0,0 0-16 0,0 0 0 32,0 0 0-32,0 0 0 0,5 7-80 0,-5 0-16 15,0 0 0-15,0 3 0 0,1 1-224 0,-1 0-48 16,-1 0-16-16,1 0 0 0,0 1-112 0,0 0-32 15,1 1 0-15,2-2 0 0,-2-2-144 0,2 0 128 16,-2-1-128-16,1 0 128 0,-1-2 64 0,-1-6 0 16,3 5 0-16,-3-5 0 0,0 0 112 0,0 0 16 15,0 0 16-15,5 0 0 0,1-3-48 0,-1 1-16 16,-1-3 0-16,1-2 0 0,-2-2-48 0,0-1-16 16,1-2 0-16,-1-1 0 0,0-1-32 0,0-2-16 15,0 0 0-15,-2 1 0 0,1 0-32 0,-1 3 0 16,-1 1 0-16,0 2 0 0,0 2 192 0,0 1 48 0,0 6 0 0,0 0 0 15,0 0 0-15,0 0 0 16,0 0 0-16,-4 7 0 0,-1 2-368 0,2 2 0 0,0 1 0 16,1 1 0-16,1 0 0 0,1 0 0 0,-2 0 0 0,2 1 0 15,0-1 0-15,2-1 0 0,-1 0 0 16,1-2-128-16,0-2-32 0,1-2 0 0,3 0 0 0,-3-2 0 31,-3-4-1376-31,0 0-256 0,0 0-64 0,7-1-11616 0</inkml:trace>
  <inkml:trace contextRef="#ctx0" brushRef="#br0" timeOffset="73474.6">21037 11723 11055 0,'0'0'480'0,"0"0"112"0,-3-5-464 0,3 5-128 0,-3-3 0 0,3 3 0 15,-3-3 2160-15,3 3 400 0,0 0 96 0,0 0 16 16,0 0-1392-16,0 0-288 0,0 0-48 0,-4 4-16 16,1 2-544-16,1 1-128 0,0 2 0 0,0 1-16 15,1 0-48-15,2 1 0 0,1 1 0 0,0 0 0 16,3 0 64-16,-3 0 16 0,2 1 0 0,0-1 0 16,1-2 240-16,0-2 32 0,1 0 16 0,-1-1 0 15,2-2-64-15,-1-2-16 16,2 0 0-16,0-2 0 0,0-1-192 0,2-2-32 0,0-3-16 0,1 0 0 15,0-2-96-15,-1-1-16 0,0-2 0 0,0 2 0 0,-2-2-384 0,-1-1-96 16,0 0-16-16,0 0 0 16,-3 0-2448-16,0 1-480 0</inkml:trace>
  <inkml:trace contextRef="#ctx0" brushRef="#br0" timeOffset="73757.72">21030 11558 22111 0,'-9'-6'1968'0,"9"6"-1584"0,-4-4-384 0,0 1 0 16,4 3 1456-16,0 0 208 0,-1-5 32 0,1 5 16 15,0 0-560-15,0 0-128 0,0 0 0 0,0 0-16 16,0 0-688-16,0 0-128 0,7 0-16 0,-2 1-16 16,-5-1-160-16,7 4-224 0,-1 0 48 0,1 0-9360 15,0 0-1856-15</inkml:trace>
  <inkml:trace contextRef="#ctx0" brushRef="#br0" timeOffset="78431.53">21941 12307 15663 0,'0'0'688'0,"-6"-1"144"0,2-2-656 0,4 3-176 0,0 0 0 0,0 0 0 0,0 0 2192 0,0 0 416 16,0 0 80-16,0 0 0 16,0 0-1648-16,7 1-336 0,4-1-64 0,3 0 0 15,1 0-64-15,1 0-16 0,4-1 0 16,2-2 0-16,1 1 80 0,2 0 0 0,0-2 16 0,1-1 0 0,2-1-112 0,0 1-32 15,2 1 0-15,-1 0 0 0,-2 1-64 0,-3 1-32 16,-1 0 0-16,-1 1 0 0,-2 0-288 16,-2-1-128-16,-4 2 0 0,-1 0 128 0,-4 0-128 0,-1 0 128 15,-8 0-128-15,0 0 128 0,0 0-128 0,0 0 0 16,0 0 0-16,0 0 0 16,0 0-448-16,0 0-128 0,0 0-32 0,0 0 0 15,-7 3-688-15,1-1-144 0,-2-1-32 0</inkml:trace>
  <inkml:trace contextRef="#ctx0" brushRef="#br0" timeOffset="78683.98">22221 12088 29487 0,'0'0'2624'0,"-3"-4"-2112"0,-3-2-512 0,2 1 0 0,1 0 448 0,3 5 0 16,0 0-16-16,0 0 0 0,0 0 80 0,0 0 0 0,0 0 16 0,0 0 0 15,2 9-336-15,1 2-64 0,-2 2 0 0,2 2-128 16,2 0 160-16,-1 3-160 0,1 0 128 0,-1 2-128 0,0 0 0 0,1 0 128 16,0 1-128-16,-1-1 0 0,-1 0 128 0,0-1-128 31,-1-1 0-31,2-2 128 0,-2-1-128 0,-1 0 0 0,-1-2 144 0,0-2-144 0,0-2-192 0,-1-2-96 16,0-1-32-16,1-6 0 15,-2 5-2080-15,2-5-416 0,0 0-96 0,0 0-16 0</inkml:trace>
  <inkml:trace contextRef="#ctx0" brushRef="#br0" timeOffset="79172.48">22876 11918 18655 0,'-4'-10'832'0,"4"10"160"0,-2-9-800 0,2 1-192 16,0-1 0-16,0 1 0 0,-2 0 1744 0,1 0 304 31,0-1 64-31,0 2 16 0,1-1-272 0,0 2-48 16,1 1-16-16,-1 5 0 0,0 0-736 0,0 0-160 15,4-3-16-15,-4 3-16 0,6-1-496 0,-6 1-112 16,5 2 0-16,1 3-16 0,-2 2-240 0,0 3 144 15,0 2-144-15,-1 1 128 0,2 2-128 0,-1 2 160 16,-2 1-160-16,-1-1 160 0,1 0-32 0,-1 0 0 0,-1 0 0 0,0 0 0 16,0 0-128-16,0-2 160 15,0 0-160-15,0-1 160 0,0 0-160 0,0-1 0 16,0-1 0-16,0-1 0 16,1-1-560-16,1 0 16 0,-1-1 0 0,0-1 0 15,0-2-1920-15,1 1-384 0,-2-7-80 0,3 5-16 0</inkml:trace>
  <inkml:trace contextRef="#ctx0" brushRef="#br0" timeOffset="79428.61">22712 12246 21183 0,'0'0'1888'0,"-5"-2"-1504"0,1 0-384 0,4 2 0 0,0 0 1648 15,0 0 256-15,0 0 48 0,0 0 16 0,0 0-960 0,0 0-192 16,0 0-48-16,10 1 0 0,2-1-256 0,4 1-64 15,2 0-16-15,4-1 0 0,5-1 64 0,0 0 16 16,3 0 0-16,0-1 0 0,2 0-192 0,-2-1-48 16,0-1 0-16,-2 0 0 0,1-1-80 0,-2 1 0 15,-2-1-16-15,-1 2 0 16,-2 0-176-16,-2 1 160 0,-3-1-160 0,-3 2 160 0,-1 0-160 0,-5 0 160 16,-1 1-160-16,-7 0 160 15,0 0-608-15,0 0-112 0,0 0-16 0,0 0-16 16,-1 8-864-16,-4 0-160 0,-2-1-48 0,-3 3-7552 0,-2 1-1536 0</inkml:trace>
  <inkml:trace contextRef="#ctx0" brushRef="#br0" timeOffset="79817.77">22741 12535 27183 0,'0'0'1200'0,"-5"-6"256"0,0 1-1168 0,2-2-288 0,1 0 0 0,1 1 0 16,2-2 1792-16,1 3 288 0,1-2 64 0,4-1 16 15,2 1-2160-15,4 0-592 0,1 0-48 0,4 3 0 0,2-1 512 0,2-1 128 16,0 2 0-16,1 3 0 0,-2-1 0 0,-1 2 0 16,-3 2 128-16,-1 2-128 0,-3 0 0 0,-2 3 0 15,-4 1 128-15,0 2-128 0,-4 1 0 0,-3 2 0 16,-3 2 144-16,-4 3-144 0,-2 2 0 0,-4 2 0 16,-2 2 0-16,-3 0 0 0,-2-1 0 0,-2 0 0 15,1-1 0-15,2-2 0 0,1-4 0 0,3-1 0 16,2-4 0-16,2-1 0 0,1-4 768 0,2 0 64 15,3-3 32-15,5-3 0 0,0 0 80 0,0 0 16 16,0 0 0-16,0 0 0 0,8-4-544 0,5-2-96 0,1 1-32 0,3-1 0 16,4-2-288-16,4 1 128 15,1-1-128-15,3-1 0 0,-3 0 144 0,1 2-144 16,-2-1 0-16,-1 1 144 0,-1 1-144 0,-1-1 0 0,-2 2 0 0,1-1 0 16,-4 1 0-16,0-1 0 0,-2 2 0 15,-1-1 0 1,-3 2-1536-16,0 0-320 0,-1-2-80 0,-1 2-9072 0,-2 0-1792 0</inkml:trace>
  <inkml:trace contextRef="#ctx0" brushRef="#br0" timeOffset="80575.43">23493 11897 27647 0,'1'-9'2448'0,"0"-1"-1952"0,1 0-496 0,0 1 0 16,0 0 384-16,2 3-32 0,-3-1 0 0,2 2 0 15,0 0 704-15,-3 5 144 16,0 0 16-16,0 0 16 0,0 0-560 0,0 0-112 0,3 10-32 0,0 1 0 16,-1 4-320-16,-1 1-64 0,-2 2-16 0,0 4 0 15,-1 1 16-15,0 0 0 0,-2 0 0 0,1 1 0 16,0 0-16-16,-1 2-128 0,2-1 192 0,-2-1-64 15,1-1-128-15,-1-2 0 0,2-2 144 0,0-3-144 16,0-1 128-16,1-3-128 0,-1-3 160 0,2-2-160 16,0-7 320-16,0 0-16 0,0 0-16 0,0 0 0 15,0 0 32-15,0 0 0 0,6-3 0 0,1-3 0 0,0-2-48 16,2-3 0-16,1-5 0 0,2 1 0 0,1-1-272 0,0-1 160 16,0-3-160-16,-1 1 128 0,1 1-128 0,-1 0 0 15,0 2 0-15,-1 0 0 0,-1 2 0 0,0 2 0 16,-1 2 0-16,-2 1 0 0,-2 1 0 0,0 3 0 15,-1 0 0-15,-4 5 0 16,0 0 0-16,0 0 0 0,0 0-192 0,0 0 192 16,0 0-608-16,-7 3 0 0,-1 0 0 0,-3 2 0 15,-1 2-288-15,-1 1-48 0,-1 1-16 0,-1-1 0 16,1 1 384-16,1 0 80 0,0-1 16 0,1-2 0 0,1 0 480 0,2-1-144 0,1 1 144 0,3-1 0 16,0-1 176-16,5-4 112 0,0 0 32 15,0 0 0-15,0 0 256 0,2 6 48 16,4 1 16-16,2-1 0 0,0 0-288 0,3-1-48 0,3 1-16 0,0-1 0 15,0 2-48-15,3 0-16 0,-2-2 0 0,3 2 0 16,-1-2 32-16,1 3 16 0,-1 1 0 0,0-1 0 0,-2 1 80 16,0 0 16-16,-2-1 0 0,-1 1 0 0,-2-2-192 0,-1 0-48 15,-3-2 0-15,-1 1 0 0,-2-1-128 0,-3-5 192 16,0 0-192-16,0 0 192 16,0 0-192-16,0 6 0 0,0-6 0 0,0 0 0 15,-3 4-448-15,3-4-192 16,0 0-16-16,0 0-16 0,-6 5-1696 0,6-5-320 0,0 0-80 0,0 0-16 0</inkml:trace>
  <inkml:trace contextRef="#ctx0" brushRef="#br0" timeOffset="82118.72">23884 12268 2751 0,'0'0'256'0,"0"0"-256"0,0 0 0 0,0 0 0 0,0 0 3072 0,0 0 576 16,0 0 128-16,1-4 0 0,-1-1-1488 0,0 5-304 15,1-6-64-15,1 2-16 0,-2 4-432 0,0 0-96 0,3-5-16 0,-3 5 0 16,5-3-480-16,-5 3-112 16,0 0 0-16,5-2-16 0,-5 2-304 0,0 0-64 15,6 2-16-15,0 1 0 0,-6-3-128 0,5 8-32 16,0 1 0-16,-2 1 0 0,-1 1 32 0,0 1 0 16,1 1 0-16,-2 0 0 0,-1 0-80 0,0 1-16 15,0-1 0-15,0 0 0 0,0-1-16 0,0-1-128 0,0-1 192 0,0 0-64 16,0-1-128-16,0-2 0 0,0-7 144 0,0 7-144 15,0 0 128-15,0-7-128 0,0 0 128 16,0 0-128-16,0 0-272 0,0 0-128 0,0 0-32 0,0 0 0 16,0 0-2000-16,0 0-416 0,0 0-80 0,0 0-16 15</inkml:trace>
  <inkml:trace contextRef="#ctx0" brushRef="#br0" timeOffset="82323.8">23912 12146 22111 0,'0'0'1968'0,"0"0"-1584"16,-4-3-384-16,4 3 0 0,-2-4 1696 0,2 4 256 15,0 0 48-15,0 0 16 0,0 0-992 0,0 0-192 16,0 0-32-16,0 0-16 0,0 0-624 0,0 0-160 16,0 0 0-16,0 0 0 0,0 0-240 0,0 0-80 15,7 2 0-15,-1 0-9024 16,-6-2-1792-16</inkml:trace>
  <inkml:trace contextRef="#ctx0" brushRef="#br0" timeOffset="84676.21">24257 11893 15375 0,'0'0'672'0,"0"0"160"15,0-6-672-15,0 0-160 0,0 1 0 0,1-1 0 0,0 1 1216 0,-1 5 192 16,0 0 64-16,0 0 0 0,0 0-464 0,0 0-96 31,0 0-16-31,0 0 0 0,0 0-544 0,0 0-112 16,0 0-32-16,4 5 0 0,-4 3-208 0,1 2 0 15,-1 0 128-15,-1 3-128 0,1-1 128 0,-3 1 0 16,2 2-128-16,0-1 192 0,0 1-32 0,1 1-16 16,0-2 0-16,1 5 0 0,1-4 0 0,1-5 0 15,-1 0 0-15,2 4 0 0,1-3 80 0,-2-4 16 0,1-1 0 0,2 1 0 16,0-2 96-16,2 0 32 15,2-1 0-15,0-2 0 0,0 0-48 0,1-5 0 16,-1 1 0-16,0-2 0 0,0-2-16 0,-2 0-16 0,3-1 0 0,-2-2 0 16,1-1 0-16,-1-1 0 0,0-2 0 0,-3-1 0 15,3-2-64-15,-2 0-16 0,-1-2 0 16,2 1 0-16,-4-1-16 0,2 1 0 0,-3-1 0 0,0 3 0 16,1-1 64-16,-2 3 16 0,-1 1 0 0,0 2 0 15,-1 1 112-15,0 1 32 0,-1 2 0 0,1 6 0 16,-3-3-48-16,3 3-16 0,0 0 0 0,-5 1 0 0,0 2-352 0,-1 2 144 15,2 3-144-15,0 2 0 0,-1 1 0 0,2 2 0 16,1 2 0-16,-1 0 0 0,1 0 0 0,1 2 0 16,0-1 0-16,0 0 0 0,1-1 0 0,0 1-144 15,1-2 144-15,0 0 0 0,0-1 0 0,1-1 0 16,1-1 0-16,0 0 0 0,2 0-176 0,1-1 176 16,-3-2-208-16,3-1 80 15,0-2-832-15,1 1-176 0,2-2-16 0,-2-1-8896 16,1-2-1760-16</inkml:trace>
  <inkml:trace contextRef="#ctx0" brushRef="#br0" timeOffset="84897.53">24698 12075 4607 0,'0'0'192'0,"0"0"64"0,0 0-256 0,0 0 0 0,0 0 0 0,0 0 0 15,0 0 5040-15,0 0 960 0,0 0 192 0,-1 6 32 16,0 3-4352-16,0 1-864 0,2 0-176 0,-1 2-48 15,0 0-432-15,0 1-96 0,0 1 0 0,0-2-16 16,0-1-96-16,0 0-16 0,1-1 0 0,0-2 0 16,0 1-128-16,0-1 192 0,1-3-192 15,1 2 192-15,-3-7-192 0,0 0 0 0,0 0 144 0,8 3-144 16,-8-3-560-16,5-1-176 0,-5 1-32 0,9-6-12560 16</inkml:trace>
  <inkml:trace contextRef="#ctx0" brushRef="#br0" timeOffset="85149.24">24673 12022 24191 0,'0'0'1072'0,"-3"-3"208"0,3 3-1024 0,-5-5-256 0,1 1 0 0,4 4 0 16,0 0 1360-16,-1-4 224 0,1 4 32 16,0 0 16-16,0 0-800 0,0 0-176 0,0 0-16 0,0 0-16 15,0 0-496-15,0 0-128 0,0 0 0 0,0 0 0 32,0 0-320-32,0 0-96 0,0 0-16 0,-2 6-8880 0,2-6-1776 0</inkml:trace>
  <inkml:trace contextRef="#ctx0" brushRef="#br0" timeOffset="85701.16">24544 11544 22111 0,'-1'-6'1968'0,"0"-2"-1584"16,0-2-384-16,1 1 0 0,1 0 1072 0,0-1 128 15,0 0 16-15,1 0 16 0,2 0 48 0,1 0 16 0,2 0 0 0,1 2 0 16,0-1-448-16,2 1-80 15,0 1-32-15,2 2 0 0,1 1-304 0,1 0-64 0,-1 2-16 0,-1 2 0 16,-1 2-192-16,-2 2-32 16,0-1-128-16,-5 2 192 0,0 4-192 0,0 1 0 0,-3 1 0 15,-2 2 0-15,-4 2 0 0,-1 0 128 0,-4 1-128 0,0 1 0 0,-1-2 0 0,1 1 0 16,0-3 0-16,1-1 0 0,2-1 0 16,0-1 128-1,1-2-128-15,2-2 0 0,4-6 0 0,-3 6 176 0,3-6-176 0,0 0 160 0,0 0 112 0,0 0 32 16,4 4 0-16,4-2 0 0,2-1-64 0,2-2-16 15,2 0 0-15,3 0 0 0,1-1-96 0,3 0-128 16,2 0 176-16,-1-2-176 0,0 0 128 0,-1-1-128 16,-2 1 0-16,-1 0 0 0,-2 0 0 0,-2 2 0 15,-2 0 128-15,-2 0-128 0,0 1 0 0,-3 0 0 16,-7 1 0-16,0 0 0 0,0 0 0 0,0 0 0 16,0 0 0-16,0 0 0 15,0 0-672-15,-2 6-32 0,-2 1-16 0,0-1 0 16,-2 2-1392-16,1 0-288 0,-1-2-48 0,-1 3-10960 0</inkml:trace>
  <inkml:trace contextRef="#ctx0" brushRef="#br0" timeOffset="132154.75">3760 10213 15663 0,'-9'-4'1392'0,"0"2"-1120"16,0 0-272-16,0 0 0 0,2-1 0 0,-1 2 0 15,0 0 0-15,3-1 0 0,5 2 0 0,0 0-144 16,-7-3 144-16,7 3-192 15,-4-4 192-15,4 4-192 0,0 0 192 0,-7-2-192 0,7 2-32 0,0 0-16 16,0 0 0-16,0 0 0 0,-6-1 240 0,6 1-144 16,0 0 144-16,0 0-128 0,0 0 128 0,0 0 0 15,0 0 160-15,-6-2-160 0,6 2 0 0,0 0 0 0,0 0 0 0,0 0-160 16,0 0 160-16,0 0 176 0,0 0-48 0,0 0 0 16,0 0 64-16,0 0 16 15,0 0 0-15,0 0 0 0,0 0-208 0,0 0 0 0,0 0 0 0,0 0 0 16,0 0 0-16,0 0 0 0,0 0 0 0,0 0 0 15,10 3 0-15,-10-3 0 0,9 4 0 0,-9-4 0 16,10 4 144-16,1 0-16 0,0 2 0 0,1-2 0 16,-1 1-128-16,1 0 128 0,1 0-128 0,0-1 128 15,3-1-128-15,-1 1 0 0,2-1 0 0,-1 0 0 16,1-1 0-16,-1 1 0 0,-1-2 0 0,2 0 0 0,1-1 0 16,-1 1 0-16,2 1 0 0,0-1 128 0,-1 0-128 0,2 0 192 15,2 0-192-15,2 2 192 0,0-1-16 0,3 0 0 16,0 0 0-16,3 0 0 0,2 0-48 0,1-1 0 15,0 0 0-15,0-1 0 0,-4 0-128 0,-1 0 0 16,1 0 0-16,0 0 128 0,-2 0-128 0,3 1 0 16,1-1 0-16,4 1 128 0,1 0-128 0,2-1 0 15,2 0 0-15,2 0 0 0,-3 0 0 0,0 1 0 0,-3 0 0 0,2 0 0 16,-2-1 0-16,2 3 0 0,2-1 0 0,3 1 0 16,3 0 0-16,0 1 0 0,2-1 0 0,-6-1 0 15,-1 0 0-15,-1 1 0 0,-2-2 0 0,2 0 0 16,2 0 0-16,-1 1 0 0,5 0 0 0,-1 0 128 15,2 0 0-15,-1-1 0 16,-2-1 0-16,-1 1 0 0,-2-1 0 0,-1 2 0 0,1 0 0 0,1 0 0 16,2 1 0-16,2-1 0 0,6 0 0 0,-5 0 0 15,-2-1-128-15,-2 3 0 0,-1-3 0 0,-1 1 128 16,0 0-128-16,1 0 0 0,0 2 0 0,3-1 128 16,2 1-128-16,1 0 0 0,-3-2 0 0,-1 0 128 15,-3 1-128-15,-2-1 0 0,1 1 0 0,2-1 128 16,0 0 0-16,5 0 0 0,0 0 0 0,2 0 0 0,1-1 0 0,-3 0 0 15,-3 0 0-15,-1 1 0 0,1-1-128 16,0 0 160-16,1 1-160 0,3 1 160 0,1-2-160 0,2 0 128 16,-2 0-128-16,0 0 128 0,-4-1-128 0,-1 1 0 15,1-1 0-15,2 0 128 0,1 0-128 0,3 0 0 16,4 0 0-16,-3 0 0 0,-3-1 0 0,-3 0 0 16,1 0 0-16,-1 0 0 15,1 0 0-15,3 0 0 0,0-1 0 0,3 1 128 0,1 0 0 0,-2 1 0 16,-6 0 0-16,-1 1 0 0,0 0 32 0,0 2 0 15,1-1 0-15,2 0 0 0,3-2 64 0,0 1 16 0,-2 1 0 0,-2 2 0 16,-6 0 0-16,1 0 0 0,-1 0 0 0,1 0 0 16,1 1 80-16,1-1 32 0,1-1 0 0,2 1 0 15,4-1 48-15,-6 0 16 16,-5-1 0-16,1 1 0 0,-1-1-16 0,2-1 0 0,-2-1 0 0,1 0 0 16,-3 0-96-16,3-1-32 0,1 0 0 0,0 0 0 15,-5-1-32-15,-3 0-16 0,-2 0 0 0,-3 0 0 16,-4-1-96-16,-2-1 0 0,-3 1-128 0,-2 0 192 15,-3-2-192-15,-2 3 176 0,-2 0-176 0,-11 2 160 16,9-2-160-16,-9 2 192 0,0 0-192 0,0 0 192 16,0 0 704-16,0 0 160 0,0 0 32 0,0 0 0 31,0 0-2224-31,-8-7-432 0,1 2-96 0,-4 0-7648 0,0 1-1536 0</inkml:trace>
  <inkml:trace contextRef="#ctx0" brushRef="#br0" timeOffset="133240.94">3928 10610 21183 0,'-10'-5'1888'0,"-1"0"-1504"15,0 0-384-15,0 0 0 0,0-2 208 0,0 2-16 16,1 0-16-16,0 0 0 0,0-2-176 0,3 2 0 16,-3 0 0-16,3 1-176 0,3 0 16 0,4 4 0 15,-6-5 0-15,6 5 0 0,-4-6-112 0,4 6-32 16,-5-6 0-16,5 6 0 0,0 0 176 0,0 0 128 16,-1-5-192-16,1 5 192 0,0 0 0 0,0 0 0 15,0 0 0-15,0 0 0 0,0 0 192 0,0 0-48 16,0 0-16-16,7-3 0 0,-7 3-128 0,11-1 192 0,0 1-192 0,0 2 192 15,0 1-192-15,1-1 0 0,2-1 0 0,2-1 0 16,-2 0 0-16,2 0 0 0,2-1 0 0,1 0 0 16,1 0 0-16,2-3 0 0,0 1 0 0,4 0 0 15,3-2 0-15,1 1 0 0,3-2 0 0,3 1 0 16,1-1 0-16,1 1 0 0,0-2 0 0,-1 3 0 16,-2-2 0-16,2 1 0 0,0-2 0 0,2 0 0 15,0 0 0-15,3 2 0 0,4-1 0 0,3 2 0 16,-2-3 128-16,-1 2-128 0,-2-1 128 0,0 2-128 15,-1-1 160-15,2 3-160 0,0 1 192 0,4 0-192 16,1-1 256-16,2 1-48 0,0-2-16 0,-2 3 0 0,-1-3 0 16,-1 2-16-16,2 0 0 0,0 0 0 0,2 0-16 0,5 0 0 15,2 1 0-15,0-2 0 0,-3 0-160 0,1 1 0 16,-1-1 0-16,2 1 128 0,3 0-128 0,2-1 0 16,2-2 0-16,-2 1 128 0,-1 0-128 0,1-2 0 15,2 1 0-15,4 1 0 0,3-2 0 0,0 1 0 16,-4-2 0-16,-1 2 0 0,0-1 128 0,4 2-128 15,1 0 128-15,1 0-128 0,-2-1 192 0,-1 1-64 16,-1-1 0-16,0 0 0 0,1 2-128 0,1 0 0 16,2 0 144-16,-4 1-144 0,-4-3 128 0,2 2-128 0,0 1 128 15,1 1-128-15,4 0 128 0,-4-2-128 0,-5-2 128 0,-1 1-128 16,2 0 0-16,1 1 0 0,4 1 0 0,-1-2 0 16,-4-2 128-16,0 0-128 0,-5 0 160 0,1 1-160 15,2 0 336-15,0 1-16 0,4 1-16 0,-5-2 0 16,-6 1-48-16,-3 0 0 0,-2 1 0 0,0-1 0 15,-1 2-80-15,1 0-32 0,1 1 0 0,-2 0 0 16,0-1-144-16,-4 0 160 0,-4 0-160 0,-4 0 160 16,-2 0-16-16,-2 0 0 0,-2 1 0 0,-1 0 0 15,-1 0 176-15,-3 1 16 0,-2 1 16 0,-1 0 0 16,1 0 288-16,-4 1 48 0,-2-1 16 0,0 0 0 16,-4 0-32-16,-2 0 0 0,-2 1 0 0,-2-1 0 15,-2 1-144-15,-6-3-16 0,9 3-16 0,-1 2 0 16,-8-5-240-16,4 5-64 0,2 0 0 0,-6-5 0 0,6 4-192 15,0 0 0-15,-6-4 0 0,5 6 0 16,2-1-176-16,-2 1-128 0,1-2-16 0,-1 1-16 16,2-1-1584-16,1 1-320 0,0-1-64 0,1 1-6960 15,1 0-1376-15</inkml:trace>
  <inkml:trace contextRef="#ctx0" brushRef="#br0" timeOffset="133398.34">9988 10325 22111 0,'0'0'1968'0,"0"0"-1584"0,0 0-384 0,-7 0 0 15,1 1 2960-15,6-1 512 0,-8 2 112 0,8-2 0 16,-8 3-1984-16,8-3-416 0,0 0-80 0,-5 6-16 16,5-6-768-16,-4 8-144 0,4-8-48 0,-1 9 0 31,0 0-448-31,3 0-112 0,-2-9-16 0,7 10 0 16,0-1-2944-16,1-3-608 0,2 2-112 0,5 0-32 0</inkml:trace>
  <inkml:trace contextRef="#ctx0" brushRef="#br0" timeOffset="135226.88">7068 12817 911 0,'0'0'0'0,"0"0"0"0,0 0 0 0,0 0 0 0,0 0 0 0,0 0 0 16,0 0 2832-16,0 0 496 0,-4 0 80 0,4 0 32 16,0 0-2736-16,0 0-528 0,0 0-176 0,0 0 0 15,0 0 0-15,0 0 128 0,0 0-128 0,0 0 0 0,0 0 0 0,0 0 0 16,0 0 0-16,0 0 0 0,0 0 0 0,0 0 0 16,0 0 0-16,0 0 0 0,0 0 144 0,1 10-144 15,-1-10 160-15,1 9-160 0,-1-9 368 0,0 0-32 16,0 0 0-16,0 0 0 0,0 0-32 0,3 9-16 15,-3-9 0-15,0 0 0 0,0 0 128 0,4 10 32 16,-4-10 0-16,0 0 0 0,0 0-48 0,0 0 0 16,0 0 0-16,4 9 0 15,-4-9 32-15,0 0 0 0,0 0 0 0,0 0 0 0,0 0-48 0,0 0 0 0,9 5 0 0,-9-5 0 16,0 0-80-16,0 0-32 0,0 0 0 0,0 0 0 16,0 0-128-16,0 0-16 0,0 0-128 0,0 0 192 15,0 0-192-15,0 0 0 0,0 0 128 0,0 0-128 16,0 0 0-16,0 0 0 0,10 2 0 0,-10-2 0 31,0 0-656-31,10 5-32 0,-10-5 0 0</inkml:trace>
  <inkml:trace contextRef="#ctx0" brushRef="#br0" timeOffset="136036.72">9059 12711 10127 0,'0'0'896'0,"0"0"-704"15,-7 1-192-15,-1 0 0 0,1 0 1616 0,7-1 304 16,0 0 48-16,-7 1 16 0,7-1-1360 0,0 0-272 16,0 0-48-16,0 0-16 0,0 0-160 0,0 0-128 15,0 0 192-15,0 0-192 0,0 0 0 0,0 0 0 16,0 0-192-16,0 0 48 16,0 0-416-16,0 0-80 0,0 0 0 0,0 0-16 0</inkml:trace>
  <inkml:trace contextRef="#ctx0" brushRef="#br0" timeOffset="146165.53">10519 11768 911 0,'-5'-4'0'0,"-3"-1"0"0,-1 1 0 0,-1 0 0 16,-1 1 1888-16,1 0 288 15,0 1 64-15,0 1 16 0,1-1-1232 0,-2 2-256 0,2 0-64 0,1 2 0 16,0 0-128-16,2 1-16 0,-2 0-16 0,8-3 0 15,-5 7-368-15,0 1-176 0,1-1 160 16,0 1-160-16,-1 1 0 0,1 1 0 0,-1 0 0 0,1 2 0 16,-1 1 0-16,2 2 0 0,0 2-128 0,-2 3 128 15,1 2 0-15,0 0 0 0,-2 1 0 0,2 1 0 16,-1 2 0-16,1 1 0 0,-4-2 0 0,4 1-160 16,-1 2 160-16,1 2 144 0,2-1-16 0,0 1-128 15,-1 0 384-15,3 1-48 0,1 0 0 0,2 1 0 0,-1 1 160 16,2 0 16-16,1-3 16 0,0 0 0 0,1-2-208 15,1 0-64-15,1 0 0 0,1-1 0 0,1-2-64 0,1-2-32 16,0 0 0-16,1-2 0 0,2-2-160 16,2 0 192-16,-1-2-192 0,0 0 192 0,1-2-64 0,0-2 0 15,0-2 0-15,1-1 0 0,1 0 128 0,1-2 0 16,-1-3 16-16,2-1 0 0,-1-2 96 0,2-2 16 16,-3-1 0-16,3-3 0 0,1-2 224 0,-1-2 48 15,-2-1 16-15,2 1 0 0,-3-6-112 0,3 0-32 16,0 0 0-16,-1-1 0 0,0 0-48 0,0 0-16 0,-1-3 0 15,1 0 0-15,0 1-160 0,-2-2-48 0,-2-2 0 0,1 0 0 16,-1 0-48-16,1 1-16 0,-2-4 0 0,-1 1 0 16,0-3-48-16,-1-2-16 0,0-1 0 0,-2-2 0 15,-2-1 0-15,0 0-128 0,-4 0 192 0,-2 0-64 16,0 0-128-16,-3 1 160 0,-1-2-160 0,-2 0 160 16,1 1 0-16,-3-1 0 0,-4-3 0 0,-1 1 0 15,-2 0 352-15,-1 1 64 0,-4 1 0 0,0 2 16 16,-1 0 48-16,-1 2 16 0,-1-1 0 0,0 2 0 15,-1 3-144-15,-1 0-48 0,0 1 0 0,0 2 0 16,1 1-64-16,-1 2-16 0,1 3 0 0,1 2 0 16,0 1-80-16,0 2-32 0,1 2 0 0,-1 3 0 15,0-1-272-15,-1 3 128 0,2 0-128 0,1 3 0 0,-2 2-176 0,1 3-144 16,2-1-16-16,0 3-16 16,1 0-1568-16,-1 7-320 0,-1 6-64 15,1 3-12432-15</inkml:trace>
  <inkml:trace contextRef="#ctx0" brushRef="#br0" timeOffset="170253.91">10837 13788 1839 0,'0'0'160'15,"0"0"-160"-15,-2-6 0 0,2 6 0 0,-1-8 1520 16,1 1 272-16,0 7 48 0,-4-8 16 16,1 1-896-16,3 7-160 0,-2-8-32 0,0 0-16 0,2 8 0 0,-3-8 0 15,1 0 0-15,2 8 0 0,-3-8 16 0,1 0 0 16,0 1 0-16,2 7 0 0,-3-6-192 0,3 6-16 16,-2-7-16-16,2 7 0 0,-2-6-160 0,2 6-16 15,0 0-16-15,0 0 0 0,0 0-160 0,0 0-16 16,0 0-16-16,0 0 0 0,0 0-160 0,0 0 0 15,0 0 0-15,0 0 128 0,0 0-128 0,0 0 0 16,0 0 0-16,0 0 0 0,0 0 0 0,0 0 0 16,0 0 0-16,0 0 0 0,0 0 0 0,-1 9 0 0,1-9 144 0,-2 9-144 15,2-9 176-15,-3 9-48 0,3-9 0 0,-2 9 0 16,0 0-128-16,2-9 128 0,-1 10-128 0,0-2 128 16,0 2-128-16,1 0 0 0,0 0 0 0,0 1 128 15,0 0-128-15,0 1 0 0,0 1 0 16,1 1 0-16,0-1 0 0,0 2 0 0,0 3 0 0,0 0 0 15,0 3 0-15,2 1 0 0,0 1 0 0,-2 1 0 16,0-1 0-16,1 1 0 0,0 1-144 0,1 3 144 16,-1-1 0-16,1 2 0 0,-1-1 0 0,-1 1 0 15,-1 1 0-15,0-1 0 0,0 1-128 0,0 1 128 16,0 1 0-16,-1 0 0 0,0 0 0 0,1-1 144 0,-1 0-144 0,0 2 192 16,0 1-192-16,0 3 192 0,0-2-192 15,0 1 128-15,0 0-128 0,-1 2 128 0,1-1-128 0,0 2 0 16,1-2 0-16,0 1 128 0,0-1-128 0,0 1 0 15,1 3 0-15,0 0 0 0,1-2 0 0,1 1 0 16,-1-3 0-16,1 2 0 0,0-1 0 0,0 0 0 16,0-2 144-16,3-1-144 0,-2 1 0 0,2-2 128 15,0 0-128-15,1 0 0 0,-2 0 176 0,3-1-48 16,-4-3 0-16,2-1 0 0,-1 0 144 0,1 0 32 16,-2-2 0-16,2 1 0 0,-4-2 144 0,1-1 48 15,1-1 0-15,-2 0 0 0,-2-1 16 0,0-1 0 16,-1 0 0-16,0-1 0 0,-1-3-32 0,0 0 0 0,0-1 0 0,0-1 0 15,1-1-176-15,-2 0-48 0,-1-2 0 0,2-2 0 16,-1-1-256-16,0-2 128 0,0-1-128 0,3-7 0 16,-3 7 0-16,3-7-192 0,0 0 0 0,0 0-8720 15,0 0-1744-15</inkml:trace>
  <inkml:trace contextRef="#ctx0" brushRef="#br0" timeOffset="171543.75">10870 13725 2751 0,'0'0'128'0,"0"0"16"15,0 0-144-15,0 0 0 0,0 0 0 0,0 0 0 0,0 0 1632 0,0 0 288 16,0 0 64-16,0 0 16 0,0 0-1456 0,0 0-288 15,0 0-64-15,0 0-16 0,0 0-176 0,0 0 0 16,0 0 0-16,0 0 0 0,0 0 0 0,0 0 0 16,0 0 0-16,0 0 0 0,0 0 0 0,0 0 0 15,0 0 0-15,0 0 0 16,0 0 0-16,0 0 0 0,0 0 0 0,-8 2 128 0,8-2 48 0,-7 0 0 0,7 0 0 0,-8-2 0 16,8 2 432-16,-8-2 96 0,8 2 0 0,-8-4 16 15,8 4 160-15,-8-2 16 0,-1 0 16 0,9 2 0 16,-10-1 32-16,2 1 0 0,8 0 0 0,-9 2 0 15,2 1-416-15,7-3-80 0,-8 7 0 0,3-2-16 16,5-5-304-16,-6 6-128 0,6-6 0 0,-4 7 128 16,4-7-128-16,-4 7 0 0,4-7 0 0,-1 9 0 15,1-9 0-15,0 0 0 0,0 0 0 0,2 8 0 16,-2-8 0-16,0 0 192 0,5 6-192 0,-5-6 192 16,8 5-64-16,-2-2 0 0,-6-3 0 0,9 3 0 0,0 0-128 0,1-2 160 15,0-1-160-15,-1 0 160 0,1 0-160 0,1 0 0 16,1 0 0-16,3 1 0 0,-1 1 0 0,3 0 192 15,-1-2-192-15,3 2 192 0,-1 2-192 0,5-1 0 16,1 0 0-16,-1 1 0 0,2-1 0 0,4-1 0 16,-2 0 0-16,1 0 0 0,-3 1 0 0,1-2 0 15,0 0 0-15,0 0 0 0,2 0 0 0,-2 0 0 16,3 1 0-16,0-1 0 0,0 2 0 0,3-1 0 16,1 0 0-16,0 0 0 0,1-1 0 0,0 0 0 15,-1 1 0-15,-1-1 0 16,-2 0 0-16,-1-1 0 0,1 0 0 0,-1 0 0 0,1 0 0 0,1 1 128 0,1 0-128 0,1 0 128 15,5 0-128-15,-1 0 0 0,0 0 0 0,1 0 128 16,-3-1-128-16,-1 0 0 0,0 0 0 0,-1 2 0 16,0-2 0-16,1 1 0 0,1 0 0 0,2 0 0 15,0-1 0-15,2 0 0 0,1 0 0 0,-2 0 0 16,-1-1 0-16,-1 0 128 0,-1 0-128 0,-2-1 0 16,-3 2 0-16,1 0 0 0,-1-1 0 0,1 1 0 15,-2 0 0-15,2 0 0 0,0 0 0 0,1 0 0 16,1-1 0-16,2 1 0 0,-1-1 0 0,-4 1 0 15,-2-1 0-15,0 0 128 0,-1 0-128 0,1 0 0 16,-1 0 144-16,1 0-144 0,1 1 160 0,0 0-160 0,0-2 0 16,1 2 0-16,0 0 0 0,2 0-160 0,-1 0 160 0,-1 0 0 31,1-1 0-31,-5 1 0 0,-2 0 128 0,-1-1-128 0,-1 0 128 0,-2 0-128 0,1 0 128 0,-1 1-128 16,-4 0 160-16,1 0-160 0,-2 0 192 0,1 0-48 15,-2-1-16-15,-1 2 0 0,0-1 64 0,-1 0 0 16,0 0 0-16,1 0 0 0,-4 0 64 0,2 0 0 15,2 0 16-15,-1 0 0 0,0 0-128 0,0 0-16 16,-2-1-128-16,0 1 192 0,0 0-192 16,-1 0 128-16,-1 0-128 0,0 0 0 0,1 0 0 0,-1 1 0 0,-8-1 0 0,9 0 0 15,-9 0 0-15,8-1 0 0,-8 1 0 0,0 0 0 16,8-1-192-16,-8 1-144 0,0 0-32 0,0 0 0 31,0 0-1680-31,0 0-352 0</inkml:trace>
  <inkml:trace contextRef="#ctx0" brushRef="#br0" timeOffset="172282.89">13993 13812 6447 0,'0'0'576'0,"0"0"-576"0,8-6 0 0,-2 2 0 0,-6 4 1136 0,0 0 112 16,0 0 32-16,10-3 0 0,-10 3-832 0,9-3-144 15,-9 3-48-15,0 0 0 0,0 0-48 0,10-1-16 16,-10 1 0-16,0 0 0 16,0 0-64-16,0 0 0 0,0 0-128 0,0 0 192 0,0 0 192 0,0 0 48 15,0 0 0-15,0 0 0 0,0 0 416 0,0 0 96 16,0 0 16-16,0 0 0 0,0 0-144 0,0 0-32 15,0 0 0-15,0 0 0 0,0 0-176 0,0 0-32 16,0 0-16-16,0 0 0 0,0 0-208 0,0 0-32 16,0 0-16-16,0 0 0 0,0 0-80 0,0 0-16 15,0 0 0-15,0 0 0 16,0 0 16-16,0 0 0 0,0 0 0 0,0 0 0 0,0 0-32 0,0 0-16 0,0 0 0 0,0 0 0 16,5 9-176-16,-5-9 128 0,0 0-128 0,4 9 128 15,-4-9-128-15,0 0 0 16,2 10 0-16,-2-10 128 15,1 10-128-15,-1-10 0 0,-1 11 144 0,1-1-144 16,0-10 144-16,0 12-144 0,0-4 192 0,-1 5-192 16,0 0 192-16,0 1-64 0,-2-1 0 0,1 3-128 15,0 0 224-15,0 2-64 0,0 0-16 0,-1 4 0 16,1 3 16-16,1 2 0 0,0 2 0 0,-1 3 0 0,-2 1-160 0,2 2 128 16,-1 2-128-16,0 2 128 0,-2 0-128 0,2 1 0 15,1 0 0-15,0 0 0 0,-1 1 0 0,1 1 0 16,0 0 0-16,1 0 0 0,-1 1 0 0,1 1 0 15,-1 0 0-15,1 0 128 0,0 0-128 0,1-1 0 16,0-1 0-16,1 1 0 0,2 0 0 0,-2 0 0 16,0 0 144-16,0-2-144 0,0 0 128 0,-1 0-128 15,0 0 160-15,0-1-160 0,1-1 160 0,-1-1-160 16,2 2 160-16,0-3-160 0,0 0 144 0,-1-2-144 16,0-1 128-16,0-1-128 0,0-1 144 0,-1-3-144 15,0 0 160-15,0-3-160 0,-1-2 320 0,0-2-48 16,0-2 0-16,0-1 0 0,-2-2 112 0,1-2 0 0,0-2 16 0,0 0 0 15,0 0-32-15,-1-2-16 0,1-2 0 16,0 2 0-16,0-1-96 0,2 0 0 0,-2-1-16 0,0-1 0 16,2-8-240-16,-1 10 144 0,0-3-144 0,1-7 128 15,0 0-128-15,0 8 0 0,0-8-192 0,0 0 192 32,0 0-768-32,0 0-16 0,0 0-16 0,0 0 0 15,0 0-2272-15,0 0-448 0</inkml:trace>
  <inkml:trace contextRef="#ctx0" brushRef="#br0" timeOffset="173403.37">10848 15930 5519 0,'0'0'240'0,"-6"-4"64"0,1 0-304 0,-1-1 0 0,6 5 0 0,-5-4 0 16,-1 0 2032-16,1 1 336 0,5 3 80 0,0 0 16 16,-7-5-1344-16,2 0-272 0,5 5-48 0,-7-4-16 15,7 4-288-15,-6-3-64 0,6 3-16 0,0 0 0 16,0 0-416-16,0 0 0 0,-8-4 128 0,8 4-128 16,0 0 0-16,0 0 0 0,0 0 0 0,0 0 0 15,0 0 0-15,0 0 0 0,0 0 0 0,0 0 0 16,0 0 0-16,0 0 0 0,0 0 0 0,0 0 0 15,0 0 0-15,0 0 128 0,0 0 0 0,7 7 0 16,-1-2 0-16,2 1 0 0,1-3 0 0,1 2 0 0,2-1 48 0,0 0 0 16,2 0 0-16,3-1 0 0,0 0 64 0,3-1 16 15,3 2 0-15,1-1 0 0,4 0-128 0,4 1-128 16,2-1 176-16,2-3-176 0,-1-1 160 0,3-1-160 16,-2-1 128-16,0 1-128 0,4 1 0 0,2 0 128 15,2 0-128-15,3 0 0 0,4 1 0 0,0-1 128 16,0-1-128-16,0 0 0 0,-5 0 0 0,2 1 128 15,2 1-128-15,1 0 0 16,3 1 0-16,1 1 0 0,2 1 0 0,-3-1 0 0,-4-1 0 0,-1 1 128 0,2 0-128 0,1 2 0 16,0 0 0-16,5 0 0 0,2 0 0 0,-4-1 0 15,-3-1 0-15,-3 0 0 0,0 2 0 0,0 0 0 16,1 1 0-16,0 0 0 0,4 2 0 0,1-2 0 16,-1-2 0-16,-2 0 0 0,-3-1 0 0,1 0 0 15,-2 1 0-15,2 2 0 0,-1 0 0 16,3 0 0-16,2-3-192 0,-4 0 192 0,-4-1-192 0,0 0 192 15,-5 0 0-15,1 2 0 0,0 0 0 0,0 1 0 16,1 1 0-16,1-2 0 0,1 0 0 0,0-1 0 16,-2 1 0-16,-1-1 0 0,-2-1 0 0,-1-1 0 0,-2 0 0 0,-1 1 0 15,1 0 0-15,-1 0 0 0,-2 0 0 16,1 0 0-16,1-1 0 0,-2 2 0 0,-1 0 320 0,-6-2 0 16,-4-1-16-16,-3 0 0 0,-2-1 192 0,-3 1 32 15,-3 0 16-15,-1 1 0 0,-2-1 64 0,-9 1 16 16,10-1 0-16,-10 1 0 0,0 0-240 0,0 0-64 15,9-2 0-15,-9 2 0 0,0 0-96 0,0 0-32 16,0 0 0-16,0 0 0 0,0 0-192 0,0 0 144 16,0 0-144-16,0 0 128 0,0 0-368 0,0 0-80 15,-3-8 0-15,3 8-16 16,-8-9-1888-16,0 2-368 0</inkml:trace>
  <inkml:trace contextRef="#ctx0" brushRef="#br0" timeOffset="185229.46">14766 15435 4607 0,'0'0'400'0,"0"0"-400"0,0 0 0 0,0 0 0 0,0 0 1216 0,0 0 144 15,0 0 48-15,-7 3 0 0,-1-1-112 0,8-2-16 16,0 0 0-16,0 0 0 0,-8-2 192 0,8 2 16 15,-8-5 16-15,4 1 0 0,4 4-480 0,-4-6-112 16,0 0-16-16,2 0 0 0,2 6-96 0,-1-8-32 16,1 0 0-16,1 0 0 0,1 0-192 0,2 1-32 15,-2-1-16-15,3 0 0 0,4 0-176 0,0 2-32 16,0-2-16-16,1 2 0 0,0-1 0 0,-1 0 0 16,0 4 0-16,0 2 0 0,0 2-112 0,0 3-32 0,-9-4 0 0,10 11 0 15,-2 2-160-15,0 2 0 16,-1 1 0-16,-2 4 128 0,0 2-128 0,-2 1 0 15,-1 2 0-15,-1 0 128 0,-1 0-128 0,0-1 0 16,0-1 0-16,-1-1 0 0,0-2 0 0,0-2 0 16,-2-3 144-16,0-3-144 0,1-3 160 0,0-1-32 0,2-8-128 0,0 0 192 15,0 0 272-15,0 0 48 0,0 0 16 0,0 0 0 16,0 0 0-16,0 0 0 0,-3-8 0 0,2-3 0 16,2-3-160-16,2-4-48 0,0-2 0 0,4-4 0 0,-3-3-96 0,4-1-32 15,1 1 0-15,1 0 0 16,-2 2-192-16,2 4 0 0,0 2 128 0,0 5-128 0,0 3 0 15,0 2 0-15,0 4 0 0,-1 2 0 0,-9 3 192 16,10 2-48-16,1 2-16 0,-3 2 0 0,1 0-128 16,0 4 0-16,-1 2 0 0,-2 3 0 0,1 0 0 15,-2 1 0-15,0 1 0 0,-1 1 0 0,2-2 0 0,-3 2 0 16,0-4 0-16,-1-2 0 0,1-2 0 0,-1-1 0 16,-2-9 0-16,0 0 0 0,0 0 0 0,0 0 0 15,0 0 0-15,0 0 0 0,0 0 240 0,0 0-48 16,9-9 0-16,-1-2 0 0,-1-4 192 0,2-5 48 15,1-4 0-15,1-2 0 0,0 1-176 0,1 2-16 0,-1 0-16 0,1 2 0 16,0 1-224-16,0 5 0 16,-2 0 128-16,1 5-128 0,1 4 0 0,-2 3 176 15,-1 0-176-15,-3 6 160 0,1 1-160 0,1 4 128 16,-1 3-128-16,1 1 128 0,0 2-128 0,0 3 0 0,-1 1 0 0,3 11 128 16,-1-1-128-16,-1 1 0 0,-1-1 0 0,1-2 0 15,-2-1 0-15,-1-2 0 0,-1-2 128 0,1-4-128 16,-2-4 0-16,0-2 0 0,-3-11 0 0,5 9 0 31,-5-9-320-31,0 0-80 0,0 0-32 0,10-4 0 0,-1-4-2160 0,-1-6-432 16,2-4-96-16</inkml:trace>
  <inkml:trace contextRef="#ctx0" brushRef="#br0" timeOffset="185402.22">15591 15269 11967 0,'0'0'528'0,"0"0"112"0,-3 6-512 0,1 0-128 16,-2 1 0-16,2 2 0 0,1 1 3264 0,0 0 640 0,0 1 112 0,0 0 16 0,0 2-2528 0,0 0-512 15,1 1-96-15,-1 2-32 0,-1-1-224 0,2 2-64 16,0-1 0-16,0 2 0 0,0-2-256 0,3 1-64 16,-3-2-16-16,1-1 0 0,-1 1-240 0,1-3 128 15,0-1-128-15,0 2 0 0,-1-3 0 0,0-10 0 16,0 0 0-16,0 0-9664 16,0 0-1968-16</inkml:trace>
  <inkml:trace contextRef="#ctx0" brushRef="#br0" timeOffset="185544.14">15670 15137 32303 0,'-15'-14'1424'0,"7"8"304"0,-2 0-1376 0,-1-1-352 16,-1 2 0-16,0 0 0 0,0 2 720 0,0 1 80 0,1 0 16 0,0 1 0 15,2 1-560-15,2 1-96 0,1 1-32 0,1 2 0 32,5-4-464-32,0 0-112 0,0 0 0 0,3 11-16 0,1-2-2640 0,3 0-528 0</inkml:trace>
  <inkml:trace contextRef="#ctx0" brushRef="#br0" timeOffset="185875.71">15738 15390 28559 0,'0'0'2544'0,"0"8"-2032"15,1 1-512-15,0 1 0 0,1 1 336 0,0 0-16 16,0 1-16-16,1 0 0 0,-1 1 176 0,2 0 32 16,-1-1 16-16,1 0 0 0,-2-1-112 0,1-1-32 15,1-1 0-15,-2-1 0 0,0-3 0 0,-2-5 0 16,0 0 0-16,0 0 0 0,0 0 288 0,5-2 48 15,1-4 16-15,1-4 0 16,-1-2-96-16,2-4 0 16,2-3-16-16,0-3 0 0,0-2-208 0,-1-1-32 0,2 1-16 0,-1 2 0 15,1 1-224-15,0 3-144 16,-1 4 192-16,0 2-192 0,0 2 320 0,0 1-64 16,-1 4 0-16,-2 2 0 0,1 3-64 0,0 4-32 0,-2 1 0 0,1 4 0 15,-1 2-160-15,0 1 0 0,0 1 0 0,-1 3 0 16,1 0 0-16,0 2 0 15,-1 2 128-15,-2-2-128 0,-1 1 0 0,0-1 0 0,2-2-160 0,-1 5 160 16,-1-3-624-16,1-5-16 16,3-2-16-16,1-5 0 0,0 0-1712 0,3-6-352 15,0-4-64-15,3-5-12128 0</inkml:trace>
  <inkml:trace contextRef="#ctx0" brushRef="#br0" timeOffset="186066.1">16256 15263 16575 0,'0'0'1472'0,"0"0"-1168"0,0 0-304 0,0 0 0 0,0 0 2656 0,-3 7 480 15,2 3 80-15,-1 0 32 0,0 2-1904 0,0 1-368 16,1 2-80-16,0 0 0 0,-1 2-192 0,1 1-16 16,0 3-16-16,1 0 0 0,-1 0-224 0,1 0-32 15,0 1-16-15,1-1 0 0,0-1-192 0,0-2-32 16,3 0-16-16,-2 3 0 0,1-6-160 0,1-4 0 0,0-2 144 0,-4-9-144 31,0 0-1088-31,9 1-272 0,1-3-64 0,0-5-13168 0</inkml:trace>
  <inkml:trace contextRef="#ctx0" brushRef="#br0" timeOffset="186191.69">16310 15108 27647 0,'-20'-11'2448'0,"11"6"-1952"0,0 1-496 0,-2-2 0 16,1 2 2464-16,0-1 400 0,0 2 80 0,2 1 0 16,-1 1-2112-16,2 1-448 0,7 0-64 0,0 0-32 0,-6 1-288 0,6-1 0 15,0 0 0-15,0 0-144 16,0 0-1680-16,3 8-336 0,2-1-64 0</inkml:trace>
  <inkml:trace contextRef="#ctx0" brushRef="#br0" timeOffset="187000.65">16620 15440 25503 0,'-13'-9'1136'0,"7"5"224"0,-6-4-1088 0,1-1-272 0,1-1 0 0,3 4 0 0,0-2 432 0,0 0 16 16,1 2 16-16,0-2 0 0,2 1 304 15,0 1 48-15,1 0 16 0,2 1 0 0,2-1-16 0,-1 6 0 16,3-4 0-16,-3 4 0 15,6-2-256-15,-6 2-48 0,6 1-16 0,2 2 0 0,0 2-368 0,-2 3-128 16,0 1 0-16,-1 2 144 0,0 1-144 0,-2 2 0 16,-1 2 0-16,-2 1 0 0,-1 2 0 0,0 0 0 15,0-1 0-15,-2-2 0 0,-1-3 0 0,1-2 0 16,0-2 0-16,-2-4 0 0,0-1 256 0,5-4-48 16,0 0 0-16,-4-4 0 0,-1-1 352 0,2-4 64 0,0-3 16 0,1-2 0 15,2-5-128-15,3-2-32 16,0-1 0-16,1 0 0 0,3 0-288 0,1 1-64 15,0 0-128-15,2 4 192 0,1 2-192 0,-1 3 0 0,0 2 0 0,-1 5-160 16,-1 3 160-16,-1 3 0 0,0 3-144 0,1 4 144 16,-2 2 0-16,1 3 0 0,-2 1 0 0,1 3 0 15,-1 0 0-15,1 2 0 0,-3 1 0 0,3-1 0 16,-2-3 0-16,2-1 0 0,-1 0 128 0,2-3-128 16,-1-2 0-16,0-4 0 0,-1-1 0 0,2-2 128 15,-1-3-128-15,2-2 160 16,0-4-160-16,1-1 160 0,-1-4 16 0,3-4 0 0,2-2 0 0,-1-4 0 15,0-1-16-15,0-1 0 0,0-1 0 0,0 2 0 0,-2 2-160 0,0 2 192 16,0 2-192-16,-3 2 192 0,1 3-192 16,-1 4 0-16,-1 2-160 0,-6 5 160 0,7 4 0 15,0 1 0-15,-1 2-128 0,0 5 128 0,0 2 0 0,-2 3 0 16,0-1-160-16,0 2 160 0,0 2 0 0,0-1 0 16,0 2 128-16,1-1-128 0,-1-1 0 0,1-3 0 15,-1 1 0-15,3-4 0 0,-1-1 0 0,2-2 0 16,-1-2 0-16,0-3 0 0,1 0 0 0,2-4 0 15,-1-2 0-15,3-3 0 16,-1-3-432-16,-1-3-112 0,-2-4-32 0,2-3 0 16,0-4-2080-16,-2-2-416 0,0 0-96 0,-3 7-16 0</inkml:trace>
  <inkml:trace contextRef="#ctx0" brushRef="#br0" timeOffset="187191.63">17166 15269 21183 0,'0'0'1888'0,"0"0"-1504"0,0 0-384 0,0 0 0 16,0 0 2128-16,0 0 368 0,0 0 64 0,0 0 0 15,0 0-1328-15,2 9-272 0,0 2-48 0,0 1-16 16,0 2-384-16,1 2-96 0,2 0-16 16,0 1 0-16,-1 0-208 0,-1 2-64 0,-1 1 0 0,0-1 0 15,1-1-128-15,0 0 0 0,0-3 0 0,2 5 128 32,-2-6-688-32,1-1-144 0,1-5-16 0,0-3-9424 15,-5-5-1888-15</inkml:trace>
  <inkml:trace contextRef="#ctx0" brushRef="#br0" timeOffset="187309.89">17199 15236 32367 0,'-15'-14'1424'0,"8"7"304"0,0 0-1376 0,-2-1-352 15,1 0 0-15,2 1 0 0,-2 0 368 0,1 0 0 16,2 1 0-16,0 0 0 0,5 6-368 0,0-6-208 16,0 6 16-16,4-8 16 31,0 1-2192-31,4 4-432 0,2 1-80 0</inkml:trace>
  <inkml:trace contextRef="#ctx0" brushRef="#br0" timeOffset="187594.19">17411 15175 12895 0,'0'0'1152'0,"0"0"-928"0,0 0-224 0,5-3 0 0,2 0 3648 0,-1 0 672 16,1 0 144-16,1 0 16 0,0 2-2624 0,2 1-512 0,1 1-128 0,1 3 0 15,-1 0-320-15,-1 2-48 16,1-1-16-16,-5 3 0 0,-1 1-432 0,0 2-80 0,-2 2-32 0,-2 1 0 0,-2 1 16 0,-2 2 0 15,-3 2 0-15,-1-1 0 0,-2 2-64 0,0 1-16 16,0-2 0-16,1-1 0 0,1 1 64 0,-1 0 16 31,1-3 0-31,3 0 0 0,1-3 16 0,1-1 0 16,0-1 0-16,4 0 0 0,1-1-128 0,2-1-32 16,2-2 0-16,3 0 0 0,1-1-160 0,1-2 0 15,1-2 0-15,0-1 128 0,2-1-128 0,0-2 0 16,0-1 144-16,1-1-144 0,-1 1-128 0,1 0-112 15,-1-3-16-15,5 0 0 16,-3-1-1664-16,-1 2-320 0,-3-1-80 0</inkml:trace>
  <inkml:trace contextRef="#ctx0" brushRef="#br0" timeOffset="187767.22">17500 15377 40543 0,'-12'-8'1792'0,"12"8"384"0,-4-4-1744 0,4 4-432 0,0 0 0 0,0 0 0 32,5-7-368-32,-5 7-144 0,9-6-48 0,-1 2 0 0,3 0 336 0,3 0 64 0,0-2 16 0,9-3 0 15,0-1-1328 1,1 2-256-16,0-2-48 0,1-1-13328 0</inkml:trace>
  <inkml:trace contextRef="#ctx0" brushRef="#br0" timeOffset="188081.14">17796 15444 30287 0,'0'0'1344'0,"0"0"272"0,0 0-1296 0,10-1-320 0,1-2 0 0,2-2 0 0,1 1 432 0,1-2 16 0,4-1 0 0,-2-2 0 16,2-1 272-16,-1-1 64 16,1-1 16-16,-3-2 0 0,0-3-304 0,-2 1-64 0,-1-1-16 0,-2 0 0 15,-1-3 48-15,-2 1 16 16,-2 0 0-16,-1 2 0 0,-4 1-48 0,-2 3-16 15,-1 2 0-15,-2 2 0 0,-1 2 208 0,-2 2 32 0,-1 4 16 0,-1 1 0 16,-4 3-288-16,0 4-64 0,0 2-16 0,-3 3 0 16,-1 2-304-16,1 4 0 15,-1 1 0-15,3 0 0 0,2 2 0 0,2 0 0 0,2-1 0 0,3 0 0 16,2-2 0-16,4 1 0 0,3-1 0 0,1-1 0 16,3 0 0-16,2-3 160 0,2-1-160 0,2-2 128 15,2-2-128-15,1-1 0 0,0-4 0 0,3-2 0 16,-1-2-192-16,3-2-128 0,1-2-32 0,3-3-12272 15,1-2-2464-15</inkml:trace>
  <inkml:trace contextRef="#ctx0" brushRef="#br0" timeOffset="188804.68">18978 15073 26719 0,'-6'-14'2368'0,"1"8"-1888"0,0-2-480 0,-1 0 0 16,1 2 1584-16,-1-2 208 0,2 0 64 0,-1 2 0 15,1 1-240-15,4 5-32 0,0 0-16 0,0 0 0 16,-4 6-1008-16,0 1-208 0,2 3-32 0,1 5-16 16,0 2-304-16,2 4 0 0,1 3 0 0,1 2 0 15,0 0 0-15,-1 3 0 0,2 1 0 0,-2 1-144 16,2 1 144-16,-1 0 0 0,1 0 0 0,0 1 0 16,-1 0-352-16,0-1-32 0,1-3-16 0,0 10 0 31,2-7-2288-31,-4-8-464 0,0-6-96 0</inkml:trace>
  <inkml:trace contextRef="#ctx0" brushRef="#br0" timeOffset="189151.08">18826 15394 11055 0,'-10'-8'976'0,"10"8"-784"16,-3-6-192-16,1 1 0 0,1-1 4608 0,3 1 896 16,2-2 160-16,6 1 32 0,1-2-4528 0,1-2-912 15,6-2-256-15,3-1 0 0,1 0 208 0,3-1-64 0,3 1-16 0,0 1 0 16,1 1-128-16,0 3 0 15,-2 1 0-15,-1 2 0 0,-1 4 0 0,-3 3 0 16,-3 4 0-16,-1 3 0 0,-3 3 0 0,-1 3 0 16,-3 4 0-16,-3 1 0 0,-1 1 128 0,-1 1-128 0,-2 2 192 0,-1-1-64 15,1 0-128-15,1-2 0 16,-1-2 0-16,2-4 0 0,1-1 208 0,0-4-32 0,2-2-16 16,0-3 0-16,0-2 464 0,1-5 80 15,-1 0 32-15,2-4 0 0,-1-4 128 0,2-3 32 0,-2-4 0 0,0-1 0 16,-1-1-336-16,0-2-64 0,-1-3-16 0,-2-1 0 15,-1 0-192-15,-2 0-32 0,-2-1-16 0,-1 2 0 16,-2 2-48-16,-2 2 0 0,0 4 0 0,-3 3 0 0,0 3 128 0,-2 2 32 16,-1 4 0-16,-2 3 0 0,-2 2-352 0,-2 3 0 15,-1 3 0-15,-9 7 0 16,3 3-576-16,1 1-64 0,0 3-32 0,2 1 0 16,3 3-1616-16,4 0-320 0,2-1-64 0</inkml:trace>
  <inkml:trace contextRef="#ctx0" brushRef="#br0" timeOffset="189387.09">19628 15086 35135 0,'-1'-14'1552'0,"1"14"320"0,-1-5-1488 0,0-1-384 16,1 6 0-16,0 0 0 0,0 0 1040 0,0 0 144 16,-4-2 32-16,4 2 0 0,0 0-576 0,-5 5-128 15,2 1 0-15,0 4-16 0,0 2-368 0,1 4-128 16,1 0 0-16,1 3 0 0,0 2 128 0,0 2-128 15,0 3 0-15,0 3 0 0,0 0 0 0,1 2 0 0,-1 0 0 0,1 1 0 16,1 1 0-16,0-2 0 0,-2-3 0 0,2 9 0 16,0-9-464-1,0-5-48-15,0-4 0 0,1-5 0 0,-1-3-2560 16,-2-11-512-16</inkml:trace>
  <inkml:trace contextRef="#ctx0" brushRef="#br0" timeOffset="190048.46">19392 15402 33807 0,'0'0'1488'16,"-4"-4"320"-16,1-2-1440 0,3 6-368 0,-1-5 0 0,1 5 0 0,2-6 0 0,3 2 0 15,3 0 0-15,2-1 128 16,5 0-128-16,0-1 0 0,5 1 0 0,2-1 0 0,3 2 0 0,3-1-160 31,-1 0 160-31,3-1-160 0,2 1-192 0,0-1-32 16,-2 0-16-16,-1-1 0 0,-1 1 112 0,-3 0 32 15,-2 1 0-15,-3 0 0 0,-3 2 256 0,-2 0 0 0,-3-1 0 0,-2 1 0 0,-3-1 0 0,-1 0 224 16,-6 4-32-16,0 0-16 0,0 0 704 0,0 0 144 16,-5-4 16-16,0 2 16 15,-1 1-208-15,0 2-32 0,-2 1-16 0,-1 2 0 16,-1 1-352-16,1 1-80 0,-4 2-16 0,4 1 0 16,-4 1-160-16,2 1-16 15,2 0-16-15,0 1 0 0,1-1-160 0,3 1 0 0,0-1 0 0,2 1 128 16,1-1-128-16,2 0 0 0,2 0 0 0,2 0 0 15,0-2 0-15,1-1 0 0,3-2 0 0,1 0 0 16,-2-3-144-16,2-2 144 0,2-2 0 0,-1-1 0 16,0-4-224-16,0-3 64 0,0-2 16 0,0-1 0 15,-1-2 144-15,0 1 0 0,-1 0 0 0,0 1 0 0,-2-1 0 0,1 4 0 16,-1 0 128-16,-1 3-128 0,-1 1 128 16,-4 5-128-16,0 0 128 0,0 0-128 0,7 5 240 0,-2 3-32 15,0 1 0-15,-1 1 0 16,1 1-208-16,-2 0 0 0,-2 1 0 0,2 0 0 0,2-1 0 0,0-1 0 15,2-1 0-15,2-3 0 0,-3 0 0 0,4-4 0 16,0-2 128-16,2-3-128 0,1-4 0 0,3-3 0 16,-2-3 0-16,2-4-160 0,0-2 160 0,0-6 0 15,0-2 0-15,-1-3 0 0,-1-2 128 0,0-3-128 16,-1-2 160-16,-3-1-160 0,0-1 240 0,-3-1-48 16,0 2-16-16,-3 2 0 0,0 3 32 0,-3 4 16 15,-1 2 0-15,-2 5 0 0,-3 5 352 0,2 3 80 16,1 5 16-16,-3 2 0 0,1 4-160 0,-2 4-16 15,0 3-16-15,-2 6 0 0,0 4-480 0,1 4 0 16,-2 3 0-16,1 4-160 0,2 5 160 0,-2 2-192 0,2 1 192 0,4 1-192 16,0 1 192-16,3 1 0 0,1 1-144 0,3 0 144 15,1-2 0-15,3-3 0 16,1-3 0-16,1-3 0 0,0-3-256 0,2-2 64 0,0-4 0 0,9 1 16 16,-3-3-480-1,0-8-112-15,-1-4 0 0,3-7-16 0,1-5-1872 16,1-5-368-16,3-6-80 0</inkml:trace>
  <inkml:trace contextRef="#ctx0" brushRef="#br0" timeOffset="190693.72">21136 15204 5519 0,'-7'-13'240'0,"3"5"64"0,1 2-304 0,-2-1 0 0,1 1 0 0,4 6 0 16,0 0 6736-16,0 0 1296 0,-7 0 256 0,0 4 48 15,2 4-6160-15,0 4-1248 0,2 3-240 0,1 4-48 16,1 5-512-16,1 4-128 0,0 2 0 0,3 2 0 16,-1 1 0-16,2 4 0 15,2-1 0-15,-1 0 128 0,1-1-128 0,-1 0 0 0,0-2 0 0,0 0 0 16,2-3 0-16,0 0 0 0,-2-4 0 0,-1-2 0 0,2-5 0 0,-3-2 128 15,-1-5-128-15,1-2 0 0,-3-10 0 0,0 0-128 16,0 0 0-16,0 0 0 16,0 0-320-16,-4-12-64 0,0-5-16 0,-2-5 0 15,1-3 32-15,1-4 16 16,-3-1 0-16,0-6 0 0,1-4 288 0,-1-5 48 0,1-4 16 0,-1 1 0 0,4 0 128 0,2 2 128 16,1 1-128-16,0 4 176 0,0 6 112 0,2 6 32 15,0 3 0-15,2 4 0 0,1 4 192 0,0 2 64 16,3 4 0-16,1 2 0 0,1 2-144 0,1 3-32 15,1 3 0-15,0 2 0 0,0 1-240 0,0 2-160 16,-1 3 192-16,0 1-192 0,-1 2 192 0,-1 3-192 0,-3 5 192 0,-2 0-192 16,-1 1 192-16,-1 1-64 0,-3 2 0 0,-1 2-128 15,-5 1 144-15,0 2-144 16,-2 1 0-16,-1-2 144 0,-2-2-144 0,0-2 0 0,-2-2 0 0,1-3 0 16,0-2 0-16,0-1 0 0,-1-4 0 0,1-1 0 0,2-3-336 15,2-3 0-15,-1-4 0 0,1-3 0 31,1-3-2480-31,5-4-480 0</inkml:trace>
  <inkml:trace contextRef="#ctx0" brushRef="#br0" timeOffset="190976.81">21403 15189 24879 0,'0'0'2208'0,"-3"9"-1760"0,1 2-448 0,0 6 0 0,1 1 576 0,0 0 16 15,0-1 16-15,1 1 0 0,1-2 144 0,1 1 16 16,0-4 16-16,3-2 0 0,-1-1-256 0,3-2-48 15,0-2-16-15,3-1 0 0,1-3 112 0,2-2 0 16,1-2 16-16,2-4 0 0,0-3 176 0,-1-3 48 16,-1-4 0-16,-2-3 0 0,0-4-176 0,-2-4-48 15,-1 0 0-15,-4-1 0 0,-2 1-128 0,-6 1-16 16,-3-1-16-16,-2 3 0 0,-2 4-64 0,1 3-16 16,-5 1 0-16,3 8 0 0,-3 3-16 15,-1 1 0-15,-3 4 0 0,-1 2 0 0,0 2-336 0,0 4 0 0,-3 3-160 0,2 2 160 31,0 2-640-31,-5 9-32 0,5-2 0 0,5-2 0 16,0 1-1456-16,7 0-304 0,2-1-48 0,5-9-12816 0</inkml:trace>
  <inkml:trace contextRef="#ctx0" brushRef="#br0" timeOffset="191212.72">21727 15001 4607 0,'6'-17'400'0,"-3"6"-400"0,-1-3 0 0,-1 0 0 16,-1 1 6416-16,0 2 1200 0,0 1 256 0,-2 1 32 15,-1 2-4848-15,3 7-976 16,-5-5-192-16,5 5-32 0,0 0-704 0,-7 0-144 0,7 0-32 0,-7 6 0 0,2 3-688 0,1 4-144 16,4 3-16-16,0 2-128 0,0 6 0 0,2 0 0 15,2 1 0-15,1 4 0 0,2 1 0 0,1 3 0 16,-1 0 0-16,0 2 0 0,-2-1 0 0,-1 0 0 16,0-1 0-16,2-2 0 0,-1-4-192 0,1-1 192 15,0-1-208-15,-3-4 80 16,2-4-656-16,-1-3-128 0,0-3-32 0,-4-11 0 15,0 0-2832 1,0 0-576-16</inkml:trace>
  <inkml:trace contextRef="#ctx0" brushRef="#br0" timeOffset="191369.33">21631 15165 30399 0,'0'0'2704'0,"-6"-4"-2160"0,6 4-544 0,0 0 0 15,0 0 768-15,0 0 32 0,0 0 16 0,6-6 0 16,2 0-416-16,3 0-80 0,2-2 0 15,5 0-16-15,4 1-96 0,-6 0-16 0,2-2 0 0,4 2 0 16,3-1-704 0,4-1-128-16,-2-1-48 0,4 1-14240 0</inkml:trace>
  <inkml:trace contextRef="#ctx0" brushRef="#br0" timeOffset="191669.21">22066 15180 26719 0,'0'0'2368'0,"0"0"-1888"16,0 0-480-16,4-8 0 0,1 1 960 0,-1-1 112 16,1-1 16-16,1-1 0 0,1-1-400 0,0-3-80 15,1-1-16-15,-2-2 0 16,0 1-16-16,0-2-16 0,-2 0 0 0,-2 1 0 0,-1-1 144 0,-1 3 16 31,-1 1 16-31,-1 3 0 0,-1 2-96 0,-2 2-32 0,-1 2 0 0,6 5 0 16,-8-1-144-16,-2 3-16 0,0 2-16 0,0 4 0 0,1 3-304 0,-1 3-128 0,0 4 0 0,2 2 128 15,-2 2-128-15,4 1 0 16,1-1 0-16,2 1-176 0,1-1 176 0,2 0 0 0,1-2-144 0,2-2 144 16,1-1-208-16,3-2 16 0,2-1 16 0,1-1 0 15,1-5-176-15,0-1-32 0,1-4-16 0,2-3 0 32,2-2-896-32,1-5-176 0,2-4-48 0,-5-1 0 0,2-1-2608 15,2-4-528-15,2-4-96 0,0-1-32 0</inkml:trace>
  <inkml:trace contextRef="#ctx0" brushRef="#br0" timeOffset="192316.33">22390 14994 6447 0,'0'0'576'0,"0"0"-576"31,0 0 0-31,-3 10 0 0,-1 0 3344 0,-1-2 560 0,0-1 128 0,-4 6 0 0,1-2-2560 0,4-4-512 16,-2 0-96-16,-1 3-32 0,1-3 176 0,6-7 16 15,0 0 16-15,0 0 0 0,0 0 240 0,0 0 64 16,0 0 0-16,0 0 0 0,0 0-32 0,5-5 0 16,1-3 0-16,1-1 0 0,1-2-544 0,1-2-96 15,2-3-32-15,2-1 0 16,1 1-320-16,0-1-64 15,-1 2 0-15,1 1-16 0,-1 1-112 0,-1 4-128 0,-1 1 176 0,-1 3-176 16,-1 2 0-16,-1 3 0 0,-1 3 0 0,-2 2 0 16,0 1 160-16,-1 3-160 15,0 2 128-15,1 8-128 0,-2 1 0 0,0-7 0 16,0 1 0-16,1 6 0 0,0-3 0 0,-1-8 0 0,1 2-192 0,2 2 192 31,0-6-576-31,-1-3 0 0,1-3 0 0,5-2 0 16,0-5-368-16,-2 1-64 0,2-4-16 0,0-2 0 15,0-2 256-15,6-11 64 0,-2-1 0 0,-4 6 0 0,0 0 288 0,-1-4 64 0,0-3 16 0,0-1 0 16,-1-3 336-16,-2 0 0 0,0 0 0 0,-2 0 0 16,-1 1 816-16,-1 3 80 0,-1 1 0 0,0 4 16 15,-1 3 576-15,-1 3 112 0,0 1 32 0,0 5 0 16,-1 1-496-16,0 2-112 0,1 6 0 0,0 0-16 0,0 0-384 0,0 0-80 16,0 0-16-16,0 0 0 0,-3 8-352 0,0 2-176 15,-1 2 160-15,1 3-160 0,0 3 0 0,1 3 0 16,-1 2 0-16,2 2 0 0,1 2 0 0,0 0 0 15,0 2 0-15,2-3 0 0,2 1 0 0,0-2 0 16,2-1 0-16,0-2 0 0,1-2 0 0,1-4 0 16,0-1 0-16,2-3-160 15,1-2-224-15,1-4-64 0,2-2 0 0,0-3 0 16,1-3-160-16,1-4-32 0,2-3-16 0,-3-4 0 0,-1-2 384 0,0-3 80 16,-1-3 0-16,0 0 16 0,-2-2 176 0,-3 1 0 0,-1-1 0 0,-2 2 128 15,0 2-128-15,-2 4 128 16,0 3-128-16,1 2 128 0,-3 2 192 0,-1 8 32 15,0 0 16-15,0 0 0 0,0 0 16 0,-3 6 0 16,-1 2 0-16,0 7 0 0,-1 1-384 0,3-2 0 16,0 1 0-16,0 0 0 0,1 1 0 0,1 0 0 0,1 0 0 0,1-1 0 15,1-1 0-15,2-1 0 0,0 0 0 16,1-2 0-16,0-4 0 0,2 0-208 0,0-3 80 0,2-1 128 31,1-2-848-31,6-5-48 0,1-2-16 0,-6-2 0 16,0-3-1168-16,1-2-224 0,0-4-64 0,1-5-13360 0</inkml:trace>
  <inkml:trace contextRef="#ctx0" brushRef="#br0" timeOffset="192442.34">23027 14402 31439 0,'-30'-7'1392'0,"14"3"288"0,-4 0-1344 0,-1 0-336 16,-2 0 0-16,-1 0 0 0,3 2 544 0,3 1 32 16,1 1 16-16,4 0 0 0,3-1-416 0,2 1-176 15,2 1 128-15,6-1-128 16,0 0-592-16,0 0-208 0,0 7-32 0,1 1-13360 0</inkml:trace>
  <inkml:trace contextRef="#ctx0" brushRef="#br0" timeOffset="192599.11">22602 14723 30399 0,'0'0'2704'0,"0"0"-2160"16,-6 0-544-16,6 0 0 0,0 0 672 0,0 0 32 15,0 0 0-15,0 0 0 0,0 0-464 0,8 0-96 0,1-2-16 0,4 1 0 16,4 0 0-16,5 0 0 15,4-1 0-15,6 0 0 0,4 0-272 0,6-2-64 0,2 1-16 0,0-1-14608 16</inkml:trace>
  <inkml:trace contextRef="#ctx0" brushRef="#br0" timeOffset="193167.21">23529 14558 31327 0,'-13'-6'2784'0,"7"5"-2224"0,-1 0-560 0,-7 0 0 0,0 3 704 0,3 1 48 15,-3 2 0-15,-3 2 0 0,-1 2-144 0,-3 2-32 16,-1 1 0-16,1 3 0 0,1 1-112 0,1 2-16 16,2 0-16-16,1 1 0 0,2 1-160 0,2 1-16 15,2 0-16-15,3-2 0 0,0-1-240 0,3-1 144 16,3-2-144-16,2-1 128 0,3-1-128 0,1-2 0 16,2-4 0-16,2-1 128 0,0-3 0 0,2-3 0 15,4-2 0-15,0-4 0 0,1-3 64 0,0-2 16 16,1-2 0-16,-1-1 0 0,-1-3-16 0,1-1-16 15,-2-2 0-15,-1 1 0 0,-1-2 0 0,-2 1 0 16,-2 3 0-16,0 3 0 0,-4 3 64 0,-1 1 16 0,0 2 0 0,-1-1 0 16,-2 9 112-16,0 0 16 15,0 0 16-15,0 0 0 0,-5 8-256 0,2 0-144 0,0 1 160 0,0 4-160 16,0 0 0-16,1 1 0 0,0 0 0 0,1 1-160 16,1-2 160-16,2 1 0 15,1 2 0-15,2-3 0 0,0-2 0 0,1-1-128 0,1-3 128 0,2 0 0 16,2-3 0-16,5 0 0 0,0-5 0 0,-4-2-128 0,1-1 128 15,2-4-192-15,-1-4 192 0,1-2-192 0,2-4 192 0,-1-3 0 16,2-3 160-16,7-17-160 0,-3-1 208 0,-6 11-48 16,1-6-16-16,0-3 0 0,-2-4-144 0,0-2 192 15,-3-2-192-15,-1 2 192 0,-3 1 32 0,-1 2 16 16,-3 5 0-16,-1 3 0 0,-2 6 400 0,-2 5 96 16,-2 4 16-16,0 5 0 0,-1 3-176 0,-3 6-16 15,1 2-16-15,-2 6 0 0,-1 2-544 0,-2 6 0 16,-1 5 0-16,0 5 0 0,0 4 0 0,1 4 0 0,0 4 0 0,2 3-192 15,1 3 192-15,3 4-176 16,1 0 176-16,3 1-160 0,4 0 160 0,0 1 0 16,2-4 0-16,2-2 0 15,2-2 0-15,5 13 0 0,0-10 0 0,1-7-128 16,-1-6-912-16,1-4-176 0,0-4-48 0,-2-5 0 16,-1-3-1872-16,0-4-368 0</inkml:trace>
  <inkml:trace contextRef="#ctx0" brushRef="#br0" timeOffset="194049.27">20209 16182 21471 0,'-11'5'960'0,"11"-5"192"0,-10 3-928 0,2 0-224 0,2 1 0 0,6-4 0 16,0 0 640-16,0 0 64 0,0 0 32 0,0 0 0 31,0 0 384-31,0 0 80 0,10-3 16 0,2-2 0 0,2-4-256 0,3-2-32 0,-1-4-16 0,2-2 0 16,-3-3-176-16,2 1-32 0,0-3-16 0,1-2 0 15,-4-1-336-15,-1 0-64 0,1 0-16 0,-6-1 0 16,-2 1-96-16,-3 2-32 0,-1 1 0 0,-2 4 0 16,0 4 160-16,-2 3 16 15,-2 3 16-15,-3 4 0 0,-3 2 256 0,0 3 48 0,-1 2 16 0,0 6 0 0,0 4-464 0,-1 5-192 16,0 3 176-16,2 2-176 0,0 1 0 0,2 3 0 31,-1 1-176-31,2-1 176 0,4 0-160 0,2-2 160 16,1-1 0-16,4-1-144 0,3-1 144 0,2-3-160 0,-1-2 160 0,6-3-160 15,-2-2 160-15,3-2-160 0,3-6 160 0,0 0-160 16,3-4-160-16,2-4-48 16,4-2 0-16,4-4 0 15,-3-3-496-15,5-5-96 0,2 0-32 0,1-1 0 16,-2-3-3120-16,-3 1-624 0,-3 1-128 0,-6 1-32 16,-4 0 2128-16,-4 4 416 0,-2 1 96 0,-3 4 16 0,-2 0 1504 0,-3 3 304 15,-4 7 64-15,0 0 16 0,0 0 2176 0,0 0 432 0,0 0 96 0,0 0 16 16,-8 6 352-16,2 2 80 0,0 0 16 0,2 3 0 15,-2 3-1536-15,1-1-320 16,-1 0-48-16,1 0-16 0,0-1-256 0,0 0-48 16,-1-1-16-16,2-1 0 0,0-1 160 0,4-9 32 15,-5 8 0-15,5-8 0 0,0 0 112 0,0 0 16 0,0 0 16 0,0 0 0 0,0 0-272 0,0 0-48 16,-1-10-16-16,2-1 0 0,1-1 48 0,3-3 0 16,1-3 0-16,2-3 0 0,-1-2-240 0,0 2-64 15,2 1 0-15,0 1 0 0,-1 2-96 0,0 2-32 16,2 4 0-16,0 3 0 0,0 2-192 0,-1 2 144 15,2 2-144-15,0 3 128 0,-11-1-128 0,10 6 0 16,2 3 144-16,-1 1-144 0,-1 1 0 0,0 1 0 16,-1 1 0-16,-1 3 128 0,-1-1-128 0,0 2-192 15,-2 0 64-15,1 1 0 16,-2-2-464-16,0-1-96 0,-1 0-16 0,0-2 0 16,0-3-1216-16,-3-10-256 0,3 10-64 0,-3-10-13408 0</inkml:trace>
  <inkml:trace contextRef="#ctx0" brushRef="#br0" timeOffset="195349.4">21110 15947 7359 0,'0'0'320'0,"0"0"80"0,0 0-400 0,-3-6 0 16,3 6 0-16,0 0 0 0,0-8 5344 0,2 0 992 16,-2 8 192-16,7-9 32 0,1-1-4432 0,1 0-880 0,1-2-176 0,1 0-48 15,1-1-480-15,-1 1-96 16,-1 0-32-16,-1-2 0 0,0 1-176 0,-2-1-48 0,1-1 0 0,-4 0 0 15,0 2 64-15,-2 2 0 0,-3 1 0 16,0 2 0-16,-1 2 64 0,2 6 0 0,0 0 16 0,-9-1 0 16,0 2 64-16,-1 4 16 0,-1 4 0 0,-1 4 0 0,-2 4-416 0,0 2 128 15,2 1-128-15,1 5 0 0,1 0 0 16,2 1 0-16,-1 0 0 0,2 0 0 0,4-1 0 16,2 0 0-16,2-2 0 0,2-2 0 0,3-3-160 0,3-2 160 15,0-4 0-15,4-1-144 0,0-2 144 0,2-3-128 16,2-3 128-16,0-1-128 0,1-5 128 0,1-2-160 15,0-4 160-15,2-2-160 0,0-4 160 0,0-3 0 16,0-3 0-16,0-3 0 0,0-1 0 0,-1-3 0 16,-2 0 0-16,-1-1 0 0,-2 1 128 0,-1 3-128 15,-3 1 160-15,-1 2-160 0,-2 4 256 0,-2 4-64 16,-2 3 0-16,-1 2 0 0,-3 9 96 0,0 0 16 16,0 0 0-16,0 0 0 0,0 0-32 0,-5 7 0 15,-1 3 0-15,3 2 0 0,-3 1-272 0,4 1 0 16,0 2-176-16,1 0 176 0,1 2-144 0,2 1 144 0,1-2 0 0,3 0-144 15,-1-2 144-15,5 0 0 0,4-1-144 0,0-4 144 16,1-3 0-16,4-1-176 0,0-4 176 16,2-2-128-16,-1-3-64 0,2-4 0 0,2-2 0 15,0-1 0-15,1-4 192 0,-3-1-192 0,-1-4 192 0,-1-2-192 16,0-1 192-16,-3-1 0 0,-1-2 128 0,-3-1-128 16,-3 0 192-16,-4 1-48 0,-2-2 0 0,-4 4 0 15,-3 3 16-15,-2 3 0 0,-2 6 0 0,-5 1 0 16,-1 1 176-16,-2 5 48 0,-3 4 0 0,-1 3 0 15,-1 4-384-15,1 2 0 0,1 4 0 0,0 1 0 16,2 0-144-16,2 2 144 0,0 0-160 0,3 1 160 16,2-2-192-16,2 0 48 0,4 0 16 0,2-3 0 0,2-1 128 0,2-2-192 15,1-3 192-15,5 0-192 0,0-3 192 0,2-1-208 16,2-2 80-16,3-2 128 0,0-1-176 0,2-2 176 16,-2-1-128-16,1-1 128 0,-1 0 0 0,0 2 0 15,-3-1 0-15,0 3 0 0,-3 0 0 0,-1 2 0 16,-9 1 128-16,10 4-128 0,-3 3 240 0,-1 2-32 15,-2 3 0-15,-1 4 0 0,0 5-16 0,-1 3-16 16,-1 4 0-16,0 1 0 0,-1 2-176 0,0 2 0 16,-1 1 0-16,1 3 0 0,1 0 0 0,1 0 0 0,-1 1 128 0,0-3-128 15,2-3 0-15,-1-1 0 16,1-3 0-16,-1-1 0 0,-3-3 0 0,0-3 0 16,0-2 0-16,1-5 128 0,-3-3 0 0,-1-3-128 15,4-8 192-15,-6 5-64 0,-2-2 64 0,-2-3 16 0,-1-2 0 0,-2-2 0 16,-1-2-16-16,-1-3 0 15,1-2 0-15,-2-1 0 0,-1-3-192 0,3-4 128 0,0-2-128 0,0-1 0 16,3 0-192-16,3-3-128 16,1-4-16-16,4-1-16 0,2-3-192 0,4 0-32 0,3-3-16 0,4 0 0 15,4-1-32-15,3-2 0 0,4 0 0 0,4 1 0 16,3 3-16-16,2 2-16 0,-1 2 0 0,2 5 0 16,1 3 176-16,-3 2 32 0,-3 4 16 0,-3 4 0 0,-2 3 432 0,-3 4-160 15,-3 1 160-15,-3 4 0 0,-2 1 0 0,-10 0 176 16,7 10 0-16,-2 1 0 0,-2 1 80 0,0 2 32 15,-3 3 0-15,-2 1 0 0,1 0-112 0,1 0-32 16,-1-1 0-16,1 1 0 0,1 0-144 0,2 0 0 16,0-1 144-16,1-3-144 0,1-2 0 0,1-2 0 15,2-2 0-15,1-3 0 0,2-1 128 0,0-4-128 0,1-4 160 16,1-1-160-16,0-4 528 0,3-2 16 0,-1-3 0 0,2-3 0 16,-2-1-160-16,0-3-16 0,0-5-16 0,-3 0 0 15,-2-2-128-15,0-1-32 16,-3-3 0-16,0 3 0 0,-3 3-32 0,1 3-16 15,-3 2 0-15,-1 4 0 0,-1 5 96 0,0 3 16 0,0 9 0 0,0 0 0 16,0 0 64-16,0 0 0 16,0 0 16-16,0 0 0 0,-1 14-336 0,1 3 0 15,0 2 0-15,4 4 0 0,0 3 0 0,1 3 0 0,1 1 0 0,2 3-192 16,2 0 192-16,0 4 0 0,0 3-144 0,-1 0 144 16,0 2 0-16,-4 1 0 0,0-2 0 15,-4 1 0-15,1-1-192 0,-2 0 192 0,-1-2-192 0,-3-3 192 16,0-3 0-16,-1-3 0 0,-1-4 0 0,-1-3 0 15,-1-5 0-15,-1-3 0 0,1-3 0 0,0-4 0 16,-3-4 240-16,2-1-48 0,-1-3 0 0,-1-3 0 16,-1-1 272-16,-1-3 48 0,1-1 16 0,1-3 0 15,0-4-160-15,1-1-48 0,2-1 0 0,1-3 0 0,2-2-128 16,1-3-48-16,3-1 0 0,3-3 0 0,2-3-144 0,3 1-192 16,1 1 32-16,4 0 16 15,4 0-544-15,2 3-96 0,2 1-32 0,4 2 0 31,4 0-1616-31,3 2-336 0,2 1-64 0,0 2-8880 0,0 2-1792 0</inkml:trace>
  <inkml:trace contextRef="#ctx0" brushRef="#br0" timeOffset="195480.55">22909 15733 29247 0,'13'-3'1296'0,"-4"2"272"0,-9 1-1248 0,9-2-320 16,-1 0 0-16,-8 2 0 0,0 0 2320 0,0 0 416 16,0 0 80-16,0 0 0 0,0 0-1152 0,0 0-256 15,0 0-32-15,0 0-16 0,0 0-720 0,0 0-160 16,0 0-32-16,0 0 0 0,0 0-448 0,0 0 0 15,-9-4-208-15,9 4 64 16,0 0-2048-16,-7 0-416 0,7 0-80 0</inkml:trace>
  <inkml:trace contextRef="#ctx0" brushRef="#br1" timeOffset="-108124.38">18566 11160 2751 0,'0'0'128'0,"0"0"16"0,0 0-144 0,0 0 0 16,0 0 0-16,0 0 0 0,0 0 1056 0,-4-4 176 0,4 4 48 0,-4-4 0 15,-2 0-576-15,2 0-96 0,0 1-32 0,4 3 0 16,-6-3 16-16,3-1 0 0,-2 1 0 0,1 0 0 16,-1-2-80-16,-1 1-32 0,1-2 0 0,-1 1 0 15,2-2-112-15,-2 1-32 0,0 0 0 0,-1 0 0 16,-1-1 48-16,1 0 16 0,-2 1 0 0,-1-1 0 0,-1 1-96 0,-1-1-32 15,0-1 0-15,0 2 0 0,-2-2-16 0,1 1 0 16,-1-1 0-16,0 1 0 0,-2 0-48 0,1 1-16 16,-2-1 0-16,2 2 0 0,-2-1-192 0,1 2 144 15,-1-1-144-15,1 2 128 0,-1 0-128 0,3 1 0 16,0-2 0-16,-2 3 128 16,-1 0-128-16,0 1 0 0,3 0 0 0,0 1 128 0,0 0-128 0,-1 2 0 15,2-1 0-15,0 0 0 0,-2 1 0 0,0 2 0 16,0 0 0-16,-1 0 0 0,1 0 0 0,-1-1 0 15,1 0 0-15,0 0 0 0,-2 1 0 0,1-2 0 16,-2 1 0-16,0 1 0 0,1-1 0 0,-1 0 0 16,2 1 0-16,0 0 0 0,-1 2 0 0,0 0 0 15,1-1 0-15,0 1 0 0,0-2 0 0,0 2 0 16,1 1 0-16,0 0 128 0,0 1-128 0,1 0 128 16,0 0-128-16,0 0 128 0,1-1-128 0,0 2 128 15,-1 0-128-15,1 0 128 0,-1 0-128 0,3 0 0 0,-2 2 0 0,-3 4 0 16,1-1 0-16,2-1 0 0,0 0 0 0,1 1 0 15,-1-1 0-15,-1 0 0 0,0 1 0 0,1-1 128 0,1 0-128 16,0 2 0-16,-1-1 0 0,0 1 0 16,2 2 0-16,0 0 0 0,0-1 0 0,2 1 0 0,-1-1 0 15,0 3 0-15,-1 1 0 0,2 0 128 0,-1 0-128 0,2 1 0 16,1 1 0-16,-1 0 0 0,-2 1 0 0,1-1 0 16,0 2 0-16,3-2 0 0,-3-1 0 0,1 0 128 15,1-1-128-15,0 0 128 0,2 1-128 0,-1 1 0 16,1-2 0-16,-1-2 0 0,1 0 144 0,1 2 112 15,-1-2 0-15,0 0 16 0,0 0-32 0,0 1-16 16,1-2 0 0,0-2 0-16,-2 1-48 0,2 0-16 0,0 2 0 0,1 0 0 0,0-2-16 0,1 2 0 15,1 0 0-15,-1-2 0 0,0 2-144 0,1-2 192 0,1 0-192 0,0 1 192 16,0-1-192-16,1 1 160 0,1-1-160 0,2 1 160 16,-2 0-32-16,2-2 0 0,3-2 0 0,-3 0 0 15,2-1 48-15,-1 2 0 0,0 1 0 0,0-2 0 16,2-1-48-16,-2 0-128 0,2 0 192 0,0 0-64 15,-1-1 32-15,1 2 0 0,-1 1 0 0,2 0 0 16,0-2-160-16,1 0 0 0,-1 0 144 0,1 2-144 16,0-2 144-16,0 0-144 0,0 0 192 0,0-1-192 15,2-1 0-15,0 1 0 0,0 0 0 0,0 1 0 0,2-1 0 0,-1 0 0 16,0-1 160-16,-1 0-160 0,1-2 176 0,0-1-48 16,1 0-128-16,0 0 192 0,1-2 0 0,0 2 0 15,0-4 0-15,0 2 0 0,0-1-64 0,-1 1 0 16,0-3-128-16,1 1 192 0,2-1-192 0,-1 0 0 15,-1 0 128-15,0 0-128 0,-1-1 0 0,-1-1 0 16,2-1 128-16,2 1-128 16,-1 1 0-16,2-3 144 0,-1 0-144 0,1 1 128 0,0 1-128 0,1-1 0 15,-1-1 0-15,2 1 0 0,-1 0 0 0,-1 0 128 0,2 0-128 0,1-1 0 32,0-1 144-32,0 1-144 0,0-2 160 0,0 2-160 0,-1 0 192 0,-1-1-64 0,2-1-128 0,-3-1 192 15,-1 1-32-15,0-1-16 0,-2-1 0 0,-1 1 0 16,0-2-16-16,1 1-128 0,-1-1 192 0,0 1-64 15,1-3 32-15,-1 1 0 0,-2-1 0 0,3 0 0 16,1-1 80-16,2 1 16 0,-1-1 0 0,1-1 0 16,0 0-96-16,0 1-16 0,2 1 0 0,-1 1 0 15,1-2-144-15,-1-1 160 0,0 0-160 0,-1-1 160 16,-2-1-160-16,0 0 160 0,0 0-160 0,-1 0 160 16,-1-1-32-16,-1-1-128 0,0 1 192 0,-1-1-64 15,-1 0 64-15,-1-1 0 0,0 1 0 0,0 0 0 0,1-1 32 16,-2-1 16-16,0-2 0 0,0 1 0 0,-1-2-80 0,1 0-16 31,0-1 0-31,1 0 0 0,-3-2-144 0,3 0 0 16,0 0 144-16,-3 1-144 0,-1 0 0 0,-1 0 144 0,1-1-144 0,-1 0 0 0,0 0 160 0,0 0-160 31,-1-1 128-31,0 1-128 0,1 0 128 0,-1 0-128 16,-1-1 128-16,0 1-128 0,1 0 176 0,-2 0-48 0,-1 1-128 0,0-2 192 15,-1-2-192-15,-1 1 0 0,1 1 128 0,0 0-128 16,0 0 0-16,0 0 176 0,-1 0-176 0,0 0 160 15,-1-2-160-15,1 2 0 0,-1 0 0 0,1 2 0 16,-2 0 0-16,1 3 128 0,-2-1-128 0,-1 1 0 16,1 0 128-16,-2 0-128 0,-1 2 0 0,0-1 128 15,-1 1-128-15,0-1 0 0,1 1 144 0,-1-1-144 16,1 0 0-16,-2 2 144 0,0 1-144 0,1 2 0 16,0 0 128-16,-1 1-128 0,0-1 0 0,1 1 0 0,-1-1 0 0,0 1 0 15,-1 0 0-15,1 0 0 0,0-2 0 0,1 2 0 16,-1 2 0-16,0-1 0 0,-1-4 0 0,0 3 0 15,-1 0 0-15,0 0 0 0,0 0 0 0,-2 2 0 16,-1-1 128-16,2 0-128 0,-1 0 128 0,1 0-128 16,-2 2 144-16,1 2-144 0,0-1 128 0,0 0-128 15,-2 0 0-15,2 1 0 0,-2 1 160 0,1-1-160 16,0 2 160-16,0 1-160 0,1 0 208 0,0 2-48 16,-2-1-16-16,1 1 0 0,-2 1-144 0,2 1 0 15,0 1-192-15,-1 2 192 0,-1-2-144 0,0 1 144 0,1 1 0 16,-2 2 0-16,-2-1-144 0,0 1 144 0,-2 1 0 15,2 0-144-15,-2 1 144 0,1 2 0 0,-1 1 0 0,1 1 0 32,0 2-384-32,-1 4-128 0,-2 2-48 0,-1 3-10400 0,1 2-2096 0</inkml:trace>
  <inkml:trace contextRef="#ctx0" brushRef="#br1" timeOffset="-103918.59">18203 12689 2751 0,'0'0'128'0,"0"0"16"0,0 0-144 0,0 0 0 0,0 0 0 0,6-5 0 16,-6 5 976-16,5-5 176 0,-5 5 16 0,0 0 16 15,3-7-272-15,-3 7-48 0,0 0-16 0,1-8 0 16,-1 8 48-16,0 0 0 0,0-8 0 0,0 8 0 15,-1-8 80-15,1 8 32 0,-1-8 0 0,1 8 0 16,-1-7-128-16,1 7-32 0,0 0 0 0,0 0 0 16,0 0-368-16,0 0-80 0,0-8-16 0,0 8 0 15,0 0-224-15,0 0-160 16,0 0 192-16,0 0-192 0,0 0 0 0,0 0 0 0,0 0 0 0,3 9 0 16,0-2 0-16,2 3 0 0,-1 0 0 0,1 2 0 0,-1 3 0 0,1 0 0 31,-1 1 0-31,1 4 0 0,3 2 0 0,1 4-144 15,0 2 144-15,0 2 0 0,1 1-128 0,1 2 128 0,1 1-128 0,-1 3 128 16,0 3 0-16,2 2-128 0,-1 0 128 0,0 6 0 0,2 1 0 0,-1 2-128 16,-1-1 128-16,0 4 0 0,-1 1 0 0,0 3 0 15,0 2 0-15,3 2 0 0,-1 1 0 0,0 1 0 16,0 2 0-16,2 0 0 0,-2-1 0 0,2 1 0 16,2 2 0-16,-1 1 0 0,1-1 0 0,0 0 0 0,1 2 0 0,1 0 0 15,-1-2 0-15,3 1 0 0,-2-1 0 0,2 2 0 16,1-1 0-16,-1 1 0 0,0 0 0 0,-1 2 0 31,2 1 0-31,-1-1 0 0,-2 0 0 0,1-1 0 0,-1 2 0 0,0 1 128 0,1-2-128 0,0 1 128 31,-1-2-128-31,0-1 128 0,2-2-128 0,2 1 128 16,-2-1 128-16,1 2 48 0,0-1 0 0,0-1 0 16,1-1 208-16,2 2 64 0,-3 1 0 0,-1-1 0 15,-2-3-192-15,-1 1-16 0,0 3-16 0,-2-1 0 16,-1 1-48-16,0-5-16 0,-3-4 0 0,-1-3 0 15,-1-1-80-15,-1-2-16 0,0-1 0 0,0-1 0 16,-1-4 208-16,-1-1 48 0,-2-5 0 0,1-2 0 0,-2-2 224 0,0-2 48 16,0 1 16-16,-1-3 0 0,-1 0-192 0,1-2-32 15,1-2-16-15,-2-1 0 0,-1-2-192 0,1 1-48 16,2-4 0-16,-3-2 0 0,0-2-128 0,0-2-128 16,0-2 192-16,1-1-192 0,0-1 128 0,1-2-128 15,-2 0 0-15,0-5 0 16,0 0-1136-16,-1-8-336 0,2 7-64 0,-2-7-12496 0</inkml:trace>
  <inkml:trace contextRef="#ctx0" brushRef="#br1" timeOffset="-103077.43">19776 18023 21183 0,'-4'-14'1888'0,"3"4"-1504"0,1-3-384 0,-1-1 0 0,-1 0 1792 0,1-2 304 15,0 1 48-15,-3-1 16 0,-2 1-1840 0,-2 1-320 16,2-1-128-16,-2 3 0 15,-2 1 256-15,0 3 48 0,-1 0 16 0,-1 3 0 0,-2 2 80 0,-1 2 32 16,1 2 0-16,1 2 0 0,-1 3-112 0,0 2-32 16,1 0 0-16,1 3 0 0,1 4-160 0,1 0 0 15,2 2 0-15,3-1 0 0,1 2 0 0,2-2 0 0,4 0 0 0,2-2 0 16,3-1 0-16,2-1 0 0,0-2 0 0,3-1 0 16,5 0 0-16,2-2 0 0,3 0 144 0,0-1-144 15,-2-1 256-15,2 1 0 0,0-2-16 0,-1 1 0 16,1 0 144-16,-3 0 16 15,-2 1 16-15,-3 0 0 0,-2 1-144 0,-1 0-16 0,-1-1-16 0,-4 2 0 16,-1 1-112-16,-2-2-128 0,-3-7 176 0,-1 10-176 16,-1 0 400-16,-3-1-16 0,-1 0-16 0,-2 0 0 15,-2-1-64-15,-2 2-16 0,-4 1 0 16,-2-1 0-16,-3-1-160 0,-1 0-128 0,-2 0 144 0,0-2-144 16,-2 0-512-16,3-2-208 15,1-1-48-15</inkml:trace>
  <inkml:trace contextRef="#ctx0" brushRef="#br1" timeOffset="-102816.84">20030 17578 35935 0,'-10'-9'1600'0,"10"9"320"0,-6-5-1536 15,6 5-384-15,-5-3 0 0,5 3 0 0,0 0 176 0,0 0-48 0,-5 6 0 0,2 4 0 16,1 3-128-16,1 4 0 0,1 1 0 0,0 6 0 15,0 1 0-15,2 2-176 0,0 3 176 0,0 1-128 16,1 1 128-16,-1 1 0 0,0 0 0 0,0 0 0 16,2 1 0-16,0-2 144 0,-1-4-144 0,2-1 160 15,-3-3-160-15,0-1 0 16,0-2 0-16,-1-2 0 0,0-2 0 0,-1-1 0 0,0-3 0 0,2-1 0 16,-1-1-1376-1,-1-1-352-15,0-10-80 0</inkml:trace>
  <inkml:trace contextRef="#ctx0" brushRef="#br1" timeOffset="-102474.41">19861 18014 33807 0,'0'0'1488'0,"-1"-10"320"0,1 0-1440 15,1 2-368-15,3 2 0 0,1 0 0 0,1 1 0 0,4-2-320 31,2 0 64-31,2 0 16 0,1-2 240 0,4-1-192 0,2 0 192 0,1 0-192 16,1 1-288-16,1 1-48 0,2 0-16 0,0 0 0 16,2-1-640-16,-2 1-128 0,-3 0-32 0,1 0 0 31,-3 1-176-31,-1-1-32 0,-6 0-16 0,0 0 0 16,-4 1 928-16,2 0 176 0,-5 1 32 0,-7 6 16 0,0 0 1280 0,0 0 256 0,0 0 48 0,0 0 16 15,0 0 512-15,0 0 96 0,6 6 32 0,-3 3 0 16,-2 1-736-16,0 2-128 0,-1 2-48 0,0 2 0 15,0 0-384-15,1 3-80 0,0 1 0 0,1-1-16 16,-2-1-240-16,1 0-64 0,1-4 0 0,0 0 0 0,-1-2-128 16,1-1 0-16,0-1 0 0,-2-10 128 0,0 0-128 0,0 0 0 15,0 0 0-15,0 0 0 16,0 0-2480-16,12-2-368 0</inkml:trace>
  <inkml:trace contextRef="#ctx0" brushRef="#br1" timeOffset="-102350.25">20365 17565 11055 0,'-15'-7'480'0,"5"3"112"0,-2-2-464 0,0 2-128 16,-1 1 0-16,2 2 0 0,0 0 3984 0,1 1 784 16,0 1 160-16,2 1 16 0,0 1-3952 0,8-3-800 15,0 0-192-15,0 0 0 16,0 0-960-16,0 0-224 0,7 5-48 0,2-2-6576 0,2-1-1328 0</inkml:trace>
  <inkml:trace contextRef="#ctx0" brushRef="#br1" timeOffset="-102098.08">20515 17454 9215 0,'14'-13'816'0,"-5"5"-656"0,-2-2-160 0,-1 1 0 15,0 2 3888-15,-3-2 736 0,-3 0 160 0,0 9 16 16,-2-8-2112-16,2 8-416 0,-7-10-96 0,1 4 0 16,-1 1-944-16,7 5-176 0,-10-1-32 0,1 2-16 15,2 2-496-15,0 2-112 0,2 2-16 0,1 3 0 16,1 1-256-16,0 2-128 0,2 2 0 0,2 4 128 0,2 2-128 16,0 3 0-16,3 3 0 0,0 2 0 0,2 0 0 0,1 3 0 15,2 4 0-15,0 1 0 0,2 1-128 0,-1 0 128 16,0 2 0-16,-1-1 0 0,1 0 0 0,-1-2 0 15,0 0 0-15,-1-4 0 0,-1-3 0 0,-1 0 0 16,-1-2 0-16,-1-2 0 16,-1-2 0-16,0-2 0 0,-2-3 0 0,-1-2 128 0,-1-1-128 15,-1-3 0-15,-1-1 0 0,-1-1 0 16,-1-1-576-16,-3-2-160 0,-2-3-32 0</inkml:trace>
  <inkml:trace contextRef="#ctx0" brushRef="#br1" timeOffset="-101689.86">20342 17848 21183 0,'-4'-12'1888'0,"3"3"-1504"0,2-2-384 0,3-1 0 0,4-3 2448 0,3 1 432 0,3 0 64 0,6-1 32 16,3 1-2464-16,6-1-512 0,3-3 0 0,4-1-176 16,4 1 176-16,0-1 0 0,-2 0 128 0,-5 2-128 15,-5 0 128-15,-2 1-128 0,-6-2 160 0,-1 2-160 16,-2-2 160-16,-4 0-160 0,-1 1 160 0,-4-2-160 15,-3 0 224-15,-2 2-48 0,-3 0-16 16,-1 3 0-16,-3 1 80 0,-2 2 16 0,1 0 0 0,-1 3 0 16,0 2 176-16,-2 1 32 0,0 1 16 0,1 2 0 0,-1 0-96 0,8 2-32 15,-9 0 0-15,9 0 0 0,-10 3-208 0,3 0-144 16,7-3 192-16,-7 7-192 0,3 0 0 0,-1 3 0 16,2 0 0-16,2 1 0 0,0 1 128 15,2 5-128-15,1 1 0 0,2 5 0 0,3 4 0 0,-1 3 0 16,1 1 0-16,3 2-144 0,1 0 288 0,0 3 64 15,-1-1 16-15,2 2 0 0,1 2 32 0,-2 0 16 16,-3 0 0-16,1 2 0 0,0-1-96 0,-1-1-32 16,0-4 0-16,1-2 0 15,-1-3-144-15,-2-2 128 0,0-1-128 0,-1-4 128 0,1-5-128 0,-3 0 192 16,-1-4-192-16,-1 0 192 0,0-2-64 0,-1-1 0 0,0-11 0 0,-1 10 0 16,1-10-128-16,0 0-176 0,0 0 48 0,0 0 0 31,-7 1-2816-31,-2-5-576 0</inkml:trace>
  <inkml:trace contextRef="#ctx0" brushRef="#br1" timeOffset="-101250.07">20696 17940 23039 0,'-4'-13'2048'0,"2"3"-1648"0,1-2-400 0,2 0 0 16,2 0 2384-16,4-2 400 0,3 1 80 0,1 0 16 15,0-1-2416-15,2-1-464 0,2-1 0 0,2-1-208 16,1 3 208-16,3 1 0 0,0 1-160 0,1 1 160 15,-1 2-416-15,0 1-16 16,-1 1 0-16,-1 3 0 0,-1 3-64 0,0 5-16 0,-2 0 0 0,0 5 0 16,-3 2 16-16,1 2 0 0,-2 1 0 0,0 3 0 0,-2 1 192 0,-1 2 48 15,-1-1 0-15,1 0 0 0,-2-2 32 0,0 0 16 16,-2-4 0-16,0-1 0 0,-1-1 208 0,-2-2 0 16,-2-9 144-16,0 0-144 0,0 0 848 0,0 0 80 15,0 0 16-15,0 0 0 0,0 0 112 0,-3-8 32 16,-1-1 0-16,2-1 0 0,-1-2-320 0,2-2-48 15,1-1-16-15,2-3 0 16,4-3-128-16,-2-1-48 0,1 0 0 0,0 0 0 0,3 0-112 0,1 2-32 0,1 3 0 16,0 1 0-16,-2 3-96 0,2 2-32 0,-1 2 0 0,2 4 0 15,0 2-96-15,1 3-32 0,1 1 0 0,1 3 0 16,-1 3-128-16,0 1 0 0,-1 3 0 0,0 3 0 16,-1-1 0-16,0 1 0 0,-2 2 0 0,0 0 128 15,-4 1-128-15,1-1 0 0,-2 1 0 0,1-1 0 31,-2-2-320-31,0 0-80 0,-1-3-32 0,1-2 0 16,-3-9-400-16,3 9-96 0,-3-9-16 0,0 0 0 16,0 0-2736-16,0 0-544 0</inkml:trace>
  <inkml:trace contextRef="#ctx0" brushRef="#br1" timeOffset="-100589.01">21618 17732 9215 0,'0'0'816'0,"0"0"-656"0,0 0-160 0,-6-2 0 0,6 2 4112 0,0 0 800 15,-6-4 144-15,3-3 48 0,1-2-2928 0,1-1-592 16,2-2-112-16,1 0-32 0,0-2-640 0,0-2-128 16,0-2-32-16,1-2 0 0,-1 0-96 0,-1-1-32 15,-1-1 0-15,0 0 0 16,0 0 48-16,0 2 0 0,0 3 0 0,-1 4 0 0,-2 2-192 0,0 3-48 16,1 2 0-16,2 6 0 0,0 0-128 0,-8 3-16 15,1 2-16-15,0 6 0 0,-1 3-160 0,3 6 0 16,-1 3-192-16,2 1 192 0,1 1-208 0,1 1 80 15,-1 2 128-15,2 0-208 0,0 3 208 0,3-2 0 0,1-4-160 0,0-2 160 16,1-3-192-16,1-5 48 0,-2-2 0 0,1-4 0 16,3-4 144-16,-7-5 0 0,10 1 0 0,0-4 0 15,1-2 256-15,0-4 16 0,0-3 16 0,0-2 0 16,1-3 80-16,2-3 16 0,0-4 0 0,3-2 0 16,2-1-160-16,-1 0-32 0,0-2 0 0,1 4 0 15,-1 1-192-15,1 4 0 0,-1 2 0 0,-1 3 0 16,-2 4 0-16,-2 4 0 0,0 3 0 0,-1 3 0 15,0 3 0-15,-1 3 0 16,-2 1 0-16,0 2 0 0,-2 1 0 0,0 2 0 0,-3 1-128 0,0 1 128 16,-2 1 0-16,-1-1-128 0,-1 1 128 0,-1 0 0 0,0 2-192 15,-1 0 64-15,-2-4 128 0,2-1-208 0,1-1 64 16,1-10 16-16,0 0 0 0,0 0 0 0,0 0 128 0,0 0 0 16,8 1 0-16,2-5 0 0,1-5 0 0,2-4 192 15,2-6-64-15,2-5 0 16,4-7-128-16,0-3 0 0,1-3 128 0,-3 1-128 0,0 1 0 0,0 2 0 15,-2 2 0-15,-2 6 0 0,-5 4 0 0,-5 3 0 16,-1 2 0-16,0 5 0 0,-4 4 0 0,0 7 0 16,0 0 0-16,0 0 0 0,-8 2 128 0,0 3-128 15,0 1 128-15,0 3-128 0,0 2 0 0,3 1 0 16,1 3 0-16,1 1-128 0,1 1 128 0,1-1-192 0,1 0 192 16,3-1-192-16,1-2 192 0,2 0-128 0,1-1 128 0,2-2-128 31,2-2 128-31,-1 0 0 0,0-3 0 0,0 2 0 0,0-2 0 0,0 1 0 0,-10-6 0 0,10 4 0 15,-10-4 384-15,0 0 0 0,0 0 0 0,0 0 0 16,0 0 128-16,0 0 16 0,-3 11 16 0,-3-1 0 16,-2 0-288-16,0 1-64 0,-1 1-16 0,-2 2 0 31,-2 1-624-31,-1-1-112 0,1 0-16 0,-1 3-12480 0,-2 3-2496 0</inkml:trace>
  <inkml:trace contextRef="#ctx0" brushRef="#br1" timeOffset="-99167.53">21354 18591 13823 0,'0'0'1216'0,"0"0"-960"0,0 0-256 15,0 0 0-15,6 8 2944 0,0 0 528 0,1 0 112 0,0 1 32 16,-1-1-2864-16,1 1-576 0,-3 1-176 0,1-2 0 16,-5-8 176-16,3 9-48 0,-3-9-128 0,0 0 192 15,0 0 352-15,0 0 64 0,0 0 16 0,0 0 0 16,0 0 480-16,0 0 112 0,0 0 0 0,1-9 16 15,2-3-416-15,4-3-96 0,-2-4-16 0,4-2 0 16,2-1-272-16,1-1-64 0,0-1-16 0,0 2 0 16,1 3-144-16,-2 5-16 0,-2 3-16 0,1 3 0 15,-1 4-176-15,1 3 0 0,-1 3 0 0,1 5 128 0,-1 3-128 16,0 3 0-16,1 2 0 0,-2 2 0 0,1 0 0 0,0 1 0 16,-2 1-128-16,1-2 128 0,0 0 0 0,-3-2 0 15,1-2 0-15,-2-3 0 0,-4-10 0 0,0 0 0 16,0 0 0-16,9 2 0 0,-1-5 192 0,-1-5 16 15,1-3 0-15,1-4 0 0,1-4 80 0,1-4 16 16,1-3 0-16,-4 8 0 0,1-4-80 0,4-2-16 16,1-4 0-16,1 2 0 0,2 2-80 0,0 2-128 15,0 2 176-15,11-11-176 0,-6 10 0 0,-3 7 0 16,-5 4 0-16,0 6 0 0,-2 3 0 0,0 3 0 16,-1 2 0-16,1 3 0 0,-2 3-160 0,1 1 160 0,0 1-160 15,1 1 160-15,0 1-240 0,0 1 48 0,0 0 16 0,-1-2 0 31,1-1-272-31,-2-1-64 0,1-3-16 0,1-4 0 16,0-2-96-16,2-5-16 0,0-3 0 0,1-4 0 16,2-3 128-16,-1-3 0 0,1 0 16 0,-1-1 0 0,0-1 240 0,-2-1 32 0,-1-1 16 0,-2-1 0 15,-1-1 208-15,-1 0 0 0,-6 0 144 0,-1 1-144 16,-2 1 416-16,-3 5-16 0,-1 2 0 0,-2 3 0 16,-3 2 224-16,0 4 32 0,-2 3 16 0,-4 2 0 15,1 4-224-15,0 4-32 16,-2 2-16-16,1 5 0 0,-2 0-400 0,3 3 0 0,2-1 0 0,1 1 0 15,2 0 0-15,1-2 0 0,2 0-144 0,1-1 144 16,0 0-160-16,2-3 160 0,0-1-128 0,3-1 128 0,0-11 0 0,0 0 0 16,0 0 0-16,0 0-128 0,0 0 128 0,0 0 0 15,18 1 0-15,-1-5 0 0,-2-5 192 0,0-2-48 16,1-1 0-16,-2-2 0 0,-1-3-16 0,0 1-128 16,0-2 192-16,-2 0-64 0,-2 1 32 0,0 4 0 15,-1 1 0-15,-1 3 0 0,-2 2-160 0,-1 3 0 16,0 2 144-16,-4 2-144 0,0 0 0 0,0 0 0 15,0 0 0-15,6 15 0 0,-1-1-144 0,-2 2 144 0,-3-16-160 16,4 15 160-16,-4-15-256 0,8 15 64 0,-8-15 0 0,0 0 0 16,14 13-96-16,-14-13-16 0,20 6 0 0,0-4 0 15,-5-4-32-15,2-4-16 0,1-3 0 0,-1-3 0 16,1-5 208-16,-2-3 144 0,0-3-192 0,-3-2 192 16,-2-5 0-16,-1-3 0 15,0-4 0-15,0-3 0 0,-3-2 272 0,0 2 16 0,-1 2 0 0,-1 2 0 16,0 1 176-16,-4 2 48 0,2 0 0 0,-3 5 0 15,0 5-32-15,-3 6 0 0,2 1 0 0,-2 5 0 16,0 5-32-16,1 2 0 0,2 4 0 0,0 0 0 0,-3 3-448 16,0 2 0-16,1 1 0 0,0 3 0 0,-1 4 0 0,2 1 0 15,0 1-128-15,0 3 128 16,-2 18-128-16,2-2 128 0,0-1 0 0,1 1 0 0,1 4-160 0,2-3 160 16,0-1-128-16,2-2 128 15,1-3 0-15,2-3-128 0,1-3 128 0,2-2 0 0,0-2 0 0,3-4 0 16,3-3 0-16,-1-4 0 0,1-3 0 0,1-2 0 15,2-5 144-15,2-2-144 0,1-6 0 0,0-2-144 16,-1-2-16-16,0-5 0 0,-1-3 160 0,0-3 0 16,-2-2 0-16,-3 0 0 0,0-4 0 0,-4 1 0 15,-2 1 128-15,0 2-128 0,-6 4 0 0,2 3 0 16,-3 4 0-16,-1 3 128 0,-1 3-128 0,-1 2 128 0,0 8-128 16,0 0 128-16,0 0 32 0,0 0 16 0,-8 3 0 0,2 4 0 15,-1 3-176-15,2 2 0 0,-1 0 0 0,2 2 0 16,1 2-144-16,0 1 144 0,1 1-192 0,2 0 192 15,2-1 0-15,1 0 0 16,0-1 0-16,1 0 0 0,3-4 0 0,2-1 0 0,-3-1-128 0,4-4 128 16,1-1 0-16,1-2 0 0,-1-2 0 0,1-2 0 15,0-2-192-15,-1-4 192 0,3-2-192 0,-1-3 192 16,0-2-128-16,0-4 128 0,0-4 0 0,1-1 0 16,-2 0 0-16,-1 0 0 0,-1-1 192 0,0-1-48 0,-2 1-144 0,0 3 0 15,-1 4 0-15,-3 1 0 16,-1 4 0-16,0 3 0 0,-3 9 0 0,0 0 0 0,0 0 176 0,0 0 0 15,0 0 0-15,0 0 0 0,-3 14-176 0,1 2 0 16,0 3 0-16,0 0 0 0,1 0 0 0,1 1 0 16,0-1 0-16,1-2 0 0,1 2 0 0,1 0 0 15,-1-2 0-15,4-1 0 0,1-4 0 0,1-1 0 16,0-2 0-16,2-3 0 0,1-1-288 0,0-3 64 16,0-3 16-16,3-4 0 15,4-1-560-15,-1-3-128 0,1-4 0 0,0-3-16 16,-1-3-2432-16,-1-3-496 0</inkml:trace>
  <inkml:trace contextRef="#ctx0" brushRef="#br1" timeOffset="-99057.63">23145 17365 27647 0,'-36'-8'2448'0,"12"5"-1952"16,-5-1-496-16,-1 2 0 0,1 1 1216 0,-2 2 128 0,2-1 48 0,2 1 0 16,1 0-944-16,5 3-176 0,4-1-32 0,4 1-16 31,3 1-1696-31,2-1-320 0,1 1-80 0</inkml:trace>
  <inkml:trace contextRef="#ctx0" brushRef="#br1" timeOffset="-98884.7">22365 17897 31327 0,'0'0'1392'0,"0"0"272"0,0 0-1328 0,0 0-336 15,0 0 0-15,0 0 0 0,13-2 1424 0,5 0 224 16,4 0 32-16,7-1 16 0,5 0-1552 0,4-2-304 15,2-1-64-15,5-2-16 32,3 0-1104-32,5 0-208 0,0 0-48 0</inkml:trace>
  <inkml:trace contextRef="#ctx0" brushRef="#br1" timeOffset="-98505.08">23572 17728 36863 0,'0'0'1632'0,"1"-7"336"0,-1-1-1584 0,0 8-384 0,0-9 0 0,0 9 0 15,2-8 496-15,-2 8 16 0,0 0 0 0,0 0 0 16,8-3-304-16,-8 3-48 0,0 0-16 0,9 5 0 16,-3 2-144-16,1 1 0 0,-2 1-160 0,2 1 160 15,1 0-144-15,2 1 144 0,-2 1-128 0,3 0 128 16,1 0-128-16,1-2 128 0,-1-1-128 0,2-1 128 15,2-3-224-15,2-1 32 0,1-2 16 0,-3-1 0 16,0-3 176-16,-2-2-128 0,-1-2 128 0,1-3-128 0,0-1 128 0,-3-2 128 16,-1-3-128-16,-3-2 176 0,0-2-32 0,-3-2 0 15,-2-2 0-15,-3 1 0 0,-1 1 48 0,-2 4 16 16,-2 1 0-16,0 4 0 0,-3 5 304 0,0 2 64 16,-1 3 16-16,0 4 0 0,-1 4 0 0,-2 5 0 15,-2 4 0-15,-2 5 0 0,1 4-432 0,-1 4-160 16,0 0 0-16,-1 3 144 0,1 1-144 0,2 3 0 15,0 4 0-15,0-1 0 0,3 0 0 0,2-4-176 0,2-4 176 0,1-1-128 32,1-3-544-32,2-1-96 0,1-3-32 0,1-4 0 15,-1-2-2272-15,2-4-448 0</inkml:trace>
  <inkml:trace contextRef="#ctx0" brushRef="#br2" timeOffset="121635.13">5036 11229 5519 0,'0'0'496'0,"0"0"-496"0,0 0 0 0,0 0 0 15,0 0 768-15,0 0 48 0,0 0 16 0,0 0 0 16,0 0 176-16,0 0 32 0,0 0 16 0,0 0 0 16,-5-4-384-16,5 4-80 0,0 0-16 0,0 0 0 15,0 0-64-15,-8-3 0 0,8 3-16 0,0 0 0 16,0 0 176-16,-6-1 32 0,0-1 16 0,6 2 0 16,-7-1 128-16,7 1 32 0,-8-3 0 0,8 3 0 15,-7-4-48-15,7 4-16 0,-6-3 0 0,6 3 0 0,0 0-224 0,0 0-32 16,-7-2-16-16,7 2 0 0,0 0-288 0,0 0-64 15,0 0-16-15,0 0 0 16,0 0-176-16,0 0 0 0,0 0 0 0,0 0 0 0,0 0 0 0,0 0-176 16,-4 6 176-16,4-6-192 0,0 0 192 0,-4 9 0 15,4-9 0-15,-2 9 0 0,2-9 0 0,0 0 0 16,-1 11 0-16,1 0 0 0,0 0 0 0,1 1 0 16,0 2 0-16,2 2 0 0,-1 0 0 0,1 4-128 15,0 1 128-15,3 3-128 0,-2 4 128 0,2 1 0 16,-2 3 0-16,2 2 0 0,-1 4 0 0,1 4 0 0,0 2-192 0,1 4 64 15,1 4 128-15,-1 4 0 0,0 3 0 0,-1 3-128 16,2 1 128-16,-1 1 0 0,0 4 0 0,0 1-128 16,2 0 128-16,0 0 0 0,-1 0 0 0,3-3 0 15,4-1 0-15,-2-3 0 0,0-1 0 0,1 0 0 16,2-2 0-16,-1-1 0 0,-3-4 128 0,0 0-128 16,-1-3 128-16,-1-1-128 0,-1-4 160 0,0 0-160 15,0 1 192-15,-3-5-64 0,1-1-128 0,-2-1 192 16,0-3-32-16,-1-3-16 0,1-3 0 0,-3-2 0 0,0-3-144 0,0-1 192 15,0-2-192-15,1-1 192 0,-2-4-192 0,1-3 160 16,0-2-160-16,0-2 160 16,2-2-1584-1,-4-9-320-15,6 10-64 0,-6-10-16 0</inkml:trace>
  <inkml:trace contextRef="#ctx0" brushRef="#br2" timeOffset="123237.96">5007 11256 10127 0,'0'0'448'0,"0"0"96"0,0 0-544 0,0 0 0 0,0-7 0 0,0 7 0 31,4-8 672-31,3 3 32 0,0-1 0 0,2 2 0 15,5 0-528-15,-2 1-176 0,3 0 0 0,2 1 144 16,0-1-144-16,2 1 0 0,0 0 0 0,2 1 0 16,3 0-144-16,-1-1 144 0,-1-1 0 0,1 1 0 15,0 1 0-15,2 0 0 0,2 0 0 0,1-1 0 16,2-2 0-16,3 1 176 0,0 0-48 0,4-1-128 16,4 1 384-16,2 0-48 0,3 0 0 0,-3-1 0 15,-3 0 0-15,0-1 0 0,2 1 0 0,1 1 0 16,2-1-32-16,4 2-16 0,3 0 0 0,0 1 0 15,0-1-144-15,0 0-16 0,-4-1-128 0,1 2 192 0,2 0-192 16,4 1 0-16,3 0 128 0,4 0-128 0,0 0 0 0,-1 0 0 16,-3-1 128-16,3 0-128 0,3 0 0 0,3-1 0 15,5-1 0-15,-1 1 0 0,-4-2 0 0,1-1 144 16,0 0-144-16,3 2 128 0,2 2-128 0,1-3 128 16,-2-1-128-16,-1-1 128 0,-2 2-128 0,4 2 0 15,3 1 0-15,-1-1 128 0,-4 0-128 0,-1 0 128 16,-3-1-128-16,3 2 128 0,4 3-128 0,1-2 128 15,-1-1-128-15,0 1 128 0,-5-1-128 0,3 1 0 16,6 4 0-16,0-2 128 0,0-2-128 0,-2-1 0 0,-2 0 0 16,3 2 0-16,3 2 0 0,1 0 0 0,0-2 0 0,-3 0 0 15,-2-1 0-15,3 1 0 0,6 2 0 0,-3-1 128 16,0-3-128-16,-2 1 0 0,-1 0 0 0,5 1 0 16,4 1 0-16,-3-2 0 0,-3-2 0 0,-2 2 128 15,-1 0-128-15,6 0 0 0,4 0 0 0,-4-1 128 16,-5 0-128-16,0 1 128 0,3 1-128 0,1-1 128 15,-1-1 32-15,-2 0 0 0,-6 0 0 0,5 1 0 16,2 2-160-16,0-1 128 0,-2-2-128 0,-2 0 128 16,-2 0-128-16,2 2 0 0,1 1 0 0,-1-1 128 15,-2-2-128-15,-1 1 0 0,-4 0 0 0,5 3 128 16,2 0-128-16,-2-1 0 0,-3-3 0 0,-3 1 0 16,-3 0 0-16,2 2 0 0,0 0 0 0,2 1 128 0,3-2-128 15,-5-1 0-15,-3-1 0 0,0 1 128 0,0 2-128 16,5 1 0-16,4-1 0 0,-6-1 0 0,-3-2 128 0,-3 0-128 15,-1 1 0-15,3 1 128 0,1 1 48 0,0 1 0 16,0-3 0-16,-5 0 0 0,-3-1 32 0,0 1 16 16,0 1 0-16,1 2 0 0,4 0-64 0,-1-1-16 15,1 0 0-15,-4-2 0 0,-1 0-144 0,0 1 128 16,0 0-128-16,5 0 128 0,4-1 0 0,-3-1-128 16,-5-1 192-16,0-2-64 0,-4 0-128 0,1 2 0 15,0 2 0-15,2 0 0 0,1-1 176 0,0-1 48 16,-5-1 16-16,-3 1 0 0,0 0 48 0,0 1 16 15,-1 1 0-15,2 1 0 0,2 0-176 0,3 0-128 0,-4-1 144 0,-2-1-144 16,-1 0 128-16,-2 1-128 0,1 0 0 0,1 2 0 16,2 0 0-16,2-1 0 0,1-1 0 0,-3-1 0 15,-6-1 0-15,0-1 0 0,1-1 0 0,0 1 0 16,-2 1 128-16,1 1-128 0,2 0 0 0,2-2 0 16,0 0 128-16,-2 0-128 0,-8-2 0 0,0 2 0 15,-2-1 384-15,1 2 0 0,-2 0-16 0,2 2 0 16,-2 0-16-16,2 0 0 0,1 0 0 0,1 2 0 15,-2-1-224-15,-3-1-128 0,-1-3 160 0,-1 2-160 16,1 0 128-16,2 0-128 0,-1 1 0 0,1 0 0 16,2 1 0-16,4-1 128 0,1 0-128 0,0 1 0 15,-2-2 0-15,-2-1 0 0,-4-2 128 0,0-1-128 16,-1 1 128-16,-1 1 0 0,-1 0-128 0,-1 3 192 0,-1-1 64 16,-1 0 16-16,-2 0 0 0,0 0 0 0,-2 0-80 0,-1 0-32 15,-2 1 0-15,-1-1 0 0,-1-2-160 0,0 1 160 16,-3 0-160-16,-2 1 160 0,1 0-160 0,-1 0 0 15,1 0 0-15,0 0 128 0,3-1-128 0,-1 2 0 16,0 0 0-16,0 0 0 0,2 0 0 0,0 0 0 16,0-1 0-16,2 1 0 0,1 0 0 0,2 0 0 15,0 0 0-15,1-1 0 0,-2 0 0 0,-1 0 0 16,0-1 0-16,0 0 0 0,1-2 0 0,-2 2 0 0,-1 0 0 16,1 0 0-16,1 0 0 0,0-1 0 15,0 2 0-15,2 0 0 0,0 1 0 0,1 0 0 0,-2 0 0 0,0 0 0 16,2 0 0-16,-4 0 0 0,-2 0 0 0,-2 0 0 15,0-1 128-15,0 1 0 0,-4-1 0 0,1 0 0 16,-3 0 64-16,0 0 0 0,-1 0 0 0,0-1 0 16,0 1-192-16,3 2 0 0,-2 1 0 0,2-1 128 15,1 0-128-15,0 0 0 0,1-1 0 0,0 2 0 16,2 0 0-16,0 0 0 0,-1 1 0 0,4 0 0 16,-1 0 0-16,0-1 0 0,-1 1 128 0,-1 0-128 15,-2-1 0-15,0 0 0 0,-2-1 0 0,0 2-176 16,-2-1-208-1,-2 0-64-15,-2 0 0 0,1 0 0 0,-10-2-384 16,7 5-96-16,-7-5-16 0,5 5 0 0,-5-5-1872 0,5 9-368 16</inkml:trace>
  <inkml:trace contextRef="#ctx0" brushRef="#br2" timeOffset="123864.09">19562 11056 7359 0,'0'0'656'0,"-3"-7"-528"0,0 0-128 0,3 7 0 16,-4-7 1024-16,4 7 160 0,-4-7 32 0,4 7 16 15,-3-8-240-15,3 8-48 0,-4-8-16 0,4 8 0 16,-4-6-672-16,4 6-128 0,-3-6-128 0,3 6 192 15,-6-5-192-15,6 5 0 0,0 0 0 0,0 0 0 16,-6-4-208-16,6 4-80 0,0 0-16 0,0 0 0 16,0 0-48-16,0 0-16 0,0 0 0 0,0 0 0 15,-8 3 368-15,8-3-176 0,0 0 176 0,0 0-128 16,0 0 416-16,0 0 96 0,0 0 0 0,0 0 16 16,0 0 576-16,0 0 112 15,5 7 32-15,-5-7 0 0,0 0-64 0,8 8-16 0,-1-3 0 0,-1 1 0 0,-6-6-272 0,9 5-64 16,0-1-16-16,-9-4 0 0,11 4-112 0,-1 1 0 15,-1-1-16-15,-1 0 0 0,1 1-64 0,-1-1-16 16,-8-4 0-16,11 8 0 0,-1-2-144 0,1 2-16 16,0 1-16-16,1 1 0 0,-3 1-128 0,1 1-32 15,-1-1 0-15,1 2 0 0,-1 1-144 16,0 2 160-16,-1 0-160 0,-1 3 160 0,0 4-32 0,-2 2-128 16,0 2 192-16,-3 3-64 0,-1 1 0 0,1 5 0 15,1 2 0-15,-1 3 0 0,-2 1-128 0,0 1 160 0,0-2-160 0,0 4 160 16,0 4-160-16,0 1 160 0,0 2-160 0,0 1 160 15,0 1-160-15,2 1 0 0,-1-5 144 0,0 2-144 16,0 1 224-16,-1 0-32 0,0 0 0 0,1 0 0 16,2 1 16-16,-1 0 0 0,-1-3 0 0,1-2 0 15,0-2 0-15,-1 0 0 0,0-1 0 0,1 0 0 16,0 0-64-16,-1 0-16 0,-1-6 0 0,0 1 0 16,0-3 48-16,0-1 0 0,-1-5 0 0,0 0 0 15,0-2 0-15,-1 0 0 0,0-1 0 0,1-3 0 0,-1-2-176 16,0-2 128-16,0-1-128 0,-1-1 128 0,0 0-128 15,0 0 0 1,-2-2 0-16,1-1 0 0,-3-2-1888 0,0-2-352 0,-2 2-80 16</inkml:trace>
  <inkml:trace contextRef="#ctx0" brushRef="#br2" timeOffset="125643.42">5148 13250 9215 0,'-11'-12'400'0,"5"6"96"16,0-1-496-16,1 2 0 0,1-1 0 0,4 6 0 0,1-6 2576 0,-1 6 432 0,5-7 64 0,4 2 32 15,2 1-2240-15,2 1-448 0,2 0-96 0,2 1 0 16,5-1-320-16,0 1 0 0,-1-1 0 0,2 0 0 16,2-1 0-16,1 1 0 15,1-1 0-15,4-1 0 0,1 2 0 0,1-1-144 0,3-2 144 0,4 2-128 16,3-2 128-16,0 1 0 0,-1-1 0 0,-3 1 0 16,0-1 0-16,-1 0 0 0,3-2 0 0,0 1 0 0,-1 1 0 15,4-1 0-15,3 2 0 0,0-1 0 0,-1-1 0 16,-1 2 0-16,-3 1 0 0,0-1-128 0,0 2 128 15,-1 1 0-15,1-2 0 0,5 2 0 0,4 0 0 0,1 1 0 16,2-1 0-16,-4 1-128 0,0-1 128 0,-1 0 0 16,0-2 0-16,2 2 0 0,3 1 0 0,2-1 0 15,4 0 0-15,-4 0 0 0,-4-1 0 0,-1-1 0 16,0 2 0-16,2-1 0 0,2 2 0 0,3 0 0 16,6 0 0-16,-4 0 0 0,-3-2 0 0,1 1 0 15,-1 1 0-15,2 0 0 0,5 0 0 0,2 0 0 0,1 0 0 16,-3 0 0-16,-5-1 0 0,2 1 0 0,0 0 0 0,4 1 0 15,2 0 0-15,-1 0 0 0,-3 0 128 0,-1 0-128 16,-3 0 0-16,3 0 0 0,2 0 0 0,3 0 0 16,3 0 0-16,-3 1 0 0,-4 0 0 0,0-1-128 15,-1 0 128-15,6 0 0 0,5 3 128 0,-1-2-128 16,-3 0 0-16,-1-1 0 0,0-1 0 0,5 1-128 16,5 0 128-16,-2 0 0 0,-2 0 0 0,-3 0 0 15,-2-1 0-15,3 1 0 0,3 1 128 0,-2 0-128 16,0-1 0-16,-4 1 0 0,-3 0 0 0,2 1 0 15,3 0 0-15,1 1 0 0,7 0 0 0,-7-1 0 16,-3-1 0-16,3 1 0 0,3 0 0 0,3-1 0 16,2-1 0-16,-2 0 0 0,-3 0 0 0,2 0 0 0,2 0 0 0,3-1 128 15,-1-1-128-15,-2 0 0 0,-3 0 0 0,2 1 0 16,3 0 0-16,-1 0 0 0,0-1 0 0,-3-1 128 16,-2 1-128-16,3 1 0 0,4 1 128 0,-3 0-128 15,-3-1 128-15,-2 1-128 0,-1 0 176 0,2 0-48 16,2-1 0-16,3-1 0 0,-2 2-128 0,-1 0 160 15,-2 0-160-15,4-1 160 0,4 1-160 0,-1 0 128 16,-5-2-128-16,1 1 128 0,-1-1-128 0,1 1 0 16,6 1 0-16,-4-1 128 15,-4 0-128-15,-1 1 0 0,-1-2 0 0,5 2 0 0,5-1 0 0,-4-1 0 0,-3 1 0 16,-1 0 128-16,-1-1-128 0,5 1 0 0,5 1 0 16,-5-1 128-16,-4-1 128 0,-5-2 0 0,3 1 16 0,3 1 0 15,5 2-48-15,-2-1-16 0,-6-1 0 0,0 0 0 16,1 2 48-16,3 0 16 0,3 0 0 0,-1 0 0 15,-7 2-128-15,2-1-16 0,1 0-128 0,4 1 192 16,5 0-192-16,-5 0 128 0,-5 1-128 0,1-1 0 16,0 0 0-16,3 0 0 0,5 0 0 0,-5 1 0 15,-6-1 0-15,0 0 0 0,1-1 0 0,2 0 0 16,2 0 128-16,-2 1-128 0,-4 1 0 0,0-1 0 16,-1 0 0-16,4-1 0 0,2 1 0 0,-2 1 0 15,-7-1 0-15,3 1 0 0,-2 0 0 0,6 2 0 16,4-2 128-16,-4 1-128 0,-5 3 0 0,-2-3 0 0,1-1 0 15,2 0 0-15,4 1 0 0,-4 0 0 0,-2-1 0 0,-3 0 0 16,-2 1 0-16,2-1 0 0,2 0 128 0,-1 0-128 16,0 0 0-16,-5-1 0 0,-3-1 272 0,-2 0-32 15,0 0-16-15,3 1 0 0,-1 1 32 0,-1-1 0 16,-1-1 0-16,-6-1 0 0,-6 0 0 0,-1 2 0 16,-2 0 0-16,-1 0 0 15,-3 2-64-15,0-2 0 0,-1-1 0 0,-3 0 0 0,-2 1-192 0,-5-1 0 16,-2-1 0-16,-4 0 0 0,-2-1 0 0,-2 0 128 0,-4 0-128 15,-3 0 192-15,-3-1 128 0,-7 2 32 0,6-2 0 0,-6 2 0 16,0 0-80-16,0 0-16 0,8-4 0 0,-8 4 0 16,0 0-256-16,0 0 0 0,0 0 0 0,0 0 0 31,0 0-912-31,0 0-96 0,-14-1-16 0</inkml:trace>
  <inkml:trace contextRef="#ctx0" brushRef="#br2" timeOffset="126430.67">10972 13344 2751 0,'-46'-2'128'0,"15"0"16"0,-3-1-144 0,-2 0 0 0,-2 3 0 0,-3-2 0 0,-6-3 1056 0,0-4 176 15</inkml:trace>
  <inkml:trace contextRef="#ctx0" brushRef="#br2" timeOffset="132290.77">13464 12719 6447 0,'0'0'272'0,"0"0"80"0,0 0-352 0,0 0 0 16,0 0 0-16,0 0 0 0,0 0 256 0,0 0-32 16,0 0 0-16,0 0 0 0,0 0-96 0,0 0 0 15,0 0-128-15,5-5 192 0,-5 5-192 0,0 0 0 16,0 0 0-16,0 0 0 0,0 0 0 0,0 0-192 16,0 0 48-16,0 0-3120 0</inkml:trace>
  <inkml:trace contextRef="#ctx0" brushRef="#br2" timeOffset="137858.34">17830 12646 2751 0,'0'0'128'0,"0"0"16"16,0 0-144-16,0 0 0 0,-5-7 0 0,5 7 0 0,0 0 1120 0,0 0 192 0,0 0 32 0,0 0 16 15,0 0-976-15,0 0-192 16,0 0-32-16,0 0-16 0,0 0-144 0,0 0 0 0,0 0 0 0,0 0 0 15,0 0 0-15,9 1 0 0,-9-1 0 0,0 0 0 16,9 0 0-16,-9 0 0 0,0 0 0 0,0 0 128 16,0 0 448-16,0 0 64 15,0 0 32-15,0 0 0 0,0 0 32 0,0 0 16 0,0 0 0 0,0 0 0 16,0 0-352-16,0 0-80 0,0 0-16 0,0 0 0 16,9-2-144-16,-9 2-128 0,0 0 192 0,0 0-192 15,7-2 0-15,-7 2 0 0,0 0 0 0,9-2 0 16,-9 2 0-16,8-3 0 0,-8 3 0 0,0 0 0 0,7-4 0 0,-7 4 0 15,0 0 0-15,7-3 0 16,-7 3 0-16,0 0-192 0,0 0 0 0</inkml:trace>
  <inkml:trace contextRef="#ctx0" brushRef="#br2" timeOffset="138833.79">18951 12736 12831 0,'0'0'576'0,"-1"-8"112"0,1 8-560 0,0 0-128 0,-2-6 0 0,2 6 0 0,0-7 448 0,0 7 48 16,0 0 16-16,0 0 0 0,0 0-368 0,0 0-144 0,0 0 128 0,0 0-128 15,0 0 0-15,10-1 0 16,-10 1 0-16,9 0 0 0,-9 0 0 0,9 1-176 0,-9-1 176 0,9 1-128 31,-9-1-448-31,0 0-64 0,0 0-32 0,9 2-5104 0</inkml:trace>
  <inkml:trace contextRef="#ctx0" brushRef="#br2" timeOffset="175795.18">11311 15669 13535 0,'0'0'592'0,"-9"-3"128"0,-2 1-576 0,1 1-144 0,2 0 0 0,8 1 0 0,-8 0 704 0,8 0 96 15,0 0 32-15,0 0 0 0,0 0-48 0,0 0 0 16,0 0 0-16,0 0 0 0,0 0-496 0,0 0-96 16,0 0-32-16,0 0 0 0,0 0-160 0,4 9 128 15,-4-9-128-15,8 6 128 0,-8-6-128 0,10 8 0 0,1-1 0 0,-1-2 0 16,3-2 0-16,2 2 0 0,2-1 0 0,4 1 0 16,3-1 0-16,6 0 0 0,5 0 0 0,3-1 0 15,4-1 224-15,0-1 16 0,1-1 0 0,2-1 0 16,2-1 80-16,5 0 32 0,3-1 0 0,4-1 0 15,4 0-96-15,-2 1 0 0,-5-1-16 0,1-1 0 16,0-2-32-16,1-1 0 0,1 1 0 0,-1-1 0 16,-3 1-208-16,-5 2 0 0,-8 1 0 0,-4 0-160 0,-5 1 160 0,-3 2 0 15,-4-1 0-15,-3 2 0 0,-4 0 144 16,-4 1-144-16,-4 1 192 0,-11-2-192 16,0 0-224-1,0 0-160-15,0 9-16 0,-4 1-9904 0</inkml:trace>
  <inkml:trace contextRef="#ctx0" brushRef="#br2" timeOffset="176189.4">11247 15816 22111 0,'0'0'976'0,"7"-7"208"0,2 2-944 0,2 0-240 0,0 2 0 0,4 0 0 15,3 0 128-15,3 0 0 0,2 1-128 0,5 0 192 16,6 0 80-16,5 0 16 16,-1-1 0-16,4 0 0 0,1-1 32 0,1-1 16 0,1 0 0 0,0-1 0 15,2 1 48-15,1-1 0 0,3 1 0 0,1-1 0 16,2 0-160-16,-1 0-32 0,-7 1 0 0,-1 0 0 0,-2 2 16 15,-2 0 0-15,0-2 0 0,-2 1 0 0,-1-1 80 16,-1 2 16-16,-5 1 0 0,-2 0 0 0,-4 0 64 0,-2 0 16 16,-1 1 0-16,-4 1 0 15,-4 0-96-15,-1 1-16 0,-3 2 0 0,-3-1 0 0,-8-2-128 0,9 2-16 16,-9-2-128-16,8 3 192 0,-8-3-64 0,0 0-128 16,0 0 176-16,0 0-176 0,0 0-208 0,0 0-160 15,0 0-16-15,0 0-8800 16,-2 8-1760-16</inkml:trace>
  <inkml:trace contextRef="#ctx0" brushRef="#br2" timeOffset="183041.21">13391 15289 15663 0,'0'0'1392'0,"-7"-3"-1120"15,-1 1-272-15,1-1 0 0,7 3 624 0,-7-2 64 16,7 2 16-16,-8-2 0 0,8 2-416 0,0 0-80 16,0 0-16-16,0 0 0 0,0 0 80 0,0 0 16 15,0 0 0-15,0 0 0 0,0 0-80 0,9-4-16 16,-2 0 0-16,-7 4 0 0,11-2 192 0,-2 1 48 15,1 1 0-15,0 0 0 0,1 0-176 0,0 1-48 16,0 1 0-16,1-1 0 0,1-1-80 0,0 1-128 0,1 1 176 0,0 0-176 16,1 0 144-16,1-1-144 0,-2-1 0 0,1-1 144 15,1 1-144-15,-1-1 192 0,2 0-192 0,-2 0 192 32,1 0-592-32,-1-2-112 0,0 1-32 0,-1-1-9488 0</inkml:trace>
  <inkml:trace contextRef="#ctx0" brushRef="#br2" timeOffset="183262.06">13332 15588 24879 0,'0'0'2208'0,"-8"-3"-1760"15,0 0-448-15,8 3 0 0,-7-4 704 0,7 4 48 16,0 0 16-16,0 0 0 0,0 0-544 0,11-2-96 15,2-1-128-15,5 1 176 0,0-2-176 0,6 0 0 16,1-3 0-16,1 0 128 0,2-2-128 0,2-1 0 16,3-2-192-16,3 0 192 15,0-3-1920-15,3 1-256 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06T12:30:24.429"/>
    </inkml:context>
    <inkml:brush xml:id="br0">
      <inkml:brushProperty name="width" value="0.05292" units="cm"/>
      <inkml:brushProperty name="height" value="0.05292" units="cm"/>
      <inkml:brushProperty name="color" value="#FF0000"/>
    </inkml:brush>
  </inkml:definitions>
  <inkml:trace contextRef="#ctx0" brushRef="#br0">24749 17921 16927 0,'0'0'1504'0,"0"0"-1200"0,0 0-304 0,9-4 0 0,-3 0 256 0,-6 4-16 0,0 0 0 0,8-6 0 0,-1 3-240 0,-7 3 176 0,0 0-176 0,0 0 160 0,0 0 416 0,0 0 64 15,0 0 32-15,0 0 0 0,0 0-192 0,0 0-32 16,0 0-16-16,0 0 0 0,0 0-256 0,-3 10-48 15,0-2-128-15,3-8 192 0,0 0-192 0,0 0 0 16,0 0 0-16,0 0 0 0,0 0 0 0,0 0 0 16,0 0 0-16,0 0 0 0,8 3 0 0,1-6 0 15,-1-1 0-15,1-4 144 0,1 0 48 0,0-3 0 16,-1-2 0-16,1 1 0 0,0-1-192 0,-3 0 0 16,1-1 144-16,-1 0-144 0,-3 2 176 0,0 2-48 15,0 2 0-15,-2 1 0 0,-2 7 304 0,0 0 48 16,0 0 16-16,0 0 0 0,0 0 144 0,0 0 16 0,-9 0 16 0,1 4 0 15,1 2-448-15,-1 2-96 0,0 0 0 0,2 2-128 16,-1 1 0-16,2-1 0 0,0-1 0 0,2 0 0 16,3-9 0-16,-1 9 0 0,1-9 0 0,0 0 0 15,0 7-128-15,0-7 128 16,0 0 0-16,0 0-144 0,0 0 144 0,0 0-128 0,0 0 128 0,0 0-128 16,6-3 128-16,2-2-160 0,-1-3 160 0,0-2-160 15,1-2 160-15,0-1 0 0,-2-2 0 0,2 1-128 16,-1 0 128-16,-1 1 0 0,0-1 0 0,-1 3 0 15,-1 0 0-15,-2 4 144 0,-2 7-16 0,0 0-128 16,0 0 576-16,0 0 16 0,0 0 0 0,0 0 0 0,0 0-272 0,-5 10-48 16,1 2-16-16,1 1 0 0,0 1-256 0,2 2 0 15,1-1 0-15,1-1 0 0,2-1 0 0,0 1-176 16,0-3 176-16,2 0-208 16,-1-3-176-16,3 0-48 0,-1-1 0 0,2-2 0 15,-8-5-400-15,11 4-96 0,1-3-16 0</inkml:trace>
  <inkml:trace contextRef="#ctx0" brushRef="#br0" timeOffset="44952.51">7150 11423 4607 0,'0'0'192'0,"0"0"64"0,0 0-256 0,0 0 0 16,0 0 0-16,0 0 0 0,0 0 768 0,0 0 128 0,-8-4 0 0,8 4 16 15,0 0-688-15,-8-3-224 0,8 3 128 0,0 0-128 16,0 0 0-16,-6-4 0 0,6 4 0 0,0 0 0 16,-8-6 0-16,8 6-144 0,-5-7 144 0,5 7 0 15,-7-5 0-15,7 5-128 0,-8-4 128 0,8 4 0 16,-7-6 0-16,7 6 0 0,-7-7 0 0,-1 2 0 16,1 1 0-16,0-1 0 0,0 1 0 0,1 0 0 15,-2 1 0-15,8 3 144 0,-8-3 0 0,1 1 0 16,-3-1 592-16,2 1 112 0,8 2 32 0,-9-1 0 15,0 0-320-15,3 1-64 0,-2 1-16 0,8-1 0 16,-10 3-288-16,0 1-48 0,0-2-16 0,1 1 0 16,0 1-128-16,0 0 160 0,0-1-160 0,0 3 160 15,1-1 0-15,-1 1 0 0,-1-1 0 0,0 2 0 0,0 2 32 16,0-2 16-16,0 0 0 0,0 1 0 16,2-1-208-16,-1 1 144 0,-1 1-144 0,1-1 128 0,1-1-128 0,1 1 0 15,-1-1 0-15,1 0 128 0,0 1-128 0,0 0 0 16,0-1 0-16,2 1 128 0,-4 1-128 0,1 0 0 15,2-1 0-15,-2 1 128 0,0-1-128 0,1 1 0 16,-1 0 0-16,1 2 128 0,1-3-128 0,-2 2 0 16,3-1 0-16,-2 0 128 0,-1 0-128 0,2-1 0 15,-1 2 0-15,1 0 0 0,-2 1 0 0,1-1 0 0,2 0 0 0,-3-1 0 16,0 0 0-16,1 1 0 0,-1-2 0 0,0 2 0 16,2-1 0-16,0 1 0 0,1-1 0 0,-1 0 128 15,-4-2-128-15,3 1 192 0,-1 0-192 0,1 0 192 16,0 2-48-16,0 0 0 0,0 0 0 0,2 1 0 15,-2 0-16-15,2 1 0 0,-1 0 0 0,2 2 0 16,1 0 32-16,-1-1 0 16,1 1 0-16,0 1 0 0,-1-2-160 0,2 1 192 0,0 2-192 0,0-1 192 15,0 0-192-15,-1 1 0 0,0-3 0 0,1 2 0 16,0 1 0-16,-1 0 0 0,2 2 0 0,0-2 0 16,-1 0 0-16,0 0 0 0,0 1 0 0,1-1 0 15,-1 0 0-15,2-1 0 0,-1 0 0 0,2 1 0 16,1-1 0-16,0 1 0 0,0-3 0 0,0 0 0 15,-1 0 0-15,1 2 0 0,1-1 0 0,-1 0 0 0,1-2 0 0,0 1 0 16,1 0 0-16,-1 0 0 0,0 0 0 0,1 0 0 16,0 1 0-16,0 0 0 0,0-2 0 0,-1 1 0 15,0 0 0-15,1 3 0 0,-2 0 0 0,0 1 0 16,-2-2 0-16,2 3 0 0,2-2 0 0,-1 1 0 16,0-2 0-16,0 0 0 0,0-1 0 0,-1-1 0 15,-1 1 0-15,1-1 0 0,3 0 0 0,-2 1 0 16,-1 0 0-16,1 0 0 0,2-1 0 0,0 1 0 15,0-2 0-15,0 1 0 0,1-1 0 0,0 0 0 16,2 0 0-16,0 0 0 0,-2 0 0 0,3 2 0 0,1-2 0 0,-1-1 0 16,-3 0 0-16,2 0 0 0,0 1-144 0,-1 0 144 15,0-2 0-15,1 0 0 0,-1 0 0 0,1 0 0 16,0-2 0-16,0 1-160 16,-1 0 160-16,1-2-128 0,-8-7 128 0,10 6 0 0,1 0 0 0,0-1-128 15,-11-5 128-15,13 6-128 0,-1-2 128 0,-2 0-128 16,1 1 128-16,0-2 0 0,-1 0 0 0,0 2 0 15,1-1 0-15,1 1 0 0,-1-1 0 0,0-1 0 16,0 1 0-16,1 0 0 0,0 0 0 0,0 0 0 16,0-1 0-16,2-1 0 0,0 0 0 0,1 1 0 15,1-2 0-15,-1 0 0 0,-1 0 0 0,3-1 0 16,-4-1 0-16,2 1 128 0,2-1-128 0,-2-1 0 16,-3-2 176-16,2 1-48 0,-1 0 0 0,-1-2 0 0,-1 0-128 0,1-1 192 15,0 1-192-15,-1-2 192 0,0-1-192 16,1 1 0-16,0 0 0 0,2 1 128 0,-2-2-128 0,0 0 128 15,1-1-128-15,-1-1 128 0,1 1-128 0,-2-1 128 16,2 0-128 0,0 0 128-16,-2 0-128 0,1 0 192 0,0 0-192 0,0 0 192 15,0 1-192-15,2-3 128 0,1-1-128 0,-1-1 128 0,-1 0-128 0,0 0 192 16,0 1-192-16,1 1 192 0,-3-2-32 0,2-1 0 16,-1 1 0-16,-2 0 0 0,-1 1 32 0,-1-1 16 15,1 1 0-15,-2 0 0 0,1-1-80 0,-1-1-128 0,1 1 176 16,0 0-176-16,-1 0 160 0,1-2-160 15,-1 1 128-15,0-1-128 0,1 1 0 0,0 1 128 0,-1-2-128 0,0 1 0 16,-1-2 0-16,0 1 128 0,0-1-128 0,-1 1 0 31,3-1 0-31,-3 1 128 0,1-2-128 0,-1 1 0 16,1-2 0-16,-2 0 0 0,1-1 128 0,0 2-128 16,-2 0 0-16,2 1 0 0,-3-2 0 0,0 1 128 15,0 2-128-15,1-1 0 0,-1 1 0 0,0-1 128 16,-1 1-128-16,0-2 192 0,-1 2-192 0,1-2 192 15,0 2-48-15,-1-1 0 0,0-1 0 0,2 1 0 16,-1-1-16-16,-2 1 0 0,-1-2 0 0,2 0 0 0,2-1-128 16,-2 1 128-16,-2 0-128 0,1 0 128 15,0-2-128-15,0 2 0 0,0-1 0 0,0 0 0 0,0 1 192 0,0 2-32 16,-1-2-16-16,-1 0 0 0,1 1 16 0,0 0 0 16,-1 0 0-16,-1 2 0 0,2-2 80 0,-2 2 16 15,-1 0 0-15,0 1 0 0,-1 0 16 0,1-1 16 16,-1 1 0-16,-1-1 0 0,2 2-112 0,0 0-32 15,-1-1 0-15,0 1 0 0,-1 0-144 0,-2 0 0 16,2-1 0-16,-1 2 128 0,1-1-128 0,-2 1 0 16,1-1 0-16,0 2 0 0,-1 1 0 0,0 0 0 15,-1 0 0-15,1 0 0 0,0 1 0 0,-2 0 0 0,-1 1 0 0,-2-1 0 16,0-1 0-16,0 1 160 0,0 0-160 0,-3 1 160 16,-1 1-160-16,2 1 192 0,-2-1-192 0,2 0 192 15,-1-2-192-15,1 4 0 0,-1 0 144 0,1 2-144 16,0-2 0-16,1 2 128 0,0 1-128 0,-1-1 0 15,2 1 0-15,-1 0 144 0,-1 1-144 0,1 0 0 16,0 1 0-16,1 1 0 0,-1 0 0 0,0 0 0 16,2 1 0-16,-1 2 0 0,0-1 0 0,-2 0 0 15,1 0 0-15,-3 0 0 0,-2 1 0 0,2 0-144 16,-1-1 144-16,0 1 0 0,0 1-144 0,1 0 144 16,1 1 0-16,1-1 0 0,-1 0 0 0,2 3 0 15,0 0 0-15,1 0 0 0,0 0-144 0,1 1 144 0,0-1 0 16,2 1 0-16,-2 2-128 0,0 0 128 0,2 1 0 0,0 0-192 15,0-1 192-15,0 2-160 0,0 1 160 0,2 1-208 16,-2 1 80-16,1 0 128 0,1 1-192 0,0 2 192 16,0 1-192-16,-1 1 192 0,2 0-160 0,-1 0 160 15,-2-1 0-15,2 0-144 0,-2-2 144 0,0 0 0 16,2-1 0-16,0 1-128 0,2-1 128 0,-1 1 0 16,0-1 0-16,2 1 0 0,0-1 0 0,0 1 0 15,-1-1 0-15,1 1 0 0,2-2 0 0,0 1 0 16,-2 0 0-16,2 1 0 0,0 0 0 0,1 1 0 0,-1-2 0 0,0 2 0 15,2 2 0-15,1-3 0 0,-1 0 0 0,0 0-128 16,-2 1 128-16,2 0 0 0,1-2 0 0,0-1 0 16,0 0 0-16,1 0 0 0,0 2 0 0,-1-1-128 15,0 1 128-15,1-1 0 0,0 1 0 0,1-1 0 16,-1 1 0-16,2 0 0 0,-1 0 0 0,0 0 0 16,-1 2 0-16,1 0 0 0,0-2 0 0,2 2 0 15,-1 0 0-15,1 1 0 0,0-1 0 0,2 1 0 16,-1 0 0-16,2 0 0 0,3 0 0 0,-3-2 0 15,0 0 0-15,0 1 0 0,1-1 0 0,1 1 0 16,0 0 0-16,0-2-128 0,1-1 128 0,-1 0 0 16,-2 1 0-16,2 0 0 0,0-1 0 0,-1-2 0 15,2 0 0-15,1 1 0 0,-1-1 0 0,-2 0 0 0,0 0 0 16,1 0 0-16,-2-3 0 0,2 1 0 0,1-2-176 0,0 0 176 16,-1-2-208-16,2 0 80 0,0-1 0 0,1-1 0 15,0 0 0-15,0-2 0 0,-1-1 128 0,2 2 0 16,1-2 0-16,2 0-128 0,-1 1 128 0,1-1-160 15,0 0 160-15,0 1-160 0,2-1-80 0,-1 0-16 16,2-1 0-16,3 1-10720 16</inkml:trace>
  <inkml:trace contextRef="#ctx0" brushRef="#br0" timeOffset="82908.25">11716 12589 1839 0,'0'0'160'0,"0"0"-160"16,0 0 0-16,0 0 0 0,0 0 688 0,0 0 96 16,0 0 32-16,0 0 0 0,0 0-656 0,0 0-160 15,0 0 0-15,0 0 0 0,0 0 0 0,0 0 0 16,0 0 0-16</inkml:trace>
  <inkml:trace contextRef="#ctx0" brushRef="#br0" timeOffset="85052.98">11708 12732 6447 0,'0'0'576'0,"0"0"-576"0,0 0 0 0,0 0 0 0,0 0 656 0,0 0 32 15,0 0 0-15,0 0 0 16,0 0-560-16,1 8-128 0,-1-8 0 0,5 10 0 0,0-1 0 0,2 0 0 15,-4-1 0-15,4-2-3968 16</inkml:trace>
  <inkml:trace contextRef="#ctx0" brushRef="#br0" timeOffset="123984.86">16405 12609 911 0,'0'0'0'0,"-5"-4"0"16,-1 1 0-16,1-1 0 0,-1 0 1264 0,6 4 160 15,-4-4 48-15,4 4 0 0,0 0-960 0,0 0-176 16,0 0-32-16</inkml:trace>
  <inkml:trace contextRef="#ctx0" brushRef="#br0" timeOffset="124583.12">16295 12595 5807 0,'0'0'256'0,"0"0"64"0,0 0-320 0,0 0 0 0,0 0 0 0,0 0 0 0,0 0 352 0,0 0 16 16,0 0 0-16,0 0 0 16,0 0-368-16,0 0 0 0,0 0 0 0</inkml:trace>
  <inkml:trace contextRef="#ctx0" brushRef="#br0" timeOffset="125514.67">19124 12496 7023 0,'0'0'304'0,"0"0"80"0,-7-2-384 0,-1 0 0 0,1 0 0 0,7 2 0 16,-7-5 1008-16,1 3 128 0,6 2 16 0,-6-2 16 0,6 2-720 0,0 0-128 16,0 0-48-16,0 0 0 0,0 0-272 0,0 0 0 15,0 0-208-15</inkml:trace>
  <inkml:trace contextRef="#ctx0" brushRef="#br0" timeOffset="125987.57">15849 12607 5519 0,'-12'-4'496'0,"6"2"-496"0,6 2 0 0,-10-4 0 16,0 1 2112-16,10 3 336 0,0 0 64 0,0 0 16 15,-7-1-2048-15,7 1-480 16,0 0 0-16,0 0 0 16,0 0-352-16,0 0-96 0,6 8 0 0</inkml:trace>
  <inkml:trace contextRef="#ctx0" brushRef="#br0" timeOffset="128248.91">15933 12572 7135 0,'0'0'320'0,"0"0"64"0,0 0-384 16,0 0 0-16,0 0 0 0,0 0 0 0,0 0 608 0,9 0 48 0,-9 0 16 0,10-1 0 15,0-1 32-15,0 1 0 0,0 0 0 0,1-1 0 16,0 1-192-16,2 1-16 0,2-1-16 0,1 0 0 15,0 0-192-15,1 1-32 0,0 0-16 0,1-1 0 16,0 0-112-16,0 0-128 0,0 0 176 0,-1 0-176 16,0-1 0-16,2 2 0 0,2 2 0 0,-1-2 0 15,-1-3 0-15,1 2 0 0,0 0 0 0,0 0 0 16,0 1 128-16,1 0-128 0,0 0 0 0,1 0 0 16,0 0 128-16,-1 0-128 0,-2-1 0 0,-2 1 0 0,1-1 0 0,-3 1 0 15,-2-1 0-15,-2 1 0 0,-3-1 0 0,-8 1 0 16,0 0 0-16,0 0 0 0,0 0 0 0,0 0 0 15,0 0-240-15,0 0 80 0,-10-4 160 0,-1 2 0 16,-1 1 0-16,-3 0 0 0,-4 0 0 0,-1 1 0 16,-2 1 0-16,0 1-128 0,-3 0 128 0,0 2 0 0,-2 0 0 0,1 0 0 15,0 1 0-15,0-1 144 0,0 1-144 0,1 0 0 16,0 1 256-16,0-1-48 0,-1 1-16 0,-2-2 0 16,1 0 96-16,-1 0 16 0,1-3 0 0,0 1 0 15,4 0-16-15,1 0 0 0,1 1 0 0,2 0 0 16,-1 0 48-16,3 1 16 0,2-2 0 0,2 0 0 15,1 1-128-15,2-1-32 0,2 1 0 0,2-1 0 16,6-2-64-16,0 0-128 0,0 0 176 0,0 0-176 16,0 0 256-16,0 0-64 0,0 0-16 0,0 0 0 15,0 0 16-15,11 4 0 0,0 0 0 0,0-3 0 16,0-1-192-16,-1 0 0 0,2 0 0 0,3 0 128 16,-1-1-128-16,1-1 0 0,0 1 0 0,0 1 128 0,2-1-128 15,1 0 0-15,2 0 0 0,-1 0 128 16,-2 0-128-16,2 2 0 0,0-2 0 0,2 1 128 0,-6-1-128 15,1 1 0-15,-2 0 0 0,0 0 0 0,2 0 0 0,-1 0 0 16,-1 0 0-16,-1 0 0 0,1 0 0 0,-1 0 0 16,-1-1 0-16,0 1 0 0,0 0 0 0,-1 0 0 15,-1 0 0-15,0 0 0 0,-10 0 0 0,11 1 0 16,-1-1 0-16,-10 0 0 0,0 0 0 0,9 2 128 16,-9-2-128-16,0 0 128 0,0 0-128 0,0 0 0 15,0 0 0-15,0 0 0 0,0 0 0 0,0 0 0 16,0 0 0-16,0 0 0 0,-3 9 0 0,3-9 0 0,-5 6 0 0,5-6 128 31,-6 7-128-31,6-7 0 0,-5 5 0 0,5-5 0 0,0 0 0 0,0 0 0 0,0 0 0 0,0 0 0 16,0 0 0-16,0 0 0 0,0 0 0 0,0 0 0 15,0 0-384-15,8 7-16 0,-2-3 0 0,2 0 0 32,1-3-848-32,0-1-160 15</inkml:trace>
  <inkml:trace contextRef="#ctx0" brushRef="#br0" timeOffset="128443.84">16457 12680 20607 0,'0'0'912'0,"0"0"192"0,-9-3-880 0,1 0-224 16,2 1 0-16,6 2 0 0,0 0 0 0,0 0 0 15,0 0 0-15,0 0 0 0,0 0 0 0,0 0-160 16,0 0 0-16,0 0-5872 16,0 0-1184-16</inkml:trace>
  <inkml:trace contextRef="#ctx0" brushRef="#br0" timeOffset="201558.38">13899 11036 5807 0,'0'0'256'0,"-8"-3"64"0,-1 1-320 0,1 0 0 0,0-2 0 0,3 2 0 15,-1-1 0-15,6 3 0 0,-7-3 0 0,-1 0 0 16,-1 2-128-16,0 0 128 0,0 0-208 0,-2-1 80 16,-4 1 128-16,2 1 0 0,-1 2 0 0,-1 0-128 15,1-1 128-15,-1 0 0 0,-1 1 0 0,1 0 0 16,-2 1 208-16,0 1-16 0,-2 2-16 0,0-1 0 16,-1 1-352-16,-1 2-64 0,-1 0-16 0,-1 1 0 15,-1 0-320 1,-2-1-80-16,-3-1-16 0,-4 0 0 0,-1-1 336 0,-2-2 64 0,2-1 16 0,1-1 0 0,0 0 832 0,1-1 160 15,0 1 32-15,0 0 16 0,1 0 560 0,0 0 128 16,-1 0 0-16,-2-1 16 0,-7 1-608 0,-1-2-128 16,-3-1-32-16,2 0 0 0,-2 1-400 0,2 0-96 15,2 0-16-15,1 2 0 0,-1 1-208 0,-2 0 0 16,-3 0 128-16,-5-1-128 0,-4 0 128 0,1 0-128 0,3-1 176 0,1 2-176 16,2 0 0-16,2 0 0 0,-1 3 0 0,-3-2 0 15,-6-1 0-15,2 1 0 0,1-3 0 0,3 1 0 16,3 0 0-16,2 3 0 0,1-2 0 0,1 0 0 15,0-1 128-15,-4 1 0 0,-1-1 16 0,0-1 0 16,3-1 80-16,2 0 16 0,3 2 0 0,0-1 0 16,3-1-48-16,0 1 0 0,2 0 0 0,-2 2 0 15,-5-1-192-15,-2 0 0 0,-1-1 128 0,0-1-128 16,3 1 0-16,2 1 0 0,2 2 128 0,1-1-128 16,2 0 416-16,2 1 32 0,2 0 16 0,-1-1 0 15,-3 1-32-15,0-2-16 0,0 0 0 0,1 0 0 16,4 0-32-16,3-1 0 0,-1 2 0 0,3-2 0 15,-2 0 64-15,4 1 16 0,1 0 0 0,1 2 0 0,2-1-208 0,0 1-32 16,1 1-16-16,2-2 0 0,0 0 48 0,2 2 16 16,0 0 0-16,1 2 0 0,-5 0-272 0,5 1 160 15,-2 0-160-15,4 0 128 0,0 0-128 0,0 1 160 16,4-1-160-16,-1 2 160 0,0 1-160 0,2 2 0 16,1 0 0-16,2 1 0 0,0 2 0 0,1 0 0 15,0 3 0-15,2 2 128 0,2 1-128 0,-2 1 0 16,0 2 0-16,2 0 0 0,1-1 0 0,0 2 0 15,1 2-144-15,-1 0 144 0,0 2 0 0,2 2 0 16,-1 2 0-16,2 4 0 0,-1 4 0 0,1 2 0 0,-1 2 0 16,2 1 0-16,-2-2 0 0,2 1 0 0,-2 1 0 0,2 4 0 15,-2-1 0-15,3 2 0 0,-2 0 0 0,0-3 0 16,2 0-160-16,0-3 160 16,-1-1-128-16,1-2 128 0,0-3-224 0,-1-1 32 0,0 1 16 0,-2-1 0 15,1 1 176-15,-2 0 0 0,1-3 0 0,-1-2-128 16,2-2 128-16,-4-1 0 0,1 0 0 0,0-3 0 15,1-3 0-15,-1-1 0 0,0-2 0 0,1-1 0 16,-1-2 0-16,0-1 0 0,2-2 0 0,0 0 0 16,0-4 0-16,0-1 144 0,-1-2-144 0,2 0 0 15,-6-10 208-15,10 11-64 0,1-2-16 0,1-1 0 0,-1-3 0 16,3 1 0-16,2-1 0 0,1 1 0 0,3-3-128 0,6 0 0 16,3-1 0-16,3-2-176 15,2-1 176-15,3-1 0 0,2-1 0 0,-2-2-128 0,2-2 128 0,3-2 0 16,3 1 0-16,4-1-128 0,5-2 128 0,2 3 0 15,2-1 0-15,-3-1-128 0,-4-1 128 0,1 1 0 16,0 1 0-16,0 1-128 16,3 1 128-16,3 0 0 0,0 2 0 0,-2-1-128 0,-5 2 128 0,-2 2 0 0,0-1 0 0,0 2 0 15,2 0 0-15,3 1 0 0,2 1 0 0,0 1 0 16,-1 1 0-16,0-1 0 0,-2 1 0 0,3-1 0 16,3-1 0-16,6-1 0 0,6 0 0 0,-3 2 0 15,-7-4 0-15,2 1 0 0,0-1 0 0,3 0-128 16,4-1 128-16,-1-1 0 15,-3 2 0-15,-3 1 0 0,-4-1 0 0,0-1 0 0,0-1 0 0,0 1 0 16,2 0 0-16,-3-1 0 0,-5 1 0 0,-3-2 0 16,-5-1 0-16,-1-1 128 0,0 0-128 0,-3 0 0 15,1 3 176-15,0-2-48 0,-1 0 0 0,-1-3 0 16,-1 0 80-16,-4-1 16 0,-3 0 0 0,-4 3 0 0,-3-2 32 16,-2 0 16-16,-2 0 0 0,-1 1 0 15,-3 1-144-15,0-2-128 0,-2 0 144 0,2 0-144 0,-4 1 0 0,0-1 0 16,-1-2 0-16,0-1 0 0,0-4-240 0,-1 1-80 15,-2-2-32-15,1-1 0 0,0-2 96 0,0-1 0 32,-1-1 16-32,2-1 0 0,0-2-16 0,0-2 0 0,0 1 0 0,0 0 0 15,1-1-304-15,0-2-64 0,-1-1-16 0,1-3 0 32,-1-3 80-32,0-2 16 0,1-3 0 0,-1 2 0 0,-1-2 272 0,-1 1 48 0,-2 1 16 0,1 0 0 15,-1 2 208-15,-1-3 0 0,0-1 0 0,0 0 160 16,1-2-160-16,0-1 0 0,-2-2 0 0,2-1 0 15,-2 1 0-15,2 2 128 0,-1 0-128 0,1 1 128 16,0-2-128-16,-2-1 192 0,-2-4-192 0,1 4 192 16,-2 0 0-16,-1 3 0 0,0 2 0 0,-2 4 0 15,-1 2 448-15,-1 4 112 0,-3 2 16 0,-1 3 0 16,1 3 32-16,-2 1 16 0,0 0 0 0,0 1 0 16,-2 5-224-16,-1 0-32 0,2 3-16 0,-1 3 0 15,0 1-96-15,1 4 0 0,1-1-16 0,-1 4 0 16,1 1-160-16,3 1-16 0,5 0-16 0,-9 4 0 15,0 2-240-15,2 0 0 0,3 0-144 0,0 2 144 16,0 0-224-16,2 1 48 0,1 1 16 0,-1 1 0 0,-2 0 160 0,2 1-160 16,1-1 160-16,1 2-160 0,-1 1 160 0,1 1 0 15,-1 3 0-15,2 0 0 0,1 3 0 0,0 2 0 16,1 5 0-16,0 4-128 0,0 2 128 0,-1 5 0 16,-3 5 0-16,0 6 0 0,-1 3 0 0,-1 5 0 15,-2 5 0-15,-1 8-128 0,-1 7 128 0,-1 5 0 16,2-2 0-16,-2 2 0 0,-2 0 0 0,4 2 0 15,-1-1 0-15,3-6-128 16,-1-7-320-16,3-7-48 0,1-7-16 0,0-3 0 16,-1-3-2160-16,-2-4-432 0</inkml:trace>
  <inkml:trace contextRef="#ctx0" brushRef="#br0" timeOffset="202218.61">15729 13118 21935 0,'0'0'960'0,"0"0"224"0,0 0-944 0,0 0-240 0,0 0 0 0,0 0 0 16,0 0-656-16,10-4-176 0,1 2-48 0,3 1 0 15,-1 0-464-15,5 0-80 0,0 0-32 0</inkml:trace>
  <inkml:trace contextRef="#ctx0" brushRef="#br0" timeOffset="202548.93">18837 12846 22575 0,'-28'-3'992'0,"9"2"224"0,-3 1-976 0,0 0-240 16,-1 1 0-16,1 1 0 31,-1 2-592-31,0 2-176 0,-1-1-16 0</inkml:trace>
  <inkml:trace contextRef="#ctx0" brushRef="#br0" timeOffset="202816.33">15742 13048 28559 0,'0'0'2544'15,"9"-3"-2032"-15,0 1-512 0,6 1 0 16,6 2-2976-16,5 2-688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11</a:t>
            </a:fld>
            <a:endParaRPr lang="en-US"/>
          </a:p>
        </p:txBody>
      </p:sp>
    </p:spTree>
    <p:extLst>
      <p:ext uri="{BB962C8B-B14F-4D97-AF65-F5344CB8AC3E}">
        <p14:creationId xmlns:p14="http://schemas.microsoft.com/office/powerpoint/2010/main" val="2990491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15</a:t>
            </a:fld>
            <a:endParaRPr lang="en-US"/>
          </a:p>
        </p:txBody>
      </p:sp>
    </p:spTree>
    <p:extLst>
      <p:ext uri="{BB962C8B-B14F-4D97-AF65-F5344CB8AC3E}">
        <p14:creationId xmlns:p14="http://schemas.microsoft.com/office/powerpoint/2010/main" val="196031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20</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11/6/2023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11/6/2023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11/6/2023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11/6/2023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customXml" Target="../ink/ink12.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customXml" Target="../ink/ink1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ustomXml" Target="../ink/ink15.xml"/><Relationship Id="rId5" Type="http://schemas.openxmlformats.org/officeDocument/2006/relationships/image" Target="../media/image370.png"/><Relationship Id="rId4" Type="http://schemas.openxmlformats.org/officeDocument/2006/relationships/customXml" Target="../ink/ink14.xml"/></Relationships>
</file>

<file path=ppt/slides/_rels/slide12.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customXml" Target="../ink/ink17.xml"/><Relationship Id="rId4" Type="http://schemas.openxmlformats.org/officeDocument/2006/relationships/image" Target="../media/image390.png"/></Relationships>
</file>

<file path=ppt/slides/_rels/slide13.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customXml" Target="../ink/ink19.xml"/><Relationship Id="rId4" Type="http://schemas.openxmlformats.org/officeDocument/2006/relationships/image" Target="../media/image410.png"/></Relationships>
</file>

<file path=ppt/slides/_rels/slide14.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customXml" Target="../ink/ink20.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customXml" Target="../ink/ink21.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customXml" Target="../ink/ink22.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60.png"/><Relationship Id="rId7" Type="http://schemas.openxmlformats.org/officeDocument/2006/relationships/image" Target="../media/image49.png"/><Relationship Id="rId2" Type="http://schemas.openxmlformats.org/officeDocument/2006/relationships/customXml" Target="../ink/ink24.xml"/><Relationship Id="rId1" Type="http://schemas.openxmlformats.org/officeDocument/2006/relationships/slideLayout" Target="../slideLayouts/slideLayout5.xml"/><Relationship Id="rId6" Type="http://schemas.openxmlformats.org/officeDocument/2006/relationships/customXml" Target="../ink/ink26.xml"/><Relationship Id="rId5" Type="http://schemas.openxmlformats.org/officeDocument/2006/relationships/image" Target="../media/image470.png"/><Relationship Id="rId4" Type="http://schemas.openxmlformats.org/officeDocument/2006/relationships/customXml" Target="../ink/ink25.xml"/></Relationships>
</file>

<file path=ppt/slides/_rels/slide19.xml.rels><?xml version="1.0" encoding="UTF-8" standalone="yes"?>
<Relationships xmlns="http://schemas.openxmlformats.org/package/2006/relationships"><Relationship Id="rId3" Type="http://schemas.openxmlformats.org/officeDocument/2006/relationships/image" Target="../media/image480.png"/><Relationship Id="rId7" Type="http://schemas.openxmlformats.org/officeDocument/2006/relationships/image" Target="../media/image50.png"/><Relationship Id="rId2" Type="http://schemas.openxmlformats.org/officeDocument/2006/relationships/customXml" Target="../ink/ink27.xml"/><Relationship Id="rId1" Type="http://schemas.openxmlformats.org/officeDocument/2006/relationships/slideLayout" Target="../slideLayouts/slideLayout5.xml"/><Relationship Id="rId6" Type="http://schemas.openxmlformats.org/officeDocument/2006/relationships/customXml" Target="../ink/ink29.xml"/><Relationship Id="rId5" Type="http://schemas.openxmlformats.org/officeDocument/2006/relationships/image" Target="../media/image490.png"/><Relationship Id="rId4" Type="http://schemas.openxmlformats.org/officeDocument/2006/relationships/customXml" Target="../ink/ink28.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customXml" Target="../ink/ink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customXml" Target="../ink/ink5.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customXml" Target="../ink/ink6.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customXml" Target="../ink/ink7.xml"/></Relationships>
</file>

<file path=ppt/slides/_rels/slide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customXml" Target="../ink/ink9.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customXml" Target="../ink/ink11.xml"/><Relationship Id="rId4" Type="http://schemas.openxmlformats.org/officeDocument/2006/relationships/image" Target="../media/image3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830997"/>
          </a:xfrm>
        </p:spPr>
        <p:txBody>
          <a:bodyPr/>
          <a:lstStyle/>
          <a:p>
            <a:r>
              <a:rPr lang="en-US"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11/6/2023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86177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29: Introduction to </a:t>
            </a:r>
            <a:r>
              <a:rPr lang="nn-NO" sz="2800" dirty="0" err="1"/>
              <a:t>Finite</a:t>
            </a:r>
            <a:r>
              <a:rPr lang="nn-NO" sz="2800" dirty="0"/>
              <a:t> Element Methods</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3CF19EA-E31F-7CE9-7005-5AF4813D0A1A}"/>
                  </a:ext>
                </a:extLst>
              </p14:cNvPr>
              <p14:cNvContentPartPr/>
              <p14:nvPr/>
            </p14:nvContentPartPr>
            <p14:xfrm>
              <a:off x="5138280" y="5904720"/>
              <a:ext cx="66240" cy="118800"/>
            </p14:xfrm>
          </p:contentPart>
        </mc:Choice>
        <mc:Fallback xmlns="">
          <p:pic>
            <p:nvPicPr>
              <p:cNvPr id="6" name="Ink 5">
                <a:extLst>
                  <a:ext uri="{FF2B5EF4-FFF2-40B4-BE49-F238E27FC236}">
                    <a16:creationId xmlns:a16="http://schemas.microsoft.com/office/drawing/2014/main" id="{D3CF19EA-E31F-7CE9-7005-5AF4813D0A1A}"/>
                  </a:ext>
                </a:extLst>
              </p:cNvPr>
              <p:cNvPicPr/>
              <p:nvPr/>
            </p:nvPicPr>
            <p:blipFill>
              <a:blip r:embed="rId4"/>
              <a:stretch>
                <a:fillRect/>
              </a:stretch>
            </p:blipFill>
            <p:spPr>
              <a:xfrm>
                <a:off x="5128920" y="5895360"/>
                <a:ext cx="84960" cy="13752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FC2DB5-AC5E-3578-5505-3004BC87A609}"/>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FA1FDAC-B512-665F-F82A-5CFCC7597178}"/>
                  </a:ext>
                </a:extLst>
              </p14:cNvPr>
              <p14:cNvContentPartPr/>
              <p14:nvPr/>
            </p14:nvContentPartPr>
            <p14:xfrm>
              <a:off x="363240" y="165240"/>
              <a:ext cx="8704080" cy="6047640"/>
            </p14:xfrm>
          </p:contentPart>
        </mc:Choice>
        <mc:Fallback xmlns="">
          <p:pic>
            <p:nvPicPr>
              <p:cNvPr id="2" name="Ink 1">
                <a:extLst>
                  <a:ext uri="{FF2B5EF4-FFF2-40B4-BE49-F238E27FC236}">
                    <a16:creationId xmlns:a16="http://schemas.microsoft.com/office/drawing/2014/main" id="{0FA1FDAC-B512-665F-F82A-5CFCC7597178}"/>
                  </a:ext>
                </a:extLst>
              </p:cNvPr>
              <p:cNvPicPr/>
              <p:nvPr/>
            </p:nvPicPr>
            <p:blipFill>
              <a:blip r:embed="rId3"/>
              <a:stretch>
                <a:fillRect/>
              </a:stretch>
            </p:blipFill>
            <p:spPr>
              <a:xfrm>
                <a:off x="353880" y="155880"/>
                <a:ext cx="8722800" cy="6066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97C86A7-E9AA-B9B3-13A1-5B8946EA02B9}"/>
                  </a:ext>
                </a:extLst>
              </p14:cNvPr>
              <p14:cNvContentPartPr/>
              <p14:nvPr/>
            </p14:nvContentPartPr>
            <p14:xfrm>
              <a:off x="627840" y="1576440"/>
              <a:ext cx="8341560" cy="5168160"/>
            </p14:xfrm>
          </p:contentPart>
        </mc:Choice>
        <mc:Fallback>
          <p:pic>
            <p:nvPicPr>
              <p:cNvPr id="3" name="Ink 2">
                <a:extLst>
                  <a:ext uri="{FF2B5EF4-FFF2-40B4-BE49-F238E27FC236}">
                    <a16:creationId xmlns:a16="http://schemas.microsoft.com/office/drawing/2014/main" id="{B97C86A7-E9AA-B9B3-13A1-5B8946EA02B9}"/>
                  </a:ext>
                </a:extLst>
              </p:cNvPr>
              <p:cNvPicPr/>
              <p:nvPr/>
            </p:nvPicPr>
            <p:blipFill>
              <a:blip r:embed="rId5"/>
              <a:stretch>
                <a:fillRect/>
              </a:stretch>
            </p:blipFill>
            <p:spPr>
              <a:xfrm>
                <a:off x="618480" y="1567080"/>
                <a:ext cx="8360280" cy="5186880"/>
              </a:xfrm>
              <a:prstGeom prst="rect">
                <a:avLst/>
              </a:prstGeom>
            </p:spPr>
          </p:pic>
        </mc:Fallback>
      </mc:AlternateContent>
    </p:spTree>
    <p:extLst>
      <p:ext uri="{BB962C8B-B14F-4D97-AF65-F5344CB8AC3E}">
        <p14:creationId xmlns:p14="http://schemas.microsoft.com/office/powerpoint/2010/main" val="346623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17.1</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3" name="Picture 2">
            <a:extLst>
              <a:ext uri="{FF2B5EF4-FFF2-40B4-BE49-F238E27FC236}">
                <a16:creationId xmlns:a16="http://schemas.microsoft.com/office/drawing/2014/main" id="{AC0BE5C4-54EA-D500-135B-08C01C3E7025}"/>
              </a:ext>
            </a:extLst>
          </p:cNvPr>
          <p:cNvPicPr>
            <a:picLocks noChangeAspect="1"/>
          </p:cNvPicPr>
          <p:nvPr/>
        </p:nvPicPr>
        <p:blipFill>
          <a:blip r:embed="rId3"/>
          <a:stretch>
            <a:fillRect/>
          </a:stretch>
        </p:blipFill>
        <p:spPr>
          <a:xfrm>
            <a:off x="114492" y="1116286"/>
            <a:ext cx="8915015" cy="3529285"/>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19F51F4-88C1-BA29-5F52-CC66DC6DB327}"/>
                  </a:ext>
                </a:extLst>
              </p14:cNvPr>
              <p14:cNvContentPartPr/>
              <p14:nvPr/>
            </p14:nvContentPartPr>
            <p14:xfrm>
              <a:off x="1611720" y="4931280"/>
              <a:ext cx="5509080" cy="867600"/>
            </p14:xfrm>
          </p:contentPart>
        </mc:Choice>
        <mc:Fallback xmlns="">
          <p:pic>
            <p:nvPicPr>
              <p:cNvPr id="4" name="Ink 3">
                <a:extLst>
                  <a:ext uri="{FF2B5EF4-FFF2-40B4-BE49-F238E27FC236}">
                    <a16:creationId xmlns:a16="http://schemas.microsoft.com/office/drawing/2014/main" id="{C19F51F4-88C1-BA29-5F52-CC66DC6DB327}"/>
                  </a:ext>
                </a:extLst>
              </p:cNvPr>
              <p:cNvPicPr/>
              <p:nvPr/>
            </p:nvPicPr>
            <p:blipFill>
              <a:blip r:embed="rId5"/>
              <a:stretch>
                <a:fillRect/>
              </a:stretch>
            </p:blipFill>
            <p:spPr>
              <a:xfrm>
                <a:off x="1602360" y="4921920"/>
                <a:ext cx="5527800" cy="886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80E20A2-B533-28E7-45CF-515754ABCC85}"/>
                  </a:ext>
                </a:extLst>
              </p14:cNvPr>
              <p14:cNvContentPartPr/>
              <p14:nvPr/>
            </p14:nvContentPartPr>
            <p14:xfrm>
              <a:off x="2151360" y="1531440"/>
              <a:ext cx="6722640" cy="4460760"/>
            </p14:xfrm>
          </p:contentPart>
        </mc:Choice>
        <mc:Fallback>
          <p:pic>
            <p:nvPicPr>
              <p:cNvPr id="5" name="Ink 4">
                <a:extLst>
                  <a:ext uri="{FF2B5EF4-FFF2-40B4-BE49-F238E27FC236}">
                    <a16:creationId xmlns:a16="http://schemas.microsoft.com/office/drawing/2014/main" id="{C80E20A2-B533-28E7-45CF-515754ABCC85}"/>
                  </a:ext>
                </a:extLst>
              </p:cNvPr>
              <p:cNvPicPr/>
              <p:nvPr/>
            </p:nvPicPr>
            <p:blipFill>
              <a:blip r:embed="rId7"/>
              <a:stretch>
                <a:fillRect/>
              </a:stretch>
            </p:blipFill>
            <p:spPr>
              <a:xfrm>
                <a:off x="2142000" y="1522080"/>
                <a:ext cx="6741360" cy="4479480"/>
              </a:xfrm>
              <a:prstGeom prst="rect">
                <a:avLst/>
              </a:prstGeom>
            </p:spPr>
          </p:pic>
        </mc:Fallback>
      </mc:AlternateContent>
    </p:spTree>
    <p:extLst>
      <p:ext uri="{BB962C8B-B14F-4D97-AF65-F5344CB8AC3E}">
        <p14:creationId xmlns:p14="http://schemas.microsoft.com/office/powerpoint/2010/main" val="3268263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3" name="Picture 2">
            <a:extLst>
              <a:ext uri="{FF2B5EF4-FFF2-40B4-BE49-F238E27FC236}">
                <a16:creationId xmlns:a16="http://schemas.microsoft.com/office/drawing/2014/main" id="{701FC497-9612-F863-727B-A469B75F3A71}"/>
              </a:ext>
            </a:extLst>
          </p:cNvPr>
          <p:cNvPicPr>
            <a:picLocks noChangeAspect="1"/>
          </p:cNvPicPr>
          <p:nvPr/>
        </p:nvPicPr>
        <p:blipFill>
          <a:blip r:embed="rId2"/>
          <a:stretch>
            <a:fillRect/>
          </a:stretch>
        </p:blipFill>
        <p:spPr>
          <a:xfrm>
            <a:off x="1831867" y="16768"/>
            <a:ext cx="6722400" cy="682944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B30BFFA-74C7-F854-B124-7DE074F39313}"/>
                  </a:ext>
                </a:extLst>
              </p14:cNvPr>
              <p14:cNvContentPartPr/>
              <p14:nvPr/>
            </p14:nvContentPartPr>
            <p14:xfrm>
              <a:off x="86040" y="5102640"/>
              <a:ext cx="1681200" cy="1030320"/>
            </p14:xfrm>
          </p:contentPart>
        </mc:Choice>
        <mc:Fallback xmlns="">
          <p:pic>
            <p:nvPicPr>
              <p:cNvPr id="2" name="Ink 1">
                <a:extLst>
                  <a:ext uri="{FF2B5EF4-FFF2-40B4-BE49-F238E27FC236}">
                    <a16:creationId xmlns:a16="http://schemas.microsoft.com/office/drawing/2014/main" id="{BB30BFFA-74C7-F854-B124-7DE074F39313}"/>
                  </a:ext>
                </a:extLst>
              </p:cNvPr>
              <p:cNvPicPr/>
              <p:nvPr/>
            </p:nvPicPr>
            <p:blipFill>
              <a:blip r:embed="rId4"/>
              <a:stretch>
                <a:fillRect/>
              </a:stretch>
            </p:blipFill>
            <p:spPr>
              <a:xfrm>
                <a:off x="76680" y="5093280"/>
                <a:ext cx="1699920" cy="1049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E028F056-AF29-991B-EC66-7D40FDD25721}"/>
                  </a:ext>
                </a:extLst>
              </p14:cNvPr>
              <p14:cNvContentPartPr/>
              <p14:nvPr/>
            </p14:nvContentPartPr>
            <p14:xfrm>
              <a:off x="5252400" y="4639320"/>
              <a:ext cx="3948480" cy="1370880"/>
            </p14:xfrm>
          </p:contentPart>
        </mc:Choice>
        <mc:Fallback>
          <p:pic>
            <p:nvPicPr>
              <p:cNvPr id="5" name="Ink 4">
                <a:extLst>
                  <a:ext uri="{FF2B5EF4-FFF2-40B4-BE49-F238E27FC236}">
                    <a16:creationId xmlns:a16="http://schemas.microsoft.com/office/drawing/2014/main" id="{E028F056-AF29-991B-EC66-7D40FDD25721}"/>
                  </a:ext>
                </a:extLst>
              </p:cNvPr>
              <p:cNvPicPr/>
              <p:nvPr/>
            </p:nvPicPr>
            <p:blipFill>
              <a:blip r:embed="rId6"/>
              <a:stretch>
                <a:fillRect/>
              </a:stretch>
            </p:blipFill>
            <p:spPr>
              <a:xfrm>
                <a:off x="5243040" y="4629960"/>
                <a:ext cx="3967200" cy="1389600"/>
              </a:xfrm>
              <a:prstGeom prst="rect">
                <a:avLst/>
              </a:prstGeom>
            </p:spPr>
          </p:pic>
        </mc:Fallback>
      </mc:AlternateContent>
    </p:spTree>
    <p:extLst>
      <p:ext uri="{BB962C8B-B14F-4D97-AF65-F5344CB8AC3E}">
        <p14:creationId xmlns:p14="http://schemas.microsoft.com/office/powerpoint/2010/main" val="126002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5" name="Picture 4">
            <a:extLst>
              <a:ext uri="{FF2B5EF4-FFF2-40B4-BE49-F238E27FC236}">
                <a16:creationId xmlns:a16="http://schemas.microsoft.com/office/drawing/2014/main" id="{A08669AF-7182-7F48-6A32-A5656B1CE1BC}"/>
              </a:ext>
            </a:extLst>
          </p:cNvPr>
          <p:cNvPicPr>
            <a:picLocks noChangeAspect="1"/>
          </p:cNvPicPr>
          <p:nvPr/>
        </p:nvPicPr>
        <p:blipFill>
          <a:blip r:embed="rId2"/>
          <a:stretch>
            <a:fillRect/>
          </a:stretch>
        </p:blipFill>
        <p:spPr>
          <a:xfrm>
            <a:off x="397422" y="292538"/>
            <a:ext cx="8584350" cy="441609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6C5FCFA-5CF1-84D4-E970-D52ED0F8F105}"/>
                  </a:ext>
                </a:extLst>
              </p14:cNvPr>
              <p14:cNvContentPartPr/>
              <p14:nvPr/>
            </p14:nvContentPartPr>
            <p14:xfrm>
              <a:off x="1037880" y="4678560"/>
              <a:ext cx="5209560" cy="2073240"/>
            </p14:xfrm>
          </p:contentPart>
        </mc:Choice>
        <mc:Fallback xmlns="">
          <p:pic>
            <p:nvPicPr>
              <p:cNvPr id="2" name="Ink 1">
                <a:extLst>
                  <a:ext uri="{FF2B5EF4-FFF2-40B4-BE49-F238E27FC236}">
                    <a16:creationId xmlns:a16="http://schemas.microsoft.com/office/drawing/2014/main" id="{16C5FCFA-5CF1-84D4-E970-D52ED0F8F105}"/>
                  </a:ext>
                </a:extLst>
              </p:cNvPr>
              <p:cNvPicPr/>
              <p:nvPr/>
            </p:nvPicPr>
            <p:blipFill>
              <a:blip r:embed="rId4"/>
              <a:stretch>
                <a:fillRect/>
              </a:stretch>
            </p:blipFill>
            <p:spPr>
              <a:xfrm>
                <a:off x="1028520" y="4669200"/>
                <a:ext cx="5228280" cy="2091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48AFD7E3-8169-D4E1-779C-ED943DB21ABC}"/>
                  </a:ext>
                </a:extLst>
              </p14:cNvPr>
              <p14:cNvContentPartPr/>
              <p14:nvPr/>
            </p14:nvContentPartPr>
            <p14:xfrm>
              <a:off x="1069200" y="1148760"/>
              <a:ext cx="4435200" cy="5526000"/>
            </p14:xfrm>
          </p:contentPart>
        </mc:Choice>
        <mc:Fallback>
          <p:pic>
            <p:nvPicPr>
              <p:cNvPr id="3" name="Ink 2">
                <a:extLst>
                  <a:ext uri="{FF2B5EF4-FFF2-40B4-BE49-F238E27FC236}">
                    <a16:creationId xmlns:a16="http://schemas.microsoft.com/office/drawing/2014/main" id="{48AFD7E3-8169-D4E1-779C-ED943DB21ABC}"/>
                  </a:ext>
                </a:extLst>
              </p:cNvPr>
              <p:cNvPicPr/>
              <p:nvPr/>
            </p:nvPicPr>
            <p:blipFill>
              <a:blip r:embed="rId6"/>
              <a:stretch>
                <a:fillRect/>
              </a:stretch>
            </p:blipFill>
            <p:spPr>
              <a:xfrm>
                <a:off x="1059840" y="1139400"/>
                <a:ext cx="4453920" cy="5544720"/>
              </a:xfrm>
              <a:prstGeom prst="rect">
                <a:avLst/>
              </a:prstGeom>
            </p:spPr>
          </p:pic>
        </mc:Fallback>
      </mc:AlternateContent>
    </p:spTree>
    <p:extLst>
      <p:ext uri="{BB962C8B-B14F-4D97-AF65-F5344CB8AC3E}">
        <p14:creationId xmlns:p14="http://schemas.microsoft.com/office/powerpoint/2010/main" val="312357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FC2DB5-AC5E-3578-5505-3004BC87A609}"/>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78E9E99-E86D-E708-B08A-7B28817295E2}"/>
                  </a:ext>
                </a:extLst>
              </p14:cNvPr>
              <p14:cNvContentPartPr/>
              <p14:nvPr/>
            </p14:nvContentPartPr>
            <p14:xfrm>
              <a:off x="613080" y="158760"/>
              <a:ext cx="7384320" cy="6482880"/>
            </p14:xfrm>
          </p:contentPart>
        </mc:Choice>
        <mc:Fallback xmlns="">
          <p:pic>
            <p:nvPicPr>
              <p:cNvPr id="2" name="Ink 1">
                <a:extLst>
                  <a:ext uri="{FF2B5EF4-FFF2-40B4-BE49-F238E27FC236}">
                    <a16:creationId xmlns:a16="http://schemas.microsoft.com/office/drawing/2014/main" id="{578E9E99-E86D-E708-B08A-7B28817295E2}"/>
                  </a:ext>
                </a:extLst>
              </p:cNvPr>
              <p:cNvPicPr/>
              <p:nvPr/>
            </p:nvPicPr>
            <p:blipFill>
              <a:blip r:embed="rId3"/>
              <a:stretch>
                <a:fillRect/>
              </a:stretch>
            </p:blipFill>
            <p:spPr>
              <a:xfrm>
                <a:off x="603720" y="149400"/>
                <a:ext cx="7403040" cy="6501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D8607E0-F54A-8C94-3AB1-63522037A762}"/>
                  </a:ext>
                </a:extLst>
              </p14:cNvPr>
              <p14:cNvContentPartPr/>
              <p14:nvPr/>
            </p14:nvContentPartPr>
            <p14:xfrm>
              <a:off x="1702440" y="114120"/>
              <a:ext cx="7380720" cy="6293880"/>
            </p14:xfrm>
          </p:contentPart>
        </mc:Choice>
        <mc:Fallback>
          <p:pic>
            <p:nvPicPr>
              <p:cNvPr id="3" name="Ink 2">
                <a:extLst>
                  <a:ext uri="{FF2B5EF4-FFF2-40B4-BE49-F238E27FC236}">
                    <a16:creationId xmlns:a16="http://schemas.microsoft.com/office/drawing/2014/main" id="{6D8607E0-F54A-8C94-3AB1-63522037A762}"/>
                  </a:ext>
                </a:extLst>
              </p:cNvPr>
              <p:cNvPicPr/>
              <p:nvPr/>
            </p:nvPicPr>
            <p:blipFill>
              <a:blip r:embed="rId5"/>
              <a:stretch>
                <a:fillRect/>
              </a:stretch>
            </p:blipFill>
            <p:spPr>
              <a:xfrm>
                <a:off x="1693080" y="104760"/>
                <a:ext cx="7399440" cy="6312600"/>
              </a:xfrm>
              <a:prstGeom prst="rect">
                <a:avLst/>
              </a:prstGeom>
            </p:spPr>
          </p:pic>
        </mc:Fallback>
      </mc:AlternateContent>
    </p:spTree>
    <p:extLst>
      <p:ext uri="{BB962C8B-B14F-4D97-AF65-F5344CB8AC3E}">
        <p14:creationId xmlns:p14="http://schemas.microsoft.com/office/powerpoint/2010/main" val="129373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17.2</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15</a:t>
            </a:fld>
            <a:endParaRPr lang="en-US" dirty="0"/>
          </a:p>
        </p:txBody>
      </p:sp>
      <p:pic>
        <p:nvPicPr>
          <p:cNvPr id="4" name="Picture 3">
            <a:extLst>
              <a:ext uri="{FF2B5EF4-FFF2-40B4-BE49-F238E27FC236}">
                <a16:creationId xmlns:a16="http://schemas.microsoft.com/office/drawing/2014/main" id="{44C6CF93-F10E-2617-3831-D4830B52CCFE}"/>
              </a:ext>
            </a:extLst>
          </p:cNvPr>
          <p:cNvPicPr>
            <a:picLocks noChangeAspect="1"/>
          </p:cNvPicPr>
          <p:nvPr/>
        </p:nvPicPr>
        <p:blipFill>
          <a:blip r:embed="rId3"/>
          <a:stretch>
            <a:fillRect/>
          </a:stretch>
        </p:blipFill>
        <p:spPr>
          <a:xfrm>
            <a:off x="756306" y="1085412"/>
            <a:ext cx="8312573" cy="3339444"/>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1E61838-0085-9CD6-3397-2EBCABAD3E16}"/>
                  </a:ext>
                </a:extLst>
              </p14:cNvPr>
              <p14:cNvContentPartPr/>
              <p14:nvPr/>
            </p14:nvContentPartPr>
            <p14:xfrm>
              <a:off x="67680" y="1335600"/>
              <a:ext cx="8459640" cy="5153760"/>
            </p14:xfrm>
          </p:contentPart>
        </mc:Choice>
        <mc:Fallback>
          <p:pic>
            <p:nvPicPr>
              <p:cNvPr id="3" name="Ink 2">
                <a:extLst>
                  <a:ext uri="{FF2B5EF4-FFF2-40B4-BE49-F238E27FC236}">
                    <a16:creationId xmlns:a16="http://schemas.microsoft.com/office/drawing/2014/main" id="{E1E61838-0085-9CD6-3397-2EBCABAD3E16}"/>
                  </a:ext>
                </a:extLst>
              </p:cNvPr>
              <p:cNvPicPr/>
              <p:nvPr/>
            </p:nvPicPr>
            <p:blipFill>
              <a:blip r:embed="rId5"/>
              <a:stretch>
                <a:fillRect/>
              </a:stretch>
            </p:blipFill>
            <p:spPr>
              <a:xfrm>
                <a:off x="58320" y="1326240"/>
                <a:ext cx="8478360" cy="5172480"/>
              </a:xfrm>
              <a:prstGeom prst="rect">
                <a:avLst/>
              </a:prstGeom>
            </p:spPr>
          </p:pic>
        </mc:Fallback>
      </mc:AlternateContent>
    </p:spTree>
    <p:extLst>
      <p:ext uri="{BB962C8B-B14F-4D97-AF65-F5344CB8AC3E}">
        <p14:creationId xmlns:p14="http://schemas.microsoft.com/office/powerpoint/2010/main" val="1610253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p:pic>
        <p:nvPicPr>
          <p:cNvPr id="3" name="Picture 2">
            <a:extLst>
              <a:ext uri="{FF2B5EF4-FFF2-40B4-BE49-F238E27FC236}">
                <a16:creationId xmlns:a16="http://schemas.microsoft.com/office/drawing/2014/main" id="{D121BBC4-0D0D-5A5A-CAA0-260B7475C7F6}"/>
              </a:ext>
            </a:extLst>
          </p:cNvPr>
          <p:cNvPicPr>
            <a:picLocks noChangeAspect="1"/>
          </p:cNvPicPr>
          <p:nvPr/>
        </p:nvPicPr>
        <p:blipFill>
          <a:blip r:embed="rId2"/>
          <a:stretch>
            <a:fillRect/>
          </a:stretch>
        </p:blipFill>
        <p:spPr>
          <a:xfrm>
            <a:off x="1761140" y="0"/>
            <a:ext cx="7092922" cy="6846212"/>
          </a:xfrm>
          <a:prstGeom prst="rect">
            <a:avLst/>
          </a:prstGeom>
        </p:spPr>
      </p:pic>
    </p:spTree>
    <p:extLst>
      <p:ext uri="{BB962C8B-B14F-4D97-AF65-F5344CB8AC3E}">
        <p14:creationId xmlns:p14="http://schemas.microsoft.com/office/powerpoint/2010/main" val="1186142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2" name="Picture 1">
            <a:extLst>
              <a:ext uri="{FF2B5EF4-FFF2-40B4-BE49-F238E27FC236}">
                <a16:creationId xmlns:a16="http://schemas.microsoft.com/office/drawing/2014/main" id="{5F2529C5-D3EE-F5E6-14DC-856D8EFF9E81}"/>
              </a:ext>
            </a:extLst>
          </p:cNvPr>
          <p:cNvPicPr>
            <a:picLocks noChangeAspect="1"/>
          </p:cNvPicPr>
          <p:nvPr/>
        </p:nvPicPr>
        <p:blipFill>
          <a:blip r:embed="rId2"/>
          <a:stretch>
            <a:fillRect/>
          </a:stretch>
        </p:blipFill>
        <p:spPr>
          <a:xfrm>
            <a:off x="830529" y="261005"/>
            <a:ext cx="7947711" cy="5698359"/>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1218E266-2464-BF63-4A69-B2BB41B86B6E}"/>
                  </a:ext>
                </a:extLst>
              </p14:cNvPr>
              <p14:cNvContentPartPr/>
              <p14:nvPr/>
            </p14:nvContentPartPr>
            <p14:xfrm>
              <a:off x="56520" y="1009080"/>
              <a:ext cx="6137280" cy="4211280"/>
            </p14:xfrm>
          </p:contentPart>
        </mc:Choice>
        <mc:Fallback>
          <p:pic>
            <p:nvPicPr>
              <p:cNvPr id="3" name="Ink 2">
                <a:extLst>
                  <a:ext uri="{FF2B5EF4-FFF2-40B4-BE49-F238E27FC236}">
                    <a16:creationId xmlns:a16="http://schemas.microsoft.com/office/drawing/2014/main" id="{1218E266-2464-BF63-4A69-B2BB41B86B6E}"/>
                  </a:ext>
                </a:extLst>
              </p:cNvPr>
              <p:cNvPicPr/>
              <p:nvPr/>
            </p:nvPicPr>
            <p:blipFill>
              <a:blip r:embed="rId4"/>
              <a:stretch>
                <a:fillRect/>
              </a:stretch>
            </p:blipFill>
            <p:spPr>
              <a:xfrm>
                <a:off x="47160" y="999720"/>
                <a:ext cx="6156000" cy="4230000"/>
              </a:xfrm>
              <a:prstGeom prst="rect">
                <a:avLst/>
              </a:prstGeom>
            </p:spPr>
          </p:pic>
        </mc:Fallback>
      </mc:AlternateContent>
    </p:spTree>
    <p:extLst>
      <p:ext uri="{BB962C8B-B14F-4D97-AF65-F5344CB8AC3E}">
        <p14:creationId xmlns:p14="http://schemas.microsoft.com/office/powerpoint/2010/main" val="2837020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FC2DB5-AC5E-3578-5505-3004BC87A609}"/>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9C74BAF-A5CF-68EA-40B8-7ED679E409C6}"/>
                  </a:ext>
                </a:extLst>
              </p14:cNvPr>
              <p14:cNvContentPartPr/>
              <p14:nvPr/>
            </p14:nvContentPartPr>
            <p14:xfrm>
              <a:off x="822960" y="284760"/>
              <a:ext cx="7132680" cy="5832000"/>
            </p14:xfrm>
          </p:contentPart>
        </mc:Choice>
        <mc:Fallback xmlns="">
          <p:pic>
            <p:nvPicPr>
              <p:cNvPr id="2" name="Ink 1">
                <a:extLst>
                  <a:ext uri="{FF2B5EF4-FFF2-40B4-BE49-F238E27FC236}">
                    <a16:creationId xmlns:a16="http://schemas.microsoft.com/office/drawing/2014/main" id="{B9C74BAF-A5CF-68EA-40B8-7ED679E409C6}"/>
                  </a:ext>
                </a:extLst>
              </p:cNvPr>
              <p:cNvPicPr/>
              <p:nvPr/>
            </p:nvPicPr>
            <p:blipFill>
              <a:blip r:embed="rId3"/>
              <a:stretch>
                <a:fillRect/>
              </a:stretch>
            </p:blipFill>
            <p:spPr>
              <a:xfrm>
                <a:off x="813600" y="275400"/>
                <a:ext cx="7151400" cy="5850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47EE39C-71B0-D41A-37A4-F629340BE3A7}"/>
                  </a:ext>
                </a:extLst>
              </p14:cNvPr>
              <p14:cNvContentPartPr/>
              <p14:nvPr/>
            </p14:nvContentPartPr>
            <p14:xfrm>
              <a:off x="5123520" y="5247720"/>
              <a:ext cx="1752840" cy="1023840"/>
            </p14:xfrm>
          </p:contentPart>
        </mc:Choice>
        <mc:Fallback xmlns="">
          <p:pic>
            <p:nvPicPr>
              <p:cNvPr id="3" name="Ink 2">
                <a:extLst>
                  <a:ext uri="{FF2B5EF4-FFF2-40B4-BE49-F238E27FC236}">
                    <a16:creationId xmlns:a16="http://schemas.microsoft.com/office/drawing/2014/main" id="{247EE39C-71B0-D41A-37A4-F629340BE3A7}"/>
                  </a:ext>
                </a:extLst>
              </p:cNvPr>
              <p:cNvPicPr/>
              <p:nvPr/>
            </p:nvPicPr>
            <p:blipFill>
              <a:blip r:embed="rId5"/>
              <a:stretch>
                <a:fillRect/>
              </a:stretch>
            </p:blipFill>
            <p:spPr>
              <a:xfrm>
                <a:off x="5114160" y="5238360"/>
                <a:ext cx="1771560" cy="1042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5CAF215-2530-BF99-6CCD-93E1DC044C90}"/>
                  </a:ext>
                </a:extLst>
              </p14:cNvPr>
              <p14:cNvContentPartPr/>
              <p14:nvPr/>
            </p14:nvContentPartPr>
            <p14:xfrm>
              <a:off x="252360" y="1071360"/>
              <a:ext cx="7932240" cy="2313360"/>
            </p14:xfrm>
          </p:contentPart>
        </mc:Choice>
        <mc:Fallback>
          <p:pic>
            <p:nvPicPr>
              <p:cNvPr id="5" name="Ink 4">
                <a:extLst>
                  <a:ext uri="{FF2B5EF4-FFF2-40B4-BE49-F238E27FC236}">
                    <a16:creationId xmlns:a16="http://schemas.microsoft.com/office/drawing/2014/main" id="{B5CAF215-2530-BF99-6CCD-93E1DC044C90}"/>
                  </a:ext>
                </a:extLst>
              </p:cNvPr>
              <p:cNvPicPr/>
              <p:nvPr/>
            </p:nvPicPr>
            <p:blipFill>
              <a:blip r:embed="rId7"/>
              <a:stretch>
                <a:fillRect/>
              </a:stretch>
            </p:blipFill>
            <p:spPr>
              <a:xfrm>
                <a:off x="243000" y="1062000"/>
                <a:ext cx="7950960" cy="2332080"/>
              </a:xfrm>
              <a:prstGeom prst="rect">
                <a:avLst/>
              </a:prstGeom>
            </p:spPr>
          </p:pic>
        </mc:Fallback>
      </mc:AlternateContent>
    </p:spTree>
    <p:extLst>
      <p:ext uri="{BB962C8B-B14F-4D97-AF65-F5344CB8AC3E}">
        <p14:creationId xmlns:p14="http://schemas.microsoft.com/office/powerpoint/2010/main" val="397083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088D62-0571-500C-27EF-3FAF9060AF99}"/>
              </a:ext>
            </a:extLst>
          </p:cNvPr>
          <p:cNvSpPr>
            <a:spLocks noGrp="1"/>
          </p:cNvSpPr>
          <p:nvPr>
            <p:ph type="sldNum" sz="quarter" idx="12"/>
          </p:nvPr>
        </p:nvSpPr>
        <p:spPr/>
        <p:txBody>
          <a:bodyPr/>
          <a:lstStyle/>
          <a:p>
            <a:fld id="{8A7A6979-0714-4377-B894-6BE4C2D6E202}" type="slidenum">
              <a:rPr lang="en-US" smtClean="0"/>
              <a:pPr/>
              <a:t>19</a:t>
            </a:fld>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3B38740-E316-A98D-17D6-B2BEACD962CF}"/>
                  </a:ext>
                </a:extLst>
              </p14:cNvPr>
              <p14:cNvContentPartPr/>
              <p14:nvPr/>
            </p14:nvContentPartPr>
            <p14:xfrm>
              <a:off x="273240" y="135720"/>
              <a:ext cx="7758360" cy="5927760"/>
            </p14:xfrm>
          </p:contentPart>
        </mc:Choice>
        <mc:Fallback xmlns="">
          <p:pic>
            <p:nvPicPr>
              <p:cNvPr id="5" name="Ink 4">
                <a:extLst>
                  <a:ext uri="{FF2B5EF4-FFF2-40B4-BE49-F238E27FC236}">
                    <a16:creationId xmlns:a16="http://schemas.microsoft.com/office/drawing/2014/main" id="{33B38740-E316-A98D-17D6-B2BEACD962CF}"/>
                  </a:ext>
                </a:extLst>
              </p:cNvPr>
              <p:cNvPicPr/>
              <p:nvPr/>
            </p:nvPicPr>
            <p:blipFill>
              <a:blip r:embed="rId3"/>
              <a:stretch>
                <a:fillRect/>
              </a:stretch>
            </p:blipFill>
            <p:spPr>
              <a:xfrm>
                <a:off x="263880" y="126360"/>
                <a:ext cx="7777080" cy="5946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E3D9976B-FBFC-5238-C420-FB2280C336A5}"/>
                  </a:ext>
                </a:extLst>
              </p14:cNvPr>
              <p14:cNvContentPartPr/>
              <p14:nvPr/>
            </p14:nvContentPartPr>
            <p14:xfrm>
              <a:off x="131400" y="2741400"/>
              <a:ext cx="3418200" cy="1794960"/>
            </p14:xfrm>
          </p:contentPart>
        </mc:Choice>
        <mc:Fallback xmlns="">
          <p:pic>
            <p:nvPicPr>
              <p:cNvPr id="6" name="Ink 5">
                <a:extLst>
                  <a:ext uri="{FF2B5EF4-FFF2-40B4-BE49-F238E27FC236}">
                    <a16:creationId xmlns:a16="http://schemas.microsoft.com/office/drawing/2014/main" id="{E3D9976B-FBFC-5238-C420-FB2280C336A5}"/>
                  </a:ext>
                </a:extLst>
              </p:cNvPr>
              <p:cNvPicPr/>
              <p:nvPr/>
            </p:nvPicPr>
            <p:blipFill>
              <a:blip r:embed="rId5"/>
              <a:stretch>
                <a:fillRect/>
              </a:stretch>
            </p:blipFill>
            <p:spPr>
              <a:xfrm>
                <a:off x="122040" y="2732040"/>
                <a:ext cx="3436920" cy="1813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D819FD4F-9646-E8F3-DA50-98E44864B71D}"/>
                  </a:ext>
                </a:extLst>
              </p14:cNvPr>
              <p14:cNvContentPartPr/>
              <p14:nvPr/>
            </p14:nvContentPartPr>
            <p14:xfrm>
              <a:off x="613440" y="5400"/>
              <a:ext cx="8456760" cy="5998680"/>
            </p14:xfrm>
          </p:contentPart>
        </mc:Choice>
        <mc:Fallback>
          <p:pic>
            <p:nvPicPr>
              <p:cNvPr id="2" name="Ink 1">
                <a:extLst>
                  <a:ext uri="{FF2B5EF4-FFF2-40B4-BE49-F238E27FC236}">
                    <a16:creationId xmlns:a16="http://schemas.microsoft.com/office/drawing/2014/main" id="{D819FD4F-9646-E8F3-DA50-98E44864B71D}"/>
                  </a:ext>
                </a:extLst>
              </p:cNvPr>
              <p:cNvPicPr/>
              <p:nvPr/>
            </p:nvPicPr>
            <p:blipFill>
              <a:blip r:embed="rId7"/>
              <a:stretch>
                <a:fillRect/>
              </a:stretch>
            </p:blipFill>
            <p:spPr>
              <a:xfrm>
                <a:off x="604080" y="-3960"/>
                <a:ext cx="8475480" cy="6017400"/>
              </a:xfrm>
              <a:prstGeom prst="rect">
                <a:avLst/>
              </a:prstGeom>
            </p:spPr>
          </p:pic>
        </mc:Fallback>
      </mc:AlternateContent>
    </p:spTree>
    <p:extLst>
      <p:ext uri="{BB962C8B-B14F-4D97-AF65-F5344CB8AC3E}">
        <p14:creationId xmlns:p14="http://schemas.microsoft.com/office/powerpoint/2010/main" val="3525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3DE25-E1ED-5EF5-3C0C-7B51270FB4C5}"/>
              </a:ext>
            </a:extLst>
          </p:cNvPr>
          <p:cNvSpPr>
            <a:spLocks noGrp="1"/>
          </p:cNvSpPr>
          <p:nvPr>
            <p:ph type="ctrTitle"/>
          </p:nvPr>
        </p:nvSpPr>
        <p:spPr>
          <a:xfrm>
            <a:off x="1033909" y="236414"/>
            <a:ext cx="6925732" cy="512448"/>
          </a:xfrm>
        </p:spPr>
        <p:txBody>
          <a:bodyPr/>
          <a:lstStyle/>
          <a:p>
            <a:r>
              <a:rPr lang="en-US" dirty="0"/>
              <a:t>Finite Element Methods- Finite Element Analysis</a:t>
            </a:r>
          </a:p>
        </p:txBody>
      </p:sp>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7" name="Picture 6">
            <a:extLst>
              <a:ext uri="{FF2B5EF4-FFF2-40B4-BE49-F238E27FC236}">
                <a16:creationId xmlns:a16="http://schemas.microsoft.com/office/drawing/2014/main" id="{8B10FDBC-5C0C-6135-E139-C8336CF59BC4}"/>
              </a:ext>
            </a:extLst>
          </p:cNvPr>
          <p:cNvPicPr>
            <a:picLocks noChangeAspect="1"/>
          </p:cNvPicPr>
          <p:nvPr/>
        </p:nvPicPr>
        <p:blipFill>
          <a:blip r:embed="rId2"/>
          <a:stretch>
            <a:fillRect/>
          </a:stretch>
        </p:blipFill>
        <p:spPr>
          <a:xfrm>
            <a:off x="1033909" y="1263650"/>
            <a:ext cx="3538091" cy="2364016"/>
          </a:xfrm>
          <a:prstGeom prst="rect">
            <a:avLst/>
          </a:prstGeom>
        </p:spPr>
      </p:pic>
      <p:pic>
        <p:nvPicPr>
          <p:cNvPr id="8" name="Picture 7">
            <a:extLst>
              <a:ext uri="{FF2B5EF4-FFF2-40B4-BE49-F238E27FC236}">
                <a16:creationId xmlns:a16="http://schemas.microsoft.com/office/drawing/2014/main" id="{A5A598DB-CEB5-E9EF-EA26-669DED473246}"/>
              </a:ext>
            </a:extLst>
          </p:cNvPr>
          <p:cNvPicPr>
            <a:picLocks noChangeAspect="1"/>
          </p:cNvPicPr>
          <p:nvPr/>
        </p:nvPicPr>
        <p:blipFill>
          <a:blip r:embed="rId3"/>
          <a:stretch>
            <a:fillRect/>
          </a:stretch>
        </p:blipFill>
        <p:spPr>
          <a:xfrm>
            <a:off x="5988937" y="1059406"/>
            <a:ext cx="2650845" cy="1466425"/>
          </a:xfrm>
          <a:prstGeom prst="rect">
            <a:avLst/>
          </a:prstGeom>
        </p:spPr>
      </p:pic>
      <p:pic>
        <p:nvPicPr>
          <p:cNvPr id="9" name="Picture 8">
            <a:extLst>
              <a:ext uri="{FF2B5EF4-FFF2-40B4-BE49-F238E27FC236}">
                <a16:creationId xmlns:a16="http://schemas.microsoft.com/office/drawing/2014/main" id="{C984A1B5-00FE-692F-486D-D14951E5B239}"/>
              </a:ext>
            </a:extLst>
          </p:cNvPr>
          <p:cNvPicPr>
            <a:picLocks noChangeAspect="1"/>
          </p:cNvPicPr>
          <p:nvPr/>
        </p:nvPicPr>
        <p:blipFill>
          <a:blip r:embed="rId4"/>
          <a:stretch>
            <a:fillRect/>
          </a:stretch>
        </p:blipFill>
        <p:spPr>
          <a:xfrm>
            <a:off x="5496910" y="2252759"/>
            <a:ext cx="3630097" cy="1648085"/>
          </a:xfrm>
          <a:prstGeom prst="rect">
            <a:avLst/>
          </a:prstGeom>
        </p:spPr>
      </p:pic>
      <p:pic>
        <p:nvPicPr>
          <p:cNvPr id="10" name="Picture 9">
            <a:extLst>
              <a:ext uri="{FF2B5EF4-FFF2-40B4-BE49-F238E27FC236}">
                <a16:creationId xmlns:a16="http://schemas.microsoft.com/office/drawing/2014/main" id="{4D516AD1-23E3-0F5B-9FAD-30E8F9627A83}"/>
              </a:ext>
            </a:extLst>
          </p:cNvPr>
          <p:cNvPicPr>
            <a:picLocks noChangeAspect="1"/>
          </p:cNvPicPr>
          <p:nvPr/>
        </p:nvPicPr>
        <p:blipFill>
          <a:blip r:embed="rId5"/>
          <a:stretch>
            <a:fillRect/>
          </a:stretch>
        </p:blipFill>
        <p:spPr>
          <a:xfrm>
            <a:off x="1033909" y="3927400"/>
            <a:ext cx="1761843" cy="2320476"/>
          </a:xfrm>
          <a:prstGeom prst="rect">
            <a:avLst/>
          </a:prstGeom>
        </p:spPr>
      </p:pic>
      <p:pic>
        <p:nvPicPr>
          <p:cNvPr id="11" name="Picture 10">
            <a:extLst>
              <a:ext uri="{FF2B5EF4-FFF2-40B4-BE49-F238E27FC236}">
                <a16:creationId xmlns:a16="http://schemas.microsoft.com/office/drawing/2014/main" id="{BE827289-234C-A32F-CDBD-157B75E82134}"/>
              </a:ext>
            </a:extLst>
          </p:cNvPr>
          <p:cNvPicPr>
            <a:picLocks noChangeAspect="1"/>
          </p:cNvPicPr>
          <p:nvPr/>
        </p:nvPicPr>
        <p:blipFill>
          <a:blip r:embed="rId6"/>
          <a:stretch>
            <a:fillRect/>
          </a:stretch>
        </p:blipFill>
        <p:spPr>
          <a:xfrm>
            <a:off x="2795752" y="3901724"/>
            <a:ext cx="2805513" cy="2378278"/>
          </a:xfrm>
          <a:prstGeom prst="rect">
            <a:avLst/>
          </a:prstGeom>
        </p:spPr>
      </p:pic>
      <p:sp>
        <p:nvSpPr>
          <p:cNvPr id="12" name="TextBox 11">
            <a:extLst>
              <a:ext uri="{FF2B5EF4-FFF2-40B4-BE49-F238E27FC236}">
                <a16:creationId xmlns:a16="http://schemas.microsoft.com/office/drawing/2014/main" id="{C222AE67-40C3-DBAC-5962-D97A8300CCB1}"/>
              </a:ext>
            </a:extLst>
          </p:cNvPr>
          <p:cNvSpPr txBox="1"/>
          <p:nvPr/>
        </p:nvSpPr>
        <p:spPr>
          <a:xfrm>
            <a:off x="797289" y="939292"/>
            <a:ext cx="3774711" cy="584775"/>
          </a:xfrm>
          <a:prstGeom prst="rect">
            <a:avLst/>
          </a:prstGeom>
          <a:noFill/>
        </p:spPr>
        <p:txBody>
          <a:bodyPr wrap="square" rtlCol="0">
            <a:spAutoFit/>
          </a:bodyPr>
          <a:lstStyle/>
          <a:p>
            <a:r>
              <a:rPr lang="en-US" sz="1600" dirty="0"/>
              <a:t>Deformation in Solder Joints in Semiconductor Packages</a:t>
            </a:r>
          </a:p>
        </p:txBody>
      </p:sp>
      <p:sp>
        <p:nvSpPr>
          <p:cNvPr id="13" name="TextBox 12">
            <a:extLst>
              <a:ext uri="{FF2B5EF4-FFF2-40B4-BE49-F238E27FC236}">
                <a16:creationId xmlns:a16="http://schemas.microsoft.com/office/drawing/2014/main" id="{5F5E252E-3D2F-0481-A271-167F5CD3BF60}"/>
              </a:ext>
            </a:extLst>
          </p:cNvPr>
          <p:cNvSpPr txBox="1"/>
          <p:nvPr/>
        </p:nvSpPr>
        <p:spPr>
          <a:xfrm>
            <a:off x="5015622" y="889230"/>
            <a:ext cx="4111385" cy="584775"/>
          </a:xfrm>
          <a:prstGeom prst="rect">
            <a:avLst/>
          </a:prstGeom>
          <a:noFill/>
        </p:spPr>
        <p:txBody>
          <a:bodyPr wrap="square" rtlCol="0">
            <a:spAutoFit/>
          </a:bodyPr>
          <a:lstStyle/>
          <a:p>
            <a:r>
              <a:rPr lang="en-US" sz="1600" dirty="0"/>
              <a:t>Deformation/ Temperature Distribution in PV panels</a:t>
            </a:r>
          </a:p>
        </p:txBody>
      </p:sp>
      <p:sp>
        <p:nvSpPr>
          <p:cNvPr id="14" name="TextBox 13">
            <a:extLst>
              <a:ext uri="{FF2B5EF4-FFF2-40B4-BE49-F238E27FC236}">
                <a16:creationId xmlns:a16="http://schemas.microsoft.com/office/drawing/2014/main" id="{B93EAE57-7575-0BB9-C08C-28E184CB35AB}"/>
              </a:ext>
            </a:extLst>
          </p:cNvPr>
          <p:cNvSpPr txBox="1"/>
          <p:nvPr/>
        </p:nvSpPr>
        <p:spPr>
          <a:xfrm>
            <a:off x="1012579" y="3597353"/>
            <a:ext cx="3774711" cy="338554"/>
          </a:xfrm>
          <a:prstGeom prst="rect">
            <a:avLst/>
          </a:prstGeom>
          <a:noFill/>
        </p:spPr>
        <p:txBody>
          <a:bodyPr wrap="square" rtlCol="0">
            <a:spAutoFit/>
          </a:bodyPr>
          <a:lstStyle/>
          <a:p>
            <a:pPr algn="ctr"/>
            <a:r>
              <a:rPr lang="en-US" sz="1600" dirty="0"/>
              <a:t>Deformation in Soft Robots</a:t>
            </a:r>
          </a:p>
        </p:txBody>
      </p:sp>
      <p:pic>
        <p:nvPicPr>
          <p:cNvPr id="15" name="Picture 14">
            <a:extLst>
              <a:ext uri="{FF2B5EF4-FFF2-40B4-BE49-F238E27FC236}">
                <a16:creationId xmlns:a16="http://schemas.microsoft.com/office/drawing/2014/main" id="{D5AB5532-34DB-C870-5F06-BFBA39C4EE28}"/>
              </a:ext>
            </a:extLst>
          </p:cNvPr>
          <p:cNvPicPr>
            <a:picLocks noChangeAspect="1"/>
          </p:cNvPicPr>
          <p:nvPr/>
        </p:nvPicPr>
        <p:blipFill>
          <a:blip r:embed="rId7"/>
          <a:stretch>
            <a:fillRect/>
          </a:stretch>
        </p:blipFill>
        <p:spPr>
          <a:xfrm>
            <a:off x="6985000" y="3810898"/>
            <a:ext cx="2159000" cy="1752600"/>
          </a:xfrm>
          <a:prstGeom prst="rect">
            <a:avLst/>
          </a:prstGeom>
        </p:spPr>
      </p:pic>
      <p:pic>
        <p:nvPicPr>
          <p:cNvPr id="16" name="Picture 15">
            <a:extLst>
              <a:ext uri="{FF2B5EF4-FFF2-40B4-BE49-F238E27FC236}">
                <a16:creationId xmlns:a16="http://schemas.microsoft.com/office/drawing/2014/main" id="{B42A6F41-57F5-1ED0-D692-2CCF176956A5}"/>
              </a:ext>
            </a:extLst>
          </p:cNvPr>
          <p:cNvPicPr>
            <a:picLocks noChangeAspect="1"/>
          </p:cNvPicPr>
          <p:nvPr/>
        </p:nvPicPr>
        <p:blipFill>
          <a:blip r:embed="rId8"/>
          <a:stretch>
            <a:fillRect/>
          </a:stretch>
        </p:blipFill>
        <p:spPr>
          <a:xfrm>
            <a:off x="6149463" y="4731404"/>
            <a:ext cx="965200" cy="1612900"/>
          </a:xfrm>
          <a:prstGeom prst="rect">
            <a:avLst/>
          </a:prstGeom>
        </p:spPr>
      </p:pic>
      <p:sp>
        <p:nvSpPr>
          <p:cNvPr id="17" name="TextBox 16">
            <a:extLst>
              <a:ext uri="{FF2B5EF4-FFF2-40B4-BE49-F238E27FC236}">
                <a16:creationId xmlns:a16="http://schemas.microsoft.com/office/drawing/2014/main" id="{017BEF8C-093E-E978-18C7-B5345E8B0AB0}"/>
              </a:ext>
            </a:extLst>
          </p:cNvPr>
          <p:cNvSpPr txBox="1"/>
          <p:nvPr/>
        </p:nvSpPr>
        <p:spPr>
          <a:xfrm>
            <a:off x="5722441" y="3766630"/>
            <a:ext cx="3421559" cy="338554"/>
          </a:xfrm>
          <a:prstGeom prst="rect">
            <a:avLst/>
          </a:prstGeom>
          <a:noFill/>
        </p:spPr>
        <p:txBody>
          <a:bodyPr wrap="square" rtlCol="0">
            <a:spAutoFit/>
          </a:bodyPr>
          <a:lstStyle/>
          <a:p>
            <a:pPr algn="ctr"/>
            <a:r>
              <a:rPr lang="en-US" sz="1600" dirty="0"/>
              <a:t>Complex Geometries</a:t>
            </a:r>
          </a:p>
        </p:txBody>
      </p:sp>
      <p:sp>
        <p:nvSpPr>
          <p:cNvPr id="18" name="TextBox 17">
            <a:extLst>
              <a:ext uri="{FF2B5EF4-FFF2-40B4-BE49-F238E27FC236}">
                <a16:creationId xmlns:a16="http://schemas.microsoft.com/office/drawing/2014/main" id="{FAB81646-79CF-386B-4110-3FDAD8B1C410}"/>
              </a:ext>
            </a:extLst>
          </p:cNvPr>
          <p:cNvSpPr txBox="1"/>
          <p:nvPr/>
        </p:nvSpPr>
        <p:spPr>
          <a:xfrm>
            <a:off x="1012579" y="6449719"/>
            <a:ext cx="7887096" cy="369332"/>
          </a:xfrm>
          <a:prstGeom prst="rect">
            <a:avLst/>
          </a:prstGeom>
          <a:solidFill>
            <a:schemeClr val="tx2">
              <a:lumMod val="60000"/>
              <a:lumOff val="40000"/>
            </a:schemeClr>
          </a:solidFill>
        </p:spPr>
        <p:txBody>
          <a:bodyPr wrap="none" rtlCol="0">
            <a:spAutoFit/>
          </a:bodyPr>
          <a:lstStyle/>
          <a:p>
            <a:r>
              <a:rPr lang="en-US" dirty="0"/>
              <a:t>In Real Systems: Geometries are complex, material properties may not linear!</a:t>
            </a:r>
          </a:p>
        </p:txBody>
      </p:sp>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2AF2FE15-3B4D-0A1B-2C5C-0D610867A6E6}"/>
                  </a:ext>
                </a:extLst>
              </p14:cNvPr>
              <p14:cNvContentPartPr/>
              <p14:nvPr/>
            </p14:nvContentPartPr>
            <p14:xfrm>
              <a:off x="3180600" y="803160"/>
              <a:ext cx="1449000" cy="1158840"/>
            </p14:xfrm>
          </p:contentPart>
        </mc:Choice>
        <mc:Fallback xmlns="">
          <p:pic>
            <p:nvPicPr>
              <p:cNvPr id="2" name="Ink 1">
                <a:extLst>
                  <a:ext uri="{FF2B5EF4-FFF2-40B4-BE49-F238E27FC236}">
                    <a16:creationId xmlns:a16="http://schemas.microsoft.com/office/drawing/2014/main" id="{2AF2FE15-3B4D-0A1B-2C5C-0D610867A6E6}"/>
                  </a:ext>
                </a:extLst>
              </p:cNvPr>
              <p:cNvPicPr/>
              <p:nvPr/>
            </p:nvPicPr>
            <p:blipFill>
              <a:blip r:embed="rId10"/>
              <a:stretch>
                <a:fillRect/>
              </a:stretch>
            </p:blipFill>
            <p:spPr>
              <a:xfrm>
                <a:off x="3171240" y="793800"/>
                <a:ext cx="1467720" cy="1177560"/>
              </a:xfrm>
              <a:prstGeom prst="rect">
                <a:avLst/>
              </a:prstGeom>
            </p:spPr>
          </p:pic>
        </mc:Fallback>
      </mc:AlternateContent>
    </p:spTree>
    <p:extLst>
      <p:ext uri="{BB962C8B-B14F-4D97-AF65-F5344CB8AC3E}">
        <p14:creationId xmlns:p14="http://schemas.microsoft.com/office/powerpoint/2010/main" val="3468936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11/6/2023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Finite Element Methods- Finite Element Analysis</a:t>
            </a:r>
          </a:p>
        </p:txBody>
      </p:sp>
      <p:sp>
        <p:nvSpPr>
          <p:cNvPr id="4" name="Text Placeholder 3">
            <a:extLst>
              <a:ext uri="{FF2B5EF4-FFF2-40B4-BE49-F238E27FC236}">
                <a16:creationId xmlns:a16="http://schemas.microsoft.com/office/drawing/2014/main" id="{78FF68E9-7CD4-397F-07A9-3738DEC72E4C}"/>
              </a:ext>
            </a:extLst>
          </p:cNvPr>
          <p:cNvSpPr>
            <a:spLocks noGrp="1"/>
          </p:cNvSpPr>
          <p:nvPr>
            <p:ph type="body" sz="quarter" idx="14"/>
          </p:nvPr>
        </p:nvSpPr>
        <p:spPr>
          <a:xfrm>
            <a:off x="790640" y="1055540"/>
            <a:ext cx="8170480" cy="5565127"/>
          </a:xfrm>
        </p:spPr>
        <p:txBody>
          <a:bodyPr>
            <a:normAutofit fontScale="92500" lnSpcReduction="20000"/>
          </a:bodyPr>
          <a:lstStyle/>
          <a:p>
            <a:r>
              <a:rPr lang="en-US" dirty="0"/>
              <a:t>The Finite Element Analysis (FEA) is a numerical method for solving problems of engineering and mathematical physics.</a:t>
            </a:r>
          </a:p>
          <a:p>
            <a:endParaRPr lang="en-US" dirty="0"/>
          </a:p>
          <a:p>
            <a:r>
              <a:rPr lang="en-US" dirty="0"/>
              <a:t>Useful for problems with complicated geometries, loadings, and material properties where analytical solutions can not be obtained.</a:t>
            </a:r>
          </a:p>
          <a:p>
            <a:endParaRPr lang="en-US" dirty="0"/>
          </a:p>
          <a:p>
            <a:r>
              <a:rPr lang="en-US" dirty="0"/>
              <a:t>Analytical Solutions:</a:t>
            </a:r>
          </a:p>
          <a:p>
            <a:pPr lvl="1"/>
            <a:r>
              <a:rPr lang="en-US" dirty="0"/>
              <a:t>Stress analysis for trusses, beams, and other simple structures are carried out based on dramatic simplification and idealization:</a:t>
            </a:r>
          </a:p>
          <a:p>
            <a:pPr lvl="2"/>
            <a:r>
              <a:rPr lang="en-US" dirty="0"/>
              <a:t>mass concentrated at the center of gravity</a:t>
            </a:r>
          </a:p>
          <a:p>
            <a:pPr lvl="2"/>
            <a:r>
              <a:rPr lang="en-US" dirty="0"/>
              <a:t>beam simplified as a line segment (same cross-section)</a:t>
            </a:r>
          </a:p>
          <a:p>
            <a:pPr lvl="2"/>
            <a:r>
              <a:rPr lang="en-US" dirty="0"/>
              <a:t>Design is based on the calculation results of the idealized</a:t>
            </a:r>
          </a:p>
          <a:p>
            <a:pPr lvl="2"/>
            <a:r>
              <a:rPr lang="en-US" dirty="0"/>
              <a:t>structure &amp; a large safety factor (1.5-3) given by experience</a:t>
            </a:r>
          </a:p>
          <a:p>
            <a:endParaRPr lang="en-US" dirty="0"/>
          </a:p>
          <a:p>
            <a:r>
              <a:rPr lang="en-US" dirty="0"/>
              <a:t>Finite Element Analysis:</a:t>
            </a:r>
          </a:p>
          <a:p>
            <a:pPr lvl="1"/>
            <a:r>
              <a:rPr lang="en-US" dirty="0"/>
              <a:t>Design geometry is a lot more complex; and the accuracy requirement is a lot higher. We need</a:t>
            </a:r>
          </a:p>
          <a:p>
            <a:pPr lvl="2"/>
            <a:r>
              <a:rPr lang="en-US" dirty="0"/>
              <a:t>To understand the physical behaviors of a complex object (strength, heat transfer capability, fluid flow, etc.)</a:t>
            </a:r>
          </a:p>
          <a:p>
            <a:pPr lvl="2"/>
            <a:r>
              <a:rPr lang="en-US" dirty="0"/>
              <a:t>To predict the performance and behavior of the design; to calculate the safety margin; and to identify the weakness of the design accurately; and</a:t>
            </a:r>
          </a:p>
          <a:p>
            <a:pPr lvl="2"/>
            <a:r>
              <a:rPr lang="en-US" dirty="0"/>
              <a:t>To identify the optimal design with confidence</a:t>
            </a:r>
          </a:p>
          <a:p>
            <a:endParaRPr lang="en-US" dirty="0"/>
          </a:p>
        </p:txBody>
      </p:sp>
      <p:sp>
        <p:nvSpPr>
          <p:cNvPr id="5" name="Slide Number Placeholder 4">
            <a:extLst>
              <a:ext uri="{FF2B5EF4-FFF2-40B4-BE49-F238E27FC236}">
                <a16:creationId xmlns:a16="http://schemas.microsoft.com/office/drawing/2014/main" id="{343B4EEF-65A7-DF5D-ECC3-0C0ED3A749A1}"/>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
        <p:nvSpPr>
          <p:cNvPr id="6" name="TextBox 5">
            <a:extLst>
              <a:ext uri="{FF2B5EF4-FFF2-40B4-BE49-F238E27FC236}">
                <a16:creationId xmlns:a16="http://schemas.microsoft.com/office/drawing/2014/main" id="{1A1A7AB4-1854-A9A6-9F66-F88BD94FD90B}"/>
              </a:ext>
            </a:extLst>
          </p:cNvPr>
          <p:cNvSpPr txBox="1"/>
          <p:nvPr/>
        </p:nvSpPr>
        <p:spPr>
          <a:xfrm>
            <a:off x="1023089" y="6449719"/>
            <a:ext cx="7637027" cy="369332"/>
          </a:xfrm>
          <a:prstGeom prst="rect">
            <a:avLst/>
          </a:prstGeom>
          <a:solidFill>
            <a:schemeClr val="tx2">
              <a:lumMod val="60000"/>
              <a:lumOff val="40000"/>
            </a:schemeClr>
          </a:solidFill>
        </p:spPr>
        <p:txBody>
          <a:bodyPr wrap="none" rtlCol="0">
            <a:spAutoFit/>
          </a:bodyPr>
          <a:lstStyle/>
          <a:p>
            <a:r>
              <a:rPr lang="en-US" dirty="0"/>
              <a:t>FEA grew out of aerospace industry, paralleled the growth in computation!</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C7EC3180-13ED-FD99-B916-3ACE97C4DFAB}"/>
                  </a:ext>
                </a:extLst>
              </p14:cNvPr>
              <p14:cNvContentPartPr/>
              <p14:nvPr/>
            </p14:nvContentPartPr>
            <p14:xfrm>
              <a:off x="78840" y="2202120"/>
              <a:ext cx="9057960" cy="3390480"/>
            </p14:xfrm>
          </p:contentPart>
        </mc:Choice>
        <mc:Fallback xmlns="">
          <p:pic>
            <p:nvPicPr>
              <p:cNvPr id="3" name="Ink 2">
                <a:extLst>
                  <a:ext uri="{FF2B5EF4-FFF2-40B4-BE49-F238E27FC236}">
                    <a16:creationId xmlns:a16="http://schemas.microsoft.com/office/drawing/2014/main" id="{C7EC3180-13ED-FD99-B916-3ACE97C4DFAB}"/>
                  </a:ext>
                </a:extLst>
              </p:cNvPr>
              <p:cNvPicPr/>
              <p:nvPr/>
            </p:nvPicPr>
            <p:blipFill>
              <a:blip r:embed="rId3"/>
              <a:stretch>
                <a:fillRect/>
              </a:stretch>
            </p:blipFill>
            <p:spPr>
              <a:xfrm>
                <a:off x="69480" y="2192760"/>
                <a:ext cx="9076680" cy="3409200"/>
              </a:xfrm>
              <a:prstGeom prst="rect">
                <a:avLst/>
              </a:prstGeom>
            </p:spPr>
          </p:pic>
        </mc:Fallback>
      </mc:AlternateContent>
    </p:spTree>
    <p:extLst>
      <p:ext uri="{BB962C8B-B14F-4D97-AF65-F5344CB8AC3E}">
        <p14:creationId xmlns:p14="http://schemas.microsoft.com/office/powerpoint/2010/main" val="351481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Finite Element Analysis</a:t>
            </a:r>
          </a:p>
        </p:txBody>
      </p:sp>
      <p:sp>
        <p:nvSpPr>
          <p:cNvPr id="5" name="Slide Number Placeholder 4">
            <a:extLst>
              <a:ext uri="{FF2B5EF4-FFF2-40B4-BE49-F238E27FC236}">
                <a16:creationId xmlns:a16="http://schemas.microsoft.com/office/drawing/2014/main" id="{343B4EEF-65A7-DF5D-ECC3-0C0ED3A749A1}"/>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8" name="Picture 7">
            <a:extLst>
              <a:ext uri="{FF2B5EF4-FFF2-40B4-BE49-F238E27FC236}">
                <a16:creationId xmlns:a16="http://schemas.microsoft.com/office/drawing/2014/main" id="{3E8938F1-46BD-482C-0174-38342C01731C}"/>
              </a:ext>
            </a:extLst>
          </p:cNvPr>
          <p:cNvPicPr>
            <a:picLocks noChangeAspect="1"/>
          </p:cNvPicPr>
          <p:nvPr/>
        </p:nvPicPr>
        <p:blipFill>
          <a:blip r:embed="rId2"/>
          <a:stretch>
            <a:fillRect/>
          </a:stretch>
        </p:blipFill>
        <p:spPr>
          <a:xfrm>
            <a:off x="50225" y="1094390"/>
            <a:ext cx="4991281" cy="2226879"/>
          </a:xfrm>
          <a:prstGeom prst="rect">
            <a:avLst/>
          </a:prstGeom>
        </p:spPr>
      </p:pic>
      <p:pic>
        <p:nvPicPr>
          <p:cNvPr id="9" name="Picture 8">
            <a:extLst>
              <a:ext uri="{FF2B5EF4-FFF2-40B4-BE49-F238E27FC236}">
                <a16:creationId xmlns:a16="http://schemas.microsoft.com/office/drawing/2014/main" id="{8FFD4009-D33F-0FA7-F71A-15CDCFA7B286}"/>
              </a:ext>
            </a:extLst>
          </p:cNvPr>
          <p:cNvPicPr>
            <a:picLocks noChangeAspect="1"/>
          </p:cNvPicPr>
          <p:nvPr/>
        </p:nvPicPr>
        <p:blipFill>
          <a:blip r:embed="rId3"/>
          <a:stretch>
            <a:fillRect/>
          </a:stretch>
        </p:blipFill>
        <p:spPr>
          <a:xfrm>
            <a:off x="5041809" y="1566214"/>
            <a:ext cx="4051966" cy="1489184"/>
          </a:xfrm>
          <a:prstGeom prst="rect">
            <a:avLst/>
          </a:prstGeom>
        </p:spPr>
      </p:pic>
      <p:sp>
        <p:nvSpPr>
          <p:cNvPr id="10" name="TextBox 9">
            <a:extLst>
              <a:ext uri="{FF2B5EF4-FFF2-40B4-BE49-F238E27FC236}">
                <a16:creationId xmlns:a16="http://schemas.microsoft.com/office/drawing/2014/main" id="{62FCBBFB-23A2-3B65-64A4-96D6ADA1E0FF}"/>
              </a:ext>
            </a:extLst>
          </p:cNvPr>
          <p:cNvSpPr txBox="1"/>
          <p:nvPr/>
        </p:nvSpPr>
        <p:spPr>
          <a:xfrm>
            <a:off x="5041506" y="1145636"/>
            <a:ext cx="1574470" cy="369332"/>
          </a:xfrm>
          <a:prstGeom prst="rect">
            <a:avLst/>
          </a:prstGeom>
          <a:solidFill>
            <a:schemeClr val="tx2">
              <a:lumMod val="60000"/>
              <a:lumOff val="40000"/>
            </a:schemeClr>
          </a:solidFill>
        </p:spPr>
        <p:txBody>
          <a:bodyPr wrap="none" rtlCol="0">
            <a:spAutoFit/>
          </a:bodyPr>
          <a:lstStyle/>
          <a:p>
            <a:r>
              <a:rPr lang="en-US" dirty="0"/>
              <a:t>Discretization</a:t>
            </a:r>
          </a:p>
        </p:txBody>
      </p:sp>
      <p:pic>
        <p:nvPicPr>
          <p:cNvPr id="11" name="Picture 10">
            <a:extLst>
              <a:ext uri="{FF2B5EF4-FFF2-40B4-BE49-F238E27FC236}">
                <a16:creationId xmlns:a16="http://schemas.microsoft.com/office/drawing/2014/main" id="{04288AFE-BAFA-B658-2143-602AB4B1CDB3}"/>
              </a:ext>
            </a:extLst>
          </p:cNvPr>
          <p:cNvPicPr>
            <a:picLocks noChangeAspect="1"/>
          </p:cNvPicPr>
          <p:nvPr/>
        </p:nvPicPr>
        <p:blipFill>
          <a:blip r:embed="rId4"/>
          <a:stretch>
            <a:fillRect/>
          </a:stretch>
        </p:blipFill>
        <p:spPr>
          <a:xfrm>
            <a:off x="118063" y="3429000"/>
            <a:ext cx="4855604" cy="3378839"/>
          </a:xfrm>
          <a:prstGeom prst="rect">
            <a:avLst/>
          </a:prstGeom>
        </p:spPr>
      </p:pic>
      <p:pic>
        <p:nvPicPr>
          <p:cNvPr id="12" name="Picture 11">
            <a:extLst>
              <a:ext uri="{FF2B5EF4-FFF2-40B4-BE49-F238E27FC236}">
                <a16:creationId xmlns:a16="http://schemas.microsoft.com/office/drawing/2014/main" id="{6100EA06-FC33-EEAB-4567-31F6FABEA201}"/>
              </a:ext>
            </a:extLst>
          </p:cNvPr>
          <p:cNvPicPr>
            <a:picLocks noChangeAspect="1"/>
          </p:cNvPicPr>
          <p:nvPr/>
        </p:nvPicPr>
        <p:blipFill>
          <a:blip r:embed="rId5"/>
          <a:stretch>
            <a:fillRect/>
          </a:stretch>
        </p:blipFill>
        <p:spPr>
          <a:xfrm>
            <a:off x="5349984" y="3522393"/>
            <a:ext cx="1870622" cy="1150383"/>
          </a:xfrm>
          <a:prstGeom prst="rect">
            <a:avLst/>
          </a:prstGeom>
        </p:spPr>
      </p:pic>
      <p:pic>
        <p:nvPicPr>
          <p:cNvPr id="13" name="Picture 12">
            <a:extLst>
              <a:ext uri="{FF2B5EF4-FFF2-40B4-BE49-F238E27FC236}">
                <a16:creationId xmlns:a16="http://schemas.microsoft.com/office/drawing/2014/main" id="{B402F920-7586-35FB-5CCB-BFBDBBA5FAFD}"/>
              </a:ext>
            </a:extLst>
          </p:cNvPr>
          <p:cNvPicPr>
            <a:picLocks noChangeAspect="1"/>
          </p:cNvPicPr>
          <p:nvPr/>
        </p:nvPicPr>
        <p:blipFill>
          <a:blip r:embed="rId6"/>
          <a:stretch>
            <a:fillRect/>
          </a:stretch>
        </p:blipFill>
        <p:spPr>
          <a:xfrm>
            <a:off x="7223153" y="3558348"/>
            <a:ext cx="1870622" cy="1078471"/>
          </a:xfrm>
          <a:prstGeom prst="rect">
            <a:avLst/>
          </a:prstGeom>
        </p:spPr>
      </p:pic>
      <p:pic>
        <p:nvPicPr>
          <p:cNvPr id="14" name="Picture 13">
            <a:extLst>
              <a:ext uri="{FF2B5EF4-FFF2-40B4-BE49-F238E27FC236}">
                <a16:creationId xmlns:a16="http://schemas.microsoft.com/office/drawing/2014/main" id="{35C08BC1-1829-F531-9173-77E1F722EBB0}"/>
              </a:ext>
            </a:extLst>
          </p:cNvPr>
          <p:cNvPicPr>
            <a:picLocks noChangeAspect="1"/>
          </p:cNvPicPr>
          <p:nvPr/>
        </p:nvPicPr>
        <p:blipFill>
          <a:blip r:embed="rId7"/>
          <a:stretch>
            <a:fillRect/>
          </a:stretch>
        </p:blipFill>
        <p:spPr>
          <a:xfrm>
            <a:off x="5978145" y="4708731"/>
            <a:ext cx="2484922" cy="2029669"/>
          </a:xfrm>
          <a:prstGeom prst="rect">
            <a:avLst/>
          </a:prstGeom>
        </p:spPr>
      </p:pic>
      <p:sp>
        <p:nvSpPr>
          <p:cNvPr id="15" name="TextBox 14">
            <a:extLst>
              <a:ext uri="{FF2B5EF4-FFF2-40B4-BE49-F238E27FC236}">
                <a16:creationId xmlns:a16="http://schemas.microsoft.com/office/drawing/2014/main" id="{DFB393FB-D79A-AE73-EA28-BC8E82654427}"/>
              </a:ext>
            </a:extLst>
          </p:cNvPr>
          <p:cNvSpPr txBox="1"/>
          <p:nvPr/>
        </p:nvSpPr>
        <p:spPr>
          <a:xfrm>
            <a:off x="5761255" y="3189016"/>
            <a:ext cx="854721" cy="369332"/>
          </a:xfrm>
          <a:prstGeom prst="rect">
            <a:avLst/>
          </a:prstGeom>
          <a:solidFill>
            <a:schemeClr val="tx2">
              <a:lumMod val="60000"/>
              <a:lumOff val="40000"/>
            </a:schemeClr>
          </a:solidFill>
        </p:spPr>
        <p:txBody>
          <a:bodyPr wrap="none" rtlCol="0">
            <a:spAutoFit/>
          </a:bodyPr>
          <a:lstStyle/>
          <a:p>
            <a:r>
              <a:rPr lang="en-US" dirty="0"/>
              <a:t>Object</a:t>
            </a:r>
          </a:p>
        </p:txBody>
      </p:sp>
      <p:sp>
        <p:nvSpPr>
          <p:cNvPr id="16" name="TextBox 15">
            <a:extLst>
              <a:ext uri="{FF2B5EF4-FFF2-40B4-BE49-F238E27FC236}">
                <a16:creationId xmlns:a16="http://schemas.microsoft.com/office/drawing/2014/main" id="{E017BFE9-6FF5-C30E-3FDB-4E76597EA0BC}"/>
              </a:ext>
            </a:extLst>
          </p:cNvPr>
          <p:cNvSpPr txBox="1"/>
          <p:nvPr/>
        </p:nvSpPr>
        <p:spPr>
          <a:xfrm>
            <a:off x="7631877" y="3153059"/>
            <a:ext cx="1127232" cy="369332"/>
          </a:xfrm>
          <a:prstGeom prst="rect">
            <a:avLst/>
          </a:prstGeom>
          <a:solidFill>
            <a:schemeClr val="tx2">
              <a:lumMod val="60000"/>
              <a:lumOff val="40000"/>
            </a:schemeClr>
          </a:solidFill>
        </p:spPr>
        <p:txBody>
          <a:bodyPr wrap="none" rtlCol="0">
            <a:spAutoFit/>
          </a:bodyPr>
          <a:lstStyle/>
          <a:p>
            <a:r>
              <a:rPr lang="en-US" dirty="0"/>
              <a:t>Elements</a:t>
            </a:r>
          </a:p>
        </p:txBody>
      </p:sp>
      <p:sp>
        <p:nvSpPr>
          <p:cNvPr id="17" name="TextBox 16">
            <a:extLst>
              <a:ext uri="{FF2B5EF4-FFF2-40B4-BE49-F238E27FC236}">
                <a16:creationId xmlns:a16="http://schemas.microsoft.com/office/drawing/2014/main" id="{126990A6-03DD-0FB7-7270-5411EB33054D}"/>
              </a:ext>
            </a:extLst>
          </p:cNvPr>
          <p:cNvSpPr txBox="1"/>
          <p:nvPr/>
        </p:nvSpPr>
        <p:spPr>
          <a:xfrm>
            <a:off x="5550784" y="4835666"/>
            <a:ext cx="843501" cy="369332"/>
          </a:xfrm>
          <a:prstGeom prst="rect">
            <a:avLst/>
          </a:prstGeom>
          <a:solidFill>
            <a:schemeClr val="tx2">
              <a:lumMod val="60000"/>
              <a:lumOff val="40000"/>
            </a:schemeClr>
          </a:solidFill>
        </p:spPr>
        <p:txBody>
          <a:bodyPr wrap="none" rtlCol="0">
            <a:spAutoFit/>
          </a:bodyPr>
          <a:lstStyle/>
          <a:p>
            <a:r>
              <a:rPr lang="en-US" dirty="0"/>
              <a:t>Nodes</a:t>
            </a: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D8A442A1-2531-3FE2-B576-2400CD5F7FE6}"/>
                  </a:ext>
                </a:extLst>
              </p14:cNvPr>
              <p14:cNvContentPartPr/>
              <p14:nvPr/>
            </p14:nvContentPartPr>
            <p14:xfrm>
              <a:off x="-6120" y="217800"/>
              <a:ext cx="8957160" cy="6407640"/>
            </p14:xfrm>
          </p:contentPart>
        </mc:Choice>
        <mc:Fallback xmlns="">
          <p:pic>
            <p:nvPicPr>
              <p:cNvPr id="3" name="Ink 2">
                <a:extLst>
                  <a:ext uri="{FF2B5EF4-FFF2-40B4-BE49-F238E27FC236}">
                    <a16:creationId xmlns:a16="http://schemas.microsoft.com/office/drawing/2014/main" id="{D8A442A1-2531-3FE2-B576-2400CD5F7FE6}"/>
                  </a:ext>
                </a:extLst>
              </p:cNvPr>
              <p:cNvPicPr/>
              <p:nvPr/>
            </p:nvPicPr>
            <p:blipFill>
              <a:blip r:embed="rId9"/>
              <a:stretch>
                <a:fillRect/>
              </a:stretch>
            </p:blipFill>
            <p:spPr>
              <a:xfrm>
                <a:off x="-15480" y="208440"/>
                <a:ext cx="8975880" cy="6426360"/>
              </a:xfrm>
              <a:prstGeom prst="rect">
                <a:avLst/>
              </a:prstGeom>
            </p:spPr>
          </p:pic>
        </mc:Fallback>
      </mc:AlternateContent>
    </p:spTree>
    <p:extLst>
      <p:ext uri="{BB962C8B-B14F-4D97-AF65-F5344CB8AC3E}">
        <p14:creationId xmlns:p14="http://schemas.microsoft.com/office/powerpoint/2010/main" val="8746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5A83-A3A9-A4CD-E553-DBD054203C1C}"/>
              </a:ext>
            </a:extLst>
          </p:cNvPr>
          <p:cNvSpPr>
            <a:spLocks noGrp="1"/>
          </p:cNvSpPr>
          <p:nvPr>
            <p:ph type="ctrTitle"/>
          </p:nvPr>
        </p:nvSpPr>
        <p:spPr>
          <a:xfrm>
            <a:off x="972499" y="247844"/>
            <a:ext cx="7341183" cy="1123384"/>
          </a:xfrm>
        </p:spPr>
        <p:txBody>
          <a:bodyPr/>
          <a:lstStyle/>
          <a:p>
            <a:r>
              <a:rPr lang="en-US" sz="4000" dirty="0"/>
              <a:t>Finite Element- Energy Methods in a Matrix Form</a:t>
            </a:r>
          </a:p>
        </p:txBody>
      </p:sp>
      <p:sp>
        <p:nvSpPr>
          <p:cNvPr id="5" name="Slide Number Placeholder 4">
            <a:extLst>
              <a:ext uri="{FF2B5EF4-FFF2-40B4-BE49-F238E27FC236}">
                <a16:creationId xmlns:a16="http://schemas.microsoft.com/office/drawing/2014/main" id="{3705AA84-25CC-6F7E-687B-C911F199C8B7}"/>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6" name="Picture 5">
            <a:extLst>
              <a:ext uri="{FF2B5EF4-FFF2-40B4-BE49-F238E27FC236}">
                <a16:creationId xmlns:a16="http://schemas.microsoft.com/office/drawing/2014/main" id="{885A7D16-2F20-885D-5F8A-F75859B926EC}"/>
              </a:ext>
            </a:extLst>
          </p:cNvPr>
          <p:cNvPicPr>
            <a:picLocks noChangeAspect="1"/>
          </p:cNvPicPr>
          <p:nvPr/>
        </p:nvPicPr>
        <p:blipFill>
          <a:blip r:embed="rId2"/>
          <a:stretch>
            <a:fillRect/>
          </a:stretch>
        </p:blipFill>
        <p:spPr>
          <a:xfrm>
            <a:off x="739665" y="1069428"/>
            <a:ext cx="3124200" cy="2743200"/>
          </a:xfrm>
          <a:prstGeom prst="rect">
            <a:avLst/>
          </a:prstGeom>
        </p:spPr>
      </p:pic>
      <p:pic>
        <p:nvPicPr>
          <p:cNvPr id="7" name="Picture 6">
            <a:extLst>
              <a:ext uri="{FF2B5EF4-FFF2-40B4-BE49-F238E27FC236}">
                <a16:creationId xmlns:a16="http://schemas.microsoft.com/office/drawing/2014/main" id="{74F1B6B1-7D91-AEA7-68A7-88378BB97EBB}"/>
              </a:ext>
            </a:extLst>
          </p:cNvPr>
          <p:cNvPicPr>
            <a:picLocks noChangeAspect="1"/>
          </p:cNvPicPr>
          <p:nvPr/>
        </p:nvPicPr>
        <p:blipFill>
          <a:blip r:embed="rId3"/>
          <a:stretch>
            <a:fillRect/>
          </a:stretch>
        </p:blipFill>
        <p:spPr>
          <a:xfrm>
            <a:off x="877614" y="4109326"/>
            <a:ext cx="3352800" cy="825500"/>
          </a:xfrm>
          <a:prstGeom prst="rect">
            <a:avLst/>
          </a:prstGeom>
        </p:spPr>
      </p:pic>
      <p:pic>
        <p:nvPicPr>
          <p:cNvPr id="8" name="Picture 7">
            <a:extLst>
              <a:ext uri="{FF2B5EF4-FFF2-40B4-BE49-F238E27FC236}">
                <a16:creationId xmlns:a16="http://schemas.microsoft.com/office/drawing/2014/main" id="{3F15DCE7-892D-9D1F-4174-3BA09DC15C8F}"/>
              </a:ext>
            </a:extLst>
          </p:cNvPr>
          <p:cNvPicPr>
            <a:picLocks noChangeAspect="1"/>
          </p:cNvPicPr>
          <p:nvPr/>
        </p:nvPicPr>
        <p:blipFill>
          <a:blip r:embed="rId4"/>
          <a:stretch>
            <a:fillRect/>
          </a:stretch>
        </p:blipFill>
        <p:spPr>
          <a:xfrm>
            <a:off x="4643090" y="1069428"/>
            <a:ext cx="4013200" cy="4457700"/>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0845DDC9-4D45-A7E3-D2B3-61C99BDDDEF7}"/>
                  </a:ext>
                </a:extLst>
              </p14:cNvPr>
              <p14:cNvContentPartPr/>
              <p14:nvPr/>
            </p14:nvContentPartPr>
            <p14:xfrm>
              <a:off x="57240" y="589320"/>
              <a:ext cx="9042840" cy="6179400"/>
            </p14:xfrm>
          </p:contentPart>
        </mc:Choice>
        <mc:Fallback xmlns="">
          <p:pic>
            <p:nvPicPr>
              <p:cNvPr id="3" name="Ink 2">
                <a:extLst>
                  <a:ext uri="{FF2B5EF4-FFF2-40B4-BE49-F238E27FC236}">
                    <a16:creationId xmlns:a16="http://schemas.microsoft.com/office/drawing/2014/main" id="{0845DDC9-4D45-A7E3-D2B3-61C99BDDDEF7}"/>
                  </a:ext>
                </a:extLst>
              </p:cNvPr>
              <p:cNvPicPr/>
              <p:nvPr/>
            </p:nvPicPr>
            <p:blipFill>
              <a:blip r:embed="rId6"/>
              <a:stretch>
                <a:fillRect/>
              </a:stretch>
            </p:blipFill>
            <p:spPr>
              <a:xfrm>
                <a:off x="47880" y="579960"/>
                <a:ext cx="9061560" cy="6198120"/>
              </a:xfrm>
              <a:prstGeom prst="rect">
                <a:avLst/>
              </a:prstGeom>
            </p:spPr>
          </p:pic>
        </mc:Fallback>
      </mc:AlternateContent>
    </p:spTree>
    <p:extLst>
      <p:ext uri="{BB962C8B-B14F-4D97-AF65-F5344CB8AC3E}">
        <p14:creationId xmlns:p14="http://schemas.microsoft.com/office/powerpoint/2010/main" val="211460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577B539-E7D7-C65C-EC21-31D50BF322ED}"/>
              </a:ext>
            </a:extLst>
          </p:cNvPr>
          <p:cNvSpPr>
            <a:spLocks noGrp="1"/>
          </p:cNvSpPr>
          <p:nvPr>
            <p:ph type="pic" sz="quarter" idx="13"/>
          </p:nvPr>
        </p:nvSpPr>
        <p:spPr/>
        <p:txBody>
          <a:bodyPr/>
          <a:lstStyle/>
          <a:p>
            <a:endParaRPr lang="en-US"/>
          </a:p>
        </p:txBody>
      </p:sp>
      <p:sp>
        <p:nvSpPr>
          <p:cNvPr id="5" name="Slide Number Placeholder 4">
            <a:extLst>
              <a:ext uri="{FF2B5EF4-FFF2-40B4-BE49-F238E27FC236}">
                <a16:creationId xmlns:a16="http://schemas.microsoft.com/office/drawing/2014/main" id="{343B4EEF-65A7-DF5D-ECC3-0C0ED3A749A1}"/>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3" name="Picture 2">
            <a:extLst>
              <a:ext uri="{FF2B5EF4-FFF2-40B4-BE49-F238E27FC236}">
                <a16:creationId xmlns:a16="http://schemas.microsoft.com/office/drawing/2014/main" id="{2B640366-51A1-431D-87C7-1273C5463A9A}"/>
              </a:ext>
            </a:extLst>
          </p:cNvPr>
          <p:cNvPicPr>
            <a:picLocks noChangeAspect="1"/>
          </p:cNvPicPr>
          <p:nvPr/>
        </p:nvPicPr>
        <p:blipFill>
          <a:blip r:embed="rId2"/>
          <a:stretch>
            <a:fillRect/>
          </a:stretch>
        </p:blipFill>
        <p:spPr>
          <a:xfrm>
            <a:off x="167289" y="0"/>
            <a:ext cx="8301373" cy="846740"/>
          </a:xfrm>
          <a:prstGeom prst="rect">
            <a:avLst/>
          </a:prstGeom>
        </p:spPr>
      </p:pic>
      <p:grpSp>
        <p:nvGrpSpPr>
          <p:cNvPr id="7" name="Group 6">
            <a:extLst>
              <a:ext uri="{FF2B5EF4-FFF2-40B4-BE49-F238E27FC236}">
                <a16:creationId xmlns:a16="http://schemas.microsoft.com/office/drawing/2014/main" id="{12F612DB-40D1-AD21-BDAE-05DF5D3D7BFC}"/>
              </a:ext>
            </a:extLst>
          </p:cNvPr>
          <p:cNvGrpSpPr/>
          <p:nvPr/>
        </p:nvGrpSpPr>
        <p:grpSpPr>
          <a:xfrm>
            <a:off x="2137321" y="965858"/>
            <a:ext cx="6428610" cy="5915738"/>
            <a:chOff x="1758950" y="1670050"/>
            <a:chExt cx="5638800" cy="5194300"/>
          </a:xfrm>
        </p:grpSpPr>
        <p:pic>
          <p:nvPicPr>
            <p:cNvPr id="4" name="Picture 3">
              <a:extLst>
                <a:ext uri="{FF2B5EF4-FFF2-40B4-BE49-F238E27FC236}">
                  <a16:creationId xmlns:a16="http://schemas.microsoft.com/office/drawing/2014/main" id="{4902F28D-7157-CB86-9112-CC26BCB7AC14}"/>
                </a:ext>
              </a:extLst>
            </p:cNvPr>
            <p:cNvPicPr>
              <a:picLocks noChangeAspect="1"/>
            </p:cNvPicPr>
            <p:nvPr/>
          </p:nvPicPr>
          <p:blipFill>
            <a:blip r:embed="rId3"/>
            <a:stretch>
              <a:fillRect/>
            </a:stretch>
          </p:blipFill>
          <p:spPr>
            <a:xfrm>
              <a:off x="1758950" y="1670050"/>
              <a:ext cx="5626100" cy="3517900"/>
            </a:xfrm>
            <a:prstGeom prst="rect">
              <a:avLst/>
            </a:prstGeom>
          </p:spPr>
        </p:pic>
        <p:pic>
          <p:nvPicPr>
            <p:cNvPr id="6" name="Picture 5">
              <a:extLst>
                <a:ext uri="{FF2B5EF4-FFF2-40B4-BE49-F238E27FC236}">
                  <a16:creationId xmlns:a16="http://schemas.microsoft.com/office/drawing/2014/main" id="{10037BA6-66B2-B20D-A15A-38FD136AC6E5}"/>
                </a:ext>
              </a:extLst>
            </p:cNvPr>
            <p:cNvPicPr>
              <a:picLocks noChangeAspect="1"/>
            </p:cNvPicPr>
            <p:nvPr/>
          </p:nvPicPr>
          <p:blipFill>
            <a:blip r:embed="rId4"/>
            <a:stretch>
              <a:fillRect/>
            </a:stretch>
          </p:blipFill>
          <p:spPr>
            <a:xfrm>
              <a:off x="1758950" y="5187950"/>
              <a:ext cx="5638800" cy="1676400"/>
            </a:xfrm>
            <a:prstGeom prst="rect">
              <a:avLst/>
            </a:prstGeom>
          </p:spPr>
        </p:pic>
      </p:gr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B18B56D1-7423-BBBA-4433-12ECD4DFE7C9}"/>
                  </a:ext>
                </a:extLst>
              </p14:cNvPr>
              <p14:cNvContentPartPr/>
              <p14:nvPr/>
            </p14:nvContentPartPr>
            <p14:xfrm>
              <a:off x="35640" y="1035000"/>
              <a:ext cx="9064800" cy="5811480"/>
            </p14:xfrm>
          </p:contentPart>
        </mc:Choice>
        <mc:Fallback xmlns="">
          <p:pic>
            <p:nvPicPr>
              <p:cNvPr id="2" name="Ink 1">
                <a:extLst>
                  <a:ext uri="{FF2B5EF4-FFF2-40B4-BE49-F238E27FC236}">
                    <a16:creationId xmlns:a16="http://schemas.microsoft.com/office/drawing/2014/main" id="{B18B56D1-7423-BBBA-4433-12ECD4DFE7C9}"/>
                  </a:ext>
                </a:extLst>
              </p:cNvPr>
              <p:cNvPicPr/>
              <p:nvPr/>
            </p:nvPicPr>
            <p:blipFill>
              <a:blip r:embed="rId6"/>
              <a:stretch>
                <a:fillRect/>
              </a:stretch>
            </p:blipFill>
            <p:spPr>
              <a:xfrm>
                <a:off x="26280" y="1025640"/>
                <a:ext cx="9083520" cy="5830200"/>
              </a:xfrm>
              <a:prstGeom prst="rect">
                <a:avLst/>
              </a:prstGeom>
            </p:spPr>
          </p:pic>
        </mc:Fallback>
      </mc:AlternateContent>
    </p:spTree>
    <p:extLst>
      <p:ext uri="{BB962C8B-B14F-4D97-AF65-F5344CB8AC3E}">
        <p14:creationId xmlns:p14="http://schemas.microsoft.com/office/powerpoint/2010/main" val="399124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7</a:t>
            </a:fld>
            <a:endParaRPr lang="en-US" dirty="0"/>
          </a:p>
        </p:txBody>
      </p:sp>
      <p:grpSp>
        <p:nvGrpSpPr>
          <p:cNvPr id="6" name="Group 5">
            <a:extLst>
              <a:ext uri="{FF2B5EF4-FFF2-40B4-BE49-F238E27FC236}">
                <a16:creationId xmlns:a16="http://schemas.microsoft.com/office/drawing/2014/main" id="{1318BD3C-8625-D172-A9AA-4D64F87DABAD}"/>
              </a:ext>
            </a:extLst>
          </p:cNvPr>
          <p:cNvGrpSpPr/>
          <p:nvPr/>
        </p:nvGrpSpPr>
        <p:grpSpPr>
          <a:xfrm>
            <a:off x="989417" y="184759"/>
            <a:ext cx="7788823" cy="6211613"/>
            <a:chOff x="293633" y="0"/>
            <a:chExt cx="5651500" cy="4681046"/>
          </a:xfrm>
        </p:grpSpPr>
        <p:pic>
          <p:nvPicPr>
            <p:cNvPr id="3" name="Picture 2">
              <a:extLst>
                <a:ext uri="{FF2B5EF4-FFF2-40B4-BE49-F238E27FC236}">
                  <a16:creationId xmlns:a16="http://schemas.microsoft.com/office/drawing/2014/main" id="{765C404C-DAAC-626B-378D-0C96EA67565C}"/>
                </a:ext>
              </a:extLst>
            </p:cNvPr>
            <p:cNvPicPr>
              <a:picLocks noChangeAspect="1"/>
            </p:cNvPicPr>
            <p:nvPr/>
          </p:nvPicPr>
          <p:blipFill>
            <a:blip r:embed="rId2"/>
            <a:stretch>
              <a:fillRect/>
            </a:stretch>
          </p:blipFill>
          <p:spPr>
            <a:xfrm>
              <a:off x="319033" y="0"/>
              <a:ext cx="5626100" cy="3378200"/>
            </a:xfrm>
            <a:prstGeom prst="rect">
              <a:avLst/>
            </a:prstGeom>
          </p:spPr>
        </p:pic>
        <p:pic>
          <p:nvPicPr>
            <p:cNvPr id="5" name="Picture 4">
              <a:extLst>
                <a:ext uri="{FF2B5EF4-FFF2-40B4-BE49-F238E27FC236}">
                  <a16:creationId xmlns:a16="http://schemas.microsoft.com/office/drawing/2014/main" id="{46D11578-9425-A360-2D1D-97B4AAFD43D8}"/>
                </a:ext>
              </a:extLst>
            </p:cNvPr>
            <p:cNvPicPr>
              <a:picLocks noChangeAspect="1"/>
            </p:cNvPicPr>
            <p:nvPr/>
          </p:nvPicPr>
          <p:blipFill>
            <a:blip r:embed="rId3"/>
            <a:stretch>
              <a:fillRect/>
            </a:stretch>
          </p:blipFill>
          <p:spPr>
            <a:xfrm>
              <a:off x="293633" y="3398346"/>
              <a:ext cx="5651500" cy="1282700"/>
            </a:xfrm>
            <a:prstGeom prst="rect">
              <a:avLst/>
            </a:prstGeom>
          </p:spPr>
        </p:pic>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08B76E2-926E-584D-BA85-759CFD6CF9C8}"/>
                  </a:ext>
                </a:extLst>
              </p14:cNvPr>
              <p14:cNvContentPartPr/>
              <p14:nvPr/>
            </p14:nvContentPartPr>
            <p14:xfrm>
              <a:off x="1638000" y="2870280"/>
              <a:ext cx="7362000" cy="3991320"/>
            </p14:xfrm>
          </p:contentPart>
        </mc:Choice>
        <mc:Fallback xmlns="">
          <p:pic>
            <p:nvPicPr>
              <p:cNvPr id="2" name="Ink 1">
                <a:extLst>
                  <a:ext uri="{FF2B5EF4-FFF2-40B4-BE49-F238E27FC236}">
                    <a16:creationId xmlns:a16="http://schemas.microsoft.com/office/drawing/2014/main" id="{008B76E2-926E-584D-BA85-759CFD6CF9C8}"/>
                  </a:ext>
                </a:extLst>
              </p:cNvPr>
              <p:cNvPicPr/>
              <p:nvPr/>
            </p:nvPicPr>
            <p:blipFill>
              <a:blip r:embed="rId5"/>
              <a:stretch>
                <a:fillRect/>
              </a:stretch>
            </p:blipFill>
            <p:spPr>
              <a:xfrm>
                <a:off x="1628640" y="2860920"/>
                <a:ext cx="7380720" cy="4010040"/>
              </a:xfrm>
              <a:prstGeom prst="rect">
                <a:avLst/>
              </a:prstGeom>
            </p:spPr>
          </p:pic>
        </mc:Fallback>
      </mc:AlternateContent>
    </p:spTree>
    <p:extLst>
      <p:ext uri="{BB962C8B-B14F-4D97-AF65-F5344CB8AC3E}">
        <p14:creationId xmlns:p14="http://schemas.microsoft.com/office/powerpoint/2010/main" val="327578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3" name="Picture 2">
            <a:extLst>
              <a:ext uri="{FF2B5EF4-FFF2-40B4-BE49-F238E27FC236}">
                <a16:creationId xmlns:a16="http://schemas.microsoft.com/office/drawing/2014/main" id="{98EAB3FB-DF5F-1DC0-8D44-5C103B5FA40D}"/>
              </a:ext>
            </a:extLst>
          </p:cNvPr>
          <p:cNvPicPr>
            <a:picLocks noChangeAspect="1"/>
          </p:cNvPicPr>
          <p:nvPr/>
        </p:nvPicPr>
        <p:blipFill>
          <a:blip r:embed="rId2"/>
          <a:stretch>
            <a:fillRect/>
          </a:stretch>
        </p:blipFill>
        <p:spPr>
          <a:xfrm>
            <a:off x="120025" y="-12043"/>
            <a:ext cx="8903950" cy="5729672"/>
          </a:xfrm>
          <a:prstGeom prst="rect">
            <a:avLst/>
          </a:prstGeom>
        </p:spPr>
      </p:pic>
      <p:sp>
        <p:nvSpPr>
          <p:cNvPr id="5" name="Subtitle 4">
            <a:extLst>
              <a:ext uri="{FF2B5EF4-FFF2-40B4-BE49-F238E27FC236}">
                <a16:creationId xmlns:a16="http://schemas.microsoft.com/office/drawing/2014/main" id="{727C7912-D7A0-A5EA-03DC-31BBB9DA18D3}"/>
              </a:ext>
            </a:extLst>
          </p:cNvPr>
          <p:cNvSpPr>
            <a:spLocks noGrp="1"/>
          </p:cNvSpPr>
          <p:nvPr>
            <p:ph type="subTitle" idx="1"/>
          </p:nvPr>
        </p:nvSpPr>
        <p:spPr>
          <a:xfrm>
            <a:off x="1852509" y="5926454"/>
            <a:ext cx="6925731" cy="553998"/>
          </a:xfrm>
        </p:spPr>
        <p:txBody>
          <a:bodyPr/>
          <a:lstStyle/>
          <a:p>
            <a:r>
              <a:rPr lang="en-US" b="0" u="sng" dirty="0"/>
              <a:t>Stiffness Matrix: </a:t>
            </a:r>
            <a:r>
              <a:rPr lang="en-US" b="0" dirty="0"/>
              <a:t>the matrix represents the resistance of the element to change when subjected to external influences.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92D9DCC-0666-69B9-CBDB-3AD19F8E1AEB}"/>
                  </a:ext>
                </a:extLst>
              </p14:cNvPr>
              <p14:cNvContentPartPr/>
              <p14:nvPr/>
            </p14:nvContentPartPr>
            <p14:xfrm>
              <a:off x="115920" y="3666240"/>
              <a:ext cx="8849520" cy="3054600"/>
            </p14:xfrm>
          </p:contentPart>
        </mc:Choice>
        <mc:Fallback xmlns="">
          <p:pic>
            <p:nvPicPr>
              <p:cNvPr id="2" name="Ink 1">
                <a:extLst>
                  <a:ext uri="{FF2B5EF4-FFF2-40B4-BE49-F238E27FC236}">
                    <a16:creationId xmlns:a16="http://schemas.microsoft.com/office/drawing/2014/main" id="{392D9DCC-0666-69B9-CBDB-3AD19F8E1AEB}"/>
                  </a:ext>
                </a:extLst>
              </p:cNvPr>
              <p:cNvPicPr/>
              <p:nvPr/>
            </p:nvPicPr>
            <p:blipFill>
              <a:blip r:embed="rId4"/>
              <a:stretch>
                <a:fillRect/>
              </a:stretch>
            </p:blipFill>
            <p:spPr>
              <a:xfrm>
                <a:off x="106560" y="3656880"/>
                <a:ext cx="8868240" cy="3073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A6B2E616-E545-3F4F-48A5-E65E63D2379D}"/>
                  </a:ext>
                </a:extLst>
              </p14:cNvPr>
              <p14:cNvContentPartPr/>
              <p14:nvPr/>
            </p14:nvContentPartPr>
            <p14:xfrm>
              <a:off x="2306880" y="3962880"/>
              <a:ext cx="6679080" cy="2490480"/>
            </p14:xfrm>
          </p:contentPart>
        </mc:Choice>
        <mc:Fallback>
          <p:pic>
            <p:nvPicPr>
              <p:cNvPr id="6" name="Ink 5">
                <a:extLst>
                  <a:ext uri="{FF2B5EF4-FFF2-40B4-BE49-F238E27FC236}">
                    <a16:creationId xmlns:a16="http://schemas.microsoft.com/office/drawing/2014/main" id="{A6B2E616-E545-3F4F-48A5-E65E63D2379D}"/>
                  </a:ext>
                </a:extLst>
              </p:cNvPr>
              <p:cNvPicPr/>
              <p:nvPr/>
            </p:nvPicPr>
            <p:blipFill>
              <a:blip r:embed="rId6"/>
              <a:stretch>
                <a:fillRect/>
              </a:stretch>
            </p:blipFill>
            <p:spPr>
              <a:xfrm>
                <a:off x="2297520" y="3953520"/>
                <a:ext cx="6697800" cy="2509200"/>
              </a:xfrm>
              <a:prstGeom prst="rect">
                <a:avLst/>
              </a:prstGeom>
            </p:spPr>
          </p:pic>
        </mc:Fallback>
      </mc:AlternateContent>
    </p:spTree>
    <p:extLst>
      <p:ext uri="{BB962C8B-B14F-4D97-AF65-F5344CB8AC3E}">
        <p14:creationId xmlns:p14="http://schemas.microsoft.com/office/powerpoint/2010/main" val="191955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3" name="Picture 2">
            <a:extLst>
              <a:ext uri="{FF2B5EF4-FFF2-40B4-BE49-F238E27FC236}">
                <a16:creationId xmlns:a16="http://schemas.microsoft.com/office/drawing/2014/main" id="{057F611B-548F-F326-E4E4-8001ED8E3728}"/>
              </a:ext>
            </a:extLst>
          </p:cNvPr>
          <p:cNvPicPr>
            <a:picLocks noChangeAspect="1"/>
          </p:cNvPicPr>
          <p:nvPr/>
        </p:nvPicPr>
        <p:blipFill>
          <a:blip r:embed="rId2"/>
          <a:stretch>
            <a:fillRect/>
          </a:stretch>
        </p:blipFill>
        <p:spPr>
          <a:xfrm>
            <a:off x="160827" y="165100"/>
            <a:ext cx="8822345" cy="348199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3B3DCE4-786C-80CC-4CFE-992B519B20DA}"/>
                  </a:ext>
                </a:extLst>
              </p14:cNvPr>
              <p14:cNvContentPartPr/>
              <p14:nvPr/>
            </p14:nvContentPartPr>
            <p14:xfrm>
              <a:off x="1208880" y="3660840"/>
              <a:ext cx="7705800" cy="2955960"/>
            </p14:xfrm>
          </p:contentPart>
        </mc:Choice>
        <mc:Fallback xmlns="">
          <p:pic>
            <p:nvPicPr>
              <p:cNvPr id="2" name="Ink 1">
                <a:extLst>
                  <a:ext uri="{FF2B5EF4-FFF2-40B4-BE49-F238E27FC236}">
                    <a16:creationId xmlns:a16="http://schemas.microsoft.com/office/drawing/2014/main" id="{C3B3DCE4-786C-80CC-4CFE-992B519B20DA}"/>
                  </a:ext>
                </a:extLst>
              </p:cNvPr>
              <p:cNvPicPr/>
              <p:nvPr/>
            </p:nvPicPr>
            <p:blipFill>
              <a:blip r:embed="rId4"/>
              <a:stretch>
                <a:fillRect/>
              </a:stretch>
            </p:blipFill>
            <p:spPr>
              <a:xfrm>
                <a:off x="1199520" y="3651480"/>
                <a:ext cx="7724520" cy="2974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3A0C583B-F0B1-0C77-BFC3-D19D226443F2}"/>
                  </a:ext>
                </a:extLst>
              </p14:cNvPr>
              <p14:cNvContentPartPr/>
              <p14:nvPr/>
            </p14:nvContentPartPr>
            <p14:xfrm>
              <a:off x="4391280" y="3309840"/>
              <a:ext cx="4233600" cy="3421440"/>
            </p14:xfrm>
          </p:contentPart>
        </mc:Choice>
        <mc:Fallback>
          <p:pic>
            <p:nvPicPr>
              <p:cNvPr id="5" name="Ink 4">
                <a:extLst>
                  <a:ext uri="{FF2B5EF4-FFF2-40B4-BE49-F238E27FC236}">
                    <a16:creationId xmlns:a16="http://schemas.microsoft.com/office/drawing/2014/main" id="{3A0C583B-F0B1-0C77-BFC3-D19D226443F2}"/>
                  </a:ext>
                </a:extLst>
              </p:cNvPr>
              <p:cNvPicPr/>
              <p:nvPr/>
            </p:nvPicPr>
            <p:blipFill>
              <a:blip r:embed="rId6"/>
              <a:stretch>
                <a:fillRect/>
              </a:stretch>
            </p:blipFill>
            <p:spPr>
              <a:xfrm>
                <a:off x="4381920" y="3300480"/>
                <a:ext cx="4252320" cy="3440160"/>
              </a:xfrm>
              <a:prstGeom prst="rect">
                <a:avLst/>
              </a:prstGeom>
            </p:spPr>
          </p:pic>
        </mc:Fallback>
      </mc:AlternateContent>
    </p:spTree>
    <p:extLst>
      <p:ext uri="{BB962C8B-B14F-4D97-AF65-F5344CB8AC3E}">
        <p14:creationId xmlns:p14="http://schemas.microsoft.com/office/powerpoint/2010/main" val="3664329881"/>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25830</TotalTime>
  <Words>326</Words>
  <Application>Microsoft Office PowerPoint</Application>
  <PresentationFormat>On-screen Show (4:3)</PresentationFormat>
  <Paragraphs>65</Paragraphs>
  <Slides>20</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Acumin Pro ExtraCondensed Smbd</vt:lpstr>
      <vt:lpstr>Acumin Pro Medium</vt:lpstr>
      <vt:lpstr>Arial</vt:lpstr>
      <vt:lpstr>United Sans Cd Md</vt:lpstr>
      <vt:lpstr>United Sans Reg Medium</vt:lpstr>
      <vt:lpstr>Wingdings</vt:lpstr>
      <vt:lpstr>Acumin Pro ExtraCondensed</vt:lpstr>
      <vt:lpstr>Acumin Pro</vt:lpstr>
      <vt:lpstr>Calibri</vt:lpstr>
      <vt:lpstr>Acumin Pro SemiCondensed</vt:lpstr>
      <vt:lpstr>Acumin Pro Semibold</vt:lpstr>
      <vt:lpstr>Purdue2</vt:lpstr>
      <vt:lpstr>MECHANICS OF MATERIALS</vt:lpstr>
      <vt:lpstr>Finite Element Methods- Finite Element Analysis</vt:lpstr>
      <vt:lpstr>Finite Element Methods- Finite Element Analysis</vt:lpstr>
      <vt:lpstr>Finite Element Analysis</vt:lpstr>
      <vt:lpstr>Finite Element- Energy Methods in a Matrix Form</vt:lpstr>
      <vt:lpstr>PowerPoint Presentation</vt:lpstr>
      <vt:lpstr>PowerPoint Presentation</vt:lpstr>
      <vt:lpstr>PowerPoint Presentation</vt:lpstr>
      <vt:lpstr>PowerPoint Presentation</vt:lpstr>
      <vt:lpstr>PowerPoint Presentation</vt:lpstr>
      <vt:lpstr>Example 17.1</vt:lpstr>
      <vt:lpstr>PowerPoint Presentation</vt:lpstr>
      <vt:lpstr>PowerPoint Presentation</vt:lpstr>
      <vt:lpstr>PowerPoint Presentation</vt:lpstr>
      <vt:lpstr>Example 17.2</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59</cp:revision>
  <dcterms:created xsi:type="dcterms:W3CDTF">2023-01-09T07:57:13Z</dcterms:created>
  <dcterms:modified xsi:type="dcterms:W3CDTF">2023-11-06T13:04:23Z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